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CAC2AE-3226-45D0-AFFA-D7FDED8825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Seating_&amp;_capacity_analysis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1C8EA3-AB11-4F15-8F71-85A7AA41F8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20/11/2021 8:07:51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08CFBCF-4816-482B-8919-6152D0348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67"/>
            <a:ext cx="12192000" cy="65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89F475A-E9B6-4593-BFBC-430E0E86A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6" y="0"/>
            <a:ext cx="11008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FC6330C-3B37-4FBF-BA89-344A4C29D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994"/>
            <a:ext cx="12191999" cy="48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2021-11-20T09:07:52Z</dcterms:created>
  <dcterms:modified xsi:type="dcterms:W3CDTF">2021-11-20T09:07:52Z</dcterms:modified>
</cp:coreProperties>
</file>