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6" r:id="rId4"/>
    <p:sldId id="302" r:id="rId5"/>
    <p:sldId id="301" r:id="rId6"/>
    <p:sldId id="288" r:id="rId7"/>
    <p:sldId id="297" r:id="rId8"/>
    <p:sldId id="298" r:id="rId9"/>
    <p:sldId id="303" r:id="rId10"/>
    <p:sldId id="289" r:id="rId11"/>
    <p:sldId id="285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5B4D-225F-409E-9E4F-9B26D04CB87E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42A1-3F76-424E-BC7E-CABEA2336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1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42A1-3F76-424E-BC7E-CABEA233659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7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42A1-3F76-424E-BC7E-CABEA23365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42A1-3F76-424E-BC7E-CABEA23365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8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6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8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9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7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1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5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1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6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1FC4-7671-4DCA-B74E-BD4FCFDB87A5}" type="datetimeFigureOut">
              <a:rPr lang="zh-CN" altLang="en-US" smtClean="0"/>
              <a:pPr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D2F1-21AD-4ABE-9878-E15D8E888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4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n.ddvip.com/web/perl/perl1.htm" TargetMode="External"/><Relationship Id="rId2" Type="http://schemas.openxmlformats.org/officeDocument/2006/relationships/hyperlink" Target="http://shouce.jb51.net/per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.cpan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cpan.org/~yanick/NetPacket-1.5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85915" cy="976893"/>
          </a:xfrm>
        </p:spPr>
        <p:txBody>
          <a:bodyPr/>
          <a:lstStyle/>
          <a:p>
            <a:r>
              <a:rPr lang="en-US" altLang="zh-CN" dirty="0" smtClean="0"/>
              <a:t>Perl </a:t>
            </a:r>
            <a:r>
              <a:rPr lang="zh-CN" altLang="en-US" dirty="0" smtClean="0"/>
              <a:t>实战</a:t>
            </a:r>
            <a:r>
              <a:rPr lang="zh-CN" altLang="en-US" dirty="0"/>
              <a:t>培训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2934789"/>
            <a:ext cx="9144000" cy="232301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吴品章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711 @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dian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日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 9</a:t>
            </a:r>
            <a:r>
              <a:rPr lang="zh-CN" altLang="en-US" sz="6000" dirty="0" smtClean="0"/>
              <a:t>：哈希排序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输入：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software_id.txt</a:t>
            </a: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software_id_sort.txt</a:t>
            </a: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要求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只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写方式打开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software_id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_sort.txt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LoadFile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载入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software_id.txt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件内容到内存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的字典序遍历第一层哈希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value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的从小到大遍历第二层哈希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输出排序后的内容到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software_id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_sort.txt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相关资料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520"/>
            <a:ext cx="10515600" cy="5036732"/>
          </a:xfrm>
        </p:spPr>
        <p:txBody>
          <a:bodyPr>
            <a:normAutofit/>
          </a:bodyPr>
          <a:lstStyle/>
          <a:p>
            <a:r>
              <a:rPr lang="zh-CN" altLang="en-US" sz="1800" b="1" dirty="0" smtClean="0"/>
              <a:t>中文手册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shouce.jb51.net/perl/index.html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man.ddvip.com/web/perl/perl1.htm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b="1" dirty="0"/>
              <a:t>开</a:t>
            </a:r>
            <a:r>
              <a:rPr lang="zh-CN" altLang="en-US" sz="1800" b="1" dirty="0" smtClean="0"/>
              <a:t>源模块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>
                <a:hlinkClick r:id="rId4"/>
              </a:rPr>
              <a:t>http://</a:t>
            </a:r>
            <a:r>
              <a:rPr lang="en-US" altLang="zh-CN" sz="1800" dirty="0" smtClean="0">
                <a:hlinkClick r:id="rId4"/>
              </a:rPr>
              <a:t>search.cpan.org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1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38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9600" dirty="0" smtClean="0">
                <a:solidFill>
                  <a:srgbClr val="FF0000"/>
                </a:solidFill>
              </a:rPr>
              <a:t>谢谢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Exercise1</a:t>
            </a:r>
            <a:r>
              <a:rPr lang="zh-CN" altLang="en-US" sz="6000" dirty="0" smtClean="0"/>
              <a:t>：</a:t>
            </a:r>
            <a:r>
              <a:rPr lang="zh-CN" altLang="en-US" sz="6000" dirty="0"/>
              <a:t>主程序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100000"/>
              <a:buNone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open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close</a:t>
            </a:r>
          </a:p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知识点：变量、控制结构、函数、模式替换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书写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一个主程序，要求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一个入参时，为目录或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pcap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xlsx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后缀文件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两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个入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参时，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第一个入参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后缀文件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，第二个入参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pcap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后缀文件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参数个数不对，输出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文件或目录不存在，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参数文件后缀不正确，输出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成功输出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info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信息“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Hello Perl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”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所有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info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信息同时输出到控制台和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debug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信息仅输出到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文件名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同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pl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脚本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文件名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252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Exercise2</a:t>
            </a:r>
            <a:r>
              <a:rPr lang="zh-CN" altLang="en-US" sz="6000" dirty="0" smtClean="0"/>
              <a:t>：解析</a:t>
            </a:r>
            <a:r>
              <a:rPr lang="en-US" altLang="zh-CN" sz="6000" dirty="0" smtClean="0"/>
              <a:t>txt</a:t>
            </a:r>
            <a:r>
              <a:rPr lang="zh-CN" altLang="en-US" sz="6000" dirty="0" smtClean="0"/>
              <a:t>文件一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5242559"/>
          </a:xfrm>
        </p:spPr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包：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YAML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Syck;Data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::Dumper;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LoadFile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Dumper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index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、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require</a:t>
            </a:r>
          </a:p>
          <a:p>
            <a:pPr marL="0" indent="0">
              <a:buSzPct val="100000"/>
              <a:buNone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知识点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哈希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遍历、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require</a:t>
            </a: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输入：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91_Assistant_Download_HTTP.txt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error1.txt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error2.txt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error3.txt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91_Assistant_Download_HTTP.yaml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、检查结果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要求：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新建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txt_parse.pl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，新增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解析接口均存放到该文件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LoadFile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载入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文件内容到内存，使用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Dumper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复制一份，写入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yaml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特征英文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名合法性检查：不能包含空格，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否则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nable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字段合法性检查：取值只能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，否则输出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riority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字段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合法性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检查：取值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只能为全数字，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否则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252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Exercise3</a:t>
            </a:r>
            <a:r>
              <a:rPr lang="zh-CN" altLang="en-US" sz="6000" dirty="0" smtClean="0"/>
              <a:t>：解析</a:t>
            </a:r>
            <a:r>
              <a:rPr lang="en-US" altLang="zh-CN" sz="6000" dirty="0" smtClean="0"/>
              <a:t>txt</a:t>
            </a:r>
            <a:r>
              <a:rPr lang="zh-CN" altLang="en-US" sz="6000" dirty="0" smtClean="0"/>
              <a:t>文件二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5242559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知识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点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数组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遍历、变量范围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输入：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91_Assistant_Download_HTTP.txt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error4.txt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error5.txt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输出：检查结果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要求：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pattern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长度检查：长度需要大于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，否则输出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info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个数检查：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signature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只能有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，否则输出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Exercise4</a:t>
            </a:r>
            <a:r>
              <a:rPr lang="zh-CN" altLang="en-US" sz="6000" dirty="0" smtClean="0"/>
              <a:t>：写二进制文件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32586"/>
            <a:ext cx="11538397" cy="6014434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binmode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pack 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seek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length</a:t>
            </a:r>
          </a:p>
          <a:p>
            <a:pPr marL="0" indent="0">
              <a:buSzPct val="100000"/>
              <a:buNone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输入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91_Assistant_Download_HTTP.txt</a:t>
            </a:r>
          </a:p>
          <a:p>
            <a:pPr marL="0" indent="0">
              <a:buSzPct val="100000"/>
              <a:buNone/>
            </a:pPr>
            <a:r>
              <a:rPr lang="zh-CN" altLang="en-US" sz="1600" dirty="0">
                <a:latin typeface="Arial" pitchFamily="34" charset="0"/>
                <a:cs typeface="Arial" pitchFamily="34" charset="0"/>
              </a:rPr>
              <a:t>输出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91_Assistant_Download_HTTP.des</a:t>
            </a:r>
          </a:p>
          <a:p>
            <a:pPr marL="0" indent="0">
              <a:buSzPct val="100000"/>
              <a:buNone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要求：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新建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app_des.pl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新增写二进制文件接口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均存放到该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文件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二进制文件基本格式如右上图，每一行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个字节。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文件类型取值为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文件版本号取值为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发布时间为自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1970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以来的秒数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文件数据为多个实体组成，实体格式如右下图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实体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，实体版本号为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buSzPct val="100000"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实体数据为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TLV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列表，包括应用英文名和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priority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89" y="5045342"/>
            <a:ext cx="3662820" cy="1696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89" y="2418051"/>
            <a:ext cx="3565889" cy="237432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4152"/>
              </p:ext>
            </p:extLst>
          </p:nvPr>
        </p:nvGraphicFramePr>
        <p:xfrm>
          <a:off x="1282159" y="5358799"/>
          <a:ext cx="4487576" cy="149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501"/>
                <a:gridCol w="1437335"/>
                <a:gridCol w="1698740"/>
              </a:tblGrid>
              <a:tr h="280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TLV </a:t>
                      </a:r>
                      <a:r>
                        <a:rPr lang="zh-CN" sz="1200" dirty="0">
                          <a:effectLst/>
                        </a:rPr>
                        <a:t>类型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值类型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6190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应用名称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42258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UINT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同时识别时优先级，缺省为</a:t>
                      </a:r>
                      <a:r>
                        <a:rPr lang="en-US" sz="1200" dirty="0">
                          <a:effectLst/>
                        </a:rPr>
                        <a:t>100</a:t>
                      </a:r>
                      <a:r>
                        <a:rPr lang="zh-CN" sz="1200" dirty="0">
                          <a:effectLst/>
                        </a:rPr>
                        <a:t>，数值越大，优先级越高。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252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Exercise5</a:t>
            </a:r>
            <a:r>
              <a:rPr lang="zh-CN" altLang="en-US" sz="6000" dirty="0" smtClean="0"/>
              <a:t>：解析</a:t>
            </a:r>
            <a:r>
              <a:rPr lang="en-US" altLang="zh-CN" sz="6000" dirty="0" smtClean="0"/>
              <a:t>xml</a:t>
            </a:r>
            <a:r>
              <a:rPr lang="zh-CN" altLang="en-US" sz="6000" dirty="0" smtClean="0"/>
              <a:t>文件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5242559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包：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YAML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Syck;Data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::Dumper; XML::Simple;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XMLin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exists</a:t>
            </a:r>
          </a:p>
          <a:p>
            <a:pPr marL="0" indent="0">
              <a:buSzPct val="100000"/>
              <a:buNone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输入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1.xml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 、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2.xml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error1.xml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输出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1.yaml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、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2.yaml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、检查结果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要求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新建模块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MyXML.pm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，新增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解析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接口均存放到该文件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XMLin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载入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文件内容到内存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，使用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Dumper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复制一份，写入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yaml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文件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按应用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从小到大顺序遍历哈希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altLang="zh-CN" dirty="0" err="1" smtClean="0"/>
              <a:t>cmcc_class_id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合法性检查：取值只能为全数字，否则输出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如果存在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cmcc_xdr_code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标签，输出包含其值和应用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info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注意：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中的空标签，生成的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yaml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中的值为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HASH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类型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Exercise6</a:t>
            </a:r>
            <a:r>
              <a:rPr lang="zh-CN" altLang="en-US" sz="6000" dirty="0" smtClean="0"/>
              <a:t>：目录遍历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opendir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readdir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system</a:t>
            </a:r>
          </a:p>
          <a:p>
            <a:pPr marL="0" indent="0">
              <a:buSzPct val="100000"/>
              <a:buNone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知识点：外部程序调用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对指定目录中所有文件进行处理，要求：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程序在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环境均可运行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SzPct val="100000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yaml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des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后缀文件，删除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txt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后缀文件，如包含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Tab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键，输出包含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Tab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键行号的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其它后缀文件，跳过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目录，为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..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，跳过，其它目录，递归调用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Exercise7</a:t>
            </a:r>
            <a:r>
              <a:rPr lang="zh-CN" altLang="en-US" sz="6000" dirty="0" smtClean="0"/>
              <a:t>：解析报文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5299166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包：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 Net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TcpDumpLog;NetPacket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Ethernet;NetPacket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TCP;NetPacket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::UDP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stat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Net::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TcpDumpLog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new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::Ethernet-&gt;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decode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::IP-&gt;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decode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::TCP-&gt;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decode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NetPacket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::UDP-&gt;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decode</a:t>
            </a: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示范代码：</a:t>
            </a:r>
            <a:r>
              <a:rPr lang="en-US" altLang="zh-CN" sz="1800" dirty="0">
                <a:latin typeface="Arial" pitchFamily="34" charset="0"/>
                <a:cs typeface="Arial" pitchFamily="34" charset="0"/>
                <a:hlinkClick r:id="rId2"/>
              </a:rPr>
              <a:t>http://search.cpan.org/~yanick/NetPacket-1.5.0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输入：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91_Assistant_Download_HTTP.0.pcap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smtClean="0">
                <a:latin typeface="Arial" pitchFamily="34" charset="0"/>
                <a:cs typeface="Arial" pitchFamily="34" charset="0"/>
              </a:rPr>
              <a:t>error1.pcap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输出：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info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信息、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debug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要求：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  新建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pcap_parse.pl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，新增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pcap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解析接口均存放到该文件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报文大小不超过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128K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，否则输出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信息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解析流的五元组信息并输出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info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信息：源目的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、源目的端口、四层协议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将请求和回复方向的所有数据分别拼装到请求和回复的缓冲区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debug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信息：使用十六进制串输出请求和回复缓冲区内容，每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个字节空一格，每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个字节换一行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Exercise8</a:t>
            </a:r>
            <a:r>
              <a:rPr lang="zh-CN" altLang="en-US" sz="6000" dirty="0" smtClean="0"/>
              <a:t>：解析</a:t>
            </a:r>
            <a:r>
              <a:rPr lang="en-US" altLang="zh-CN" sz="6000" dirty="0" smtClean="0"/>
              <a:t>excel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5299166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包：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Spreadsheet::XLSX; Text::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Iconv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接口：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Text::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Iconv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 -&gt; new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Spreadsheet::XLSX -&gt; new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push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 、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shift</a:t>
            </a:r>
          </a:p>
          <a:p>
            <a:pPr marL="0" indent="0">
              <a:buSzPct val="100000"/>
              <a:buNone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输入：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appgroup.xlsx</a:t>
            </a: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输出：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appgroup.yaml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要求：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  新建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excel_parse.pl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，新增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excel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解析接口均存放到该文件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解析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excel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应用树，将应用树按分类、软件、特征三级输出到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appgroup.yaml</a:t>
            </a: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lvl="0">
              <a:buSzPct val="100000"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982</Words>
  <Application>Microsoft Office PowerPoint</Application>
  <PresentationFormat>宽屏</PresentationFormat>
  <Paragraphs>146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Perl 实战培训</vt:lpstr>
      <vt:lpstr>Exercise1：主程序</vt:lpstr>
      <vt:lpstr>Exercise2：解析txt文件一</vt:lpstr>
      <vt:lpstr>Exercise3：解析txt文件二</vt:lpstr>
      <vt:lpstr>Exercise4：写二进制文件</vt:lpstr>
      <vt:lpstr>Exercise5：解析xml文件</vt:lpstr>
      <vt:lpstr>Exercise6：目录遍历</vt:lpstr>
      <vt:lpstr>Exercise7：解析报文</vt:lpstr>
      <vt:lpstr>Exercise8：解析excel</vt:lpstr>
      <vt:lpstr>Exercise 9：哈希排序</vt:lpstr>
      <vt:lpstr>相关资料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Perl的魅力</dc:title>
  <dc:creator>wpz</dc:creator>
  <cp:lastModifiedBy>w</cp:lastModifiedBy>
  <cp:revision>875</cp:revision>
  <dcterms:created xsi:type="dcterms:W3CDTF">2014-09-03T09:18:39Z</dcterms:created>
  <dcterms:modified xsi:type="dcterms:W3CDTF">2014-09-09T03:26:15Z</dcterms:modified>
</cp:coreProperties>
</file>