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D0B3-AB10-407E-93E2-86321799EAAA}" type="datetimeFigureOut">
              <a:rPr lang="zh-CN" altLang="en-US" smtClean="0"/>
              <a:t>2014/9/6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92B7-07B8-44ED-9698-491868D89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4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D0B3-AB10-407E-93E2-86321799EAAA}" type="datetimeFigureOut">
              <a:rPr lang="zh-CN" altLang="en-US" smtClean="0"/>
              <a:t>2014/9/6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92B7-07B8-44ED-9698-491868D89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4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D0B3-AB10-407E-93E2-86321799EAAA}" type="datetimeFigureOut">
              <a:rPr lang="zh-CN" altLang="en-US" smtClean="0"/>
              <a:t>2014/9/6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92B7-07B8-44ED-9698-491868D896A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2727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D0B3-AB10-407E-93E2-86321799EAAA}" type="datetimeFigureOut">
              <a:rPr lang="zh-CN" altLang="en-US" smtClean="0"/>
              <a:t>2014/9/6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92B7-07B8-44ED-9698-491868D89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508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D0B3-AB10-407E-93E2-86321799EAAA}" type="datetimeFigureOut">
              <a:rPr lang="zh-CN" altLang="en-US" smtClean="0"/>
              <a:t>2014/9/6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92B7-07B8-44ED-9698-491868D896A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6958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D0B3-AB10-407E-93E2-86321799EAAA}" type="datetimeFigureOut">
              <a:rPr lang="zh-CN" altLang="en-US" smtClean="0"/>
              <a:t>2014/9/6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92B7-07B8-44ED-9698-491868D89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923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D0B3-AB10-407E-93E2-86321799EAAA}" type="datetimeFigureOut">
              <a:rPr lang="zh-CN" altLang="en-US" smtClean="0"/>
              <a:t>2014/9/6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92B7-07B8-44ED-9698-491868D89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108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D0B3-AB10-407E-93E2-86321799EAAA}" type="datetimeFigureOut">
              <a:rPr lang="zh-CN" altLang="en-US" smtClean="0"/>
              <a:t>2014/9/6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92B7-07B8-44ED-9698-491868D89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02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D0B3-AB10-407E-93E2-86321799EAAA}" type="datetimeFigureOut">
              <a:rPr lang="zh-CN" altLang="en-US" smtClean="0"/>
              <a:t>2014/9/6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92B7-07B8-44ED-9698-491868D89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58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D0B3-AB10-407E-93E2-86321799EAAA}" type="datetimeFigureOut">
              <a:rPr lang="zh-CN" altLang="en-US" smtClean="0"/>
              <a:t>2014/9/6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92B7-07B8-44ED-9698-491868D89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86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D0B3-AB10-407E-93E2-86321799EAAA}" type="datetimeFigureOut">
              <a:rPr lang="zh-CN" altLang="en-US" smtClean="0"/>
              <a:t>2014/9/6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92B7-07B8-44ED-9698-491868D89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76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D0B3-AB10-407E-93E2-86321799EAAA}" type="datetimeFigureOut">
              <a:rPr lang="zh-CN" altLang="en-US" smtClean="0"/>
              <a:t>2014/9/6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92B7-07B8-44ED-9698-491868D89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68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D0B3-AB10-407E-93E2-86321799EAAA}" type="datetimeFigureOut">
              <a:rPr lang="zh-CN" altLang="en-US" smtClean="0"/>
              <a:t>2014/9/6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92B7-07B8-44ED-9698-491868D89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26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D0B3-AB10-407E-93E2-86321799EAAA}" type="datetimeFigureOut">
              <a:rPr lang="zh-CN" altLang="en-US" smtClean="0"/>
              <a:t>2014/9/6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92B7-07B8-44ED-9698-491868D89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87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D0B3-AB10-407E-93E2-86321799EAAA}" type="datetimeFigureOut">
              <a:rPr lang="zh-CN" altLang="en-US" smtClean="0"/>
              <a:t>2014/9/6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92B7-07B8-44ED-9698-491868D89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50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D0B3-AB10-407E-93E2-86321799EAAA}" type="datetimeFigureOut">
              <a:rPr lang="zh-CN" altLang="en-US" smtClean="0"/>
              <a:t>2014/9/6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92B7-07B8-44ED-9698-491868D89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71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ED0B3-AB10-407E-93E2-86321799EAAA}" type="datetimeFigureOut">
              <a:rPr lang="zh-CN" altLang="en-US" smtClean="0"/>
              <a:t>2014/9/6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FF92B7-07B8-44ED-9698-491868D89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60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23590" y="2369365"/>
            <a:ext cx="7766936" cy="1909558"/>
          </a:xfrm>
        </p:spPr>
        <p:txBody>
          <a:bodyPr/>
          <a:lstStyle/>
          <a:p>
            <a:pPr algn="ctr"/>
            <a:r>
              <a:rPr lang="en-US" altLang="zh-CN" sz="9600" dirty="0" smtClean="0"/>
              <a:t>Perl </a:t>
            </a:r>
            <a:r>
              <a:rPr lang="zh-CN" altLang="en-US" sz="9600" dirty="0" smtClean="0"/>
              <a:t>调试</a:t>
            </a:r>
            <a:endParaRPr lang="zh-CN" altLang="en-US" sz="9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33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45983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如果</a:t>
            </a:r>
            <a:r>
              <a:rPr lang="zh-CN" altLang="en-US" dirty="0"/>
              <a:t>想</a:t>
            </a:r>
            <a:r>
              <a:rPr lang="zh-CN" altLang="en-US" dirty="0" smtClean="0"/>
              <a:t>调试</a:t>
            </a:r>
            <a:r>
              <a:rPr lang="en-US" altLang="zh-CN" dirty="0" err="1"/>
              <a:t>perl</a:t>
            </a:r>
            <a:r>
              <a:rPr lang="zh-CN" altLang="en-US" dirty="0" smtClean="0"/>
              <a:t>程序</a:t>
            </a:r>
            <a:r>
              <a:rPr lang="zh-CN" altLang="en-US" dirty="0"/>
              <a:t>，可以加上</a:t>
            </a:r>
            <a:r>
              <a:rPr lang="en-US" altLang="zh-CN" dirty="0"/>
              <a:t>-d</a:t>
            </a:r>
            <a:r>
              <a:rPr lang="zh-CN" altLang="en-US" dirty="0"/>
              <a:t>选项，命令为</a:t>
            </a:r>
            <a:r>
              <a:rPr lang="en-US" altLang="zh-CN" dirty="0" err="1"/>
              <a:t>perl</a:t>
            </a:r>
            <a:r>
              <a:rPr lang="en-US" altLang="zh-CN" dirty="0"/>
              <a:t> -d Test.pl,</a:t>
            </a:r>
            <a:r>
              <a:rPr lang="zh-CN" altLang="en-US" dirty="0"/>
              <a:t>回车后程序会停在</a:t>
            </a:r>
            <a:r>
              <a:rPr lang="en-US" altLang="zh-CN" dirty="0"/>
              <a:t>DB&lt;1&gt;</a:t>
            </a:r>
            <a:r>
              <a:rPr lang="zh-CN" altLang="en-US" dirty="0"/>
              <a:t>处，如下图所示：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687" y="2923675"/>
            <a:ext cx="8180034" cy="286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8095"/>
          </a:xfrm>
        </p:spPr>
        <p:txBody>
          <a:bodyPr/>
          <a:lstStyle/>
          <a:p>
            <a:pPr algn="ctr"/>
            <a:r>
              <a:rPr lang="zh-CN" altLang="en-US" dirty="0" smtClean="0"/>
              <a:t>常用调试命令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47446"/>
            <a:ext cx="8596668" cy="5310553"/>
          </a:xfrm>
        </p:spPr>
        <p:txBody>
          <a:bodyPr>
            <a:normAutofit/>
          </a:bodyPr>
          <a:lstStyle/>
          <a:p>
            <a:r>
              <a:rPr lang="en-US" altLang="zh-CN" dirty="0"/>
              <a:t>h</a:t>
            </a:r>
            <a:r>
              <a:rPr lang="zh-CN" altLang="en-US" dirty="0"/>
              <a:t>：显示调试器的帮助信息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p </a:t>
            </a:r>
            <a:r>
              <a:rPr lang="zh-CN" altLang="en-US" dirty="0"/>
              <a:t>表达式：显示变量或表达式的值，不显示复杂变量嵌入的结构和数据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x </a:t>
            </a:r>
            <a:r>
              <a:rPr lang="zh-CN" altLang="en-US" dirty="0"/>
              <a:t>表达式：显示变量或表达式的值，对较为复杂的变量，以一种可读形式显示嵌入的结构和数据</a:t>
            </a:r>
            <a:endParaRPr lang="en-US" altLang="zh-CN" dirty="0"/>
          </a:p>
          <a:p>
            <a:r>
              <a:rPr lang="en-US" altLang="zh-CN" dirty="0" smtClean="0"/>
              <a:t>s </a:t>
            </a:r>
            <a:r>
              <a:rPr lang="zh-CN" altLang="en-US" dirty="0" smtClean="0"/>
              <a:t>表达式：单步执行，进入子函数。</a:t>
            </a:r>
            <a:endParaRPr lang="en-US" altLang="zh-CN" dirty="0" smtClean="0"/>
          </a:p>
          <a:p>
            <a:r>
              <a:rPr lang="en-US" altLang="zh-CN" dirty="0" smtClean="0"/>
              <a:t>n </a:t>
            </a:r>
            <a:r>
              <a:rPr lang="zh-CN" altLang="en-US" dirty="0"/>
              <a:t>表达式：单步</a:t>
            </a:r>
            <a:r>
              <a:rPr lang="zh-CN" altLang="en-US" dirty="0" smtClean="0"/>
              <a:t>执行</a:t>
            </a:r>
            <a:r>
              <a:rPr lang="zh-CN" altLang="en-US" dirty="0"/>
              <a:t>，越过子函数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c </a:t>
            </a:r>
            <a:r>
              <a:rPr lang="zh-CN" altLang="en-US" dirty="0"/>
              <a:t>行号</a:t>
            </a:r>
            <a:r>
              <a:rPr lang="en-US" altLang="zh-CN" dirty="0"/>
              <a:t>/</a:t>
            </a:r>
            <a:r>
              <a:rPr lang="zh-CN" altLang="en-US" dirty="0"/>
              <a:t>函数名：执行到某一行或某一个函数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b </a:t>
            </a:r>
            <a:r>
              <a:rPr lang="zh-CN" altLang="en-US" dirty="0"/>
              <a:t>行</a:t>
            </a:r>
            <a:r>
              <a:rPr lang="zh-CN" altLang="en-US" dirty="0" smtClean="0"/>
              <a:t>号或函数名：</a:t>
            </a:r>
            <a:r>
              <a:rPr lang="zh-CN" altLang="en-US" dirty="0"/>
              <a:t>在某</a:t>
            </a:r>
            <a:r>
              <a:rPr lang="zh-CN" altLang="en-US" dirty="0" smtClean="0"/>
              <a:t>一行或某一函数设置</a:t>
            </a:r>
            <a:r>
              <a:rPr lang="zh-CN" altLang="en-US" dirty="0"/>
              <a:t>一个断点，当程序执行到该行并且条件满足时，产生中断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d/D:</a:t>
            </a:r>
            <a:r>
              <a:rPr lang="zh-CN" altLang="en-US" dirty="0" smtClean="0"/>
              <a:t>删除某一行的断点或所有的断点</a:t>
            </a:r>
            <a:endParaRPr lang="en-US" altLang="zh-CN" dirty="0" smtClean="0"/>
          </a:p>
          <a:p>
            <a:r>
              <a:rPr lang="en-US" altLang="zh-CN" dirty="0"/>
              <a:t>w</a:t>
            </a:r>
            <a:r>
              <a:rPr lang="en-US" altLang="zh-CN" dirty="0" smtClean="0"/>
              <a:t> </a:t>
            </a:r>
            <a:r>
              <a:rPr lang="zh-CN" altLang="en-US" dirty="0" smtClean="0"/>
              <a:t>变量：监控某一个变量的变化</a:t>
            </a:r>
            <a:endParaRPr lang="en-US" altLang="zh-CN" dirty="0" smtClean="0"/>
          </a:p>
          <a:p>
            <a:r>
              <a:rPr lang="en-US" altLang="zh-CN" dirty="0" smtClean="0"/>
              <a:t>q</a:t>
            </a:r>
            <a:r>
              <a:rPr lang="zh-CN" altLang="en-US" dirty="0" smtClean="0"/>
              <a:t>：退出调试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50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W-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331" y="2219157"/>
            <a:ext cx="7974671" cy="301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7212" y="914400"/>
            <a:ext cx="8596668" cy="132080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下图中，用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命令在子程序 </a:t>
            </a:r>
            <a:r>
              <a:rPr lang="en-US" altLang="zh-CN" sz="2400" dirty="0" err="1" smtClean="0"/>
              <a:t>printx</a:t>
            </a:r>
            <a:r>
              <a:rPr lang="zh-CN" altLang="en-US" sz="2400" dirty="0" smtClean="0"/>
              <a:t>处设置了断点，用</a:t>
            </a:r>
            <a:r>
              <a:rPr lang="en-US" altLang="zh-CN" sz="2400" dirty="0" smtClean="0"/>
              <a:t>L</a:t>
            </a:r>
            <a:r>
              <a:rPr lang="zh-CN" altLang="en-US" sz="2400" dirty="0" smtClean="0"/>
              <a:t>命令查看断点，并用</a:t>
            </a:r>
            <a:r>
              <a:rPr lang="en-US" altLang="zh-CN" sz="2400" dirty="0" smtClean="0"/>
              <a:t>B+</a:t>
            </a:r>
            <a:r>
              <a:rPr lang="zh-CN" altLang="en-US" sz="2400" dirty="0" smtClean="0"/>
              <a:t>行号删除断点</a:t>
            </a:r>
            <a:endParaRPr lang="zh-CN" altLang="en-US" sz="2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958" y="2622884"/>
            <a:ext cx="8629922" cy="316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0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r>
              <a:rPr lang="zh-CN" altLang="en-US" dirty="0" smtClean="0"/>
              <a:t>命令和</a:t>
            </a:r>
            <a:r>
              <a:rPr lang="en-US" altLang="zh-CN" dirty="0" smtClean="0"/>
              <a:t>r</a:t>
            </a:r>
            <a:r>
              <a:rPr lang="zh-CN" altLang="en-US" dirty="0" smtClean="0"/>
              <a:t>命令：</a:t>
            </a:r>
            <a:r>
              <a:rPr lang="en-US" altLang="zh-CN" dirty="0" smtClean="0"/>
              <a:t>s</a:t>
            </a:r>
            <a:r>
              <a:rPr lang="zh-CN" altLang="en-US" dirty="0" smtClean="0"/>
              <a:t>命令</a:t>
            </a:r>
            <a:r>
              <a:rPr lang="zh-CN" altLang="en-US" sz="2800" dirty="0" smtClean="0"/>
              <a:t>碰到</a:t>
            </a:r>
            <a:r>
              <a:rPr lang="zh-CN" altLang="en-US" sz="2800" dirty="0"/>
              <a:t>子过程会进入子过程中</a:t>
            </a:r>
            <a:r>
              <a:rPr lang="zh-CN" altLang="en-US" sz="2800" dirty="0" smtClean="0"/>
              <a:t>执行，</a:t>
            </a:r>
            <a:r>
              <a:rPr lang="en-US" altLang="zh-CN" sz="2800" dirty="0" smtClean="0"/>
              <a:t>r</a:t>
            </a:r>
            <a:r>
              <a:rPr lang="zh-CN" altLang="en-US" sz="2800" smtClean="0"/>
              <a:t>命令跳出子程序</a:t>
            </a:r>
            <a:endParaRPr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927" y="1990847"/>
            <a:ext cx="6171103" cy="20906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927" y="4141909"/>
            <a:ext cx="6171104" cy="201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8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244</Words>
  <Application>Microsoft Office PowerPoint</Application>
  <PresentationFormat>宽屏</PresentationFormat>
  <Paragraphs>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方正姚体</vt:lpstr>
      <vt:lpstr>华文新魏</vt:lpstr>
      <vt:lpstr>Arial</vt:lpstr>
      <vt:lpstr>Trebuchet MS</vt:lpstr>
      <vt:lpstr>Wingdings 3</vt:lpstr>
      <vt:lpstr>平面</vt:lpstr>
      <vt:lpstr>Perl 调试</vt:lpstr>
      <vt:lpstr>如果想调试perl程序，可以加上-d选项，命令为perl -d Test.pl,回车后程序会停在DB&lt;1&gt;处，如下图所示：</vt:lpstr>
      <vt:lpstr>常用调试命令</vt:lpstr>
      <vt:lpstr>W-命令</vt:lpstr>
      <vt:lpstr>下图中，用b命令在子程序 printx处设置了断点，用L命令查看断点，并用B+行号删除断点</vt:lpstr>
      <vt:lpstr>S命令和r命令：s命令碰到子过程会进入子过程中执行，r命令跳出子程序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Perl 调试</dc:title>
  <dc:creator>manman</dc:creator>
  <cp:lastModifiedBy>manman</cp:lastModifiedBy>
  <cp:revision>8</cp:revision>
  <dcterms:created xsi:type="dcterms:W3CDTF">2014-09-06T09:18:46Z</dcterms:created>
  <dcterms:modified xsi:type="dcterms:W3CDTF">2014-09-06T11:18:21Z</dcterms:modified>
</cp:coreProperties>
</file>