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8" r:id="rId5"/>
    <p:sldId id="259" r:id="rId6"/>
    <p:sldId id="264" r:id="rId7"/>
    <p:sldId id="260" r:id="rId8"/>
    <p:sldId id="262" r:id="rId9"/>
    <p:sldId id="261" r:id="rId10"/>
    <p:sldId id="257" r:id="rId11"/>
    <p:sldId id="265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D1E-3300-0D4C-38FF-1FB0C670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C61D1-062A-6110-C270-A3E884153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4847-11B6-3C4A-79D0-F07CD782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3578-4995-C197-EC94-B4BFF553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B91F-A956-3D9F-F49D-A9793098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BC5-084B-030C-0FA6-06668B71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0AB0E-39E3-4449-ED16-B89F2E80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D2EC-BA8C-E9F6-301C-B681769A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9F2C-1D5C-4DC9-E9BC-32034477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E322-7D7F-3CE9-C458-5DEFD29D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07966-D2FF-35B4-BDCB-49E76B2F4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D83AF-9BAC-0158-E77E-C116724B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F8BC-9698-2040-1736-AC00B831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A3EA-1AEA-0BF0-042D-C1ACE67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D701-9269-ECA3-DE7C-D26DA084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471F-0A4C-8EF1-9243-C4BF6E5B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4178-24E8-88F2-E9C5-D0FCBCC3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F900-C631-B006-EA86-3F32B545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A49B-B9BA-5BA8-CE8B-82C7FA89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C2DA-2682-8CD3-F2D1-8164EEBA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5C31-5D55-C389-D8F2-5A4A86E9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7B2A-279B-7803-DA17-533105EE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AC4E-7C5B-F792-3832-DEA570CB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4815-1E44-3AB8-D486-C7C39E89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2B68-CEE7-4A6B-EC05-C5214440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6407-6854-8CBD-8792-D7DC0914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31A-B9CD-4F8C-C101-B3CBE88A3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94616-5FBC-B185-4BC3-890496C3C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B84AE-8AF7-A237-4FBA-20027971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E27C2-F348-EEC2-5D58-52D586FE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6CF3-5B64-344E-FE67-00F10AC3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BE4-F609-83FC-FDA6-1418A2DF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E4EF-706B-9D79-DB4E-A055840B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78A53-DB90-6E24-6C04-C5E16B2B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4B45-F3B7-AE1A-EC6A-4672940C6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50C86-4978-8FA6-598D-85A65623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CC233-3894-DD46-E288-ADB8A037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CED69-36A3-768E-8111-D0979446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BA62-99A9-241F-4188-D48169AB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2A5D-481B-1D02-FD98-180D0075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6C9CF-ABCF-0738-4811-B5561BC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0689-949F-9CB4-75C6-BDA2163D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C167F-A119-1C73-146F-174B2C31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D14B-AC82-645A-F2DD-36C0CB51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05D7F-FAA5-7D10-BA8A-A4A161E1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6F69-88AF-00F1-E917-2AB16CA4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D5B8-2745-DA39-372D-85DD3D69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C784-5C68-9FD1-1BD6-714B460F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EA758-E80B-81F8-60D6-6D2BB3A05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5A41-5680-005F-0507-A9F45715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BB43F-9014-6409-8DDF-6F09521E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543B-A6BB-6BB3-E501-3E53121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C68B-573C-9D7A-D02B-595A7987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C770C-2DC7-6A86-CD0A-684103FD5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1A73B-163B-B907-0CA4-C8022F9A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D1D60-0590-02DD-4529-9828C4BB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7DAF-E75F-E08B-032E-D1F7D277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F5AF3-B2BD-F171-3296-CC16F489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6BB8C-91C8-3A8E-7772-EA70B46D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F5B00-B1BD-063B-994C-519E4DBE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A31A-1442-1692-93D0-84B79CE2C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4DB0-A283-4CA7-99E4-53A3964B003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0530-D42F-500B-8C2C-52E0C626D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EE87-D4EA-EE11-EA76-C38B94DB3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www.figma.com/file/xwCOSCV8gPAz2r6lvPhY1g/Untitled?node-id=0%3A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925C-4463-707B-87F1-DFC573FD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5055"/>
            <a:ext cx="9144000" cy="1892693"/>
          </a:xfrm>
        </p:spPr>
        <p:txBody>
          <a:bodyPr/>
          <a:lstStyle/>
          <a:p>
            <a:r>
              <a:rPr lang="en-US" b="1" u="sng" dirty="0"/>
              <a:t>ACADEMIC CALENDAR MANAGEMENT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B440EA-5F90-65C4-DAC9-1A612E01EE87}"/>
              </a:ext>
            </a:extLst>
          </p:cNvPr>
          <p:cNvSpPr txBox="1">
            <a:spLocks/>
          </p:cNvSpPr>
          <p:nvPr/>
        </p:nvSpPr>
        <p:spPr>
          <a:xfrm>
            <a:off x="7192650" y="4870253"/>
            <a:ext cx="6061437" cy="1892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2018/E/022 -  </a:t>
            </a:r>
            <a:r>
              <a:rPr lang="en-US" sz="2000" dirty="0" err="1">
                <a:latin typeface="-apple-system"/>
              </a:rPr>
              <a:t>Cumaranathunga</a:t>
            </a:r>
            <a:r>
              <a:rPr lang="en-US" sz="2000" dirty="0">
                <a:latin typeface="-apple-system"/>
              </a:rPr>
              <a:t> P.I.A.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2018/E/031 – Eranda A.H.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2018/E/091 – </a:t>
            </a:r>
            <a:r>
              <a:rPr lang="en-US" sz="2000" dirty="0" err="1">
                <a:latin typeface="-apple-system"/>
              </a:rPr>
              <a:t>Perera</a:t>
            </a:r>
            <a:r>
              <a:rPr lang="en-US" sz="2000" dirty="0">
                <a:latin typeface="-apple-system"/>
              </a:rPr>
              <a:t> U.L.K.K.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2018/E/104 – </a:t>
            </a:r>
            <a:r>
              <a:rPr lang="en-US" sz="2000" dirty="0" err="1">
                <a:latin typeface="-apple-system"/>
              </a:rPr>
              <a:t>Sachintha</a:t>
            </a:r>
            <a:r>
              <a:rPr lang="en-US" sz="2000" dirty="0">
                <a:latin typeface="-apple-system"/>
              </a:rPr>
              <a:t> D.C.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2018/E/108 – </a:t>
            </a:r>
            <a:r>
              <a:rPr lang="en-US" sz="2000" dirty="0" err="1">
                <a:latin typeface="-apple-system"/>
              </a:rPr>
              <a:t>Sathurjan</a:t>
            </a:r>
            <a:r>
              <a:rPr lang="en-US" sz="2000" dirty="0">
                <a:latin typeface="-apple-system"/>
              </a:rPr>
              <a:t> J.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5640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32596-551E-9BC4-4737-4146A7B3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323850"/>
            <a:ext cx="1087374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14D6AA-4941-2BC3-1FB5-6DBC0529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3" y="152327"/>
            <a:ext cx="547947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Contribution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DA36E5-7497-4806-78D3-0DBF9FD5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8424"/>
              </p:ext>
            </p:extLst>
          </p:nvPr>
        </p:nvGraphicFramePr>
        <p:xfrm>
          <a:off x="2253672" y="1376290"/>
          <a:ext cx="7693027" cy="3610894"/>
        </p:xfrm>
        <a:graphic>
          <a:graphicData uri="http://schemas.openxmlformats.org/drawingml/2006/table">
            <a:tbl>
              <a:tblPr firstRow="1" firstCol="1" bandRow="1"/>
              <a:tblGrid>
                <a:gridCol w="1310342">
                  <a:extLst>
                    <a:ext uri="{9D8B030D-6E8A-4147-A177-3AD203B41FA5}">
                      <a16:colId xmlns:a16="http://schemas.microsoft.com/office/drawing/2014/main" val="1067639084"/>
                    </a:ext>
                  </a:extLst>
                </a:gridCol>
                <a:gridCol w="1275589">
                  <a:extLst>
                    <a:ext uri="{9D8B030D-6E8A-4147-A177-3AD203B41FA5}">
                      <a16:colId xmlns:a16="http://schemas.microsoft.com/office/drawing/2014/main" val="3195795090"/>
                    </a:ext>
                  </a:extLst>
                </a:gridCol>
                <a:gridCol w="1276379">
                  <a:extLst>
                    <a:ext uri="{9D8B030D-6E8A-4147-A177-3AD203B41FA5}">
                      <a16:colId xmlns:a16="http://schemas.microsoft.com/office/drawing/2014/main" val="2976602386"/>
                    </a:ext>
                  </a:extLst>
                </a:gridCol>
                <a:gridCol w="1276379">
                  <a:extLst>
                    <a:ext uri="{9D8B030D-6E8A-4147-A177-3AD203B41FA5}">
                      <a16:colId xmlns:a16="http://schemas.microsoft.com/office/drawing/2014/main" val="358476076"/>
                    </a:ext>
                  </a:extLst>
                </a:gridCol>
                <a:gridCol w="1277169">
                  <a:extLst>
                    <a:ext uri="{9D8B030D-6E8A-4147-A177-3AD203B41FA5}">
                      <a16:colId xmlns:a16="http://schemas.microsoft.com/office/drawing/2014/main" val="1770687282"/>
                    </a:ext>
                  </a:extLst>
                </a:gridCol>
                <a:gridCol w="1277169">
                  <a:extLst>
                    <a:ext uri="{9D8B030D-6E8A-4147-A177-3AD203B41FA5}">
                      <a16:colId xmlns:a16="http://schemas.microsoft.com/office/drawing/2014/main" val="1297442234"/>
                    </a:ext>
                  </a:extLst>
                </a:gridCol>
              </a:tblGrid>
              <a:tr h="478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E104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E108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88076"/>
                  </a:ext>
                </a:extLst>
              </a:tr>
              <a:tr h="530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Information gathering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58598"/>
                  </a:ext>
                </a:extLst>
              </a:tr>
              <a:tr h="530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 case diagram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46151"/>
                  </a:ext>
                </a:extLst>
              </a:tr>
              <a:tr h="530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System architecture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7539"/>
                  </a:ext>
                </a:extLst>
              </a:tr>
              <a:tr h="478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UI design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01847"/>
                  </a:ext>
                </a:extLst>
              </a:tr>
              <a:tr h="530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Backend Implementation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45748"/>
                  </a:ext>
                </a:extLst>
              </a:tr>
              <a:tr h="530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Frontend implementation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9322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DCF77C-265B-0200-8888-363E66ED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8135"/>
              </p:ext>
            </p:extLst>
          </p:nvPr>
        </p:nvGraphicFramePr>
        <p:xfrm>
          <a:off x="1311563" y="5439447"/>
          <a:ext cx="9421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09">
                  <a:extLst>
                    <a:ext uri="{9D8B030D-6E8A-4147-A177-3AD203B41FA5}">
                      <a16:colId xmlns:a16="http://schemas.microsoft.com/office/drawing/2014/main" val="913143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4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79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524F8-3C09-7A06-AB61-AF62F3DA142F}"/>
              </a:ext>
            </a:extLst>
          </p:cNvPr>
          <p:cNvSpPr txBox="1"/>
          <p:nvPr/>
        </p:nvSpPr>
        <p:spPr>
          <a:xfrm>
            <a:off x="2401457" y="5439447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B8687-B06E-7DC1-6758-6F6A219BA9E8}"/>
              </a:ext>
            </a:extLst>
          </p:cNvPr>
          <p:cNvSpPr txBox="1"/>
          <p:nvPr/>
        </p:nvSpPr>
        <p:spPr>
          <a:xfrm>
            <a:off x="2401457" y="5831970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70D60-B328-7F4D-13C0-7F19D272C873}"/>
              </a:ext>
            </a:extLst>
          </p:cNvPr>
          <p:cNvSpPr txBox="1"/>
          <p:nvPr/>
        </p:nvSpPr>
        <p:spPr>
          <a:xfrm>
            <a:off x="2401457" y="6224493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253568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F0F0-E177-233D-4B63-47D856DB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766" y="2766218"/>
            <a:ext cx="4742468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200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CE9C-2606-9159-24D0-39459CBC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CEBE-E7AC-F9E5-07A6-2EEBBEAE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43685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information to be provided to the user	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Semester start date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Semester end date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Dead weeks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 semester exam timetable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semester exam timetable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registration in coming weeks, started, ended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 dates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progress (which academic week is currently ongoing etc.)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work flow to send notifications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someone failed a subject and when exam registration for that particular subject is in progress app should alert the user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 is always the person who update the calendar.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visible by both staff and students.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105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B9F9FC-1C98-6F22-641C-07B55FE4C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5" y="70702"/>
            <a:ext cx="7347380" cy="6716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8A35D-DD61-0971-3347-041A143E1A79}"/>
              </a:ext>
            </a:extLst>
          </p:cNvPr>
          <p:cNvSpPr txBox="1"/>
          <p:nvPr/>
        </p:nvSpPr>
        <p:spPr>
          <a:xfrm>
            <a:off x="381262" y="280805"/>
            <a:ext cx="4440120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15804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DA9-B543-4CE0-142F-D12E522D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768" y="365125"/>
            <a:ext cx="495646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51BB-59D5-360D-9A2F-A26A31E4C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"/>
          <a:stretch/>
        </p:blipFill>
        <p:spPr>
          <a:xfrm>
            <a:off x="2851469" y="1690688"/>
            <a:ext cx="6489062" cy="47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B8BC0-B230-672F-84D5-74DF91A25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4"/>
          <a:stretch/>
        </p:blipFill>
        <p:spPr>
          <a:xfrm>
            <a:off x="3064471" y="1131009"/>
            <a:ext cx="6063055" cy="561124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454035-E0C3-6AEB-989E-75A07FB1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767" y="115744"/>
            <a:ext cx="4956464" cy="10152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0345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84DE-AA5F-3415-48BD-A6729FE1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075"/>
            <a:ext cx="10515600" cy="1325563"/>
          </a:xfrm>
        </p:spPr>
        <p:txBody>
          <a:bodyPr/>
          <a:lstStyle/>
          <a:p>
            <a:r>
              <a:rPr lang="en-US" b="1" dirty="0"/>
              <a:t>Current implementation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7F11-FC70-1C59-3F46-D89E9157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940"/>
            <a:ext cx="10515600" cy="4351338"/>
          </a:xfrm>
        </p:spPr>
        <p:txBody>
          <a:bodyPr/>
          <a:lstStyle/>
          <a:p>
            <a:r>
              <a:rPr lang="en-US" dirty="0"/>
              <a:t>Express server with CRUD operations</a:t>
            </a:r>
          </a:p>
          <a:p>
            <a:r>
              <a:rPr lang="en-US" dirty="0"/>
              <a:t>Mongo dB instance </a:t>
            </a:r>
          </a:p>
          <a:p>
            <a:r>
              <a:rPr lang="en-US" dirty="0"/>
              <a:t>Front end view (React)</a:t>
            </a:r>
          </a:p>
          <a:p>
            <a:r>
              <a:rPr lang="en-US" dirty="0"/>
              <a:t>Testcases for current APIs</a:t>
            </a:r>
          </a:p>
        </p:txBody>
      </p:sp>
    </p:spTree>
    <p:extLst>
      <p:ext uri="{BB962C8B-B14F-4D97-AF65-F5344CB8AC3E}">
        <p14:creationId xmlns:p14="http://schemas.microsoft.com/office/powerpoint/2010/main" val="331569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B236-F2FF-E690-5B10-F19E384E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6852" cy="982795"/>
          </a:xfrm>
        </p:spPr>
        <p:txBody>
          <a:bodyPr/>
          <a:lstStyle/>
          <a:p>
            <a:r>
              <a:rPr lang="en-US" b="1" dirty="0"/>
              <a:t>UI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B4E-1A2B-1EB6-046D-843E7585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26" y="6033686"/>
            <a:ext cx="10515600" cy="982794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-apple-system"/>
                <a:hlinkClick r:id="rId2" tooltip="https://www.figma.com/file/xwcoscv8gpaz2r6lvphy1g/untitled?node-id=0%3a1"/>
              </a:rPr>
              <a:t>https://www.figma.com/file/xwCOSCV8gPAz2r6lvPhY1g/Untitled?node-id=0%3A1</a:t>
            </a:r>
            <a:endParaRPr lang="en-US" sz="16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D5B30-2FDF-060D-A5F5-433FFBD65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82" y="805437"/>
            <a:ext cx="7758260" cy="48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DAA96-764E-8604-23DA-0F0654FE5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7" y="1096867"/>
            <a:ext cx="11441585" cy="558790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3FDD0AF-ACA3-9978-1613-06B23859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2870"/>
            <a:ext cx="10515600" cy="794761"/>
          </a:xfrm>
        </p:spPr>
        <p:txBody>
          <a:bodyPr/>
          <a:lstStyle/>
          <a:p>
            <a:pPr algn="ctr"/>
            <a:r>
              <a:rPr lang="en-US" b="1" dirty="0"/>
              <a:t>Kanban Board</a:t>
            </a:r>
          </a:p>
        </p:txBody>
      </p:sp>
    </p:spTree>
    <p:extLst>
      <p:ext uri="{BB962C8B-B14F-4D97-AF65-F5344CB8AC3E}">
        <p14:creationId xmlns:p14="http://schemas.microsoft.com/office/powerpoint/2010/main" val="246675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244C-AC08-A11A-89A2-2F0F1A04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3" y="2766218"/>
            <a:ext cx="547947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How we collaborated?</a:t>
            </a:r>
          </a:p>
        </p:txBody>
      </p:sp>
    </p:spTree>
    <p:extLst>
      <p:ext uri="{BB962C8B-B14F-4D97-AF65-F5344CB8AC3E}">
        <p14:creationId xmlns:p14="http://schemas.microsoft.com/office/powerpoint/2010/main" val="159084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3ADE061C4034B9F2E15F84C40AF4E" ma:contentTypeVersion="10" ma:contentTypeDescription="Create a new document." ma:contentTypeScope="" ma:versionID="0f147fa1012c5ef678f2374f57fdaa63">
  <xsd:schema xmlns:xsd="http://www.w3.org/2001/XMLSchema" xmlns:xs="http://www.w3.org/2001/XMLSchema" xmlns:p="http://schemas.microsoft.com/office/2006/metadata/properties" xmlns:ns2="20d0ce7a-8e3f-4580-8d97-ab34b59f8dc2" xmlns:ns3="7db46c2d-3895-4b86-854c-2d3e4a8e0b99" targetNamespace="http://schemas.microsoft.com/office/2006/metadata/properties" ma:root="true" ma:fieldsID="c2a7c879251cb0af2f882dedfc561e04" ns2:_="" ns3:_="">
    <xsd:import namespace="20d0ce7a-8e3f-4580-8d97-ab34b59f8dc2"/>
    <xsd:import namespace="7db46c2d-3895-4b86-854c-2d3e4a8e0b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0ce7a-8e3f-4580-8d97-ab34b59f8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563e2ec-2a64-48f0-85cf-71bc33852c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46c2d-3895-4b86-854c-2d3e4a8e0b9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a7cb7b-93d1-493f-9322-2286ce49af96}" ma:internalName="TaxCatchAll" ma:showField="CatchAllData" ma:web="7db46c2d-3895-4b86-854c-2d3e4a8e0b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2F0A9F-EB5F-4471-B4B8-F6D7FD418C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CF5423-3D09-4193-AC67-A7AD9FC3B3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0ce7a-8e3f-4580-8d97-ab34b59f8dc2"/>
    <ds:schemaRef ds:uri="7db46c2d-3895-4b86-854c-2d3e4a8e0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270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Courier New</vt:lpstr>
      <vt:lpstr>Symbol</vt:lpstr>
      <vt:lpstr>Office Theme</vt:lpstr>
      <vt:lpstr>ACADEMIC CALENDAR MANAGEMENT SYSTEM</vt:lpstr>
      <vt:lpstr>Requirement gathering</vt:lpstr>
      <vt:lpstr>PowerPoint Presentation</vt:lpstr>
      <vt:lpstr>Application workflow</vt:lpstr>
      <vt:lpstr>System Architecture</vt:lpstr>
      <vt:lpstr>Current implementation progress </vt:lpstr>
      <vt:lpstr>UI design </vt:lpstr>
      <vt:lpstr>Kanban Board</vt:lpstr>
      <vt:lpstr>How we collaborated?</vt:lpstr>
      <vt:lpstr>PowerPoint Presentation</vt:lpstr>
      <vt:lpstr>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EC6060: PROGRESS REVIEW GROUP 1</dc:title>
  <dc:creator>ERANDA A.H.</dc:creator>
  <cp:lastModifiedBy>CUMARANATHUNGA P.I.A.</cp:lastModifiedBy>
  <cp:revision>11</cp:revision>
  <dcterms:created xsi:type="dcterms:W3CDTF">2022-07-11T07:58:36Z</dcterms:created>
  <dcterms:modified xsi:type="dcterms:W3CDTF">2022-07-11T12:28:12Z</dcterms:modified>
</cp:coreProperties>
</file>