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e319d72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e319d72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biggest value-add Kubernetes can offer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e319d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e319d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e319d72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e319d72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this may seem like a technical definition, in practice it can be viewed more simply: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service is an internal load balancer to your pod(s).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You have 3 HTTP pods scheduled? Create a service, reference the pods, and (internally) it will load balance across the three.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Get right into the meat of the internals.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complete picture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Kube-apiserver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Gate keeper for everything in kubernetes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EVERYTHING interacts with kubernetes through the apiserver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Etcd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Distributed storage back end for kubernetes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apiserver is the only thing that talks to it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Kube-controller-manager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home of the core controllers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kube-scheduler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handes placement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provides forward facing REST interface into k8s itself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everything, ALL components interact with each other through the api-server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handles authn, authz, request validation, mutation and admission control and serves as a generic front end to the backing datastore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 the backing datastore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extremely durable and highly available key-value store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was developed originally by coreos now redhat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 it is in the process of being donated to the CNCF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Its the director behind the scenes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thing that says “hey I need a few more pods spun up”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Does NOT handle scheduling, just decides what the desired state of the cluster should look like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receives request for a deployment, produces replicaset, then produces pods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4aaf491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4aaf491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scheduler decides which nodes should run which pods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updates pod with a node assignment, nodes poll checking which pods have their matching assignment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takes into account variety of reqs, affinity, anti-affinity, hw resources etc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possible to actually run more than one scheduler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kube-batch is a gang scheduler based off LSF/Symphony from IBM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Its the director behind the scenes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thing that says “hey I need a few more pods spun up”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Does NOT handle scheduling, just decides what the desired state of the cluster should look like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receives request for a deployment, produces replicaset, then produces pods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Kubelet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Agent running on every node, including the control plane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Kube-proxy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network ‘plumber’ for Kubernetes services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Enables in-cluster load-balancing and service discovery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Container Runtime Engine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containerizer itself - typically docker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single host daemon required for a being a part of a kubernetes cluster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read pod manifests from several different locations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workers: poll kube-apiserver looking for what they should run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masters: run the master services as static manifests found locally on the host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then scales up the new ReplicaSet based on our maxSurge value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kube-proxy is the plumber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creates the rules on the host to map and expose services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uses a combination of ipvs and iptables to manage networking/loadbalancing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ipvs is more performant and opens the door to a wider feature set (port ranges, better lb rules etc)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Kubernetes functions with multiple different containerizers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Interacts with them through the CRI - container runtime interface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CRI creates a ‘shim’ to talk between kubelet and the container runtime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cri-o is a cool one that allows you to run any oci compatible image/runtime in Kubernetes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 kata is a super lightweight KVM wrapper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4d046ed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4d046ed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d046ed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74d046ed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first question always asked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also the abbreviation of K8s -- K, eight letters, 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There’s a phrase called Google-scale. This was developed out of a need to scale large container applications across Google-scale infrastructure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borg is the man behind the curtain managing everything in google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Kubernetes is loosely coupled, meaning that all the components have little knowledge of each other and function independently.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makes them easy to replace and integrate with a wide variety of systems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instance will have a new IP and likely be on a different host, but Kubernetes gives the primitives for us to ‘not care’ about that.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f0f6451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4f0f645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instance will have a new IP and likely be on a different host, but Kubernetes gives the primitives for us to ‘not care’ about that.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e319d72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e319d72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here requires some level of configuration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blue-k8s" type="blank">
  <p:cSld name="BLANK">
    <p:bg>
      <p:bgPr>
        <a:solidFill>
          <a:schemeClr val="dk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5000"/>
          </a:blip>
          <a:srcRect b="20693" l="0" r="0" t="20699"/>
          <a:stretch/>
        </p:blipFill>
        <p:spPr>
          <a:xfrm>
            <a:off x="183925" y="1"/>
            <a:ext cx="87761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White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8" name="Google Shape;28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 amt="5000"/>
          </a:blip>
          <a:srcRect b="25395" l="0" r="21519" t="24898"/>
          <a:stretch/>
        </p:blipFill>
        <p:spPr>
          <a:xfrm>
            <a:off x="2260600" y="0"/>
            <a:ext cx="6887677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8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Kubernetes </a:t>
            </a:r>
            <a:endParaRPr/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 Introduction</a:t>
            </a:r>
            <a:endParaRPr/>
          </a:p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250" y="2199700"/>
            <a:ext cx="2042001" cy="20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7102000" y="4785700"/>
            <a:ext cx="2042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Importantly...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94500"/>
            <a:ext cx="82296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Use the </a:t>
            </a:r>
            <a:r>
              <a:rPr b="1" lang="en" sz="4800"/>
              <a:t>SAME </a:t>
            </a:r>
            <a:r>
              <a:rPr lang="en" sz="4800"/>
              <a:t>API </a:t>
            </a:r>
            <a:br>
              <a:rPr lang="en" sz="4800"/>
            </a:br>
            <a:r>
              <a:rPr lang="en" sz="4800"/>
              <a:t>across bare metal and </a:t>
            </a:r>
            <a:r>
              <a:rPr b="1" lang="en" sz="4800"/>
              <a:t>EVERY</a:t>
            </a:r>
            <a:r>
              <a:rPr lang="en" sz="4800"/>
              <a:t> cloud provider!!!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1200150"/>
            <a:ext cx="540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Atomic unit</a:t>
            </a:r>
            <a:r>
              <a:rPr lang="en"/>
              <a:t> or smallest “</a:t>
            </a:r>
            <a:r>
              <a:rPr i="1" lang="en"/>
              <a:t>unit of work</a:t>
            </a:r>
            <a:r>
              <a:rPr lang="en"/>
              <a:t>”of Kubernetes.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/>
              <a:t>Pods are </a:t>
            </a:r>
            <a:r>
              <a:rPr b="1" lang="en"/>
              <a:t>one or MORE containers</a:t>
            </a:r>
            <a:r>
              <a:rPr lang="en"/>
              <a:t> that share volumes, a network namespace, and are a part of a </a:t>
            </a:r>
            <a:r>
              <a:rPr b="1" lang="en"/>
              <a:t>single context</a:t>
            </a:r>
            <a:r>
              <a:rPr lang="en"/>
              <a:t>.</a:t>
            </a:r>
            <a:endParaRPr b="1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611" y="1219675"/>
            <a:ext cx="2903465" cy="36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3476" l="2879" r="2709" t="2555"/>
          <a:stretch/>
        </p:blipFill>
        <p:spPr>
          <a:xfrm>
            <a:off x="4345725" y="1139025"/>
            <a:ext cx="4673100" cy="395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57200" y="1200150"/>
            <a:ext cx="517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b="1" lang="en" sz="2400"/>
              <a:t>Unified method of accessing</a:t>
            </a:r>
            <a:r>
              <a:rPr lang="en" sz="2400"/>
              <a:t> the exposed workloads of Pods. </a:t>
            </a:r>
            <a:endParaRPr sz="2400"/>
          </a:p>
        </p:txBody>
      </p:sp>
      <p:sp>
        <p:nvSpPr>
          <p:cNvPr id="124" name="Google Shape;124;p20"/>
          <p:cNvSpPr txBox="1"/>
          <p:nvPr/>
        </p:nvSpPr>
        <p:spPr>
          <a:xfrm>
            <a:off x="457200" y="1955775"/>
            <a:ext cx="4075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Durable resource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static cluster IP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static namespaced DNS name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Architecture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938" y="0"/>
            <a:ext cx="731012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/>
              <a:t>Architecture Overview</a:t>
            </a:r>
            <a:endParaRPr sz="3600"/>
          </a:p>
        </p:txBody>
      </p:sp>
      <p:sp>
        <p:nvSpPr>
          <p:cNvPr id="140" name="Google Shape;140;p23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Control Plane Components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Control Plane Components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532100"/>
            <a:ext cx="56730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kube-apiserver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etcd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kube-controller-manager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kube-scheduler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cloud-controller-manager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11401" l="0" r="58101" t="0"/>
          <a:stretch/>
        </p:blipFill>
        <p:spPr>
          <a:xfrm>
            <a:off x="6130200" y="1200150"/>
            <a:ext cx="2556597" cy="380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kube-apiserver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Provides a forward facing REST interface into the kubernetes control plane and datastore. 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clients and other applications interact with kubernetes </a:t>
            </a:r>
            <a:r>
              <a:rPr b="1" lang="en" sz="2400"/>
              <a:t>strictly</a:t>
            </a:r>
            <a:r>
              <a:rPr lang="en" sz="2400"/>
              <a:t> through the API Server.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Acts as the gatekeeper to the cluster by handling authentication and authorization, request validation, mutation, and admission control in addition to being the front-end to the backing datastore.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etcd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etcd acts as the cluster datastore.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Purpose in relation to Kubernetes is to provide a strong, consistent and highly available key-value store for persisting cluster state.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Stores objects and config information. </a:t>
            </a:r>
            <a:endParaRPr sz="2400"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675" y="3509525"/>
            <a:ext cx="2621400" cy="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kube-controller-manager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Monitors the cluster state via the apiserver and </a:t>
            </a:r>
            <a:r>
              <a:rPr b="1" lang="en"/>
              <a:t>steers the cluster towards the desired state</a:t>
            </a:r>
            <a:r>
              <a:rPr lang="en"/>
              <a:t>. </a:t>
            </a:r>
            <a:endParaRPr sz="2400"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1600"/>
              <a:t>Node Controller: Responsible for noticing and responding when nodes go down.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1600"/>
              <a:t>Replication Controller: Responsible for maintaining the correct number of pods for every replication controller object in the system.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1600"/>
              <a:t>Endpoints Controller: Populates the Endpoints object (that is, joins Services &amp; Pods).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1600"/>
              <a:t>Service Account &amp; Token Controllers: Create default accounts and API access tokens for new namespaces.</a:t>
            </a:r>
            <a:br>
              <a:rPr lang="en" sz="2400"/>
            </a:b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Containers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is Kubernetes?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Architecture Overview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Control Plane Components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Node Components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kube-scheduler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Component on the master that watches newly created pods that have no node assigned, and selects a node for them to run on.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Factors taken into account for scheduling decisions include individual and collective resource requirements, hardware/software/policy constraints, affinity and anti-affinity specifications, data locality, inter-workload interference and deadlines.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cloud-controller-manager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000"/>
              <a:t>Node Controller: For checking the cloud provider to determine if a node has been deleted in the cloud after it stops responding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000"/>
              <a:t>Route Controller: For setting up routes in the underlying cloud infrastructure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000"/>
              <a:t>Service Controller: For creating, updating and deleting cloud provider load balancer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000"/>
              <a:t>Volume Controller: For creating, attaching, and mounting volumes, and interacting with the cloud provider to orchestrate volumes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/>
              <a:t>Architecture Overview</a:t>
            </a:r>
            <a:endParaRPr sz="3600"/>
          </a:p>
        </p:txBody>
      </p:sp>
      <p:sp>
        <p:nvSpPr>
          <p:cNvPr id="184" name="Google Shape;184;p30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Node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Node Components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57200" y="1200150"/>
            <a:ext cx="5800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kubelet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kube-proxy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Container Runtime Engine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350" y="1514887"/>
            <a:ext cx="2383451" cy="30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kubelet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 agent that runs on each node in the cluster. It makes sure that containers are running in a pod.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kubelet takes a set of PodSpecs that are provided through various mechanisms and ensures that the containers described in those PodSpecs are running and healthy.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607" y="0"/>
            <a:ext cx="78967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kube-proxy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Manages the network rules on each node.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Performs connection forwarding or load balancing for Kubernetes cluster services.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Container Runtime Engine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container runtime is a CRI (Container Runtime Interface) compatible application that executes and manages containers.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Containerd (docker)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Cri-o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Rkt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Kata (formerly clear and hyper)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Virtlet (VM CRI compatible runtime)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ctrTitle"/>
          </p:nvPr>
        </p:nvSpPr>
        <p:spPr>
          <a:xfrm>
            <a:off x="685800" y="1520406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In the beginning there was Containers..</a:t>
            </a:r>
            <a:endParaRPr sz="2800"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25" y="1238178"/>
            <a:ext cx="5790370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In the beginning there was Containers..</a:t>
            </a:r>
            <a:endParaRPr sz="2800"/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103700" y="1667975"/>
            <a:ext cx="4583100" cy="26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Efficient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Portable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Easy To Scale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Improved security</a:t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238" y="1514010"/>
            <a:ext cx="28384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Does “Kubernetes” Mean?</a:t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818688" y="1621125"/>
            <a:ext cx="41160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Greek for “pilot” or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“Helmsman of a ship”</a:t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150" y="2059600"/>
            <a:ext cx="2042001" cy="20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513" y="3332101"/>
            <a:ext cx="5448578" cy="14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Kubernetes?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A </a:t>
            </a:r>
            <a:r>
              <a:rPr b="1" lang="en" sz="2000"/>
              <a:t>Production-Grade Container Orchestration System </a:t>
            </a:r>
            <a:r>
              <a:rPr lang="en" sz="2000"/>
              <a:t>Google-grown, based on Borg and Omega, systems that run inside of Google right now and are proven to work at Google for over 10 years.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1600"/>
              <a:t>Extend the container goodness across nodes</a:t>
            </a:r>
            <a:endParaRPr sz="16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1600"/>
              <a:t>Recovers automatically from failure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1600"/>
              <a:t>Basic monitoring, logging, health checking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1600"/>
              <a:t>Enables containers to find each other.</a:t>
            </a:r>
            <a:endParaRPr sz="16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1600"/>
              <a:t>Reduce cost to run many things in production. Enables new ways of building applications.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 Healing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675" y="1535800"/>
            <a:ext cx="6444327" cy="29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25" y="1257300"/>
            <a:ext cx="28832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 Healing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Kubernetes will </a:t>
            </a:r>
            <a:r>
              <a:rPr b="1" lang="en" sz="2400"/>
              <a:t>ALWAYS</a:t>
            </a:r>
            <a:r>
              <a:rPr lang="en" sz="2400"/>
              <a:t> try and steer the cluster to its desired state.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Me:</a:t>
            </a:r>
            <a:r>
              <a:rPr lang="en" sz="2400"/>
              <a:t> “I want 3 healthy instances of redis to always be running.”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Kubernetes:</a:t>
            </a:r>
            <a:r>
              <a:rPr lang="en" sz="2400"/>
              <a:t> “Okay, I’ll ensure there are always 3 instances up and running.”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Kubernetes:</a:t>
            </a:r>
            <a:r>
              <a:rPr lang="en" sz="2400"/>
              <a:t> “Oh look, one has died. I’m going to attempt to spin up a new one.”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can Kubernetes REALLY do?</a:t>
            </a:r>
            <a:endParaRPr sz="35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Autoscale Workloads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Deployments - </a:t>
            </a:r>
            <a:r>
              <a:rPr lang="en"/>
              <a:t>Roll Forwards</a:t>
            </a:r>
            <a:r>
              <a:rPr lang="en"/>
              <a:t> / Rollbacks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Fire off jobs and scheduled cronjobs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Manage Stateless and Stateful Applications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Provide native methods of service discovery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/>
              <a:t>Easily integrate and support 3rd party apps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