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13e0fdb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7813e0f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Pod on host C requests the service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Hits host iptables and it load-balances the connection between the endpoints residing on Hosts A, 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NodePort behaves just like ClusterIP, except it also exposes the service on a (random or specified) port on every Node in your cluster.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 can hit any host in cluster on nodeport IP and get to service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Does introduce extra hop if hitting a host without instance of the pod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Continue to get abstracted and built on top of one another.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LoadBalancer service extends NodePort turns it into a highly-available externally consumable resource.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-Must- Work with some external system to provide cluster ingress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Gets external IP from provider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settings to remove nodes that are not running an instance of the pod. To remove extra hop.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Allows you to point your configs and such to a static entry internally that you can update out of band later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5c3fac00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805c3fac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4c208b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4c208b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Allows you to point your configs and such to a static entry internally that you can update out of band later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Allows you to point your configs and such to a static entry internally that you can update out of band later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813e0fdb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813e0fdb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f46bd1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f46bd1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6f46bd1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6f46bd1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5c3fac0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805c3fac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4c208b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54c208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f46bd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f46bd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813e0fd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7813e0fd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this may seem like a technical definition, in practice it can be viewed more simply: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service is an internal load balancer to your pod(s).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You have 3 HTTP pods scheduled? Create a service, reference the pods, and (internally) it will load balance across the three.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in-turn acts as a simple round-robin load balancer among the Pods targeted by the selector.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More options coming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 ClusterIP is an internal LB for your application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blue-k8s" type="blank">
  <p:cSld name="BLANK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5000"/>
          </a:blip>
          <a:srcRect b="20693" l="0" r="0" t="20699"/>
          <a:stretch/>
        </p:blipFill>
        <p:spPr>
          <a:xfrm>
            <a:off x="183925" y="1"/>
            <a:ext cx="87761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White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8" name="Google Shape;28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 amt="5000"/>
          </a:blip>
          <a:srcRect b="25395" l="0" r="21519" t="24898"/>
          <a:stretch/>
        </p:blipFill>
        <p:spPr>
          <a:xfrm>
            <a:off x="2260600" y="0"/>
            <a:ext cx="6887677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ample">
  <p:cSld name="TITLE_ONL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1" y="73710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8"/>
          <p:cNvCxnSpPr/>
          <p:nvPr/>
        </p:nvCxnSpPr>
        <p:spPr>
          <a:xfrm>
            <a:off x="0" y="768046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09600" y="1143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18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800">
                <a:solidFill>
                  <a:schemeClr val="dk2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5000"/>
          </a:blip>
          <a:srcRect b="25395" l="0" r="21519" t="24898"/>
          <a:stretch/>
        </p:blipFill>
        <p:spPr>
          <a:xfrm>
            <a:off x="2256325" y="759075"/>
            <a:ext cx="6887677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ctrTitle"/>
          </p:nvPr>
        </p:nvSpPr>
        <p:spPr>
          <a:xfrm>
            <a:off x="309600" y="2287550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hyperlink" Target="https://www.youtube.com/KuppiyaS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Kubernetes </a:t>
            </a:r>
            <a:endParaRPr/>
          </a:p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 to Services &amp; Ingress</a:t>
            </a:r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250" y="2199700"/>
            <a:ext cx="2042001" cy="20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7102000" y="4785700"/>
            <a:ext cx="2042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850" y="646050"/>
            <a:ext cx="1508750" cy="15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8000" y="646049"/>
            <a:ext cx="1508750" cy="15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150" y="1041864"/>
            <a:ext cx="3977649" cy="37060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Cluster IP 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723050" y="1296150"/>
            <a:ext cx="3311400" cy="17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  <a:endParaRPr b="0" i="0" sz="12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  <a:endParaRPr b="0" i="0" sz="12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ClusterIP</a:t>
            </a:r>
            <a:endParaRPr b="0" i="0" sz="12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  <a:endParaRPr b="0" i="0" sz="12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  <a:endParaRPr b="0" i="0" sz="12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  <a:endParaRPr b="0" i="0" sz="12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b="0" i="0" lang="en" sz="12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2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b="0" i="0" sz="12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723050" y="3791850"/>
            <a:ext cx="3986100" cy="68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nslookup example-prod.default.svc.cluster.local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example-prod.default.svc.cluster.local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Address 1: 10.96.28.176 example-prod.default.svc.cluster.local</a:t>
            </a:r>
            <a:endParaRPr b="1"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8" name="Google Shape;118;p19"/>
          <p:cNvCxnSpPr>
            <a:stCxn id="117" idx="3"/>
          </p:cNvCxnSpPr>
          <p:nvPr/>
        </p:nvCxnSpPr>
        <p:spPr>
          <a:xfrm flipH="1" rot="10800000">
            <a:off x="4709150" y="4071300"/>
            <a:ext cx="417900" cy="6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NodePort Service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57200" y="1288125"/>
            <a:ext cx="47124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NodePort </a:t>
            </a:r>
            <a:r>
              <a:rPr lang="en" sz="2400"/>
              <a:t>services extend the </a:t>
            </a:r>
            <a:r>
              <a:rPr b="1" lang="en" sz="2400"/>
              <a:t>ClusterIP </a:t>
            </a:r>
            <a:r>
              <a:rPr lang="en" sz="2400"/>
              <a:t>service.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Exposes a port on every node’s IP.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 Port can either be statically defined, or dynamically taken from a range between 30000-32767.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5430300" y="1288125"/>
            <a:ext cx="3256500" cy="36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NodePort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nodePort: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32410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1268"/>
            <a:ext cx="5032223" cy="427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1"/>
                </a:solidFill>
              </a:rPr>
              <a:t>NodePort Service</a:t>
            </a:r>
            <a:endParaRPr/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5569150" y="1605550"/>
            <a:ext cx="3184200" cy="184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NodePort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LoadBalancer Service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5430050" y="1288125"/>
            <a:ext cx="3256500" cy="36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288125"/>
            <a:ext cx="46278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LoadBalancer </a:t>
            </a:r>
            <a:r>
              <a:rPr lang="en" sz="2400"/>
              <a:t>services extend </a:t>
            </a:r>
            <a:r>
              <a:rPr b="1" lang="en" sz="2400"/>
              <a:t>NodePort.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Works in conjunction with an external system to map a cluster external IP to the exposed service.</a:t>
            </a:r>
            <a:endParaRPr sz="1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" y="930159"/>
            <a:ext cx="5949801" cy="428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1"/>
                </a:solidFill>
              </a:rPr>
              <a:t>LoadBalancer Service</a:t>
            </a:r>
            <a:endParaRPr/>
          </a:p>
        </p:txBody>
      </p:sp>
      <p:sp>
        <p:nvSpPr>
          <p:cNvPr id="146" name="Google Shape;146;p23"/>
          <p:cNvSpPr txBox="1"/>
          <p:nvPr>
            <p:ph idx="4294967295" type="body"/>
          </p:nvPr>
        </p:nvSpPr>
        <p:spPr>
          <a:xfrm>
            <a:off x="5907625" y="1655550"/>
            <a:ext cx="2966400" cy="206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LoadBalancer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b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Ingress:      172.17.18.43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ExternalName Service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980800" y="1288125"/>
            <a:ext cx="3705900" cy="36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ExternalName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externalName: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example.com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288125"/>
            <a:ext cx="4237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ExternalName</a:t>
            </a:r>
            <a:r>
              <a:rPr lang="en" sz="2400"/>
              <a:t> is used to reference endpoints </a:t>
            </a:r>
            <a:r>
              <a:rPr b="1" lang="en" sz="2400"/>
              <a:t>OUTSIDE</a:t>
            </a:r>
            <a:r>
              <a:rPr lang="en" sz="2400"/>
              <a:t> the cluster.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Creates an internal </a:t>
            </a:r>
            <a:r>
              <a:rPr b="1" lang="en" sz="2400"/>
              <a:t>CNAME </a:t>
            </a:r>
            <a:r>
              <a:rPr lang="en" sz="2400"/>
              <a:t>DNS entry that aliases another.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Ingress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175" y="152400"/>
            <a:ext cx="55081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Ingress – Path Based Routing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5202225" y="1270541"/>
            <a:ext cx="3705900" cy="36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extensions/v1beta1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Ingress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simple-fanout-example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rules: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host: foo.bar.com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http: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path: /foo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backend: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serviceName: service1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servicePort: 4200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path: /bar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backend: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serviceName: service2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servicePort: 8080</a:t>
            </a:r>
            <a:endParaRPr sz="33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288125"/>
            <a:ext cx="4237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An API object that manages external access to the services in a cluster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Provides load balancing, SSL termination and name/path-based virtual hosting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Gives services externally-reachable URLs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Ingress – Name Based Routing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5285600" y="1288125"/>
            <a:ext cx="3705900" cy="36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extensions/v1beta1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Ingress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name-virtual-host-ingress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host: first.bar.com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http: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backend: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serviceName: service1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servicePort: 80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host: second.foo.com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http: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backend: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serviceName: service2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servicePort: 80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http: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backend: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serviceName: service3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servicePort: 80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123925" y="1509250"/>
            <a:ext cx="50085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foo.bar.com --|                 |-&gt; foo.bar.com service1:80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| 178.91.123.132  |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bar.foo.com --|                 |-&gt; bar.foo.com service2:80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is a Service?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Service Types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ClusterIP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NodePort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LoadBalancer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Ingress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Name Based Routing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Path Based Routi</a:t>
            </a:r>
            <a:r>
              <a:rPr lang="en"/>
              <a:t>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 Controllers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Ingress controllers are not started automatically with a cluster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Ingress controller implementations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GLBC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nginx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 Proxy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traefik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685800" y="1520406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50" y="3773525"/>
            <a:ext cx="1090000" cy="10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3206050" y="4025600"/>
            <a:ext cx="42168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chemeClr val="lt1"/>
                </a:solidFill>
                <a:hlinkClick r:id="rId4"/>
              </a:rPr>
              <a:t>youtube.com/KuppiyaSL</a:t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Services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78" y="0"/>
            <a:ext cx="83638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</a:t>
            </a:r>
            <a:r>
              <a:rPr lang="en"/>
              <a:t>bstract way to expose an application running on a set of Pods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“unfamiliar” service discovery mechanism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DNS name for a set of Pods, and can load-balance across them</a:t>
            </a:r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Services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3476" l="2879" r="2709" t="2555"/>
          <a:stretch/>
        </p:blipFill>
        <p:spPr>
          <a:xfrm>
            <a:off x="4345725" y="1139025"/>
            <a:ext cx="4673100" cy="39535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" y="1200150"/>
            <a:ext cx="517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b="1" lang="en" sz="2400"/>
              <a:t>Unified method of accessing</a:t>
            </a:r>
            <a:r>
              <a:rPr lang="en" sz="2400"/>
              <a:t> the exposed workloads of Pods. </a:t>
            </a:r>
            <a:endParaRPr sz="2400"/>
          </a:p>
        </p:txBody>
      </p:sp>
      <p:sp>
        <p:nvSpPr>
          <p:cNvPr id="89" name="Google Shape;89;p15"/>
          <p:cNvSpPr txBox="1"/>
          <p:nvPr/>
        </p:nvSpPr>
        <p:spPr>
          <a:xfrm>
            <a:off x="457200" y="1955775"/>
            <a:ext cx="4075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Durable resource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cluster IP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namespaced DNS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07500" y="4127825"/>
            <a:ext cx="5904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&lt;service name&gt;</a:t>
            </a:r>
            <a:r>
              <a:rPr b="1" i="0" lang="en" sz="17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i="0" lang="en" sz="1700" u="none" cap="none" strike="noStrike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&lt;namespace&gt;</a:t>
            </a:r>
            <a:r>
              <a:rPr b="1" i="0" lang="en" sz="17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.svc.cluster.local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Target Pods using </a:t>
            </a:r>
            <a:r>
              <a:rPr b="1" lang="en" sz="2400"/>
              <a:t>equality based selectors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</a:t>
            </a:r>
            <a:r>
              <a:rPr b="1" lang="en" sz="2400"/>
              <a:t>kube-proxy</a:t>
            </a:r>
            <a:r>
              <a:rPr lang="en" sz="2400"/>
              <a:t> to provide simple load-balancing.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b="1" lang="en" sz="2400"/>
              <a:t>kube-proxy</a:t>
            </a:r>
            <a:r>
              <a:rPr lang="en" sz="2400"/>
              <a:t> acts as a daemon that creates </a:t>
            </a:r>
            <a:r>
              <a:rPr b="1" lang="en" sz="2400"/>
              <a:t>local entries</a:t>
            </a:r>
            <a:r>
              <a:rPr lang="en" sz="2400"/>
              <a:t> in the host’s iptables for every service.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Service Types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There are 4 major service types: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ClusterIP</a:t>
            </a:r>
            <a:r>
              <a:rPr lang="en"/>
              <a:t> (default)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NodePort</a:t>
            </a:r>
            <a:endParaRPr b="1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LoadBalancer</a:t>
            </a:r>
            <a:endParaRPr b="1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ExternalName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ClusterIP Service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57200" y="1288125"/>
            <a:ext cx="47190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400"/>
              <a:t>ClusterIP</a:t>
            </a:r>
            <a:r>
              <a:rPr lang="en" sz="2400"/>
              <a:t> services exposes a service on a strictly cluster internal virtual IP.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5430300" y="1288125"/>
            <a:ext cx="3256500" cy="36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protocol: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