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911F585-B0E2-465D-907A-59A9448B6CC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F4B01D8-D0DC-4C5A-B308-46E3B72AB41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9/19/2025 9:39:20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1413AD23-0A47-44EC-A22A-7B1090B6E8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2025-09-19T16:09:20Z</dcterms:created>
  <dcterms:modified xsi:type="dcterms:W3CDTF">2025-09-19T16:09:20Z</dcterms:modified>
</cp:coreProperties>
</file>