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C4E7-7D5B-4AFB-B80F-9C717975267D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21C4-D4A5-4F0B-9973-89C2C8F220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8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f3317e8f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6f3317e8f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35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f3317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f3317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2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f3317e8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06f3317e8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3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f3317e8f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06f3317e8f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75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f3317e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f3317e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5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0de1019d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0de1019d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49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563819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563819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90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563819a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563819a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7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563819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563819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85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56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6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85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97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68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00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30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999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767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4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88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91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9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4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4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98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8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DC5B3B-D51D-4D9B-AFAF-38A51713879A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C28683-CCB0-4076-BA70-0FFFD5F914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139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  <p:sldLayoutId id="21474839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2215436" y="1653167"/>
            <a:ext cx="77612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100"/>
            </a:pPr>
            <a:r>
              <a:rPr lang="es" sz="5333"/>
              <a:t>Sustentación Segunda Previa</a:t>
            </a:r>
            <a:endParaRPr sz="5333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215433" y="4389967"/>
            <a:ext cx="7761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/>
              <a:t>Juan Camilo Montoya</a:t>
            </a:r>
            <a:endParaRPr/>
          </a:p>
          <a:p>
            <a:pPr>
              <a:spcBef>
                <a:spcPts val="1067"/>
              </a:spcBef>
              <a:spcAft>
                <a:spcPts val="0"/>
              </a:spcAft>
              <a:buSzPts val="1800"/>
            </a:pPr>
            <a:r>
              <a:rPr lang="es"/>
              <a:t>Luis Guillermo Téllez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2688200" y="1190699"/>
            <a:ext cx="6815600" cy="7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sz="5333"/>
              <a:t>Búsqueda a ciegas</a:t>
            </a:r>
            <a:endParaRPr sz="5333"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767767" y="2599400"/>
            <a:ext cx="8474400" cy="34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No dependen de información propia del problema a la hora de resolverlo, sino que proporcionan métodos generales para recorrer los árboles de búsqueda asociados a la representación del problema, por lo que se pueden aplicar en cualquier circunstancia.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Por lo general la soluciona encontrada por estos algoritmos no es la óptima.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0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buClr>
                <a:srgbClr val="262626"/>
              </a:buClr>
              <a:buSzPct val="117857"/>
            </a:pPr>
            <a:r>
              <a:rPr lang="es"/>
              <a:t>Búsqueda en Amplitud : Pseudocódigo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1295401" y="2977775"/>
            <a:ext cx="10509579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endParaRPr sz="1067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536" y="2219323"/>
            <a:ext cx="3501073" cy="392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899" y="1578567"/>
            <a:ext cx="5262152" cy="4561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5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buClr>
                <a:srgbClr val="262626"/>
              </a:buClr>
              <a:buSzPct val="117857"/>
            </a:pPr>
            <a:r>
              <a:rPr lang="es"/>
              <a:t>Búsqueda en Profundidad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503" y="2323483"/>
            <a:ext cx="3179300" cy="301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717" y="1992464"/>
            <a:ext cx="3298124" cy="410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95715" y="2416426"/>
            <a:ext cx="4600575" cy="282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08167" y="1763994"/>
            <a:ext cx="1332800" cy="32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8637495" y="1623120"/>
            <a:ext cx="1648000" cy="4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s" sz="2533" dirty="0">
                <a:latin typeface="Garamond"/>
                <a:ea typeface="Garamond"/>
                <a:cs typeface="Garamond"/>
                <a:sym typeface="Garamond"/>
              </a:rPr>
              <a:t>Salida </a:t>
            </a:r>
            <a:r>
              <a:rPr lang="es" sz="2533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 sz="2533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697824" y="1523956"/>
            <a:ext cx="3519200" cy="4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s" sz="2533" dirty="0">
                <a:latin typeface="Garamond"/>
                <a:ea typeface="Garamond"/>
                <a:cs typeface="Garamond"/>
                <a:sym typeface="Garamond"/>
              </a:rPr>
              <a:t>Iterativo: </a:t>
            </a:r>
            <a:endParaRPr sz="2533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948276" y="1697889"/>
            <a:ext cx="3875600" cy="4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s" sz="2533" dirty="0">
                <a:latin typeface="Garamond"/>
                <a:ea typeface="Garamond"/>
                <a:cs typeface="Garamond"/>
                <a:sym typeface="Garamond"/>
              </a:rPr>
              <a:t>Recursivo:</a:t>
            </a:r>
            <a:endParaRPr sz="2533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296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2440800" y="966933"/>
            <a:ext cx="7310400" cy="13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sz="5333"/>
              <a:t>Búsqueda heurística</a:t>
            </a:r>
            <a:endParaRPr sz="5333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2215400" y="2900600"/>
            <a:ext cx="8116400" cy="32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Es aquella que trata de encontrar una solución al problema, basado en un conocimiento del problema.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Este tipo de problemas usan como estrategia la información de definición del problema y el coste del estado actual al objetivo, estos datos dependen de cada problema.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ctrTitle"/>
          </p:nvPr>
        </p:nvSpPr>
        <p:spPr>
          <a:xfrm>
            <a:off x="1706600" y="841567"/>
            <a:ext cx="8778800" cy="211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Algunas estrategias usadas de la búsqueda heurística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"/>
          </p:nvPr>
        </p:nvSpPr>
        <p:spPr>
          <a:xfrm>
            <a:off x="1920700" y="3315400"/>
            <a:ext cx="7761200" cy="24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- Primero el mejor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- Ascenso de colina (Hill Climbing)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s"/>
              <a:t>- Búsqueda HAZ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/>
          </a:p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1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ctrTitle"/>
          </p:nvPr>
        </p:nvSpPr>
        <p:spPr>
          <a:xfrm>
            <a:off x="2601900" y="519267"/>
            <a:ext cx="7167200" cy="13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Ejemplo 1: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"/>
          </p:nvPr>
        </p:nvSpPr>
        <p:spPr>
          <a:xfrm>
            <a:off x="2215433" y="4389967"/>
            <a:ext cx="77612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00" y="2175567"/>
            <a:ext cx="9139800" cy="41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7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ctrTitle"/>
          </p:nvPr>
        </p:nvSpPr>
        <p:spPr>
          <a:xfrm>
            <a:off x="2601900" y="519267"/>
            <a:ext cx="7167200" cy="13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Ejemplo 2: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2215433" y="4389967"/>
            <a:ext cx="77612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50" y="1865267"/>
            <a:ext cx="9311101" cy="476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8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601900" y="519267"/>
            <a:ext cx="7167200" cy="13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/>
              <a:t>Ejemplo 3: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2215433" y="4389967"/>
            <a:ext cx="77612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600" y="2175567"/>
            <a:ext cx="9139800" cy="41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1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121</TotalTime>
  <Words>161</Words>
  <Application>Microsoft Office PowerPoint</Application>
  <PresentationFormat>Panorámica</PresentationFormat>
  <Paragraphs>23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Raleway</vt:lpstr>
      <vt:lpstr>Malla</vt:lpstr>
      <vt:lpstr>Sustentación Segunda Previa</vt:lpstr>
      <vt:lpstr>Búsqueda a ciegas</vt:lpstr>
      <vt:lpstr>Búsqueda en Amplitud : Pseudocódigo</vt:lpstr>
      <vt:lpstr>Búsqueda en Profundidad</vt:lpstr>
      <vt:lpstr>Búsqueda heurística</vt:lpstr>
      <vt:lpstr>Algunas estrategias usadas de la búsqueda heurística</vt:lpstr>
      <vt:lpstr>Ejemplo 1:</vt:lpstr>
      <vt:lpstr>Ejemplo 2:</vt:lpstr>
      <vt:lpstr>Ejemplo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</dc:title>
  <dc:creator>cuervo</dc:creator>
  <cp:lastModifiedBy>Juan Camilo Montoya Muñoz</cp:lastModifiedBy>
  <cp:revision>11</cp:revision>
  <dcterms:created xsi:type="dcterms:W3CDTF">2021-11-30T16:10:41Z</dcterms:created>
  <dcterms:modified xsi:type="dcterms:W3CDTF">2021-12-14T05:50:03Z</dcterms:modified>
</cp:coreProperties>
</file>