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8a5f73507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8a5f73507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a5f7350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8a5f7350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a5f7350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8a5f7350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a5f7350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8a5f7350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8a5f7350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8a5f735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8a5f73507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8a5f7350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a5f73507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8a5f73507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8a5f73507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8a5f7350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8a5f73507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8a5f7350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8a5f73507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8a5f73507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a5f735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a5f735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a5f735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8a5f735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8a5f7350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8a5f7350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8a5f7350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8a5f7350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a5f7350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a5f7350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a5f7350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8a5f7350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a5f7350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8a5f7350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 Inteligencia Artificial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89975" y="3613900"/>
            <a:ext cx="39828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- </a:t>
            </a:r>
            <a:r>
              <a:rPr lang="es" sz="1700"/>
              <a:t>Juan Camilo Montoya	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- Luis Guillermo Téllez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Sintetizar Tonos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86" y="0"/>
            <a:ext cx="52644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257175"/>
            <a:ext cx="62293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Reconocer </a:t>
            </a:r>
            <a:r>
              <a:rPr lang="es"/>
              <a:t>Palabras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2" y="0"/>
            <a:ext cx="32889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349" y="0"/>
            <a:ext cx="4223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237" y="0"/>
            <a:ext cx="43915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524" y="0"/>
            <a:ext cx="3514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250" y="614525"/>
            <a:ext cx="48863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Graficar un Audio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881" y="0"/>
            <a:ext cx="39802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Transformar a Frecuencia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219075"/>
            <a:ext cx="58388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4763"/>
            <a:ext cx="59626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Audio</a:t>
            </a:r>
            <a:endParaRPr/>
          </a:p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314325"/>
            <a:ext cx="490537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150" y="152400"/>
            <a:ext cx="49339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