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2" r:id="rId7"/>
    <p:sldId id="263" r:id="rId8"/>
    <p:sldId id="267" r:id="rId9"/>
    <p:sldId id="268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613447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Flight</a:t>
            </a:r>
            <a:r>
              <a:rPr lang="en-US" sz="6000" dirty="0" smtClean="0"/>
              <a:t> </a:t>
            </a:r>
            <a:r>
              <a:rPr lang="en-US" sz="6000" dirty="0" smtClean="0"/>
              <a:t>Price Prediction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650377"/>
            <a:ext cx="3793678" cy="1188720"/>
          </a:xfrm>
        </p:spPr>
        <p:txBody>
          <a:bodyPr/>
          <a:lstStyle/>
          <a:p>
            <a:r>
              <a:rPr lang="en-US" sz="2400" b="1" dirty="0" smtClean="0"/>
              <a:t>Submitted by :</a:t>
            </a:r>
          </a:p>
          <a:p>
            <a:r>
              <a:rPr lang="en-US" dirty="0" smtClean="0"/>
              <a:t>CHAMLIN NAJIR RAHMAN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8042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Example of Bivariate</a:t>
            </a:r>
            <a:br>
              <a:rPr lang="en-IN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err="1" smtClean="0"/>
              <a:t>Stripplot</a:t>
            </a:r>
            <a:r>
              <a:rPr lang="en-IN" sz="2000" dirty="0" smtClean="0"/>
              <a:t> :</a:t>
            </a:r>
            <a:endParaRPr lang="en-US" dirty="0"/>
          </a:p>
        </p:txBody>
      </p:sp>
      <p:pic>
        <p:nvPicPr>
          <p:cNvPr id="7" name="Picture 6" descr="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860765" y="2290110"/>
            <a:ext cx="6376486" cy="44111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ML Model </a:t>
            </a:r>
            <a:endParaRPr lang="en-US" dirty="0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726" y="2616665"/>
            <a:ext cx="8387989" cy="23341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</a:t>
            </a:r>
            <a:endParaRPr lang="en-US" dirty="0"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99" y="2011680"/>
            <a:ext cx="5518794" cy="4585062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89" y="2067323"/>
            <a:ext cx="5372429" cy="4529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272937"/>
            <a:ext cx="8770571" cy="4271554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sz="2400" dirty="0" smtClean="0"/>
              <a:t>Anyone who has booked a flight ticket knows how unexpectedly the prices </a:t>
            </a:r>
            <a:r>
              <a:rPr lang="en-US" sz="2400" dirty="0" smtClean="0"/>
              <a:t>vary. The </a:t>
            </a:r>
            <a:r>
              <a:rPr lang="en-US" sz="2400" dirty="0" smtClean="0"/>
              <a:t>cheapest available ticket on a given flight gets more and less expensive over time. This usually happens as an attempt to maximize revenue based on -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Time of purchase patterns (making sure last-minute purchases are expensive)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Keeping the flight as full as they want it (raising prices on a flight which is filling up in order to reduce sales and hold back inventory for those expensive last-minute expensive purchases)</a:t>
            </a:r>
          </a:p>
          <a:p>
            <a:pPr algn="just">
              <a:buNone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sz="2400" b="1" u="sng" dirty="0" smtClean="0">
                <a:solidFill>
                  <a:schemeClr val="tx1"/>
                </a:solidFill>
              </a:rPr>
              <a:t>AIM </a:t>
            </a:r>
            <a:r>
              <a:rPr lang="en-US" sz="2400" b="1" u="sng" dirty="0" smtClean="0">
                <a:solidFill>
                  <a:schemeClr val="tx1"/>
                </a:solidFill>
              </a:rPr>
              <a:t>: </a:t>
            </a:r>
          </a:p>
          <a:p>
            <a:pPr algn="just">
              <a:buNone/>
            </a:pPr>
            <a:r>
              <a:rPr lang="en-US" dirty="0" smtClean="0"/>
              <a:t>To build a new machine learning model for the </a:t>
            </a:r>
            <a:r>
              <a:rPr lang="en-US" dirty="0" smtClean="0"/>
              <a:t>flight</a:t>
            </a:r>
            <a:r>
              <a:rPr lang="en-US" dirty="0" smtClean="0"/>
              <a:t> </a:t>
            </a:r>
            <a:r>
              <a:rPr lang="en-US" dirty="0" smtClean="0"/>
              <a:t>price evaluation from the scrapped data.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272937"/>
            <a:ext cx="8770571" cy="420624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First I scrapped data for used cars from </a:t>
            </a:r>
            <a:r>
              <a:rPr lang="en-US" dirty="0" smtClean="0"/>
              <a:t>“</a:t>
            </a:r>
            <a:r>
              <a:rPr lang="en-US" dirty="0" smtClean="0"/>
              <a:t>yatra.com</a:t>
            </a:r>
            <a:r>
              <a:rPr lang="en-US" dirty="0" smtClean="0"/>
              <a:t>” </a:t>
            </a:r>
            <a:r>
              <a:rPr lang="en-US" dirty="0" smtClean="0"/>
              <a:t>website, using selenium.</a:t>
            </a:r>
          </a:p>
          <a:p>
            <a:pPr algn="just"/>
            <a:r>
              <a:rPr lang="en-US" dirty="0" smtClean="0"/>
              <a:t>A total of </a:t>
            </a:r>
            <a:r>
              <a:rPr lang="en-US" dirty="0" smtClean="0"/>
              <a:t>6730</a:t>
            </a:r>
            <a:r>
              <a:rPr lang="en-US" dirty="0" smtClean="0"/>
              <a:t> </a:t>
            </a:r>
            <a:r>
              <a:rPr lang="en-US" dirty="0" smtClean="0"/>
              <a:t>rows and </a:t>
            </a:r>
            <a:r>
              <a:rPr lang="en-US" dirty="0" smtClean="0"/>
              <a:t>8</a:t>
            </a:r>
            <a:r>
              <a:rPr lang="en-US" dirty="0" smtClean="0"/>
              <a:t> </a:t>
            </a:r>
            <a:r>
              <a:rPr lang="en-US" dirty="0" smtClean="0"/>
              <a:t>columns of data was scrapped.</a:t>
            </a:r>
          </a:p>
          <a:p>
            <a:pPr algn="just"/>
            <a:r>
              <a:rPr lang="en-US" dirty="0" smtClean="0"/>
              <a:t>The data was scrapped </a:t>
            </a:r>
            <a:r>
              <a:rPr lang="en-US" dirty="0" smtClean="0"/>
              <a:t>for </a:t>
            </a:r>
            <a:r>
              <a:rPr lang="en-US" dirty="0" smtClean="0"/>
              <a:t>various locations </a:t>
            </a:r>
            <a:r>
              <a:rPr lang="en-US" dirty="0" smtClean="0"/>
              <a:t>like </a:t>
            </a:r>
            <a:r>
              <a:rPr lang="en-US" dirty="0" err="1" smtClean="0"/>
              <a:t>bangalore</a:t>
            </a:r>
            <a:r>
              <a:rPr lang="en-US" dirty="0" smtClean="0"/>
              <a:t>, </a:t>
            </a:r>
            <a:r>
              <a:rPr lang="en-US" dirty="0" err="1" smtClean="0"/>
              <a:t>kolkata</a:t>
            </a:r>
            <a:r>
              <a:rPr lang="en-US" dirty="0" smtClean="0"/>
              <a:t>, </a:t>
            </a:r>
            <a:r>
              <a:rPr lang="en-US" dirty="0" err="1" smtClean="0"/>
              <a:t>pune</a:t>
            </a:r>
            <a:r>
              <a:rPr lang="en-US" dirty="0" smtClean="0"/>
              <a:t>, </a:t>
            </a:r>
            <a:r>
              <a:rPr lang="en-US" dirty="0" err="1" smtClean="0"/>
              <a:t>mumbai</a:t>
            </a:r>
            <a:r>
              <a:rPr lang="en-US" dirty="0" smtClean="0"/>
              <a:t>, </a:t>
            </a:r>
            <a:r>
              <a:rPr lang="en-US" dirty="0" err="1" smtClean="0"/>
              <a:t>jammu</a:t>
            </a:r>
            <a:r>
              <a:rPr lang="en-US" dirty="0" smtClean="0"/>
              <a:t>, </a:t>
            </a:r>
            <a:r>
              <a:rPr lang="en-US" dirty="0" err="1" smtClean="0"/>
              <a:t>goa</a:t>
            </a:r>
            <a:r>
              <a:rPr lang="en-US" dirty="0" smtClean="0"/>
              <a:t>, </a:t>
            </a:r>
            <a:r>
              <a:rPr lang="en-US" dirty="0" err="1" smtClean="0"/>
              <a:t>bagdogra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The features scrapped are </a:t>
            </a:r>
            <a:r>
              <a:rPr lang="en-US" dirty="0" smtClean="0"/>
              <a:t>: </a:t>
            </a:r>
            <a:r>
              <a:rPr lang="en-US" dirty="0" smtClean="0"/>
              <a:t>'Airline', 'Source', 'Destination', '</a:t>
            </a:r>
            <a:r>
              <a:rPr lang="en-US" dirty="0" err="1" smtClean="0"/>
              <a:t>Dep_Time</a:t>
            </a:r>
            <a:r>
              <a:rPr lang="en-US" dirty="0" smtClean="0"/>
              <a:t>', '</a:t>
            </a:r>
            <a:r>
              <a:rPr lang="en-US" dirty="0" err="1" smtClean="0"/>
              <a:t>Arrival_Time</a:t>
            </a:r>
            <a:r>
              <a:rPr lang="en-US" dirty="0" smtClean="0"/>
              <a:t>', 'Duration', '</a:t>
            </a:r>
            <a:r>
              <a:rPr lang="en-US" dirty="0" err="1" smtClean="0"/>
              <a:t>Total_Stops</a:t>
            </a:r>
            <a:r>
              <a:rPr lang="en-US" dirty="0" smtClean="0"/>
              <a:t>', 'price'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All these features were stored in a </a:t>
            </a:r>
            <a:r>
              <a:rPr lang="en-US" dirty="0" err="1" smtClean="0"/>
              <a:t>dataframe</a:t>
            </a:r>
            <a:r>
              <a:rPr lang="en-US" dirty="0" smtClean="0"/>
              <a:t> and at last saving the </a:t>
            </a:r>
            <a:r>
              <a:rPr lang="en-US" dirty="0" err="1" smtClean="0"/>
              <a:t>dataframe</a:t>
            </a:r>
            <a:r>
              <a:rPr lang="en-US" dirty="0" smtClean="0"/>
              <a:t> into an excel file.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Exploratory Data Analysis.</a:t>
            </a:r>
          </a:p>
          <a:p>
            <a:pPr>
              <a:buNone/>
            </a:pPr>
            <a:r>
              <a:rPr lang="en-US" dirty="0" smtClean="0"/>
              <a:t>Here we clean, analyze and visualize the given data, and then draw conclusions.</a:t>
            </a:r>
          </a:p>
          <a:p>
            <a:pPr>
              <a:buNone/>
            </a:pPr>
            <a:r>
              <a:rPr lang="en-US" b="1" u="sng" dirty="0" smtClean="0"/>
              <a:t>Step 1 :  </a:t>
            </a:r>
            <a:r>
              <a:rPr lang="en-US" dirty="0" smtClean="0"/>
              <a:t>Importing the required libraries, like </a:t>
            </a:r>
            <a:r>
              <a:rPr lang="en-US" dirty="0" err="1" smtClean="0"/>
              <a:t>numpy</a:t>
            </a:r>
            <a:r>
              <a:rPr lang="en-US" dirty="0" smtClean="0"/>
              <a:t>, pandas,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u="sng" dirty="0" smtClean="0"/>
              <a:t>Step 2 : </a:t>
            </a:r>
            <a:r>
              <a:rPr lang="en-US" dirty="0" smtClean="0"/>
              <a:t>Importing the excel dataset into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</a:p>
          <a:p>
            <a:pPr>
              <a:buNone/>
            </a:pPr>
            <a:r>
              <a:rPr lang="en-US" b="1" u="sng" dirty="0" smtClean="0"/>
              <a:t>Step 3 : </a:t>
            </a:r>
            <a:r>
              <a:rPr lang="en-US" dirty="0" smtClean="0"/>
              <a:t>Gather information about the dataset, like, columns, shape, </a:t>
            </a:r>
            <a:r>
              <a:rPr lang="en-US" dirty="0" err="1" smtClean="0"/>
              <a:t>datatype</a:t>
            </a:r>
            <a:r>
              <a:rPr lang="en-US" dirty="0" smtClean="0"/>
              <a:t>, null values, </a:t>
            </a:r>
            <a:r>
              <a:rPr lang="en-US" dirty="0" err="1" smtClean="0"/>
              <a:t>skewness</a:t>
            </a:r>
            <a:r>
              <a:rPr lang="en-US" dirty="0" smtClean="0"/>
              <a:t>, unique value count for each feature, statistical information using describe(), etc.</a:t>
            </a:r>
            <a:endParaRPr lang="en-US" b="1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Null Values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There </a:t>
            </a:r>
            <a:r>
              <a:rPr lang="en-US" sz="2000" dirty="0" smtClean="0"/>
              <a:t>were </a:t>
            </a:r>
            <a:r>
              <a:rPr lang="en-US" sz="2000" dirty="0" smtClean="0"/>
              <a:t>no null </a:t>
            </a:r>
            <a:r>
              <a:rPr lang="en-US" sz="2000" dirty="0" smtClean="0"/>
              <a:t>values </a:t>
            </a:r>
            <a:r>
              <a:rPr lang="en-US" sz="2000" dirty="0" smtClean="0"/>
              <a:t>in the dataset.</a:t>
            </a:r>
            <a:endParaRPr lang="en-US" dirty="0"/>
          </a:p>
        </p:txBody>
      </p:sp>
      <p:pic>
        <p:nvPicPr>
          <p:cNvPr id="6" name="Content Placeholder 5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269" y="2298129"/>
            <a:ext cx="4519748" cy="4135328"/>
          </a:xfr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807" y="2378523"/>
            <a:ext cx="5028680" cy="40745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307085"/>
            <a:ext cx="8770571" cy="119514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VISUALIZATIONS :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0638" y="2542892"/>
            <a:ext cx="8770571" cy="341377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IN" dirty="0" err="1" smtClean="0"/>
              <a:t>Countplot</a:t>
            </a:r>
            <a:r>
              <a:rPr lang="en-IN" dirty="0" smtClean="0"/>
              <a:t> for all object </a:t>
            </a:r>
            <a:r>
              <a:rPr lang="en-IN" dirty="0" err="1" smtClean="0"/>
              <a:t>datatype</a:t>
            </a:r>
            <a:r>
              <a:rPr lang="en-IN" dirty="0" smtClean="0"/>
              <a:t> features, to visualize the count for each category present in these features.</a:t>
            </a:r>
          </a:p>
          <a:p>
            <a:pPr marL="457200" indent="-457200" algn="just">
              <a:buAutoNum type="arabicPeriod"/>
            </a:pPr>
            <a:r>
              <a:rPr lang="en-IN" dirty="0" smtClean="0"/>
              <a:t>Distribution plot for all the continuous numeric features, to know their </a:t>
            </a:r>
            <a:r>
              <a:rPr lang="en-IN" dirty="0" err="1" smtClean="0"/>
              <a:t>skewness</a:t>
            </a:r>
            <a:r>
              <a:rPr lang="en-IN" dirty="0" smtClean="0"/>
              <a:t> also</a:t>
            </a:r>
          </a:p>
          <a:p>
            <a:pPr marL="457200" indent="-457200" algn="just">
              <a:buAutoNum type="arabicPeriod"/>
            </a:pPr>
            <a:r>
              <a:rPr lang="en-IN" dirty="0" smtClean="0"/>
              <a:t>Bivariate Analysis : Finding relation between 2 features.</a:t>
            </a:r>
          </a:p>
          <a:p>
            <a:pPr marL="457200" indent="-457200" algn="just">
              <a:buAutoNum type="arabicPeriod"/>
            </a:pPr>
            <a:r>
              <a:rPr lang="en-IN" dirty="0" err="1" smtClean="0"/>
              <a:t>Pairplot</a:t>
            </a:r>
            <a:r>
              <a:rPr lang="en-IN" dirty="0" smtClean="0"/>
              <a:t> , for multivariate analysis</a:t>
            </a:r>
          </a:p>
          <a:p>
            <a:pPr marL="457200" indent="-457200" algn="just">
              <a:buNone/>
            </a:pPr>
            <a:r>
              <a:rPr lang="en-IN" dirty="0" smtClean="0"/>
              <a:t>Example : </a:t>
            </a:r>
            <a:r>
              <a:rPr lang="en-IN" dirty="0" err="1" smtClean="0"/>
              <a:t>Barplot</a:t>
            </a:r>
            <a:r>
              <a:rPr lang="en-IN" dirty="0" smtClean="0"/>
              <a:t>, </a:t>
            </a:r>
            <a:r>
              <a:rPr lang="en-IN" dirty="0" smtClean="0"/>
              <a:t>and </a:t>
            </a:r>
            <a:r>
              <a:rPr lang="en-IN" dirty="0" err="1" smtClean="0"/>
              <a:t>Stripplot</a:t>
            </a:r>
            <a:r>
              <a:rPr lang="en-IN" dirty="0" smtClean="0"/>
              <a:t> are used mostly in this project to find the relation between two features :</a:t>
            </a:r>
          </a:p>
          <a:p>
            <a:pPr marL="457200" indent="-457200"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Example of Univariate</a:t>
            </a:r>
            <a:br>
              <a:rPr lang="en-IN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err="1" smtClean="0"/>
              <a:t>Countplot</a:t>
            </a:r>
            <a:r>
              <a:rPr lang="en-IN" sz="2000" dirty="0" smtClean="0"/>
              <a:t> for categorical feature :</a:t>
            </a:r>
            <a:endParaRPr lang="en-US" dirty="0"/>
          </a:p>
        </p:txBody>
      </p:sp>
      <p:pic>
        <p:nvPicPr>
          <p:cNvPr id="5" name="Picture 4" descr="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161212" y="2332581"/>
            <a:ext cx="4820194" cy="41074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Example of Univariate</a:t>
            </a:r>
            <a:br>
              <a:rPr lang="en-IN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Distribution plot for numerical feature :</a:t>
            </a:r>
            <a:endParaRPr lang="en-US" dirty="0"/>
          </a:p>
        </p:txBody>
      </p:sp>
      <p:pic>
        <p:nvPicPr>
          <p:cNvPr id="7" name="Picture 6" descr="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978331" y="2332213"/>
            <a:ext cx="7223760" cy="43167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Example of Bivariate</a:t>
            </a:r>
            <a:br>
              <a:rPr lang="en-IN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err="1" smtClean="0"/>
              <a:t>Barplot</a:t>
            </a:r>
            <a:r>
              <a:rPr lang="en-IN" sz="2000" dirty="0" smtClean="0"/>
              <a:t> :</a:t>
            </a:r>
            <a:endParaRPr lang="en-US" dirty="0"/>
          </a:p>
        </p:txBody>
      </p:sp>
      <p:pic>
        <p:nvPicPr>
          <p:cNvPr id="7" name="Picture 6" descr="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952207" y="2193081"/>
            <a:ext cx="6949438" cy="4495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</a:majorFont>
      <a:minorFont>
        <a:latin typeface="Calibri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TF00001244</Template>
  <TotalTime>648</TotalTime>
  <Words>387</Words>
  <Application>Microsoft Office PowerPoint</Application>
  <PresentationFormat>Custom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Feathered</vt:lpstr>
      <vt:lpstr>Flight Price Prediction Project    </vt:lpstr>
      <vt:lpstr>PROBLEM STATEMENT</vt:lpstr>
      <vt:lpstr>Web Scrapping</vt:lpstr>
      <vt:lpstr>EDA STEPS </vt:lpstr>
      <vt:lpstr>Handling Null Values  There were no null values in the dataset.</vt:lpstr>
      <vt:lpstr>VISUALIZATIONS :  </vt:lpstr>
      <vt:lpstr>Example of Univariate  Countplot for categorical feature :</vt:lpstr>
      <vt:lpstr>Example of Univariate  Distribution plot for numerical feature :</vt:lpstr>
      <vt:lpstr>Example of Bivariate  Barplot :</vt:lpstr>
      <vt:lpstr>Example of Bivariate  Stripplot :</vt:lpstr>
      <vt:lpstr>Best ML Model </vt:lpstr>
      <vt:lpstr>Predictions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53</cp:revision>
  <dcterms:created xsi:type="dcterms:W3CDTF">2015-02-11T21:49:57Z</dcterms:created>
  <dcterms:modified xsi:type="dcterms:W3CDTF">2022-06-28T15:43:24Z</dcterms:modified>
</cp:coreProperties>
</file>