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3"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025" autoAdjust="0"/>
    <p:restoredTop sz="94660"/>
  </p:normalViewPr>
  <p:slideViewPr>
    <p:cSldViewPr snapToGrid="0">
      <p:cViewPr varScale="1">
        <p:scale>
          <a:sx n="73" d="100"/>
          <a:sy n="73" d="100"/>
        </p:scale>
        <p:origin x="-49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48" y="37"/>
                    <a:pt x="3143" y="35"/>
                    <a:pt x="3144" y="40"/>
                  </a:cubicBezTo>
                  <a:cubicBezTo>
                    <a:pt x="3141" y="44"/>
                    <a:pt x="3138" y="48"/>
                    <a:pt x="3136" y="54"/>
                  </a:cubicBezTo>
                  <a:cubicBezTo>
                    <a:pt x="3130" y="54"/>
                    <a:pt x="3133" y="63"/>
                    <a:pt x="3126" y="63"/>
                  </a:cubicBezTo>
                  <a:cubicBezTo>
                    <a:pt x="3126" y="70"/>
                    <a:pt x="3123" y="74"/>
                    <a:pt x="3118" y="77"/>
                  </a:cubicBezTo>
                  <a:cubicBezTo>
                    <a:pt x="3115" y="80"/>
                    <a:pt x="3116" y="87"/>
                    <a:pt x="3110" y="88"/>
                  </a:cubicBezTo>
                  <a:cubicBezTo>
                    <a:pt x="3111" y="92"/>
                    <a:pt x="3109" y="94"/>
                    <a:pt x="3107" y="95"/>
                  </a:cubicBezTo>
                  <a:cubicBezTo>
                    <a:pt x="3106" y="98"/>
                    <a:pt x="3105" y="100"/>
                    <a:pt x="3103" y="102"/>
                  </a:cubicBezTo>
                  <a:cubicBezTo>
                    <a:pt x="3098" y="111"/>
                    <a:pt x="3091" y="119"/>
                    <a:pt x="3087" y="129"/>
                  </a:cubicBezTo>
                  <a:cubicBezTo>
                    <a:pt x="3075" y="145"/>
                    <a:pt x="3066" y="164"/>
                    <a:pt x="3058" y="184"/>
                  </a:cubicBezTo>
                  <a:cubicBezTo>
                    <a:pt x="3056" y="188"/>
                    <a:pt x="3054" y="193"/>
                    <a:pt x="3053" y="197"/>
                  </a:cubicBezTo>
                  <a:cubicBezTo>
                    <a:pt x="3050" y="201"/>
                    <a:pt x="3051" y="210"/>
                    <a:pt x="3047" y="213"/>
                  </a:cubicBezTo>
                  <a:cubicBezTo>
                    <a:pt x="3045" y="217"/>
                    <a:pt x="3044" y="224"/>
                    <a:pt x="3042" y="229"/>
                  </a:cubicBezTo>
                  <a:cubicBezTo>
                    <a:pt x="3041" y="232"/>
                    <a:pt x="3039" y="233"/>
                    <a:pt x="3040" y="237"/>
                  </a:cubicBezTo>
                  <a:cubicBezTo>
                    <a:pt x="3040" y="240"/>
                    <a:pt x="3037" y="243"/>
                    <a:pt x="3041" y="244"/>
                  </a:cubicBezTo>
                  <a:cubicBezTo>
                    <a:pt x="3041" y="231"/>
                    <a:pt x="3050" y="226"/>
                    <a:pt x="3049" y="213"/>
                  </a:cubicBezTo>
                  <a:cubicBezTo>
                    <a:pt x="3057" y="206"/>
                    <a:pt x="3057" y="194"/>
                    <a:pt x="3063" y="186"/>
                  </a:cubicBezTo>
                  <a:cubicBezTo>
                    <a:pt x="3068" y="177"/>
                    <a:pt x="3071" y="166"/>
                    <a:pt x="3076" y="158"/>
                  </a:cubicBezTo>
                  <a:cubicBezTo>
                    <a:pt x="3082" y="150"/>
                    <a:pt x="3087" y="141"/>
                    <a:pt x="3092" y="131"/>
                  </a:cubicBezTo>
                  <a:cubicBezTo>
                    <a:pt x="3097" y="129"/>
                    <a:pt x="3097" y="123"/>
                    <a:pt x="3102" y="122"/>
                  </a:cubicBezTo>
                  <a:cubicBezTo>
                    <a:pt x="3102" y="119"/>
                    <a:pt x="3105" y="117"/>
                    <a:pt x="3103" y="113"/>
                  </a:cubicBezTo>
                  <a:cubicBezTo>
                    <a:pt x="3108" y="113"/>
                    <a:pt x="3108" y="109"/>
                    <a:pt x="3110" y="108"/>
                  </a:cubicBezTo>
                  <a:cubicBezTo>
                    <a:pt x="3109" y="101"/>
                    <a:pt x="3119" y="102"/>
                    <a:pt x="3117" y="94"/>
                  </a:cubicBezTo>
                  <a:cubicBezTo>
                    <a:pt x="3122" y="91"/>
                    <a:pt x="3124" y="87"/>
                    <a:pt x="3125" y="81"/>
                  </a:cubicBezTo>
                  <a:cubicBezTo>
                    <a:pt x="3133" y="75"/>
                    <a:pt x="3137" y="65"/>
                    <a:pt x="3143" y="57"/>
                  </a:cubicBezTo>
                  <a:cubicBezTo>
                    <a:pt x="3143" y="51"/>
                    <a:pt x="3151" y="50"/>
                    <a:pt x="3151" y="44"/>
                  </a:cubicBezTo>
                  <a:cubicBezTo>
                    <a:pt x="3155" y="40"/>
                    <a:pt x="3157" y="35"/>
                    <a:pt x="3159" y="30"/>
                  </a:cubicBezTo>
                  <a:cubicBezTo>
                    <a:pt x="3162" y="30"/>
                    <a:pt x="3164" y="29"/>
                    <a:pt x="3163" y="26"/>
                  </a:cubicBezTo>
                  <a:cubicBezTo>
                    <a:pt x="3166" y="25"/>
                    <a:pt x="3168" y="24"/>
                    <a:pt x="3167" y="21"/>
                  </a:cubicBezTo>
                  <a:cubicBezTo>
                    <a:pt x="3172" y="19"/>
                    <a:pt x="3172" y="13"/>
                    <a:pt x="3177" y="11"/>
                  </a:cubicBezTo>
                  <a:cubicBezTo>
                    <a:pt x="3177" y="5"/>
                    <a:pt x="3181" y="3"/>
                    <a:pt x="3185" y="0"/>
                  </a:cubicBezTo>
                  <a:cubicBezTo>
                    <a:pt x="3172" y="0"/>
                    <a:pt x="3172" y="0"/>
                    <a:pt x="3172" y="0"/>
                  </a:cubicBezTo>
                  <a:cubicBezTo>
                    <a:pt x="3171" y="1"/>
                    <a:pt x="3171" y="2"/>
                    <a:pt x="3170" y="3"/>
                  </a:cubicBezTo>
                  <a:cubicBezTo>
                    <a:pt x="3164" y="11"/>
                    <a:pt x="3161" y="22"/>
                    <a:pt x="3150" y="26"/>
                  </a:cubicBezTo>
                  <a:close/>
                  <a:moveTo>
                    <a:pt x="3022" y="73"/>
                  </a:moveTo>
                  <a:cubicBezTo>
                    <a:pt x="3020" y="92"/>
                    <a:pt x="3018" y="104"/>
                    <a:pt x="3017" y="128"/>
                  </a:cubicBezTo>
                  <a:cubicBezTo>
                    <a:pt x="3018" y="137"/>
                    <a:pt x="3018" y="146"/>
                    <a:pt x="3019" y="156"/>
                  </a:cubicBezTo>
                  <a:cubicBezTo>
                    <a:pt x="3015" y="171"/>
                    <a:pt x="3016" y="181"/>
                    <a:pt x="3013" y="196"/>
                  </a:cubicBezTo>
                  <a:cubicBezTo>
                    <a:pt x="3014" y="201"/>
                    <a:pt x="3015" y="208"/>
                    <a:pt x="3012" y="211"/>
                  </a:cubicBezTo>
                  <a:cubicBezTo>
                    <a:pt x="3017" y="211"/>
                    <a:pt x="3017" y="216"/>
                    <a:pt x="3017" y="222"/>
                  </a:cubicBezTo>
                  <a:cubicBezTo>
                    <a:pt x="3016" y="230"/>
                    <a:pt x="3016" y="239"/>
                    <a:pt x="3017" y="250"/>
                  </a:cubicBezTo>
                  <a:cubicBezTo>
                    <a:pt x="3017" y="255"/>
                    <a:pt x="3014" y="257"/>
                    <a:pt x="3016" y="263"/>
                  </a:cubicBezTo>
                  <a:cubicBezTo>
                    <a:pt x="3017" y="268"/>
                    <a:pt x="3014" y="278"/>
                    <a:pt x="3019" y="278"/>
                  </a:cubicBezTo>
                  <a:cubicBezTo>
                    <a:pt x="3019" y="253"/>
                    <a:pt x="3022" y="230"/>
                    <a:pt x="3023" y="206"/>
                  </a:cubicBezTo>
                  <a:cubicBezTo>
                    <a:pt x="3026" y="204"/>
                    <a:pt x="3025" y="199"/>
                    <a:pt x="3026" y="195"/>
                  </a:cubicBezTo>
                  <a:cubicBezTo>
                    <a:pt x="3028" y="192"/>
                    <a:pt x="3028" y="186"/>
                    <a:pt x="3030" y="184"/>
                  </a:cubicBezTo>
                  <a:cubicBezTo>
                    <a:pt x="3028" y="172"/>
                    <a:pt x="3035" y="169"/>
                    <a:pt x="3032" y="157"/>
                  </a:cubicBezTo>
                  <a:cubicBezTo>
                    <a:pt x="3040" y="153"/>
                    <a:pt x="3037" y="139"/>
                    <a:pt x="3044" y="134"/>
                  </a:cubicBezTo>
                  <a:cubicBezTo>
                    <a:pt x="3044" y="124"/>
                    <a:pt x="3052" y="120"/>
                    <a:pt x="3053" y="110"/>
                  </a:cubicBezTo>
                  <a:cubicBezTo>
                    <a:pt x="3055" y="106"/>
                    <a:pt x="3059" y="104"/>
                    <a:pt x="3059" y="98"/>
                  </a:cubicBezTo>
                  <a:cubicBezTo>
                    <a:pt x="3062" y="96"/>
                    <a:pt x="3065" y="93"/>
                    <a:pt x="3067" y="89"/>
                  </a:cubicBezTo>
                  <a:cubicBezTo>
                    <a:pt x="3065" y="82"/>
                    <a:pt x="3073" y="84"/>
                    <a:pt x="3070" y="76"/>
                  </a:cubicBezTo>
                  <a:cubicBezTo>
                    <a:pt x="3074" y="73"/>
                    <a:pt x="3077" y="70"/>
                    <a:pt x="3078" y="66"/>
                  </a:cubicBezTo>
                  <a:cubicBezTo>
                    <a:pt x="3083" y="65"/>
                    <a:pt x="3079" y="56"/>
                    <a:pt x="3086" y="57"/>
                  </a:cubicBezTo>
                  <a:cubicBezTo>
                    <a:pt x="3087" y="52"/>
                    <a:pt x="3091" y="50"/>
                    <a:pt x="3092" y="46"/>
                  </a:cubicBezTo>
                  <a:cubicBezTo>
                    <a:pt x="3093" y="41"/>
                    <a:pt x="3099" y="41"/>
                    <a:pt x="3098" y="34"/>
                  </a:cubicBezTo>
                  <a:cubicBezTo>
                    <a:pt x="3101" y="34"/>
                    <a:pt x="3103" y="33"/>
                    <a:pt x="3102" y="30"/>
                  </a:cubicBezTo>
                  <a:cubicBezTo>
                    <a:pt x="3102" y="27"/>
                    <a:pt x="3106" y="28"/>
                    <a:pt x="3106" y="25"/>
                  </a:cubicBezTo>
                  <a:cubicBezTo>
                    <a:pt x="3112" y="18"/>
                    <a:pt x="3117" y="9"/>
                    <a:pt x="3122" y="0"/>
                  </a:cubicBezTo>
                  <a:cubicBezTo>
                    <a:pt x="3111" y="0"/>
                    <a:pt x="3111" y="0"/>
                    <a:pt x="3111" y="0"/>
                  </a:cubicBezTo>
                  <a:cubicBezTo>
                    <a:pt x="3111" y="1"/>
                    <a:pt x="3111" y="2"/>
                    <a:pt x="3111" y="3"/>
                  </a:cubicBezTo>
                  <a:cubicBezTo>
                    <a:pt x="3107" y="7"/>
                    <a:pt x="3103" y="12"/>
                    <a:pt x="3101" y="19"/>
                  </a:cubicBezTo>
                  <a:cubicBezTo>
                    <a:pt x="3095" y="21"/>
                    <a:pt x="3096" y="29"/>
                    <a:pt x="3089" y="31"/>
                  </a:cubicBezTo>
                  <a:cubicBezTo>
                    <a:pt x="3089" y="38"/>
                    <a:pt x="3082" y="39"/>
                    <a:pt x="3084" y="46"/>
                  </a:cubicBezTo>
                  <a:cubicBezTo>
                    <a:pt x="3077" y="47"/>
                    <a:pt x="3080" y="56"/>
                    <a:pt x="3073" y="56"/>
                  </a:cubicBezTo>
                  <a:cubicBezTo>
                    <a:pt x="3073" y="69"/>
                    <a:pt x="3062" y="72"/>
                    <a:pt x="3060" y="83"/>
                  </a:cubicBezTo>
                  <a:cubicBezTo>
                    <a:pt x="3053" y="82"/>
                    <a:pt x="3062" y="78"/>
                    <a:pt x="3059" y="74"/>
                  </a:cubicBezTo>
                  <a:cubicBezTo>
                    <a:pt x="3063" y="74"/>
                    <a:pt x="3060" y="67"/>
                    <a:pt x="3063" y="65"/>
                  </a:cubicBezTo>
                  <a:cubicBezTo>
                    <a:pt x="3064" y="58"/>
                    <a:pt x="3069" y="55"/>
                    <a:pt x="3068" y="47"/>
                  </a:cubicBezTo>
                  <a:cubicBezTo>
                    <a:pt x="3078" y="40"/>
                    <a:pt x="3079" y="26"/>
                    <a:pt x="3086" y="16"/>
                  </a:cubicBezTo>
                  <a:cubicBezTo>
                    <a:pt x="3090" y="12"/>
                    <a:pt x="3091" y="5"/>
                    <a:pt x="3095" y="0"/>
                  </a:cubicBezTo>
                  <a:cubicBezTo>
                    <a:pt x="3085" y="0"/>
                    <a:pt x="3085" y="0"/>
                    <a:pt x="3085" y="0"/>
                  </a:cubicBezTo>
                  <a:cubicBezTo>
                    <a:pt x="3085" y="0"/>
                    <a:pt x="3085" y="0"/>
                    <a:pt x="3085" y="0"/>
                  </a:cubicBezTo>
                  <a:cubicBezTo>
                    <a:pt x="3082" y="1"/>
                    <a:pt x="3084" y="7"/>
                    <a:pt x="3081" y="7"/>
                  </a:cubicBezTo>
                  <a:cubicBezTo>
                    <a:pt x="3079" y="13"/>
                    <a:pt x="3075" y="16"/>
                    <a:pt x="3075" y="23"/>
                  </a:cubicBezTo>
                  <a:cubicBezTo>
                    <a:pt x="3071" y="26"/>
                    <a:pt x="3071" y="33"/>
                    <a:pt x="3068" y="37"/>
                  </a:cubicBezTo>
                  <a:cubicBezTo>
                    <a:pt x="3070" y="45"/>
                    <a:pt x="3060" y="44"/>
                    <a:pt x="3062" y="52"/>
                  </a:cubicBezTo>
                  <a:cubicBezTo>
                    <a:pt x="3058" y="55"/>
                    <a:pt x="3058" y="62"/>
                    <a:pt x="3057" y="68"/>
                  </a:cubicBezTo>
                  <a:cubicBezTo>
                    <a:pt x="3053" y="72"/>
                    <a:pt x="3053" y="80"/>
                    <a:pt x="3051" y="86"/>
                  </a:cubicBezTo>
                  <a:cubicBezTo>
                    <a:pt x="3046" y="88"/>
                    <a:pt x="3049" y="97"/>
                    <a:pt x="3046" y="101"/>
                  </a:cubicBezTo>
                  <a:cubicBezTo>
                    <a:pt x="3042" y="112"/>
                    <a:pt x="3040" y="124"/>
                    <a:pt x="3035" y="133"/>
                  </a:cubicBezTo>
                  <a:cubicBezTo>
                    <a:pt x="3028" y="154"/>
                    <a:pt x="3022" y="176"/>
                    <a:pt x="3020" y="202"/>
                  </a:cubicBezTo>
                  <a:cubicBezTo>
                    <a:pt x="3014" y="200"/>
                    <a:pt x="3019" y="190"/>
                    <a:pt x="3019" y="186"/>
                  </a:cubicBezTo>
                  <a:cubicBezTo>
                    <a:pt x="3018" y="179"/>
                    <a:pt x="3022" y="177"/>
                    <a:pt x="3020" y="169"/>
                  </a:cubicBezTo>
                  <a:cubicBezTo>
                    <a:pt x="3025" y="167"/>
                    <a:pt x="3021" y="158"/>
                    <a:pt x="3026" y="155"/>
                  </a:cubicBezTo>
                  <a:cubicBezTo>
                    <a:pt x="3024" y="148"/>
                    <a:pt x="3027" y="145"/>
                    <a:pt x="3029" y="140"/>
                  </a:cubicBezTo>
                  <a:cubicBezTo>
                    <a:pt x="3028" y="127"/>
                    <a:pt x="3035" y="121"/>
                    <a:pt x="3035" y="109"/>
                  </a:cubicBezTo>
                  <a:cubicBezTo>
                    <a:pt x="3038" y="105"/>
                    <a:pt x="3038" y="98"/>
                    <a:pt x="3041" y="95"/>
                  </a:cubicBezTo>
                  <a:cubicBezTo>
                    <a:pt x="3038" y="86"/>
                    <a:pt x="3045" y="86"/>
                    <a:pt x="3044" y="80"/>
                  </a:cubicBezTo>
                  <a:cubicBezTo>
                    <a:pt x="3047" y="70"/>
                    <a:pt x="3049" y="60"/>
                    <a:pt x="3053" y="51"/>
                  </a:cubicBezTo>
                  <a:cubicBezTo>
                    <a:pt x="3054" y="39"/>
                    <a:pt x="3059" y="31"/>
                    <a:pt x="3062" y="22"/>
                  </a:cubicBezTo>
                  <a:cubicBezTo>
                    <a:pt x="3064" y="13"/>
                    <a:pt x="3069" y="8"/>
                    <a:pt x="3072" y="0"/>
                  </a:cubicBezTo>
                  <a:cubicBezTo>
                    <a:pt x="3062" y="0"/>
                    <a:pt x="3062" y="0"/>
                    <a:pt x="3062" y="0"/>
                  </a:cubicBezTo>
                  <a:cubicBezTo>
                    <a:pt x="3061" y="3"/>
                    <a:pt x="3059" y="5"/>
                    <a:pt x="3057" y="7"/>
                  </a:cubicBezTo>
                  <a:cubicBezTo>
                    <a:pt x="3057" y="16"/>
                    <a:pt x="3053" y="21"/>
                    <a:pt x="3049" y="27"/>
                  </a:cubicBezTo>
                  <a:cubicBezTo>
                    <a:pt x="3048" y="47"/>
                    <a:pt x="3041" y="63"/>
                    <a:pt x="3038" y="82"/>
                  </a:cubicBezTo>
                  <a:cubicBezTo>
                    <a:pt x="3035" y="85"/>
                    <a:pt x="3034" y="90"/>
                    <a:pt x="3035" y="96"/>
                  </a:cubicBezTo>
                  <a:cubicBezTo>
                    <a:pt x="3032" y="99"/>
                    <a:pt x="3031" y="104"/>
                    <a:pt x="3031" y="109"/>
                  </a:cubicBezTo>
                  <a:cubicBezTo>
                    <a:pt x="3027" y="111"/>
                    <a:pt x="3030" y="119"/>
                    <a:pt x="3025" y="120"/>
                  </a:cubicBezTo>
                  <a:cubicBezTo>
                    <a:pt x="3027" y="127"/>
                    <a:pt x="3022" y="127"/>
                    <a:pt x="3024" y="134"/>
                  </a:cubicBezTo>
                  <a:cubicBezTo>
                    <a:pt x="3017" y="130"/>
                    <a:pt x="3026" y="123"/>
                    <a:pt x="3023" y="116"/>
                  </a:cubicBezTo>
                  <a:cubicBezTo>
                    <a:pt x="3021" y="108"/>
                    <a:pt x="3025" y="106"/>
                    <a:pt x="3024" y="99"/>
                  </a:cubicBezTo>
                  <a:cubicBezTo>
                    <a:pt x="3025" y="87"/>
                    <a:pt x="3029" y="77"/>
                    <a:pt x="3030" y="65"/>
                  </a:cubicBezTo>
                  <a:cubicBezTo>
                    <a:pt x="3033" y="61"/>
                    <a:pt x="3036" y="57"/>
                    <a:pt x="3036" y="50"/>
                  </a:cubicBezTo>
                  <a:cubicBezTo>
                    <a:pt x="3037" y="45"/>
                    <a:pt x="3042" y="43"/>
                    <a:pt x="3041" y="36"/>
                  </a:cubicBezTo>
                  <a:cubicBezTo>
                    <a:pt x="3045" y="27"/>
                    <a:pt x="3048" y="18"/>
                    <a:pt x="3050" y="7"/>
                  </a:cubicBezTo>
                  <a:cubicBezTo>
                    <a:pt x="3051" y="5"/>
                    <a:pt x="3052" y="3"/>
                    <a:pt x="3053" y="0"/>
                  </a:cubicBezTo>
                  <a:cubicBezTo>
                    <a:pt x="3045" y="0"/>
                    <a:pt x="3045" y="0"/>
                    <a:pt x="3045" y="0"/>
                  </a:cubicBezTo>
                  <a:cubicBezTo>
                    <a:pt x="3044" y="9"/>
                    <a:pt x="3040" y="15"/>
                    <a:pt x="3038" y="23"/>
                  </a:cubicBezTo>
                  <a:cubicBezTo>
                    <a:pt x="3037" y="33"/>
                    <a:pt x="3033" y="40"/>
                    <a:pt x="3031" y="48"/>
                  </a:cubicBezTo>
                  <a:cubicBezTo>
                    <a:pt x="3030" y="52"/>
                    <a:pt x="3028" y="56"/>
                    <a:pt x="3028" y="61"/>
                  </a:cubicBezTo>
                  <a:cubicBezTo>
                    <a:pt x="3023" y="62"/>
                    <a:pt x="3026" y="71"/>
                    <a:pt x="3022" y="73"/>
                  </a:cubicBezTo>
                  <a:close/>
                  <a:moveTo>
                    <a:pt x="3116" y="46"/>
                  </a:moveTo>
                  <a:cubicBezTo>
                    <a:pt x="3116" y="49"/>
                    <a:pt x="3113" y="49"/>
                    <a:pt x="3112" y="51"/>
                  </a:cubicBezTo>
                  <a:cubicBezTo>
                    <a:pt x="3112" y="53"/>
                    <a:pt x="3110" y="54"/>
                    <a:pt x="3108" y="56"/>
                  </a:cubicBezTo>
                  <a:cubicBezTo>
                    <a:pt x="3108" y="57"/>
                    <a:pt x="3108" y="60"/>
                    <a:pt x="3106" y="60"/>
                  </a:cubicBezTo>
                  <a:cubicBezTo>
                    <a:pt x="3103" y="60"/>
                    <a:pt x="3105" y="64"/>
                    <a:pt x="3102" y="65"/>
                  </a:cubicBezTo>
                  <a:cubicBezTo>
                    <a:pt x="3101" y="69"/>
                    <a:pt x="3099" y="72"/>
                    <a:pt x="3094" y="74"/>
                  </a:cubicBezTo>
                  <a:cubicBezTo>
                    <a:pt x="3096" y="86"/>
                    <a:pt x="3084" y="85"/>
                    <a:pt x="3085" y="97"/>
                  </a:cubicBezTo>
                  <a:cubicBezTo>
                    <a:pt x="3077" y="100"/>
                    <a:pt x="3078" y="112"/>
                    <a:pt x="3069" y="115"/>
                  </a:cubicBezTo>
                  <a:cubicBezTo>
                    <a:pt x="3069" y="121"/>
                    <a:pt x="3070" y="126"/>
                    <a:pt x="3065" y="126"/>
                  </a:cubicBezTo>
                  <a:cubicBezTo>
                    <a:pt x="3065" y="132"/>
                    <a:pt x="3062" y="134"/>
                    <a:pt x="3059" y="138"/>
                  </a:cubicBezTo>
                  <a:cubicBezTo>
                    <a:pt x="3059" y="148"/>
                    <a:pt x="3051" y="151"/>
                    <a:pt x="3050" y="160"/>
                  </a:cubicBezTo>
                  <a:cubicBezTo>
                    <a:pt x="3046" y="167"/>
                    <a:pt x="3042" y="174"/>
                    <a:pt x="3041" y="183"/>
                  </a:cubicBezTo>
                  <a:cubicBezTo>
                    <a:pt x="3037" y="185"/>
                    <a:pt x="3039" y="192"/>
                    <a:pt x="3037" y="196"/>
                  </a:cubicBezTo>
                  <a:cubicBezTo>
                    <a:pt x="3033" y="198"/>
                    <a:pt x="3037" y="206"/>
                    <a:pt x="3031" y="207"/>
                  </a:cubicBezTo>
                  <a:cubicBezTo>
                    <a:pt x="3031" y="218"/>
                    <a:pt x="3032" y="218"/>
                    <a:pt x="3031" y="227"/>
                  </a:cubicBezTo>
                  <a:cubicBezTo>
                    <a:pt x="3028" y="229"/>
                    <a:pt x="3027" y="232"/>
                    <a:pt x="3027" y="236"/>
                  </a:cubicBezTo>
                  <a:cubicBezTo>
                    <a:pt x="3028" y="240"/>
                    <a:pt x="3021" y="246"/>
                    <a:pt x="3028" y="247"/>
                  </a:cubicBezTo>
                  <a:cubicBezTo>
                    <a:pt x="3030" y="235"/>
                    <a:pt x="3035" y="226"/>
                    <a:pt x="3036" y="214"/>
                  </a:cubicBezTo>
                  <a:cubicBezTo>
                    <a:pt x="3034" y="205"/>
                    <a:pt x="3043" y="206"/>
                    <a:pt x="3039" y="196"/>
                  </a:cubicBezTo>
                  <a:cubicBezTo>
                    <a:pt x="3044" y="193"/>
                    <a:pt x="3046" y="187"/>
                    <a:pt x="3047" y="180"/>
                  </a:cubicBezTo>
                  <a:cubicBezTo>
                    <a:pt x="3048" y="174"/>
                    <a:pt x="3053" y="171"/>
                    <a:pt x="3055" y="166"/>
                  </a:cubicBezTo>
                  <a:cubicBezTo>
                    <a:pt x="3058" y="162"/>
                    <a:pt x="3057" y="155"/>
                    <a:pt x="3063" y="153"/>
                  </a:cubicBezTo>
                  <a:cubicBezTo>
                    <a:pt x="3066" y="142"/>
                    <a:pt x="3070" y="131"/>
                    <a:pt x="3078" y="123"/>
                  </a:cubicBezTo>
                  <a:cubicBezTo>
                    <a:pt x="3082" y="113"/>
                    <a:pt x="3087" y="104"/>
                    <a:pt x="3094" y="96"/>
                  </a:cubicBezTo>
                  <a:cubicBezTo>
                    <a:pt x="3094" y="93"/>
                    <a:pt x="3096" y="91"/>
                    <a:pt x="3100" y="91"/>
                  </a:cubicBezTo>
                  <a:cubicBezTo>
                    <a:pt x="3099" y="87"/>
                    <a:pt x="3100" y="84"/>
                    <a:pt x="3101" y="82"/>
                  </a:cubicBezTo>
                  <a:cubicBezTo>
                    <a:pt x="3103" y="76"/>
                    <a:pt x="3111" y="76"/>
                    <a:pt x="3111" y="68"/>
                  </a:cubicBezTo>
                  <a:cubicBezTo>
                    <a:pt x="3119" y="61"/>
                    <a:pt x="3122" y="50"/>
                    <a:pt x="3129" y="43"/>
                  </a:cubicBezTo>
                  <a:cubicBezTo>
                    <a:pt x="3138" y="36"/>
                    <a:pt x="3139" y="23"/>
                    <a:pt x="3149" y="18"/>
                  </a:cubicBezTo>
                  <a:cubicBezTo>
                    <a:pt x="3152" y="11"/>
                    <a:pt x="3156" y="6"/>
                    <a:pt x="3160" y="0"/>
                  </a:cubicBezTo>
                  <a:cubicBezTo>
                    <a:pt x="3150" y="0"/>
                    <a:pt x="3150" y="0"/>
                    <a:pt x="3150" y="0"/>
                  </a:cubicBezTo>
                  <a:cubicBezTo>
                    <a:pt x="3145" y="6"/>
                    <a:pt x="3139" y="11"/>
                    <a:pt x="3136" y="19"/>
                  </a:cubicBezTo>
                  <a:cubicBezTo>
                    <a:pt x="3131" y="24"/>
                    <a:pt x="3130" y="33"/>
                    <a:pt x="3122" y="37"/>
                  </a:cubicBezTo>
                  <a:cubicBezTo>
                    <a:pt x="3122" y="42"/>
                    <a:pt x="3117" y="42"/>
                    <a:pt x="3116" y="46"/>
                  </a:cubicBezTo>
                  <a:close/>
                  <a:moveTo>
                    <a:pt x="3177" y="40"/>
                  </a:moveTo>
                  <a:cubicBezTo>
                    <a:pt x="3172" y="44"/>
                    <a:pt x="3174" y="55"/>
                    <a:pt x="3165" y="56"/>
                  </a:cubicBezTo>
                  <a:cubicBezTo>
                    <a:pt x="3164" y="64"/>
                    <a:pt x="3156" y="65"/>
                    <a:pt x="3155" y="74"/>
                  </a:cubicBezTo>
                  <a:cubicBezTo>
                    <a:pt x="3149" y="73"/>
                    <a:pt x="3152" y="79"/>
                    <a:pt x="3149" y="81"/>
                  </a:cubicBezTo>
                  <a:cubicBezTo>
                    <a:pt x="3146" y="83"/>
                    <a:pt x="3143" y="85"/>
                    <a:pt x="3143" y="90"/>
                  </a:cubicBezTo>
                  <a:cubicBezTo>
                    <a:pt x="3140" y="92"/>
                    <a:pt x="3138" y="94"/>
                    <a:pt x="3137" y="97"/>
                  </a:cubicBezTo>
                  <a:cubicBezTo>
                    <a:pt x="3130" y="96"/>
                    <a:pt x="3135" y="105"/>
                    <a:pt x="3129" y="104"/>
                  </a:cubicBezTo>
                  <a:cubicBezTo>
                    <a:pt x="3128" y="108"/>
                    <a:pt x="3126" y="110"/>
                    <a:pt x="3123" y="111"/>
                  </a:cubicBezTo>
                  <a:cubicBezTo>
                    <a:pt x="3120" y="114"/>
                    <a:pt x="3119" y="117"/>
                    <a:pt x="3117" y="121"/>
                  </a:cubicBezTo>
                  <a:cubicBezTo>
                    <a:pt x="3112" y="125"/>
                    <a:pt x="3109" y="131"/>
                    <a:pt x="3105" y="137"/>
                  </a:cubicBezTo>
                  <a:cubicBezTo>
                    <a:pt x="3100" y="150"/>
                    <a:pt x="3089" y="160"/>
                    <a:pt x="3084" y="173"/>
                  </a:cubicBezTo>
                  <a:cubicBezTo>
                    <a:pt x="3080" y="178"/>
                    <a:pt x="3074" y="182"/>
                    <a:pt x="3074" y="191"/>
                  </a:cubicBezTo>
                  <a:cubicBezTo>
                    <a:pt x="3069" y="196"/>
                    <a:pt x="3065" y="202"/>
                    <a:pt x="3064" y="209"/>
                  </a:cubicBezTo>
                  <a:cubicBezTo>
                    <a:pt x="3061" y="210"/>
                    <a:pt x="3060" y="214"/>
                    <a:pt x="3061" y="218"/>
                  </a:cubicBezTo>
                  <a:cubicBezTo>
                    <a:pt x="3059" y="222"/>
                    <a:pt x="3058" y="225"/>
                    <a:pt x="3055" y="228"/>
                  </a:cubicBezTo>
                  <a:cubicBezTo>
                    <a:pt x="3052" y="235"/>
                    <a:pt x="3053" y="245"/>
                    <a:pt x="3048" y="250"/>
                  </a:cubicBezTo>
                  <a:cubicBezTo>
                    <a:pt x="3044" y="256"/>
                    <a:pt x="3048" y="268"/>
                    <a:pt x="3040" y="270"/>
                  </a:cubicBezTo>
                  <a:cubicBezTo>
                    <a:pt x="3040" y="279"/>
                    <a:pt x="3038" y="286"/>
                    <a:pt x="3035" y="292"/>
                  </a:cubicBezTo>
                  <a:cubicBezTo>
                    <a:pt x="3033" y="309"/>
                    <a:pt x="3031" y="325"/>
                    <a:pt x="3028" y="341"/>
                  </a:cubicBezTo>
                  <a:cubicBezTo>
                    <a:pt x="3036" y="343"/>
                    <a:pt x="3029" y="331"/>
                    <a:pt x="3034" y="330"/>
                  </a:cubicBezTo>
                  <a:cubicBezTo>
                    <a:pt x="3033" y="323"/>
                    <a:pt x="3037" y="320"/>
                    <a:pt x="3034" y="312"/>
                  </a:cubicBezTo>
                  <a:cubicBezTo>
                    <a:pt x="3039" y="310"/>
                    <a:pt x="3035" y="301"/>
                    <a:pt x="3040" y="299"/>
                  </a:cubicBezTo>
                  <a:cubicBezTo>
                    <a:pt x="3039" y="292"/>
                    <a:pt x="3042" y="288"/>
                    <a:pt x="3043" y="283"/>
                  </a:cubicBezTo>
                  <a:cubicBezTo>
                    <a:pt x="3046" y="274"/>
                    <a:pt x="3047" y="263"/>
                    <a:pt x="3052" y="256"/>
                  </a:cubicBezTo>
                  <a:cubicBezTo>
                    <a:pt x="3056" y="253"/>
                    <a:pt x="3052" y="243"/>
                    <a:pt x="3058" y="243"/>
                  </a:cubicBezTo>
                  <a:cubicBezTo>
                    <a:pt x="3059" y="238"/>
                    <a:pt x="3058" y="231"/>
                    <a:pt x="3064" y="229"/>
                  </a:cubicBezTo>
                  <a:cubicBezTo>
                    <a:pt x="3066" y="220"/>
                    <a:pt x="3068" y="210"/>
                    <a:pt x="3075" y="204"/>
                  </a:cubicBezTo>
                  <a:cubicBezTo>
                    <a:pt x="3075" y="199"/>
                    <a:pt x="3081" y="197"/>
                    <a:pt x="3081" y="191"/>
                  </a:cubicBezTo>
                  <a:cubicBezTo>
                    <a:pt x="3084" y="187"/>
                    <a:pt x="3087" y="184"/>
                    <a:pt x="3089" y="179"/>
                  </a:cubicBezTo>
                  <a:cubicBezTo>
                    <a:pt x="3095" y="173"/>
                    <a:pt x="3097" y="163"/>
                    <a:pt x="3104" y="156"/>
                  </a:cubicBezTo>
                  <a:cubicBezTo>
                    <a:pt x="3107" y="146"/>
                    <a:pt x="3116" y="142"/>
                    <a:pt x="3118" y="131"/>
                  </a:cubicBezTo>
                  <a:cubicBezTo>
                    <a:pt x="3124" y="131"/>
                    <a:pt x="3123" y="135"/>
                    <a:pt x="3127" y="131"/>
                  </a:cubicBezTo>
                  <a:cubicBezTo>
                    <a:pt x="3124" y="120"/>
                    <a:pt x="3132" y="119"/>
                    <a:pt x="3134" y="113"/>
                  </a:cubicBezTo>
                  <a:cubicBezTo>
                    <a:pt x="3139" y="113"/>
                    <a:pt x="3136" y="106"/>
                    <a:pt x="3140" y="106"/>
                  </a:cubicBezTo>
                  <a:cubicBezTo>
                    <a:pt x="3145" y="105"/>
                    <a:pt x="3144" y="100"/>
                    <a:pt x="3148" y="99"/>
                  </a:cubicBezTo>
                  <a:cubicBezTo>
                    <a:pt x="3145" y="92"/>
                    <a:pt x="3155" y="96"/>
                    <a:pt x="3152" y="90"/>
                  </a:cubicBezTo>
                  <a:cubicBezTo>
                    <a:pt x="3157" y="89"/>
                    <a:pt x="3156" y="83"/>
                    <a:pt x="3160" y="83"/>
                  </a:cubicBezTo>
                  <a:cubicBezTo>
                    <a:pt x="3161" y="79"/>
                    <a:pt x="3163" y="77"/>
                    <a:pt x="3164" y="74"/>
                  </a:cubicBezTo>
                  <a:cubicBezTo>
                    <a:pt x="3170" y="74"/>
                    <a:pt x="3165" y="65"/>
                    <a:pt x="3172" y="66"/>
                  </a:cubicBezTo>
                  <a:cubicBezTo>
                    <a:pt x="3173" y="58"/>
                    <a:pt x="3181" y="56"/>
                    <a:pt x="3182" y="48"/>
                  </a:cubicBezTo>
                  <a:cubicBezTo>
                    <a:pt x="3188" y="45"/>
                    <a:pt x="3190" y="38"/>
                    <a:pt x="3196" y="34"/>
                  </a:cubicBezTo>
                  <a:cubicBezTo>
                    <a:pt x="3199" y="27"/>
                    <a:pt x="3206" y="25"/>
                    <a:pt x="3208" y="18"/>
                  </a:cubicBezTo>
                  <a:cubicBezTo>
                    <a:pt x="3211" y="16"/>
                    <a:pt x="3213" y="14"/>
                    <a:pt x="3214" y="11"/>
                  </a:cubicBezTo>
                  <a:cubicBezTo>
                    <a:pt x="3215" y="7"/>
                    <a:pt x="3223" y="9"/>
                    <a:pt x="3220" y="2"/>
                  </a:cubicBezTo>
                  <a:cubicBezTo>
                    <a:pt x="3221" y="1"/>
                    <a:pt x="3222" y="1"/>
                    <a:pt x="3222" y="0"/>
                  </a:cubicBezTo>
                  <a:cubicBezTo>
                    <a:pt x="3210" y="0"/>
                    <a:pt x="3210" y="0"/>
                    <a:pt x="3210" y="0"/>
                  </a:cubicBezTo>
                  <a:cubicBezTo>
                    <a:pt x="3209" y="3"/>
                    <a:pt x="3209" y="7"/>
                    <a:pt x="3205" y="7"/>
                  </a:cubicBezTo>
                  <a:cubicBezTo>
                    <a:pt x="3202" y="10"/>
                    <a:pt x="3203" y="16"/>
                    <a:pt x="3200" y="19"/>
                  </a:cubicBezTo>
                  <a:cubicBezTo>
                    <a:pt x="3196" y="23"/>
                    <a:pt x="3190" y="24"/>
                    <a:pt x="3189" y="30"/>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21" y="864"/>
                    <a:pt x="2327" y="868"/>
                    <a:pt x="2329" y="873"/>
                  </a:cubicBezTo>
                  <a:cubicBezTo>
                    <a:pt x="2337" y="877"/>
                    <a:pt x="2332" y="884"/>
                    <a:pt x="2340" y="888"/>
                  </a:cubicBezTo>
                  <a:cubicBezTo>
                    <a:pt x="2344" y="898"/>
                    <a:pt x="2346" y="909"/>
                    <a:pt x="2357" y="917"/>
                  </a:cubicBezTo>
                  <a:cubicBezTo>
                    <a:pt x="2356" y="924"/>
                    <a:pt x="2358" y="931"/>
                    <a:pt x="2362" y="937"/>
                  </a:cubicBezTo>
                  <a:cubicBezTo>
                    <a:pt x="2364" y="943"/>
                    <a:pt x="2365" y="950"/>
                    <a:pt x="2371" y="956"/>
                  </a:cubicBezTo>
                  <a:cubicBezTo>
                    <a:pt x="2373" y="962"/>
                    <a:pt x="2374" y="968"/>
                    <a:pt x="2379" y="974"/>
                  </a:cubicBezTo>
                  <a:cubicBezTo>
                    <a:pt x="2378" y="982"/>
                    <a:pt x="2383" y="988"/>
                    <a:pt x="2386" y="995"/>
                  </a:cubicBezTo>
                  <a:cubicBezTo>
                    <a:pt x="2390" y="1008"/>
                    <a:pt x="2397" y="1020"/>
                    <a:pt x="2400" y="1033"/>
                  </a:cubicBezTo>
                  <a:cubicBezTo>
                    <a:pt x="2402" y="1039"/>
                    <a:pt x="2405" y="1045"/>
                    <a:pt x="2406" y="1052"/>
                  </a:cubicBezTo>
                  <a:cubicBezTo>
                    <a:pt x="2409" y="1059"/>
                    <a:pt x="2411" y="1066"/>
                    <a:pt x="2413" y="1073"/>
                  </a:cubicBezTo>
                  <a:cubicBezTo>
                    <a:pt x="2417" y="1086"/>
                    <a:pt x="2422" y="1098"/>
                    <a:pt x="2424" y="1111"/>
                  </a:cubicBezTo>
                  <a:cubicBezTo>
                    <a:pt x="2428" y="1117"/>
                    <a:pt x="2430" y="1124"/>
                    <a:pt x="2429" y="1131"/>
                  </a:cubicBezTo>
                  <a:cubicBezTo>
                    <a:pt x="2433" y="1138"/>
                    <a:pt x="2437" y="1144"/>
                    <a:pt x="2437" y="1151"/>
                  </a:cubicBezTo>
                  <a:cubicBezTo>
                    <a:pt x="2441" y="1157"/>
                    <a:pt x="2439" y="1165"/>
                    <a:pt x="2445" y="1170"/>
                  </a:cubicBezTo>
                  <a:cubicBezTo>
                    <a:pt x="2441" y="1178"/>
                    <a:pt x="2454" y="1182"/>
                    <a:pt x="2448" y="1190"/>
                  </a:cubicBezTo>
                  <a:cubicBezTo>
                    <a:pt x="2453" y="1196"/>
                    <a:pt x="2452" y="1203"/>
                    <a:pt x="2456" y="1209"/>
                  </a:cubicBezTo>
                  <a:cubicBezTo>
                    <a:pt x="2456" y="1216"/>
                    <a:pt x="2456" y="1223"/>
                    <a:pt x="2463" y="1229"/>
                  </a:cubicBezTo>
                  <a:cubicBezTo>
                    <a:pt x="2462" y="1236"/>
                    <a:pt x="2466" y="1242"/>
                    <a:pt x="2469" y="1249"/>
                  </a:cubicBezTo>
                  <a:cubicBezTo>
                    <a:pt x="2470" y="1255"/>
                    <a:pt x="2472" y="1262"/>
                    <a:pt x="2474" y="1268"/>
                  </a:cubicBezTo>
                  <a:cubicBezTo>
                    <a:pt x="2477" y="1274"/>
                    <a:pt x="2481" y="1280"/>
                    <a:pt x="2483" y="1287"/>
                  </a:cubicBezTo>
                  <a:cubicBezTo>
                    <a:pt x="2482" y="1291"/>
                    <a:pt x="2482" y="1294"/>
                    <a:pt x="2486" y="1297"/>
                  </a:cubicBezTo>
                  <a:cubicBezTo>
                    <a:pt x="2483" y="1302"/>
                    <a:pt x="2487" y="1304"/>
                    <a:pt x="2490" y="1307"/>
                  </a:cubicBezTo>
                  <a:cubicBezTo>
                    <a:pt x="2490" y="1314"/>
                    <a:pt x="2491" y="1321"/>
                    <a:pt x="2495" y="1327"/>
                  </a:cubicBezTo>
                  <a:cubicBezTo>
                    <a:pt x="2499" y="1333"/>
                    <a:pt x="2498" y="1340"/>
                    <a:pt x="2504" y="1345"/>
                  </a:cubicBezTo>
                  <a:cubicBezTo>
                    <a:pt x="2502" y="1353"/>
                    <a:pt x="2511" y="1358"/>
                    <a:pt x="2509" y="1365"/>
                  </a:cubicBezTo>
                  <a:cubicBezTo>
                    <a:pt x="2515" y="1371"/>
                    <a:pt x="2515" y="1378"/>
                    <a:pt x="2523" y="1384"/>
                  </a:cubicBezTo>
                  <a:cubicBezTo>
                    <a:pt x="2523" y="1391"/>
                    <a:pt x="2526" y="1397"/>
                    <a:pt x="2531" y="1403"/>
                  </a:cubicBezTo>
                  <a:cubicBezTo>
                    <a:pt x="2533" y="1409"/>
                    <a:pt x="2532" y="1416"/>
                    <a:pt x="2540" y="1422"/>
                  </a:cubicBezTo>
                  <a:cubicBezTo>
                    <a:pt x="2539" y="1425"/>
                    <a:pt x="2541" y="1428"/>
                    <a:pt x="2544" y="1430"/>
                  </a:cubicBezTo>
                  <a:cubicBezTo>
                    <a:pt x="2541" y="1435"/>
                    <a:pt x="2545" y="1437"/>
                    <a:pt x="2548" y="1440"/>
                  </a:cubicBezTo>
                  <a:cubicBezTo>
                    <a:pt x="2549" y="1448"/>
                    <a:pt x="2554" y="1454"/>
                    <a:pt x="2555" y="1461"/>
                  </a:cubicBezTo>
                  <a:cubicBezTo>
                    <a:pt x="2560" y="1463"/>
                    <a:pt x="2562" y="1466"/>
                    <a:pt x="2560" y="1469"/>
                  </a:cubicBezTo>
                  <a:cubicBezTo>
                    <a:pt x="2563" y="1473"/>
                    <a:pt x="2567" y="1475"/>
                    <a:pt x="2567" y="1479"/>
                  </a:cubicBezTo>
                  <a:cubicBezTo>
                    <a:pt x="2570" y="1485"/>
                    <a:pt x="2574" y="1491"/>
                    <a:pt x="2578" y="1497"/>
                  </a:cubicBezTo>
                  <a:cubicBezTo>
                    <a:pt x="2587" y="1510"/>
                    <a:pt x="2601" y="1521"/>
                    <a:pt x="2612" y="1533"/>
                  </a:cubicBezTo>
                  <a:cubicBezTo>
                    <a:pt x="2616" y="1536"/>
                    <a:pt x="2619" y="1537"/>
                    <a:pt x="2623" y="1537"/>
                  </a:cubicBezTo>
                  <a:cubicBezTo>
                    <a:pt x="2625" y="1540"/>
                    <a:pt x="2620" y="1544"/>
                    <a:pt x="2627" y="1546"/>
                  </a:cubicBezTo>
                  <a:cubicBezTo>
                    <a:pt x="2629" y="1543"/>
                    <a:pt x="2629" y="1541"/>
                    <a:pt x="2629" y="1539"/>
                  </a:cubicBezTo>
                  <a:cubicBezTo>
                    <a:pt x="2627" y="1538"/>
                    <a:pt x="2626" y="1536"/>
                    <a:pt x="2624" y="1535"/>
                  </a:cubicBezTo>
                  <a:cubicBezTo>
                    <a:pt x="2613" y="1528"/>
                    <a:pt x="2611" y="1520"/>
                    <a:pt x="2599" y="1514"/>
                  </a:cubicBezTo>
                  <a:cubicBezTo>
                    <a:pt x="2596" y="1502"/>
                    <a:pt x="2585" y="1492"/>
                    <a:pt x="2575" y="1482"/>
                  </a:cubicBezTo>
                  <a:cubicBezTo>
                    <a:pt x="2576" y="1476"/>
                    <a:pt x="2567" y="1471"/>
                    <a:pt x="2569" y="1465"/>
                  </a:cubicBezTo>
                  <a:cubicBezTo>
                    <a:pt x="2563" y="1459"/>
                    <a:pt x="2562" y="1453"/>
                    <a:pt x="2559" y="1448"/>
                  </a:cubicBezTo>
                  <a:cubicBezTo>
                    <a:pt x="2561" y="1444"/>
                    <a:pt x="2554" y="1442"/>
                    <a:pt x="2554" y="1439"/>
                  </a:cubicBezTo>
                  <a:cubicBezTo>
                    <a:pt x="2557" y="1435"/>
                    <a:pt x="2550" y="1434"/>
                    <a:pt x="2552" y="1430"/>
                  </a:cubicBezTo>
                  <a:cubicBezTo>
                    <a:pt x="2548" y="1424"/>
                    <a:pt x="2544" y="1418"/>
                    <a:pt x="2544" y="1411"/>
                  </a:cubicBezTo>
                  <a:cubicBezTo>
                    <a:pt x="2539" y="1406"/>
                    <a:pt x="2539" y="1400"/>
                    <a:pt x="2534" y="1394"/>
                  </a:cubicBezTo>
                  <a:cubicBezTo>
                    <a:pt x="2534" y="1388"/>
                    <a:pt x="2528" y="1383"/>
                    <a:pt x="2527" y="1377"/>
                  </a:cubicBezTo>
                  <a:cubicBezTo>
                    <a:pt x="2518" y="1373"/>
                    <a:pt x="2526" y="1365"/>
                    <a:pt x="2515" y="1361"/>
                  </a:cubicBezTo>
                  <a:cubicBezTo>
                    <a:pt x="2518" y="1357"/>
                    <a:pt x="2511" y="1355"/>
                    <a:pt x="2513" y="1351"/>
                  </a:cubicBezTo>
                  <a:cubicBezTo>
                    <a:pt x="2513" y="1348"/>
                    <a:pt x="2509" y="1345"/>
                    <a:pt x="2506" y="1342"/>
                  </a:cubicBezTo>
                  <a:cubicBezTo>
                    <a:pt x="2509" y="1339"/>
                    <a:pt x="2506" y="1337"/>
                    <a:pt x="2506" y="1334"/>
                  </a:cubicBezTo>
                  <a:cubicBezTo>
                    <a:pt x="2503" y="1332"/>
                    <a:pt x="2507" y="1327"/>
                    <a:pt x="2501" y="1326"/>
                  </a:cubicBezTo>
                  <a:cubicBezTo>
                    <a:pt x="2504" y="1319"/>
                    <a:pt x="2497" y="1314"/>
                    <a:pt x="2498" y="1307"/>
                  </a:cubicBezTo>
                  <a:cubicBezTo>
                    <a:pt x="2494" y="1302"/>
                    <a:pt x="2495" y="1295"/>
                    <a:pt x="2491" y="1290"/>
                  </a:cubicBezTo>
                  <a:cubicBezTo>
                    <a:pt x="2488" y="1287"/>
                    <a:pt x="2492" y="1283"/>
                    <a:pt x="2486" y="1281"/>
                  </a:cubicBezTo>
                  <a:cubicBezTo>
                    <a:pt x="2481" y="1279"/>
                    <a:pt x="2493" y="1274"/>
                    <a:pt x="2484" y="1272"/>
                  </a:cubicBezTo>
                  <a:cubicBezTo>
                    <a:pt x="2485" y="1270"/>
                    <a:pt x="2485" y="1267"/>
                    <a:pt x="2481" y="1265"/>
                  </a:cubicBezTo>
                  <a:cubicBezTo>
                    <a:pt x="2477" y="1263"/>
                    <a:pt x="2483" y="1258"/>
                    <a:pt x="2480" y="1256"/>
                  </a:cubicBezTo>
                  <a:cubicBezTo>
                    <a:pt x="2476" y="1250"/>
                    <a:pt x="2478" y="1244"/>
                    <a:pt x="2473" y="1238"/>
                  </a:cubicBezTo>
                  <a:cubicBezTo>
                    <a:pt x="2470" y="1226"/>
                    <a:pt x="2465" y="1215"/>
                    <a:pt x="2463" y="1203"/>
                  </a:cubicBezTo>
                  <a:cubicBezTo>
                    <a:pt x="2464" y="1200"/>
                    <a:pt x="2460" y="1198"/>
                    <a:pt x="2460" y="1196"/>
                  </a:cubicBezTo>
                  <a:cubicBezTo>
                    <a:pt x="2460" y="1192"/>
                    <a:pt x="2460" y="1189"/>
                    <a:pt x="2458" y="1186"/>
                  </a:cubicBezTo>
                  <a:cubicBezTo>
                    <a:pt x="2456" y="1181"/>
                    <a:pt x="2452" y="1175"/>
                    <a:pt x="2454" y="1168"/>
                  </a:cubicBezTo>
                  <a:cubicBezTo>
                    <a:pt x="2446" y="1164"/>
                    <a:pt x="2451" y="1156"/>
                    <a:pt x="2444" y="1151"/>
                  </a:cubicBezTo>
                  <a:cubicBezTo>
                    <a:pt x="2450" y="1144"/>
                    <a:pt x="2438" y="1140"/>
                    <a:pt x="2441" y="1133"/>
                  </a:cubicBezTo>
                  <a:cubicBezTo>
                    <a:pt x="2440" y="1128"/>
                    <a:pt x="2436" y="1123"/>
                    <a:pt x="2436" y="1117"/>
                  </a:cubicBezTo>
                  <a:cubicBezTo>
                    <a:pt x="2431" y="1112"/>
                    <a:pt x="2435" y="1105"/>
                    <a:pt x="2429" y="1099"/>
                  </a:cubicBezTo>
                  <a:cubicBezTo>
                    <a:pt x="2428" y="1087"/>
                    <a:pt x="2424" y="1075"/>
                    <a:pt x="2416" y="1064"/>
                  </a:cubicBezTo>
                  <a:cubicBezTo>
                    <a:pt x="2417" y="1061"/>
                    <a:pt x="2416" y="1058"/>
                    <a:pt x="2417" y="1055"/>
                  </a:cubicBezTo>
                  <a:cubicBezTo>
                    <a:pt x="2417" y="1052"/>
                    <a:pt x="2411" y="1050"/>
                    <a:pt x="2415" y="1046"/>
                  </a:cubicBezTo>
                  <a:cubicBezTo>
                    <a:pt x="2410" y="1041"/>
                    <a:pt x="2411" y="1035"/>
                    <a:pt x="2407" y="1030"/>
                  </a:cubicBezTo>
                  <a:cubicBezTo>
                    <a:pt x="2408" y="1024"/>
                    <a:pt x="2401" y="1020"/>
                    <a:pt x="2403" y="1014"/>
                  </a:cubicBezTo>
                  <a:cubicBezTo>
                    <a:pt x="2398" y="1002"/>
                    <a:pt x="2392" y="992"/>
                    <a:pt x="2391" y="980"/>
                  </a:cubicBezTo>
                  <a:cubicBezTo>
                    <a:pt x="2387" y="974"/>
                    <a:pt x="2384" y="968"/>
                    <a:pt x="2380" y="962"/>
                  </a:cubicBezTo>
                  <a:cubicBezTo>
                    <a:pt x="2380" y="954"/>
                    <a:pt x="2373" y="948"/>
                    <a:pt x="2372" y="941"/>
                  </a:cubicBezTo>
                  <a:cubicBezTo>
                    <a:pt x="2369" y="935"/>
                    <a:pt x="2368" y="928"/>
                    <a:pt x="2364" y="922"/>
                  </a:cubicBezTo>
                  <a:cubicBezTo>
                    <a:pt x="2366" y="915"/>
                    <a:pt x="2355" y="909"/>
                    <a:pt x="2357" y="902"/>
                  </a:cubicBezTo>
                  <a:cubicBezTo>
                    <a:pt x="2349" y="896"/>
                    <a:pt x="2351" y="889"/>
                    <a:pt x="2345" y="884"/>
                  </a:cubicBezTo>
                  <a:cubicBezTo>
                    <a:pt x="2347" y="879"/>
                    <a:pt x="2339" y="877"/>
                    <a:pt x="2341" y="873"/>
                  </a:cubicBezTo>
                  <a:cubicBezTo>
                    <a:pt x="2339" y="870"/>
                    <a:pt x="2335" y="867"/>
                    <a:pt x="2335" y="864"/>
                  </a:cubicBezTo>
                  <a:cubicBezTo>
                    <a:pt x="2334" y="862"/>
                    <a:pt x="2334" y="861"/>
                    <a:pt x="2335" y="859"/>
                  </a:cubicBezTo>
                  <a:cubicBezTo>
                    <a:pt x="2333" y="857"/>
                    <a:pt x="2331" y="859"/>
                    <a:pt x="2329" y="857"/>
                  </a:cubicBezTo>
                  <a:cubicBezTo>
                    <a:pt x="2329" y="853"/>
                    <a:pt x="2327" y="850"/>
                    <a:pt x="2322" y="847"/>
                  </a:cubicBezTo>
                  <a:cubicBezTo>
                    <a:pt x="2318" y="840"/>
                    <a:pt x="2312" y="835"/>
                    <a:pt x="2303" y="832"/>
                  </a:cubicBezTo>
                  <a:cubicBezTo>
                    <a:pt x="2299" y="838"/>
                    <a:pt x="2305" y="841"/>
                    <a:pt x="2311" y="845"/>
                  </a:cubicBezTo>
                  <a:close/>
                  <a:moveTo>
                    <a:pt x="2226" y="830"/>
                  </a:moveTo>
                  <a:cubicBezTo>
                    <a:pt x="2225" y="835"/>
                    <a:pt x="2237" y="841"/>
                    <a:pt x="2240" y="840"/>
                  </a:cubicBezTo>
                  <a:cubicBezTo>
                    <a:pt x="2240" y="848"/>
                    <a:pt x="2254" y="852"/>
                    <a:pt x="2257" y="859"/>
                  </a:cubicBezTo>
                  <a:cubicBezTo>
                    <a:pt x="2265" y="865"/>
                    <a:pt x="2268" y="872"/>
                    <a:pt x="2275" y="879"/>
                  </a:cubicBezTo>
                  <a:cubicBezTo>
                    <a:pt x="2280" y="885"/>
                    <a:pt x="2282" y="892"/>
                    <a:pt x="2288" y="898"/>
                  </a:cubicBezTo>
                  <a:cubicBezTo>
                    <a:pt x="2290" y="906"/>
                    <a:pt x="2301" y="911"/>
                    <a:pt x="2300" y="919"/>
                  </a:cubicBezTo>
                  <a:cubicBezTo>
                    <a:pt x="2303" y="922"/>
                    <a:pt x="2307" y="925"/>
                    <a:pt x="2307" y="929"/>
                  </a:cubicBezTo>
                  <a:cubicBezTo>
                    <a:pt x="2309" y="930"/>
                    <a:pt x="2309" y="932"/>
                    <a:pt x="2309" y="933"/>
                  </a:cubicBezTo>
                  <a:cubicBezTo>
                    <a:pt x="2310" y="935"/>
                    <a:pt x="2310" y="937"/>
                    <a:pt x="2311" y="939"/>
                  </a:cubicBezTo>
                  <a:cubicBezTo>
                    <a:pt x="2320" y="945"/>
                    <a:pt x="2315" y="954"/>
                    <a:pt x="2326" y="960"/>
                  </a:cubicBezTo>
                  <a:cubicBezTo>
                    <a:pt x="2324" y="964"/>
                    <a:pt x="2328" y="967"/>
                    <a:pt x="2329" y="970"/>
                  </a:cubicBezTo>
                  <a:cubicBezTo>
                    <a:pt x="2336" y="972"/>
                    <a:pt x="2330" y="977"/>
                    <a:pt x="2336" y="980"/>
                  </a:cubicBezTo>
                  <a:cubicBezTo>
                    <a:pt x="2334" y="988"/>
                    <a:pt x="2348" y="993"/>
                    <a:pt x="2345" y="1001"/>
                  </a:cubicBezTo>
                  <a:cubicBezTo>
                    <a:pt x="2351" y="1008"/>
                    <a:pt x="2350" y="1015"/>
                    <a:pt x="2355" y="1021"/>
                  </a:cubicBezTo>
                  <a:cubicBezTo>
                    <a:pt x="2357" y="1029"/>
                    <a:pt x="2364" y="1035"/>
                    <a:pt x="2365" y="1043"/>
                  </a:cubicBezTo>
                  <a:cubicBezTo>
                    <a:pt x="2368" y="1050"/>
                    <a:pt x="2370" y="1057"/>
                    <a:pt x="2372" y="1064"/>
                  </a:cubicBezTo>
                  <a:cubicBezTo>
                    <a:pt x="2373" y="1067"/>
                    <a:pt x="2375" y="1070"/>
                    <a:pt x="2375" y="1074"/>
                  </a:cubicBezTo>
                  <a:cubicBezTo>
                    <a:pt x="2384" y="1077"/>
                    <a:pt x="2379" y="1082"/>
                    <a:pt x="2381" y="1086"/>
                  </a:cubicBezTo>
                  <a:cubicBezTo>
                    <a:pt x="2388" y="1099"/>
                    <a:pt x="2392" y="1114"/>
                    <a:pt x="2397" y="1128"/>
                  </a:cubicBezTo>
                  <a:cubicBezTo>
                    <a:pt x="2397" y="1132"/>
                    <a:pt x="2396" y="1135"/>
                    <a:pt x="2401" y="1138"/>
                  </a:cubicBezTo>
                  <a:cubicBezTo>
                    <a:pt x="2397" y="1143"/>
                    <a:pt x="2402" y="1145"/>
                    <a:pt x="2405" y="1148"/>
                  </a:cubicBezTo>
                  <a:cubicBezTo>
                    <a:pt x="2401" y="1153"/>
                    <a:pt x="2405" y="1156"/>
                    <a:pt x="2408" y="1159"/>
                  </a:cubicBezTo>
                  <a:cubicBezTo>
                    <a:pt x="2407" y="1163"/>
                    <a:pt x="2406" y="1167"/>
                    <a:pt x="2414" y="1170"/>
                  </a:cubicBezTo>
                  <a:cubicBezTo>
                    <a:pt x="2410" y="1175"/>
                    <a:pt x="2416" y="1178"/>
                    <a:pt x="2416" y="1182"/>
                  </a:cubicBezTo>
                  <a:cubicBezTo>
                    <a:pt x="2416" y="1187"/>
                    <a:pt x="2416" y="1191"/>
                    <a:pt x="2418" y="1194"/>
                  </a:cubicBezTo>
                  <a:cubicBezTo>
                    <a:pt x="2421" y="1203"/>
                    <a:pt x="2425" y="1211"/>
                    <a:pt x="2422" y="1220"/>
                  </a:cubicBezTo>
                  <a:cubicBezTo>
                    <a:pt x="2430" y="1230"/>
                    <a:pt x="2430" y="1242"/>
                    <a:pt x="2435" y="1252"/>
                  </a:cubicBezTo>
                  <a:cubicBezTo>
                    <a:pt x="2436" y="1258"/>
                    <a:pt x="2441" y="1263"/>
                    <a:pt x="2440" y="1269"/>
                  </a:cubicBezTo>
                  <a:cubicBezTo>
                    <a:pt x="2443" y="1271"/>
                    <a:pt x="2443" y="1273"/>
                    <a:pt x="2443" y="1276"/>
                  </a:cubicBezTo>
                  <a:cubicBezTo>
                    <a:pt x="2441" y="1279"/>
                    <a:pt x="2448" y="1281"/>
                    <a:pt x="2448" y="1284"/>
                  </a:cubicBezTo>
                  <a:cubicBezTo>
                    <a:pt x="2444" y="1291"/>
                    <a:pt x="2450" y="1295"/>
                    <a:pt x="2449" y="1301"/>
                  </a:cubicBezTo>
                  <a:cubicBezTo>
                    <a:pt x="2453" y="1306"/>
                    <a:pt x="2452" y="1312"/>
                    <a:pt x="2457" y="1317"/>
                  </a:cubicBezTo>
                  <a:cubicBezTo>
                    <a:pt x="2455" y="1323"/>
                    <a:pt x="2462" y="1328"/>
                    <a:pt x="2462" y="1333"/>
                  </a:cubicBezTo>
                  <a:cubicBezTo>
                    <a:pt x="2464" y="1336"/>
                    <a:pt x="2465" y="1338"/>
                    <a:pt x="2465" y="1341"/>
                  </a:cubicBezTo>
                  <a:cubicBezTo>
                    <a:pt x="2463" y="1344"/>
                    <a:pt x="2471" y="1346"/>
                    <a:pt x="2470" y="1349"/>
                  </a:cubicBezTo>
                  <a:cubicBezTo>
                    <a:pt x="2470" y="1355"/>
                    <a:pt x="2474" y="1360"/>
                    <a:pt x="2475" y="1365"/>
                  </a:cubicBezTo>
                  <a:cubicBezTo>
                    <a:pt x="2484" y="1369"/>
                    <a:pt x="2476" y="1377"/>
                    <a:pt x="2483" y="1381"/>
                  </a:cubicBezTo>
                  <a:cubicBezTo>
                    <a:pt x="2487" y="1386"/>
                    <a:pt x="2484" y="1392"/>
                    <a:pt x="2494" y="1396"/>
                  </a:cubicBezTo>
                  <a:cubicBezTo>
                    <a:pt x="2491" y="1403"/>
                    <a:pt x="2498" y="1407"/>
                    <a:pt x="2498" y="1413"/>
                  </a:cubicBezTo>
                  <a:cubicBezTo>
                    <a:pt x="2505" y="1417"/>
                    <a:pt x="2503" y="1423"/>
                    <a:pt x="2509" y="1428"/>
                  </a:cubicBezTo>
                  <a:cubicBezTo>
                    <a:pt x="2510" y="1433"/>
                    <a:pt x="2518" y="1438"/>
                    <a:pt x="2517" y="1443"/>
                  </a:cubicBezTo>
                  <a:cubicBezTo>
                    <a:pt x="2520" y="1445"/>
                    <a:pt x="2523" y="1448"/>
                    <a:pt x="2523" y="1450"/>
                  </a:cubicBezTo>
                  <a:cubicBezTo>
                    <a:pt x="2523" y="1453"/>
                    <a:pt x="2530" y="1455"/>
                    <a:pt x="2528" y="1459"/>
                  </a:cubicBezTo>
                  <a:cubicBezTo>
                    <a:pt x="2533" y="1461"/>
                    <a:pt x="2535" y="1463"/>
                    <a:pt x="2536" y="1466"/>
                  </a:cubicBezTo>
                  <a:cubicBezTo>
                    <a:pt x="2535" y="1470"/>
                    <a:pt x="2543" y="1471"/>
                    <a:pt x="2541" y="1475"/>
                  </a:cubicBezTo>
                  <a:cubicBezTo>
                    <a:pt x="2545" y="1478"/>
                    <a:pt x="2550" y="1480"/>
                    <a:pt x="2551" y="1484"/>
                  </a:cubicBezTo>
                  <a:cubicBezTo>
                    <a:pt x="2554" y="1485"/>
                    <a:pt x="2560" y="1493"/>
                    <a:pt x="2563" y="1489"/>
                  </a:cubicBezTo>
                  <a:cubicBezTo>
                    <a:pt x="2554" y="1481"/>
                    <a:pt x="2544" y="1473"/>
                    <a:pt x="2543" y="1463"/>
                  </a:cubicBezTo>
                  <a:cubicBezTo>
                    <a:pt x="2536" y="1460"/>
                    <a:pt x="2537" y="1454"/>
                    <a:pt x="2531" y="1450"/>
                  </a:cubicBezTo>
                  <a:cubicBezTo>
                    <a:pt x="2530" y="1445"/>
                    <a:pt x="2522" y="1441"/>
                    <a:pt x="2522" y="1436"/>
                  </a:cubicBezTo>
                  <a:cubicBezTo>
                    <a:pt x="2509" y="1418"/>
                    <a:pt x="2503" y="1399"/>
                    <a:pt x="2491" y="1381"/>
                  </a:cubicBezTo>
                  <a:cubicBezTo>
                    <a:pt x="2485" y="1362"/>
                    <a:pt x="2474" y="1344"/>
                    <a:pt x="2468" y="1324"/>
                  </a:cubicBezTo>
                  <a:cubicBezTo>
                    <a:pt x="2466" y="1320"/>
                    <a:pt x="2462" y="1316"/>
                    <a:pt x="2464" y="1311"/>
                  </a:cubicBezTo>
                  <a:cubicBezTo>
                    <a:pt x="2463" y="1306"/>
                    <a:pt x="2458" y="1302"/>
                    <a:pt x="2458" y="1297"/>
                  </a:cubicBezTo>
                  <a:cubicBezTo>
                    <a:pt x="2451" y="1287"/>
                    <a:pt x="2455" y="1276"/>
                    <a:pt x="2446" y="1267"/>
                  </a:cubicBezTo>
                  <a:cubicBezTo>
                    <a:pt x="2445" y="1263"/>
                    <a:pt x="2447" y="1258"/>
                    <a:pt x="2442" y="1254"/>
                  </a:cubicBezTo>
                  <a:cubicBezTo>
                    <a:pt x="2446" y="1248"/>
                    <a:pt x="2437" y="1245"/>
                    <a:pt x="2438" y="1239"/>
                  </a:cubicBezTo>
                  <a:cubicBezTo>
                    <a:pt x="2437" y="1237"/>
                    <a:pt x="2436" y="1234"/>
                    <a:pt x="2438" y="1231"/>
                  </a:cubicBezTo>
                  <a:cubicBezTo>
                    <a:pt x="2435" y="1229"/>
                    <a:pt x="2435" y="1227"/>
                    <a:pt x="2435" y="1224"/>
                  </a:cubicBezTo>
                  <a:cubicBezTo>
                    <a:pt x="2429" y="1220"/>
                    <a:pt x="2434" y="1214"/>
                    <a:pt x="2429" y="1209"/>
                  </a:cubicBezTo>
                  <a:cubicBezTo>
                    <a:pt x="2423" y="1190"/>
                    <a:pt x="2420" y="1171"/>
                    <a:pt x="2413" y="1151"/>
                  </a:cubicBezTo>
                  <a:cubicBezTo>
                    <a:pt x="2407" y="1143"/>
                    <a:pt x="2407" y="1133"/>
                    <a:pt x="2403" y="1124"/>
                  </a:cubicBezTo>
                  <a:cubicBezTo>
                    <a:pt x="2403" y="1121"/>
                    <a:pt x="2403" y="1118"/>
                    <a:pt x="2400" y="1116"/>
                  </a:cubicBezTo>
                  <a:cubicBezTo>
                    <a:pt x="2403" y="1113"/>
                    <a:pt x="2400" y="1111"/>
                    <a:pt x="2400" y="1108"/>
                  </a:cubicBezTo>
                  <a:cubicBezTo>
                    <a:pt x="2396" y="1104"/>
                    <a:pt x="2396" y="1099"/>
                    <a:pt x="2394" y="1094"/>
                  </a:cubicBezTo>
                  <a:cubicBezTo>
                    <a:pt x="2393" y="1084"/>
                    <a:pt x="2384" y="1076"/>
                    <a:pt x="2383" y="1066"/>
                  </a:cubicBezTo>
                  <a:cubicBezTo>
                    <a:pt x="2381" y="1064"/>
                    <a:pt x="2382" y="1061"/>
                    <a:pt x="2377" y="1060"/>
                  </a:cubicBezTo>
                  <a:cubicBezTo>
                    <a:pt x="2379" y="1056"/>
                    <a:pt x="2379" y="1054"/>
                    <a:pt x="2377" y="1052"/>
                  </a:cubicBezTo>
                  <a:cubicBezTo>
                    <a:pt x="2375" y="1047"/>
                    <a:pt x="2372" y="1042"/>
                    <a:pt x="2374" y="1037"/>
                  </a:cubicBezTo>
                  <a:cubicBezTo>
                    <a:pt x="2365" y="1033"/>
                    <a:pt x="2368" y="1027"/>
                    <a:pt x="2365" y="1023"/>
                  </a:cubicBezTo>
                  <a:cubicBezTo>
                    <a:pt x="2362" y="1018"/>
                    <a:pt x="2360" y="1013"/>
                    <a:pt x="2359" y="1008"/>
                  </a:cubicBezTo>
                  <a:cubicBezTo>
                    <a:pt x="2351" y="999"/>
                    <a:pt x="2351" y="988"/>
                    <a:pt x="2342" y="979"/>
                  </a:cubicBezTo>
                  <a:cubicBezTo>
                    <a:pt x="2340" y="968"/>
                    <a:pt x="2331" y="959"/>
                    <a:pt x="2328" y="948"/>
                  </a:cubicBezTo>
                  <a:cubicBezTo>
                    <a:pt x="2322" y="939"/>
                    <a:pt x="2316" y="929"/>
                    <a:pt x="2311" y="919"/>
                  </a:cubicBezTo>
                  <a:cubicBezTo>
                    <a:pt x="2305" y="909"/>
                    <a:pt x="2299" y="900"/>
                    <a:pt x="2293" y="891"/>
                  </a:cubicBezTo>
                  <a:cubicBezTo>
                    <a:pt x="2287" y="881"/>
                    <a:pt x="2278" y="872"/>
                    <a:pt x="2270" y="862"/>
                  </a:cubicBezTo>
                  <a:cubicBezTo>
                    <a:pt x="2268" y="860"/>
                    <a:pt x="2269" y="857"/>
                    <a:pt x="2267" y="855"/>
                  </a:cubicBezTo>
                  <a:cubicBezTo>
                    <a:pt x="2265" y="853"/>
                    <a:pt x="2260" y="851"/>
                    <a:pt x="2261" y="849"/>
                  </a:cubicBezTo>
                  <a:cubicBezTo>
                    <a:pt x="2254" y="842"/>
                    <a:pt x="2253" y="844"/>
                    <a:pt x="2248" y="837"/>
                  </a:cubicBezTo>
                  <a:cubicBezTo>
                    <a:pt x="2242" y="833"/>
                    <a:pt x="2236" y="829"/>
                    <a:pt x="2230" y="825"/>
                  </a:cubicBezTo>
                  <a:cubicBezTo>
                    <a:pt x="2228" y="819"/>
                    <a:pt x="2219" y="817"/>
                    <a:pt x="2215" y="823"/>
                  </a:cubicBezTo>
                  <a:cubicBezTo>
                    <a:pt x="2214" y="824"/>
                    <a:pt x="2213" y="826"/>
                    <a:pt x="2213" y="827"/>
                  </a:cubicBezTo>
                  <a:cubicBezTo>
                    <a:pt x="2215" y="829"/>
                    <a:pt x="2217" y="829"/>
                    <a:pt x="2219" y="829"/>
                  </a:cubicBezTo>
                  <a:cubicBezTo>
                    <a:pt x="2217" y="836"/>
                    <a:pt x="2224" y="829"/>
                    <a:pt x="2226" y="830"/>
                  </a:cubicBezTo>
                  <a:close/>
                  <a:moveTo>
                    <a:pt x="3510" y="16"/>
                  </a:moveTo>
                  <a:cubicBezTo>
                    <a:pt x="3524" y="18"/>
                    <a:pt x="3535" y="22"/>
                    <a:pt x="3546" y="27"/>
                  </a:cubicBezTo>
                  <a:cubicBezTo>
                    <a:pt x="3552" y="29"/>
                    <a:pt x="3555" y="33"/>
                    <a:pt x="3561" y="35"/>
                  </a:cubicBezTo>
                  <a:cubicBezTo>
                    <a:pt x="3566" y="38"/>
                    <a:pt x="3575" y="36"/>
                    <a:pt x="3577" y="42"/>
                  </a:cubicBezTo>
                  <a:cubicBezTo>
                    <a:pt x="3580" y="42"/>
                    <a:pt x="3582" y="38"/>
                    <a:pt x="3584" y="42"/>
                  </a:cubicBezTo>
                  <a:cubicBezTo>
                    <a:pt x="3585" y="45"/>
                    <a:pt x="3592" y="42"/>
                    <a:pt x="3593" y="46"/>
                  </a:cubicBezTo>
                  <a:cubicBezTo>
                    <a:pt x="3600" y="46"/>
                    <a:pt x="3605" y="49"/>
                    <a:pt x="3611" y="51"/>
                  </a:cubicBezTo>
                  <a:cubicBezTo>
                    <a:pt x="3618" y="52"/>
                    <a:pt x="3623" y="54"/>
                    <a:pt x="3628" y="56"/>
                  </a:cubicBezTo>
                  <a:cubicBezTo>
                    <a:pt x="3639" y="53"/>
                    <a:pt x="3639" y="63"/>
                    <a:pt x="3651" y="59"/>
                  </a:cubicBezTo>
                  <a:cubicBezTo>
                    <a:pt x="3660" y="68"/>
                    <a:pt x="3678" y="67"/>
                    <a:pt x="3687" y="76"/>
                  </a:cubicBezTo>
                  <a:cubicBezTo>
                    <a:pt x="3702" y="78"/>
                    <a:pt x="3712" y="88"/>
                    <a:pt x="3727" y="91"/>
                  </a:cubicBezTo>
                  <a:cubicBezTo>
                    <a:pt x="3738" y="98"/>
                    <a:pt x="3753" y="102"/>
                    <a:pt x="3763" y="110"/>
                  </a:cubicBezTo>
                  <a:cubicBezTo>
                    <a:pt x="3773" y="110"/>
                    <a:pt x="3774" y="118"/>
                    <a:pt x="3784" y="117"/>
                  </a:cubicBezTo>
                  <a:cubicBezTo>
                    <a:pt x="3785" y="120"/>
                    <a:pt x="3787" y="122"/>
                    <a:pt x="3791" y="123"/>
                  </a:cubicBezTo>
                  <a:cubicBezTo>
                    <a:pt x="3792" y="128"/>
                    <a:pt x="3797" y="128"/>
                    <a:pt x="3797" y="123"/>
                  </a:cubicBezTo>
                  <a:cubicBezTo>
                    <a:pt x="3788" y="118"/>
                    <a:pt x="3783" y="110"/>
                    <a:pt x="3772" y="107"/>
                  </a:cubicBezTo>
                  <a:cubicBezTo>
                    <a:pt x="3770" y="103"/>
                    <a:pt x="3762" y="105"/>
                    <a:pt x="3760" y="99"/>
                  </a:cubicBezTo>
                  <a:cubicBezTo>
                    <a:pt x="3754" y="98"/>
                    <a:pt x="3751" y="95"/>
                    <a:pt x="3745" y="94"/>
                  </a:cubicBezTo>
                  <a:cubicBezTo>
                    <a:pt x="3737" y="88"/>
                    <a:pt x="3727" y="84"/>
                    <a:pt x="3720" y="78"/>
                  </a:cubicBezTo>
                  <a:cubicBezTo>
                    <a:pt x="3707" y="77"/>
                    <a:pt x="3699" y="70"/>
                    <a:pt x="3688" y="67"/>
                  </a:cubicBezTo>
                  <a:cubicBezTo>
                    <a:pt x="3683" y="59"/>
                    <a:pt x="3668" y="60"/>
                    <a:pt x="3661" y="54"/>
                  </a:cubicBezTo>
                  <a:cubicBezTo>
                    <a:pt x="3648" y="54"/>
                    <a:pt x="3641" y="47"/>
                    <a:pt x="3630" y="45"/>
                  </a:cubicBezTo>
                  <a:cubicBezTo>
                    <a:pt x="3618" y="44"/>
                    <a:pt x="3610" y="38"/>
                    <a:pt x="3599" y="36"/>
                  </a:cubicBezTo>
                  <a:cubicBezTo>
                    <a:pt x="3586" y="35"/>
                    <a:pt x="3579" y="27"/>
                    <a:pt x="3565" y="28"/>
                  </a:cubicBezTo>
                  <a:cubicBezTo>
                    <a:pt x="3565" y="20"/>
                    <a:pt x="3555" y="24"/>
                    <a:pt x="3552" y="20"/>
                  </a:cubicBezTo>
                  <a:cubicBezTo>
                    <a:pt x="3547" y="17"/>
                    <a:pt x="3540" y="18"/>
                    <a:pt x="3538" y="12"/>
                  </a:cubicBezTo>
                  <a:cubicBezTo>
                    <a:pt x="3532" y="11"/>
                    <a:pt x="3525" y="11"/>
                    <a:pt x="3522" y="7"/>
                  </a:cubicBezTo>
                  <a:cubicBezTo>
                    <a:pt x="3513" y="9"/>
                    <a:pt x="3513" y="0"/>
                    <a:pt x="3504" y="1"/>
                  </a:cubicBezTo>
                  <a:cubicBezTo>
                    <a:pt x="3504" y="1"/>
                    <a:pt x="3503" y="1"/>
                    <a:pt x="3503" y="0"/>
                  </a:cubicBezTo>
                  <a:cubicBezTo>
                    <a:pt x="3481" y="0"/>
                    <a:pt x="3481" y="0"/>
                    <a:pt x="3481" y="0"/>
                  </a:cubicBezTo>
                  <a:cubicBezTo>
                    <a:pt x="3484" y="1"/>
                    <a:pt x="3486" y="2"/>
                    <a:pt x="3489" y="3"/>
                  </a:cubicBezTo>
                  <a:cubicBezTo>
                    <a:pt x="3495" y="8"/>
                    <a:pt x="3505" y="9"/>
                    <a:pt x="3510" y="16"/>
                  </a:cubicBezTo>
                  <a:close/>
                  <a:moveTo>
                    <a:pt x="3427" y="20"/>
                  </a:moveTo>
                  <a:cubicBezTo>
                    <a:pt x="3431" y="23"/>
                    <a:pt x="3439" y="22"/>
                    <a:pt x="3441" y="28"/>
                  </a:cubicBezTo>
                  <a:cubicBezTo>
                    <a:pt x="3444" y="33"/>
                    <a:pt x="3452" y="32"/>
                    <a:pt x="3454" y="38"/>
                  </a:cubicBezTo>
                  <a:cubicBezTo>
                    <a:pt x="3458" y="41"/>
                    <a:pt x="3465" y="42"/>
                    <a:pt x="3468" y="46"/>
                  </a:cubicBezTo>
                  <a:cubicBezTo>
                    <a:pt x="3472" y="49"/>
                    <a:pt x="3482" y="47"/>
                    <a:pt x="3484" y="53"/>
                  </a:cubicBezTo>
                  <a:cubicBezTo>
                    <a:pt x="3495" y="57"/>
                    <a:pt x="3505" y="62"/>
                    <a:pt x="3518" y="64"/>
                  </a:cubicBezTo>
                  <a:cubicBezTo>
                    <a:pt x="3527" y="71"/>
                    <a:pt x="3540" y="72"/>
                    <a:pt x="3547" y="82"/>
                  </a:cubicBezTo>
                  <a:cubicBezTo>
                    <a:pt x="3561" y="81"/>
                    <a:pt x="3567" y="88"/>
                    <a:pt x="3580" y="88"/>
                  </a:cubicBezTo>
                  <a:cubicBezTo>
                    <a:pt x="3585" y="91"/>
                    <a:pt x="3590" y="94"/>
                    <a:pt x="3596" y="96"/>
                  </a:cubicBezTo>
                  <a:cubicBezTo>
                    <a:pt x="3597" y="100"/>
                    <a:pt x="3604" y="96"/>
                    <a:pt x="3605" y="99"/>
                  </a:cubicBezTo>
                  <a:cubicBezTo>
                    <a:pt x="3610" y="99"/>
                    <a:pt x="3608" y="105"/>
                    <a:pt x="3614" y="103"/>
                  </a:cubicBezTo>
                  <a:cubicBezTo>
                    <a:pt x="3624" y="111"/>
                    <a:pt x="3640" y="111"/>
                    <a:pt x="3650" y="118"/>
                  </a:cubicBezTo>
                  <a:cubicBezTo>
                    <a:pt x="3657" y="119"/>
                    <a:pt x="3663" y="122"/>
                    <a:pt x="3668" y="125"/>
                  </a:cubicBezTo>
                  <a:cubicBezTo>
                    <a:pt x="3673" y="129"/>
                    <a:pt x="3682" y="128"/>
                    <a:pt x="3686" y="133"/>
                  </a:cubicBezTo>
                  <a:cubicBezTo>
                    <a:pt x="3694" y="133"/>
                    <a:pt x="3699" y="137"/>
                    <a:pt x="3706" y="138"/>
                  </a:cubicBezTo>
                  <a:cubicBezTo>
                    <a:pt x="3713" y="140"/>
                    <a:pt x="3717" y="145"/>
                    <a:pt x="3724" y="146"/>
                  </a:cubicBezTo>
                  <a:cubicBezTo>
                    <a:pt x="3728" y="150"/>
                    <a:pt x="3736" y="150"/>
                    <a:pt x="3738" y="156"/>
                  </a:cubicBezTo>
                  <a:cubicBezTo>
                    <a:pt x="3746" y="155"/>
                    <a:pt x="3748" y="163"/>
                    <a:pt x="3756" y="163"/>
                  </a:cubicBezTo>
                  <a:cubicBezTo>
                    <a:pt x="3755" y="169"/>
                    <a:pt x="3761" y="167"/>
                    <a:pt x="3763" y="169"/>
                  </a:cubicBezTo>
                  <a:cubicBezTo>
                    <a:pt x="3766" y="171"/>
                    <a:pt x="3768" y="173"/>
                    <a:pt x="3770" y="175"/>
                  </a:cubicBezTo>
                  <a:cubicBezTo>
                    <a:pt x="3776" y="178"/>
                    <a:pt x="3780" y="182"/>
                    <a:pt x="3784" y="187"/>
                  </a:cubicBezTo>
                  <a:cubicBezTo>
                    <a:pt x="3795" y="193"/>
                    <a:pt x="3802" y="204"/>
                    <a:pt x="3812" y="212"/>
                  </a:cubicBezTo>
                  <a:cubicBezTo>
                    <a:pt x="3815" y="218"/>
                    <a:pt x="3820" y="221"/>
                    <a:pt x="3824" y="226"/>
                  </a:cubicBezTo>
                  <a:cubicBezTo>
                    <a:pt x="3826" y="228"/>
                    <a:pt x="3825" y="234"/>
                    <a:pt x="3831" y="232"/>
                  </a:cubicBezTo>
                  <a:cubicBezTo>
                    <a:pt x="3831" y="237"/>
                    <a:pt x="3832" y="240"/>
                    <a:pt x="3836" y="240"/>
                  </a:cubicBezTo>
                  <a:cubicBezTo>
                    <a:pt x="3840" y="232"/>
                    <a:pt x="3826" y="226"/>
                    <a:pt x="3823" y="217"/>
                  </a:cubicBezTo>
                  <a:cubicBezTo>
                    <a:pt x="3821" y="213"/>
                    <a:pt x="3817" y="210"/>
                    <a:pt x="3814" y="207"/>
                  </a:cubicBezTo>
                  <a:cubicBezTo>
                    <a:pt x="3813" y="204"/>
                    <a:pt x="3810" y="204"/>
                    <a:pt x="3809" y="201"/>
                  </a:cubicBezTo>
                  <a:cubicBezTo>
                    <a:pt x="3809" y="197"/>
                    <a:pt x="3803" y="200"/>
                    <a:pt x="3804" y="195"/>
                  </a:cubicBezTo>
                  <a:cubicBezTo>
                    <a:pt x="3799" y="193"/>
                    <a:pt x="3798" y="188"/>
                    <a:pt x="3793" y="187"/>
                  </a:cubicBezTo>
                  <a:cubicBezTo>
                    <a:pt x="3788" y="185"/>
                    <a:pt x="3788" y="176"/>
                    <a:pt x="3781" y="177"/>
                  </a:cubicBezTo>
                  <a:cubicBezTo>
                    <a:pt x="3780" y="170"/>
                    <a:pt x="3772" y="173"/>
                    <a:pt x="3772" y="166"/>
                  </a:cubicBezTo>
                  <a:cubicBezTo>
                    <a:pt x="3767" y="164"/>
                    <a:pt x="3763" y="161"/>
                    <a:pt x="3760" y="156"/>
                  </a:cubicBezTo>
                  <a:cubicBezTo>
                    <a:pt x="3750" y="154"/>
                    <a:pt x="3745" y="145"/>
                    <a:pt x="3735" y="143"/>
                  </a:cubicBezTo>
                  <a:cubicBezTo>
                    <a:pt x="3732" y="139"/>
                    <a:pt x="3725" y="141"/>
                    <a:pt x="3724" y="135"/>
                  </a:cubicBezTo>
                  <a:cubicBezTo>
                    <a:pt x="3718" y="134"/>
                    <a:pt x="3714" y="130"/>
                    <a:pt x="3708" y="129"/>
                  </a:cubicBezTo>
                  <a:cubicBezTo>
                    <a:pt x="3698" y="125"/>
                    <a:pt x="3688" y="123"/>
                    <a:pt x="3679" y="118"/>
                  </a:cubicBezTo>
                  <a:cubicBezTo>
                    <a:pt x="3672" y="119"/>
                    <a:pt x="3670" y="114"/>
                    <a:pt x="3665" y="113"/>
                  </a:cubicBezTo>
                  <a:cubicBezTo>
                    <a:pt x="3662" y="108"/>
                    <a:pt x="3653" y="110"/>
                    <a:pt x="3652" y="105"/>
                  </a:cubicBezTo>
                  <a:cubicBezTo>
                    <a:pt x="3642" y="105"/>
                    <a:pt x="3636" y="101"/>
                    <a:pt x="3627" y="100"/>
                  </a:cubicBezTo>
                  <a:cubicBezTo>
                    <a:pt x="3622" y="94"/>
                    <a:pt x="3612" y="93"/>
                    <a:pt x="3607" y="88"/>
                  </a:cubicBezTo>
                  <a:cubicBezTo>
                    <a:pt x="3599" y="86"/>
                    <a:pt x="3590" y="84"/>
                    <a:pt x="3584" y="79"/>
                  </a:cubicBezTo>
                  <a:cubicBezTo>
                    <a:pt x="3575" y="77"/>
                    <a:pt x="3569" y="73"/>
                    <a:pt x="3558" y="74"/>
                  </a:cubicBezTo>
                  <a:cubicBezTo>
                    <a:pt x="3553" y="69"/>
                    <a:pt x="3545" y="69"/>
                    <a:pt x="3539" y="65"/>
                  </a:cubicBezTo>
                  <a:cubicBezTo>
                    <a:pt x="3534" y="60"/>
                    <a:pt x="3526" y="60"/>
                    <a:pt x="3521" y="55"/>
                  </a:cubicBezTo>
                  <a:cubicBezTo>
                    <a:pt x="3514" y="56"/>
                    <a:pt x="3513" y="52"/>
                    <a:pt x="3506" y="54"/>
                  </a:cubicBezTo>
                  <a:cubicBezTo>
                    <a:pt x="3500" y="46"/>
                    <a:pt x="3489" y="45"/>
                    <a:pt x="3481" y="40"/>
                  </a:cubicBezTo>
                  <a:cubicBezTo>
                    <a:pt x="3471" y="37"/>
                    <a:pt x="3465" y="30"/>
                    <a:pt x="3456" y="27"/>
                  </a:cubicBezTo>
                  <a:cubicBezTo>
                    <a:pt x="3455" y="24"/>
                    <a:pt x="3453" y="24"/>
                    <a:pt x="3451" y="23"/>
                  </a:cubicBezTo>
                  <a:cubicBezTo>
                    <a:pt x="3448" y="23"/>
                    <a:pt x="3449" y="17"/>
                    <a:pt x="3444" y="19"/>
                  </a:cubicBezTo>
                  <a:cubicBezTo>
                    <a:pt x="3443" y="13"/>
                    <a:pt x="3438" y="13"/>
                    <a:pt x="3433" y="11"/>
                  </a:cubicBezTo>
                  <a:cubicBezTo>
                    <a:pt x="3429" y="8"/>
                    <a:pt x="3426" y="5"/>
                    <a:pt x="3421" y="3"/>
                  </a:cubicBezTo>
                  <a:cubicBezTo>
                    <a:pt x="3422" y="2"/>
                    <a:pt x="3421" y="1"/>
                    <a:pt x="3421" y="0"/>
                  </a:cubicBezTo>
                  <a:cubicBezTo>
                    <a:pt x="3407" y="0"/>
                    <a:pt x="3407" y="0"/>
                    <a:pt x="3407" y="0"/>
                  </a:cubicBezTo>
                  <a:cubicBezTo>
                    <a:pt x="3414" y="7"/>
                    <a:pt x="3420" y="14"/>
                    <a:pt x="3427" y="2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490" y="23"/>
                    <a:pt x="3487" y="33"/>
                    <a:pt x="3493" y="31"/>
                  </a:cubicBezTo>
                  <a:cubicBezTo>
                    <a:pt x="3504" y="33"/>
                    <a:pt x="3512" y="39"/>
                    <a:pt x="3525" y="39"/>
                  </a:cubicBezTo>
                  <a:cubicBezTo>
                    <a:pt x="3525" y="42"/>
                    <a:pt x="3529" y="41"/>
                    <a:pt x="3529" y="43"/>
                  </a:cubicBezTo>
                  <a:cubicBezTo>
                    <a:pt x="3533" y="43"/>
                    <a:pt x="3534" y="46"/>
                    <a:pt x="3536" y="47"/>
                  </a:cubicBezTo>
                  <a:cubicBezTo>
                    <a:pt x="3538" y="42"/>
                    <a:pt x="3547" y="49"/>
                    <a:pt x="3549" y="51"/>
                  </a:cubicBezTo>
                  <a:cubicBezTo>
                    <a:pt x="3556" y="50"/>
                    <a:pt x="3560" y="53"/>
                    <a:pt x="3565" y="54"/>
                  </a:cubicBezTo>
                  <a:cubicBezTo>
                    <a:pt x="3569" y="53"/>
                    <a:pt x="3570" y="56"/>
                    <a:pt x="3574" y="56"/>
                  </a:cubicBezTo>
                  <a:cubicBezTo>
                    <a:pt x="3574" y="59"/>
                    <a:pt x="3580" y="56"/>
                    <a:pt x="3581" y="60"/>
                  </a:cubicBezTo>
                  <a:cubicBezTo>
                    <a:pt x="3587" y="59"/>
                    <a:pt x="3590" y="63"/>
                    <a:pt x="3596" y="63"/>
                  </a:cubicBezTo>
                  <a:cubicBezTo>
                    <a:pt x="3599" y="67"/>
                    <a:pt x="3609" y="63"/>
                    <a:pt x="3610" y="71"/>
                  </a:cubicBezTo>
                  <a:cubicBezTo>
                    <a:pt x="3627" y="69"/>
                    <a:pt x="3637" y="77"/>
                    <a:pt x="3652" y="79"/>
                  </a:cubicBezTo>
                  <a:cubicBezTo>
                    <a:pt x="3658" y="81"/>
                    <a:pt x="3665" y="83"/>
                    <a:pt x="3672" y="84"/>
                  </a:cubicBezTo>
                  <a:cubicBezTo>
                    <a:pt x="3677" y="88"/>
                    <a:pt x="3687" y="87"/>
                    <a:pt x="3692" y="91"/>
                  </a:cubicBezTo>
                  <a:cubicBezTo>
                    <a:pt x="3693" y="95"/>
                    <a:pt x="3700" y="92"/>
                    <a:pt x="3701" y="95"/>
                  </a:cubicBezTo>
                  <a:cubicBezTo>
                    <a:pt x="3705" y="94"/>
                    <a:pt x="3704" y="100"/>
                    <a:pt x="3710" y="98"/>
                  </a:cubicBezTo>
                  <a:cubicBezTo>
                    <a:pt x="3710" y="104"/>
                    <a:pt x="3720" y="97"/>
                    <a:pt x="3717" y="105"/>
                  </a:cubicBezTo>
                  <a:cubicBezTo>
                    <a:pt x="3723" y="104"/>
                    <a:pt x="3724" y="108"/>
                    <a:pt x="3728" y="108"/>
                  </a:cubicBezTo>
                  <a:cubicBezTo>
                    <a:pt x="3741" y="113"/>
                    <a:pt x="3750" y="122"/>
                    <a:pt x="3762" y="128"/>
                  </a:cubicBezTo>
                  <a:cubicBezTo>
                    <a:pt x="3761" y="117"/>
                    <a:pt x="3752" y="116"/>
                    <a:pt x="3746" y="111"/>
                  </a:cubicBezTo>
                  <a:cubicBezTo>
                    <a:pt x="3742" y="111"/>
                    <a:pt x="3741" y="106"/>
                    <a:pt x="3737" y="105"/>
                  </a:cubicBezTo>
                  <a:cubicBezTo>
                    <a:pt x="3734" y="106"/>
                    <a:pt x="3735" y="102"/>
                    <a:pt x="3732" y="101"/>
                  </a:cubicBezTo>
                  <a:cubicBezTo>
                    <a:pt x="3730" y="101"/>
                    <a:pt x="3729" y="99"/>
                    <a:pt x="3728" y="97"/>
                  </a:cubicBezTo>
                  <a:cubicBezTo>
                    <a:pt x="3719" y="97"/>
                    <a:pt x="3716" y="91"/>
                    <a:pt x="3710" y="90"/>
                  </a:cubicBezTo>
                  <a:cubicBezTo>
                    <a:pt x="3703" y="87"/>
                    <a:pt x="3695" y="86"/>
                    <a:pt x="3691" y="80"/>
                  </a:cubicBezTo>
                  <a:cubicBezTo>
                    <a:pt x="3683" y="80"/>
                    <a:pt x="3678" y="77"/>
                    <a:pt x="3671" y="75"/>
                  </a:cubicBezTo>
                  <a:cubicBezTo>
                    <a:pt x="3668" y="69"/>
                    <a:pt x="3653" y="75"/>
                    <a:pt x="3651" y="68"/>
                  </a:cubicBezTo>
                  <a:cubicBezTo>
                    <a:pt x="3643" y="67"/>
                    <a:pt x="3634" y="68"/>
                    <a:pt x="3631" y="63"/>
                  </a:cubicBezTo>
                  <a:cubicBezTo>
                    <a:pt x="3628" y="62"/>
                    <a:pt x="3620" y="66"/>
                    <a:pt x="3620" y="61"/>
                  </a:cubicBezTo>
                  <a:cubicBezTo>
                    <a:pt x="3616" y="60"/>
                    <a:pt x="3611" y="61"/>
                    <a:pt x="3609" y="58"/>
                  </a:cubicBezTo>
                  <a:cubicBezTo>
                    <a:pt x="3595" y="53"/>
                    <a:pt x="3580" y="51"/>
                    <a:pt x="3566" y="45"/>
                  </a:cubicBezTo>
                  <a:cubicBezTo>
                    <a:pt x="3562" y="41"/>
                    <a:pt x="3553" y="42"/>
                    <a:pt x="3546" y="40"/>
                  </a:cubicBezTo>
                  <a:cubicBezTo>
                    <a:pt x="3541" y="36"/>
                    <a:pt x="3533" y="35"/>
                    <a:pt x="3526" y="33"/>
                  </a:cubicBezTo>
                  <a:cubicBezTo>
                    <a:pt x="3521" y="29"/>
                    <a:pt x="3512" y="29"/>
                    <a:pt x="3506" y="25"/>
                  </a:cubicBezTo>
                  <a:cubicBezTo>
                    <a:pt x="3499" y="23"/>
                    <a:pt x="3492" y="21"/>
                    <a:pt x="3488" y="16"/>
                  </a:cubicBezTo>
                  <a:cubicBezTo>
                    <a:pt x="3472" y="14"/>
                    <a:pt x="3462" y="6"/>
                    <a:pt x="3450" y="1"/>
                  </a:cubicBezTo>
                  <a:cubicBezTo>
                    <a:pt x="3450" y="1"/>
                    <a:pt x="3450" y="1"/>
                    <a:pt x="3449" y="0"/>
                  </a:cubicBezTo>
                  <a:cubicBezTo>
                    <a:pt x="3429" y="0"/>
                    <a:pt x="3429" y="0"/>
                    <a:pt x="3429" y="0"/>
                  </a:cubicBezTo>
                  <a:cubicBezTo>
                    <a:pt x="3437" y="4"/>
                    <a:pt x="3445" y="8"/>
                    <a:pt x="3451" y="14"/>
                  </a:cubicBezTo>
                  <a:cubicBezTo>
                    <a:pt x="3460" y="14"/>
                    <a:pt x="3465" y="20"/>
                    <a:pt x="3473" y="21"/>
                  </a:cubicBezTo>
                  <a:close/>
                  <a:moveTo>
                    <a:pt x="3620" y="24"/>
                  </a:moveTo>
                  <a:cubicBezTo>
                    <a:pt x="3631" y="33"/>
                    <a:pt x="3648" y="37"/>
                    <a:pt x="3660" y="45"/>
                  </a:cubicBezTo>
                  <a:cubicBezTo>
                    <a:pt x="3669" y="47"/>
                    <a:pt x="3674" y="54"/>
                    <a:pt x="3683" y="54"/>
                  </a:cubicBezTo>
                  <a:cubicBezTo>
                    <a:pt x="3685" y="58"/>
                    <a:pt x="3687" y="61"/>
                    <a:pt x="3692" y="60"/>
                  </a:cubicBezTo>
                  <a:cubicBezTo>
                    <a:pt x="3693" y="63"/>
                    <a:pt x="3695" y="64"/>
                    <a:pt x="3697" y="64"/>
                  </a:cubicBezTo>
                  <a:cubicBezTo>
                    <a:pt x="3697" y="67"/>
                    <a:pt x="3700" y="66"/>
                    <a:pt x="3699" y="62"/>
                  </a:cubicBezTo>
                  <a:cubicBezTo>
                    <a:pt x="3693" y="57"/>
                    <a:pt x="3687" y="53"/>
                    <a:pt x="3680" y="48"/>
                  </a:cubicBezTo>
                  <a:cubicBezTo>
                    <a:pt x="3679" y="44"/>
                    <a:pt x="3672" y="47"/>
                    <a:pt x="3673" y="40"/>
                  </a:cubicBezTo>
                  <a:cubicBezTo>
                    <a:pt x="3669" y="38"/>
                    <a:pt x="3669" y="33"/>
                    <a:pt x="3666" y="29"/>
                  </a:cubicBezTo>
                  <a:cubicBezTo>
                    <a:pt x="3669" y="30"/>
                    <a:pt x="3678" y="40"/>
                    <a:pt x="3677" y="31"/>
                  </a:cubicBezTo>
                  <a:cubicBezTo>
                    <a:pt x="3676" y="28"/>
                    <a:pt x="3672" y="29"/>
                    <a:pt x="3670" y="27"/>
                  </a:cubicBezTo>
                  <a:cubicBezTo>
                    <a:pt x="3667" y="27"/>
                    <a:pt x="3668" y="22"/>
                    <a:pt x="3663" y="23"/>
                  </a:cubicBezTo>
                  <a:cubicBezTo>
                    <a:pt x="3660" y="19"/>
                    <a:pt x="3656" y="15"/>
                    <a:pt x="3652" y="13"/>
                  </a:cubicBezTo>
                  <a:cubicBezTo>
                    <a:pt x="3650" y="7"/>
                    <a:pt x="3647" y="4"/>
                    <a:pt x="3644" y="0"/>
                  </a:cubicBezTo>
                  <a:cubicBezTo>
                    <a:pt x="3635" y="0"/>
                    <a:pt x="3635" y="0"/>
                    <a:pt x="3635" y="0"/>
                  </a:cubicBezTo>
                  <a:cubicBezTo>
                    <a:pt x="3635" y="1"/>
                    <a:pt x="3635" y="1"/>
                    <a:pt x="3636" y="1"/>
                  </a:cubicBezTo>
                  <a:cubicBezTo>
                    <a:pt x="3635" y="4"/>
                    <a:pt x="3633" y="2"/>
                    <a:pt x="3633" y="1"/>
                  </a:cubicBezTo>
                  <a:cubicBezTo>
                    <a:pt x="3632" y="1"/>
                    <a:pt x="3630" y="1"/>
                    <a:pt x="3629" y="0"/>
                  </a:cubicBezTo>
                  <a:cubicBezTo>
                    <a:pt x="3609" y="0"/>
                    <a:pt x="3609" y="0"/>
                    <a:pt x="3609" y="0"/>
                  </a:cubicBezTo>
                  <a:cubicBezTo>
                    <a:pt x="3612" y="3"/>
                    <a:pt x="3615" y="4"/>
                    <a:pt x="3618" y="7"/>
                  </a:cubicBezTo>
                  <a:cubicBezTo>
                    <a:pt x="3622" y="11"/>
                    <a:pt x="3625" y="16"/>
                    <a:pt x="3632" y="17"/>
                  </a:cubicBezTo>
                  <a:cubicBezTo>
                    <a:pt x="3630" y="15"/>
                    <a:pt x="3631" y="11"/>
                    <a:pt x="3627" y="10"/>
                  </a:cubicBezTo>
                  <a:cubicBezTo>
                    <a:pt x="3628" y="5"/>
                    <a:pt x="3633" y="12"/>
                    <a:pt x="3636" y="12"/>
                  </a:cubicBezTo>
                  <a:cubicBezTo>
                    <a:pt x="3637" y="16"/>
                    <a:pt x="3645" y="13"/>
                    <a:pt x="3645" y="18"/>
                  </a:cubicBezTo>
                  <a:cubicBezTo>
                    <a:pt x="3652" y="21"/>
                    <a:pt x="3657" y="26"/>
                    <a:pt x="3664" y="30"/>
                  </a:cubicBezTo>
                  <a:cubicBezTo>
                    <a:pt x="3662" y="38"/>
                    <a:pt x="3670" y="35"/>
                    <a:pt x="3669" y="42"/>
                  </a:cubicBezTo>
                  <a:cubicBezTo>
                    <a:pt x="3659" y="37"/>
                    <a:pt x="3649" y="31"/>
                    <a:pt x="3637" y="27"/>
                  </a:cubicBezTo>
                  <a:cubicBezTo>
                    <a:pt x="3636" y="24"/>
                    <a:pt x="3632" y="23"/>
                    <a:pt x="3628" y="23"/>
                  </a:cubicBezTo>
                  <a:cubicBezTo>
                    <a:pt x="3626" y="22"/>
                    <a:pt x="3626" y="19"/>
                    <a:pt x="3622" y="19"/>
                  </a:cubicBezTo>
                  <a:cubicBezTo>
                    <a:pt x="3617" y="17"/>
                    <a:pt x="3614" y="13"/>
                    <a:pt x="3608" y="12"/>
                  </a:cubicBezTo>
                  <a:cubicBezTo>
                    <a:pt x="3600" y="7"/>
                    <a:pt x="3590" y="4"/>
                    <a:pt x="3580" y="0"/>
                  </a:cubicBezTo>
                  <a:cubicBezTo>
                    <a:pt x="3555" y="0"/>
                    <a:pt x="3555" y="0"/>
                    <a:pt x="3555" y="0"/>
                  </a:cubicBezTo>
                  <a:cubicBezTo>
                    <a:pt x="3561" y="4"/>
                    <a:pt x="3570" y="3"/>
                    <a:pt x="3575" y="7"/>
                  </a:cubicBezTo>
                  <a:cubicBezTo>
                    <a:pt x="3591" y="11"/>
                    <a:pt x="3604" y="19"/>
                    <a:pt x="3620" y="24"/>
                  </a:cubicBezTo>
                  <a:close/>
                  <a:moveTo>
                    <a:pt x="3212" y="33"/>
                  </a:moveTo>
                  <a:cubicBezTo>
                    <a:pt x="3206" y="33"/>
                    <a:pt x="3205" y="37"/>
                    <a:pt x="3203" y="40"/>
                  </a:cubicBezTo>
                  <a:cubicBezTo>
                    <a:pt x="3204" y="45"/>
                    <a:pt x="3197" y="43"/>
                    <a:pt x="3197" y="47"/>
                  </a:cubicBezTo>
                  <a:cubicBezTo>
                    <a:pt x="3197" y="52"/>
                    <a:pt x="3192" y="52"/>
                    <a:pt x="3189" y="54"/>
                  </a:cubicBezTo>
                  <a:cubicBezTo>
                    <a:pt x="3189" y="62"/>
                    <a:pt x="3182" y="63"/>
                    <a:pt x="3181" y="70"/>
                  </a:cubicBezTo>
                  <a:cubicBezTo>
                    <a:pt x="3177" y="74"/>
                    <a:pt x="3174" y="79"/>
                    <a:pt x="3171" y="84"/>
                  </a:cubicBezTo>
                  <a:cubicBezTo>
                    <a:pt x="3163" y="84"/>
                    <a:pt x="3165" y="94"/>
                    <a:pt x="3159" y="96"/>
                  </a:cubicBezTo>
                  <a:cubicBezTo>
                    <a:pt x="3156" y="101"/>
                    <a:pt x="3153" y="105"/>
                    <a:pt x="3149" y="110"/>
                  </a:cubicBezTo>
                  <a:cubicBezTo>
                    <a:pt x="3144" y="113"/>
                    <a:pt x="3143" y="119"/>
                    <a:pt x="3139" y="123"/>
                  </a:cubicBezTo>
                  <a:cubicBezTo>
                    <a:pt x="3131" y="124"/>
                    <a:pt x="3135" y="135"/>
                    <a:pt x="3127" y="135"/>
                  </a:cubicBezTo>
                  <a:cubicBezTo>
                    <a:pt x="3127" y="142"/>
                    <a:pt x="3121" y="145"/>
                    <a:pt x="3117" y="149"/>
                  </a:cubicBezTo>
                  <a:cubicBezTo>
                    <a:pt x="3117" y="156"/>
                    <a:pt x="3111" y="159"/>
                    <a:pt x="3109" y="165"/>
                  </a:cubicBezTo>
                  <a:cubicBezTo>
                    <a:pt x="3104" y="167"/>
                    <a:pt x="3104" y="175"/>
                    <a:pt x="3099" y="179"/>
                  </a:cubicBezTo>
                  <a:cubicBezTo>
                    <a:pt x="3095" y="182"/>
                    <a:pt x="3097" y="191"/>
                    <a:pt x="3089" y="192"/>
                  </a:cubicBezTo>
                  <a:cubicBezTo>
                    <a:pt x="3090" y="200"/>
                    <a:pt x="3086" y="204"/>
                    <a:pt x="3082" y="208"/>
                  </a:cubicBezTo>
                  <a:cubicBezTo>
                    <a:pt x="3081" y="215"/>
                    <a:pt x="3079" y="221"/>
                    <a:pt x="3074" y="224"/>
                  </a:cubicBezTo>
                  <a:cubicBezTo>
                    <a:pt x="3072" y="230"/>
                    <a:pt x="3070" y="235"/>
                    <a:pt x="3067" y="240"/>
                  </a:cubicBezTo>
                  <a:cubicBezTo>
                    <a:pt x="3067" y="248"/>
                    <a:pt x="3059" y="248"/>
                    <a:pt x="3061" y="258"/>
                  </a:cubicBezTo>
                  <a:cubicBezTo>
                    <a:pt x="3056" y="261"/>
                    <a:pt x="3058" y="270"/>
                    <a:pt x="3054" y="274"/>
                  </a:cubicBezTo>
                  <a:cubicBezTo>
                    <a:pt x="3055" y="279"/>
                    <a:pt x="3050" y="279"/>
                    <a:pt x="3052" y="285"/>
                  </a:cubicBezTo>
                  <a:cubicBezTo>
                    <a:pt x="3055" y="289"/>
                    <a:pt x="3046" y="292"/>
                    <a:pt x="3053" y="293"/>
                  </a:cubicBezTo>
                  <a:cubicBezTo>
                    <a:pt x="3056" y="288"/>
                    <a:pt x="3057" y="280"/>
                    <a:pt x="3058" y="273"/>
                  </a:cubicBezTo>
                  <a:cubicBezTo>
                    <a:pt x="3062" y="273"/>
                    <a:pt x="3059" y="266"/>
                    <a:pt x="3062" y="264"/>
                  </a:cubicBezTo>
                  <a:cubicBezTo>
                    <a:pt x="3061" y="260"/>
                    <a:pt x="3067" y="261"/>
                    <a:pt x="3065" y="255"/>
                  </a:cubicBezTo>
                  <a:cubicBezTo>
                    <a:pt x="3070" y="243"/>
                    <a:pt x="3079" y="235"/>
                    <a:pt x="3083" y="221"/>
                  </a:cubicBezTo>
                  <a:cubicBezTo>
                    <a:pt x="3091" y="212"/>
                    <a:pt x="3094" y="199"/>
                    <a:pt x="3102" y="189"/>
                  </a:cubicBezTo>
                  <a:cubicBezTo>
                    <a:pt x="3107" y="184"/>
                    <a:pt x="3109" y="178"/>
                    <a:pt x="3112" y="173"/>
                  </a:cubicBezTo>
                  <a:cubicBezTo>
                    <a:pt x="3115" y="168"/>
                    <a:pt x="3122" y="163"/>
                    <a:pt x="3122" y="155"/>
                  </a:cubicBezTo>
                  <a:cubicBezTo>
                    <a:pt x="3129" y="153"/>
                    <a:pt x="3131" y="147"/>
                    <a:pt x="3134" y="141"/>
                  </a:cubicBezTo>
                  <a:cubicBezTo>
                    <a:pt x="3140" y="137"/>
                    <a:pt x="3144" y="132"/>
                    <a:pt x="3146" y="125"/>
                  </a:cubicBezTo>
                  <a:cubicBezTo>
                    <a:pt x="3156" y="116"/>
                    <a:pt x="3164" y="106"/>
                    <a:pt x="3172" y="95"/>
                  </a:cubicBezTo>
                  <a:cubicBezTo>
                    <a:pt x="3178" y="91"/>
                    <a:pt x="3180" y="84"/>
                    <a:pt x="3184" y="79"/>
                  </a:cubicBezTo>
                  <a:cubicBezTo>
                    <a:pt x="3190" y="75"/>
                    <a:pt x="3190" y="66"/>
                    <a:pt x="3198" y="65"/>
                  </a:cubicBezTo>
                  <a:cubicBezTo>
                    <a:pt x="3196" y="59"/>
                    <a:pt x="3202" y="60"/>
                    <a:pt x="3202" y="56"/>
                  </a:cubicBezTo>
                  <a:cubicBezTo>
                    <a:pt x="3206" y="54"/>
                    <a:pt x="3203" y="47"/>
                    <a:pt x="3210" y="48"/>
                  </a:cubicBezTo>
                  <a:cubicBezTo>
                    <a:pt x="3210" y="39"/>
                    <a:pt x="3221" y="40"/>
                    <a:pt x="3222" y="32"/>
                  </a:cubicBezTo>
                  <a:cubicBezTo>
                    <a:pt x="3227" y="32"/>
                    <a:pt x="3223" y="25"/>
                    <a:pt x="3228" y="25"/>
                  </a:cubicBezTo>
                  <a:cubicBezTo>
                    <a:pt x="3230" y="23"/>
                    <a:pt x="3232" y="21"/>
                    <a:pt x="3235" y="18"/>
                  </a:cubicBezTo>
                  <a:cubicBezTo>
                    <a:pt x="3237" y="12"/>
                    <a:pt x="3244" y="9"/>
                    <a:pt x="3247" y="2"/>
                  </a:cubicBezTo>
                  <a:cubicBezTo>
                    <a:pt x="3247" y="2"/>
                    <a:pt x="3247" y="1"/>
                    <a:pt x="3248" y="0"/>
                  </a:cubicBezTo>
                  <a:cubicBezTo>
                    <a:pt x="3236" y="0"/>
                    <a:pt x="3236" y="0"/>
                    <a:pt x="3236" y="0"/>
                  </a:cubicBezTo>
                  <a:cubicBezTo>
                    <a:pt x="3230" y="9"/>
                    <a:pt x="3223" y="17"/>
                    <a:pt x="3215" y="24"/>
                  </a:cubicBezTo>
                  <a:cubicBezTo>
                    <a:pt x="3215" y="27"/>
                    <a:pt x="3209" y="26"/>
                    <a:pt x="3212" y="33"/>
                  </a:cubicBezTo>
                  <a:close/>
                  <a:moveTo>
                    <a:pt x="3233" y="56"/>
                  </a:moveTo>
                  <a:cubicBezTo>
                    <a:pt x="3233" y="58"/>
                    <a:pt x="3230" y="57"/>
                    <a:pt x="3229" y="58"/>
                  </a:cubicBezTo>
                  <a:cubicBezTo>
                    <a:pt x="3228" y="59"/>
                    <a:pt x="3230" y="62"/>
                    <a:pt x="3229" y="62"/>
                  </a:cubicBezTo>
                  <a:cubicBezTo>
                    <a:pt x="3227" y="64"/>
                    <a:pt x="3224" y="65"/>
                    <a:pt x="3223" y="67"/>
                  </a:cubicBezTo>
                  <a:cubicBezTo>
                    <a:pt x="3216" y="75"/>
                    <a:pt x="3212" y="85"/>
                    <a:pt x="3202" y="90"/>
                  </a:cubicBezTo>
                  <a:cubicBezTo>
                    <a:pt x="3196" y="99"/>
                    <a:pt x="3190" y="107"/>
                    <a:pt x="3182" y="114"/>
                  </a:cubicBezTo>
                  <a:cubicBezTo>
                    <a:pt x="3179" y="117"/>
                    <a:pt x="3177" y="121"/>
                    <a:pt x="3172" y="123"/>
                  </a:cubicBezTo>
                  <a:cubicBezTo>
                    <a:pt x="3171" y="129"/>
                    <a:pt x="3166" y="132"/>
                    <a:pt x="3164" y="137"/>
                  </a:cubicBezTo>
                  <a:cubicBezTo>
                    <a:pt x="3158" y="138"/>
                    <a:pt x="3158" y="145"/>
                    <a:pt x="3154" y="149"/>
                  </a:cubicBezTo>
                  <a:cubicBezTo>
                    <a:pt x="3152" y="153"/>
                    <a:pt x="3148" y="157"/>
                    <a:pt x="3144" y="160"/>
                  </a:cubicBezTo>
                  <a:cubicBezTo>
                    <a:pt x="3139" y="170"/>
                    <a:pt x="3133" y="178"/>
                    <a:pt x="3126" y="185"/>
                  </a:cubicBezTo>
                  <a:cubicBezTo>
                    <a:pt x="3121" y="194"/>
                    <a:pt x="3116" y="204"/>
                    <a:pt x="3108" y="211"/>
                  </a:cubicBezTo>
                  <a:cubicBezTo>
                    <a:pt x="3111" y="220"/>
                    <a:pt x="3101" y="218"/>
                    <a:pt x="3103" y="226"/>
                  </a:cubicBezTo>
                  <a:cubicBezTo>
                    <a:pt x="3100" y="228"/>
                    <a:pt x="3098" y="230"/>
                    <a:pt x="3099" y="233"/>
                  </a:cubicBezTo>
                  <a:cubicBezTo>
                    <a:pt x="3099" y="237"/>
                    <a:pt x="3093" y="235"/>
                    <a:pt x="3095" y="240"/>
                  </a:cubicBezTo>
                  <a:cubicBezTo>
                    <a:pt x="3096" y="244"/>
                    <a:pt x="3092" y="245"/>
                    <a:pt x="3091" y="247"/>
                  </a:cubicBezTo>
                  <a:cubicBezTo>
                    <a:pt x="3089" y="255"/>
                    <a:pt x="3084" y="261"/>
                    <a:pt x="3082" y="269"/>
                  </a:cubicBezTo>
                  <a:cubicBezTo>
                    <a:pt x="3078" y="270"/>
                    <a:pt x="3081" y="276"/>
                    <a:pt x="3078" y="276"/>
                  </a:cubicBezTo>
                  <a:cubicBezTo>
                    <a:pt x="3077" y="279"/>
                    <a:pt x="3075" y="281"/>
                    <a:pt x="3076" y="285"/>
                  </a:cubicBezTo>
                  <a:cubicBezTo>
                    <a:pt x="3073" y="289"/>
                    <a:pt x="3070" y="294"/>
                    <a:pt x="3071" y="301"/>
                  </a:cubicBezTo>
                  <a:cubicBezTo>
                    <a:pt x="3066" y="303"/>
                    <a:pt x="3066" y="310"/>
                    <a:pt x="3065" y="317"/>
                  </a:cubicBezTo>
                  <a:cubicBezTo>
                    <a:pt x="3061" y="319"/>
                    <a:pt x="3062" y="327"/>
                    <a:pt x="3058" y="330"/>
                  </a:cubicBezTo>
                  <a:cubicBezTo>
                    <a:pt x="3061" y="337"/>
                    <a:pt x="3052" y="344"/>
                    <a:pt x="3059" y="348"/>
                  </a:cubicBezTo>
                  <a:cubicBezTo>
                    <a:pt x="3058" y="338"/>
                    <a:pt x="3064" y="334"/>
                    <a:pt x="3064" y="325"/>
                  </a:cubicBezTo>
                  <a:cubicBezTo>
                    <a:pt x="3067" y="323"/>
                    <a:pt x="3066" y="318"/>
                    <a:pt x="3067" y="314"/>
                  </a:cubicBezTo>
                  <a:cubicBezTo>
                    <a:pt x="3069" y="311"/>
                    <a:pt x="3071" y="307"/>
                    <a:pt x="3073" y="305"/>
                  </a:cubicBezTo>
                  <a:cubicBezTo>
                    <a:pt x="3073" y="296"/>
                    <a:pt x="3078" y="292"/>
                    <a:pt x="3081" y="285"/>
                  </a:cubicBezTo>
                  <a:cubicBezTo>
                    <a:pt x="3084" y="283"/>
                    <a:pt x="3083" y="278"/>
                    <a:pt x="3084" y="274"/>
                  </a:cubicBezTo>
                  <a:cubicBezTo>
                    <a:pt x="3087" y="271"/>
                    <a:pt x="3088" y="268"/>
                    <a:pt x="3090" y="264"/>
                  </a:cubicBezTo>
                  <a:cubicBezTo>
                    <a:pt x="3093" y="258"/>
                    <a:pt x="3096" y="252"/>
                    <a:pt x="3100" y="246"/>
                  </a:cubicBezTo>
                  <a:cubicBezTo>
                    <a:pt x="3102" y="243"/>
                    <a:pt x="3101" y="238"/>
                    <a:pt x="3103" y="235"/>
                  </a:cubicBezTo>
                  <a:cubicBezTo>
                    <a:pt x="3111" y="237"/>
                    <a:pt x="3106" y="228"/>
                    <a:pt x="3109" y="226"/>
                  </a:cubicBezTo>
                  <a:cubicBezTo>
                    <a:pt x="3116" y="227"/>
                    <a:pt x="3112" y="219"/>
                    <a:pt x="3115" y="217"/>
                  </a:cubicBezTo>
                  <a:cubicBezTo>
                    <a:pt x="3118" y="215"/>
                    <a:pt x="3122" y="213"/>
                    <a:pt x="3121" y="208"/>
                  </a:cubicBezTo>
                  <a:cubicBezTo>
                    <a:pt x="3127" y="208"/>
                    <a:pt x="3122" y="199"/>
                    <a:pt x="3129" y="201"/>
                  </a:cubicBezTo>
                  <a:cubicBezTo>
                    <a:pt x="3131" y="197"/>
                    <a:pt x="3131" y="192"/>
                    <a:pt x="3135" y="191"/>
                  </a:cubicBezTo>
                  <a:cubicBezTo>
                    <a:pt x="3141" y="178"/>
                    <a:pt x="3154" y="171"/>
                    <a:pt x="3159" y="157"/>
                  </a:cubicBezTo>
                  <a:cubicBezTo>
                    <a:pt x="3162" y="155"/>
                    <a:pt x="3164" y="153"/>
                    <a:pt x="3165" y="150"/>
                  </a:cubicBezTo>
                  <a:cubicBezTo>
                    <a:pt x="3167" y="147"/>
                    <a:pt x="3171" y="145"/>
                    <a:pt x="3173" y="143"/>
                  </a:cubicBezTo>
                  <a:cubicBezTo>
                    <a:pt x="3176" y="136"/>
                    <a:pt x="3181" y="131"/>
                    <a:pt x="3185" y="124"/>
                  </a:cubicBezTo>
                  <a:cubicBezTo>
                    <a:pt x="3190" y="125"/>
                    <a:pt x="3187" y="118"/>
                    <a:pt x="3191" y="117"/>
                  </a:cubicBezTo>
                  <a:cubicBezTo>
                    <a:pt x="3196" y="117"/>
                    <a:pt x="3195" y="111"/>
                    <a:pt x="3199" y="110"/>
                  </a:cubicBezTo>
                  <a:cubicBezTo>
                    <a:pt x="3198" y="105"/>
                    <a:pt x="3208" y="108"/>
                    <a:pt x="3205" y="101"/>
                  </a:cubicBezTo>
                  <a:cubicBezTo>
                    <a:pt x="3208" y="99"/>
                    <a:pt x="3213" y="99"/>
                    <a:pt x="3214" y="94"/>
                  </a:cubicBezTo>
                  <a:cubicBezTo>
                    <a:pt x="3218" y="88"/>
                    <a:pt x="3219" y="79"/>
                    <a:pt x="3228" y="78"/>
                  </a:cubicBezTo>
                  <a:cubicBezTo>
                    <a:pt x="3228" y="73"/>
                    <a:pt x="3232" y="72"/>
                    <a:pt x="3234" y="69"/>
                  </a:cubicBezTo>
                  <a:cubicBezTo>
                    <a:pt x="3234" y="64"/>
                    <a:pt x="3239" y="64"/>
                    <a:pt x="3242" y="61"/>
                  </a:cubicBezTo>
                  <a:cubicBezTo>
                    <a:pt x="3244" y="54"/>
                    <a:pt x="3249" y="48"/>
                    <a:pt x="3251" y="41"/>
                  </a:cubicBezTo>
                  <a:cubicBezTo>
                    <a:pt x="3259" y="43"/>
                    <a:pt x="3254" y="34"/>
                    <a:pt x="3260" y="34"/>
                  </a:cubicBezTo>
                  <a:cubicBezTo>
                    <a:pt x="3259" y="28"/>
                    <a:pt x="3265" y="28"/>
                    <a:pt x="3268" y="25"/>
                  </a:cubicBezTo>
                  <a:cubicBezTo>
                    <a:pt x="3268" y="19"/>
                    <a:pt x="3271" y="17"/>
                    <a:pt x="3274" y="13"/>
                  </a:cubicBezTo>
                  <a:cubicBezTo>
                    <a:pt x="3272" y="7"/>
                    <a:pt x="3276" y="4"/>
                    <a:pt x="3279" y="2"/>
                  </a:cubicBezTo>
                  <a:cubicBezTo>
                    <a:pt x="3279" y="1"/>
                    <a:pt x="3279" y="1"/>
                    <a:pt x="3279" y="0"/>
                  </a:cubicBezTo>
                  <a:cubicBezTo>
                    <a:pt x="3269" y="0"/>
                    <a:pt x="3269" y="0"/>
                    <a:pt x="3269" y="0"/>
                  </a:cubicBezTo>
                  <a:cubicBezTo>
                    <a:pt x="3265" y="6"/>
                    <a:pt x="3261" y="12"/>
                    <a:pt x="3259" y="19"/>
                  </a:cubicBezTo>
                  <a:cubicBezTo>
                    <a:pt x="3256" y="19"/>
                    <a:pt x="3257" y="22"/>
                    <a:pt x="3257" y="25"/>
                  </a:cubicBezTo>
                  <a:cubicBezTo>
                    <a:pt x="3253" y="26"/>
                    <a:pt x="3251" y="28"/>
                    <a:pt x="3251" y="30"/>
                  </a:cubicBezTo>
                  <a:cubicBezTo>
                    <a:pt x="3248" y="35"/>
                    <a:pt x="3245" y="39"/>
                    <a:pt x="3243" y="44"/>
                  </a:cubicBezTo>
                  <a:cubicBezTo>
                    <a:pt x="3238" y="46"/>
                    <a:pt x="3237" y="52"/>
                    <a:pt x="3233" y="56"/>
                  </a:cubicBezTo>
                  <a:close/>
                  <a:moveTo>
                    <a:pt x="3266" y="58"/>
                  </a:moveTo>
                  <a:cubicBezTo>
                    <a:pt x="3268" y="64"/>
                    <a:pt x="3258" y="61"/>
                    <a:pt x="3262" y="69"/>
                  </a:cubicBezTo>
                  <a:cubicBezTo>
                    <a:pt x="3258" y="70"/>
                    <a:pt x="3258" y="75"/>
                    <a:pt x="3254" y="76"/>
                  </a:cubicBezTo>
                  <a:cubicBezTo>
                    <a:pt x="3253" y="80"/>
                    <a:pt x="3254" y="85"/>
                    <a:pt x="3248" y="85"/>
                  </a:cubicBezTo>
                  <a:cubicBezTo>
                    <a:pt x="3249" y="91"/>
                    <a:pt x="3245" y="92"/>
                    <a:pt x="3242" y="94"/>
                  </a:cubicBezTo>
                  <a:cubicBezTo>
                    <a:pt x="3238" y="100"/>
                    <a:pt x="3236" y="108"/>
                    <a:pt x="3228" y="111"/>
                  </a:cubicBezTo>
                  <a:cubicBezTo>
                    <a:pt x="3227" y="115"/>
                    <a:pt x="3228" y="120"/>
                    <a:pt x="3222" y="120"/>
                  </a:cubicBezTo>
                  <a:cubicBezTo>
                    <a:pt x="3222" y="121"/>
                    <a:pt x="3222" y="124"/>
                    <a:pt x="3220" y="124"/>
                  </a:cubicBezTo>
                  <a:cubicBezTo>
                    <a:pt x="3217" y="124"/>
                    <a:pt x="3218" y="128"/>
                    <a:pt x="3216" y="129"/>
                  </a:cubicBezTo>
                  <a:cubicBezTo>
                    <a:pt x="3216" y="133"/>
                    <a:pt x="3210" y="134"/>
                    <a:pt x="3210" y="138"/>
                  </a:cubicBezTo>
                  <a:cubicBezTo>
                    <a:pt x="3204" y="138"/>
                    <a:pt x="3209" y="147"/>
                    <a:pt x="3202" y="145"/>
                  </a:cubicBezTo>
                  <a:cubicBezTo>
                    <a:pt x="3202" y="150"/>
                    <a:pt x="3196" y="150"/>
                    <a:pt x="3196" y="154"/>
                  </a:cubicBezTo>
                  <a:cubicBezTo>
                    <a:pt x="3197" y="160"/>
                    <a:pt x="3188" y="157"/>
                    <a:pt x="3190" y="163"/>
                  </a:cubicBezTo>
                  <a:cubicBezTo>
                    <a:pt x="3184" y="168"/>
                    <a:pt x="3181" y="176"/>
                    <a:pt x="3176" y="182"/>
                  </a:cubicBezTo>
                  <a:cubicBezTo>
                    <a:pt x="3176" y="186"/>
                    <a:pt x="3168" y="184"/>
                    <a:pt x="3170" y="191"/>
                  </a:cubicBezTo>
                  <a:cubicBezTo>
                    <a:pt x="3167" y="193"/>
                    <a:pt x="3166" y="197"/>
                    <a:pt x="3164" y="200"/>
                  </a:cubicBezTo>
                  <a:cubicBezTo>
                    <a:pt x="3160" y="206"/>
                    <a:pt x="3156" y="212"/>
                    <a:pt x="3152" y="219"/>
                  </a:cubicBezTo>
                  <a:cubicBezTo>
                    <a:pt x="3148" y="224"/>
                    <a:pt x="3145" y="231"/>
                    <a:pt x="3141" y="237"/>
                  </a:cubicBezTo>
                  <a:cubicBezTo>
                    <a:pt x="3139" y="240"/>
                    <a:pt x="3138" y="244"/>
                    <a:pt x="3135" y="246"/>
                  </a:cubicBezTo>
                  <a:cubicBezTo>
                    <a:pt x="3130" y="247"/>
                    <a:pt x="3133" y="254"/>
                    <a:pt x="3129" y="255"/>
                  </a:cubicBezTo>
                  <a:cubicBezTo>
                    <a:pt x="3131" y="262"/>
                    <a:pt x="3121" y="258"/>
                    <a:pt x="3125" y="266"/>
                  </a:cubicBezTo>
                  <a:cubicBezTo>
                    <a:pt x="3121" y="267"/>
                    <a:pt x="3121" y="272"/>
                    <a:pt x="3119" y="276"/>
                  </a:cubicBezTo>
                  <a:cubicBezTo>
                    <a:pt x="3116" y="278"/>
                    <a:pt x="3117" y="283"/>
                    <a:pt x="3116" y="287"/>
                  </a:cubicBezTo>
                  <a:cubicBezTo>
                    <a:pt x="3111" y="288"/>
                    <a:pt x="3114" y="295"/>
                    <a:pt x="3110" y="296"/>
                  </a:cubicBezTo>
                  <a:cubicBezTo>
                    <a:pt x="3109" y="300"/>
                    <a:pt x="3109" y="305"/>
                    <a:pt x="3106" y="307"/>
                  </a:cubicBezTo>
                  <a:cubicBezTo>
                    <a:pt x="3103" y="309"/>
                    <a:pt x="3107" y="317"/>
                    <a:pt x="3103" y="318"/>
                  </a:cubicBezTo>
                  <a:cubicBezTo>
                    <a:pt x="3103" y="323"/>
                    <a:pt x="3099" y="325"/>
                    <a:pt x="3101" y="331"/>
                  </a:cubicBezTo>
                  <a:cubicBezTo>
                    <a:pt x="3099" y="332"/>
                    <a:pt x="3095" y="341"/>
                    <a:pt x="3100" y="342"/>
                  </a:cubicBezTo>
                  <a:cubicBezTo>
                    <a:pt x="3104" y="323"/>
                    <a:pt x="3113" y="307"/>
                    <a:pt x="3118" y="289"/>
                  </a:cubicBezTo>
                  <a:cubicBezTo>
                    <a:pt x="3122" y="287"/>
                    <a:pt x="3121" y="281"/>
                    <a:pt x="3124" y="277"/>
                  </a:cubicBezTo>
                  <a:cubicBezTo>
                    <a:pt x="3124" y="272"/>
                    <a:pt x="3130" y="270"/>
                    <a:pt x="3129" y="264"/>
                  </a:cubicBezTo>
                  <a:cubicBezTo>
                    <a:pt x="3132" y="263"/>
                    <a:pt x="3133" y="261"/>
                    <a:pt x="3133" y="259"/>
                  </a:cubicBezTo>
                  <a:cubicBezTo>
                    <a:pt x="3133" y="256"/>
                    <a:pt x="3139" y="257"/>
                    <a:pt x="3137" y="252"/>
                  </a:cubicBezTo>
                  <a:cubicBezTo>
                    <a:pt x="3140" y="249"/>
                    <a:pt x="3143" y="245"/>
                    <a:pt x="3145" y="241"/>
                  </a:cubicBezTo>
                  <a:cubicBezTo>
                    <a:pt x="3152" y="235"/>
                    <a:pt x="3156" y="227"/>
                    <a:pt x="3159" y="218"/>
                  </a:cubicBezTo>
                  <a:cubicBezTo>
                    <a:pt x="3166" y="212"/>
                    <a:pt x="3172" y="206"/>
                    <a:pt x="3175" y="197"/>
                  </a:cubicBezTo>
                  <a:cubicBezTo>
                    <a:pt x="3186" y="183"/>
                    <a:pt x="3196" y="168"/>
                    <a:pt x="3207" y="154"/>
                  </a:cubicBezTo>
                  <a:cubicBezTo>
                    <a:pt x="3212" y="152"/>
                    <a:pt x="3211" y="146"/>
                    <a:pt x="3215" y="144"/>
                  </a:cubicBezTo>
                  <a:cubicBezTo>
                    <a:pt x="3215" y="138"/>
                    <a:pt x="3224" y="140"/>
                    <a:pt x="3223" y="133"/>
                  </a:cubicBezTo>
                  <a:cubicBezTo>
                    <a:pt x="3229" y="133"/>
                    <a:pt x="3228" y="126"/>
                    <a:pt x="3231" y="123"/>
                  </a:cubicBezTo>
                  <a:cubicBezTo>
                    <a:pt x="3233" y="123"/>
                    <a:pt x="3234" y="121"/>
                    <a:pt x="3235" y="119"/>
                  </a:cubicBezTo>
                  <a:cubicBezTo>
                    <a:pt x="3235" y="115"/>
                    <a:pt x="3240" y="117"/>
                    <a:pt x="3239" y="112"/>
                  </a:cubicBezTo>
                  <a:cubicBezTo>
                    <a:pt x="3252" y="99"/>
                    <a:pt x="3262" y="84"/>
                    <a:pt x="3271" y="68"/>
                  </a:cubicBezTo>
                  <a:cubicBezTo>
                    <a:pt x="3276" y="61"/>
                    <a:pt x="3281" y="54"/>
                    <a:pt x="3285" y="45"/>
                  </a:cubicBezTo>
                  <a:cubicBezTo>
                    <a:pt x="3292" y="40"/>
                    <a:pt x="3291" y="28"/>
                    <a:pt x="3298" y="23"/>
                  </a:cubicBezTo>
                  <a:cubicBezTo>
                    <a:pt x="3298" y="17"/>
                    <a:pt x="3302" y="15"/>
                    <a:pt x="3304" y="11"/>
                  </a:cubicBezTo>
                  <a:cubicBezTo>
                    <a:pt x="3304" y="7"/>
                    <a:pt x="3306" y="3"/>
                    <a:pt x="3307" y="0"/>
                  </a:cubicBezTo>
                  <a:cubicBezTo>
                    <a:pt x="3297" y="0"/>
                    <a:pt x="3297" y="0"/>
                    <a:pt x="3297" y="0"/>
                  </a:cubicBezTo>
                  <a:cubicBezTo>
                    <a:pt x="3296" y="3"/>
                    <a:pt x="3294" y="7"/>
                    <a:pt x="3293" y="10"/>
                  </a:cubicBezTo>
                  <a:cubicBezTo>
                    <a:pt x="3289" y="13"/>
                    <a:pt x="3289" y="20"/>
                    <a:pt x="3288" y="25"/>
                  </a:cubicBezTo>
                  <a:cubicBezTo>
                    <a:pt x="3282" y="28"/>
                    <a:pt x="3281" y="35"/>
                    <a:pt x="3280" y="41"/>
                  </a:cubicBezTo>
                  <a:cubicBezTo>
                    <a:pt x="3272" y="44"/>
                    <a:pt x="3273" y="54"/>
                    <a:pt x="3266" y="58"/>
                  </a:cubicBezTo>
                  <a:close/>
                  <a:moveTo>
                    <a:pt x="3328" y="44"/>
                  </a:moveTo>
                  <a:cubicBezTo>
                    <a:pt x="3331" y="57"/>
                    <a:pt x="3320" y="58"/>
                    <a:pt x="3321" y="69"/>
                  </a:cubicBezTo>
                  <a:cubicBezTo>
                    <a:pt x="3317" y="76"/>
                    <a:pt x="3314" y="83"/>
                    <a:pt x="3310" y="90"/>
                  </a:cubicBezTo>
                  <a:cubicBezTo>
                    <a:pt x="3308" y="98"/>
                    <a:pt x="3303" y="104"/>
                    <a:pt x="3300" y="112"/>
                  </a:cubicBezTo>
                  <a:cubicBezTo>
                    <a:pt x="3291" y="125"/>
                    <a:pt x="3285" y="140"/>
                    <a:pt x="3274" y="151"/>
                  </a:cubicBezTo>
                  <a:cubicBezTo>
                    <a:pt x="3272" y="159"/>
                    <a:pt x="3267" y="165"/>
                    <a:pt x="3263" y="171"/>
                  </a:cubicBezTo>
                  <a:cubicBezTo>
                    <a:pt x="3256" y="176"/>
                    <a:pt x="3256" y="186"/>
                    <a:pt x="3246" y="188"/>
                  </a:cubicBezTo>
                  <a:cubicBezTo>
                    <a:pt x="3246" y="195"/>
                    <a:pt x="3240" y="199"/>
                    <a:pt x="3239" y="206"/>
                  </a:cubicBezTo>
                  <a:cubicBezTo>
                    <a:pt x="3232" y="212"/>
                    <a:pt x="3226" y="219"/>
                    <a:pt x="3221" y="227"/>
                  </a:cubicBezTo>
                  <a:cubicBezTo>
                    <a:pt x="3220" y="232"/>
                    <a:pt x="3214" y="233"/>
                    <a:pt x="3213" y="238"/>
                  </a:cubicBezTo>
                  <a:cubicBezTo>
                    <a:pt x="3207" y="239"/>
                    <a:pt x="3211" y="249"/>
                    <a:pt x="3203" y="248"/>
                  </a:cubicBezTo>
                  <a:cubicBezTo>
                    <a:pt x="3203" y="254"/>
                    <a:pt x="3198" y="256"/>
                    <a:pt x="3195" y="259"/>
                  </a:cubicBezTo>
                  <a:cubicBezTo>
                    <a:pt x="3193" y="264"/>
                    <a:pt x="3192" y="269"/>
                    <a:pt x="3187" y="271"/>
                  </a:cubicBezTo>
                  <a:cubicBezTo>
                    <a:pt x="3187" y="277"/>
                    <a:pt x="3183" y="280"/>
                    <a:pt x="3181" y="284"/>
                  </a:cubicBezTo>
                  <a:cubicBezTo>
                    <a:pt x="3177" y="288"/>
                    <a:pt x="3176" y="294"/>
                    <a:pt x="3171" y="296"/>
                  </a:cubicBezTo>
                  <a:cubicBezTo>
                    <a:pt x="3162" y="314"/>
                    <a:pt x="3147" y="326"/>
                    <a:pt x="3139" y="344"/>
                  </a:cubicBezTo>
                  <a:cubicBezTo>
                    <a:pt x="3135" y="346"/>
                    <a:pt x="3135" y="352"/>
                    <a:pt x="3131" y="356"/>
                  </a:cubicBezTo>
                  <a:cubicBezTo>
                    <a:pt x="3131" y="361"/>
                    <a:pt x="3123" y="361"/>
                    <a:pt x="3126" y="369"/>
                  </a:cubicBezTo>
                  <a:cubicBezTo>
                    <a:pt x="3118" y="375"/>
                    <a:pt x="3116" y="386"/>
                    <a:pt x="3110" y="394"/>
                  </a:cubicBezTo>
                  <a:cubicBezTo>
                    <a:pt x="3116" y="393"/>
                    <a:pt x="3117" y="386"/>
                    <a:pt x="3120" y="383"/>
                  </a:cubicBezTo>
                  <a:cubicBezTo>
                    <a:pt x="3126" y="380"/>
                    <a:pt x="3125" y="372"/>
                    <a:pt x="3130" y="369"/>
                  </a:cubicBezTo>
                  <a:cubicBezTo>
                    <a:pt x="3136" y="359"/>
                    <a:pt x="3142" y="350"/>
                    <a:pt x="3148" y="341"/>
                  </a:cubicBezTo>
                  <a:cubicBezTo>
                    <a:pt x="3155" y="333"/>
                    <a:pt x="3159" y="323"/>
                    <a:pt x="3168" y="316"/>
                  </a:cubicBezTo>
                  <a:cubicBezTo>
                    <a:pt x="3173" y="305"/>
                    <a:pt x="3182" y="298"/>
                    <a:pt x="3186" y="286"/>
                  </a:cubicBezTo>
                  <a:cubicBezTo>
                    <a:pt x="3188" y="285"/>
                    <a:pt x="3190" y="283"/>
                    <a:pt x="3190" y="279"/>
                  </a:cubicBezTo>
                  <a:cubicBezTo>
                    <a:pt x="3194" y="280"/>
                    <a:pt x="3194" y="276"/>
                    <a:pt x="3196" y="275"/>
                  </a:cubicBezTo>
                  <a:cubicBezTo>
                    <a:pt x="3199" y="270"/>
                    <a:pt x="3200" y="263"/>
                    <a:pt x="3206" y="261"/>
                  </a:cubicBezTo>
                  <a:cubicBezTo>
                    <a:pt x="3205" y="253"/>
                    <a:pt x="3216" y="256"/>
                    <a:pt x="3213" y="247"/>
                  </a:cubicBezTo>
                  <a:cubicBezTo>
                    <a:pt x="3222" y="247"/>
                    <a:pt x="3220" y="237"/>
                    <a:pt x="3226" y="235"/>
                  </a:cubicBezTo>
                  <a:cubicBezTo>
                    <a:pt x="3227" y="229"/>
                    <a:pt x="3233" y="228"/>
                    <a:pt x="3234" y="222"/>
                  </a:cubicBezTo>
                  <a:cubicBezTo>
                    <a:pt x="3239" y="219"/>
                    <a:pt x="3240" y="212"/>
                    <a:pt x="3246" y="210"/>
                  </a:cubicBezTo>
                  <a:cubicBezTo>
                    <a:pt x="3249" y="205"/>
                    <a:pt x="3250" y="199"/>
                    <a:pt x="3256" y="196"/>
                  </a:cubicBezTo>
                  <a:cubicBezTo>
                    <a:pt x="3255" y="187"/>
                    <a:pt x="3265" y="189"/>
                    <a:pt x="3263" y="180"/>
                  </a:cubicBezTo>
                  <a:cubicBezTo>
                    <a:pt x="3268" y="179"/>
                    <a:pt x="3273" y="179"/>
                    <a:pt x="3272" y="173"/>
                  </a:cubicBezTo>
                  <a:cubicBezTo>
                    <a:pt x="3279" y="168"/>
                    <a:pt x="3281" y="159"/>
                    <a:pt x="3286" y="152"/>
                  </a:cubicBezTo>
                  <a:cubicBezTo>
                    <a:pt x="3291" y="146"/>
                    <a:pt x="3294" y="137"/>
                    <a:pt x="3302" y="132"/>
                  </a:cubicBezTo>
                  <a:cubicBezTo>
                    <a:pt x="3301" y="126"/>
                    <a:pt x="3304" y="125"/>
                    <a:pt x="3305" y="120"/>
                  </a:cubicBezTo>
                  <a:cubicBezTo>
                    <a:pt x="3303" y="114"/>
                    <a:pt x="3312" y="117"/>
                    <a:pt x="3311" y="111"/>
                  </a:cubicBezTo>
                  <a:cubicBezTo>
                    <a:pt x="3311" y="101"/>
                    <a:pt x="3322" y="100"/>
                    <a:pt x="3320" y="89"/>
                  </a:cubicBezTo>
                  <a:cubicBezTo>
                    <a:pt x="3325" y="84"/>
                    <a:pt x="3329" y="77"/>
                    <a:pt x="3330" y="68"/>
                  </a:cubicBezTo>
                  <a:cubicBezTo>
                    <a:pt x="3332" y="68"/>
                    <a:pt x="3332" y="66"/>
                    <a:pt x="3332" y="64"/>
                  </a:cubicBezTo>
                  <a:cubicBezTo>
                    <a:pt x="3334" y="63"/>
                    <a:pt x="3337" y="63"/>
                    <a:pt x="3336" y="59"/>
                  </a:cubicBezTo>
                  <a:cubicBezTo>
                    <a:pt x="3330" y="58"/>
                    <a:pt x="3341" y="55"/>
                    <a:pt x="3337" y="48"/>
                  </a:cubicBezTo>
                  <a:cubicBezTo>
                    <a:pt x="3341" y="43"/>
                    <a:pt x="3345" y="38"/>
                    <a:pt x="3347" y="30"/>
                  </a:cubicBezTo>
                  <a:cubicBezTo>
                    <a:pt x="3349" y="27"/>
                    <a:pt x="3349" y="22"/>
                    <a:pt x="3348" y="17"/>
                  </a:cubicBezTo>
                  <a:cubicBezTo>
                    <a:pt x="3353" y="16"/>
                    <a:pt x="3352" y="11"/>
                    <a:pt x="3352" y="6"/>
                  </a:cubicBezTo>
                  <a:cubicBezTo>
                    <a:pt x="3353" y="4"/>
                    <a:pt x="3354" y="3"/>
                    <a:pt x="3355" y="0"/>
                  </a:cubicBezTo>
                  <a:cubicBezTo>
                    <a:pt x="3344" y="0"/>
                    <a:pt x="3344" y="0"/>
                    <a:pt x="3344" y="0"/>
                  </a:cubicBezTo>
                  <a:cubicBezTo>
                    <a:pt x="3341" y="7"/>
                    <a:pt x="3341" y="16"/>
                    <a:pt x="3340" y="24"/>
                  </a:cubicBezTo>
                  <a:cubicBezTo>
                    <a:pt x="3335" y="30"/>
                    <a:pt x="3335" y="40"/>
                    <a:pt x="3328" y="44"/>
                  </a:cubicBezTo>
                  <a:close/>
                  <a:moveTo>
                    <a:pt x="3306" y="46"/>
                  </a:moveTo>
                  <a:cubicBezTo>
                    <a:pt x="3299" y="56"/>
                    <a:pt x="3294" y="69"/>
                    <a:pt x="3289" y="82"/>
                  </a:cubicBezTo>
                  <a:cubicBezTo>
                    <a:pt x="3286" y="87"/>
                    <a:pt x="3281" y="91"/>
                    <a:pt x="3282" y="100"/>
                  </a:cubicBezTo>
                  <a:cubicBezTo>
                    <a:pt x="3274" y="102"/>
                    <a:pt x="3277" y="113"/>
                    <a:pt x="3270" y="116"/>
                  </a:cubicBezTo>
                  <a:cubicBezTo>
                    <a:pt x="3270" y="121"/>
                    <a:pt x="3264" y="120"/>
                    <a:pt x="3266" y="125"/>
                  </a:cubicBezTo>
                  <a:cubicBezTo>
                    <a:pt x="3261" y="125"/>
                    <a:pt x="3268" y="135"/>
                    <a:pt x="3260" y="132"/>
                  </a:cubicBezTo>
                  <a:cubicBezTo>
                    <a:pt x="3259" y="141"/>
                    <a:pt x="3253" y="144"/>
                    <a:pt x="3253" y="153"/>
                  </a:cubicBezTo>
                  <a:cubicBezTo>
                    <a:pt x="3247" y="151"/>
                    <a:pt x="3249" y="157"/>
                    <a:pt x="3247" y="159"/>
                  </a:cubicBezTo>
                  <a:cubicBezTo>
                    <a:pt x="3244" y="161"/>
                    <a:pt x="3242" y="163"/>
                    <a:pt x="3241" y="166"/>
                  </a:cubicBezTo>
                  <a:cubicBezTo>
                    <a:pt x="3238" y="173"/>
                    <a:pt x="3234" y="179"/>
                    <a:pt x="3229" y="183"/>
                  </a:cubicBezTo>
                  <a:cubicBezTo>
                    <a:pt x="3229" y="187"/>
                    <a:pt x="3227" y="190"/>
                    <a:pt x="3223" y="190"/>
                  </a:cubicBezTo>
                  <a:cubicBezTo>
                    <a:pt x="3224" y="195"/>
                    <a:pt x="3222" y="199"/>
                    <a:pt x="3217" y="199"/>
                  </a:cubicBezTo>
                  <a:cubicBezTo>
                    <a:pt x="3217" y="208"/>
                    <a:pt x="3208" y="209"/>
                    <a:pt x="3207" y="217"/>
                  </a:cubicBezTo>
                  <a:cubicBezTo>
                    <a:pt x="3198" y="226"/>
                    <a:pt x="3193" y="239"/>
                    <a:pt x="3183" y="247"/>
                  </a:cubicBezTo>
                  <a:cubicBezTo>
                    <a:pt x="3177" y="259"/>
                    <a:pt x="3168" y="269"/>
                    <a:pt x="3161" y="281"/>
                  </a:cubicBezTo>
                  <a:cubicBezTo>
                    <a:pt x="3156" y="285"/>
                    <a:pt x="3156" y="293"/>
                    <a:pt x="3149" y="295"/>
                  </a:cubicBezTo>
                  <a:cubicBezTo>
                    <a:pt x="3145" y="300"/>
                    <a:pt x="3145" y="309"/>
                    <a:pt x="3137" y="311"/>
                  </a:cubicBezTo>
                  <a:cubicBezTo>
                    <a:pt x="3137" y="320"/>
                    <a:pt x="3128" y="321"/>
                    <a:pt x="3127" y="330"/>
                  </a:cubicBezTo>
                  <a:cubicBezTo>
                    <a:pt x="3125" y="336"/>
                    <a:pt x="3119" y="340"/>
                    <a:pt x="3118" y="348"/>
                  </a:cubicBezTo>
                  <a:cubicBezTo>
                    <a:pt x="3114" y="353"/>
                    <a:pt x="3112" y="359"/>
                    <a:pt x="3108" y="364"/>
                  </a:cubicBezTo>
                  <a:cubicBezTo>
                    <a:pt x="3107" y="372"/>
                    <a:pt x="3101" y="376"/>
                    <a:pt x="3101" y="384"/>
                  </a:cubicBezTo>
                  <a:cubicBezTo>
                    <a:pt x="3097" y="385"/>
                    <a:pt x="3100" y="391"/>
                    <a:pt x="3097" y="393"/>
                  </a:cubicBezTo>
                  <a:cubicBezTo>
                    <a:pt x="3095" y="396"/>
                    <a:pt x="3095" y="401"/>
                    <a:pt x="3093" y="404"/>
                  </a:cubicBezTo>
                  <a:cubicBezTo>
                    <a:pt x="3090" y="406"/>
                    <a:pt x="3094" y="413"/>
                    <a:pt x="3090" y="413"/>
                  </a:cubicBezTo>
                  <a:cubicBezTo>
                    <a:pt x="3091" y="417"/>
                    <a:pt x="3084" y="423"/>
                    <a:pt x="3090" y="424"/>
                  </a:cubicBezTo>
                  <a:cubicBezTo>
                    <a:pt x="3091" y="418"/>
                    <a:pt x="3095" y="414"/>
                    <a:pt x="3096" y="408"/>
                  </a:cubicBezTo>
                  <a:cubicBezTo>
                    <a:pt x="3097" y="402"/>
                    <a:pt x="3102" y="399"/>
                    <a:pt x="3101" y="390"/>
                  </a:cubicBezTo>
                  <a:cubicBezTo>
                    <a:pt x="3107" y="388"/>
                    <a:pt x="3105" y="379"/>
                    <a:pt x="3109" y="375"/>
                  </a:cubicBezTo>
                  <a:cubicBezTo>
                    <a:pt x="3109" y="368"/>
                    <a:pt x="3117" y="366"/>
                    <a:pt x="3116" y="359"/>
                  </a:cubicBezTo>
                  <a:cubicBezTo>
                    <a:pt x="3123" y="350"/>
                    <a:pt x="3127" y="340"/>
                    <a:pt x="3134" y="331"/>
                  </a:cubicBezTo>
                  <a:cubicBezTo>
                    <a:pt x="3138" y="327"/>
                    <a:pt x="3138" y="320"/>
                    <a:pt x="3144" y="318"/>
                  </a:cubicBezTo>
                  <a:cubicBezTo>
                    <a:pt x="3148" y="313"/>
                    <a:pt x="3149" y="307"/>
                    <a:pt x="3154" y="304"/>
                  </a:cubicBezTo>
                  <a:cubicBezTo>
                    <a:pt x="3158" y="293"/>
                    <a:pt x="3167" y="287"/>
                    <a:pt x="3172" y="276"/>
                  </a:cubicBezTo>
                  <a:cubicBezTo>
                    <a:pt x="3177" y="273"/>
                    <a:pt x="3178" y="267"/>
                    <a:pt x="3182" y="262"/>
                  </a:cubicBezTo>
                  <a:cubicBezTo>
                    <a:pt x="3186" y="258"/>
                    <a:pt x="3191" y="256"/>
                    <a:pt x="3192" y="249"/>
                  </a:cubicBezTo>
                  <a:cubicBezTo>
                    <a:pt x="3198" y="240"/>
                    <a:pt x="3205" y="232"/>
                    <a:pt x="3212" y="223"/>
                  </a:cubicBezTo>
                  <a:cubicBezTo>
                    <a:pt x="3220" y="215"/>
                    <a:pt x="3222" y="202"/>
                    <a:pt x="3232" y="196"/>
                  </a:cubicBezTo>
                  <a:cubicBezTo>
                    <a:pt x="3234" y="190"/>
                    <a:pt x="3236" y="186"/>
                    <a:pt x="3239" y="182"/>
                  </a:cubicBezTo>
                  <a:cubicBezTo>
                    <a:pt x="3240" y="179"/>
                    <a:pt x="3242" y="177"/>
                    <a:pt x="3246" y="177"/>
                  </a:cubicBezTo>
                  <a:cubicBezTo>
                    <a:pt x="3246" y="173"/>
                    <a:pt x="3247" y="170"/>
                    <a:pt x="3249" y="168"/>
                  </a:cubicBezTo>
                  <a:cubicBezTo>
                    <a:pt x="3255" y="158"/>
                    <a:pt x="3264" y="150"/>
                    <a:pt x="3267" y="138"/>
                  </a:cubicBezTo>
                  <a:cubicBezTo>
                    <a:pt x="3275" y="131"/>
                    <a:pt x="3277" y="118"/>
                    <a:pt x="3285" y="111"/>
                  </a:cubicBezTo>
                  <a:cubicBezTo>
                    <a:pt x="3287" y="98"/>
                    <a:pt x="3297" y="91"/>
                    <a:pt x="3298" y="77"/>
                  </a:cubicBezTo>
                  <a:cubicBezTo>
                    <a:pt x="3306" y="78"/>
                    <a:pt x="3301" y="66"/>
                    <a:pt x="3308" y="66"/>
                  </a:cubicBezTo>
                  <a:cubicBezTo>
                    <a:pt x="3308" y="58"/>
                    <a:pt x="3312" y="54"/>
                    <a:pt x="3315" y="50"/>
                  </a:cubicBezTo>
                  <a:cubicBezTo>
                    <a:pt x="3313" y="41"/>
                    <a:pt x="3322" y="40"/>
                    <a:pt x="3321" y="32"/>
                  </a:cubicBezTo>
                  <a:cubicBezTo>
                    <a:pt x="3324" y="32"/>
                    <a:pt x="3322" y="26"/>
                    <a:pt x="3325" y="25"/>
                  </a:cubicBezTo>
                  <a:cubicBezTo>
                    <a:pt x="3323" y="20"/>
                    <a:pt x="3328" y="20"/>
                    <a:pt x="3326" y="14"/>
                  </a:cubicBezTo>
                  <a:cubicBezTo>
                    <a:pt x="3329" y="10"/>
                    <a:pt x="3331" y="6"/>
                    <a:pt x="3333" y="0"/>
                  </a:cubicBezTo>
                  <a:cubicBezTo>
                    <a:pt x="3322" y="0"/>
                    <a:pt x="3322" y="0"/>
                    <a:pt x="3322" y="0"/>
                  </a:cubicBezTo>
                  <a:cubicBezTo>
                    <a:pt x="3321" y="3"/>
                    <a:pt x="3321" y="5"/>
                    <a:pt x="3321" y="8"/>
                  </a:cubicBezTo>
                  <a:cubicBezTo>
                    <a:pt x="3316" y="12"/>
                    <a:pt x="3316" y="20"/>
                    <a:pt x="3314" y="26"/>
                  </a:cubicBezTo>
                  <a:cubicBezTo>
                    <a:pt x="3310" y="26"/>
                    <a:pt x="3313" y="33"/>
                    <a:pt x="3310" y="35"/>
                  </a:cubicBezTo>
                  <a:cubicBezTo>
                    <a:pt x="3309" y="39"/>
                    <a:pt x="3306" y="41"/>
                    <a:pt x="3306" y="46"/>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38" y="107"/>
                    <a:pt x="3438" y="113"/>
                    <a:pt x="3442" y="113"/>
                  </a:cubicBezTo>
                  <a:cubicBezTo>
                    <a:pt x="3449" y="116"/>
                    <a:pt x="3457" y="118"/>
                    <a:pt x="3461" y="125"/>
                  </a:cubicBezTo>
                  <a:cubicBezTo>
                    <a:pt x="3466" y="129"/>
                    <a:pt x="3473" y="131"/>
                    <a:pt x="3477" y="137"/>
                  </a:cubicBezTo>
                  <a:cubicBezTo>
                    <a:pt x="3483" y="135"/>
                    <a:pt x="3481" y="142"/>
                    <a:pt x="3488" y="140"/>
                  </a:cubicBezTo>
                  <a:cubicBezTo>
                    <a:pt x="3489" y="145"/>
                    <a:pt x="3496" y="142"/>
                    <a:pt x="3497" y="146"/>
                  </a:cubicBezTo>
                  <a:cubicBezTo>
                    <a:pt x="3507" y="145"/>
                    <a:pt x="3507" y="155"/>
                    <a:pt x="3517" y="154"/>
                  </a:cubicBezTo>
                  <a:cubicBezTo>
                    <a:pt x="3521" y="160"/>
                    <a:pt x="3530" y="160"/>
                    <a:pt x="3536" y="165"/>
                  </a:cubicBezTo>
                  <a:cubicBezTo>
                    <a:pt x="3543" y="168"/>
                    <a:pt x="3549" y="170"/>
                    <a:pt x="3554" y="175"/>
                  </a:cubicBezTo>
                  <a:cubicBezTo>
                    <a:pt x="3564" y="174"/>
                    <a:pt x="3568" y="181"/>
                    <a:pt x="3578" y="180"/>
                  </a:cubicBezTo>
                  <a:cubicBezTo>
                    <a:pt x="3587" y="189"/>
                    <a:pt x="3605" y="187"/>
                    <a:pt x="3612" y="197"/>
                  </a:cubicBezTo>
                  <a:cubicBezTo>
                    <a:pt x="3623" y="195"/>
                    <a:pt x="3627" y="199"/>
                    <a:pt x="3634" y="200"/>
                  </a:cubicBezTo>
                  <a:cubicBezTo>
                    <a:pt x="3640" y="204"/>
                    <a:pt x="3649" y="204"/>
                    <a:pt x="3652" y="210"/>
                  </a:cubicBezTo>
                  <a:cubicBezTo>
                    <a:pt x="3669" y="209"/>
                    <a:pt x="3678" y="216"/>
                    <a:pt x="3690" y="220"/>
                  </a:cubicBezTo>
                  <a:cubicBezTo>
                    <a:pt x="3704" y="223"/>
                    <a:pt x="3716" y="229"/>
                    <a:pt x="3730" y="230"/>
                  </a:cubicBezTo>
                  <a:cubicBezTo>
                    <a:pt x="3735" y="234"/>
                    <a:pt x="3740" y="237"/>
                    <a:pt x="3746" y="238"/>
                  </a:cubicBezTo>
                  <a:cubicBezTo>
                    <a:pt x="3748" y="241"/>
                    <a:pt x="3751" y="242"/>
                    <a:pt x="3755" y="242"/>
                  </a:cubicBezTo>
                  <a:cubicBezTo>
                    <a:pt x="3756" y="246"/>
                    <a:pt x="3759" y="246"/>
                    <a:pt x="3764" y="246"/>
                  </a:cubicBezTo>
                  <a:cubicBezTo>
                    <a:pt x="3773" y="254"/>
                    <a:pt x="3787" y="255"/>
                    <a:pt x="3796" y="263"/>
                  </a:cubicBezTo>
                  <a:cubicBezTo>
                    <a:pt x="3804" y="263"/>
                    <a:pt x="3805" y="270"/>
                    <a:pt x="3812" y="271"/>
                  </a:cubicBezTo>
                  <a:cubicBezTo>
                    <a:pt x="3817" y="274"/>
                    <a:pt x="3823" y="277"/>
                    <a:pt x="3828" y="280"/>
                  </a:cubicBezTo>
                  <a:cubicBezTo>
                    <a:pt x="3834" y="280"/>
                    <a:pt x="3836" y="285"/>
                    <a:pt x="3840" y="287"/>
                  </a:cubicBezTo>
                  <a:cubicBezTo>
                    <a:pt x="3840" y="281"/>
                    <a:pt x="3840" y="281"/>
                    <a:pt x="3840" y="281"/>
                  </a:cubicBezTo>
                  <a:cubicBezTo>
                    <a:pt x="3838" y="280"/>
                    <a:pt x="3836" y="278"/>
                    <a:pt x="3834" y="278"/>
                  </a:cubicBezTo>
                  <a:cubicBezTo>
                    <a:pt x="3828" y="268"/>
                    <a:pt x="3815" y="266"/>
                    <a:pt x="3807" y="258"/>
                  </a:cubicBezTo>
                  <a:cubicBezTo>
                    <a:pt x="3799" y="258"/>
                    <a:pt x="3796" y="253"/>
                    <a:pt x="3789" y="253"/>
                  </a:cubicBezTo>
                  <a:cubicBezTo>
                    <a:pt x="3787" y="246"/>
                    <a:pt x="3777" y="249"/>
                    <a:pt x="3775" y="243"/>
                  </a:cubicBezTo>
                  <a:cubicBezTo>
                    <a:pt x="3762" y="240"/>
                    <a:pt x="3755" y="231"/>
                    <a:pt x="3741" y="230"/>
                  </a:cubicBezTo>
                  <a:cubicBezTo>
                    <a:pt x="3740" y="227"/>
                    <a:pt x="3737" y="226"/>
                    <a:pt x="3736" y="223"/>
                  </a:cubicBezTo>
                  <a:cubicBezTo>
                    <a:pt x="3730" y="227"/>
                    <a:pt x="3734" y="216"/>
                    <a:pt x="3727" y="220"/>
                  </a:cubicBezTo>
                  <a:cubicBezTo>
                    <a:pt x="3722" y="217"/>
                    <a:pt x="3714" y="217"/>
                    <a:pt x="3708" y="217"/>
                  </a:cubicBezTo>
                  <a:cubicBezTo>
                    <a:pt x="3703" y="212"/>
                    <a:pt x="3693" y="213"/>
                    <a:pt x="3689" y="207"/>
                  </a:cubicBezTo>
                  <a:cubicBezTo>
                    <a:pt x="3677" y="210"/>
                    <a:pt x="3677" y="199"/>
                    <a:pt x="3665" y="202"/>
                  </a:cubicBezTo>
                  <a:cubicBezTo>
                    <a:pt x="3661" y="197"/>
                    <a:pt x="3650" y="199"/>
                    <a:pt x="3645" y="195"/>
                  </a:cubicBezTo>
                  <a:cubicBezTo>
                    <a:pt x="3637" y="193"/>
                    <a:pt x="3630" y="190"/>
                    <a:pt x="3624" y="185"/>
                  </a:cubicBezTo>
                  <a:cubicBezTo>
                    <a:pt x="3616" y="188"/>
                    <a:pt x="3614" y="183"/>
                    <a:pt x="3607" y="184"/>
                  </a:cubicBezTo>
                  <a:cubicBezTo>
                    <a:pt x="3599" y="178"/>
                    <a:pt x="3586" y="177"/>
                    <a:pt x="3580" y="169"/>
                  </a:cubicBezTo>
                  <a:cubicBezTo>
                    <a:pt x="3566" y="172"/>
                    <a:pt x="3563" y="163"/>
                    <a:pt x="3553" y="162"/>
                  </a:cubicBezTo>
                  <a:cubicBezTo>
                    <a:pt x="3544" y="159"/>
                    <a:pt x="3538" y="155"/>
                    <a:pt x="3530" y="150"/>
                  </a:cubicBezTo>
                  <a:cubicBezTo>
                    <a:pt x="3514" y="144"/>
                    <a:pt x="3501" y="134"/>
                    <a:pt x="3483" y="130"/>
                  </a:cubicBezTo>
                  <a:cubicBezTo>
                    <a:pt x="3482" y="125"/>
                    <a:pt x="3477" y="126"/>
                    <a:pt x="3476" y="122"/>
                  </a:cubicBezTo>
                  <a:cubicBezTo>
                    <a:pt x="3468" y="124"/>
                    <a:pt x="3472" y="114"/>
                    <a:pt x="3464" y="116"/>
                  </a:cubicBezTo>
                  <a:cubicBezTo>
                    <a:pt x="3463" y="111"/>
                    <a:pt x="3458" y="112"/>
                    <a:pt x="3455" y="110"/>
                  </a:cubicBezTo>
                  <a:cubicBezTo>
                    <a:pt x="3453" y="110"/>
                    <a:pt x="3452" y="108"/>
                    <a:pt x="3451" y="106"/>
                  </a:cubicBezTo>
                  <a:cubicBezTo>
                    <a:pt x="3450" y="103"/>
                    <a:pt x="3447" y="104"/>
                    <a:pt x="3446" y="102"/>
                  </a:cubicBezTo>
                  <a:cubicBezTo>
                    <a:pt x="3436" y="101"/>
                    <a:pt x="3434" y="92"/>
                    <a:pt x="3425" y="90"/>
                  </a:cubicBezTo>
                  <a:cubicBezTo>
                    <a:pt x="3421" y="83"/>
                    <a:pt x="3413" y="81"/>
                    <a:pt x="3411" y="71"/>
                  </a:cubicBezTo>
                  <a:cubicBezTo>
                    <a:pt x="3415" y="73"/>
                    <a:pt x="3418" y="76"/>
                    <a:pt x="3422" y="77"/>
                  </a:cubicBezTo>
                  <a:cubicBezTo>
                    <a:pt x="3423" y="83"/>
                    <a:pt x="3430" y="83"/>
                    <a:pt x="3432" y="87"/>
                  </a:cubicBezTo>
                  <a:cubicBezTo>
                    <a:pt x="3436" y="88"/>
                    <a:pt x="3439" y="92"/>
                    <a:pt x="3443" y="93"/>
                  </a:cubicBezTo>
                  <a:cubicBezTo>
                    <a:pt x="3443" y="96"/>
                    <a:pt x="3447" y="95"/>
                    <a:pt x="3448" y="97"/>
                  </a:cubicBezTo>
                  <a:cubicBezTo>
                    <a:pt x="3449" y="100"/>
                    <a:pt x="3451" y="102"/>
                    <a:pt x="3455" y="101"/>
                  </a:cubicBezTo>
                  <a:cubicBezTo>
                    <a:pt x="3456" y="106"/>
                    <a:pt x="3462" y="106"/>
                    <a:pt x="3464" y="109"/>
                  </a:cubicBezTo>
                  <a:cubicBezTo>
                    <a:pt x="3467" y="113"/>
                    <a:pt x="3473" y="113"/>
                    <a:pt x="3475" y="117"/>
                  </a:cubicBezTo>
                  <a:cubicBezTo>
                    <a:pt x="3485" y="120"/>
                    <a:pt x="3492" y="126"/>
                    <a:pt x="3502" y="128"/>
                  </a:cubicBezTo>
                  <a:cubicBezTo>
                    <a:pt x="3506" y="131"/>
                    <a:pt x="3508" y="134"/>
                    <a:pt x="3514" y="134"/>
                  </a:cubicBezTo>
                  <a:cubicBezTo>
                    <a:pt x="3519" y="135"/>
                    <a:pt x="3519" y="142"/>
                    <a:pt x="3525" y="142"/>
                  </a:cubicBezTo>
                  <a:cubicBezTo>
                    <a:pt x="3535" y="145"/>
                    <a:pt x="3541" y="152"/>
                    <a:pt x="3552" y="153"/>
                  </a:cubicBezTo>
                  <a:cubicBezTo>
                    <a:pt x="3554" y="157"/>
                    <a:pt x="3560" y="157"/>
                    <a:pt x="3564" y="159"/>
                  </a:cubicBezTo>
                  <a:cubicBezTo>
                    <a:pt x="3566" y="163"/>
                    <a:pt x="3574" y="161"/>
                    <a:pt x="3577" y="165"/>
                  </a:cubicBezTo>
                  <a:cubicBezTo>
                    <a:pt x="3582" y="166"/>
                    <a:pt x="3589" y="165"/>
                    <a:pt x="3591" y="170"/>
                  </a:cubicBezTo>
                  <a:cubicBezTo>
                    <a:pt x="3596" y="171"/>
                    <a:pt x="3603" y="171"/>
                    <a:pt x="3606" y="174"/>
                  </a:cubicBezTo>
                  <a:cubicBezTo>
                    <a:pt x="3615" y="177"/>
                    <a:pt x="3625" y="178"/>
                    <a:pt x="3635" y="180"/>
                  </a:cubicBezTo>
                  <a:cubicBezTo>
                    <a:pt x="3647" y="181"/>
                    <a:pt x="3653" y="188"/>
                    <a:pt x="3664" y="189"/>
                  </a:cubicBezTo>
                  <a:cubicBezTo>
                    <a:pt x="3665" y="193"/>
                    <a:pt x="3671" y="187"/>
                    <a:pt x="3673" y="193"/>
                  </a:cubicBezTo>
                  <a:cubicBezTo>
                    <a:pt x="3680" y="192"/>
                    <a:pt x="3685" y="193"/>
                    <a:pt x="3689" y="196"/>
                  </a:cubicBezTo>
                  <a:cubicBezTo>
                    <a:pt x="3699" y="198"/>
                    <a:pt x="3710" y="200"/>
                    <a:pt x="3720" y="203"/>
                  </a:cubicBezTo>
                  <a:cubicBezTo>
                    <a:pt x="3730" y="204"/>
                    <a:pt x="3736" y="211"/>
                    <a:pt x="3746" y="212"/>
                  </a:cubicBezTo>
                  <a:cubicBezTo>
                    <a:pt x="3749" y="216"/>
                    <a:pt x="3756" y="215"/>
                    <a:pt x="3760" y="217"/>
                  </a:cubicBezTo>
                  <a:cubicBezTo>
                    <a:pt x="3763" y="221"/>
                    <a:pt x="3768" y="222"/>
                    <a:pt x="3774" y="223"/>
                  </a:cubicBezTo>
                  <a:cubicBezTo>
                    <a:pt x="3781" y="228"/>
                    <a:pt x="3789" y="232"/>
                    <a:pt x="3796" y="237"/>
                  </a:cubicBezTo>
                  <a:cubicBezTo>
                    <a:pt x="3804" y="235"/>
                    <a:pt x="3802" y="244"/>
                    <a:pt x="3810" y="242"/>
                  </a:cubicBezTo>
                  <a:cubicBezTo>
                    <a:pt x="3810" y="245"/>
                    <a:pt x="3813" y="246"/>
                    <a:pt x="3814" y="246"/>
                  </a:cubicBezTo>
                  <a:cubicBezTo>
                    <a:pt x="3815" y="249"/>
                    <a:pt x="3820" y="248"/>
                    <a:pt x="3819" y="244"/>
                  </a:cubicBezTo>
                  <a:cubicBezTo>
                    <a:pt x="3814" y="240"/>
                    <a:pt x="3808" y="237"/>
                    <a:pt x="3803" y="234"/>
                  </a:cubicBezTo>
                  <a:cubicBezTo>
                    <a:pt x="3799" y="228"/>
                    <a:pt x="3790" y="229"/>
                    <a:pt x="3787" y="222"/>
                  </a:cubicBezTo>
                  <a:cubicBezTo>
                    <a:pt x="3777" y="223"/>
                    <a:pt x="3777" y="212"/>
                    <a:pt x="3766" y="215"/>
                  </a:cubicBezTo>
                  <a:cubicBezTo>
                    <a:pt x="3762" y="210"/>
                    <a:pt x="3756" y="206"/>
                    <a:pt x="3748" y="205"/>
                  </a:cubicBezTo>
                  <a:cubicBezTo>
                    <a:pt x="3747" y="202"/>
                    <a:pt x="3743" y="201"/>
                    <a:pt x="3739" y="201"/>
                  </a:cubicBezTo>
                  <a:cubicBezTo>
                    <a:pt x="3738" y="198"/>
                    <a:pt x="3735" y="197"/>
                    <a:pt x="3730" y="198"/>
                  </a:cubicBezTo>
                  <a:cubicBezTo>
                    <a:pt x="3727" y="191"/>
                    <a:pt x="3715" y="195"/>
                    <a:pt x="3710" y="190"/>
                  </a:cubicBezTo>
                  <a:cubicBezTo>
                    <a:pt x="3695" y="187"/>
                    <a:pt x="3682" y="182"/>
                    <a:pt x="3664" y="183"/>
                  </a:cubicBezTo>
                  <a:cubicBezTo>
                    <a:pt x="3659" y="177"/>
                    <a:pt x="3652" y="175"/>
                    <a:pt x="3645" y="173"/>
                  </a:cubicBezTo>
                  <a:cubicBezTo>
                    <a:pt x="3642" y="170"/>
                    <a:pt x="3633" y="173"/>
                    <a:pt x="3630" y="170"/>
                  </a:cubicBezTo>
                  <a:cubicBezTo>
                    <a:pt x="3625" y="169"/>
                    <a:pt x="3620" y="165"/>
                    <a:pt x="3617" y="168"/>
                  </a:cubicBezTo>
                  <a:cubicBezTo>
                    <a:pt x="3608" y="162"/>
                    <a:pt x="3594" y="160"/>
                    <a:pt x="3583" y="156"/>
                  </a:cubicBezTo>
                  <a:cubicBezTo>
                    <a:pt x="3572" y="151"/>
                    <a:pt x="3560" y="148"/>
                    <a:pt x="3549" y="143"/>
                  </a:cubicBezTo>
                  <a:cubicBezTo>
                    <a:pt x="3539" y="138"/>
                    <a:pt x="3528" y="132"/>
                    <a:pt x="3518" y="127"/>
                  </a:cubicBezTo>
                  <a:cubicBezTo>
                    <a:pt x="3507" y="122"/>
                    <a:pt x="3498" y="114"/>
                    <a:pt x="3484" y="112"/>
                  </a:cubicBezTo>
                  <a:cubicBezTo>
                    <a:pt x="3477" y="103"/>
                    <a:pt x="3464" y="100"/>
                    <a:pt x="3456" y="92"/>
                  </a:cubicBezTo>
                  <a:cubicBezTo>
                    <a:pt x="3453" y="92"/>
                    <a:pt x="3452" y="89"/>
                    <a:pt x="3449" y="88"/>
                  </a:cubicBezTo>
                  <a:cubicBezTo>
                    <a:pt x="3445" y="88"/>
                    <a:pt x="3447" y="81"/>
                    <a:pt x="3442" y="82"/>
                  </a:cubicBezTo>
                  <a:cubicBezTo>
                    <a:pt x="3439" y="78"/>
                    <a:pt x="3433" y="76"/>
                    <a:pt x="3429" y="72"/>
                  </a:cubicBezTo>
                  <a:cubicBezTo>
                    <a:pt x="3426" y="67"/>
                    <a:pt x="3420" y="64"/>
                    <a:pt x="3415" y="62"/>
                  </a:cubicBezTo>
                  <a:cubicBezTo>
                    <a:pt x="3411" y="58"/>
                    <a:pt x="3408" y="53"/>
                    <a:pt x="3401" y="52"/>
                  </a:cubicBezTo>
                  <a:cubicBezTo>
                    <a:pt x="3400" y="45"/>
                    <a:pt x="3394" y="43"/>
                    <a:pt x="3389" y="40"/>
                  </a:cubicBezTo>
                  <a:cubicBezTo>
                    <a:pt x="3388" y="37"/>
                    <a:pt x="3389" y="32"/>
                    <a:pt x="3386" y="32"/>
                  </a:cubicBezTo>
                  <a:cubicBezTo>
                    <a:pt x="3389" y="26"/>
                    <a:pt x="3380" y="24"/>
                    <a:pt x="3386" y="23"/>
                  </a:cubicBezTo>
                  <a:cubicBezTo>
                    <a:pt x="3391" y="25"/>
                    <a:pt x="3395" y="30"/>
                    <a:pt x="3397" y="35"/>
                  </a:cubicBezTo>
                  <a:cubicBezTo>
                    <a:pt x="3402" y="34"/>
                    <a:pt x="3402" y="38"/>
                    <a:pt x="3404" y="39"/>
                  </a:cubicBezTo>
                  <a:cubicBezTo>
                    <a:pt x="3409" y="38"/>
                    <a:pt x="3407" y="45"/>
                    <a:pt x="3411" y="45"/>
                  </a:cubicBezTo>
                  <a:cubicBezTo>
                    <a:pt x="3414" y="46"/>
                    <a:pt x="3416" y="48"/>
                    <a:pt x="3416" y="51"/>
                  </a:cubicBezTo>
                  <a:cubicBezTo>
                    <a:pt x="3422" y="49"/>
                    <a:pt x="3421" y="55"/>
                    <a:pt x="3425" y="55"/>
                  </a:cubicBezTo>
                  <a:cubicBezTo>
                    <a:pt x="3428" y="61"/>
                    <a:pt x="3434" y="62"/>
                    <a:pt x="3437" y="67"/>
                  </a:cubicBezTo>
                  <a:cubicBezTo>
                    <a:pt x="3441" y="67"/>
                    <a:pt x="3443" y="69"/>
                    <a:pt x="3444" y="71"/>
                  </a:cubicBezTo>
                  <a:cubicBezTo>
                    <a:pt x="3447" y="71"/>
                    <a:pt x="3451" y="71"/>
                    <a:pt x="3451" y="75"/>
                  </a:cubicBezTo>
                  <a:cubicBezTo>
                    <a:pt x="3459" y="74"/>
                    <a:pt x="3459" y="83"/>
                    <a:pt x="3468" y="81"/>
                  </a:cubicBezTo>
                  <a:cubicBezTo>
                    <a:pt x="3468" y="89"/>
                    <a:pt x="3479" y="86"/>
                    <a:pt x="3480" y="93"/>
                  </a:cubicBezTo>
                  <a:cubicBezTo>
                    <a:pt x="3487" y="93"/>
                    <a:pt x="3490" y="98"/>
                    <a:pt x="3496" y="100"/>
                  </a:cubicBezTo>
                  <a:cubicBezTo>
                    <a:pt x="3502" y="102"/>
                    <a:pt x="3505" y="108"/>
                    <a:pt x="3512" y="108"/>
                  </a:cubicBezTo>
                  <a:cubicBezTo>
                    <a:pt x="3517" y="112"/>
                    <a:pt x="3523" y="114"/>
                    <a:pt x="3528" y="118"/>
                  </a:cubicBezTo>
                  <a:cubicBezTo>
                    <a:pt x="3542" y="119"/>
                    <a:pt x="3548" y="130"/>
                    <a:pt x="3564" y="131"/>
                  </a:cubicBezTo>
                  <a:cubicBezTo>
                    <a:pt x="3565" y="137"/>
                    <a:pt x="3576" y="133"/>
                    <a:pt x="3580" y="138"/>
                  </a:cubicBezTo>
                  <a:cubicBezTo>
                    <a:pt x="3588" y="137"/>
                    <a:pt x="3590" y="145"/>
                    <a:pt x="3602" y="141"/>
                  </a:cubicBezTo>
                  <a:cubicBezTo>
                    <a:pt x="3608" y="148"/>
                    <a:pt x="3621" y="146"/>
                    <a:pt x="3626" y="152"/>
                  </a:cubicBezTo>
                  <a:cubicBezTo>
                    <a:pt x="3665" y="156"/>
                    <a:pt x="3699" y="163"/>
                    <a:pt x="3734" y="165"/>
                  </a:cubicBezTo>
                  <a:cubicBezTo>
                    <a:pt x="3735" y="158"/>
                    <a:pt x="3727" y="161"/>
                    <a:pt x="3723" y="159"/>
                  </a:cubicBezTo>
                  <a:cubicBezTo>
                    <a:pt x="3717" y="160"/>
                    <a:pt x="3716" y="154"/>
                    <a:pt x="3710" y="155"/>
                  </a:cubicBezTo>
                  <a:cubicBezTo>
                    <a:pt x="3703" y="148"/>
                    <a:pt x="3692" y="145"/>
                    <a:pt x="3682" y="140"/>
                  </a:cubicBezTo>
                  <a:cubicBezTo>
                    <a:pt x="3672" y="136"/>
                    <a:pt x="3662" y="132"/>
                    <a:pt x="3653" y="127"/>
                  </a:cubicBezTo>
                  <a:cubicBezTo>
                    <a:pt x="3630" y="121"/>
                    <a:pt x="3616" y="106"/>
                    <a:pt x="3588" y="107"/>
                  </a:cubicBezTo>
                  <a:cubicBezTo>
                    <a:pt x="3581" y="100"/>
                    <a:pt x="3569" y="96"/>
                    <a:pt x="3559" y="92"/>
                  </a:cubicBezTo>
                  <a:cubicBezTo>
                    <a:pt x="3547" y="89"/>
                    <a:pt x="3537" y="84"/>
                    <a:pt x="3525" y="81"/>
                  </a:cubicBezTo>
                  <a:cubicBezTo>
                    <a:pt x="3522" y="77"/>
                    <a:pt x="3514" y="79"/>
                    <a:pt x="3512" y="73"/>
                  </a:cubicBezTo>
                  <a:cubicBezTo>
                    <a:pt x="3502" y="75"/>
                    <a:pt x="3502" y="68"/>
                    <a:pt x="3494" y="68"/>
                  </a:cubicBezTo>
                  <a:cubicBezTo>
                    <a:pt x="3484" y="61"/>
                    <a:pt x="3474" y="56"/>
                    <a:pt x="3464" y="50"/>
                  </a:cubicBezTo>
                  <a:cubicBezTo>
                    <a:pt x="3454" y="45"/>
                    <a:pt x="3444" y="40"/>
                    <a:pt x="3437" y="32"/>
                  </a:cubicBezTo>
                  <a:cubicBezTo>
                    <a:pt x="3432" y="33"/>
                    <a:pt x="3432" y="30"/>
                    <a:pt x="3430" y="29"/>
                  </a:cubicBezTo>
                  <a:cubicBezTo>
                    <a:pt x="3427" y="28"/>
                    <a:pt x="3424" y="26"/>
                    <a:pt x="3423" y="23"/>
                  </a:cubicBezTo>
                  <a:cubicBezTo>
                    <a:pt x="3419" y="23"/>
                    <a:pt x="3415" y="23"/>
                    <a:pt x="3416" y="19"/>
                  </a:cubicBezTo>
                  <a:cubicBezTo>
                    <a:pt x="3410" y="21"/>
                    <a:pt x="3411" y="15"/>
                    <a:pt x="3407" y="15"/>
                  </a:cubicBezTo>
                  <a:cubicBezTo>
                    <a:pt x="3404" y="11"/>
                    <a:pt x="3400" y="7"/>
                    <a:pt x="3395" y="5"/>
                  </a:cubicBezTo>
                  <a:cubicBezTo>
                    <a:pt x="3395" y="3"/>
                    <a:pt x="3393" y="2"/>
                    <a:pt x="3392" y="0"/>
                  </a:cubicBezTo>
                  <a:cubicBezTo>
                    <a:pt x="3359" y="0"/>
                    <a:pt x="3359" y="0"/>
                    <a:pt x="3359" y="0"/>
                  </a:cubicBezTo>
                  <a:cubicBezTo>
                    <a:pt x="3359" y="2"/>
                    <a:pt x="3359" y="4"/>
                    <a:pt x="3360" y="5"/>
                  </a:cubicBezTo>
                  <a:cubicBezTo>
                    <a:pt x="3358" y="12"/>
                    <a:pt x="3359" y="22"/>
                    <a:pt x="3360" y="31"/>
                  </a:cubicBezTo>
                  <a:cubicBezTo>
                    <a:pt x="3357" y="50"/>
                    <a:pt x="3349" y="64"/>
                    <a:pt x="3348" y="85"/>
                  </a:cubicBezTo>
                  <a:cubicBezTo>
                    <a:pt x="3343" y="91"/>
                    <a:pt x="3342" y="101"/>
                    <a:pt x="3339" y="109"/>
                  </a:cubicBezTo>
                  <a:cubicBezTo>
                    <a:pt x="3336" y="112"/>
                    <a:pt x="3336" y="117"/>
                    <a:pt x="3336" y="123"/>
                  </a:cubicBezTo>
                  <a:cubicBezTo>
                    <a:pt x="3331" y="125"/>
                    <a:pt x="3330" y="130"/>
                    <a:pt x="3330" y="136"/>
                  </a:cubicBezTo>
                  <a:cubicBezTo>
                    <a:pt x="3325" y="137"/>
                    <a:pt x="3327" y="144"/>
                    <a:pt x="3325" y="147"/>
                  </a:cubicBezTo>
                  <a:cubicBezTo>
                    <a:pt x="3321" y="150"/>
                    <a:pt x="3320" y="156"/>
                    <a:pt x="3317" y="159"/>
                  </a:cubicBezTo>
                  <a:cubicBezTo>
                    <a:pt x="3314" y="162"/>
                    <a:pt x="3316" y="170"/>
                    <a:pt x="3311" y="170"/>
                  </a:cubicBezTo>
                  <a:cubicBezTo>
                    <a:pt x="3310" y="176"/>
                    <a:pt x="3308" y="180"/>
                    <a:pt x="3305" y="184"/>
                  </a:cubicBezTo>
                  <a:cubicBezTo>
                    <a:pt x="3304" y="194"/>
                    <a:pt x="3296" y="199"/>
                    <a:pt x="3294" y="209"/>
                  </a:cubicBezTo>
                  <a:cubicBezTo>
                    <a:pt x="3291" y="209"/>
                    <a:pt x="3291" y="212"/>
                    <a:pt x="3290" y="213"/>
                  </a:cubicBezTo>
                  <a:cubicBezTo>
                    <a:pt x="3288" y="215"/>
                    <a:pt x="3287" y="216"/>
                    <a:pt x="3286" y="218"/>
                  </a:cubicBezTo>
                  <a:cubicBezTo>
                    <a:pt x="3283" y="219"/>
                    <a:pt x="3283" y="221"/>
                    <a:pt x="3282" y="223"/>
                  </a:cubicBezTo>
                  <a:cubicBezTo>
                    <a:pt x="3283" y="227"/>
                    <a:pt x="3279" y="227"/>
                    <a:pt x="3278" y="229"/>
                  </a:cubicBezTo>
                  <a:cubicBezTo>
                    <a:pt x="3277" y="234"/>
                    <a:pt x="3274" y="237"/>
                    <a:pt x="3272" y="241"/>
                  </a:cubicBezTo>
                  <a:cubicBezTo>
                    <a:pt x="3266" y="241"/>
                    <a:pt x="3269" y="250"/>
                    <a:pt x="3262" y="250"/>
                  </a:cubicBezTo>
                  <a:cubicBezTo>
                    <a:pt x="3259" y="260"/>
                    <a:pt x="3252" y="265"/>
                    <a:pt x="3246" y="271"/>
                  </a:cubicBezTo>
                  <a:cubicBezTo>
                    <a:pt x="3241" y="278"/>
                    <a:pt x="3236" y="284"/>
                    <a:pt x="3230" y="290"/>
                  </a:cubicBezTo>
                  <a:cubicBezTo>
                    <a:pt x="3229" y="295"/>
                    <a:pt x="3223" y="295"/>
                    <a:pt x="3221" y="299"/>
                  </a:cubicBezTo>
                  <a:cubicBezTo>
                    <a:pt x="3213" y="298"/>
                    <a:pt x="3217" y="308"/>
                    <a:pt x="3211" y="308"/>
                  </a:cubicBezTo>
                  <a:cubicBezTo>
                    <a:pt x="3200" y="322"/>
                    <a:pt x="3188" y="335"/>
                    <a:pt x="3175" y="346"/>
                  </a:cubicBezTo>
                  <a:cubicBezTo>
                    <a:pt x="3170" y="353"/>
                    <a:pt x="3162" y="358"/>
                    <a:pt x="3156" y="365"/>
                  </a:cubicBezTo>
                  <a:cubicBezTo>
                    <a:pt x="3156" y="370"/>
                    <a:pt x="3148" y="368"/>
                    <a:pt x="3148" y="374"/>
                  </a:cubicBezTo>
                  <a:cubicBezTo>
                    <a:pt x="3143" y="376"/>
                    <a:pt x="3144" y="383"/>
                    <a:pt x="3138" y="384"/>
                  </a:cubicBezTo>
                  <a:cubicBezTo>
                    <a:pt x="3137" y="388"/>
                    <a:pt x="3134" y="391"/>
                    <a:pt x="3132" y="395"/>
                  </a:cubicBezTo>
                  <a:cubicBezTo>
                    <a:pt x="3124" y="394"/>
                    <a:pt x="3128" y="404"/>
                    <a:pt x="3122" y="404"/>
                  </a:cubicBezTo>
                  <a:cubicBezTo>
                    <a:pt x="3120" y="408"/>
                    <a:pt x="3117" y="411"/>
                    <a:pt x="3116" y="416"/>
                  </a:cubicBezTo>
                  <a:cubicBezTo>
                    <a:pt x="3114" y="416"/>
                    <a:pt x="3113" y="418"/>
                    <a:pt x="3112" y="420"/>
                  </a:cubicBezTo>
                  <a:cubicBezTo>
                    <a:pt x="3112" y="423"/>
                    <a:pt x="3108" y="426"/>
                    <a:pt x="3112" y="427"/>
                  </a:cubicBezTo>
                  <a:cubicBezTo>
                    <a:pt x="3115" y="422"/>
                    <a:pt x="3118" y="418"/>
                    <a:pt x="3123" y="415"/>
                  </a:cubicBezTo>
                  <a:cubicBezTo>
                    <a:pt x="3122" y="411"/>
                    <a:pt x="3125" y="411"/>
                    <a:pt x="3126" y="408"/>
                  </a:cubicBezTo>
                  <a:cubicBezTo>
                    <a:pt x="3131" y="408"/>
                    <a:pt x="3127" y="401"/>
                    <a:pt x="3133" y="401"/>
                  </a:cubicBezTo>
                  <a:cubicBezTo>
                    <a:pt x="3135" y="397"/>
                    <a:pt x="3138" y="393"/>
                    <a:pt x="3143" y="390"/>
                  </a:cubicBezTo>
                  <a:cubicBezTo>
                    <a:pt x="3143" y="383"/>
                    <a:pt x="3152" y="383"/>
                    <a:pt x="3153" y="376"/>
                  </a:cubicBezTo>
                  <a:cubicBezTo>
                    <a:pt x="3164" y="371"/>
                    <a:pt x="3167" y="360"/>
                    <a:pt x="3177" y="355"/>
                  </a:cubicBezTo>
                  <a:cubicBezTo>
                    <a:pt x="3184" y="345"/>
                    <a:pt x="3194" y="339"/>
                    <a:pt x="3202" y="331"/>
                  </a:cubicBezTo>
                  <a:cubicBezTo>
                    <a:pt x="3211" y="324"/>
                    <a:pt x="3215" y="314"/>
                    <a:pt x="3224" y="308"/>
                  </a:cubicBezTo>
                  <a:cubicBezTo>
                    <a:pt x="3231" y="299"/>
                    <a:pt x="3240" y="292"/>
                    <a:pt x="3247" y="284"/>
                  </a:cubicBezTo>
                  <a:cubicBezTo>
                    <a:pt x="3252" y="274"/>
                    <a:pt x="3261" y="268"/>
                    <a:pt x="3267" y="259"/>
                  </a:cubicBezTo>
                  <a:cubicBezTo>
                    <a:pt x="3267" y="256"/>
                    <a:pt x="3271" y="256"/>
                    <a:pt x="3273" y="254"/>
                  </a:cubicBezTo>
                  <a:cubicBezTo>
                    <a:pt x="3270" y="247"/>
                    <a:pt x="3280" y="252"/>
                    <a:pt x="3277" y="245"/>
                  </a:cubicBezTo>
                  <a:cubicBezTo>
                    <a:pt x="3283" y="243"/>
                    <a:pt x="3282" y="234"/>
                    <a:pt x="3289" y="233"/>
                  </a:cubicBezTo>
                  <a:cubicBezTo>
                    <a:pt x="3290" y="222"/>
                    <a:pt x="3298" y="217"/>
                    <a:pt x="3300" y="208"/>
                  </a:cubicBezTo>
                  <a:cubicBezTo>
                    <a:pt x="3307" y="202"/>
                    <a:pt x="3309" y="192"/>
                    <a:pt x="3314" y="185"/>
                  </a:cubicBezTo>
                  <a:cubicBezTo>
                    <a:pt x="3320" y="179"/>
                    <a:pt x="3320" y="167"/>
                    <a:pt x="3328" y="163"/>
                  </a:cubicBezTo>
                  <a:cubicBezTo>
                    <a:pt x="3327" y="156"/>
                    <a:pt x="3333" y="155"/>
                    <a:pt x="3333" y="149"/>
                  </a:cubicBezTo>
                  <a:cubicBezTo>
                    <a:pt x="3336" y="145"/>
                    <a:pt x="3336" y="139"/>
                    <a:pt x="3339" y="136"/>
                  </a:cubicBezTo>
                  <a:cubicBezTo>
                    <a:pt x="3345" y="117"/>
                    <a:pt x="3353" y="100"/>
                    <a:pt x="3357" y="80"/>
                  </a:cubicBezTo>
                  <a:cubicBezTo>
                    <a:pt x="3360" y="77"/>
                    <a:pt x="3358" y="69"/>
                    <a:pt x="3360" y="66"/>
                  </a:cubicBezTo>
                  <a:cubicBezTo>
                    <a:pt x="3358" y="58"/>
                    <a:pt x="3366" y="59"/>
                    <a:pt x="3364" y="51"/>
                  </a:cubicBezTo>
                  <a:cubicBezTo>
                    <a:pt x="3365" y="46"/>
                    <a:pt x="3368" y="42"/>
                    <a:pt x="3367" y="35"/>
                  </a:cubicBezTo>
                  <a:cubicBezTo>
                    <a:pt x="3370" y="31"/>
                    <a:pt x="3365" y="21"/>
                    <a:pt x="3372" y="22"/>
                  </a:cubicBezTo>
                  <a:cubicBezTo>
                    <a:pt x="3369" y="34"/>
                    <a:pt x="3372" y="52"/>
                    <a:pt x="3369" y="63"/>
                  </a:cubicBezTo>
                  <a:cubicBezTo>
                    <a:pt x="3368" y="69"/>
                    <a:pt x="3368" y="71"/>
                    <a:pt x="3366" y="79"/>
                  </a:cubicBezTo>
                  <a:cubicBezTo>
                    <a:pt x="3365" y="85"/>
                    <a:pt x="3358" y="92"/>
                    <a:pt x="3362" y="97"/>
                  </a:cubicBezTo>
                  <a:cubicBezTo>
                    <a:pt x="3357" y="99"/>
                    <a:pt x="3360" y="110"/>
                    <a:pt x="3355" y="113"/>
                  </a:cubicBezTo>
                  <a:cubicBezTo>
                    <a:pt x="3353" y="119"/>
                    <a:pt x="3350" y="124"/>
                    <a:pt x="3350" y="130"/>
                  </a:cubicBezTo>
                  <a:cubicBezTo>
                    <a:pt x="3350" y="134"/>
                    <a:pt x="3348" y="136"/>
                    <a:pt x="3346" y="137"/>
                  </a:cubicBezTo>
                  <a:cubicBezTo>
                    <a:pt x="3347" y="142"/>
                    <a:pt x="3346" y="145"/>
                    <a:pt x="3342" y="146"/>
                  </a:cubicBezTo>
                  <a:cubicBezTo>
                    <a:pt x="3342" y="150"/>
                    <a:pt x="3341" y="154"/>
                    <a:pt x="3338" y="155"/>
                  </a:cubicBezTo>
                  <a:cubicBezTo>
                    <a:pt x="3335" y="157"/>
                    <a:pt x="3338" y="164"/>
                    <a:pt x="3334" y="164"/>
                  </a:cubicBezTo>
                  <a:cubicBezTo>
                    <a:pt x="3334" y="171"/>
                    <a:pt x="3330" y="175"/>
                    <a:pt x="3327" y="180"/>
                  </a:cubicBezTo>
                  <a:cubicBezTo>
                    <a:pt x="3328" y="184"/>
                    <a:pt x="3324" y="185"/>
                    <a:pt x="3323" y="187"/>
                  </a:cubicBezTo>
                  <a:cubicBezTo>
                    <a:pt x="3322" y="190"/>
                    <a:pt x="3320" y="192"/>
                    <a:pt x="3317" y="194"/>
                  </a:cubicBezTo>
                  <a:cubicBezTo>
                    <a:pt x="3313" y="206"/>
                    <a:pt x="3305" y="215"/>
                    <a:pt x="3299" y="226"/>
                  </a:cubicBezTo>
                  <a:cubicBezTo>
                    <a:pt x="3297" y="227"/>
                    <a:pt x="3295" y="229"/>
                    <a:pt x="3296" y="233"/>
                  </a:cubicBezTo>
                  <a:cubicBezTo>
                    <a:pt x="3288" y="230"/>
                    <a:pt x="3295" y="240"/>
                    <a:pt x="3289" y="240"/>
                  </a:cubicBezTo>
                  <a:cubicBezTo>
                    <a:pt x="3286" y="244"/>
                    <a:pt x="3285" y="251"/>
                    <a:pt x="3279" y="253"/>
                  </a:cubicBezTo>
                  <a:cubicBezTo>
                    <a:pt x="3272" y="263"/>
                    <a:pt x="3266" y="273"/>
                    <a:pt x="3260" y="283"/>
                  </a:cubicBezTo>
                  <a:cubicBezTo>
                    <a:pt x="3257" y="283"/>
                    <a:pt x="3258" y="287"/>
                    <a:pt x="3256" y="288"/>
                  </a:cubicBezTo>
                  <a:cubicBezTo>
                    <a:pt x="3253" y="288"/>
                    <a:pt x="3252" y="290"/>
                    <a:pt x="3252" y="292"/>
                  </a:cubicBezTo>
                  <a:cubicBezTo>
                    <a:pt x="3247" y="294"/>
                    <a:pt x="3246" y="300"/>
                    <a:pt x="3241" y="302"/>
                  </a:cubicBezTo>
                  <a:cubicBezTo>
                    <a:pt x="3239" y="311"/>
                    <a:pt x="3231" y="316"/>
                    <a:pt x="3225" y="323"/>
                  </a:cubicBezTo>
                  <a:cubicBezTo>
                    <a:pt x="3215" y="338"/>
                    <a:pt x="3202" y="350"/>
                    <a:pt x="3189" y="362"/>
                  </a:cubicBezTo>
                  <a:cubicBezTo>
                    <a:pt x="3183" y="369"/>
                    <a:pt x="3175" y="373"/>
                    <a:pt x="3170" y="381"/>
                  </a:cubicBezTo>
                  <a:cubicBezTo>
                    <a:pt x="3168" y="381"/>
                    <a:pt x="3169" y="385"/>
                    <a:pt x="3166" y="386"/>
                  </a:cubicBezTo>
                  <a:cubicBezTo>
                    <a:pt x="3164" y="387"/>
                    <a:pt x="3163" y="389"/>
                    <a:pt x="3162" y="391"/>
                  </a:cubicBezTo>
                  <a:cubicBezTo>
                    <a:pt x="3157" y="392"/>
                    <a:pt x="3157" y="398"/>
                    <a:pt x="3152" y="400"/>
                  </a:cubicBezTo>
                  <a:cubicBezTo>
                    <a:pt x="3148" y="408"/>
                    <a:pt x="3140" y="413"/>
                    <a:pt x="3136" y="421"/>
                  </a:cubicBezTo>
                  <a:cubicBezTo>
                    <a:pt x="3131" y="423"/>
                    <a:pt x="3131" y="429"/>
                    <a:pt x="3128" y="432"/>
                  </a:cubicBezTo>
                  <a:cubicBezTo>
                    <a:pt x="3125" y="435"/>
                    <a:pt x="3120" y="437"/>
                    <a:pt x="3120" y="444"/>
                  </a:cubicBezTo>
                  <a:cubicBezTo>
                    <a:pt x="3127" y="443"/>
                    <a:pt x="3128" y="438"/>
                    <a:pt x="3130" y="434"/>
                  </a:cubicBezTo>
                  <a:cubicBezTo>
                    <a:pt x="3133" y="430"/>
                    <a:pt x="3139" y="428"/>
                    <a:pt x="3141" y="423"/>
                  </a:cubicBezTo>
                  <a:cubicBezTo>
                    <a:pt x="3144" y="419"/>
                    <a:pt x="3147" y="416"/>
                    <a:pt x="3149" y="411"/>
                  </a:cubicBezTo>
                  <a:cubicBezTo>
                    <a:pt x="3153" y="408"/>
                    <a:pt x="3156" y="404"/>
                    <a:pt x="3159" y="400"/>
                  </a:cubicBezTo>
                  <a:cubicBezTo>
                    <a:pt x="3161" y="399"/>
                    <a:pt x="3164" y="399"/>
                    <a:pt x="3163" y="395"/>
                  </a:cubicBezTo>
                  <a:cubicBezTo>
                    <a:pt x="3165" y="394"/>
                    <a:pt x="3167" y="392"/>
                    <a:pt x="3169" y="390"/>
                  </a:cubicBezTo>
                  <a:cubicBezTo>
                    <a:pt x="3173" y="387"/>
                    <a:pt x="3177" y="383"/>
                    <a:pt x="3179" y="378"/>
                  </a:cubicBezTo>
                  <a:cubicBezTo>
                    <a:pt x="3182" y="378"/>
                    <a:pt x="3184" y="377"/>
                    <a:pt x="3183" y="374"/>
                  </a:cubicBezTo>
                  <a:cubicBezTo>
                    <a:pt x="3187" y="374"/>
                    <a:pt x="3189" y="372"/>
                    <a:pt x="3189" y="369"/>
                  </a:cubicBezTo>
                  <a:cubicBezTo>
                    <a:pt x="3197" y="369"/>
                    <a:pt x="3196" y="361"/>
                    <a:pt x="3202" y="359"/>
                  </a:cubicBezTo>
                  <a:cubicBezTo>
                    <a:pt x="3216" y="346"/>
                    <a:pt x="3229" y="331"/>
                    <a:pt x="3242" y="317"/>
                  </a:cubicBezTo>
                  <a:cubicBezTo>
                    <a:pt x="3255" y="302"/>
                    <a:pt x="3268" y="286"/>
                    <a:pt x="3281" y="271"/>
                  </a:cubicBezTo>
                  <a:cubicBezTo>
                    <a:pt x="3289" y="252"/>
                    <a:pt x="3303" y="239"/>
                    <a:pt x="3312" y="220"/>
                  </a:cubicBezTo>
                  <a:cubicBezTo>
                    <a:pt x="3319" y="214"/>
                    <a:pt x="3322" y="203"/>
                    <a:pt x="3328" y="195"/>
                  </a:cubicBezTo>
                  <a:cubicBezTo>
                    <a:pt x="3330" y="191"/>
                    <a:pt x="3333" y="188"/>
                    <a:pt x="3336" y="184"/>
                  </a:cubicBezTo>
                  <a:cubicBezTo>
                    <a:pt x="3339" y="180"/>
                    <a:pt x="3340" y="174"/>
                    <a:pt x="3344" y="170"/>
                  </a:cubicBezTo>
                  <a:cubicBezTo>
                    <a:pt x="3343" y="164"/>
                    <a:pt x="3348" y="161"/>
                    <a:pt x="3349" y="157"/>
                  </a:cubicBezTo>
                  <a:cubicBezTo>
                    <a:pt x="3353" y="156"/>
                    <a:pt x="3350" y="151"/>
                    <a:pt x="3353" y="150"/>
                  </a:cubicBezTo>
                  <a:cubicBezTo>
                    <a:pt x="3352" y="146"/>
                    <a:pt x="3355" y="145"/>
                    <a:pt x="3355" y="141"/>
                  </a:cubicBezTo>
                  <a:cubicBezTo>
                    <a:pt x="3361" y="140"/>
                    <a:pt x="3357" y="131"/>
                    <a:pt x="3360" y="127"/>
                  </a:cubicBezTo>
                  <a:cubicBezTo>
                    <a:pt x="3362" y="122"/>
                    <a:pt x="3363" y="116"/>
                    <a:pt x="3366" y="112"/>
                  </a:cubicBezTo>
                  <a:cubicBezTo>
                    <a:pt x="3368" y="101"/>
                    <a:pt x="3374" y="93"/>
                    <a:pt x="3374" y="81"/>
                  </a:cubicBezTo>
                  <a:cubicBezTo>
                    <a:pt x="3378" y="77"/>
                    <a:pt x="3376" y="69"/>
                    <a:pt x="3380" y="65"/>
                  </a:cubicBezTo>
                  <a:cubicBezTo>
                    <a:pt x="3380" y="58"/>
                    <a:pt x="3376" y="48"/>
                    <a:pt x="3383" y="47"/>
                  </a:cubicBezTo>
                  <a:cubicBezTo>
                    <a:pt x="3386" y="52"/>
                    <a:pt x="3387" y="59"/>
                    <a:pt x="3391" y="64"/>
                  </a:cubicBezTo>
                  <a:cubicBezTo>
                    <a:pt x="3392" y="69"/>
                    <a:pt x="3385" y="67"/>
                    <a:pt x="3385" y="71"/>
                  </a:cubicBezTo>
                  <a:cubicBezTo>
                    <a:pt x="3382" y="73"/>
                    <a:pt x="3385" y="80"/>
                    <a:pt x="3381" y="80"/>
                  </a:cubicBezTo>
                  <a:cubicBezTo>
                    <a:pt x="3383" y="109"/>
                    <a:pt x="3368" y="123"/>
                    <a:pt x="3368" y="151"/>
                  </a:cubicBezTo>
                  <a:cubicBezTo>
                    <a:pt x="3362" y="154"/>
                    <a:pt x="3362" y="163"/>
                    <a:pt x="3359" y="169"/>
                  </a:cubicBezTo>
                  <a:cubicBezTo>
                    <a:pt x="3356" y="175"/>
                    <a:pt x="3353" y="182"/>
                    <a:pt x="3351" y="189"/>
                  </a:cubicBezTo>
                  <a:cubicBezTo>
                    <a:pt x="3344" y="200"/>
                    <a:pt x="3339" y="213"/>
                    <a:pt x="3332" y="226"/>
                  </a:cubicBezTo>
                  <a:cubicBezTo>
                    <a:pt x="3324" y="236"/>
                    <a:pt x="3320" y="251"/>
                    <a:pt x="3311" y="260"/>
                  </a:cubicBezTo>
                  <a:cubicBezTo>
                    <a:pt x="3307" y="261"/>
                    <a:pt x="3310" y="267"/>
                    <a:pt x="3307" y="269"/>
                  </a:cubicBezTo>
                  <a:cubicBezTo>
                    <a:pt x="3301" y="269"/>
                    <a:pt x="3302" y="274"/>
                    <a:pt x="3301" y="278"/>
                  </a:cubicBezTo>
                  <a:cubicBezTo>
                    <a:pt x="3295" y="282"/>
                    <a:pt x="3292" y="290"/>
                    <a:pt x="3289" y="296"/>
                  </a:cubicBezTo>
                  <a:cubicBezTo>
                    <a:pt x="3284" y="301"/>
                    <a:pt x="3279" y="305"/>
                    <a:pt x="3275" y="311"/>
                  </a:cubicBezTo>
                  <a:cubicBezTo>
                    <a:pt x="3272" y="313"/>
                    <a:pt x="3268" y="314"/>
                    <a:pt x="3269" y="320"/>
                  </a:cubicBezTo>
                  <a:cubicBezTo>
                    <a:pt x="3263" y="320"/>
                    <a:pt x="3262" y="324"/>
                    <a:pt x="3261" y="327"/>
                  </a:cubicBezTo>
                  <a:cubicBezTo>
                    <a:pt x="3250" y="337"/>
                    <a:pt x="3238" y="345"/>
                    <a:pt x="3230" y="357"/>
                  </a:cubicBezTo>
                  <a:cubicBezTo>
                    <a:pt x="3225" y="362"/>
                    <a:pt x="3218" y="366"/>
                    <a:pt x="3213" y="372"/>
                  </a:cubicBezTo>
                  <a:cubicBezTo>
                    <a:pt x="3207" y="376"/>
                    <a:pt x="3204" y="382"/>
                    <a:pt x="3197" y="386"/>
                  </a:cubicBezTo>
                  <a:cubicBezTo>
                    <a:pt x="3190" y="389"/>
                    <a:pt x="3190" y="399"/>
                    <a:pt x="3181" y="400"/>
                  </a:cubicBezTo>
                  <a:cubicBezTo>
                    <a:pt x="3179" y="404"/>
                    <a:pt x="3178" y="407"/>
                    <a:pt x="3172" y="407"/>
                  </a:cubicBezTo>
                  <a:cubicBezTo>
                    <a:pt x="3173" y="410"/>
                    <a:pt x="3164" y="415"/>
                    <a:pt x="3171" y="416"/>
                  </a:cubicBezTo>
                  <a:cubicBezTo>
                    <a:pt x="3167" y="409"/>
                    <a:pt x="3178" y="414"/>
                    <a:pt x="3177" y="409"/>
                  </a:cubicBezTo>
                  <a:cubicBezTo>
                    <a:pt x="3180" y="408"/>
                    <a:pt x="3182" y="406"/>
                    <a:pt x="3185" y="404"/>
                  </a:cubicBezTo>
                  <a:cubicBezTo>
                    <a:pt x="3188" y="398"/>
                    <a:pt x="3195" y="395"/>
                    <a:pt x="3199" y="390"/>
                  </a:cubicBezTo>
                  <a:cubicBezTo>
                    <a:pt x="3204" y="390"/>
                    <a:pt x="3202" y="384"/>
                    <a:pt x="3208" y="385"/>
                  </a:cubicBezTo>
                  <a:cubicBezTo>
                    <a:pt x="3205" y="378"/>
                    <a:pt x="3215" y="382"/>
                    <a:pt x="3214" y="376"/>
                  </a:cubicBezTo>
                  <a:cubicBezTo>
                    <a:pt x="3223" y="375"/>
                    <a:pt x="3224" y="367"/>
                    <a:pt x="3230" y="364"/>
                  </a:cubicBezTo>
                  <a:cubicBezTo>
                    <a:pt x="3239" y="354"/>
                    <a:pt x="3250" y="347"/>
                    <a:pt x="3257" y="336"/>
                  </a:cubicBezTo>
                  <a:cubicBezTo>
                    <a:pt x="3265" y="334"/>
                    <a:pt x="3267" y="327"/>
                    <a:pt x="3271" y="322"/>
                  </a:cubicBezTo>
                  <a:cubicBezTo>
                    <a:pt x="3280" y="320"/>
                    <a:pt x="3280" y="311"/>
                    <a:pt x="3288" y="310"/>
                  </a:cubicBezTo>
                  <a:cubicBezTo>
                    <a:pt x="3289" y="300"/>
                    <a:pt x="3299" y="298"/>
                    <a:pt x="3299" y="287"/>
                  </a:cubicBezTo>
                  <a:cubicBezTo>
                    <a:pt x="3306" y="287"/>
                    <a:pt x="3304" y="280"/>
                    <a:pt x="3307" y="278"/>
                  </a:cubicBezTo>
                  <a:cubicBezTo>
                    <a:pt x="3309" y="272"/>
                    <a:pt x="3314" y="271"/>
                    <a:pt x="3315" y="266"/>
                  </a:cubicBezTo>
                  <a:cubicBezTo>
                    <a:pt x="3320" y="259"/>
                    <a:pt x="3326" y="254"/>
                    <a:pt x="3329" y="245"/>
                  </a:cubicBezTo>
                  <a:cubicBezTo>
                    <a:pt x="3333" y="243"/>
                    <a:pt x="3332" y="237"/>
                    <a:pt x="3337" y="236"/>
                  </a:cubicBezTo>
                  <a:cubicBezTo>
                    <a:pt x="3336" y="228"/>
                    <a:pt x="3344" y="229"/>
                    <a:pt x="3343" y="223"/>
                  </a:cubicBezTo>
                  <a:cubicBezTo>
                    <a:pt x="3347" y="219"/>
                    <a:pt x="3347" y="213"/>
                    <a:pt x="3348" y="207"/>
                  </a:cubicBezTo>
                  <a:cubicBezTo>
                    <a:pt x="3353" y="204"/>
                    <a:pt x="3355" y="198"/>
                    <a:pt x="3358" y="193"/>
                  </a:cubicBezTo>
                  <a:cubicBezTo>
                    <a:pt x="3362" y="181"/>
                    <a:pt x="3366" y="170"/>
                    <a:pt x="3374" y="162"/>
                  </a:cubicBezTo>
                  <a:cubicBezTo>
                    <a:pt x="3373" y="146"/>
                    <a:pt x="3382" y="138"/>
                    <a:pt x="3382" y="122"/>
                  </a:cubicBezTo>
                  <a:cubicBezTo>
                    <a:pt x="3386" y="121"/>
                    <a:pt x="3383" y="114"/>
                    <a:pt x="3385" y="113"/>
                  </a:cubicBezTo>
                  <a:cubicBezTo>
                    <a:pt x="3389" y="112"/>
                    <a:pt x="3386" y="105"/>
                    <a:pt x="3389" y="104"/>
                  </a:cubicBezTo>
                  <a:cubicBezTo>
                    <a:pt x="3390" y="100"/>
                    <a:pt x="3392" y="98"/>
                    <a:pt x="3393" y="95"/>
                  </a:cubicBezTo>
                  <a:cubicBezTo>
                    <a:pt x="3391" y="93"/>
                    <a:pt x="3387" y="87"/>
                    <a:pt x="3395" y="88"/>
                  </a:cubicBezTo>
                  <a:cubicBezTo>
                    <a:pt x="3399" y="107"/>
                    <a:pt x="3392" y="117"/>
                    <a:pt x="3393" y="134"/>
                  </a:cubicBezTo>
                  <a:cubicBezTo>
                    <a:pt x="3389" y="134"/>
                    <a:pt x="3393" y="141"/>
                    <a:pt x="3390" y="143"/>
                  </a:cubicBezTo>
                  <a:cubicBezTo>
                    <a:pt x="3390" y="147"/>
                    <a:pt x="3384" y="146"/>
                    <a:pt x="3386" y="152"/>
                  </a:cubicBezTo>
                  <a:cubicBezTo>
                    <a:pt x="3386" y="170"/>
                    <a:pt x="3378" y="181"/>
                    <a:pt x="3376" y="198"/>
                  </a:cubicBezTo>
                  <a:cubicBezTo>
                    <a:pt x="3375" y="202"/>
                    <a:pt x="3373" y="204"/>
                    <a:pt x="3372" y="207"/>
                  </a:cubicBezTo>
                  <a:cubicBezTo>
                    <a:pt x="3369" y="209"/>
                    <a:pt x="3374" y="218"/>
                    <a:pt x="3367" y="217"/>
                  </a:cubicBezTo>
                  <a:cubicBezTo>
                    <a:pt x="3368" y="228"/>
                    <a:pt x="3362" y="232"/>
                    <a:pt x="3359" y="239"/>
                  </a:cubicBezTo>
                  <a:cubicBezTo>
                    <a:pt x="3354" y="253"/>
                    <a:pt x="3346" y="264"/>
                    <a:pt x="3340" y="277"/>
                  </a:cubicBezTo>
                  <a:cubicBezTo>
                    <a:pt x="3331" y="288"/>
                    <a:pt x="3323" y="301"/>
                    <a:pt x="3317" y="314"/>
                  </a:cubicBezTo>
                  <a:cubicBezTo>
                    <a:pt x="3312" y="316"/>
                    <a:pt x="3311" y="322"/>
                    <a:pt x="3306" y="324"/>
                  </a:cubicBezTo>
                  <a:cubicBezTo>
                    <a:pt x="3304" y="327"/>
                    <a:pt x="3301" y="331"/>
                    <a:pt x="3298" y="335"/>
                  </a:cubicBezTo>
                  <a:cubicBezTo>
                    <a:pt x="3296" y="336"/>
                    <a:pt x="3293" y="336"/>
                    <a:pt x="3294" y="340"/>
                  </a:cubicBezTo>
                  <a:cubicBezTo>
                    <a:pt x="3290" y="339"/>
                    <a:pt x="3290" y="343"/>
                    <a:pt x="3288" y="345"/>
                  </a:cubicBezTo>
                  <a:cubicBezTo>
                    <a:pt x="3289" y="347"/>
                    <a:pt x="3285" y="346"/>
                    <a:pt x="3284" y="347"/>
                  </a:cubicBezTo>
                  <a:cubicBezTo>
                    <a:pt x="3283" y="348"/>
                    <a:pt x="3285" y="351"/>
                    <a:pt x="3284" y="351"/>
                  </a:cubicBezTo>
                  <a:cubicBezTo>
                    <a:pt x="3283" y="353"/>
                    <a:pt x="3280" y="354"/>
                    <a:pt x="3278" y="356"/>
                  </a:cubicBezTo>
                  <a:cubicBezTo>
                    <a:pt x="3266" y="371"/>
                    <a:pt x="3250" y="384"/>
                    <a:pt x="3240" y="400"/>
                  </a:cubicBezTo>
                  <a:cubicBezTo>
                    <a:pt x="3230" y="404"/>
                    <a:pt x="3232" y="418"/>
                    <a:pt x="3221" y="421"/>
                  </a:cubicBezTo>
                  <a:cubicBezTo>
                    <a:pt x="3220" y="433"/>
                    <a:pt x="3210" y="438"/>
                    <a:pt x="3208" y="449"/>
                  </a:cubicBezTo>
                  <a:cubicBezTo>
                    <a:pt x="3203" y="451"/>
                    <a:pt x="3206" y="459"/>
                    <a:pt x="3200" y="460"/>
                  </a:cubicBezTo>
                  <a:cubicBezTo>
                    <a:pt x="3201" y="467"/>
                    <a:pt x="3193" y="468"/>
                    <a:pt x="3195" y="476"/>
                  </a:cubicBezTo>
                  <a:cubicBezTo>
                    <a:pt x="3193" y="480"/>
                    <a:pt x="3188" y="483"/>
                    <a:pt x="3189" y="489"/>
                  </a:cubicBezTo>
                  <a:cubicBezTo>
                    <a:pt x="3189" y="492"/>
                    <a:pt x="3186" y="494"/>
                    <a:pt x="3187" y="498"/>
                  </a:cubicBezTo>
                  <a:cubicBezTo>
                    <a:pt x="3185" y="499"/>
                    <a:pt x="3182" y="502"/>
                    <a:pt x="3186" y="503"/>
                  </a:cubicBezTo>
                  <a:cubicBezTo>
                    <a:pt x="3191" y="498"/>
                    <a:pt x="3192" y="491"/>
                    <a:pt x="3195" y="484"/>
                  </a:cubicBezTo>
                  <a:cubicBezTo>
                    <a:pt x="3200" y="479"/>
                    <a:pt x="3200" y="471"/>
                    <a:pt x="3205" y="466"/>
                  </a:cubicBezTo>
                  <a:cubicBezTo>
                    <a:pt x="3209" y="452"/>
                    <a:pt x="3220" y="442"/>
                    <a:pt x="3224" y="428"/>
                  </a:cubicBezTo>
                  <a:cubicBezTo>
                    <a:pt x="3233" y="422"/>
                    <a:pt x="3236" y="411"/>
                    <a:pt x="3244" y="404"/>
                  </a:cubicBezTo>
                  <a:cubicBezTo>
                    <a:pt x="3253" y="398"/>
                    <a:pt x="3256" y="388"/>
                    <a:pt x="3267" y="383"/>
                  </a:cubicBezTo>
                  <a:cubicBezTo>
                    <a:pt x="3273" y="375"/>
                    <a:pt x="3279" y="367"/>
                    <a:pt x="3287" y="360"/>
                  </a:cubicBezTo>
                  <a:cubicBezTo>
                    <a:pt x="3288" y="354"/>
                    <a:pt x="3297" y="355"/>
                    <a:pt x="3297" y="348"/>
                  </a:cubicBezTo>
                  <a:cubicBezTo>
                    <a:pt x="3297" y="345"/>
                    <a:pt x="3300" y="344"/>
                    <a:pt x="3301" y="341"/>
                  </a:cubicBezTo>
                  <a:cubicBezTo>
                    <a:pt x="3305" y="342"/>
                    <a:pt x="3305" y="338"/>
                    <a:pt x="3307" y="337"/>
                  </a:cubicBezTo>
                  <a:cubicBezTo>
                    <a:pt x="3316" y="331"/>
                    <a:pt x="3319" y="320"/>
                    <a:pt x="3327" y="313"/>
                  </a:cubicBezTo>
                  <a:cubicBezTo>
                    <a:pt x="3332" y="304"/>
                    <a:pt x="3341" y="298"/>
                    <a:pt x="3343" y="286"/>
                  </a:cubicBezTo>
                  <a:cubicBezTo>
                    <a:pt x="3348" y="283"/>
                    <a:pt x="3350" y="279"/>
                    <a:pt x="3351" y="272"/>
                  </a:cubicBezTo>
                  <a:cubicBezTo>
                    <a:pt x="3356" y="270"/>
                    <a:pt x="3358" y="265"/>
                    <a:pt x="3359" y="259"/>
                  </a:cubicBezTo>
                  <a:cubicBezTo>
                    <a:pt x="3366" y="251"/>
                    <a:pt x="3371" y="241"/>
                    <a:pt x="3372" y="227"/>
                  </a:cubicBezTo>
                  <a:cubicBezTo>
                    <a:pt x="3379" y="229"/>
                    <a:pt x="3374" y="220"/>
                    <a:pt x="3378" y="218"/>
                  </a:cubicBezTo>
                  <a:cubicBezTo>
                    <a:pt x="3382" y="217"/>
                    <a:pt x="3379" y="210"/>
                    <a:pt x="3383" y="209"/>
                  </a:cubicBezTo>
                  <a:cubicBezTo>
                    <a:pt x="3381" y="202"/>
                    <a:pt x="3386" y="202"/>
                    <a:pt x="3387" y="198"/>
                  </a:cubicBezTo>
                  <a:cubicBezTo>
                    <a:pt x="3386" y="191"/>
                    <a:pt x="3387" y="187"/>
                    <a:pt x="3390" y="184"/>
                  </a:cubicBezTo>
                  <a:cubicBezTo>
                    <a:pt x="3391" y="175"/>
                    <a:pt x="3396" y="169"/>
                    <a:pt x="3395" y="158"/>
                  </a:cubicBezTo>
                  <a:cubicBezTo>
                    <a:pt x="3401" y="153"/>
                    <a:pt x="3398" y="140"/>
                    <a:pt x="3405" y="135"/>
                  </a:cubicBezTo>
                  <a:cubicBezTo>
                    <a:pt x="3406" y="145"/>
                    <a:pt x="3399" y="145"/>
                    <a:pt x="3404" y="153"/>
                  </a:cubicBezTo>
                  <a:cubicBezTo>
                    <a:pt x="3403" y="157"/>
                    <a:pt x="3399" y="159"/>
                    <a:pt x="3400" y="164"/>
                  </a:cubicBezTo>
                  <a:cubicBezTo>
                    <a:pt x="3403" y="172"/>
                    <a:pt x="3395" y="171"/>
                    <a:pt x="3397" y="177"/>
                  </a:cubicBezTo>
                  <a:cubicBezTo>
                    <a:pt x="3399" y="178"/>
                    <a:pt x="3398" y="180"/>
                    <a:pt x="3397" y="182"/>
                  </a:cubicBezTo>
                  <a:cubicBezTo>
                    <a:pt x="3397" y="185"/>
                    <a:pt x="3396" y="187"/>
                    <a:pt x="3395" y="188"/>
                  </a:cubicBezTo>
                  <a:cubicBezTo>
                    <a:pt x="3392" y="191"/>
                    <a:pt x="3395" y="199"/>
                    <a:pt x="3392" y="202"/>
                  </a:cubicBezTo>
                  <a:cubicBezTo>
                    <a:pt x="3387" y="219"/>
                    <a:pt x="3380" y="234"/>
                    <a:pt x="3376" y="251"/>
                  </a:cubicBezTo>
                  <a:cubicBezTo>
                    <a:pt x="3373" y="251"/>
                    <a:pt x="3374" y="254"/>
                    <a:pt x="3374" y="255"/>
                  </a:cubicBezTo>
                  <a:cubicBezTo>
                    <a:pt x="3373" y="257"/>
                    <a:pt x="3370" y="259"/>
                    <a:pt x="3370" y="260"/>
                  </a:cubicBezTo>
                  <a:cubicBezTo>
                    <a:pt x="3369" y="261"/>
                    <a:pt x="3370" y="263"/>
                    <a:pt x="3370" y="264"/>
                  </a:cubicBezTo>
                  <a:cubicBezTo>
                    <a:pt x="3369" y="269"/>
                    <a:pt x="3365" y="268"/>
                    <a:pt x="3366" y="273"/>
                  </a:cubicBezTo>
                  <a:cubicBezTo>
                    <a:pt x="3361" y="280"/>
                    <a:pt x="3359" y="289"/>
                    <a:pt x="3355" y="296"/>
                  </a:cubicBezTo>
                  <a:cubicBezTo>
                    <a:pt x="3349" y="302"/>
                    <a:pt x="3350" y="312"/>
                    <a:pt x="3343" y="317"/>
                  </a:cubicBezTo>
                  <a:cubicBezTo>
                    <a:pt x="3343" y="322"/>
                    <a:pt x="3340" y="325"/>
                    <a:pt x="3337" y="328"/>
                  </a:cubicBezTo>
                  <a:cubicBezTo>
                    <a:pt x="3334" y="331"/>
                    <a:pt x="3334" y="337"/>
                    <a:pt x="3331" y="339"/>
                  </a:cubicBezTo>
                  <a:cubicBezTo>
                    <a:pt x="3329" y="342"/>
                    <a:pt x="3327" y="345"/>
                    <a:pt x="3326" y="348"/>
                  </a:cubicBezTo>
                  <a:cubicBezTo>
                    <a:pt x="3323" y="352"/>
                    <a:pt x="3320" y="354"/>
                    <a:pt x="3320" y="360"/>
                  </a:cubicBezTo>
                  <a:cubicBezTo>
                    <a:pt x="3315" y="361"/>
                    <a:pt x="3315" y="367"/>
                    <a:pt x="3312" y="369"/>
                  </a:cubicBezTo>
                  <a:cubicBezTo>
                    <a:pt x="3309" y="373"/>
                    <a:pt x="3306" y="375"/>
                    <a:pt x="3306" y="380"/>
                  </a:cubicBezTo>
                  <a:cubicBezTo>
                    <a:pt x="3296" y="382"/>
                    <a:pt x="3298" y="394"/>
                    <a:pt x="3290" y="397"/>
                  </a:cubicBezTo>
                  <a:cubicBezTo>
                    <a:pt x="3289" y="402"/>
                    <a:pt x="3286" y="404"/>
                    <a:pt x="3284" y="408"/>
                  </a:cubicBezTo>
                  <a:cubicBezTo>
                    <a:pt x="3279" y="409"/>
                    <a:pt x="3279" y="415"/>
                    <a:pt x="3276" y="418"/>
                  </a:cubicBezTo>
                  <a:cubicBezTo>
                    <a:pt x="3273" y="426"/>
                    <a:pt x="3265" y="429"/>
                    <a:pt x="3264" y="438"/>
                  </a:cubicBezTo>
                  <a:cubicBezTo>
                    <a:pt x="3259" y="439"/>
                    <a:pt x="3260" y="445"/>
                    <a:pt x="3256" y="447"/>
                  </a:cubicBezTo>
                  <a:cubicBezTo>
                    <a:pt x="3256" y="453"/>
                    <a:pt x="3249" y="452"/>
                    <a:pt x="3250" y="459"/>
                  </a:cubicBezTo>
                  <a:cubicBezTo>
                    <a:pt x="3245" y="465"/>
                    <a:pt x="3242" y="472"/>
                    <a:pt x="3239" y="479"/>
                  </a:cubicBezTo>
                  <a:cubicBezTo>
                    <a:pt x="3240" y="485"/>
                    <a:pt x="3234" y="486"/>
                    <a:pt x="3235" y="493"/>
                  </a:cubicBezTo>
                  <a:cubicBezTo>
                    <a:pt x="3231" y="494"/>
                    <a:pt x="3234" y="503"/>
                    <a:pt x="3229" y="504"/>
                  </a:cubicBezTo>
                  <a:cubicBezTo>
                    <a:pt x="3232" y="514"/>
                    <a:pt x="3227" y="519"/>
                    <a:pt x="3227" y="526"/>
                  </a:cubicBezTo>
                  <a:cubicBezTo>
                    <a:pt x="3228" y="535"/>
                    <a:pt x="3226" y="540"/>
                    <a:pt x="3226" y="548"/>
                  </a:cubicBezTo>
                  <a:cubicBezTo>
                    <a:pt x="3228" y="556"/>
                    <a:pt x="3220" y="565"/>
                    <a:pt x="3229" y="567"/>
                  </a:cubicBezTo>
                  <a:cubicBezTo>
                    <a:pt x="3230" y="554"/>
                    <a:pt x="3232" y="541"/>
                    <a:pt x="3231" y="526"/>
                  </a:cubicBezTo>
                  <a:cubicBezTo>
                    <a:pt x="3237" y="519"/>
                    <a:pt x="3233" y="504"/>
                    <a:pt x="3240" y="499"/>
                  </a:cubicBezTo>
                  <a:cubicBezTo>
                    <a:pt x="3242" y="488"/>
                    <a:pt x="3247" y="481"/>
                    <a:pt x="3249" y="470"/>
                  </a:cubicBezTo>
                  <a:cubicBezTo>
                    <a:pt x="3256" y="466"/>
                    <a:pt x="3255" y="456"/>
                    <a:pt x="3263" y="453"/>
                  </a:cubicBezTo>
                  <a:cubicBezTo>
                    <a:pt x="3262" y="448"/>
                    <a:pt x="3266" y="446"/>
                    <a:pt x="3269" y="444"/>
                  </a:cubicBezTo>
                  <a:cubicBezTo>
                    <a:pt x="3269" y="440"/>
                    <a:pt x="3269" y="435"/>
                    <a:pt x="3275" y="435"/>
                  </a:cubicBezTo>
                  <a:cubicBezTo>
                    <a:pt x="3282" y="422"/>
                    <a:pt x="3290" y="410"/>
                    <a:pt x="3301" y="400"/>
                  </a:cubicBezTo>
                  <a:cubicBezTo>
                    <a:pt x="3300" y="395"/>
                    <a:pt x="3304" y="393"/>
                    <a:pt x="3307" y="391"/>
                  </a:cubicBezTo>
                  <a:cubicBezTo>
                    <a:pt x="3307" y="387"/>
                    <a:pt x="3311" y="385"/>
                    <a:pt x="3313" y="382"/>
                  </a:cubicBezTo>
                  <a:cubicBezTo>
                    <a:pt x="3316" y="375"/>
                    <a:pt x="3323" y="372"/>
                    <a:pt x="3324" y="364"/>
                  </a:cubicBezTo>
                  <a:cubicBezTo>
                    <a:pt x="3329" y="358"/>
                    <a:pt x="3333" y="352"/>
                    <a:pt x="3336" y="346"/>
                  </a:cubicBezTo>
                  <a:cubicBezTo>
                    <a:pt x="3339" y="343"/>
                    <a:pt x="3340" y="339"/>
                    <a:pt x="3342" y="336"/>
                  </a:cubicBezTo>
                  <a:cubicBezTo>
                    <a:pt x="3344" y="336"/>
                    <a:pt x="3345" y="334"/>
                    <a:pt x="3346" y="334"/>
                  </a:cubicBezTo>
                  <a:cubicBezTo>
                    <a:pt x="3346" y="332"/>
                    <a:pt x="3347" y="328"/>
                    <a:pt x="3348" y="332"/>
                  </a:cubicBezTo>
                  <a:cubicBezTo>
                    <a:pt x="3348" y="337"/>
                    <a:pt x="3342" y="339"/>
                    <a:pt x="3343" y="345"/>
                  </a:cubicBezTo>
                  <a:cubicBezTo>
                    <a:pt x="3340" y="346"/>
                    <a:pt x="3341" y="350"/>
                    <a:pt x="3339" y="352"/>
                  </a:cubicBezTo>
                  <a:cubicBezTo>
                    <a:pt x="3336" y="353"/>
                    <a:pt x="3335" y="355"/>
                    <a:pt x="3335" y="359"/>
                  </a:cubicBezTo>
                  <a:cubicBezTo>
                    <a:pt x="3330" y="361"/>
                    <a:pt x="3328" y="366"/>
                    <a:pt x="3327" y="372"/>
                  </a:cubicBezTo>
                  <a:cubicBezTo>
                    <a:pt x="3323" y="376"/>
                    <a:pt x="3320" y="380"/>
                    <a:pt x="3319" y="386"/>
                  </a:cubicBezTo>
                  <a:cubicBezTo>
                    <a:pt x="3316" y="389"/>
                    <a:pt x="3314" y="394"/>
                    <a:pt x="3314" y="400"/>
                  </a:cubicBezTo>
                  <a:cubicBezTo>
                    <a:pt x="3310" y="403"/>
                    <a:pt x="3307" y="407"/>
                    <a:pt x="3306" y="413"/>
                  </a:cubicBezTo>
                  <a:cubicBezTo>
                    <a:pt x="3299" y="421"/>
                    <a:pt x="3295" y="431"/>
                    <a:pt x="3290" y="441"/>
                  </a:cubicBezTo>
                  <a:cubicBezTo>
                    <a:pt x="3285" y="449"/>
                    <a:pt x="3281" y="458"/>
                    <a:pt x="3277" y="468"/>
                  </a:cubicBezTo>
                  <a:cubicBezTo>
                    <a:pt x="3272" y="477"/>
                    <a:pt x="3268" y="487"/>
                    <a:pt x="3266" y="499"/>
                  </a:cubicBezTo>
                  <a:cubicBezTo>
                    <a:pt x="3259" y="506"/>
                    <a:pt x="3261" y="521"/>
                    <a:pt x="3257" y="530"/>
                  </a:cubicBezTo>
                  <a:cubicBezTo>
                    <a:pt x="3257" y="543"/>
                    <a:pt x="3257" y="557"/>
                    <a:pt x="3256" y="570"/>
                  </a:cubicBezTo>
                  <a:cubicBezTo>
                    <a:pt x="3257" y="584"/>
                    <a:pt x="3258" y="602"/>
                    <a:pt x="3259" y="613"/>
                  </a:cubicBezTo>
                  <a:cubicBezTo>
                    <a:pt x="3259" y="617"/>
                    <a:pt x="3258" y="624"/>
                    <a:pt x="3262" y="626"/>
                  </a:cubicBezTo>
                  <a:cubicBezTo>
                    <a:pt x="3265" y="617"/>
                    <a:pt x="3261" y="611"/>
                    <a:pt x="3262" y="602"/>
                  </a:cubicBezTo>
                  <a:cubicBezTo>
                    <a:pt x="3262" y="591"/>
                    <a:pt x="3261" y="580"/>
                    <a:pt x="3260" y="569"/>
                  </a:cubicBezTo>
                  <a:cubicBezTo>
                    <a:pt x="3262" y="556"/>
                    <a:pt x="3264" y="542"/>
                    <a:pt x="3264" y="525"/>
                  </a:cubicBezTo>
                  <a:cubicBezTo>
                    <a:pt x="3268" y="521"/>
                    <a:pt x="3268" y="513"/>
                    <a:pt x="3269" y="505"/>
                  </a:cubicBezTo>
                  <a:cubicBezTo>
                    <a:pt x="3274" y="501"/>
                    <a:pt x="3273" y="491"/>
                    <a:pt x="3276" y="485"/>
                  </a:cubicBezTo>
                  <a:cubicBezTo>
                    <a:pt x="3280" y="485"/>
                    <a:pt x="3277" y="478"/>
                    <a:pt x="3280" y="476"/>
                  </a:cubicBezTo>
                  <a:cubicBezTo>
                    <a:pt x="3284" y="475"/>
                    <a:pt x="3281" y="468"/>
                    <a:pt x="3286" y="467"/>
                  </a:cubicBezTo>
                  <a:cubicBezTo>
                    <a:pt x="3286" y="463"/>
                    <a:pt x="3287" y="460"/>
                    <a:pt x="3290" y="458"/>
                  </a:cubicBezTo>
                  <a:cubicBezTo>
                    <a:pt x="3294" y="457"/>
                    <a:pt x="3289" y="448"/>
                    <a:pt x="3295" y="449"/>
                  </a:cubicBezTo>
                  <a:cubicBezTo>
                    <a:pt x="3302" y="437"/>
                    <a:pt x="3307" y="423"/>
                    <a:pt x="3315" y="413"/>
                  </a:cubicBezTo>
                  <a:cubicBezTo>
                    <a:pt x="3317" y="406"/>
                    <a:pt x="3319" y="398"/>
                    <a:pt x="3324" y="394"/>
                  </a:cubicBezTo>
                  <a:cubicBezTo>
                    <a:pt x="3327" y="388"/>
                    <a:pt x="3329" y="381"/>
                    <a:pt x="3334" y="376"/>
                  </a:cubicBezTo>
                  <a:cubicBezTo>
                    <a:pt x="3334" y="368"/>
                    <a:pt x="3339" y="364"/>
                    <a:pt x="3344" y="360"/>
                  </a:cubicBezTo>
                  <a:cubicBezTo>
                    <a:pt x="3347" y="355"/>
                    <a:pt x="3347" y="346"/>
                    <a:pt x="3354" y="342"/>
                  </a:cubicBezTo>
                  <a:cubicBezTo>
                    <a:pt x="3355" y="335"/>
                    <a:pt x="3359" y="329"/>
                    <a:pt x="3363" y="324"/>
                  </a:cubicBezTo>
                  <a:cubicBezTo>
                    <a:pt x="3366" y="318"/>
                    <a:pt x="3369" y="311"/>
                    <a:pt x="3373" y="306"/>
                  </a:cubicBezTo>
                  <a:cubicBezTo>
                    <a:pt x="3379" y="293"/>
                    <a:pt x="3383" y="279"/>
                    <a:pt x="3390" y="267"/>
                  </a:cubicBezTo>
                  <a:cubicBezTo>
                    <a:pt x="3389" y="263"/>
                    <a:pt x="3396" y="264"/>
                    <a:pt x="3394" y="258"/>
                  </a:cubicBezTo>
                  <a:cubicBezTo>
                    <a:pt x="3394" y="254"/>
                    <a:pt x="3399" y="254"/>
                    <a:pt x="3397" y="247"/>
                  </a:cubicBezTo>
                  <a:cubicBezTo>
                    <a:pt x="3402" y="242"/>
                    <a:pt x="3400" y="232"/>
                    <a:pt x="3407" y="229"/>
                  </a:cubicBezTo>
                  <a:cubicBezTo>
                    <a:pt x="3405" y="212"/>
                    <a:pt x="3414" y="205"/>
                    <a:pt x="3413" y="189"/>
                  </a:cubicBezTo>
                  <a:cubicBezTo>
                    <a:pt x="3416" y="189"/>
                    <a:pt x="3414" y="184"/>
                    <a:pt x="3414" y="180"/>
                  </a:cubicBezTo>
                  <a:cubicBezTo>
                    <a:pt x="3419" y="181"/>
                    <a:pt x="3415" y="173"/>
                    <a:pt x="3416" y="169"/>
                  </a:cubicBezTo>
                  <a:cubicBezTo>
                    <a:pt x="3422" y="171"/>
                    <a:pt x="3413" y="159"/>
                    <a:pt x="3419" y="160"/>
                  </a:cubicBezTo>
                  <a:cubicBezTo>
                    <a:pt x="3420" y="157"/>
                    <a:pt x="3416" y="149"/>
                    <a:pt x="3421" y="149"/>
                  </a:cubicBezTo>
                  <a:cubicBezTo>
                    <a:pt x="3428" y="157"/>
                    <a:pt x="3419" y="164"/>
                    <a:pt x="3420" y="174"/>
                  </a:cubicBezTo>
                  <a:cubicBezTo>
                    <a:pt x="3421" y="184"/>
                    <a:pt x="3419" y="184"/>
                    <a:pt x="3422" y="193"/>
                  </a:cubicBezTo>
                  <a:cubicBezTo>
                    <a:pt x="3419" y="207"/>
                    <a:pt x="3417" y="222"/>
                    <a:pt x="3416" y="237"/>
                  </a:cubicBezTo>
                  <a:cubicBezTo>
                    <a:pt x="3412" y="238"/>
                    <a:pt x="3415" y="245"/>
                    <a:pt x="3412" y="246"/>
                  </a:cubicBezTo>
                  <a:cubicBezTo>
                    <a:pt x="3411" y="249"/>
                    <a:pt x="3410" y="252"/>
                    <a:pt x="3411" y="257"/>
                  </a:cubicBezTo>
                  <a:cubicBezTo>
                    <a:pt x="3409" y="263"/>
                    <a:pt x="3405" y="269"/>
                    <a:pt x="3406" y="277"/>
                  </a:cubicBezTo>
                  <a:cubicBezTo>
                    <a:pt x="3399" y="288"/>
                    <a:pt x="3396" y="301"/>
                    <a:pt x="3388" y="311"/>
                  </a:cubicBezTo>
                  <a:cubicBezTo>
                    <a:pt x="3388" y="319"/>
                    <a:pt x="3382" y="322"/>
                    <a:pt x="3381" y="329"/>
                  </a:cubicBezTo>
                  <a:cubicBezTo>
                    <a:pt x="3380" y="336"/>
                    <a:pt x="3375" y="341"/>
                    <a:pt x="3376" y="349"/>
                  </a:cubicBezTo>
                  <a:cubicBezTo>
                    <a:pt x="3370" y="349"/>
                    <a:pt x="3371" y="354"/>
                    <a:pt x="3370" y="358"/>
                  </a:cubicBezTo>
                  <a:cubicBezTo>
                    <a:pt x="3366" y="360"/>
                    <a:pt x="3365" y="365"/>
                    <a:pt x="3364" y="370"/>
                  </a:cubicBezTo>
                  <a:cubicBezTo>
                    <a:pt x="3359" y="376"/>
                    <a:pt x="3355" y="383"/>
                    <a:pt x="3353" y="392"/>
                  </a:cubicBezTo>
                  <a:cubicBezTo>
                    <a:pt x="3348" y="399"/>
                    <a:pt x="3344" y="406"/>
                    <a:pt x="3341" y="415"/>
                  </a:cubicBezTo>
                  <a:cubicBezTo>
                    <a:pt x="3337" y="417"/>
                    <a:pt x="3336" y="421"/>
                    <a:pt x="3335" y="426"/>
                  </a:cubicBezTo>
                  <a:cubicBezTo>
                    <a:pt x="3329" y="427"/>
                    <a:pt x="3329" y="432"/>
                    <a:pt x="3330" y="438"/>
                  </a:cubicBezTo>
                  <a:cubicBezTo>
                    <a:pt x="3323" y="443"/>
                    <a:pt x="3322" y="453"/>
                    <a:pt x="3318" y="460"/>
                  </a:cubicBezTo>
                  <a:cubicBezTo>
                    <a:pt x="3314" y="468"/>
                    <a:pt x="3310" y="475"/>
                    <a:pt x="3309" y="485"/>
                  </a:cubicBezTo>
                  <a:cubicBezTo>
                    <a:pt x="3305" y="487"/>
                    <a:pt x="3308" y="495"/>
                    <a:pt x="3303" y="497"/>
                  </a:cubicBezTo>
                  <a:cubicBezTo>
                    <a:pt x="3302" y="501"/>
                    <a:pt x="3300" y="505"/>
                    <a:pt x="3300" y="510"/>
                  </a:cubicBezTo>
                  <a:cubicBezTo>
                    <a:pt x="3301" y="517"/>
                    <a:pt x="3293" y="515"/>
                    <a:pt x="3296" y="523"/>
                  </a:cubicBezTo>
                  <a:cubicBezTo>
                    <a:pt x="3291" y="524"/>
                    <a:pt x="3295" y="533"/>
                    <a:pt x="3291" y="535"/>
                  </a:cubicBezTo>
                  <a:cubicBezTo>
                    <a:pt x="3292" y="547"/>
                    <a:pt x="3289" y="556"/>
                    <a:pt x="3288" y="567"/>
                  </a:cubicBezTo>
                  <a:cubicBezTo>
                    <a:pt x="3289" y="576"/>
                    <a:pt x="3290" y="585"/>
                    <a:pt x="3290" y="594"/>
                  </a:cubicBezTo>
                  <a:cubicBezTo>
                    <a:pt x="3290" y="599"/>
                    <a:pt x="3295" y="598"/>
                    <a:pt x="3293" y="604"/>
                  </a:cubicBezTo>
                  <a:cubicBezTo>
                    <a:pt x="3294" y="608"/>
                    <a:pt x="3292" y="615"/>
                    <a:pt x="3298" y="613"/>
                  </a:cubicBezTo>
                  <a:cubicBezTo>
                    <a:pt x="3293" y="589"/>
                    <a:pt x="3295" y="564"/>
                    <a:pt x="3297" y="536"/>
                  </a:cubicBezTo>
                  <a:cubicBezTo>
                    <a:pt x="3301" y="532"/>
                    <a:pt x="3300" y="525"/>
                    <a:pt x="3305" y="523"/>
                  </a:cubicBezTo>
                  <a:cubicBezTo>
                    <a:pt x="3303" y="514"/>
                    <a:pt x="3308" y="512"/>
                    <a:pt x="3308" y="505"/>
                  </a:cubicBezTo>
                  <a:cubicBezTo>
                    <a:pt x="3312" y="502"/>
                    <a:pt x="3312" y="495"/>
                    <a:pt x="3314" y="489"/>
                  </a:cubicBezTo>
                  <a:cubicBezTo>
                    <a:pt x="3316" y="484"/>
                    <a:pt x="3319" y="480"/>
                    <a:pt x="3321" y="476"/>
                  </a:cubicBezTo>
                  <a:cubicBezTo>
                    <a:pt x="3321" y="471"/>
                    <a:pt x="3323" y="471"/>
                    <a:pt x="3323" y="467"/>
                  </a:cubicBezTo>
                  <a:cubicBezTo>
                    <a:pt x="3326" y="466"/>
                    <a:pt x="3324" y="461"/>
                    <a:pt x="3327" y="460"/>
                  </a:cubicBezTo>
                  <a:cubicBezTo>
                    <a:pt x="3331" y="457"/>
                    <a:pt x="3327" y="447"/>
                    <a:pt x="3335" y="446"/>
                  </a:cubicBezTo>
                  <a:cubicBezTo>
                    <a:pt x="3336" y="433"/>
                    <a:pt x="3345" y="427"/>
                    <a:pt x="3348" y="415"/>
                  </a:cubicBezTo>
                  <a:cubicBezTo>
                    <a:pt x="3356" y="408"/>
                    <a:pt x="3357" y="395"/>
                    <a:pt x="3366" y="389"/>
                  </a:cubicBezTo>
                  <a:cubicBezTo>
                    <a:pt x="3367" y="376"/>
                    <a:pt x="3375" y="369"/>
                    <a:pt x="3379" y="358"/>
                  </a:cubicBezTo>
                  <a:cubicBezTo>
                    <a:pt x="3384" y="349"/>
                    <a:pt x="3387" y="338"/>
                    <a:pt x="3392" y="329"/>
                  </a:cubicBezTo>
                  <a:cubicBezTo>
                    <a:pt x="3394" y="323"/>
                    <a:pt x="3396" y="319"/>
                    <a:pt x="3400" y="315"/>
                  </a:cubicBezTo>
                  <a:cubicBezTo>
                    <a:pt x="3403" y="311"/>
                    <a:pt x="3401" y="301"/>
                    <a:pt x="3407" y="299"/>
                  </a:cubicBezTo>
                  <a:cubicBezTo>
                    <a:pt x="3401" y="322"/>
                    <a:pt x="3392" y="343"/>
                    <a:pt x="3383" y="364"/>
                  </a:cubicBezTo>
                  <a:cubicBezTo>
                    <a:pt x="3379" y="367"/>
                    <a:pt x="3380" y="375"/>
                    <a:pt x="3378" y="380"/>
                  </a:cubicBezTo>
                  <a:cubicBezTo>
                    <a:pt x="3376" y="386"/>
                    <a:pt x="3371" y="388"/>
                    <a:pt x="3370" y="396"/>
                  </a:cubicBezTo>
                  <a:cubicBezTo>
                    <a:pt x="3368" y="400"/>
                    <a:pt x="3367" y="406"/>
                    <a:pt x="3365" y="411"/>
                  </a:cubicBezTo>
                  <a:cubicBezTo>
                    <a:pt x="3359" y="414"/>
                    <a:pt x="3363" y="424"/>
                    <a:pt x="3357" y="427"/>
                  </a:cubicBezTo>
                  <a:cubicBezTo>
                    <a:pt x="3358" y="434"/>
                    <a:pt x="3351" y="435"/>
                    <a:pt x="3352" y="443"/>
                  </a:cubicBezTo>
                  <a:cubicBezTo>
                    <a:pt x="3348" y="447"/>
                    <a:pt x="3349" y="456"/>
                    <a:pt x="3344" y="459"/>
                  </a:cubicBezTo>
                  <a:cubicBezTo>
                    <a:pt x="3344" y="473"/>
                    <a:pt x="3334" y="479"/>
                    <a:pt x="3333" y="492"/>
                  </a:cubicBezTo>
                  <a:cubicBezTo>
                    <a:pt x="3329" y="496"/>
                    <a:pt x="3330" y="503"/>
                    <a:pt x="3328" y="508"/>
                  </a:cubicBezTo>
                  <a:cubicBezTo>
                    <a:pt x="3328" y="515"/>
                    <a:pt x="3325" y="520"/>
                    <a:pt x="3325" y="528"/>
                  </a:cubicBezTo>
                  <a:cubicBezTo>
                    <a:pt x="3321" y="539"/>
                    <a:pt x="3322" y="554"/>
                    <a:pt x="3319" y="565"/>
                  </a:cubicBezTo>
                  <a:cubicBezTo>
                    <a:pt x="3321" y="583"/>
                    <a:pt x="3319" y="585"/>
                    <a:pt x="3319" y="600"/>
                  </a:cubicBezTo>
                  <a:cubicBezTo>
                    <a:pt x="3318" y="606"/>
                    <a:pt x="3323" y="617"/>
                    <a:pt x="3318" y="620"/>
                  </a:cubicBezTo>
                  <a:cubicBezTo>
                    <a:pt x="3319" y="630"/>
                    <a:pt x="3321" y="628"/>
                    <a:pt x="3320" y="637"/>
                  </a:cubicBezTo>
                  <a:cubicBezTo>
                    <a:pt x="3323" y="647"/>
                    <a:pt x="3324" y="658"/>
                    <a:pt x="3326" y="670"/>
                  </a:cubicBezTo>
                  <a:cubicBezTo>
                    <a:pt x="3332" y="669"/>
                    <a:pt x="3325" y="683"/>
                    <a:pt x="3332" y="682"/>
                  </a:cubicBezTo>
                  <a:cubicBezTo>
                    <a:pt x="3332" y="689"/>
                    <a:pt x="3332" y="696"/>
                    <a:pt x="3337" y="697"/>
                  </a:cubicBezTo>
                  <a:cubicBezTo>
                    <a:pt x="3336" y="677"/>
                    <a:pt x="3330" y="663"/>
                    <a:pt x="3327" y="646"/>
                  </a:cubicBezTo>
                  <a:cubicBezTo>
                    <a:pt x="3326" y="633"/>
                    <a:pt x="3325" y="621"/>
                    <a:pt x="3324" y="609"/>
                  </a:cubicBezTo>
                  <a:cubicBezTo>
                    <a:pt x="3327" y="595"/>
                    <a:pt x="3324" y="576"/>
                    <a:pt x="3327" y="563"/>
                  </a:cubicBezTo>
                  <a:cubicBezTo>
                    <a:pt x="3322" y="558"/>
                    <a:pt x="3332" y="553"/>
                    <a:pt x="3328" y="543"/>
                  </a:cubicBezTo>
                  <a:cubicBezTo>
                    <a:pt x="3333" y="543"/>
                    <a:pt x="3329" y="535"/>
                    <a:pt x="3330" y="532"/>
                  </a:cubicBezTo>
                  <a:cubicBezTo>
                    <a:pt x="3333" y="530"/>
                    <a:pt x="3329" y="523"/>
                    <a:pt x="3333" y="523"/>
                  </a:cubicBezTo>
                  <a:cubicBezTo>
                    <a:pt x="3332" y="518"/>
                    <a:pt x="3333" y="514"/>
                    <a:pt x="3335" y="512"/>
                  </a:cubicBezTo>
                  <a:cubicBezTo>
                    <a:pt x="3338" y="510"/>
                    <a:pt x="3335" y="503"/>
                    <a:pt x="3339" y="503"/>
                  </a:cubicBezTo>
                  <a:cubicBezTo>
                    <a:pt x="3340" y="496"/>
                    <a:pt x="3340" y="488"/>
                    <a:pt x="3346" y="485"/>
                  </a:cubicBezTo>
                  <a:cubicBezTo>
                    <a:pt x="3351" y="472"/>
                    <a:pt x="3354" y="457"/>
                    <a:pt x="3359" y="445"/>
                  </a:cubicBezTo>
                  <a:cubicBezTo>
                    <a:pt x="3360" y="438"/>
                    <a:pt x="3365" y="434"/>
                    <a:pt x="3366" y="427"/>
                  </a:cubicBezTo>
                  <a:cubicBezTo>
                    <a:pt x="3369" y="421"/>
                    <a:pt x="3373" y="416"/>
                    <a:pt x="3373" y="408"/>
                  </a:cubicBezTo>
                  <a:cubicBezTo>
                    <a:pt x="3377" y="404"/>
                    <a:pt x="3379" y="397"/>
                    <a:pt x="3381" y="390"/>
                  </a:cubicBezTo>
                  <a:cubicBezTo>
                    <a:pt x="3388" y="388"/>
                    <a:pt x="3385" y="376"/>
                    <a:pt x="3391" y="372"/>
                  </a:cubicBezTo>
                  <a:cubicBezTo>
                    <a:pt x="3392" y="365"/>
                    <a:pt x="3394" y="359"/>
                    <a:pt x="3398" y="354"/>
                  </a:cubicBezTo>
                  <a:cubicBezTo>
                    <a:pt x="3398" y="350"/>
                    <a:pt x="3399" y="347"/>
                    <a:pt x="3402" y="345"/>
                  </a:cubicBezTo>
                  <a:cubicBezTo>
                    <a:pt x="3405" y="344"/>
                    <a:pt x="3402" y="337"/>
                    <a:pt x="3406" y="336"/>
                  </a:cubicBezTo>
                  <a:cubicBezTo>
                    <a:pt x="3408" y="322"/>
                    <a:pt x="3413" y="309"/>
                    <a:pt x="3420" y="298"/>
                  </a:cubicBezTo>
                  <a:cubicBezTo>
                    <a:pt x="3420" y="286"/>
                    <a:pt x="3425" y="279"/>
                    <a:pt x="3427" y="269"/>
                  </a:cubicBezTo>
                  <a:cubicBezTo>
                    <a:pt x="3431" y="261"/>
                    <a:pt x="3430" y="249"/>
                    <a:pt x="3436" y="242"/>
                  </a:cubicBezTo>
                  <a:cubicBezTo>
                    <a:pt x="3436" y="237"/>
                    <a:pt x="3435" y="232"/>
                    <a:pt x="3435" y="227"/>
                  </a:cubicBezTo>
                  <a:cubicBezTo>
                    <a:pt x="3441" y="228"/>
                    <a:pt x="3432" y="215"/>
                    <a:pt x="3439" y="216"/>
                  </a:cubicBezTo>
                  <a:cubicBezTo>
                    <a:pt x="3440" y="222"/>
                    <a:pt x="3448" y="227"/>
                    <a:pt x="3442" y="233"/>
                  </a:cubicBezTo>
                  <a:cubicBezTo>
                    <a:pt x="3444" y="243"/>
                    <a:pt x="3439" y="246"/>
                    <a:pt x="3441" y="255"/>
                  </a:cubicBezTo>
                  <a:cubicBezTo>
                    <a:pt x="3442" y="271"/>
                    <a:pt x="3439" y="284"/>
                    <a:pt x="3438" y="299"/>
                  </a:cubicBezTo>
                  <a:cubicBezTo>
                    <a:pt x="3435" y="304"/>
                    <a:pt x="3435" y="312"/>
                    <a:pt x="3433" y="317"/>
                  </a:cubicBezTo>
                  <a:cubicBezTo>
                    <a:pt x="3433" y="321"/>
                    <a:pt x="3433" y="324"/>
                    <a:pt x="3431" y="326"/>
                  </a:cubicBezTo>
                  <a:cubicBezTo>
                    <a:pt x="3428" y="327"/>
                    <a:pt x="3431" y="334"/>
                    <a:pt x="3427" y="335"/>
                  </a:cubicBezTo>
                  <a:cubicBezTo>
                    <a:pt x="3426" y="349"/>
                    <a:pt x="3415" y="355"/>
                    <a:pt x="3417" y="373"/>
                  </a:cubicBezTo>
                  <a:cubicBezTo>
                    <a:pt x="3412" y="375"/>
                    <a:pt x="3411" y="380"/>
                    <a:pt x="3411" y="386"/>
                  </a:cubicBezTo>
                  <a:cubicBezTo>
                    <a:pt x="3407" y="389"/>
                    <a:pt x="3404" y="394"/>
                    <a:pt x="3403" y="400"/>
                  </a:cubicBezTo>
                  <a:cubicBezTo>
                    <a:pt x="3398" y="409"/>
                    <a:pt x="3395" y="419"/>
                    <a:pt x="3390" y="429"/>
                  </a:cubicBezTo>
                  <a:cubicBezTo>
                    <a:pt x="3387" y="433"/>
                    <a:pt x="3386" y="438"/>
                    <a:pt x="3385" y="443"/>
                  </a:cubicBezTo>
                  <a:cubicBezTo>
                    <a:pt x="3386" y="450"/>
                    <a:pt x="3379" y="451"/>
                    <a:pt x="3379" y="458"/>
                  </a:cubicBezTo>
                  <a:cubicBezTo>
                    <a:pt x="3374" y="468"/>
                    <a:pt x="3369" y="477"/>
                    <a:pt x="3364" y="486"/>
                  </a:cubicBezTo>
                  <a:cubicBezTo>
                    <a:pt x="3363" y="504"/>
                    <a:pt x="3358" y="519"/>
                    <a:pt x="3352" y="532"/>
                  </a:cubicBezTo>
                  <a:cubicBezTo>
                    <a:pt x="3349" y="539"/>
                    <a:pt x="3348" y="548"/>
                    <a:pt x="3344" y="555"/>
                  </a:cubicBezTo>
                  <a:cubicBezTo>
                    <a:pt x="3350" y="555"/>
                    <a:pt x="3342" y="561"/>
                    <a:pt x="3343" y="564"/>
                  </a:cubicBezTo>
                  <a:cubicBezTo>
                    <a:pt x="3342" y="568"/>
                    <a:pt x="3342" y="573"/>
                    <a:pt x="3339" y="575"/>
                  </a:cubicBezTo>
                  <a:cubicBezTo>
                    <a:pt x="3338" y="578"/>
                    <a:pt x="3343" y="586"/>
                    <a:pt x="3338" y="586"/>
                  </a:cubicBezTo>
                  <a:cubicBezTo>
                    <a:pt x="3337" y="589"/>
                    <a:pt x="3341" y="597"/>
                    <a:pt x="3336" y="597"/>
                  </a:cubicBezTo>
                  <a:cubicBezTo>
                    <a:pt x="3335" y="600"/>
                    <a:pt x="3340" y="608"/>
                    <a:pt x="3335" y="608"/>
                  </a:cubicBezTo>
                  <a:cubicBezTo>
                    <a:pt x="3334" y="612"/>
                    <a:pt x="3339" y="621"/>
                    <a:pt x="3334" y="621"/>
                  </a:cubicBezTo>
                  <a:cubicBezTo>
                    <a:pt x="3336" y="631"/>
                    <a:pt x="3331" y="635"/>
                    <a:pt x="3333" y="645"/>
                  </a:cubicBezTo>
                  <a:cubicBezTo>
                    <a:pt x="3332" y="653"/>
                    <a:pt x="3331" y="662"/>
                    <a:pt x="3337" y="667"/>
                  </a:cubicBezTo>
                  <a:cubicBezTo>
                    <a:pt x="3337" y="632"/>
                    <a:pt x="3341" y="601"/>
                    <a:pt x="3348" y="572"/>
                  </a:cubicBezTo>
                  <a:cubicBezTo>
                    <a:pt x="3351" y="557"/>
                    <a:pt x="3354" y="542"/>
                    <a:pt x="3360" y="530"/>
                  </a:cubicBezTo>
                  <a:cubicBezTo>
                    <a:pt x="3364" y="515"/>
                    <a:pt x="3372" y="505"/>
                    <a:pt x="3372" y="487"/>
                  </a:cubicBezTo>
                  <a:cubicBezTo>
                    <a:pt x="3376" y="485"/>
                    <a:pt x="3376" y="479"/>
                    <a:pt x="3380" y="476"/>
                  </a:cubicBezTo>
                  <a:cubicBezTo>
                    <a:pt x="3380" y="472"/>
                    <a:pt x="3380" y="468"/>
                    <a:pt x="3384" y="469"/>
                  </a:cubicBezTo>
                  <a:cubicBezTo>
                    <a:pt x="3384" y="466"/>
                    <a:pt x="3383" y="461"/>
                    <a:pt x="3388" y="462"/>
                  </a:cubicBezTo>
                  <a:cubicBezTo>
                    <a:pt x="3388" y="451"/>
                    <a:pt x="3394" y="446"/>
                    <a:pt x="3395" y="438"/>
                  </a:cubicBezTo>
                  <a:cubicBezTo>
                    <a:pt x="3401" y="432"/>
                    <a:pt x="3401" y="421"/>
                    <a:pt x="3407" y="415"/>
                  </a:cubicBezTo>
                  <a:cubicBezTo>
                    <a:pt x="3409" y="407"/>
                    <a:pt x="3412" y="399"/>
                    <a:pt x="3416" y="392"/>
                  </a:cubicBezTo>
                  <a:cubicBezTo>
                    <a:pt x="3419" y="384"/>
                    <a:pt x="3423" y="377"/>
                    <a:pt x="3428" y="370"/>
                  </a:cubicBezTo>
                  <a:cubicBezTo>
                    <a:pt x="3429" y="360"/>
                    <a:pt x="3431" y="352"/>
                    <a:pt x="3435" y="345"/>
                  </a:cubicBezTo>
                  <a:cubicBezTo>
                    <a:pt x="3432" y="339"/>
                    <a:pt x="3440" y="341"/>
                    <a:pt x="3438" y="334"/>
                  </a:cubicBezTo>
                  <a:cubicBezTo>
                    <a:pt x="3443" y="333"/>
                    <a:pt x="3437" y="322"/>
                    <a:pt x="3444" y="323"/>
                  </a:cubicBezTo>
                  <a:cubicBezTo>
                    <a:pt x="3442" y="313"/>
                    <a:pt x="3444" y="307"/>
                    <a:pt x="3447" y="301"/>
                  </a:cubicBezTo>
                  <a:cubicBezTo>
                    <a:pt x="3447" y="297"/>
                    <a:pt x="3448" y="293"/>
                    <a:pt x="3450" y="292"/>
                  </a:cubicBezTo>
                  <a:cubicBezTo>
                    <a:pt x="3450" y="286"/>
                    <a:pt x="3446" y="285"/>
                    <a:pt x="3452" y="283"/>
                  </a:cubicBezTo>
                  <a:cubicBezTo>
                    <a:pt x="3455" y="291"/>
                    <a:pt x="3449" y="295"/>
                    <a:pt x="3453" y="298"/>
                  </a:cubicBezTo>
                  <a:cubicBezTo>
                    <a:pt x="3448" y="329"/>
                    <a:pt x="3441" y="358"/>
                    <a:pt x="3431" y="385"/>
                  </a:cubicBezTo>
                  <a:cubicBezTo>
                    <a:pt x="3429" y="392"/>
                    <a:pt x="3428" y="400"/>
                    <a:pt x="3423" y="405"/>
                  </a:cubicBezTo>
                  <a:cubicBezTo>
                    <a:pt x="3425" y="410"/>
                    <a:pt x="3420" y="410"/>
                    <a:pt x="3422" y="416"/>
                  </a:cubicBezTo>
                  <a:cubicBezTo>
                    <a:pt x="3421" y="420"/>
                    <a:pt x="3416" y="420"/>
                    <a:pt x="3418" y="427"/>
                  </a:cubicBezTo>
                  <a:cubicBezTo>
                    <a:pt x="3411" y="439"/>
                    <a:pt x="3406" y="453"/>
                    <a:pt x="3402" y="468"/>
                  </a:cubicBezTo>
                  <a:cubicBezTo>
                    <a:pt x="3393" y="478"/>
                    <a:pt x="3393" y="496"/>
                    <a:pt x="3385" y="506"/>
                  </a:cubicBezTo>
                  <a:cubicBezTo>
                    <a:pt x="3386" y="516"/>
                    <a:pt x="3378" y="518"/>
                    <a:pt x="3380" y="528"/>
                  </a:cubicBezTo>
                  <a:cubicBezTo>
                    <a:pt x="3374" y="532"/>
                    <a:pt x="3377" y="544"/>
                    <a:pt x="3372" y="548"/>
                  </a:cubicBezTo>
                  <a:cubicBezTo>
                    <a:pt x="3370" y="564"/>
                    <a:pt x="3362" y="575"/>
                    <a:pt x="3360" y="591"/>
                  </a:cubicBezTo>
                  <a:cubicBezTo>
                    <a:pt x="3354" y="594"/>
                    <a:pt x="3358" y="607"/>
                    <a:pt x="3353" y="611"/>
                  </a:cubicBezTo>
                  <a:cubicBezTo>
                    <a:pt x="3354" y="622"/>
                    <a:pt x="3351" y="629"/>
                    <a:pt x="3350" y="637"/>
                  </a:cubicBezTo>
                  <a:cubicBezTo>
                    <a:pt x="3351" y="652"/>
                    <a:pt x="3352" y="666"/>
                    <a:pt x="3353" y="681"/>
                  </a:cubicBezTo>
                  <a:cubicBezTo>
                    <a:pt x="3357" y="682"/>
                    <a:pt x="3354" y="691"/>
                    <a:pt x="3358" y="692"/>
                  </a:cubicBezTo>
                  <a:cubicBezTo>
                    <a:pt x="3355" y="670"/>
                    <a:pt x="3359" y="655"/>
                    <a:pt x="3357" y="635"/>
                  </a:cubicBezTo>
                  <a:cubicBezTo>
                    <a:pt x="3358" y="622"/>
                    <a:pt x="3364" y="612"/>
                    <a:pt x="3363" y="597"/>
                  </a:cubicBezTo>
                  <a:cubicBezTo>
                    <a:pt x="3367" y="594"/>
                    <a:pt x="3366" y="585"/>
                    <a:pt x="3370" y="581"/>
                  </a:cubicBezTo>
                  <a:cubicBezTo>
                    <a:pt x="3368" y="571"/>
                    <a:pt x="3377" y="571"/>
                    <a:pt x="3375" y="561"/>
                  </a:cubicBezTo>
                  <a:cubicBezTo>
                    <a:pt x="3380" y="557"/>
                    <a:pt x="3378" y="549"/>
                    <a:pt x="3383" y="546"/>
                  </a:cubicBezTo>
                  <a:cubicBezTo>
                    <a:pt x="3383" y="537"/>
                    <a:pt x="3386" y="532"/>
                    <a:pt x="3388" y="525"/>
                  </a:cubicBezTo>
                  <a:cubicBezTo>
                    <a:pt x="3394" y="515"/>
                    <a:pt x="3395" y="500"/>
                    <a:pt x="3401" y="490"/>
                  </a:cubicBezTo>
                  <a:cubicBezTo>
                    <a:pt x="3402" y="483"/>
                    <a:pt x="3407" y="480"/>
                    <a:pt x="3406" y="472"/>
                  </a:cubicBezTo>
                  <a:cubicBezTo>
                    <a:pt x="3411" y="467"/>
                    <a:pt x="3415" y="463"/>
                    <a:pt x="3414" y="454"/>
                  </a:cubicBezTo>
                  <a:cubicBezTo>
                    <a:pt x="3418" y="450"/>
                    <a:pt x="3419" y="443"/>
                    <a:pt x="3421" y="438"/>
                  </a:cubicBezTo>
                  <a:cubicBezTo>
                    <a:pt x="3425" y="437"/>
                    <a:pt x="3422" y="430"/>
                    <a:pt x="3425" y="429"/>
                  </a:cubicBezTo>
                  <a:cubicBezTo>
                    <a:pt x="3425" y="425"/>
                    <a:pt x="3431" y="426"/>
                    <a:pt x="3429" y="420"/>
                  </a:cubicBezTo>
                  <a:cubicBezTo>
                    <a:pt x="3429" y="413"/>
                    <a:pt x="3435" y="410"/>
                    <a:pt x="3434" y="402"/>
                  </a:cubicBezTo>
                  <a:cubicBezTo>
                    <a:pt x="3438" y="397"/>
                    <a:pt x="3437" y="388"/>
                    <a:pt x="3442" y="384"/>
                  </a:cubicBezTo>
                  <a:cubicBezTo>
                    <a:pt x="3444" y="371"/>
                    <a:pt x="3449" y="359"/>
                    <a:pt x="3452" y="346"/>
                  </a:cubicBezTo>
                  <a:cubicBezTo>
                    <a:pt x="3458" y="347"/>
                    <a:pt x="3450" y="336"/>
                    <a:pt x="3456" y="337"/>
                  </a:cubicBezTo>
                  <a:cubicBezTo>
                    <a:pt x="3455" y="332"/>
                    <a:pt x="3460" y="332"/>
                    <a:pt x="3457" y="326"/>
                  </a:cubicBezTo>
                  <a:cubicBezTo>
                    <a:pt x="3460" y="320"/>
                    <a:pt x="3457" y="309"/>
                    <a:pt x="3462" y="306"/>
                  </a:cubicBezTo>
                  <a:cubicBezTo>
                    <a:pt x="3460" y="318"/>
                    <a:pt x="3464" y="323"/>
                    <a:pt x="3465" y="337"/>
                  </a:cubicBezTo>
                  <a:cubicBezTo>
                    <a:pt x="3463" y="349"/>
                    <a:pt x="3458" y="358"/>
                    <a:pt x="3458" y="372"/>
                  </a:cubicBezTo>
                  <a:cubicBezTo>
                    <a:pt x="3455" y="372"/>
                    <a:pt x="3458" y="378"/>
                    <a:pt x="3454" y="379"/>
                  </a:cubicBezTo>
                  <a:cubicBezTo>
                    <a:pt x="3455" y="383"/>
                    <a:pt x="3452" y="384"/>
                    <a:pt x="3453" y="388"/>
                  </a:cubicBezTo>
                  <a:cubicBezTo>
                    <a:pt x="3450" y="388"/>
                    <a:pt x="3451" y="393"/>
                    <a:pt x="3451" y="396"/>
                  </a:cubicBezTo>
                  <a:cubicBezTo>
                    <a:pt x="3452" y="401"/>
                    <a:pt x="3446" y="400"/>
                    <a:pt x="3448" y="405"/>
                  </a:cubicBezTo>
                  <a:cubicBezTo>
                    <a:pt x="3444" y="406"/>
                    <a:pt x="3447" y="412"/>
                    <a:pt x="3444" y="412"/>
                  </a:cubicBezTo>
                  <a:cubicBezTo>
                    <a:pt x="3444" y="416"/>
                    <a:pt x="3442" y="417"/>
                    <a:pt x="3442" y="421"/>
                  </a:cubicBezTo>
                  <a:cubicBezTo>
                    <a:pt x="3439" y="421"/>
                    <a:pt x="3441" y="427"/>
                    <a:pt x="3438" y="428"/>
                  </a:cubicBezTo>
                  <a:cubicBezTo>
                    <a:pt x="3438" y="431"/>
                    <a:pt x="3435" y="432"/>
                    <a:pt x="3437" y="437"/>
                  </a:cubicBezTo>
                  <a:cubicBezTo>
                    <a:pt x="3431" y="446"/>
                    <a:pt x="3430" y="460"/>
                    <a:pt x="3424" y="468"/>
                  </a:cubicBezTo>
                  <a:cubicBezTo>
                    <a:pt x="3425" y="477"/>
                    <a:pt x="3420" y="479"/>
                    <a:pt x="3418" y="484"/>
                  </a:cubicBezTo>
                  <a:cubicBezTo>
                    <a:pt x="3415" y="488"/>
                    <a:pt x="3416" y="496"/>
                    <a:pt x="3410" y="498"/>
                  </a:cubicBezTo>
                  <a:cubicBezTo>
                    <a:pt x="3407" y="509"/>
                    <a:pt x="3401" y="518"/>
                    <a:pt x="3397" y="529"/>
                  </a:cubicBezTo>
                  <a:cubicBezTo>
                    <a:pt x="3394" y="540"/>
                    <a:pt x="3389" y="550"/>
                    <a:pt x="3386" y="561"/>
                  </a:cubicBezTo>
                  <a:cubicBezTo>
                    <a:pt x="3385" y="566"/>
                    <a:pt x="3383" y="572"/>
                    <a:pt x="3383" y="578"/>
                  </a:cubicBezTo>
                  <a:cubicBezTo>
                    <a:pt x="3383" y="583"/>
                    <a:pt x="3376" y="592"/>
                    <a:pt x="3382" y="596"/>
                  </a:cubicBezTo>
                  <a:cubicBezTo>
                    <a:pt x="3389" y="588"/>
                    <a:pt x="3384" y="570"/>
                    <a:pt x="3393" y="564"/>
                  </a:cubicBezTo>
                  <a:cubicBezTo>
                    <a:pt x="3392" y="550"/>
                    <a:pt x="3402" y="545"/>
                    <a:pt x="3402" y="531"/>
                  </a:cubicBezTo>
                  <a:cubicBezTo>
                    <a:pt x="3409" y="524"/>
                    <a:pt x="3412" y="513"/>
                    <a:pt x="3417" y="504"/>
                  </a:cubicBezTo>
                  <a:cubicBezTo>
                    <a:pt x="3424" y="495"/>
                    <a:pt x="3426" y="483"/>
                    <a:pt x="3433" y="474"/>
                  </a:cubicBezTo>
                  <a:cubicBezTo>
                    <a:pt x="3433" y="468"/>
                    <a:pt x="3437" y="464"/>
                    <a:pt x="3438" y="459"/>
                  </a:cubicBezTo>
                  <a:cubicBezTo>
                    <a:pt x="3441" y="458"/>
                    <a:pt x="3440" y="453"/>
                    <a:pt x="3440" y="450"/>
                  </a:cubicBezTo>
                  <a:cubicBezTo>
                    <a:pt x="3443" y="449"/>
                    <a:pt x="3442" y="445"/>
                    <a:pt x="3444" y="443"/>
                  </a:cubicBezTo>
                  <a:cubicBezTo>
                    <a:pt x="3447" y="432"/>
                    <a:pt x="3450" y="420"/>
                    <a:pt x="3457" y="411"/>
                  </a:cubicBezTo>
                  <a:cubicBezTo>
                    <a:pt x="3457" y="405"/>
                    <a:pt x="3457" y="398"/>
                    <a:pt x="3462" y="396"/>
                  </a:cubicBezTo>
                  <a:cubicBezTo>
                    <a:pt x="3461" y="388"/>
                    <a:pt x="3464" y="383"/>
                    <a:pt x="3465" y="378"/>
                  </a:cubicBezTo>
                  <a:cubicBezTo>
                    <a:pt x="3467" y="373"/>
                    <a:pt x="3470" y="368"/>
                    <a:pt x="3468" y="360"/>
                  </a:cubicBezTo>
                  <a:cubicBezTo>
                    <a:pt x="3472" y="356"/>
                    <a:pt x="3467" y="344"/>
                    <a:pt x="3476" y="344"/>
                  </a:cubicBezTo>
                  <a:cubicBezTo>
                    <a:pt x="3480" y="360"/>
                    <a:pt x="3477" y="364"/>
                    <a:pt x="3476" y="382"/>
                  </a:cubicBezTo>
                  <a:cubicBezTo>
                    <a:pt x="3472" y="389"/>
                    <a:pt x="3468" y="396"/>
                    <a:pt x="3470" y="408"/>
                  </a:cubicBezTo>
                  <a:cubicBezTo>
                    <a:pt x="3464" y="412"/>
                    <a:pt x="3465" y="422"/>
                    <a:pt x="3460" y="426"/>
                  </a:cubicBezTo>
                  <a:cubicBezTo>
                    <a:pt x="3460" y="436"/>
                    <a:pt x="3452" y="439"/>
                    <a:pt x="3453" y="449"/>
                  </a:cubicBezTo>
                  <a:cubicBezTo>
                    <a:pt x="3450" y="451"/>
                    <a:pt x="3450" y="456"/>
                    <a:pt x="3449" y="460"/>
                  </a:cubicBezTo>
                  <a:cubicBezTo>
                    <a:pt x="3449" y="464"/>
                    <a:pt x="3445" y="466"/>
                    <a:pt x="3446" y="471"/>
                  </a:cubicBezTo>
                  <a:cubicBezTo>
                    <a:pt x="3439" y="471"/>
                    <a:pt x="3448" y="483"/>
                    <a:pt x="3442" y="482"/>
                  </a:cubicBezTo>
                  <a:cubicBezTo>
                    <a:pt x="3443" y="488"/>
                    <a:pt x="3439" y="489"/>
                    <a:pt x="3438" y="494"/>
                  </a:cubicBezTo>
                  <a:cubicBezTo>
                    <a:pt x="3438" y="502"/>
                    <a:pt x="3433" y="506"/>
                    <a:pt x="3433" y="516"/>
                  </a:cubicBezTo>
                  <a:cubicBezTo>
                    <a:pt x="3429" y="521"/>
                    <a:pt x="3426" y="529"/>
                    <a:pt x="3424" y="536"/>
                  </a:cubicBezTo>
                  <a:cubicBezTo>
                    <a:pt x="3420" y="542"/>
                    <a:pt x="3423" y="554"/>
                    <a:pt x="3417" y="558"/>
                  </a:cubicBezTo>
                  <a:cubicBezTo>
                    <a:pt x="3417" y="568"/>
                    <a:pt x="3415" y="576"/>
                    <a:pt x="3410" y="581"/>
                  </a:cubicBezTo>
                  <a:cubicBezTo>
                    <a:pt x="3410" y="596"/>
                    <a:pt x="3405" y="606"/>
                    <a:pt x="3406" y="616"/>
                  </a:cubicBezTo>
                  <a:cubicBezTo>
                    <a:pt x="3406" y="629"/>
                    <a:pt x="3407" y="642"/>
                    <a:pt x="3408" y="655"/>
                  </a:cubicBezTo>
                  <a:cubicBezTo>
                    <a:pt x="3410" y="660"/>
                    <a:pt x="3412" y="665"/>
                    <a:pt x="3412" y="672"/>
                  </a:cubicBezTo>
                  <a:cubicBezTo>
                    <a:pt x="3417" y="674"/>
                    <a:pt x="3412" y="686"/>
                    <a:pt x="3417" y="687"/>
                  </a:cubicBezTo>
                  <a:cubicBezTo>
                    <a:pt x="3417" y="694"/>
                    <a:pt x="3422" y="696"/>
                    <a:pt x="3421" y="705"/>
                  </a:cubicBezTo>
                  <a:cubicBezTo>
                    <a:pt x="3426" y="706"/>
                    <a:pt x="3422" y="719"/>
                    <a:pt x="3430" y="717"/>
                  </a:cubicBezTo>
                  <a:cubicBezTo>
                    <a:pt x="3435" y="712"/>
                    <a:pt x="3429" y="710"/>
                    <a:pt x="3427" y="706"/>
                  </a:cubicBezTo>
                  <a:cubicBezTo>
                    <a:pt x="3428" y="698"/>
                    <a:pt x="3424" y="696"/>
                    <a:pt x="3422" y="691"/>
                  </a:cubicBezTo>
                  <a:cubicBezTo>
                    <a:pt x="3420" y="681"/>
                    <a:pt x="3418" y="669"/>
                    <a:pt x="3415" y="659"/>
                  </a:cubicBezTo>
                  <a:cubicBezTo>
                    <a:pt x="3414" y="645"/>
                    <a:pt x="3413" y="630"/>
                    <a:pt x="3412" y="616"/>
                  </a:cubicBezTo>
                  <a:cubicBezTo>
                    <a:pt x="3414" y="613"/>
                    <a:pt x="3414" y="608"/>
                    <a:pt x="3413" y="602"/>
                  </a:cubicBezTo>
                  <a:cubicBezTo>
                    <a:pt x="3417" y="602"/>
                    <a:pt x="3414" y="595"/>
                    <a:pt x="3417" y="593"/>
                  </a:cubicBezTo>
                  <a:cubicBezTo>
                    <a:pt x="3421" y="592"/>
                    <a:pt x="3416" y="583"/>
                    <a:pt x="3421" y="582"/>
                  </a:cubicBezTo>
                  <a:cubicBezTo>
                    <a:pt x="3421" y="573"/>
                    <a:pt x="3425" y="567"/>
                    <a:pt x="3425" y="558"/>
                  </a:cubicBezTo>
                  <a:cubicBezTo>
                    <a:pt x="3434" y="546"/>
                    <a:pt x="3431" y="525"/>
                    <a:pt x="3442" y="515"/>
                  </a:cubicBezTo>
                  <a:cubicBezTo>
                    <a:pt x="3440" y="504"/>
                    <a:pt x="3448" y="502"/>
                    <a:pt x="3447" y="493"/>
                  </a:cubicBezTo>
                  <a:cubicBezTo>
                    <a:pt x="3452" y="487"/>
                    <a:pt x="3452" y="478"/>
                    <a:pt x="3454" y="471"/>
                  </a:cubicBezTo>
                  <a:cubicBezTo>
                    <a:pt x="3458" y="465"/>
                    <a:pt x="3460" y="456"/>
                    <a:pt x="3461" y="448"/>
                  </a:cubicBezTo>
                  <a:cubicBezTo>
                    <a:pt x="3466" y="443"/>
                    <a:pt x="3467" y="434"/>
                    <a:pt x="3469" y="426"/>
                  </a:cubicBezTo>
                  <a:cubicBezTo>
                    <a:pt x="3469" y="421"/>
                    <a:pt x="3476" y="421"/>
                    <a:pt x="3474" y="415"/>
                  </a:cubicBezTo>
                  <a:cubicBezTo>
                    <a:pt x="3477" y="411"/>
                    <a:pt x="3477" y="404"/>
                    <a:pt x="3480" y="401"/>
                  </a:cubicBezTo>
                  <a:cubicBezTo>
                    <a:pt x="3479" y="394"/>
                    <a:pt x="3483" y="392"/>
                    <a:pt x="3483" y="388"/>
                  </a:cubicBezTo>
                  <a:cubicBezTo>
                    <a:pt x="3486" y="384"/>
                    <a:pt x="3482" y="374"/>
                    <a:pt x="3489" y="374"/>
                  </a:cubicBezTo>
                  <a:cubicBezTo>
                    <a:pt x="3493" y="395"/>
                    <a:pt x="3485" y="406"/>
                    <a:pt x="3486" y="425"/>
                  </a:cubicBezTo>
                  <a:cubicBezTo>
                    <a:pt x="3481" y="431"/>
                    <a:pt x="3480" y="442"/>
                    <a:pt x="3477" y="449"/>
                  </a:cubicBezTo>
                  <a:cubicBezTo>
                    <a:pt x="3476" y="460"/>
                    <a:pt x="3472" y="469"/>
                    <a:pt x="3470" y="478"/>
                  </a:cubicBezTo>
                  <a:cubicBezTo>
                    <a:pt x="3466" y="480"/>
                    <a:pt x="3469" y="488"/>
                    <a:pt x="3464" y="490"/>
                  </a:cubicBezTo>
                  <a:cubicBezTo>
                    <a:pt x="3467" y="497"/>
                    <a:pt x="3462" y="498"/>
                    <a:pt x="3463" y="505"/>
                  </a:cubicBezTo>
                  <a:cubicBezTo>
                    <a:pt x="3460" y="508"/>
                    <a:pt x="3460" y="513"/>
                    <a:pt x="3460" y="518"/>
                  </a:cubicBezTo>
                  <a:cubicBezTo>
                    <a:pt x="3457" y="522"/>
                    <a:pt x="3453" y="524"/>
                    <a:pt x="3454" y="532"/>
                  </a:cubicBezTo>
                  <a:cubicBezTo>
                    <a:pt x="3451" y="535"/>
                    <a:pt x="3451" y="540"/>
                    <a:pt x="3451" y="545"/>
                  </a:cubicBezTo>
                  <a:cubicBezTo>
                    <a:pt x="3450" y="550"/>
                    <a:pt x="3446" y="552"/>
                    <a:pt x="3447" y="558"/>
                  </a:cubicBezTo>
                  <a:cubicBezTo>
                    <a:pt x="3444" y="561"/>
                    <a:pt x="3446" y="568"/>
                    <a:pt x="3444" y="572"/>
                  </a:cubicBezTo>
                  <a:cubicBezTo>
                    <a:pt x="3444" y="578"/>
                    <a:pt x="3444" y="584"/>
                    <a:pt x="3441" y="587"/>
                  </a:cubicBezTo>
                  <a:cubicBezTo>
                    <a:pt x="3440" y="610"/>
                    <a:pt x="3435" y="629"/>
                    <a:pt x="3434" y="651"/>
                  </a:cubicBezTo>
                  <a:cubicBezTo>
                    <a:pt x="3437" y="682"/>
                    <a:pt x="3434" y="691"/>
                    <a:pt x="3439" y="719"/>
                  </a:cubicBezTo>
                  <a:cubicBezTo>
                    <a:pt x="3440" y="721"/>
                    <a:pt x="3442" y="723"/>
                    <a:pt x="3444" y="725"/>
                  </a:cubicBezTo>
                  <a:cubicBezTo>
                    <a:pt x="3445" y="728"/>
                    <a:pt x="3442" y="736"/>
                    <a:pt x="3447" y="736"/>
                  </a:cubicBezTo>
                  <a:cubicBezTo>
                    <a:pt x="3448" y="743"/>
                    <a:pt x="3450" y="749"/>
                    <a:pt x="3457" y="750"/>
                  </a:cubicBezTo>
                  <a:cubicBezTo>
                    <a:pt x="3457" y="741"/>
                    <a:pt x="3449" y="739"/>
                    <a:pt x="3449" y="731"/>
                  </a:cubicBezTo>
                  <a:cubicBezTo>
                    <a:pt x="3448" y="716"/>
                    <a:pt x="3444" y="705"/>
                    <a:pt x="3441" y="692"/>
                  </a:cubicBezTo>
                  <a:cubicBezTo>
                    <a:pt x="3444" y="682"/>
                    <a:pt x="3442" y="668"/>
                    <a:pt x="3441" y="655"/>
                  </a:cubicBezTo>
                  <a:cubicBezTo>
                    <a:pt x="3443" y="650"/>
                    <a:pt x="3443" y="643"/>
                    <a:pt x="3442" y="635"/>
                  </a:cubicBezTo>
                  <a:cubicBezTo>
                    <a:pt x="3443" y="631"/>
                    <a:pt x="3445" y="627"/>
                    <a:pt x="3445" y="622"/>
                  </a:cubicBezTo>
                  <a:cubicBezTo>
                    <a:pt x="3449" y="616"/>
                    <a:pt x="3442" y="615"/>
                    <a:pt x="3447" y="611"/>
                  </a:cubicBezTo>
                  <a:cubicBezTo>
                    <a:pt x="3447" y="605"/>
                    <a:pt x="3447" y="601"/>
                    <a:pt x="3450" y="598"/>
                  </a:cubicBezTo>
                  <a:cubicBezTo>
                    <a:pt x="3451" y="593"/>
                    <a:pt x="3446" y="584"/>
                    <a:pt x="3451" y="582"/>
                  </a:cubicBezTo>
                  <a:cubicBezTo>
                    <a:pt x="3451" y="571"/>
                    <a:pt x="3456" y="564"/>
                    <a:pt x="3456" y="554"/>
                  </a:cubicBezTo>
                  <a:cubicBezTo>
                    <a:pt x="3462" y="548"/>
                    <a:pt x="3460" y="534"/>
                    <a:pt x="3465" y="527"/>
                  </a:cubicBezTo>
                  <a:cubicBezTo>
                    <a:pt x="3470" y="509"/>
                    <a:pt x="3474" y="489"/>
                    <a:pt x="3481" y="473"/>
                  </a:cubicBezTo>
                  <a:cubicBezTo>
                    <a:pt x="3482" y="464"/>
                    <a:pt x="3487" y="456"/>
                    <a:pt x="3488" y="446"/>
                  </a:cubicBezTo>
                  <a:cubicBezTo>
                    <a:pt x="3494" y="440"/>
                    <a:pt x="3489" y="424"/>
                    <a:pt x="3497" y="419"/>
                  </a:cubicBezTo>
                  <a:cubicBezTo>
                    <a:pt x="3496" y="422"/>
                    <a:pt x="3497" y="426"/>
                    <a:pt x="3495" y="426"/>
                  </a:cubicBezTo>
                  <a:cubicBezTo>
                    <a:pt x="3494" y="430"/>
                    <a:pt x="3499" y="432"/>
                    <a:pt x="3495" y="433"/>
                  </a:cubicBezTo>
                  <a:cubicBezTo>
                    <a:pt x="3492" y="436"/>
                    <a:pt x="3496" y="447"/>
                    <a:pt x="3492" y="450"/>
                  </a:cubicBezTo>
                  <a:cubicBezTo>
                    <a:pt x="3489" y="461"/>
                    <a:pt x="3488" y="473"/>
                    <a:pt x="3486" y="484"/>
                  </a:cubicBezTo>
                  <a:cubicBezTo>
                    <a:pt x="3483" y="507"/>
                    <a:pt x="3473" y="525"/>
                    <a:pt x="3476" y="554"/>
                  </a:cubicBezTo>
                  <a:cubicBezTo>
                    <a:pt x="3472" y="556"/>
                    <a:pt x="3473" y="562"/>
                    <a:pt x="3472" y="565"/>
                  </a:cubicBezTo>
                  <a:cubicBezTo>
                    <a:pt x="3473" y="572"/>
                    <a:pt x="3467" y="573"/>
                    <a:pt x="3468" y="579"/>
                  </a:cubicBezTo>
                  <a:cubicBezTo>
                    <a:pt x="3469" y="597"/>
                    <a:pt x="3466" y="612"/>
                    <a:pt x="3465" y="629"/>
                  </a:cubicBezTo>
                  <a:cubicBezTo>
                    <a:pt x="3470" y="671"/>
                    <a:pt x="3465" y="690"/>
                    <a:pt x="3474" y="725"/>
                  </a:cubicBezTo>
                  <a:cubicBezTo>
                    <a:pt x="3477" y="731"/>
                    <a:pt x="3477" y="740"/>
                    <a:pt x="3480" y="746"/>
                  </a:cubicBezTo>
                  <a:cubicBezTo>
                    <a:pt x="3479" y="752"/>
                    <a:pt x="3485" y="750"/>
                    <a:pt x="3485" y="755"/>
                  </a:cubicBezTo>
                  <a:cubicBezTo>
                    <a:pt x="3484" y="761"/>
                    <a:pt x="3488" y="762"/>
                    <a:pt x="3488" y="768"/>
                  </a:cubicBezTo>
                  <a:cubicBezTo>
                    <a:pt x="3492" y="773"/>
                    <a:pt x="3495" y="780"/>
                    <a:pt x="3498" y="787"/>
                  </a:cubicBezTo>
                  <a:cubicBezTo>
                    <a:pt x="3499" y="791"/>
                    <a:pt x="3500" y="794"/>
                    <a:pt x="3503" y="795"/>
                  </a:cubicBezTo>
                  <a:cubicBezTo>
                    <a:pt x="3505" y="799"/>
                    <a:pt x="3505" y="804"/>
                    <a:pt x="3510" y="803"/>
                  </a:cubicBezTo>
                  <a:cubicBezTo>
                    <a:pt x="3505" y="790"/>
                    <a:pt x="3500" y="778"/>
                    <a:pt x="3493" y="767"/>
                  </a:cubicBezTo>
                  <a:cubicBezTo>
                    <a:pt x="3492" y="758"/>
                    <a:pt x="3488" y="746"/>
                    <a:pt x="3484" y="744"/>
                  </a:cubicBezTo>
                  <a:cubicBezTo>
                    <a:pt x="3484" y="744"/>
                    <a:pt x="3484" y="740"/>
                    <a:pt x="3484" y="739"/>
                  </a:cubicBezTo>
                  <a:cubicBezTo>
                    <a:pt x="3483" y="736"/>
                    <a:pt x="3484" y="735"/>
                    <a:pt x="3482" y="733"/>
                  </a:cubicBezTo>
                  <a:cubicBezTo>
                    <a:pt x="3481" y="733"/>
                    <a:pt x="3481" y="729"/>
                    <a:pt x="3481" y="729"/>
                  </a:cubicBezTo>
                  <a:cubicBezTo>
                    <a:pt x="3480" y="726"/>
                    <a:pt x="3481" y="724"/>
                    <a:pt x="3479" y="722"/>
                  </a:cubicBezTo>
                  <a:cubicBezTo>
                    <a:pt x="3481" y="715"/>
                    <a:pt x="3478" y="706"/>
                    <a:pt x="3476" y="692"/>
                  </a:cubicBezTo>
                  <a:cubicBezTo>
                    <a:pt x="3475" y="679"/>
                    <a:pt x="3475" y="662"/>
                    <a:pt x="3473" y="646"/>
                  </a:cubicBezTo>
                  <a:cubicBezTo>
                    <a:pt x="3474" y="626"/>
                    <a:pt x="3477" y="607"/>
                    <a:pt x="3475" y="585"/>
                  </a:cubicBezTo>
                  <a:cubicBezTo>
                    <a:pt x="3479" y="584"/>
                    <a:pt x="3476" y="577"/>
                    <a:pt x="3479" y="576"/>
                  </a:cubicBezTo>
                  <a:cubicBezTo>
                    <a:pt x="3481" y="573"/>
                    <a:pt x="3482" y="570"/>
                    <a:pt x="3481" y="565"/>
                  </a:cubicBezTo>
                  <a:cubicBezTo>
                    <a:pt x="3487" y="566"/>
                    <a:pt x="3478" y="555"/>
                    <a:pt x="3484" y="556"/>
                  </a:cubicBezTo>
                  <a:cubicBezTo>
                    <a:pt x="3484" y="552"/>
                    <a:pt x="3484" y="547"/>
                    <a:pt x="3483" y="543"/>
                  </a:cubicBezTo>
                  <a:cubicBezTo>
                    <a:pt x="3488" y="543"/>
                    <a:pt x="3484" y="535"/>
                    <a:pt x="3485" y="532"/>
                  </a:cubicBezTo>
                  <a:cubicBezTo>
                    <a:pt x="3490" y="532"/>
                    <a:pt x="3485" y="524"/>
                    <a:pt x="3486" y="521"/>
                  </a:cubicBezTo>
                  <a:cubicBezTo>
                    <a:pt x="3490" y="515"/>
                    <a:pt x="3488" y="505"/>
                    <a:pt x="3494" y="501"/>
                  </a:cubicBezTo>
                  <a:cubicBezTo>
                    <a:pt x="3494" y="519"/>
                    <a:pt x="3487" y="532"/>
                    <a:pt x="3488" y="551"/>
                  </a:cubicBezTo>
                  <a:cubicBezTo>
                    <a:pt x="3484" y="551"/>
                    <a:pt x="3488" y="559"/>
                    <a:pt x="3487" y="562"/>
                  </a:cubicBezTo>
                  <a:cubicBezTo>
                    <a:pt x="3485" y="565"/>
                    <a:pt x="3485" y="570"/>
                    <a:pt x="3483" y="573"/>
                  </a:cubicBezTo>
                  <a:cubicBezTo>
                    <a:pt x="3483" y="582"/>
                    <a:pt x="3481" y="591"/>
                    <a:pt x="3481" y="600"/>
                  </a:cubicBezTo>
                  <a:cubicBezTo>
                    <a:pt x="3482" y="622"/>
                    <a:pt x="3484" y="643"/>
                    <a:pt x="3485" y="665"/>
                  </a:cubicBezTo>
                  <a:cubicBezTo>
                    <a:pt x="3491" y="697"/>
                    <a:pt x="3498" y="717"/>
                    <a:pt x="3502" y="747"/>
                  </a:cubicBezTo>
                  <a:cubicBezTo>
                    <a:pt x="3506" y="747"/>
                    <a:pt x="3504" y="754"/>
                    <a:pt x="3507" y="755"/>
                  </a:cubicBezTo>
                  <a:cubicBezTo>
                    <a:pt x="3506" y="762"/>
                    <a:pt x="3511" y="762"/>
                    <a:pt x="3510" y="768"/>
                  </a:cubicBezTo>
                  <a:cubicBezTo>
                    <a:pt x="3515" y="774"/>
                    <a:pt x="3516" y="784"/>
                    <a:pt x="3520" y="789"/>
                  </a:cubicBezTo>
                  <a:cubicBezTo>
                    <a:pt x="3522" y="799"/>
                    <a:pt x="3528" y="803"/>
                    <a:pt x="3531" y="811"/>
                  </a:cubicBezTo>
                  <a:cubicBezTo>
                    <a:pt x="3536" y="815"/>
                    <a:pt x="3537" y="825"/>
                    <a:pt x="3545" y="827"/>
                  </a:cubicBezTo>
                  <a:cubicBezTo>
                    <a:pt x="3543" y="812"/>
                    <a:pt x="3531" y="807"/>
                    <a:pt x="3527" y="793"/>
                  </a:cubicBezTo>
                  <a:cubicBezTo>
                    <a:pt x="3524" y="788"/>
                    <a:pt x="3521" y="783"/>
                    <a:pt x="3520" y="776"/>
                  </a:cubicBezTo>
                  <a:cubicBezTo>
                    <a:pt x="3520" y="771"/>
                    <a:pt x="3518" y="768"/>
                    <a:pt x="3515" y="768"/>
                  </a:cubicBezTo>
                  <a:cubicBezTo>
                    <a:pt x="3515" y="763"/>
                    <a:pt x="3514" y="760"/>
                    <a:pt x="3512" y="757"/>
                  </a:cubicBezTo>
                  <a:cubicBezTo>
                    <a:pt x="3511" y="743"/>
                    <a:pt x="3507" y="733"/>
                    <a:pt x="3503" y="723"/>
                  </a:cubicBezTo>
                  <a:cubicBezTo>
                    <a:pt x="3503" y="720"/>
                    <a:pt x="3506" y="718"/>
                    <a:pt x="3502" y="716"/>
                  </a:cubicBezTo>
                  <a:cubicBezTo>
                    <a:pt x="3501" y="713"/>
                    <a:pt x="3504" y="705"/>
                    <a:pt x="3499" y="706"/>
                  </a:cubicBezTo>
                  <a:cubicBezTo>
                    <a:pt x="3500" y="696"/>
                    <a:pt x="3497" y="689"/>
                    <a:pt x="3495" y="682"/>
                  </a:cubicBezTo>
                  <a:cubicBezTo>
                    <a:pt x="3495" y="675"/>
                    <a:pt x="3494" y="667"/>
                    <a:pt x="3494" y="660"/>
                  </a:cubicBezTo>
                  <a:cubicBezTo>
                    <a:pt x="3493" y="655"/>
                    <a:pt x="3490" y="652"/>
                    <a:pt x="3491" y="645"/>
                  </a:cubicBezTo>
                  <a:cubicBezTo>
                    <a:pt x="3491" y="631"/>
                    <a:pt x="3491" y="616"/>
                    <a:pt x="3490" y="599"/>
                  </a:cubicBezTo>
                  <a:cubicBezTo>
                    <a:pt x="3493" y="587"/>
                    <a:pt x="3490" y="580"/>
                    <a:pt x="3494" y="570"/>
                  </a:cubicBezTo>
                  <a:cubicBezTo>
                    <a:pt x="3495" y="562"/>
                    <a:pt x="3494" y="563"/>
                    <a:pt x="3495" y="557"/>
                  </a:cubicBezTo>
                  <a:cubicBezTo>
                    <a:pt x="3495" y="554"/>
                    <a:pt x="3495" y="550"/>
                    <a:pt x="3497" y="548"/>
                  </a:cubicBezTo>
                  <a:cubicBezTo>
                    <a:pt x="3497" y="545"/>
                    <a:pt x="3496" y="540"/>
                    <a:pt x="3499" y="540"/>
                  </a:cubicBezTo>
                  <a:cubicBezTo>
                    <a:pt x="3497" y="526"/>
                    <a:pt x="3503" y="518"/>
                    <a:pt x="3503" y="504"/>
                  </a:cubicBezTo>
                  <a:cubicBezTo>
                    <a:pt x="3502" y="498"/>
                    <a:pt x="3505" y="494"/>
                    <a:pt x="3506" y="489"/>
                  </a:cubicBezTo>
                  <a:cubicBezTo>
                    <a:pt x="3507" y="483"/>
                    <a:pt x="3507" y="476"/>
                    <a:pt x="3511" y="473"/>
                  </a:cubicBezTo>
                  <a:cubicBezTo>
                    <a:pt x="3519" y="493"/>
                    <a:pt x="3509" y="509"/>
                    <a:pt x="3509" y="528"/>
                  </a:cubicBezTo>
                  <a:cubicBezTo>
                    <a:pt x="3506" y="547"/>
                    <a:pt x="3503" y="566"/>
                    <a:pt x="3502" y="585"/>
                  </a:cubicBezTo>
                  <a:cubicBezTo>
                    <a:pt x="3504" y="614"/>
                    <a:pt x="3506" y="643"/>
                    <a:pt x="3508" y="672"/>
                  </a:cubicBezTo>
                  <a:cubicBezTo>
                    <a:pt x="3510" y="678"/>
                    <a:pt x="3512" y="684"/>
                    <a:pt x="3511" y="692"/>
                  </a:cubicBezTo>
                  <a:cubicBezTo>
                    <a:pt x="3515" y="692"/>
                    <a:pt x="3511" y="695"/>
                    <a:pt x="3512" y="698"/>
                  </a:cubicBezTo>
                  <a:cubicBezTo>
                    <a:pt x="3515" y="698"/>
                    <a:pt x="3515" y="704"/>
                    <a:pt x="3512" y="705"/>
                  </a:cubicBezTo>
                  <a:cubicBezTo>
                    <a:pt x="3518" y="715"/>
                    <a:pt x="3519" y="730"/>
                    <a:pt x="3524" y="741"/>
                  </a:cubicBezTo>
                  <a:cubicBezTo>
                    <a:pt x="3528" y="752"/>
                    <a:pt x="3532" y="765"/>
                    <a:pt x="3537" y="775"/>
                  </a:cubicBezTo>
                  <a:cubicBezTo>
                    <a:pt x="3538" y="782"/>
                    <a:pt x="3543" y="784"/>
                    <a:pt x="3543" y="792"/>
                  </a:cubicBezTo>
                  <a:cubicBezTo>
                    <a:pt x="3548" y="794"/>
                    <a:pt x="3546" y="805"/>
                    <a:pt x="3552" y="807"/>
                  </a:cubicBezTo>
                  <a:cubicBezTo>
                    <a:pt x="3550" y="790"/>
                    <a:pt x="3543" y="782"/>
                    <a:pt x="3539" y="771"/>
                  </a:cubicBezTo>
                  <a:cubicBezTo>
                    <a:pt x="3537" y="755"/>
                    <a:pt x="3530" y="747"/>
                    <a:pt x="3527" y="732"/>
                  </a:cubicBezTo>
                  <a:cubicBezTo>
                    <a:pt x="3524" y="727"/>
                    <a:pt x="3525" y="717"/>
                    <a:pt x="3522" y="713"/>
                  </a:cubicBezTo>
                  <a:cubicBezTo>
                    <a:pt x="3522" y="708"/>
                    <a:pt x="3521" y="704"/>
                    <a:pt x="3519" y="702"/>
                  </a:cubicBezTo>
                  <a:cubicBezTo>
                    <a:pt x="3517" y="699"/>
                    <a:pt x="3520" y="691"/>
                    <a:pt x="3516" y="691"/>
                  </a:cubicBezTo>
                  <a:cubicBezTo>
                    <a:pt x="3517" y="682"/>
                    <a:pt x="3514" y="667"/>
                    <a:pt x="3513" y="650"/>
                  </a:cubicBezTo>
                  <a:cubicBezTo>
                    <a:pt x="3511" y="634"/>
                    <a:pt x="3511" y="615"/>
                    <a:pt x="3509" y="600"/>
                  </a:cubicBezTo>
                  <a:cubicBezTo>
                    <a:pt x="3512" y="590"/>
                    <a:pt x="3509" y="575"/>
                    <a:pt x="3514" y="567"/>
                  </a:cubicBezTo>
                  <a:cubicBezTo>
                    <a:pt x="3511" y="559"/>
                    <a:pt x="3515" y="556"/>
                    <a:pt x="3515" y="549"/>
                  </a:cubicBezTo>
                  <a:cubicBezTo>
                    <a:pt x="3520" y="547"/>
                    <a:pt x="3511" y="533"/>
                    <a:pt x="3520" y="534"/>
                  </a:cubicBezTo>
                  <a:cubicBezTo>
                    <a:pt x="3518" y="560"/>
                    <a:pt x="3521" y="580"/>
                    <a:pt x="3520" y="599"/>
                  </a:cubicBezTo>
                  <a:cubicBezTo>
                    <a:pt x="3520" y="603"/>
                    <a:pt x="3523" y="604"/>
                    <a:pt x="3523" y="608"/>
                  </a:cubicBezTo>
                  <a:cubicBezTo>
                    <a:pt x="3524" y="611"/>
                    <a:pt x="3521" y="619"/>
                    <a:pt x="3526" y="619"/>
                  </a:cubicBezTo>
                  <a:cubicBezTo>
                    <a:pt x="3523" y="623"/>
                    <a:pt x="3526" y="621"/>
                    <a:pt x="3527" y="627"/>
                  </a:cubicBezTo>
                  <a:cubicBezTo>
                    <a:pt x="3527" y="633"/>
                    <a:pt x="3523" y="632"/>
                    <a:pt x="3527" y="636"/>
                  </a:cubicBezTo>
                  <a:cubicBezTo>
                    <a:pt x="3528" y="645"/>
                    <a:pt x="3532" y="649"/>
                    <a:pt x="3531" y="660"/>
                  </a:cubicBezTo>
                  <a:cubicBezTo>
                    <a:pt x="3537" y="662"/>
                    <a:pt x="3534" y="675"/>
                    <a:pt x="3539" y="679"/>
                  </a:cubicBezTo>
                  <a:cubicBezTo>
                    <a:pt x="3541" y="695"/>
                    <a:pt x="3548" y="706"/>
                    <a:pt x="3551" y="722"/>
                  </a:cubicBezTo>
                  <a:cubicBezTo>
                    <a:pt x="3556" y="737"/>
                    <a:pt x="3561" y="744"/>
                    <a:pt x="3562" y="760"/>
                  </a:cubicBezTo>
                  <a:cubicBezTo>
                    <a:pt x="3567" y="763"/>
                    <a:pt x="3568" y="770"/>
                    <a:pt x="3570" y="775"/>
                  </a:cubicBezTo>
                  <a:cubicBezTo>
                    <a:pt x="3576" y="776"/>
                    <a:pt x="3572" y="790"/>
                    <a:pt x="3582" y="787"/>
                  </a:cubicBezTo>
                  <a:cubicBezTo>
                    <a:pt x="3585" y="787"/>
                    <a:pt x="3582" y="784"/>
                    <a:pt x="3579" y="783"/>
                  </a:cubicBezTo>
                  <a:cubicBezTo>
                    <a:pt x="3580" y="777"/>
                    <a:pt x="3576" y="778"/>
                    <a:pt x="3576" y="772"/>
                  </a:cubicBezTo>
                  <a:cubicBezTo>
                    <a:pt x="3571" y="769"/>
                    <a:pt x="3571" y="760"/>
                    <a:pt x="3566" y="756"/>
                  </a:cubicBezTo>
                  <a:cubicBezTo>
                    <a:pt x="3560" y="729"/>
                    <a:pt x="3552" y="701"/>
                    <a:pt x="3543" y="672"/>
                  </a:cubicBezTo>
                  <a:cubicBezTo>
                    <a:pt x="3539" y="654"/>
                    <a:pt x="3538" y="647"/>
                    <a:pt x="3533" y="631"/>
                  </a:cubicBezTo>
                  <a:cubicBezTo>
                    <a:pt x="3540" y="629"/>
                    <a:pt x="3531" y="627"/>
                    <a:pt x="3533" y="622"/>
                  </a:cubicBezTo>
                  <a:cubicBezTo>
                    <a:pt x="3532" y="618"/>
                    <a:pt x="3532" y="614"/>
                    <a:pt x="3532" y="609"/>
                  </a:cubicBezTo>
                  <a:cubicBezTo>
                    <a:pt x="3532" y="605"/>
                    <a:pt x="3531" y="601"/>
                    <a:pt x="3531" y="596"/>
                  </a:cubicBezTo>
                  <a:cubicBezTo>
                    <a:pt x="3532" y="592"/>
                    <a:pt x="3527" y="584"/>
                    <a:pt x="3532" y="583"/>
                  </a:cubicBezTo>
                  <a:cubicBezTo>
                    <a:pt x="3535" y="597"/>
                    <a:pt x="3540" y="609"/>
                    <a:pt x="3544" y="622"/>
                  </a:cubicBezTo>
                  <a:cubicBezTo>
                    <a:pt x="3547" y="635"/>
                    <a:pt x="3551" y="647"/>
                    <a:pt x="3555" y="660"/>
                  </a:cubicBezTo>
                  <a:cubicBezTo>
                    <a:pt x="3560" y="663"/>
                    <a:pt x="3558" y="674"/>
                    <a:pt x="3563" y="677"/>
                  </a:cubicBezTo>
                  <a:cubicBezTo>
                    <a:pt x="3564" y="685"/>
                    <a:pt x="3567" y="689"/>
                    <a:pt x="3569" y="696"/>
                  </a:cubicBezTo>
                  <a:cubicBezTo>
                    <a:pt x="3570" y="703"/>
                    <a:pt x="3574" y="707"/>
                    <a:pt x="3576" y="713"/>
                  </a:cubicBezTo>
                  <a:cubicBezTo>
                    <a:pt x="3579" y="719"/>
                    <a:pt x="3578" y="728"/>
                    <a:pt x="3586" y="728"/>
                  </a:cubicBezTo>
                  <a:cubicBezTo>
                    <a:pt x="3585" y="716"/>
                    <a:pt x="3578" y="710"/>
                    <a:pt x="3575" y="700"/>
                  </a:cubicBezTo>
                  <a:cubicBezTo>
                    <a:pt x="3572" y="690"/>
                    <a:pt x="3568" y="680"/>
                    <a:pt x="3565" y="670"/>
                  </a:cubicBezTo>
                  <a:cubicBezTo>
                    <a:pt x="3557" y="651"/>
                    <a:pt x="3553" y="628"/>
                    <a:pt x="3545" y="608"/>
                  </a:cubicBezTo>
                  <a:cubicBezTo>
                    <a:pt x="3544" y="591"/>
                    <a:pt x="3539" y="578"/>
                    <a:pt x="3533" y="566"/>
                  </a:cubicBezTo>
                  <a:cubicBezTo>
                    <a:pt x="3535" y="557"/>
                    <a:pt x="3531" y="542"/>
                    <a:pt x="3528" y="527"/>
                  </a:cubicBezTo>
                  <a:cubicBezTo>
                    <a:pt x="3529" y="517"/>
                    <a:pt x="3524" y="515"/>
                    <a:pt x="3524" y="505"/>
                  </a:cubicBezTo>
                  <a:cubicBezTo>
                    <a:pt x="3524" y="501"/>
                    <a:pt x="3524" y="496"/>
                    <a:pt x="3524" y="492"/>
                  </a:cubicBezTo>
                  <a:cubicBezTo>
                    <a:pt x="3520" y="494"/>
                    <a:pt x="3519" y="482"/>
                    <a:pt x="3523" y="483"/>
                  </a:cubicBezTo>
                  <a:cubicBezTo>
                    <a:pt x="3525" y="492"/>
                    <a:pt x="3530" y="499"/>
                    <a:pt x="3529" y="511"/>
                  </a:cubicBezTo>
                  <a:cubicBezTo>
                    <a:pt x="3538" y="519"/>
                    <a:pt x="3540" y="534"/>
                    <a:pt x="3545" y="545"/>
                  </a:cubicBezTo>
                  <a:cubicBezTo>
                    <a:pt x="3552" y="555"/>
                    <a:pt x="3555" y="570"/>
                    <a:pt x="3558" y="583"/>
                  </a:cubicBezTo>
                  <a:cubicBezTo>
                    <a:pt x="3563" y="586"/>
                    <a:pt x="3560" y="598"/>
                    <a:pt x="3566" y="600"/>
                  </a:cubicBezTo>
                  <a:cubicBezTo>
                    <a:pt x="3565" y="611"/>
                    <a:pt x="3571" y="614"/>
                    <a:pt x="3572" y="622"/>
                  </a:cubicBezTo>
                  <a:cubicBezTo>
                    <a:pt x="3577" y="635"/>
                    <a:pt x="3582" y="647"/>
                    <a:pt x="3586" y="660"/>
                  </a:cubicBezTo>
                  <a:cubicBezTo>
                    <a:pt x="3589" y="674"/>
                    <a:pt x="3596" y="683"/>
                    <a:pt x="3599" y="696"/>
                  </a:cubicBezTo>
                  <a:cubicBezTo>
                    <a:pt x="3605" y="698"/>
                    <a:pt x="3603" y="709"/>
                    <a:pt x="3609" y="711"/>
                  </a:cubicBezTo>
                  <a:cubicBezTo>
                    <a:pt x="3608" y="717"/>
                    <a:pt x="3612" y="716"/>
                    <a:pt x="3612" y="722"/>
                  </a:cubicBezTo>
                  <a:cubicBezTo>
                    <a:pt x="3615" y="723"/>
                    <a:pt x="3613" y="730"/>
                    <a:pt x="3617" y="730"/>
                  </a:cubicBezTo>
                  <a:cubicBezTo>
                    <a:pt x="3621" y="744"/>
                    <a:pt x="3629" y="753"/>
                    <a:pt x="3632" y="766"/>
                  </a:cubicBezTo>
                  <a:cubicBezTo>
                    <a:pt x="3637" y="769"/>
                    <a:pt x="3637" y="778"/>
                    <a:pt x="3642" y="781"/>
                  </a:cubicBezTo>
                  <a:cubicBezTo>
                    <a:pt x="3643" y="785"/>
                    <a:pt x="3644" y="788"/>
                    <a:pt x="3647" y="789"/>
                  </a:cubicBezTo>
                  <a:cubicBezTo>
                    <a:pt x="3648" y="791"/>
                    <a:pt x="3648" y="793"/>
                    <a:pt x="3650" y="793"/>
                  </a:cubicBezTo>
                  <a:cubicBezTo>
                    <a:pt x="3651" y="793"/>
                    <a:pt x="3652" y="791"/>
                    <a:pt x="3650" y="791"/>
                  </a:cubicBezTo>
                  <a:cubicBezTo>
                    <a:pt x="3645" y="776"/>
                    <a:pt x="3638" y="762"/>
                    <a:pt x="3631" y="749"/>
                  </a:cubicBezTo>
                  <a:cubicBezTo>
                    <a:pt x="3633" y="742"/>
                    <a:pt x="3627" y="742"/>
                    <a:pt x="3626" y="738"/>
                  </a:cubicBezTo>
                  <a:cubicBezTo>
                    <a:pt x="3622" y="737"/>
                    <a:pt x="3626" y="728"/>
                    <a:pt x="3621" y="728"/>
                  </a:cubicBezTo>
                  <a:cubicBezTo>
                    <a:pt x="3619" y="719"/>
                    <a:pt x="3615" y="713"/>
                    <a:pt x="3611" y="707"/>
                  </a:cubicBezTo>
                  <a:cubicBezTo>
                    <a:pt x="3609" y="692"/>
                    <a:pt x="3602" y="684"/>
                    <a:pt x="3600" y="670"/>
                  </a:cubicBezTo>
                  <a:cubicBezTo>
                    <a:pt x="3593" y="660"/>
                    <a:pt x="3591" y="646"/>
                    <a:pt x="3586" y="634"/>
                  </a:cubicBezTo>
                  <a:cubicBezTo>
                    <a:pt x="3584" y="620"/>
                    <a:pt x="3578" y="611"/>
                    <a:pt x="3575" y="598"/>
                  </a:cubicBezTo>
                  <a:cubicBezTo>
                    <a:pt x="3573" y="591"/>
                    <a:pt x="3570" y="586"/>
                    <a:pt x="3569" y="578"/>
                  </a:cubicBezTo>
                  <a:cubicBezTo>
                    <a:pt x="3566" y="578"/>
                    <a:pt x="3567" y="573"/>
                    <a:pt x="3566" y="570"/>
                  </a:cubicBezTo>
                  <a:cubicBezTo>
                    <a:pt x="3563" y="572"/>
                    <a:pt x="3562" y="560"/>
                    <a:pt x="3566" y="561"/>
                  </a:cubicBezTo>
                  <a:cubicBezTo>
                    <a:pt x="3567" y="568"/>
                    <a:pt x="3571" y="572"/>
                    <a:pt x="3573" y="578"/>
                  </a:cubicBezTo>
                  <a:cubicBezTo>
                    <a:pt x="3576" y="578"/>
                    <a:pt x="3576" y="583"/>
                    <a:pt x="3578" y="584"/>
                  </a:cubicBezTo>
                  <a:cubicBezTo>
                    <a:pt x="3582" y="585"/>
                    <a:pt x="3583" y="588"/>
                    <a:pt x="3583" y="593"/>
                  </a:cubicBezTo>
                  <a:cubicBezTo>
                    <a:pt x="3589" y="595"/>
                    <a:pt x="3591" y="601"/>
                    <a:pt x="3593" y="607"/>
                  </a:cubicBezTo>
                  <a:cubicBezTo>
                    <a:pt x="3599" y="608"/>
                    <a:pt x="3597" y="620"/>
                    <a:pt x="3605" y="620"/>
                  </a:cubicBezTo>
                  <a:cubicBezTo>
                    <a:pt x="3607" y="626"/>
                    <a:pt x="3609" y="632"/>
                    <a:pt x="3614" y="634"/>
                  </a:cubicBezTo>
                  <a:cubicBezTo>
                    <a:pt x="3615" y="642"/>
                    <a:pt x="3619" y="647"/>
                    <a:pt x="3622" y="651"/>
                  </a:cubicBezTo>
                  <a:cubicBezTo>
                    <a:pt x="3629" y="661"/>
                    <a:pt x="3636" y="672"/>
                    <a:pt x="3642" y="683"/>
                  </a:cubicBezTo>
                  <a:cubicBezTo>
                    <a:pt x="3655" y="702"/>
                    <a:pt x="3665" y="724"/>
                    <a:pt x="3677" y="746"/>
                  </a:cubicBezTo>
                  <a:cubicBezTo>
                    <a:pt x="3682" y="757"/>
                    <a:pt x="3686" y="769"/>
                    <a:pt x="3692" y="779"/>
                  </a:cubicBezTo>
                  <a:cubicBezTo>
                    <a:pt x="3693" y="783"/>
                    <a:pt x="3693" y="786"/>
                    <a:pt x="3695" y="788"/>
                  </a:cubicBezTo>
                  <a:cubicBezTo>
                    <a:pt x="3701" y="786"/>
                    <a:pt x="3694" y="798"/>
                    <a:pt x="3700" y="796"/>
                  </a:cubicBezTo>
                  <a:cubicBezTo>
                    <a:pt x="3700" y="801"/>
                    <a:pt x="3701" y="805"/>
                    <a:pt x="3701" y="809"/>
                  </a:cubicBezTo>
                  <a:cubicBezTo>
                    <a:pt x="3703" y="809"/>
                    <a:pt x="3706" y="819"/>
                    <a:pt x="3708" y="811"/>
                  </a:cubicBezTo>
                  <a:cubicBezTo>
                    <a:pt x="3701" y="806"/>
                    <a:pt x="3705" y="789"/>
                    <a:pt x="3697" y="786"/>
                  </a:cubicBezTo>
                  <a:cubicBezTo>
                    <a:pt x="3698" y="773"/>
                    <a:pt x="3692" y="767"/>
                    <a:pt x="3689" y="758"/>
                  </a:cubicBezTo>
                  <a:cubicBezTo>
                    <a:pt x="3688" y="752"/>
                    <a:pt x="3685" y="753"/>
                    <a:pt x="3684" y="750"/>
                  </a:cubicBezTo>
                  <a:cubicBezTo>
                    <a:pt x="3683" y="748"/>
                    <a:pt x="3684" y="746"/>
                    <a:pt x="3683" y="745"/>
                  </a:cubicBezTo>
                  <a:cubicBezTo>
                    <a:pt x="3682" y="741"/>
                    <a:pt x="3677" y="738"/>
                    <a:pt x="3678" y="732"/>
                  </a:cubicBezTo>
                  <a:cubicBezTo>
                    <a:pt x="3673" y="732"/>
                    <a:pt x="3675" y="723"/>
                    <a:pt x="3671" y="722"/>
                  </a:cubicBezTo>
                  <a:cubicBezTo>
                    <a:pt x="3669" y="718"/>
                    <a:pt x="3666" y="714"/>
                    <a:pt x="3663" y="709"/>
                  </a:cubicBezTo>
                  <a:cubicBezTo>
                    <a:pt x="3657" y="683"/>
                    <a:pt x="3641" y="668"/>
                    <a:pt x="3631" y="646"/>
                  </a:cubicBezTo>
                  <a:cubicBezTo>
                    <a:pt x="3626" y="643"/>
                    <a:pt x="3626" y="634"/>
                    <a:pt x="3621" y="632"/>
                  </a:cubicBezTo>
                  <a:cubicBezTo>
                    <a:pt x="3620" y="624"/>
                    <a:pt x="3614" y="622"/>
                    <a:pt x="3613" y="615"/>
                  </a:cubicBezTo>
                  <a:cubicBezTo>
                    <a:pt x="3609" y="610"/>
                    <a:pt x="3605" y="606"/>
                    <a:pt x="3603" y="600"/>
                  </a:cubicBezTo>
                  <a:cubicBezTo>
                    <a:pt x="3600" y="600"/>
                    <a:pt x="3600" y="595"/>
                    <a:pt x="3599" y="594"/>
                  </a:cubicBezTo>
                  <a:cubicBezTo>
                    <a:pt x="3599" y="591"/>
                    <a:pt x="3590" y="589"/>
                    <a:pt x="3596" y="587"/>
                  </a:cubicBezTo>
                  <a:cubicBezTo>
                    <a:pt x="3602" y="588"/>
                    <a:pt x="3604" y="593"/>
                    <a:pt x="3605" y="598"/>
                  </a:cubicBezTo>
                  <a:cubicBezTo>
                    <a:pt x="3608" y="602"/>
                    <a:pt x="3612" y="606"/>
                    <a:pt x="3615" y="610"/>
                  </a:cubicBezTo>
                  <a:cubicBezTo>
                    <a:pt x="3623" y="616"/>
                    <a:pt x="3624" y="629"/>
                    <a:pt x="3634" y="633"/>
                  </a:cubicBezTo>
                  <a:cubicBezTo>
                    <a:pt x="3636" y="646"/>
                    <a:pt x="3645" y="650"/>
                    <a:pt x="3649" y="660"/>
                  </a:cubicBezTo>
                  <a:cubicBezTo>
                    <a:pt x="3656" y="667"/>
                    <a:pt x="3658" y="680"/>
                    <a:pt x="3666" y="685"/>
                  </a:cubicBezTo>
                  <a:cubicBezTo>
                    <a:pt x="3669" y="697"/>
                    <a:pt x="3678" y="702"/>
                    <a:pt x="3679" y="715"/>
                  </a:cubicBezTo>
                  <a:cubicBezTo>
                    <a:pt x="3683" y="718"/>
                    <a:pt x="3683" y="724"/>
                    <a:pt x="3687" y="727"/>
                  </a:cubicBezTo>
                  <a:cubicBezTo>
                    <a:pt x="3689" y="732"/>
                    <a:pt x="3691" y="738"/>
                    <a:pt x="3694" y="742"/>
                  </a:cubicBezTo>
                  <a:cubicBezTo>
                    <a:pt x="3699" y="752"/>
                    <a:pt x="3703" y="762"/>
                    <a:pt x="3707" y="772"/>
                  </a:cubicBezTo>
                  <a:cubicBezTo>
                    <a:pt x="3711" y="775"/>
                    <a:pt x="3709" y="785"/>
                    <a:pt x="3715" y="787"/>
                  </a:cubicBezTo>
                  <a:cubicBezTo>
                    <a:pt x="3719" y="790"/>
                    <a:pt x="3715" y="803"/>
                    <a:pt x="3722" y="801"/>
                  </a:cubicBezTo>
                  <a:cubicBezTo>
                    <a:pt x="3719" y="785"/>
                    <a:pt x="3713" y="772"/>
                    <a:pt x="3708" y="757"/>
                  </a:cubicBezTo>
                  <a:cubicBezTo>
                    <a:pt x="3704" y="756"/>
                    <a:pt x="3706" y="749"/>
                    <a:pt x="3703" y="748"/>
                  </a:cubicBezTo>
                  <a:cubicBezTo>
                    <a:pt x="3697" y="750"/>
                    <a:pt x="3704" y="736"/>
                    <a:pt x="3698" y="738"/>
                  </a:cubicBezTo>
                  <a:cubicBezTo>
                    <a:pt x="3696" y="730"/>
                    <a:pt x="3692" y="725"/>
                    <a:pt x="3690" y="716"/>
                  </a:cubicBezTo>
                  <a:cubicBezTo>
                    <a:pt x="3683" y="705"/>
                    <a:pt x="3676" y="692"/>
                    <a:pt x="3670" y="678"/>
                  </a:cubicBezTo>
                  <a:cubicBezTo>
                    <a:pt x="3668" y="670"/>
                    <a:pt x="3663" y="666"/>
                    <a:pt x="3660" y="659"/>
                  </a:cubicBezTo>
                  <a:cubicBezTo>
                    <a:pt x="3655" y="655"/>
                    <a:pt x="3655" y="645"/>
                    <a:pt x="3648" y="643"/>
                  </a:cubicBezTo>
                  <a:cubicBezTo>
                    <a:pt x="3642" y="629"/>
                    <a:pt x="3632" y="620"/>
                    <a:pt x="3626" y="607"/>
                  </a:cubicBezTo>
                  <a:cubicBezTo>
                    <a:pt x="3619" y="605"/>
                    <a:pt x="3618" y="596"/>
                    <a:pt x="3614" y="591"/>
                  </a:cubicBezTo>
                  <a:cubicBezTo>
                    <a:pt x="3611" y="589"/>
                    <a:pt x="3609" y="586"/>
                    <a:pt x="3609" y="582"/>
                  </a:cubicBezTo>
                  <a:cubicBezTo>
                    <a:pt x="3605" y="580"/>
                    <a:pt x="3601" y="579"/>
                    <a:pt x="3601" y="574"/>
                  </a:cubicBezTo>
                  <a:cubicBezTo>
                    <a:pt x="3597" y="569"/>
                    <a:pt x="3592" y="565"/>
                    <a:pt x="3589" y="557"/>
                  </a:cubicBezTo>
                  <a:cubicBezTo>
                    <a:pt x="3584" y="554"/>
                    <a:pt x="3580" y="547"/>
                    <a:pt x="3577" y="541"/>
                  </a:cubicBezTo>
                  <a:cubicBezTo>
                    <a:pt x="3573" y="536"/>
                    <a:pt x="3569" y="530"/>
                    <a:pt x="3565" y="524"/>
                  </a:cubicBezTo>
                  <a:cubicBezTo>
                    <a:pt x="3562" y="516"/>
                    <a:pt x="3557" y="512"/>
                    <a:pt x="3555" y="503"/>
                  </a:cubicBezTo>
                  <a:cubicBezTo>
                    <a:pt x="3551" y="500"/>
                    <a:pt x="3548" y="497"/>
                    <a:pt x="3545" y="493"/>
                  </a:cubicBezTo>
                  <a:cubicBezTo>
                    <a:pt x="3546" y="487"/>
                    <a:pt x="3541" y="488"/>
                    <a:pt x="3543" y="482"/>
                  </a:cubicBezTo>
                  <a:cubicBezTo>
                    <a:pt x="3537" y="484"/>
                    <a:pt x="3543" y="471"/>
                    <a:pt x="3538" y="473"/>
                  </a:cubicBezTo>
                  <a:cubicBezTo>
                    <a:pt x="3534" y="468"/>
                    <a:pt x="3530" y="463"/>
                    <a:pt x="3530" y="454"/>
                  </a:cubicBezTo>
                  <a:cubicBezTo>
                    <a:pt x="3536" y="457"/>
                    <a:pt x="3537" y="465"/>
                    <a:pt x="3542" y="469"/>
                  </a:cubicBezTo>
                  <a:cubicBezTo>
                    <a:pt x="3544" y="475"/>
                    <a:pt x="3551" y="477"/>
                    <a:pt x="3552" y="486"/>
                  </a:cubicBezTo>
                  <a:cubicBezTo>
                    <a:pt x="3558" y="488"/>
                    <a:pt x="3557" y="498"/>
                    <a:pt x="3563" y="500"/>
                  </a:cubicBezTo>
                  <a:cubicBezTo>
                    <a:pt x="3566" y="506"/>
                    <a:pt x="3571" y="510"/>
                    <a:pt x="3575" y="514"/>
                  </a:cubicBezTo>
                  <a:cubicBezTo>
                    <a:pt x="3583" y="525"/>
                    <a:pt x="3591" y="534"/>
                    <a:pt x="3599" y="543"/>
                  </a:cubicBezTo>
                  <a:cubicBezTo>
                    <a:pt x="3604" y="548"/>
                    <a:pt x="3608" y="552"/>
                    <a:pt x="3611" y="558"/>
                  </a:cubicBezTo>
                  <a:cubicBezTo>
                    <a:pt x="3616" y="563"/>
                    <a:pt x="3621" y="567"/>
                    <a:pt x="3623" y="575"/>
                  </a:cubicBezTo>
                  <a:cubicBezTo>
                    <a:pt x="3633" y="582"/>
                    <a:pt x="3638" y="596"/>
                    <a:pt x="3647" y="603"/>
                  </a:cubicBezTo>
                  <a:cubicBezTo>
                    <a:pt x="3653" y="616"/>
                    <a:pt x="3662" y="626"/>
                    <a:pt x="3667" y="639"/>
                  </a:cubicBezTo>
                  <a:cubicBezTo>
                    <a:pt x="3671" y="639"/>
                    <a:pt x="3669" y="646"/>
                    <a:pt x="3672" y="648"/>
                  </a:cubicBezTo>
                  <a:cubicBezTo>
                    <a:pt x="3674" y="651"/>
                    <a:pt x="3676" y="653"/>
                    <a:pt x="3677" y="656"/>
                  </a:cubicBezTo>
                  <a:cubicBezTo>
                    <a:pt x="3679" y="663"/>
                    <a:pt x="3685" y="666"/>
                    <a:pt x="3685" y="675"/>
                  </a:cubicBezTo>
                  <a:cubicBezTo>
                    <a:pt x="3691" y="678"/>
                    <a:pt x="3690" y="689"/>
                    <a:pt x="3695" y="692"/>
                  </a:cubicBezTo>
                  <a:cubicBezTo>
                    <a:pt x="3697" y="700"/>
                    <a:pt x="3702" y="704"/>
                    <a:pt x="3705" y="711"/>
                  </a:cubicBezTo>
                  <a:cubicBezTo>
                    <a:pt x="3705" y="718"/>
                    <a:pt x="3710" y="720"/>
                    <a:pt x="3708" y="728"/>
                  </a:cubicBezTo>
                  <a:cubicBezTo>
                    <a:pt x="3712" y="731"/>
                    <a:pt x="3709" y="741"/>
                    <a:pt x="3716" y="741"/>
                  </a:cubicBezTo>
                  <a:cubicBezTo>
                    <a:pt x="3713" y="731"/>
                    <a:pt x="3710" y="727"/>
                    <a:pt x="3712" y="717"/>
                  </a:cubicBezTo>
                  <a:cubicBezTo>
                    <a:pt x="3708" y="717"/>
                    <a:pt x="3710" y="710"/>
                    <a:pt x="3707" y="709"/>
                  </a:cubicBezTo>
                  <a:cubicBezTo>
                    <a:pt x="3708" y="703"/>
                    <a:pt x="3703" y="704"/>
                    <a:pt x="3704" y="698"/>
                  </a:cubicBezTo>
                  <a:cubicBezTo>
                    <a:pt x="3700" y="698"/>
                    <a:pt x="3702" y="691"/>
                    <a:pt x="3699" y="689"/>
                  </a:cubicBezTo>
                  <a:cubicBezTo>
                    <a:pt x="3700" y="684"/>
                    <a:pt x="3695" y="685"/>
                    <a:pt x="3696" y="679"/>
                  </a:cubicBezTo>
                  <a:cubicBezTo>
                    <a:pt x="3691" y="675"/>
                    <a:pt x="3692" y="664"/>
                    <a:pt x="3686" y="662"/>
                  </a:cubicBezTo>
                  <a:cubicBezTo>
                    <a:pt x="3682" y="657"/>
                    <a:pt x="3681" y="650"/>
                    <a:pt x="3678" y="643"/>
                  </a:cubicBezTo>
                  <a:cubicBezTo>
                    <a:pt x="3672" y="640"/>
                    <a:pt x="3674" y="629"/>
                    <a:pt x="3669" y="626"/>
                  </a:cubicBezTo>
                  <a:cubicBezTo>
                    <a:pt x="3670" y="620"/>
                    <a:pt x="3664" y="622"/>
                    <a:pt x="3664" y="618"/>
                  </a:cubicBezTo>
                  <a:cubicBezTo>
                    <a:pt x="3660" y="616"/>
                    <a:pt x="3663" y="609"/>
                    <a:pt x="3659" y="609"/>
                  </a:cubicBezTo>
                  <a:cubicBezTo>
                    <a:pt x="3654" y="595"/>
                    <a:pt x="3644" y="587"/>
                    <a:pt x="3637" y="576"/>
                  </a:cubicBezTo>
                  <a:cubicBezTo>
                    <a:pt x="3633" y="576"/>
                    <a:pt x="3635" y="569"/>
                    <a:pt x="3632" y="567"/>
                  </a:cubicBezTo>
                  <a:cubicBezTo>
                    <a:pt x="3629" y="566"/>
                    <a:pt x="3627" y="563"/>
                    <a:pt x="3627" y="559"/>
                  </a:cubicBezTo>
                  <a:cubicBezTo>
                    <a:pt x="3621" y="556"/>
                    <a:pt x="3618" y="550"/>
                    <a:pt x="3615" y="545"/>
                  </a:cubicBezTo>
                  <a:cubicBezTo>
                    <a:pt x="3612" y="544"/>
                    <a:pt x="3609" y="542"/>
                    <a:pt x="3608" y="538"/>
                  </a:cubicBezTo>
                  <a:cubicBezTo>
                    <a:pt x="3607" y="535"/>
                    <a:pt x="3601" y="537"/>
                    <a:pt x="3603" y="530"/>
                  </a:cubicBezTo>
                  <a:cubicBezTo>
                    <a:pt x="3597" y="532"/>
                    <a:pt x="3598" y="526"/>
                    <a:pt x="3596" y="524"/>
                  </a:cubicBezTo>
                  <a:cubicBezTo>
                    <a:pt x="3595" y="520"/>
                    <a:pt x="3590" y="520"/>
                    <a:pt x="3589" y="516"/>
                  </a:cubicBezTo>
                  <a:cubicBezTo>
                    <a:pt x="3572" y="497"/>
                    <a:pt x="3558" y="475"/>
                    <a:pt x="3543" y="453"/>
                  </a:cubicBezTo>
                  <a:cubicBezTo>
                    <a:pt x="3554" y="460"/>
                    <a:pt x="3558" y="475"/>
                    <a:pt x="3571" y="480"/>
                  </a:cubicBezTo>
                  <a:cubicBezTo>
                    <a:pt x="3575" y="485"/>
                    <a:pt x="3576" y="492"/>
                    <a:pt x="3583" y="494"/>
                  </a:cubicBezTo>
                  <a:cubicBezTo>
                    <a:pt x="3582" y="500"/>
                    <a:pt x="3587" y="498"/>
                    <a:pt x="3588" y="503"/>
                  </a:cubicBezTo>
                  <a:cubicBezTo>
                    <a:pt x="3589" y="507"/>
                    <a:pt x="3596" y="504"/>
                    <a:pt x="3595" y="511"/>
                  </a:cubicBezTo>
                  <a:cubicBezTo>
                    <a:pt x="3605" y="518"/>
                    <a:pt x="3612" y="530"/>
                    <a:pt x="3621" y="540"/>
                  </a:cubicBezTo>
                  <a:cubicBezTo>
                    <a:pt x="3623" y="542"/>
                    <a:pt x="3626" y="544"/>
                    <a:pt x="3628" y="546"/>
                  </a:cubicBezTo>
                  <a:cubicBezTo>
                    <a:pt x="3630" y="549"/>
                    <a:pt x="3631" y="554"/>
                    <a:pt x="3635" y="554"/>
                  </a:cubicBezTo>
                  <a:cubicBezTo>
                    <a:pt x="3637" y="562"/>
                    <a:pt x="3646" y="562"/>
                    <a:pt x="3647" y="571"/>
                  </a:cubicBezTo>
                  <a:cubicBezTo>
                    <a:pt x="3653" y="573"/>
                    <a:pt x="3655" y="581"/>
                    <a:pt x="3659" y="585"/>
                  </a:cubicBezTo>
                  <a:cubicBezTo>
                    <a:pt x="3664" y="590"/>
                    <a:pt x="3666" y="598"/>
                    <a:pt x="3671" y="602"/>
                  </a:cubicBezTo>
                  <a:cubicBezTo>
                    <a:pt x="3679" y="613"/>
                    <a:pt x="3687" y="624"/>
                    <a:pt x="3693" y="637"/>
                  </a:cubicBezTo>
                  <a:cubicBezTo>
                    <a:pt x="3703" y="646"/>
                    <a:pt x="3706" y="662"/>
                    <a:pt x="3715" y="671"/>
                  </a:cubicBezTo>
                  <a:cubicBezTo>
                    <a:pt x="3716" y="675"/>
                    <a:pt x="3717" y="678"/>
                    <a:pt x="3720" y="679"/>
                  </a:cubicBezTo>
                  <a:cubicBezTo>
                    <a:pt x="3722" y="683"/>
                    <a:pt x="3722" y="688"/>
                    <a:pt x="3725" y="690"/>
                  </a:cubicBezTo>
                  <a:cubicBezTo>
                    <a:pt x="3726" y="694"/>
                    <a:pt x="3727" y="697"/>
                    <a:pt x="3730" y="698"/>
                  </a:cubicBezTo>
                  <a:cubicBezTo>
                    <a:pt x="3732" y="702"/>
                    <a:pt x="3732" y="707"/>
                    <a:pt x="3736" y="709"/>
                  </a:cubicBezTo>
                  <a:cubicBezTo>
                    <a:pt x="3736" y="699"/>
                    <a:pt x="3730" y="697"/>
                    <a:pt x="3730" y="687"/>
                  </a:cubicBezTo>
                  <a:cubicBezTo>
                    <a:pt x="3725" y="683"/>
                    <a:pt x="3725" y="674"/>
                    <a:pt x="3720" y="670"/>
                  </a:cubicBezTo>
                  <a:cubicBezTo>
                    <a:pt x="3717" y="654"/>
                    <a:pt x="3704" y="649"/>
                    <a:pt x="3702" y="632"/>
                  </a:cubicBezTo>
                  <a:cubicBezTo>
                    <a:pt x="3696" y="629"/>
                    <a:pt x="3695" y="622"/>
                    <a:pt x="3690" y="618"/>
                  </a:cubicBezTo>
                  <a:cubicBezTo>
                    <a:pt x="3687" y="612"/>
                    <a:pt x="3684" y="605"/>
                    <a:pt x="3680" y="601"/>
                  </a:cubicBezTo>
                  <a:cubicBezTo>
                    <a:pt x="3676" y="596"/>
                    <a:pt x="3672" y="592"/>
                    <a:pt x="3670" y="584"/>
                  </a:cubicBezTo>
                  <a:cubicBezTo>
                    <a:pt x="3664" y="581"/>
                    <a:pt x="3661" y="574"/>
                    <a:pt x="3658" y="568"/>
                  </a:cubicBezTo>
                  <a:cubicBezTo>
                    <a:pt x="3651" y="566"/>
                    <a:pt x="3652" y="556"/>
                    <a:pt x="3646" y="553"/>
                  </a:cubicBezTo>
                  <a:cubicBezTo>
                    <a:pt x="3641" y="549"/>
                    <a:pt x="3638" y="544"/>
                    <a:pt x="3634" y="539"/>
                  </a:cubicBezTo>
                  <a:cubicBezTo>
                    <a:pt x="3624" y="530"/>
                    <a:pt x="3617" y="519"/>
                    <a:pt x="3608" y="510"/>
                  </a:cubicBezTo>
                  <a:cubicBezTo>
                    <a:pt x="3590" y="491"/>
                    <a:pt x="3575" y="470"/>
                    <a:pt x="3556" y="452"/>
                  </a:cubicBezTo>
                  <a:cubicBezTo>
                    <a:pt x="3553" y="442"/>
                    <a:pt x="3544" y="440"/>
                    <a:pt x="3541" y="429"/>
                  </a:cubicBezTo>
                  <a:cubicBezTo>
                    <a:pt x="3534" y="424"/>
                    <a:pt x="3528" y="418"/>
                    <a:pt x="3524" y="409"/>
                  </a:cubicBezTo>
                  <a:cubicBezTo>
                    <a:pt x="3520" y="407"/>
                    <a:pt x="3520" y="401"/>
                    <a:pt x="3517" y="398"/>
                  </a:cubicBezTo>
                  <a:cubicBezTo>
                    <a:pt x="3514" y="395"/>
                    <a:pt x="3509" y="393"/>
                    <a:pt x="3510" y="386"/>
                  </a:cubicBezTo>
                  <a:cubicBezTo>
                    <a:pt x="3505" y="384"/>
                    <a:pt x="3506" y="376"/>
                    <a:pt x="3500" y="376"/>
                  </a:cubicBezTo>
                  <a:cubicBezTo>
                    <a:pt x="3500" y="373"/>
                    <a:pt x="3500" y="369"/>
                    <a:pt x="3497" y="369"/>
                  </a:cubicBezTo>
                  <a:cubicBezTo>
                    <a:pt x="3498" y="365"/>
                    <a:pt x="3494" y="364"/>
                    <a:pt x="3497" y="363"/>
                  </a:cubicBezTo>
                  <a:cubicBezTo>
                    <a:pt x="3502" y="363"/>
                    <a:pt x="3500" y="371"/>
                    <a:pt x="3504" y="371"/>
                  </a:cubicBezTo>
                  <a:cubicBezTo>
                    <a:pt x="3505" y="375"/>
                    <a:pt x="3509" y="376"/>
                    <a:pt x="3509" y="381"/>
                  </a:cubicBezTo>
                  <a:cubicBezTo>
                    <a:pt x="3516" y="385"/>
                    <a:pt x="3518" y="395"/>
                    <a:pt x="3524" y="400"/>
                  </a:cubicBezTo>
                  <a:cubicBezTo>
                    <a:pt x="3530" y="404"/>
                    <a:pt x="3532" y="412"/>
                    <a:pt x="3538" y="417"/>
                  </a:cubicBezTo>
                  <a:cubicBezTo>
                    <a:pt x="3544" y="422"/>
                    <a:pt x="3549" y="428"/>
                    <a:pt x="3552" y="435"/>
                  </a:cubicBezTo>
                  <a:cubicBezTo>
                    <a:pt x="3555" y="437"/>
                    <a:pt x="3557" y="441"/>
                    <a:pt x="3560" y="443"/>
                  </a:cubicBezTo>
                  <a:cubicBezTo>
                    <a:pt x="3562" y="446"/>
                    <a:pt x="3566" y="447"/>
                    <a:pt x="3567" y="452"/>
                  </a:cubicBezTo>
                  <a:cubicBezTo>
                    <a:pt x="3574" y="455"/>
                    <a:pt x="3578" y="463"/>
                    <a:pt x="3583" y="468"/>
                  </a:cubicBezTo>
                  <a:cubicBezTo>
                    <a:pt x="3589" y="473"/>
                    <a:pt x="3592" y="481"/>
                    <a:pt x="3600" y="484"/>
                  </a:cubicBezTo>
                  <a:cubicBezTo>
                    <a:pt x="3602" y="487"/>
                    <a:pt x="3602" y="492"/>
                    <a:pt x="3607" y="493"/>
                  </a:cubicBezTo>
                  <a:cubicBezTo>
                    <a:pt x="3606" y="500"/>
                    <a:pt x="3616" y="495"/>
                    <a:pt x="3614" y="503"/>
                  </a:cubicBezTo>
                  <a:cubicBezTo>
                    <a:pt x="3625" y="513"/>
                    <a:pt x="3636" y="523"/>
                    <a:pt x="3645" y="536"/>
                  </a:cubicBezTo>
                  <a:cubicBezTo>
                    <a:pt x="3650" y="542"/>
                    <a:pt x="3656" y="546"/>
                    <a:pt x="3659" y="555"/>
                  </a:cubicBezTo>
                  <a:cubicBezTo>
                    <a:pt x="3667" y="557"/>
                    <a:pt x="3667" y="569"/>
                    <a:pt x="3676" y="571"/>
                  </a:cubicBezTo>
                  <a:cubicBezTo>
                    <a:pt x="3681" y="587"/>
                    <a:pt x="3694" y="595"/>
                    <a:pt x="3700" y="611"/>
                  </a:cubicBezTo>
                  <a:cubicBezTo>
                    <a:pt x="3706" y="616"/>
                    <a:pt x="3708" y="625"/>
                    <a:pt x="3715" y="629"/>
                  </a:cubicBezTo>
                  <a:cubicBezTo>
                    <a:pt x="3715" y="635"/>
                    <a:pt x="3716" y="638"/>
                    <a:pt x="3720" y="640"/>
                  </a:cubicBezTo>
                  <a:cubicBezTo>
                    <a:pt x="3723" y="642"/>
                    <a:pt x="3721" y="650"/>
                    <a:pt x="3727" y="650"/>
                  </a:cubicBezTo>
                  <a:cubicBezTo>
                    <a:pt x="3727" y="644"/>
                    <a:pt x="3724" y="639"/>
                    <a:pt x="3720" y="638"/>
                  </a:cubicBezTo>
                  <a:cubicBezTo>
                    <a:pt x="3720" y="630"/>
                    <a:pt x="3715" y="627"/>
                    <a:pt x="3714" y="621"/>
                  </a:cubicBezTo>
                  <a:cubicBezTo>
                    <a:pt x="3707" y="614"/>
                    <a:pt x="3704" y="602"/>
                    <a:pt x="3697" y="596"/>
                  </a:cubicBezTo>
                  <a:cubicBezTo>
                    <a:pt x="3689" y="575"/>
                    <a:pt x="3675" y="561"/>
                    <a:pt x="3663" y="546"/>
                  </a:cubicBezTo>
                  <a:cubicBezTo>
                    <a:pt x="3659" y="543"/>
                    <a:pt x="3658" y="537"/>
                    <a:pt x="3653" y="535"/>
                  </a:cubicBezTo>
                  <a:cubicBezTo>
                    <a:pt x="3649" y="533"/>
                    <a:pt x="3650" y="524"/>
                    <a:pt x="3644" y="523"/>
                  </a:cubicBezTo>
                  <a:cubicBezTo>
                    <a:pt x="3641" y="512"/>
                    <a:pt x="3631" y="508"/>
                    <a:pt x="3625" y="500"/>
                  </a:cubicBezTo>
                  <a:cubicBezTo>
                    <a:pt x="3618" y="492"/>
                    <a:pt x="3610" y="488"/>
                    <a:pt x="3606" y="477"/>
                  </a:cubicBezTo>
                  <a:cubicBezTo>
                    <a:pt x="3602" y="475"/>
                    <a:pt x="3597" y="474"/>
                    <a:pt x="3596" y="467"/>
                  </a:cubicBezTo>
                  <a:cubicBezTo>
                    <a:pt x="3592" y="468"/>
                    <a:pt x="3591" y="465"/>
                    <a:pt x="3591" y="461"/>
                  </a:cubicBezTo>
                  <a:cubicBezTo>
                    <a:pt x="3589" y="460"/>
                    <a:pt x="3587" y="458"/>
                    <a:pt x="3587" y="455"/>
                  </a:cubicBezTo>
                  <a:cubicBezTo>
                    <a:pt x="3582" y="454"/>
                    <a:pt x="3582" y="449"/>
                    <a:pt x="3577" y="449"/>
                  </a:cubicBezTo>
                  <a:cubicBezTo>
                    <a:pt x="3577" y="443"/>
                    <a:pt x="3570" y="445"/>
                    <a:pt x="3570" y="438"/>
                  </a:cubicBezTo>
                  <a:cubicBezTo>
                    <a:pt x="3564" y="433"/>
                    <a:pt x="3559" y="428"/>
                    <a:pt x="3554" y="422"/>
                  </a:cubicBezTo>
                  <a:cubicBezTo>
                    <a:pt x="3552" y="412"/>
                    <a:pt x="3542" y="412"/>
                    <a:pt x="3539" y="403"/>
                  </a:cubicBezTo>
                  <a:cubicBezTo>
                    <a:pt x="3535" y="402"/>
                    <a:pt x="3533" y="398"/>
                    <a:pt x="3532" y="393"/>
                  </a:cubicBezTo>
                  <a:cubicBezTo>
                    <a:pt x="3529" y="393"/>
                    <a:pt x="3528" y="391"/>
                    <a:pt x="3527" y="389"/>
                  </a:cubicBezTo>
                  <a:cubicBezTo>
                    <a:pt x="3527" y="386"/>
                    <a:pt x="3524" y="386"/>
                    <a:pt x="3527" y="385"/>
                  </a:cubicBezTo>
                  <a:cubicBezTo>
                    <a:pt x="3530" y="387"/>
                    <a:pt x="3532" y="390"/>
                    <a:pt x="3534" y="393"/>
                  </a:cubicBezTo>
                  <a:cubicBezTo>
                    <a:pt x="3534" y="399"/>
                    <a:pt x="3543" y="394"/>
                    <a:pt x="3541" y="401"/>
                  </a:cubicBezTo>
                  <a:cubicBezTo>
                    <a:pt x="3544" y="403"/>
                    <a:pt x="3546" y="407"/>
                    <a:pt x="3548" y="409"/>
                  </a:cubicBezTo>
                  <a:cubicBezTo>
                    <a:pt x="3549" y="412"/>
                    <a:pt x="3552" y="411"/>
                    <a:pt x="3553" y="413"/>
                  </a:cubicBezTo>
                  <a:cubicBezTo>
                    <a:pt x="3554" y="416"/>
                    <a:pt x="3556" y="417"/>
                    <a:pt x="3558" y="417"/>
                  </a:cubicBezTo>
                  <a:cubicBezTo>
                    <a:pt x="3567" y="430"/>
                    <a:pt x="3581" y="438"/>
                    <a:pt x="3589" y="452"/>
                  </a:cubicBezTo>
                  <a:cubicBezTo>
                    <a:pt x="3592" y="453"/>
                    <a:pt x="3594" y="455"/>
                    <a:pt x="3596" y="458"/>
                  </a:cubicBezTo>
                  <a:cubicBezTo>
                    <a:pt x="3598" y="461"/>
                    <a:pt x="3604" y="459"/>
                    <a:pt x="3603" y="465"/>
                  </a:cubicBezTo>
                  <a:cubicBezTo>
                    <a:pt x="3611" y="465"/>
                    <a:pt x="3610" y="476"/>
                    <a:pt x="3619" y="476"/>
                  </a:cubicBezTo>
                  <a:cubicBezTo>
                    <a:pt x="3621" y="483"/>
                    <a:pt x="3627" y="485"/>
                    <a:pt x="3631" y="491"/>
                  </a:cubicBezTo>
                  <a:cubicBezTo>
                    <a:pt x="3636" y="490"/>
                    <a:pt x="3630" y="501"/>
                    <a:pt x="3638" y="497"/>
                  </a:cubicBezTo>
                  <a:cubicBezTo>
                    <a:pt x="3640" y="500"/>
                    <a:pt x="3640" y="505"/>
                    <a:pt x="3645" y="505"/>
                  </a:cubicBezTo>
                  <a:cubicBezTo>
                    <a:pt x="3653" y="516"/>
                    <a:pt x="3661" y="526"/>
                    <a:pt x="3669" y="536"/>
                  </a:cubicBezTo>
                  <a:cubicBezTo>
                    <a:pt x="3679" y="545"/>
                    <a:pt x="3686" y="558"/>
                    <a:pt x="3695" y="567"/>
                  </a:cubicBezTo>
                  <a:cubicBezTo>
                    <a:pt x="3699" y="573"/>
                    <a:pt x="3701" y="579"/>
                    <a:pt x="3707" y="582"/>
                  </a:cubicBezTo>
                  <a:cubicBezTo>
                    <a:pt x="3710" y="588"/>
                    <a:pt x="3713" y="595"/>
                    <a:pt x="3719" y="598"/>
                  </a:cubicBezTo>
                  <a:cubicBezTo>
                    <a:pt x="3724" y="613"/>
                    <a:pt x="3736" y="620"/>
                    <a:pt x="3739" y="636"/>
                  </a:cubicBezTo>
                  <a:cubicBezTo>
                    <a:pt x="3745" y="639"/>
                    <a:pt x="3746" y="647"/>
                    <a:pt x="3749" y="653"/>
                  </a:cubicBezTo>
                  <a:cubicBezTo>
                    <a:pt x="3754" y="657"/>
                    <a:pt x="3756" y="665"/>
                    <a:pt x="3759" y="672"/>
                  </a:cubicBezTo>
                  <a:cubicBezTo>
                    <a:pt x="3761" y="674"/>
                    <a:pt x="3762" y="678"/>
                    <a:pt x="3762" y="683"/>
                  </a:cubicBezTo>
                  <a:cubicBezTo>
                    <a:pt x="3766" y="684"/>
                    <a:pt x="3763" y="693"/>
                    <a:pt x="3767" y="693"/>
                  </a:cubicBezTo>
                  <a:cubicBezTo>
                    <a:pt x="3769" y="696"/>
                    <a:pt x="3765" y="705"/>
                    <a:pt x="3770" y="704"/>
                  </a:cubicBezTo>
                  <a:cubicBezTo>
                    <a:pt x="3769" y="705"/>
                    <a:pt x="3766" y="715"/>
                    <a:pt x="3771" y="715"/>
                  </a:cubicBezTo>
                  <a:cubicBezTo>
                    <a:pt x="3776" y="703"/>
                    <a:pt x="3769" y="687"/>
                    <a:pt x="3768" y="674"/>
                  </a:cubicBezTo>
                  <a:cubicBezTo>
                    <a:pt x="3763" y="670"/>
                    <a:pt x="3763" y="659"/>
                    <a:pt x="3758" y="655"/>
                  </a:cubicBezTo>
                  <a:cubicBezTo>
                    <a:pt x="3755" y="647"/>
                    <a:pt x="3752" y="640"/>
                    <a:pt x="3748" y="634"/>
                  </a:cubicBezTo>
                  <a:cubicBezTo>
                    <a:pt x="3740" y="621"/>
                    <a:pt x="3734" y="607"/>
                    <a:pt x="3725" y="596"/>
                  </a:cubicBezTo>
                  <a:cubicBezTo>
                    <a:pt x="3722" y="590"/>
                    <a:pt x="3717" y="586"/>
                    <a:pt x="3713" y="579"/>
                  </a:cubicBezTo>
                  <a:cubicBezTo>
                    <a:pt x="3711" y="571"/>
                    <a:pt x="3704" y="568"/>
                    <a:pt x="3701" y="560"/>
                  </a:cubicBezTo>
                  <a:cubicBezTo>
                    <a:pt x="3691" y="550"/>
                    <a:pt x="3683" y="537"/>
                    <a:pt x="3673" y="527"/>
                  </a:cubicBezTo>
                  <a:cubicBezTo>
                    <a:pt x="3668" y="527"/>
                    <a:pt x="3671" y="520"/>
                    <a:pt x="3668" y="519"/>
                  </a:cubicBezTo>
                  <a:cubicBezTo>
                    <a:pt x="3664" y="517"/>
                    <a:pt x="3663" y="513"/>
                    <a:pt x="3660" y="511"/>
                  </a:cubicBezTo>
                  <a:cubicBezTo>
                    <a:pt x="3655" y="506"/>
                    <a:pt x="3651" y="499"/>
                    <a:pt x="3646" y="494"/>
                  </a:cubicBezTo>
                  <a:cubicBezTo>
                    <a:pt x="3638" y="483"/>
                    <a:pt x="3626" y="475"/>
                    <a:pt x="3618" y="463"/>
                  </a:cubicBezTo>
                  <a:cubicBezTo>
                    <a:pt x="3613" y="464"/>
                    <a:pt x="3615" y="457"/>
                    <a:pt x="3611" y="457"/>
                  </a:cubicBezTo>
                  <a:cubicBezTo>
                    <a:pt x="3607" y="456"/>
                    <a:pt x="3604" y="455"/>
                    <a:pt x="3604" y="449"/>
                  </a:cubicBezTo>
                  <a:cubicBezTo>
                    <a:pt x="3597" y="446"/>
                    <a:pt x="3593" y="439"/>
                    <a:pt x="3587" y="435"/>
                  </a:cubicBezTo>
                  <a:cubicBezTo>
                    <a:pt x="3583" y="429"/>
                    <a:pt x="3578" y="424"/>
                    <a:pt x="3573" y="419"/>
                  </a:cubicBezTo>
                  <a:cubicBezTo>
                    <a:pt x="3568" y="413"/>
                    <a:pt x="3561" y="410"/>
                    <a:pt x="3557" y="404"/>
                  </a:cubicBezTo>
                  <a:cubicBezTo>
                    <a:pt x="3544" y="388"/>
                    <a:pt x="3531" y="373"/>
                    <a:pt x="3516" y="359"/>
                  </a:cubicBezTo>
                  <a:cubicBezTo>
                    <a:pt x="3508" y="345"/>
                    <a:pt x="3497" y="335"/>
                    <a:pt x="3488" y="322"/>
                  </a:cubicBezTo>
                  <a:cubicBezTo>
                    <a:pt x="3487" y="318"/>
                    <a:pt x="3486" y="316"/>
                    <a:pt x="3483" y="316"/>
                  </a:cubicBezTo>
                  <a:cubicBezTo>
                    <a:pt x="3482" y="312"/>
                    <a:pt x="3483" y="307"/>
                    <a:pt x="3480" y="307"/>
                  </a:cubicBezTo>
                  <a:cubicBezTo>
                    <a:pt x="3479" y="300"/>
                    <a:pt x="3473" y="299"/>
                    <a:pt x="3474" y="290"/>
                  </a:cubicBezTo>
                  <a:cubicBezTo>
                    <a:pt x="3480" y="292"/>
                    <a:pt x="3482" y="298"/>
                    <a:pt x="3486" y="302"/>
                  </a:cubicBezTo>
                  <a:cubicBezTo>
                    <a:pt x="3491" y="306"/>
                    <a:pt x="3495" y="310"/>
                    <a:pt x="3498" y="315"/>
                  </a:cubicBezTo>
                  <a:cubicBezTo>
                    <a:pt x="3504" y="316"/>
                    <a:pt x="3505" y="324"/>
                    <a:pt x="3510" y="327"/>
                  </a:cubicBezTo>
                  <a:cubicBezTo>
                    <a:pt x="3513" y="332"/>
                    <a:pt x="3518" y="334"/>
                    <a:pt x="3520" y="341"/>
                  </a:cubicBezTo>
                  <a:cubicBezTo>
                    <a:pt x="3528" y="347"/>
                    <a:pt x="3536" y="354"/>
                    <a:pt x="3543" y="362"/>
                  </a:cubicBezTo>
                  <a:cubicBezTo>
                    <a:pt x="3548" y="364"/>
                    <a:pt x="3551" y="367"/>
                    <a:pt x="3554" y="372"/>
                  </a:cubicBezTo>
                  <a:cubicBezTo>
                    <a:pt x="3558" y="376"/>
                    <a:pt x="3566" y="374"/>
                    <a:pt x="3566" y="382"/>
                  </a:cubicBezTo>
                  <a:cubicBezTo>
                    <a:pt x="3574" y="381"/>
                    <a:pt x="3571" y="392"/>
                    <a:pt x="3580" y="390"/>
                  </a:cubicBezTo>
                  <a:cubicBezTo>
                    <a:pt x="3581" y="392"/>
                    <a:pt x="3582" y="394"/>
                    <a:pt x="3585" y="396"/>
                  </a:cubicBezTo>
                  <a:cubicBezTo>
                    <a:pt x="3588" y="396"/>
                    <a:pt x="3587" y="401"/>
                    <a:pt x="3591" y="400"/>
                  </a:cubicBezTo>
                  <a:cubicBezTo>
                    <a:pt x="3598" y="407"/>
                    <a:pt x="3606" y="414"/>
                    <a:pt x="3615" y="420"/>
                  </a:cubicBezTo>
                  <a:cubicBezTo>
                    <a:pt x="3616" y="427"/>
                    <a:pt x="3623" y="428"/>
                    <a:pt x="3624" y="435"/>
                  </a:cubicBezTo>
                  <a:cubicBezTo>
                    <a:pt x="3630" y="436"/>
                    <a:pt x="3632" y="443"/>
                    <a:pt x="3638" y="445"/>
                  </a:cubicBezTo>
                  <a:cubicBezTo>
                    <a:pt x="3642" y="449"/>
                    <a:pt x="3647" y="454"/>
                    <a:pt x="3650" y="457"/>
                  </a:cubicBezTo>
                  <a:cubicBezTo>
                    <a:pt x="3655" y="461"/>
                    <a:pt x="3658" y="467"/>
                    <a:pt x="3664" y="469"/>
                  </a:cubicBezTo>
                  <a:cubicBezTo>
                    <a:pt x="3665" y="476"/>
                    <a:pt x="3672" y="477"/>
                    <a:pt x="3674" y="484"/>
                  </a:cubicBezTo>
                  <a:cubicBezTo>
                    <a:pt x="3680" y="486"/>
                    <a:pt x="3682" y="493"/>
                    <a:pt x="3686" y="498"/>
                  </a:cubicBezTo>
                  <a:cubicBezTo>
                    <a:pt x="3695" y="506"/>
                    <a:pt x="3703" y="514"/>
                    <a:pt x="3709" y="525"/>
                  </a:cubicBezTo>
                  <a:cubicBezTo>
                    <a:pt x="3715" y="527"/>
                    <a:pt x="3716" y="534"/>
                    <a:pt x="3721" y="537"/>
                  </a:cubicBezTo>
                  <a:cubicBezTo>
                    <a:pt x="3724" y="544"/>
                    <a:pt x="3729" y="547"/>
                    <a:pt x="3731" y="554"/>
                  </a:cubicBezTo>
                  <a:cubicBezTo>
                    <a:pt x="3741" y="561"/>
                    <a:pt x="3746" y="573"/>
                    <a:pt x="3753" y="583"/>
                  </a:cubicBezTo>
                  <a:cubicBezTo>
                    <a:pt x="3757" y="587"/>
                    <a:pt x="3759" y="594"/>
                    <a:pt x="3763" y="598"/>
                  </a:cubicBezTo>
                  <a:cubicBezTo>
                    <a:pt x="3765" y="605"/>
                    <a:pt x="3771" y="607"/>
                    <a:pt x="3773" y="614"/>
                  </a:cubicBezTo>
                  <a:cubicBezTo>
                    <a:pt x="3779" y="625"/>
                    <a:pt x="3785" y="637"/>
                    <a:pt x="3790" y="648"/>
                  </a:cubicBezTo>
                  <a:cubicBezTo>
                    <a:pt x="3791" y="651"/>
                    <a:pt x="3790" y="656"/>
                    <a:pt x="3793" y="657"/>
                  </a:cubicBezTo>
                  <a:cubicBezTo>
                    <a:pt x="3793" y="649"/>
                    <a:pt x="3792" y="642"/>
                    <a:pt x="3790" y="637"/>
                  </a:cubicBezTo>
                  <a:cubicBezTo>
                    <a:pt x="3788" y="631"/>
                    <a:pt x="3781" y="631"/>
                    <a:pt x="3782" y="622"/>
                  </a:cubicBezTo>
                  <a:cubicBezTo>
                    <a:pt x="3781" y="616"/>
                    <a:pt x="3778" y="612"/>
                    <a:pt x="3774" y="608"/>
                  </a:cubicBezTo>
                  <a:cubicBezTo>
                    <a:pt x="3772" y="601"/>
                    <a:pt x="3770" y="595"/>
                    <a:pt x="3765" y="593"/>
                  </a:cubicBezTo>
                  <a:cubicBezTo>
                    <a:pt x="3764" y="586"/>
                    <a:pt x="3761" y="582"/>
                    <a:pt x="3757" y="578"/>
                  </a:cubicBezTo>
                  <a:cubicBezTo>
                    <a:pt x="3755" y="572"/>
                    <a:pt x="3753" y="566"/>
                    <a:pt x="3747" y="564"/>
                  </a:cubicBezTo>
                  <a:cubicBezTo>
                    <a:pt x="3747" y="556"/>
                    <a:pt x="3740" y="557"/>
                    <a:pt x="3740" y="549"/>
                  </a:cubicBezTo>
                  <a:cubicBezTo>
                    <a:pt x="3734" y="546"/>
                    <a:pt x="3734" y="538"/>
                    <a:pt x="3728" y="537"/>
                  </a:cubicBezTo>
                  <a:cubicBezTo>
                    <a:pt x="3728" y="528"/>
                    <a:pt x="3719" y="532"/>
                    <a:pt x="3720" y="522"/>
                  </a:cubicBezTo>
                  <a:cubicBezTo>
                    <a:pt x="3716" y="518"/>
                    <a:pt x="3713" y="513"/>
                    <a:pt x="3708" y="510"/>
                  </a:cubicBezTo>
                  <a:cubicBezTo>
                    <a:pt x="3703" y="500"/>
                    <a:pt x="3693" y="495"/>
                    <a:pt x="3689" y="482"/>
                  </a:cubicBezTo>
                  <a:cubicBezTo>
                    <a:pt x="3680" y="476"/>
                    <a:pt x="3674" y="467"/>
                    <a:pt x="3666" y="460"/>
                  </a:cubicBezTo>
                  <a:cubicBezTo>
                    <a:pt x="3663" y="455"/>
                    <a:pt x="3658" y="453"/>
                    <a:pt x="3656" y="448"/>
                  </a:cubicBezTo>
                  <a:cubicBezTo>
                    <a:pt x="3653" y="447"/>
                    <a:pt x="3652" y="444"/>
                    <a:pt x="3649" y="444"/>
                  </a:cubicBezTo>
                  <a:cubicBezTo>
                    <a:pt x="3645" y="444"/>
                    <a:pt x="3647" y="437"/>
                    <a:pt x="3642" y="438"/>
                  </a:cubicBezTo>
                  <a:cubicBezTo>
                    <a:pt x="3639" y="433"/>
                    <a:pt x="3635" y="430"/>
                    <a:pt x="3631" y="428"/>
                  </a:cubicBezTo>
                  <a:cubicBezTo>
                    <a:pt x="3630" y="420"/>
                    <a:pt x="3624" y="418"/>
                    <a:pt x="3619" y="415"/>
                  </a:cubicBezTo>
                  <a:cubicBezTo>
                    <a:pt x="3618" y="408"/>
                    <a:pt x="3610" y="409"/>
                    <a:pt x="3609" y="403"/>
                  </a:cubicBezTo>
                  <a:cubicBezTo>
                    <a:pt x="3606" y="403"/>
                    <a:pt x="3605" y="400"/>
                    <a:pt x="3602" y="399"/>
                  </a:cubicBezTo>
                  <a:cubicBezTo>
                    <a:pt x="3603" y="394"/>
                    <a:pt x="3596" y="397"/>
                    <a:pt x="3595" y="393"/>
                  </a:cubicBezTo>
                  <a:cubicBezTo>
                    <a:pt x="3587" y="386"/>
                    <a:pt x="3579" y="379"/>
                    <a:pt x="3570" y="373"/>
                  </a:cubicBezTo>
                  <a:cubicBezTo>
                    <a:pt x="3568" y="367"/>
                    <a:pt x="3560" y="369"/>
                    <a:pt x="3558" y="363"/>
                  </a:cubicBezTo>
                  <a:cubicBezTo>
                    <a:pt x="3554" y="359"/>
                    <a:pt x="3548" y="357"/>
                    <a:pt x="3546" y="350"/>
                  </a:cubicBezTo>
                  <a:cubicBezTo>
                    <a:pt x="3528" y="339"/>
                    <a:pt x="3517" y="319"/>
                    <a:pt x="3502" y="303"/>
                  </a:cubicBezTo>
                  <a:cubicBezTo>
                    <a:pt x="3494" y="295"/>
                    <a:pt x="3486" y="288"/>
                    <a:pt x="3480" y="279"/>
                  </a:cubicBezTo>
                  <a:cubicBezTo>
                    <a:pt x="3476" y="276"/>
                    <a:pt x="3474" y="270"/>
                    <a:pt x="3471" y="266"/>
                  </a:cubicBezTo>
                  <a:cubicBezTo>
                    <a:pt x="3469" y="260"/>
                    <a:pt x="3462" y="259"/>
                    <a:pt x="3463" y="249"/>
                  </a:cubicBezTo>
                  <a:cubicBezTo>
                    <a:pt x="3472" y="259"/>
                    <a:pt x="3480" y="269"/>
                    <a:pt x="3487" y="280"/>
                  </a:cubicBezTo>
                  <a:cubicBezTo>
                    <a:pt x="3507" y="298"/>
                    <a:pt x="3528" y="312"/>
                    <a:pt x="3547" y="331"/>
                  </a:cubicBezTo>
                  <a:cubicBezTo>
                    <a:pt x="3561" y="334"/>
                    <a:pt x="3568" y="347"/>
                    <a:pt x="3581" y="350"/>
                  </a:cubicBezTo>
                  <a:cubicBezTo>
                    <a:pt x="3581" y="355"/>
                    <a:pt x="3584" y="357"/>
                    <a:pt x="3588" y="356"/>
                  </a:cubicBezTo>
                  <a:cubicBezTo>
                    <a:pt x="3587" y="363"/>
                    <a:pt x="3594" y="360"/>
                    <a:pt x="3595" y="364"/>
                  </a:cubicBezTo>
                  <a:cubicBezTo>
                    <a:pt x="3597" y="367"/>
                    <a:pt x="3600" y="368"/>
                    <a:pt x="3604" y="368"/>
                  </a:cubicBezTo>
                  <a:cubicBezTo>
                    <a:pt x="3607" y="371"/>
                    <a:pt x="3608" y="375"/>
                    <a:pt x="3614" y="374"/>
                  </a:cubicBezTo>
                  <a:cubicBezTo>
                    <a:pt x="3614" y="382"/>
                    <a:pt x="3623" y="379"/>
                    <a:pt x="3623" y="387"/>
                  </a:cubicBezTo>
                  <a:cubicBezTo>
                    <a:pt x="3627" y="391"/>
                    <a:pt x="3635" y="390"/>
                    <a:pt x="3635" y="399"/>
                  </a:cubicBezTo>
                  <a:cubicBezTo>
                    <a:pt x="3644" y="397"/>
                    <a:pt x="3643" y="407"/>
                    <a:pt x="3651" y="406"/>
                  </a:cubicBezTo>
                  <a:cubicBezTo>
                    <a:pt x="3655" y="410"/>
                    <a:pt x="3657" y="417"/>
                    <a:pt x="3663" y="419"/>
                  </a:cubicBezTo>
                  <a:cubicBezTo>
                    <a:pt x="3666" y="419"/>
                    <a:pt x="3666" y="423"/>
                    <a:pt x="3668" y="425"/>
                  </a:cubicBezTo>
                  <a:cubicBezTo>
                    <a:pt x="3671" y="425"/>
                    <a:pt x="3673" y="426"/>
                    <a:pt x="3674" y="429"/>
                  </a:cubicBezTo>
                  <a:cubicBezTo>
                    <a:pt x="3679" y="432"/>
                    <a:pt x="3682" y="438"/>
                    <a:pt x="3686" y="441"/>
                  </a:cubicBezTo>
                  <a:cubicBezTo>
                    <a:pt x="3691" y="445"/>
                    <a:pt x="3695" y="449"/>
                    <a:pt x="3698" y="453"/>
                  </a:cubicBezTo>
                  <a:cubicBezTo>
                    <a:pt x="3702" y="457"/>
                    <a:pt x="3707" y="461"/>
                    <a:pt x="3710" y="466"/>
                  </a:cubicBezTo>
                  <a:cubicBezTo>
                    <a:pt x="3719" y="472"/>
                    <a:pt x="3724" y="482"/>
                    <a:pt x="3733" y="488"/>
                  </a:cubicBezTo>
                  <a:cubicBezTo>
                    <a:pt x="3740" y="498"/>
                    <a:pt x="3746" y="508"/>
                    <a:pt x="3755" y="515"/>
                  </a:cubicBezTo>
                  <a:cubicBezTo>
                    <a:pt x="3755" y="519"/>
                    <a:pt x="3757" y="520"/>
                    <a:pt x="3760" y="521"/>
                  </a:cubicBezTo>
                  <a:cubicBezTo>
                    <a:pt x="3760" y="525"/>
                    <a:pt x="3761" y="528"/>
                    <a:pt x="3764" y="530"/>
                  </a:cubicBezTo>
                  <a:cubicBezTo>
                    <a:pt x="3767" y="536"/>
                    <a:pt x="3770" y="540"/>
                    <a:pt x="3774" y="544"/>
                  </a:cubicBezTo>
                  <a:cubicBezTo>
                    <a:pt x="3775" y="552"/>
                    <a:pt x="3783" y="552"/>
                    <a:pt x="3784" y="559"/>
                  </a:cubicBezTo>
                  <a:cubicBezTo>
                    <a:pt x="3786" y="565"/>
                    <a:pt x="3791" y="568"/>
                    <a:pt x="3794" y="573"/>
                  </a:cubicBezTo>
                  <a:cubicBezTo>
                    <a:pt x="3797" y="578"/>
                    <a:pt x="3798" y="584"/>
                    <a:pt x="3801" y="588"/>
                  </a:cubicBezTo>
                  <a:cubicBezTo>
                    <a:pt x="3802" y="592"/>
                    <a:pt x="3803" y="594"/>
                    <a:pt x="3806" y="594"/>
                  </a:cubicBezTo>
                  <a:cubicBezTo>
                    <a:pt x="3807" y="598"/>
                    <a:pt x="3805" y="605"/>
                    <a:pt x="3811" y="603"/>
                  </a:cubicBezTo>
                  <a:cubicBezTo>
                    <a:pt x="3810" y="597"/>
                    <a:pt x="3809" y="591"/>
                    <a:pt x="3806" y="588"/>
                  </a:cubicBezTo>
                  <a:cubicBezTo>
                    <a:pt x="3803" y="583"/>
                    <a:pt x="3803" y="576"/>
                    <a:pt x="3798" y="573"/>
                  </a:cubicBezTo>
                  <a:cubicBezTo>
                    <a:pt x="3794" y="563"/>
                    <a:pt x="3789" y="554"/>
                    <a:pt x="3781" y="548"/>
                  </a:cubicBezTo>
                  <a:cubicBezTo>
                    <a:pt x="3779" y="536"/>
                    <a:pt x="3770" y="532"/>
                    <a:pt x="3766" y="521"/>
                  </a:cubicBezTo>
                  <a:cubicBezTo>
                    <a:pt x="3759" y="513"/>
                    <a:pt x="3754" y="504"/>
                    <a:pt x="3747" y="496"/>
                  </a:cubicBezTo>
                  <a:cubicBezTo>
                    <a:pt x="3742" y="487"/>
                    <a:pt x="3733" y="482"/>
                    <a:pt x="3730" y="471"/>
                  </a:cubicBezTo>
                  <a:cubicBezTo>
                    <a:pt x="3724" y="470"/>
                    <a:pt x="3721" y="465"/>
                    <a:pt x="3718" y="461"/>
                  </a:cubicBezTo>
                  <a:cubicBezTo>
                    <a:pt x="3718" y="457"/>
                    <a:pt x="3712" y="459"/>
                    <a:pt x="3713" y="455"/>
                  </a:cubicBezTo>
                  <a:cubicBezTo>
                    <a:pt x="3710" y="454"/>
                    <a:pt x="3709" y="451"/>
                    <a:pt x="3706" y="451"/>
                  </a:cubicBezTo>
                  <a:cubicBezTo>
                    <a:pt x="3703" y="440"/>
                    <a:pt x="3693" y="437"/>
                    <a:pt x="3687" y="428"/>
                  </a:cubicBezTo>
                  <a:cubicBezTo>
                    <a:pt x="3682" y="427"/>
                    <a:pt x="3680" y="421"/>
                    <a:pt x="3676" y="418"/>
                  </a:cubicBezTo>
                  <a:cubicBezTo>
                    <a:pt x="3675" y="414"/>
                    <a:pt x="3670" y="417"/>
                    <a:pt x="3671" y="412"/>
                  </a:cubicBezTo>
                  <a:cubicBezTo>
                    <a:pt x="3667" y="412"/>
                    <a:pt x="3665" y="410"/>
                    <a:pt x="3664" y="408"/>
                  </a:cubicBezTo>
                  <a:cubicBezTo>
                    <a:pt x="3660" y="405"/>
                    <a:pt x="3655" y="404"/>
                    <a:pt x="3655" y="397"/>
                  </a:cubicBezTo>
                  <a:cubicBezTo>
                    <a:pt x="3647" y="398"/>
                    <a:pt x="3647" y="390"/>
                    <a:pt x="3643" y="387"/>
                  </a:cubicBezTo>
                  <a:cubicBezTo>
                    <a:pt x="3637" y="386"/>
                    <a:pt x="3635" y="381"/>
                    <a:pt x="3631" y="377"/>
                  </a:cubicBezTo>
                  <a:cubicBezTo>
                    <a:pt x="3624" y="378"/>
                    <a:pt x="3624" y="370"/>
                    <a:pt x="3618" y="369"/>
                  </a:cubicBezTo>
                  <a:cubicBezTo>
                    <a:pt x="3617" y="367"/>
                    <a:pt x="3615" y="366"/>
                    <a:pt x="3613" y="365"/>
                  </a:cubicBezTo>
                  <a:cubicBezTo>
                    <a:pt x="3610" y="365"/>
                    <a:pt x="3611" y="360"/>
                    <a:pt x="3606" y="362"/>
                  </a:cubicBezTo>
                  <a:cubicBezTo>
                    <a:pt x="3604" y="356"/>
                    <a:pt x="3600" y="353"/>
                    <a:pt x="3595" y="351"/>
                  </a:cubicBezTo>
                  <a:cubicBezTo>
                    <a:pt x="3595" y="349"/>
                    <a:pt x="3591" y="351"/>
                    <a:pt x="3590" y="350"/>
                  </a:cubicBezTo>
                  <a:cubicBezTo>
                    <a:pt x="3589" y="349"/>
                    <a:pt x="3590" y="346"/>
                    <a:pt x="3590" y="345"/>
                  </a:cubicBezTo>
                  <a:cubicBezTo>
                    <a:pt x="3588" y="343"/>
                    <a:pt x="3585" y="343"/>
                    <a:pt x="3583" y="341"/>
                  </a:cubicBezTo>
                  <a:cubicBezTo>
                    <a:pt x="3579" y="338"/>
                    <a:pt x="3573" y="337"/>
                    <a:pt x="3571" y="331"/>
                  </a:cubicBezTo>
                  <a:cubicBezTo>
                    <a:pt x="3565" y="332"/>
                    <a:pt x="3562" y="328"/>
                    <a:pt x="3560" y="323"/>
                  </a:cubicBezTo>
                  <a:cubicBezTo>
                    <a:pt x="3552" y="324"/>
                    <a:pt x="3552" y="316"/>
                    <a:pt x="3546" y="315"/>
                  </a:cubicBezTo>
                  <a:cubicBezTo>
                    <a:pt x="3542" y="312"/>
                    <a:pt x="3536" y="312"/>
                    <a:pt x="3535" y="305"/>
                  </a:cubicBezTo>
                  <a:cubicBezTo>
                    <a:pt x="3531" y="302"/>
                    <a:pt x="3524" y="302"/>
                    <a:pt x="3523" y="295"/>
                  </a:cubicBezTo>
                  <a:cubicBezTo>
                    <a:pt x="3518" y="293"/>
                    <a:pt x="3513" y="292"/>
                    <a:pt x="3511" y="287"/>
                  </a:cubicBezTo>
                  <a:cubicBezTo>
                    <a:pt x="3508" y="284"/>
                    <a:pt x="3502" y="283"/>
                    <a:pt x="3500" y="277"/>
                  </a:cubicBezTo>
                  <a:cubicBezTo>
                    <a:pt x="3492" y="270"/>
                    <a:pt x="3485" y="262"/>
                    <a:pt x="3478" y="255"/>
                  </a:cubicBezTo>
                  <a:cubicBezTo>
                    <a:pt x="3473" y="249"/>
                    <a:pt x="3471" y="239"/>
                    <a:pt x="3464" y="236"/>
                  </a:cubicBezTo>
                  <a:cubicBezTo>
                    <a:pt x="3461" y="227"/>
                    <a:pt x="3453" y="225"/>
                    <a:pt x="3454" y="213"/>
                  </a:cubicBezTo>
                  <a:cubicBezTo>
                    <a:pt x="3459" y="214"/>
                    <a:pt x="3457" y="223"/>
                    <a:pt x="3463" y="223"/>
                  </a:cubicBezTo>
                  <a:cubicBezTo>
                    <a:pt x="3464" y="229"/>
                    <a:pt x="3471" y="229"/>
                    <a:pt x="3475" y="233"/>
                  </a:cubicBezTo>
                  <a:cubicBezTo>
                    <a:pt x="3479" y="236"/>
                    <a:pt x="3478" y="243"/>
                    <a:pt x="3484" y="243"/>
                  </a:cubicBezTo>
                  <a:cubicBezTo>
                    <a:pt x="3487" y="248"/>
                    <a:pt x="3492" y="250"/>
                    <a:pt x="3494" y="256"/>
                  </a:cubicBezTo>
                  <a:cubicBezTo>
                    <a:pt x="3498" y="257"/>
                    <a:pt x="3501" y="260"/>
                    <a:pt x="3505" y="262"/>
                  </a:cubicBezTo>
                  <a:cubicBezTo>
                    <a:pt x="3506" y="267"/>
                    <a:pt x="3512" y="266"/>
                    <a:pt x="3515" y="270"/>
                  </a:cubicBezTo>
                  <a:cubicBezTo>
                    <a:pt x="3517" y="270"/>
                    <a:pt x="3518" y="272"/>
                    <a:pt x="3519" y="274"/>
                  </a:cubicBezTo>
                  <a:cubicBezTo>
                    <a:pt x="3519" y="277"/>
                    <a:pt x="3523" y="275"/>
                    <a:pt x="3524" y="278"/>
                  </a:cubicBezTo>
                  <a:cubicBezTo>
                    <a:pt x="3528" y="279"/>
                    <a:pt x="3531" y="282"/>
                    <a:pt x="3533" y="286"/>
                  </a:cubicBezTo>
                  <a:cubicBezTo>
                    <a:pt x="3543" y="286"/>
                    <a:pt x="3547" y="294"/>
                    <a:pt x="3556" y="295"/>
                  </a:cubicBezTo>
                  <a:cubicBezTo>
                    <a:pt x="3556" y="301"/>
                    <a:pt x="3562" y="300"/>
                    <a:pt x="3565" y="303"/>
                  </a:cubicBezTo>
                  <a:cubicBezTo>
                    <a:pt x="3569" y="305"/>
                    <a:pt x="3572" y="308"/>
                    <a:pt x="3576" y="309"/>
                  </a:cubicBezTo>
                  <a:cubicBezTo>
                    <a:pt x="3576" y="311"/>
                    <a:pt x="3577" y="310"/>
                    <a:pt x="3579" y="311"/>
                  </a:cubicBezTo>
                  <a:cubicBezTo>
                    <a:pt x="3580" y="312"/>
                    <a:pt x="3580" y="313"/>
                    <a:pt x="3581" y="313"/>
                  </a:cubicBezTo>
                  <a:cubicBezTo>
                    <a:pt x="3583" y="314"/>
                    <a:pt x="3586" y="313"/>
                    <a:pt x="3588" y="315"/>
                  </a:cubicBezTo>
                  <a:cubicBezTo>
                    <a:pt x="3591" y="317"/>
                    <a:pt x="3593" y="321"/>
                    <a:pt x="3597" y="323"/>
                  </a:cubicBezTo>
                  <a:cubicBezTo>
                    <a:pt x="3601" y="325"/>
                    <a:pt x="3604" y="326"/>
                    <a:pt x="3608" y="329"/>
                  </a:cubicBezTo>
                  <a:cubicBezTo>
                    <a:pt x="3612" y="330"/>
                    <a:pt x="3615" y="335"/>
                    <a:pt x="3620" y="334"/>
                  </a:cubicBezTo>
                  <a:cubicBezTo>
                    <a:pt x="3626" y="339"/>
                    <a:pt x="3632" y="345"/>
                    <a:pt x="3642" y="346"/>
                  </a:cubicBezTo>
                  <a:cubicBezTo>
                    <a:pt x="3643" y="351"/>
                    <a:pt x="3649" y="350"/>
                    <a:pt x="3652" y="354"/>
                  </a:cubicBezTo>
                  <a:cubicBezTo>
                    <a:pt x="3654" y="354"/>
                    <a:pt x="3657" y="354"/>
                    <a:pt x="3656" y="358"/>
                  </a:cubicBezTo>
                  <a:cubicBezTo>
                    <a:pt x="3659" y="358"/>
                    <a:pt x="3662" y="357"/>
                    <a:pt x="3663" y="360"/>
                  </a:cubicBezTo>
                  <a:cubicBezTo>
                    <a:pt x="3678" y="367"/>
                    <a:pt x="3693" y="375"/>
                    <a:pt x="3708" y="383"/>
                  </a:cubicBezTo>
                  <a:cubicBezTo>
                    <a:pt x="3715" y="388"/>
                    <a:pt x="3721" y="393"/>
                    <a:pt x="3731" y="394"/>
                  </a:cubicBezTo>
                  <a:cubicBezTo>
                    <a:pt x="3735" y="402"/>
                    <a:pt x="3746" y="402"/>
                    <a:pt x="3750" y="410"/>
                  </a:cubicBezTo>
                  <a:cubicBezTo>
                    <a:pt x="3760" y="411"/>
                    <a:pt x="3762" y="421"/>
                    <a:pt x="3770" y="424"/>
                  </a:cubicBezTo>
                  <a:cubicBezTo>
                    <a:pt x="3776" y="431"/>
                    <a:pt x="3782" y="436"/>
                    <a:pt x="3789" y="440"/>
                  </a:cubicBezTo>
                  <a:cubicBezTo>
                    <a:pt x="3794" y="447"/>
                    <a:pt x="3800" y="452"/>
                    <a:pt x="3807" y="457"/>
                  </a:cubicBezTo>
                  <a:cubicBezTo>
                    <a:pt x="3809" y="461"/>
                    <a:pt x="3812" y="463"/>
                    <a:pt x="3815" y="467"/>
                  </a:cubicBezTo>
                  <a:cubicBezTo>
                    <a:pt x="3821" y="466"/>
                    <a:pt x="3821" y="473"/>
                    <a:pt x="3824" y="475"/>
                  </a:cubicBezTo>
                  <a:cubicBezTo>
                    <a:pt x="3828" y="477"/>
                    <a:pt x="3830" y="481"/>
                    <a:pt x="3833" y="483"/>
                  </a:cubicBezTo>
                  <a:cubicBezTo>
                    <a:pt x="3834" y="487"/>
                    <a:pt x="3838" y="487"/>
                    <a:pt x="3840" y="490"/>
                  </a:cubicBezTo>
                  <a:cubicBezTo>
                    <a:pt x="3840" y="485"/>
                    <a:pt x="3840" y="485"/>
                    <a:pt x="3840" y="485"/>
                  </a:cubicBezTo>
                  <a:cubicBezTo>
                    <a:pt x="3840" y="485"/>
                    <a:pt x="3840" y="485"/>
                    <a:pt x="3840" y="485"/>
                  </a:cubicBezTo>
                  <a:cubicBezTo>
                    <a:pt x="3834" y="475"/>
                    <a:pt x="3825" y="469"/>
                    <a:pt x="3819" y="460"/>
                  </a:cubicBezTo>
                  <a:cubicBezTo>
                    <a:pt x="3814" y="457"/>
                    <a:pt x="3813" y="452"/>
                    <a:pt x="3807" y="450"/>
                  </a:cubicBezTo>
                  <a:cubicBezTo>
                    <a:pt x="3804" y="445"/>
                    <a:pt x="3799" y="442"/>
                    <a:pt x="3795" y="438"/>
                  </a:cubicBezTo>
                  <a:cubicBezTo>
                    <a:pt x="3792" y="438"/>
                    <a:pt x="3793" y="432"/>
                    <a:pt x="3788" y="434"/>
                  </a:cubicBezTo>
                  <a:cubicBezTo>
                    <a:pt x="3788" y="430"/>
                    <a:pt x="3786" y="429"/>
                    <a:pt x="3784" y="428"/>
                  </a:cubicBezTo>
                  <a:cubicBezTo>
                    <a:pt x="3781" y="422"/>
                    <a:pt x="3774" y="421"/>
                    <a:pt x="3772" y="415"/>
                  </a:cubicBezTo>
                  <a:cubicBezTo>
                    <a:pt x="3769" y="415"/>
                    <a:pt x="3767" y="413"/>
                    <a:pt x="3767" y="409"/>
                  </a:cubicBezTo>
                  <a:cubicBezTo>
                    <a:pt x="3763" y="410"/>
                    <a:pt x="3760" y="409"/>
                    <a:pt x="3758" y="408"/>
                  </a:cubicBezTo>
                  <a:cubicBezTo>
                    <a:pt x="3755" y="402"/>
                    <a:pt x="3751" y="398"/>
                    <a:pt x="3744" y="398"/>
                  </a:cubicBezTo>
                  <a:cubicBezTo>
                    <a:pt x="3741" y="393"/>
                    <a:pt x="3737" y="390"/>
                    <a:pt x="3733" y="388"/>
                  </a:cubicBezTo>
                  <a:cubicBezTo>
                    <a:pt x="3726" y="387"/>
                    <a:pt x="3724" y="380"/>
                    <a:pt x="3717" y="380"/>
                  </a:cubicBezTo>
                  <a:cubicBezTo>
                    <a:pt x="3710" y="372"/>
                    <a:pt x="3698" y="369"/>
                    <a:pt x="3689" y="362"/>
                  </a:cubicBezTo>
                  <a:cubicBezTo>
                    <a:pt x="3678" y="358"/>
                    <a:pt x="3671" y="350"/>
                    <a:pt x="3658" y="349"/>
                  </a:cubicBezTo>
                  <a:cubicBezTo>
                    <a:pt x="3657" y="341"/>
                    <a:pt x="3645" y="345"/>
                    <a:pt x="3644" y="337"/>
                  </a:cubicBezTo>
                  <a:cubicBezTo>
                    <a:pt x="3636" y="336"/>
                    <a:pt x="3633" y="330"/>
                    <a:pt x="3626" y="327"/>
                  </a:cubicBezTo>
                  <a:cubicBezTo>
                    <a:pt x="3620" y="324"/>
                    <a:pt x="3616" y="320"/>
                    <a:pt x="3610" y="318"/>
                  </a:cubicBezTo>
                  <a:cubicBezTo>
                    <a:pt x="3606" y="317"/>
                    <a:pt x="3604" y="315"/>
                    <a:pt x="3601" y="314"/>
                  </a:cubicBezTo>
                  <a:cubicBezTo>
                    <a:pt x="3601" y="308"/>
                    <a:pt x="3592" y="313"/>
                    <a:pt x="3594" y="306"/>
                  </a:cubicBezTo>
                  <a:cubicBezTo>
                    <a:pt x="3586" y="305"/>
                    <a:pt x="3581" y="301"/>
                    <a:pt x="3576" y="298"/>
                  </a:cubicBezTo>
                  <a:cubicBezTo>
                    <a:pt x="3571" y="299"/>
                    <a:pt x="3573" y="292"/>
                    <a:pt x="3569" y="292"/>
                  </a:cubicBezTo>
                  <a:cubicBezTo>
                    <a:pt x="3563" y="293"/>
                    <a:pt x="3561" y="289"/>
                    <a:pt x="3559" y="286"/>
                  </a:cubicBezTo>
                  <a:cubicBezTo>
                    <a:pt x="3551" y="286"/>
                    <a:pt x="3550" y="278"/>
                    <a:pt x="3543" y="276"/>
                  </a:cubicBezTo>
                  <a:cubicBezTo>
                    <a:pt x="3541" y="274"/>
                    <a:pt x="3535" y="276"/>
                    <a:pt x="3536" y="270"/>
                  </a:cubicBezTo>
                  <a:cubicBezTo>
                    <a:pt x="3531" y="271"/>
                    <a:pt x="3529" y="267"/>
                    <a:pt x="3525" y="267"/>
                  </a:cubicBezTo>
                  <a:cubicBezTo>
                    <a:pt x="3518" y="256"/>
                    <a:pt x="3508" y="251"/>
                    <a:pt x="3497" y="245"/>
                  </a:cubicBezTo>
                  <a:cubicBezTo>
                    <a:pt x="3495" y="239"/>
                    <a:pt x="3491" y="235"/>
                    <a:pt x="3486" y="232"/>
                  </a:cubicBezTo>
                  <a:cubicBezTo>
                    <a:pt x="3487" y="226"/>
                    <a:pt x="3481" y="228"/>
                    <a:pt x="3479" y="226"/>
                  </a:cubicBezTo>
                  <a:cubicBezTo>
                    <a:pt x="3480" y="220"/>
                    <a:pt x="3474" y="222"/>
                    <a:pt x="3472" y="220"/>
                  </a:cubicBezTo>
                  <a:cubicBezTo>
                    <a:pt x="3474" y="213"/>
                    <a:pt x="3465" y="219"/>
                    <a:pt x="3467" y="212"/>
                  </a:cubicBezTo>
                  <a:cubicBezTo>
                    <a:pt x="3462" y="213"/>
                    <a:pt x="3464" y="206"/>
                    <a:pt x="3460" y="206"/>
                  </a:cubicBezTo>
                  <a:cubicBezTo>
                    <a:pt x="3458" y="198"/>
                    <a:pt x="3452" y="196"/>
                    <a:pt x="3450" y="189"/>
                  </a:cubicBezTo>
                  <a:cubicBezTo>
                    <a:pt x="3455" y="191"/>
                    <a:pt x="3458" y="196"/>
                    <a:pt x="3463" y="197"/>
                  </a:cubicBezTo>
                  <a:cubicBezTo>
                    <a:pt x="3466" y="196"/>
                    <a:pt x="3465" y="200"/>
                    <a:pt x="3466" y="201"/>
                  </a:cubicBezTo>
                  <a:cubicBezTo>
                    <a:pt x="3467" y="202"/>
                    <a:pt x="3470" y="200"/>
                    <a:pt x="3470" y="201"/>
                  </a:cubicBezTo>
                  <a:cubicBezTo>
                    <a:pt x="3472" y="202"/>
                    <a:pt x="3473" y="205"/>
                    <a:pt x="3475" y="207"/>
                  </a:cubicBezTo>
                  <a:cubicBezTo>
                    <a:pt x="3484" y="213"/>
                    <a:pt x="3494" y="218"/>
                    <a:pt x="3501" y="227"/>
                  </a:cubicBezTo>
                  <a:cubicBezTo>
                    <a:pt x="3508" y="228"/>
                    <a:pt x="3514" y="232"/>
                    <a:pt x="3519" y="237"/>
                  </a:cubicBezTo>
                  <a:cubicBezTo>
                    <a:pt x="3527" y="238"/>
                    <a:pt x="3532" y="241"/>
                    <a:pt x="3537" y="246"/>
                  </a:cubicBezTo>
                  <a:cubicBezTo>
                    <a:pt x="3541" y="245"/>
                    <a:pt x="3544" y="249"/>
                    <a:pt x="3546" y="250"/>
                  </a:cubicBezTo>
                  <a:cubicBezTo>
                    <a:pt x="3549" y="252"/>
                    <a:pt x="3552" y="253"/>
                    <a:pt x="3555" y="256"/>
                  </a:cubicBezTo>
                  <a:cubicBezTo>
                    <a:pt x="3559" y="261"/>
                    <a:pt x="3568" y="261"/>
                    <a:pt x="3571" y="268"/>
                  </a:cubicBezTo>
                  <a:cubicBezTo>
                    <a:pt x="3581" y="267"/>
                    <a:pt x="3585" y="272"/>
                    <a:pt x="3591" y="275"/>
                  </a:cubicBezTo>
                  <a:cubicBezTo>
                    <a:pt x="3598" y="278"/>
                    <a:pt x="3605" y="282"/>
                    <a:pt x="3610" y="287"/>
                  </a:cubicBezTo>
                  <a:cubicBezTo>
                    <a:pt x="3626" y="291"/>
                    <a:pt x="3638" y="299"/>
                    <a:pt x="3653" y="306"/>
                  </a:cubicBezTo>
                  <a:cubicBezTo>
                    <a:pt x="3662" y="307"/>
                    <a:pt x="3665" y="315"/>
                    <a:pt x="3675" y="315"/>
                  </a:cubicBezTo>
                  <a:cubicBezTo>
                    <a:pt x="3676" y="320"/>
                    <a:pt x="3685" y="315"/>
                    <a:pt x="3684" y="321"/>
                  </a:cubicBezTo>
                  <a:cubicBezTo>
                    <a:pt x="3690" y="321"/>
                    <a:pt x="3692" y="325"/>
                    <a:pt x="3696" y="327"/>
                  </a:cubicBezTo>
                  <a:cubicBezTo>
                    <a:pt x="3704" y="329"/>
                    <a:pt x="3711" y="333"/>
                    <a:pt x="3716" y="338"/>
                  </a:cubicBezTo>
                  <a:cubicBezTo>
                    <a:pt x="3725" y="340"/>
                    <a:pt x="3730" y="346"/>
                    <a:pt x="3737" y="350"/>
                  </a:cubicBezTo>
                  <a:cubicBezTo>
                    <a:pt x="3743" y="355"/>
                    <a:pt x="3751" y="357"/>
                    <a:pt x="3755" y="364"/>
                  </a:cubicBezTo>
                  <a:cubicBezTo>
                    <a:pt x="3760" y="365"/>
                    <a:pt x="3761" y="368"/>
                    <a:pt x="3764" y="370"/>
                  </a:cubicBezTo>
                  <a:cubicBezTo>
                    <a:pt x="3768" y="372"/>
                    <a:pt x="3771" y="375"/>
                    <a:pt x="3776" y="376"/>
                  </a:cubicBezTo>
                  <a:cubicBezTo>
                    <a:pt x="3785" y="389"/>
                    <a:pt x="3799" y="396"/>
                    <a:pt x="3808" y="408"/>
                  </a:cubicBezTo>
                  <a:cubicBezTo>
                    <a:pt x="3812" y="410"/>
                    <a:pt x="3813" y="414"/>
                    <a:pt x="3816" y="417"/>
                  </a:cubicBezTo>
                  <a:cubicBezTo>
                    <a:pt x="3822" y="416"/>
                    <a:pt x="3821" y="423"/>
                    <a:pt x="3825" y="425"/>
                  </a:cubicBezTo>
                  <a:cubicBezTo>
                    <a:pt x="3832" y="428"/>
                    <a:pt x="3833" y="438"/>
                    <a:pt x="3840" y="441"/>
                  </a:cubicBezTo>
                  <a:cubicBezTo>
                    <a:pt x="3840" y="436"/>
                    <a:pt x="3840" y="436"/>
                    <a:pt x="3840" y="436"/>
                  </a:cubicBezTo>
                  <a:cubicBezTo>
                    <a:pt x="3836" y="427"/>
                    <a:pt x="3826" y="425"/>
                    <a:pt x="3824" y="414"/>
                  </a:cubicBezTo>
                  <a:cubicBezTo>
                    <a:pt x="3820" y="412"/>
                    <a:pt x="3815" y="411"/>
                    <a:pt x="3813" y="406"/>
                  </a:cubicBezTo>
                  <a:cubicBezTo>
                    <a:pt x="3810" y="406"/>
                    <a:pt x="3810" y="402"/>
                    <a:pt x="3808" y="402"/>
                  </a:cubicBezTo>
                  <a:cubicBezTo>
                    <a:pt x="3808" y="399"/>
                    <a:pt x="3802" y="401"/>
                    <a:pt x="3803" y="396"/>
                  </a:cubicBezTo>
                  <a:cubicBezTo>
                    <a:pt x="3799" y="394"/>
                    <a:pt x="3799" y="386"/>
                    <a:pt x="3792" y="388"/>
                  </a:cubicBezTo>
                  <a:cubicBezTo>
                    <a:pt x="3788" y="384"/>
                    <a:pt x="3786" y="378"/>
                    <a:pt x="3782" y="375"/>
                  </a:cubicBezTo>
                  <a:cubicBezTo>
                    <a:pt x="3777" y="374"/>
                    <a:pt x="3776" y="369"/>
                    <a:pt x="3771" y="367"/>
                  </a:cubicBezTo>
                  <a:cubicBezTo>
                    <a:pt x="3769" y="363"/>
                    <a:pt x="3762" y="363"/>
                    <a:pt x="3761" y="357"/>
                  </a:cubicBezTo>
                  <a:cubicBezTo>
                    <a:pt x="3758" y="357"/>
                    <a:pt x="3756" y="357"/>
                    <a:pt x="3756" y="353"/>
                  </a:cubicBezTo>
                  <a:cubicBezTo>
                    <a:pt x="3753" y="354"/>
                    <a:pt x="3751" y="352"/>
                    <a:pt x="3750" y="349"/>
                  </a:cubicBezTo>
                  <a:cubicBezTo>
                    <a:pt x="3745" y="347"/>
                    <a:pt x="3741" y="344"/>
                    <a:pt x="3738" y="339"/>
                  </a:cubicBezTo>
                  <a:cubicBezTo>
                    <a:pt x="3724" y="338"/>
                    <a:pt x="3716" y="329"/>
                    <a:pt x="3706" y="324"/>
                  </a:cubicBezTo>
                  <a:cubicBezTo>
                    <a:pt x="3700" y="322"/>
                    <a:pt x="3698" y="317"/>
                    <a:pt x="3690" y="316"/>
                  </a:cubicBezTo>
                  <a:cubicBezTo>
                    <a:pt x="3689" y="310"/>
                    <a:pt x="3678" y="313"/>
                    <a:pt x="3677" y="306"/>
                  </a:cubicBezTo>
                  <a:cubicBezTo>
                    <a:pt x="3670" y="305"/>
                    <a:pt x="3664" y="304"/>
                    <a:pt x="3661" y="299"/>
                  </a:cubicBezTo>
                  <a:cubicBezTo>
                    <a:pt x="3657" y="299"/>
                    <a:pt x="3656" y="297"/>
                    <a:pt x="3652" y="297"/>
                  </a:cubicBezTo>
                  <a:cubicBezTo>
                    <a:pt x="3648" y="296"/>
                    <a:pt x="3650" y="290"/>
                    <a:pt x="3643" y="293"/>
                  </a:cubicBezTo>
                  <a:cubicBezTo>
                    <a:pt x="3635" y="285"/>
                    <a:pt x="3623" y="281"/>
                    <a:pt x="3611" y="278"/>
                  </a:cubicBezTo>
                  <a:cubicBezTo>
                    <a:pt x="3597" y="265"/>
                    <a:pt x="3579" y="257"/>
                    <a:pt x="3561" y="251"/>
                  </a:cubicBezTo>
                  <a:cubicBezTo>
                    <a:pt x="3558" y="243"/>
                    <a:pt x="3547" y="244"/>
                    <a:pt x="3545" y="235"/>
                  </a:cubicBezTo>
                  <a:cubicBezTo>
                    <a:pt x="3532" y="235"/>
                    <a:pt x="3526" y="226"/>
                    <a:pt x="3516" y="224"/>
                  </a:cubicBezTo>
                  <a:cubicBezTo>
                    <a:pt x="3513" y="220"/>
                    <a:pt x="3507" y="220"/>
                    <a:pt x="3504" y="216"/>
                  </a:cubicBezTo>
                  <a:cubicBezTo>
                    <a:pt x="3503" y="213"/>
                    <a:pt x="3499" y="214"/>
                    <a:pt x="3497" y="212"/>
                  </a:cubicBezTo>
                  <a:cubicBezTo>
                    <a:pt x="3496" y="209"/>
                    <a:pt x="3494" y="208"/>
                    <a:pt x="3491" y="208"/>
                  </a:cubicBezTo>
                  <a:cubicBezTo>
                    <a:pt x="3485" y="199"/>
                    <a:pt x="3474" y="197"/>
                    <a:pt x="3469" y="188"/>
                  </a:cubicBezTo>
                  <a:cubicBezTo>
                    <a:pt x="3459" y="183"/>
                    <a:pt x="3450" y="178"/>
                    <a:pt x="3444" y="170"/>
                  </a:cubicBezTo>
                  <a:cubicBezTo>
                    <a:pt x="3440" y="164"/>
                    <a:pt x="3437" y="159"/>
                    <a:pt x="3434" y="153"/>
                  </a:cubicBezTo>
                  <a:cubicBezTo>
                    <a:pt x="3442" y="157"/>
                    <a:pt x="3447" y="163"/>
                    <a:pt x="3453" y="169"/>
                  </a:cubicBezTo>
                  <a:cubicBezTo>
                    <a:pt x="3456" y="171"/>
                    <a:pt x="3459" y="174"/>
                    <a:pt x="3462" y="177"/>
                  </a:cubicBezTo>
                  <a:cubicBezTo>
                    <a:pt x="3466" y="179"/>
                    <a:pt x="3470" y="182"/>
                    <a:pt x="3474" y="185"/>
                  </a:cubicBezTo>
                  <a:cubicBezTo>
                    <a:pt x="3478" y="187"/>
                    <a:pt x="3481" y="189"/>
                    <a:pt x="3483" y="193"/>
                  </a:cubicBezTo>
                  <a:cubicBezTo>
                    <a:pt x="3487" y="195"/>
                    <a:pt x="3491" y="198"/>
                    <a:pt x="3494" y="201"/>
                  </a:cubicBezTo>
                  <a:cubicBezTo>
                    <a:pt x="3501" y="207"/>
                    <a:pt x="3511" y="209"/>
                    <a:pt x="3517" y="215"/>
                  </a:cubicBezTo>
                  <a:cubicBezTo>
                    <a:pt x="3525" y="218"/>
                    <a:pt x="3531" y="224"/>
                    <a:pt x="3538" y="229"/>
                  </a:cubicBezTo>
                  <a:cubicBezTo>
                    <a:pt x="3545" y="233"/>
                    <a:pt x="3556" y="235"/>
                    <a:pt x="3561" y="242"/>
                  </a:cubicBezTo>
                  <a:cubicBezTo>
                    <a:pt x="3570" y="245"/>
                    <a:pt x="3579" y="248"/>
                    <a:pt x="3586" y="254"/>
                  </a:cubicBezTo>
                  <a:cubicBezTo>
                    <a:pt x="3595" y="256"/>
                    <a:pt x="3603" y="260"/>
                    <a:pt x="3610" y="265"/>
                  </a:cubicBezTo>
                  <a:cubicBezTo>
                    <a:pt x="3617" y="263"/>
                    <a:pt x="3618" y="267"/>
                    <a:pt x="3624" y="266"/>
                  </a:cubicBezTo>
                  <a:cubicBezTo>
                    <a:pt x="3628" y="269"/>
                    <a:pt x="3633" y="273"/>
                    <a:pt x="3639" y="274"/>
                  </a:cubicBezTo>
                  <a:cubicBezTo>
                    <a:pt x="3642" y="275"/>
                    <a:pt x="3644" y="276"/>
                    <a:pt x="3646" y="278"/>
                  </a:cubicBezTo>
                  <a:cubicBezTo>
                    <a:pt x="3648" y="281"/>
                    <a:pt x="3655" y="278"/>
                    <a:pt x="3655" y="282"/>
                  </a:cubicBezTo>
                  <a:cubicBezTo>
                    <a:pt x="3669" y="283"/>
                    <a:pt x="3681" y="288"/>
                    <a:pt x="3693" y="292"/>
                  </a:cubicBezTo>
                  <a:cubicBezTo>
                    <a:pt x="3697" y="296"/>
                    <a:pt x="3705" y="296"/>
                    <a:pt x="3709" y="300"/>
                  </a:cubicBezTo>
                  <a:cubicBezTo>
                    <a:pt x="3715" y="301"/>
                    <a:pt x="3720" y="304"/>
                    <a:pt x="3725" y="307"/>
                  </a:cubicBezTo>
                  <a:cubicBezTo>
                    <a:pt x="3737" y="311"/>
                    <a:pt x="3749" y="316"/>
                    <a:pt x="3759" y="322"/>
                  </a:cubicBezTo>
                  <a:cubicBezTo>
                    <a:pt x="3768" y="328"/>
                    <a:pt x="3781" y="331"/>
                    <a:pt x="3788" y="340"/>
                  </a:cubicBezTo>
                  <a:cubicBezTo>
                    <a:pt x="3791" y="340"/>
                    <a:pt x="3793" y="343"/>
                    <a:pt x="3797" y="342"/>
                  </a:cubicBezTo>
                  <a:cubicBezTo>
                    <a:pt x="3796" y="347"/>
                    <a:pt x="3802" y="345"/>
                    <a:pt x="3804" y="348"/>
                  </a:cubicBezTo>
                  <a:cubicBezTo>
                    <a:pt x="3806" y="351"/>
                    <a:pt x="3808" y="353"/>
                    <a:pt x="3811" y="354"/>
                  </a:cubicBezTo>
                  <a:cubicBezTo>
                    <a:pt x="3813" y="356"/>
                    <a:pt x="3816" y="358"/>
                    <a:pt x="3818" y="360"/>
                  </a:cubicBezTo>
                  <a:cubicBezTo>
                    <a:pt x="3824" y="362"/>
                    <a:pt x="3826" y="368"/>
                    <a:pt x="3832" y="370"/>
                  </a:cubicBezTo>
                  <a:cubicBezTo>
                    <a:pt x="3833" y="374"/>
                    <a:pt x="3837" y="374"/>
                    <a:pt x="3840" y="376"/>
                  </a:cubicBezTo>
                  <a:cubicBezTo>
                    <a:pt x="3840" y="369"/>
                    <a:pt x="3840" y="369"/>
                    <a:pt x="3840" y="369"/>
                  </a:cubicBezTo>
                  <a:cubicBezTo>
                    <a:pt x="3839" y="368"/>
                    <a:pt x="3839" y="368"/>
                    <a:pt x="3838" y="367"/>
                  </a:cubicBezTo>
                  <a:cubicBezTo>
                    <a:pt x="3829" y="365"/>
                    <a:pt x="3828" y="354"/>
                    <a:pt x="3818" y="353"/>
                  </a:cubicBezTo>
                  <a:cubicBezTo>
                    <a:pt x="3816" y="343"/>
                    <a:pt x="3802" y="346"/>
                    <a:pt x="3801" y="335"/>
                  </a:cubicBezTo>
                  <a:cubicBezTo>
                    <a:pt x="3797" y="335"/>
                    <a:pt x="3794" y="334"/>
                    <a:pt x="3792" y="331"/>
                  </a:cubicBezTo>
                  <a:cubicBezTo>
                    <a:pt x="3790" y="329"/>
                    <a:pt x="3784" y="331"/>
                    <a:pt x="3785" y="325"/>
                  </a:cubicBezTo>
                  <a:cubicBezTo>
                    <a:pt x="3781" y="325"/>
                    <a:pt x="3778" y="324"/>
                    <a:pt x="3776" y="321"/>
                  </a:cubicBezTo>
                  <a:cubicBezTo>
                    <a:pt x="3776" y="317"/>
                    <a:pt x="3769" y="320"/>
                    <a:pt x="3769" y="315"/>
                  </a:cubicBezTo>
                  <a:cubicBezTo>
                    <a:pt x="3759" y="314"/>
                    <a:pt x="3754" y="308"/>
                    <a:pt x="3744" y="306"/>
                  </a:cubicBezTo>
                  <a:cubicBezTo>
                    <a:pt x="3739" y="300"/>
                    <a:pt x="3728" y="299"/>
                    <a:pt x="3722" y="294"/>
                  </a:cubicBezTo>
                  <a:cubicBezTo>
                    <a:pt x="3710" y="295"/>
                    <a:pt x="3708" y="285"/>
                    <a:pt x="3697" y="285"/>
                  </a:cubicBezTo>
                  <a:cubicBezTo>
                    <a:pt x="3691" y="279"/>
                    <a:pt x="3678" y="280"/>
                    <a:pt x="3672" y="274"/>
                  </a:cubicBezTo>
                  <a:cubicBezTo>
                    <a:pt x="3661" y="274"/>
                    <a:pt x="3655" y="269"/>
                    <a:pt x="3645" y="267"/>
                  </a:cubicBezTo>
                  <a:cubicBezTo>
                    <a:pt x="3637" y="263"/>
                    <a:pt x="3628" y="261"/>
                    <a:pt x="3621" y="256"/>
                  </a:cubicBezTo>
                  <a:cubicBezTo>
                    <a:pt x="3600" y="254"/>
                    <a:pt x="3589" y="241"/>
                    <a:pt x="3569" y="237"/>
                  </a:cubicBezTo>
                  <a:cubicBezTo>
                    <a:pt x="3569" y="229"/>
                    <a:pt x="3560" y="231"/>
                    <a:pt x="3555" y="227"/>
                  </a:cubicBezTo>
                  <a:cubicBezTo>
                    <a:pt x="3549" y="225"/>
                    <a:pt x="3547" y="220"/>
                    <a:pt x="3539" y="220"/>
                  </a:cubicBezTo>
                  <a:cubicBezTo>
                    <a:pt x="3539" y="215"/>
                    <a:pt x="3533" y="217"/>
                    <a:pt x="3534" y="211"/>
                  </a:cubicBezTo>
                  <a:cubicBezTo>
                    <a:pt x="3529" y="212"/>
                    <a:pt x="3527" y="209"/>
                    <a:pt x="3525" y="205"/>
                  </a:cubicBezTo>
                  <a:cubicBezTo>
                    <a:pt x="3515" y="203"/>
                    <a:pt x="3506" y="199"/>
                    <a:pt x="3500" y="192"/>
                  </a:cubicBezTo>
                  <a:cubicBezTo>
                    <a:pt x="3492" y="194"/>
                    <a:pt x="3495" y="184"/>
                    <a:pt x="3489" y="184"/>
                  </a:cubicBezTo>
                  <a:cubicBezTo>
                    <a:pt x="3484" y="183"/>
                    <a:pt x="3481" y="179"/>
                    <a:pt x="3477" y="176"/>
                  </a:cubicBezTo>
                  <a:cubicBezTo>
                    <a:pt x="3470" y="171"/>
                    <a:pt x="3463" y="165"/>
                    <a:pt x="3456" y="158"/>
                  </a:cubicBezTo>
                  <a:cubicBezTo>
                    <a:pt x="3456" y="152"/>
                    <a:pt x="3447" y="155"/>
                    <a:pt x="3447" y="148"/>
                  </a:cubicBezTo>
                  <a:cubicBezTo>
                    <a:pt x="3443" y="145"/>
                    <a:pt x="3437" y="144"/>
                    <a:pt x="3435" y="140"/>
                  </a:cubicBezTo>
                  <a:cubicBezTo>
                    <a:pt x="3434" y="134"/>
                    <a:pt x="3427" y="136"/>
                    <a:pt x="3428" y="127"/>
                  </a:cubicBezTo>
                  <a:cubicBezTo>
                    <a:pt x="3425" y="126"/>
                    <a:pt x="3423" y="125"/>
                    <a:pt x="3423" y="121"/>
                  </a:cubicBezTo>
                  <a:cubicBezTo>
                    <a:pt x="3419" y="121"/>
                    <a:pt x="3418" y="119"/>
                    <a:pt x="3418" y="115"/>
                  </a:cubicBezTo>
                  <a:cubicBezTo>
                    <a:pt x="3426" y="116"/>
                    <a:pt x="3429" y="123"/>
                    <a:pt x="3432" y="129"/>
                  </a:cubicBezTo>
                  <a:cubicBezTo>
                    <a:pt x="3434" y="129"/>
                    <a:pt x="3437" y="129"/>
                    <a:pt x="3437" y="131"/>
                  </a:cubicBezTo>
                  <a:cubicBezTo>
                    <a:pt x="3437" y="134"/>
                    <a:pt x="3441" y="133"/>
                    <a:pt x="3442" y="135"/>
                  </a:cubicBezTo>
                  <a:cubicBezTo>
                    <a:pt x="3443" y="139"/>
                    <a:pt x="3448" y="139"/>
                    <a:pt x="3451" y="141"/>
                  </a:cubicBezTo>
                  <a:cubicBezTo>
                    <a:pt x="3461" y="150"/>
                    <a:pt x="3474" y="156"/>
                    <a:pt x="3483" y="167"/>
                  </a:cubicBezTo>
                  <a:cubicBezTo>
                    <a:pt x="3489" y="166"/>
                    <a:pt x="3492" y="167"/>
                    <a:pt x="3494" y="170"/>
                  </a:cubicBezTo>
                  <a:cubicBezTo>
                    <a:pt x="3497" y="173"/>
                    <a:pt x="3501" y="174"/>
                    <a:pt x="3504" y="176"/>
                  </a:cubicBezTo>
                  <a:cubicBezTo>
                    <a:pt x="3514" y="176"/>
                    <a:pt x="3515" y="187"/>
                    <a:pt x="3526" y="186"/>
                  </a:cubicBezTo>
                  <a:cubicBezTo>
                    <a:pt x="3527" y="190"/>
                    <a:pt x="3536" y="186"/>
                    <a:pt x="3535" y="192"/>
                  </a:cubicBezTo>
                  <a:cubicBezTo>
                    <a:pt x="3542" y="190"/>
                    <a:pt x="3540" y="197"/>
                    <a:pt x="3546" y="195"/>
                  </a:cubicBezTo>
                  <a:cubicBezTo>
                    <a:pt x="3554" y="198"/>
                    <a:pt x="3561" y="202"/>
                    <a:pt x="3567" y="207"/>
                  </a:cubicBezTo>
                  <a:cubicBezTo>
                    <a:pt x="3577" y="206"/>
                    <a:pt x="3581" y="212"/>
                    <a:pt x="3589" y="214"/>
                  </a:cubicBezTo>
                  <a:cubicBezTo>
                    <a:pt x="3596" y="218"/>
                    <a:pt x="3605" y="219"/>
                    <a:pt x="3612" y="223"/>
                  </a:cubicBezTo>
                  <a:cubicBezTo>
                    <a:pt x="3627" y="229"/>
                    <a:pt x="3638" y="238"/>
                    <a:pt x="3657" y="240"/>
                  </a:cubicBezTo>
                  <a:cubicBezTo>
                    <a:pt x="3659" y="245"/>
                    <a:pt x="3664" y="246"/>
                    <a:pt x="3668" y="248"/>
                  </a:cubicBezTo>
                  <a:cubicBezTo>
                    <a:pt x="3674" y="248"/>
                    <a:pt x="3675" y="254"/>
                    <a:pt x="3682" y="253"/>
                  </a:cubicBezTo>
                  <a:cubicBezTo>
                    <a:pt x="3691" y="257"/>
                    <a:pt x="3698" y="265"/>
                    <a:pt x="3709" y="267"/>
                  </a:cubicBezTo>
                  <a:cubicBezTo>
                    <a:pt x="3715" y="274"/>
                    <a:pt x="3724" y="278"/>
                    <a:pt x="3734" y="280"/>
                  </a:cubicBezTo>
                  <a:cubicBezTo>
                    <a:pt x="3737" y="284"/>
                    <a:pt x="3742" y="285"/>
                    <a:pt x="3747" y="286"/>
                  </a:cubicBezTo>
                  <a:cubicBezTo>
                    <a:pt x="3751" y="290"/>
                    <a:pt x="3755" y="293"/>
                    <a:pt x="3761" y="294"/>
                  </a:cubicBezTo>
                  <a:cubicBezTo>
                    <a:pt x="3768" y="300"/>
                    <a:pt x="3777" y="304"/>
                    <a:pt x="3784" y="310"/>
                  </a:cubicBezTo>
                  <a:cubicBezTo>
                    <a:pt x="3787" y="309"/>
                    <a:pt x="3786" y="313"/>
                    <a:pt x="3789" y="314"/>
                  </a:cubicBezTo>
                  <a:cubicBezTo>
                    <a:pt x="3792" y="313"/>
                    <a:pt x="3794" y="315"/>
                    <a:pt x="3795" y="318"/>
                  </a:cubicBezTo>
                  <a:cubicBezTo>
                    <a:pt x="3799" y="318"/>
                    <a:pt x="3799" y="321"/>
                    <a:pt x="3802" y="322"/>
                  </a:cubicBezTo>
                  <a:cubicBezTo>
                    <a:pt x="3806" y="321"/>
                    <a:pt x="3804" y="327"/>
                    <a:pt x="3809" y="325"/>
                  </a:cubicBezTo>
                  <a:cubicBezTo>
                    <a:pt x="3817" y="331"/>
                    <a:pt x="3824" y="336"/>
                    <a:pt x="3830" y="344"/>
                  </a:cubicBezTo>
                  <a:cubicBezTo>
                    <a:pt x="3835" y="345"/>
                    <a:pt x="3836" y="349"/>
                    <a:pt x="3840" y="351"/>
                  </a:cubicBezTo>
                  <a:cubicBezTo>
                    <a:pt x="3840" y="343"/>
                    <a:pt x="3840" y="343"/>
                    <a:pt x="3840" y="343"/>
                  </a:cubicBezTo>
                  <a:cubicBezTo>
                    <a:pt x="3837" y="339"/>
                    <a:pt x="3833" y="338"/>
                    <a:pt x="3829" y="335"/>
                  </a:cubicBezTo>
                  <a:cubicBezTo>
                    <a:pt x="3820" y="331"/>
                    <a:pt x="3816" y="319"/>
                    <a:pt x="3804" y="317"/>
                  </a:cubicBezTo>
                  <a:cubicBezTo>
                    <a:pt x="3790" y="302"/>
                    <a:pt x="3771" y="293"/>
                    <a:pt x="3754" y="281"/>
                  </a:cubicBezTo>
                  <a:cubicBezTo>
                    <a:pt x="3748" y="279"/>
                    <a:pt x="3746" y="274"/>
                    <a:pt x="3738" y="276"/>
                  </a:cubicBezTo>
                  <a:cubicBezTo>
                    <a:pt x="3735" y="271"/>
                    <a:pt x="3731" y="268"/>
                    <a:pt x="3724" y="268"/>
                  </a:cubicBezTo>
                  <a:cubicBezTo>
                    <a:pt x="3716" y="261"/>
                    <a:pt x="3705" y="258"/>
                    <a:pt x="3697" y="252"/>
                  </a:cubicBezTo>
                  <a:cubicBezTo>
                    <a:pt x="3689" y="246"/>
                    <a:pt x="3677" y="244"/>
                    <a:pt x="3670" y="237"/>
                  </a:cubicBezTo>
                  <a:cubicBezTo>
                    <a:pt x="3657" y="234"/>
                    <a:pt x="3650" y="226"/>
                    <a:pt x="3636" y="226"/>
                  </a:cubicBezTo>
                  <a:cubicBezTo>
                    <a:pt x="3629" y="219"/>
                    <a:pt x="3619" y="216"/>
                    <a:pt x="3609" y="213"/>
                  </a:cubicBezTo>
                  <a:cubicBezTo>
                    <a:pt x="3605" y="209"/>
                    <a:pt x="3600" y="207"/>
                    <a:pt x="3593" y="207"/>
                  </a:cubicBezTo>
                  <a:cubicBezTo>
                    <a:pt x="3592" y="201"/>
                    <a:pt x="3583" y="204"/>
                    <a:pt x="3580" y="199"/>
                  </a:cubicBezTo>
                  <a:cubicBezTo>
                    <a:pt x="3568" y="197"/>
                    <a:pt x="3561" y="190"/>
                    <a:pt x="3550" y="186"/>
                  </a:cubicBezTo>
                  <a:cubicBezTo>
                    <a:pt x="3541" y="181"/>
                    <a:pt x="3531" y="177"/>
                    <a:pt x="3521" y="173"/>
                  </a:cubicBezTo>
                  <a:cubicBezTo>
                    <a:pt x="3518" y="170"/>
                    <a:pt x="3513" y="168"/>
                    <a:pt x="3507" y="167"/>
                  </a:cubicBezTo>
                  <a:cubicBezTo>
                    <a:pt x="3504" y="163"/>
                    <a:pt x="3500" y="161"/>
                    <a:pt x="3494" y="160"/>
                  </a:cubicBezTo>
                  <a:cubicBezTo>
                    <a:pt x="3487" y="152"/>
                    <a:pt x="3476" y="148"/>
                    <a:pt x="3468" y="142"/>
                  </a:cubicBezTo>
                  <a:cubicBezTo>
                    <a:pt x="3465" y="138"/>
                    <a:pt x="3461" y="134"/>
                    <a:pt x="3457" y="132"/>
                  </a:cubicBezTo>
                  <a:cubicBezTo>
                    <a:pt x="3452" y="133"/>
                    <a:pt x="3452" y="129"/>
                    <a:pt x="3450" y="128"/>
                  </a:cubicBezTo>
                  <a:cubicBezTo>
                    <a:pt x="3450" y="123"/>
                    <a:pt x="3447" y="124"/>
                    <a:pt x="3445" y="122"/>
                  </a:cubicBezTo>
                  <a:cubicBezTo>
                    <a:pt x="3441" y="119"/>
                    <a:pt x="3435" y="117"/>
                    <a:pt x="3433" y="111"/>
                  </a:cubicBezTo>
                  <a:cubicBezTo>
                    <a:pt x="3433" y="108"/>
                    <a:pt x="3430" y="108"/>
                    <a:pt x="3429" y="105"/>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49" y="1804"/>
                    <a:pt x="3149" y="1799"/>
                    <a:pt x="3146" y="1802"/>
                  </a:cubicBezTo>
                  <a:cubicBezTo>
                    <a:pt x="3137" y="1798"/>
                    <a:pt x="3140" y="1792"/>
                    <a:pt x="3137" y="1788"/>
                  </a:cubicBezTo>
                  <a:cubicBezTo>
                    <a:pt x="3135" y="1790"/>
                    <a:pt x="3132" y="1787"/>
                    <a:pt x="3131" y="1789"/>
                  </a:cubicBezTo>
                  <a:cubicBezTo>
                    <a:pt x="3129" y="1791"/>
                    <a:pt x="3125" y="1788"/>
                    <a:pt x="3122" y="1786"/>
                  </a:cubicBezTo>
                  <a:cubicBezTo>
                    <a:pt x="3115" y="1781"/>
                    <a:pt x="3112" y="1774"/>
                    <a:pt x="3102" y="1770"/>
                  </a:cubicBezTo>
                  <a:cubicBezTo>
                    <a:pt x="3095" y="1762"/>
                    <a:pt x="3093" y="1759"/>
                    <a:pt x="3083" y="1754"/>
                  </a:cubicBezTo>
                  <a:cubicBezTo>
                    <a:pt x="3083" y="1748"/>
                    <a:pt x="3072" y="1744"/>
                    <a:pt x="3073" y="1738"/>
                  </a:cubicBezTo>
                  <a:cubicBezTo>
                    <a:pt x="3067" y="1732"/>
                    <a:pt x="3066" y="1726"/>
                    <a:pt x="3063" y="1721"/>
                  </a:cubicBezTo>
                  <a:cubicBezTo>
                    <a:pt x="3060" y="1715"/>
                    <a:pt x="3059" y="1709"/>
                    <a:pt x="3057" y="1703"/>
                  </a:cubicBezTo>
                  <a:cubicBezTo>
                    <a:pt x="3055" y="1697"/>
                    <a:pt x="3059" y="1689"/>
                    <a:pt x="3051" y="1684"/>
                  </a:cubicBezTo>
                  <a:cubicBezTo>
                    <a:pt x="3048" y="1690"/>
                    <a:pt x="3049" y="1695"/>
                    <a:pt x="3051" y="1699"/>
                  </a:cubicBezTo>
                  <a:cubicBezTo>
                    <a:pt x="3049" y="1705"/>
                    <a:pt x="3054" y="1709"/>
                    <a:pt x="3051" y="1715"/>
                  </a:cubicBezTo>
                  <a:cubicBezTo>
                    <a:pt x="3056" y="1719"/>
                    <a:pt x="3053" y="1724"/>
                    <a:pt x="3059" y="1728"/>
                  </a:cubicBezTo>
                  <a:cubicBezTo>
                    <a:pt x="3056" y="1733"/>
                    <a:pt x="3064" y="1736"/>
                    <a:pt x="3063" y="1741"/>
                  </a:cubicBezTo>
                  <a:cubicBezTo>
                    <a:pt x="3069" y="1745"/>
                    <a:pt x="3066" y="1750"/>
                    <a:pt x="3073" y="1753"/>
                  </a:cubicBezTo>
                  <a:cubicBezTo>
                    <a:pt x="3071" y="1759"/>
                    <a:pt x="3082" y="1762"/>
                    <a:pt x="3079" y="1768"/>
                  </a:cubicBezTo>
                  <a:cubicBezTo>
                    <a:pt x="3071" y="1767"/>
                    <a:pt x="3076" y="1764"/>
                    <a:pt x="3070" y="1759"/>
                  </a:cubicBezTo>
                  <a:cubicBezTo>
                    <a:pt x="3064" y="1757"/>
                    <a:pt x="3058" y="1755"/>
                    <a:pt x="3052" y="1750"/>
                  </a:cubicBezTo>
                  <a:cubicBezTo>
                    <a:pt x="3047" y="1744"/>
                    <a:pt x="3044" y="1738"/>
                    <a:pt x="3037" y="1732"/>
                  </a:cubicBezTo>
                  <a:cubicBezTo>
                    <a:pt x="3039" y="1728"/>
                    <a:pt x="3030" y="1726"/>
                    <a:pt x="3034" y="1722"/>
                  </a:cubicBezTo>
                  <a:cubicBezTo>
                    <a:pt x="3027" y="1719"/>
                    <a:pt x="3031" y="1715"/>
                    <a:pt x="3024" y="1713"/>
                  </a:cubicBezTo>
                  <a:cubicBezTo>
                    <a:pt x="3024" y="1709"/>
                    <a:pt x="3020" y="1706"/>
                    <a:pt x="3018" y="1703"/>
                  </a:cubicBezTo>
                  <a:cubicBezTo>
                    <a:pt x="3022" y="1699"/>
                    <a:pt x="3012" y="1697"/>
                    <a:pt x="3014" y="1693"/>
                  </a:cubicBezTo>
                  <a:cubicBezTo>
                    <a:pt x="3006" y="1687"/>
                    <a:pt x="3005" y="1680"/>
                    <a:pt x="2998" y="1674"/>
                  </a:cubicBezTo>
                  <a:cubicBezTo>
                    <a:pt x="2996" y="1665"/>
                    <a:pt x="2988" y="1658"/>
                    <a:pt x="2988" y="1649"/>
                  </a:cubicBezTo>
                  <a:cubicBezTo>
                    <a:pt x="2984" y="1641"/>
                    <a:pt x="2982" y="1632"/>
                    <a:pt x="2979" y="1623"/>
                  </a:cubicBezTo>
                  <a:cubicBezTo>
                    <a:pt x="2974" y="1614"/>
                    <a:pt x="2974" y="1605"/>
                    <a:pt x="2968" y="1597"/>
                  </a:cubicBezTo>
                  <a:cubicBezTo>
                    <a:pt x="2964" y="1593"/>
                    <a:pt x="2967" y="1587"/>
                    <a:pt x="2964" y="1583"/>
                  </a:cubicBezTo>
                  <a:cubicBezTo>
                    <a:pt x="2964" y="1579"/>
                    <a:pt x="2959" y="1575"/>
                    <a:pt x="2959" y="1570"/>
                  </a:cubicBezTo>
                  <a:cubicBezTo>
                    <a:pt x="2960" y="1561"/>
                    <a:pt x="2955" y="1552"/>
                    <a:pt x="2954" y="1543"/>
                  </a:cubicBezTo>
                  <a:cubicBezTo>
                    <a:pt x="2949" y="1534"/>
                    <a:pt x="2950" y="1525"/>
                    <a:pt x="2945" y="1516"/>
                  </a:cubicBezTo>
                  <a:cubicBezTo>
                    <a:pt x="2946" y="1507"/>
                    <a:pt x="2942" y="1498"/>
                    <a:pt x="2940" y="1489"/>
                  </a:cubicBezTo>
                  <a:cubicBezTo>
                    <a:pt x="2942" y="1487"/>
                    <a:pt x="2938" y="1485"/>
                    <a:pt x="2939" y="1483"/>
                  </a:cubicBezTo>
                  <a:cubicBezTo>
                    <a:pt x="2936" y="1481"/>
                    <a:pt x="2940" y="1477"/>
                    <a:pt x="2936" y="1476"/>
                  </a:cubicBezTo>
                  <a:cubicBezTo>
                    <a:pt x="2937" y="1471"/>
                    <a:pt x="2933" y="1467"/>
                    <a:pt x="2934" y="1462"/>
                  </a:cubicBezTo>
                  <a:cubicBezTo>
                    <a:pt x="2932" y="1458"/>
                    <a:pt x="2930" y="1454"/>
                    <a:pt x="2926" y="1451"/>
                  </a:cubicBezTo>
                  <a:cubicBezTo>
                    <a:pt x="2931" y="1445"/>
                    <a:pt x="2924" y="1442"/>
                    <a:pt x="2925" y="1437"/>
                  </a:cubicBezTo>
                  <a:cubicBezTo>
                    <a:pt x="2922" y="1434"/>
                    <a:pt x="2921" y="1429"/>
                    <a:pt x="2919" y="1426"/>
                  </a:cubicBezTo>
                  <a:cubicBezTo>
                    <a:pt x="2918" y="1423"/>
                    <a:pt x="2918" y="1412"/>
                    <a:pt x="2913" y="1416"/>
                  </a:cubicBezTo>
                  <a:cubicBezTo>
                    <a:pt x="2921" y="1419"/>
                    <a:pt x="2910" y="1427"/>
                    <a:pt x="2919" y="1430"/>
                  </a:cubicBezTo>
                  <a:cubicBezTo>
                    <a:pt x="2918" y="1433"/>
                    <a:pt x="2919" y="1436"/>
                    <a:pt x="2922" y="1438"/>
                  </a:cubicBezTo>
                  <a:cubicBezTo>
                    <a:pt x="2922" y="1441"/>
                    <a:pt x="2923" y="1444"/>
                    <a:pt x="2924" y="1447"/>
                  </a:cubicBezTo>
                  <a:cubicBezTo>
                    <a:pt x="2923" y="1452"/>
                    <a:pt x="2925" y="1457"/>
                    <a:pt x="2930" y="1461"/>
                  </a:cubicBezTo>
                  <a:cubicBezTo>
                    <a:pt x="2926" y="1468"/>
                    <a:pt x="2930" y="1473"/>
                    <a:pt x="2931" y="1478"/>
                  </a:cubicBezTo>
                  <a:cubicBezTo>
                    <a:pt x="2933" y="1489"/>
                    <a:pt x="2937" y="1499"/>
                    <a:pt x="2939" y="1510"/>
                  </a:cubicBezTo>
                  <a:cubicBezTo>
                    <a:pt x="2937" y="1515"/>
                    <a:pt x="2944" y="1519"/>
                    <a:pt x="2942" y="1525"/>
                  </a:cubicBezTo>
                  <a:cubicBezTo>
                    <a:pt x="2941" y="1531"/>
                    <a:pt x="2946" y="1536"/>
                    <a:pt x="2944" y="1542"/>
                  </a:cubicBezTo>
                  <a:cubicBezTo>
                    <a:pt x="2947" y="1546"/>
                    <a:pt x="2946" y="1552"/>
                    <a:pt x="2950" y="1556"/>
                  </a:cubicBezTo>
                  <a:cubicBezTo>
                    <a:pt x="2950" y="1562"/>
                    <a:pt x="2951" y="1568"/>
                    <a:pt x="2952" y="1573"/>
                  </a:cubicBezTo>
                  <a:cubicBezTo>
                    <a:pt x="2954" y="1575"/>
                    <a:pt x="2954" y="1578"/>
                    <a:pt x="2952" y="1581"/>
                  </a:cubicBezTo>
                  <a:cubicBezTo>
                    <a:pt x="2955" y="1583"/>
                    <a:pt x="2959" y="1585"/>
                    <a:pt x="2955" y="1588"/>
                  </a:cubicBezTo>
                  <a:cubicBezTo>
                    <a:pt x="2958" y="1590"/>
                    <a:pt x="2959" y="1593"/>
                    <a:pt x="2958" y="1596"/>
                  </a:cubicBezTo>
                  <a:cubicBezTo>
                    <a:pt x="2966" y="1597"/>
                    <a:pt x="2956" y="1602"/>
                    <a:pt x="2963" y="1604"/>
                  </a:cubicBezTo>
                  <a:cubicBezTo>
                    <a:pt x="2965" y="1615"/>
                    <a:pt x="2972" y="1624"/>
                    <a:pt x="2974" y="1635"/>
                  </a:cubicBezTo>
                  <a:cubicBezTo>
                    <a:pt x="2978" y="1646"/>
                    <a:pt x="2981" y="1656"/>
                    <a:pt x="2984" y="1667"/>
                  </a:cubicBezTo>
                  <a:cubicBezTo>
                    <a:pt x="2992" y="1677"/>
                    <a:pt x="2995" y="1687"/>
                    <a:pt x="3007" y="1696"/>
                  </a:cubicBezTo>
                  <a:cubicBezTo>
                    <a:pt x="3005" y="1703"/>
                    <a:pt x="3014" y="1707"/>
                    <a:pt x="3013" y="1713"/>
                  </a:cubicBezTo>
                  <a:cubicBezTo>
                    <a:pt x="3016" y="1716"/>
                    <a:pt x="3019" y="1719"/>
                    <a:pt x="3018" y="1722"/>
                  </a:cubicBezTo>
                  <a:cubicBezTo>
                    <a:pt x="3021" y="1725"/>
                    <a:pt x="3025" y="1728"/>
                    <a:pt x="3025" y="1732"/>
                  </a:cubicBezTo>
                  <a:cubicBezTo>
                    <a:pt x="3012" y="1729"/>
                    <a:pt x="3007" y="1712"/>
                    <a:pt x="2996" y="1704"/>
                  </a:cubicBezTo>
                  <a:cubicBezTo>
                    <a:pt x="2995" y="1698"/>
                    <a:pt x="2988" y="1692"/>
                    <a:pt x="2987" y="1686"/>
                  </a:cubicBezTo>
                  <a:cubicBezTo>
                    <a:pt x="2981" y="1683"/>
                    <a:pt x="2987" y="1678"/>
                    <a:pt x="2981" y="1676"/>
                  </a:cubicBezTo>
                  <a:cubicBezTo>
                    <a:pt x="2983" y="1672"/>
                    <a:pt x="2975" y="1670"/>
                    <a:pt x="2977" y="1666"/>
                  </a:cubicBezTo>
                  <a:cubicBezTo>
                    <a:pt x="2972" y="1663"/>
                    <a:pt x="2973" y="1659"/>
                    <a:pt x="2970" y="1656"/>
                  </a:cubicBezTo>
                  <a:cubicBezTo>
                    <a:pt x="2972" y="1652"/>
                    <a:pt x="2963" y="1650"/>
                    <a:pt x="2967" y="1646"/>
                  </a:cubicBezTo>
                  <a:cubicBezTo>
                    <a:pt x="2961" y="1640"/>
                    <a:pt x="2961" y="1632"/>
                    <a:pt x="2956" y="1626"/>
                  </a:cubicBezTo>
                  <a:cubicBezTo>
                    <a:pt x="2953" y="1623"/>
                    <a:pt x="2956" y="1618"/>
                    <a:pt x="2953" y="1615"/>
                  </a:cubicBezTo>
                  <a:cubicBezTo>
                    <a:pt x="2956" y="1611"/>
                    <a:pt x="2947" y="1609"/>
                    <a:pt x="2952" y="1605"/>
                  </a:cubicBezTo>
                  <a:cubicBezTo>
                    <a:pt x="2948" y="1598"/>
                    <a:pt x="2946" y="1591"/>
                    <a:pt x="2945" y="1584"/>
                  </a:cubicBezTo>
                  <a:cubicBezTo>
                    <a:pt x="2940" y="1570"/>
                    <a:pt x="2940" y="1556"/>
                    <a:pt x="2936" y="1542"/>
                  </a:cubicBezTo>
                  <a:cubicBezTo>
                    <a:pt x="2937" y="1538"/>
                    <a:pt x="2936" y="1535"/>
                    <a:pt x="2935" y="1533"/>
                  </a:cubicBezTo>
                  <a:cubicBezTo>
                    <a:pt x="2934" y="1529"/>
                    <a:pt x="2935" y="1525"/>
                    <a:pt x="2934" y="1522"/>
                  </a:cubicBezTo>
                  <a:cubicBezTo>
                    <a:pt x="2936" y="1518"/>
                    <a:pt x="2931" y="1515"/>
                    <a:pt x="2933" y="1511"/>
                  </a:cubicBezTo>
                  <a:cubicBezTo>
                    <a:pt x="2928" y="1508"/>
                    <a:pt x="2937" y="1503"/>
                    <a:pt x="2930" y="1501"/>
                  </a:cubicBezTo>
                  <a:cubicBezTo>
                    <a:pt x="2931" y="1493"/>
                    <a:pt x="2927" y="1487"/>
                    <a:pt x="2928" y="1479"/>
                  </a:cubicBezTo>
                  <a:cubicBezTo>
                    <a:pt x="2924" y="1472"/>
                    <a:pt x="2926" y="1465"/>
                    <a:pt x="2921" y="1458"/>
                  </a:cubicBezTo>
                  <a:cubicBezTo>
                    <a:pt x="2920" y="1444"/>
                    <a:pt x="2914" y="1430"/>
                    <a:pt x="2910" y="1417"/>
                  </a:cubicBezTo>
                  <a:cubicBezTo>
                    <a:pt x="2906" y="1410"/>
                    <a:pt x="2905" y="1403"/>
                    <a:pt x="2902" y="1396"/>
                  </a:cubicBezTo>
                  <a:cubicBezTo>
                    <a:pt x="2902" y="1392"/>
                    <a:pt x="2900" y="1389"/>
                    <a:pt x="2899" y="1386"/>
                  </a:cubicBezTo>
                  <a:cubicBezTo>
                    <a:pt x="2899" y="1382"/>
                    <a:pt x="2900" y="1378"/>
                    <a:pt x="2895" y="1375"/>
                  </a:cubicBezTo>
                  <a:cubicBezTo>
                    <a:pt x="2891" y="1385"/>
                    <a:pt x="2900" y="1391"/>
                    <a:pt x="2900" y="1400"/>
                  </a:cubicBezTo>
                  <a:cubicBezTo>
                    <a:pt x="2900" y="1408"/>
                    <a:pt x="2906" y="1416"/>
                    <a:pt x="2907" y="1425"/>
                  </a:cubicBezTo>
                  <a:cubicBezTo>
                    <a:pt x="2912" y="1428"/>
                    <a:pt x="2907" y="1433"/>
                    <a:pt x="2912" y="1436"/>
                  </a:cubicBezTo>
                  <a:cubicBezTo>
                    <a:pt x="2911" y="1442"/>
                    <a:pt x="2915" y="1445"/>
                    <a:pt x="2913" y="1450"/>
                  </a:cubicBezTo>
                  <a:cubicBezTo>
                    <a:pt x="2917" y="1454"/>
                    <a:pt x="2912" y="1459"/>
                    <a:pt x="2919" y="1462"/>
                  </a:cubicBezTo>
                  <a:cubicBezTo>
                    <a:pt x="2916" y="1467"/>
                    <a:pt x="2921" y="1471"/>
                    <a:pt x="2920" y="1476"/>
                  </a:cubicBezTo>
                  <a:cubicBezTo>
                    <a:pt x="2922" y="1477"/>
                    <a:pt x="2920" y="1480"/>
                    <a:pt x="2921" y="1482"/>
                  </a:cubicBezTo>
                  <a:cubicBezTo>
                    <a:pt x="2923" y="1484"/>
                    <a:pt x="2923" y="1486"/>
                    <a:pt x="2922" y="1488"/>
                  </a:cubicBezTo>
                  <a:cubicBezTo>
                    <a:pt x="2924" y="1492"/>
                    <a:pt x="2925" y="1497"/>
                    <a:pt x="2927" y="1501"/>
                  </a:cubicBezTo>
                  <a:cubicBezTo>
                    <a:pt x="2923" y="1506"/>
                    <a:pt x="2930" y="1509"/>
                    <a:pt x="2926" y="1514"/>
                  </a:cubicBezTo>
                  <a:cubicBezTo>
                    <a:pt x="2929" y="1518"/>
                    <a:pt x="2926" y="1523"/>
                    <a:pt x="2927" y="1528"/>
                  </a:cubicBezTo>
                  <a:cubicBezTo>
                    <a:pt x="2929" y="1545"/>
                    <a:pt x="2934" y="1562"/>
                    <a:pt x="2935" y="1580"/>
                  </a:cubicBezTo>
                  <a:cubicBezTo>
                    <a:pt x="2937" y="1582"/>
                    <a:pt x="2936" y="1585"/>
                    <a:pt x="2938" y="1587"/>
                  </a:cubicBezTo>
                  <a:cubicBezTo>
                    <a:pt x="2934" y="1591"/>
                    <a:pt x="2942" y="1593"/>
                    <a:pt x="2939" y="1596"/>
                  </a:cubicBezTo>
                  <a:cubicBezTo>
                    <a:pt x="2944" y="1602"/>
                    <a:pt x="2939" y="1609"/>
                    <a:pt x="2946" y="1614"/>
                  </a:cubicBezTo>
                  <a:cubicBezTo>
                    <a:pt x="2946" y="1620"/>
                    <a:pt x="2947" y="1623"/>
                    <a:pt x="2947" y="1628"/>
                  </a:cubicBezTo>
                  <a:cubicBezTo>
                    <a:pt x="2947" y="1628"/>
                    <a:pt x="2951" y="1629"/>
                    <a:pt x="2951" y="1630"/>
                  </a:cubicBezTo>
                  <a:cubicBezTo>
                    <a:pt x="2951" y="1631"/>
                    <a:pt x="2950" y="1634"/>
                    <a:pt x="2950" y="1635"/>
                  </a:cubicBezTo>
                  <a:cubicBezTo>
                    <a:pt x="2952" y="1638"/>
                    <a:pt x="2959" y="1643"/>
                    <a:pt x="2958" y="1648"/>
                  </a:cubicBezTo>
                  <a:cubicBezTo>
                    <a:pt x="2962" y="1649"/>
                    <a:pt x="2960" y="1652"/>
                    <a:pt x="2961" y="1655"/>
                  </a:cubicBezTo>
                  <a:cubicBezTo>
                    <a:pt x="2964" y="1657"/>
                    <a:pt x="2960" y="1661"/>
                    <a:pt x="2965" y="1663"/>
                  </a:cubicBezTo>
                  <a:cubicBezTo>
                    <a:pt x="2970" y="1669"/>
                    <a:pt x="2970" y="1675"/>
                    <a:pt x="2975" y="1680"/>
                  </a:cubicBezTo>
                  <a:cubicBezTo>
                    <a:pt x="2972" y="1684"/>
                    <a:pt x="2984" y="1685"/>
                    <a:pt x="2977" y="1689"/>
                  </a:cubicBezTo>
                  <a:cubicBezTo>
                    <a:pt x="2981" y="1691"/>
                    <a:pt x="2984" y="1694"/>
                    <a:pt x="2982" y="1698"/>
                  </a:cubicBezTo>
                  <a:cubicBezTo>
                    <a:pt x="2985" y="1703"/>
                    <a:pt x="2991" y="1708"/>
                    <a:pt x="2992" y="1715"/>
                  </a:cubicBezTo>
                  <a:cubicBezTo>
                    <a:pt x="2988" y="1710"/>
                    <a:pt x="2983" y="1706"/>
                    <a:pt x="2976" y="1702"/>
                  </a:cubicBezTo>
                  <a:cubicBezTo>
                    <a:pt x="2970" y="1695"/>
                    <a:pt x="2968" y="1687"/>
                    <a:pt x="2959" y="1680"/>
                  </a:cubicBezTo>
                  <a:cubicBezTo>
                    <a:pt x="2960" y="1672"/>
                    <a:pt x="2952" y="1665"/>
                    <a:pt x="2949" y="1657"/>
                  </a:cubicBezTo>
                  <a:cubicBezTo>
                    <a:pt x="2948" y="1649"/>
                    <a:pt x="2940" y="1642"/>
                    <a:pt x="2941" y="1634"/>
                  </a:cubicBezTo>
                  <a:cubicBezTo>
                    <a:pt x="2931" y="1627"/>
                    <a:pt x="2936" y="1618"/>
                    <a:pt x="2927" y="1611"/>
                  </a:cubicBezTo>
                  <a:cubicBezTo>
                    <a:pt x="2930" y="1604"/>
                    <a:pt x="2923" y="1599"/>
                    <a:pt x="2923" y="1593"/>
                  </a:cubicBezTo>
                  <a:cubicBezTo>
                    <a:pt x="2921" y="1587"/>
                    <a:pt x="2919" y="1581"/>
                    <a:pt x="2919" y="1575"/>
                  </a:cubicBezTo>
                  <a:cubicBezTo>
                    <a:pt x="2917" y="1569"/>
                    <a:pt x="2916" y="1563"/>
                    <a:pt x="2913" y="1557"/>
                  </a:cubicBezTo>
                  <a:cubicBezTo>
                    <a:pt x="2916" y="1554"/>
                    <a:pt x="2909" y="1552"/>
                    <a:pt x="2911" y="1548"/>
                  </a:cubicBezTo>
                  <a:cubicBezTo>
                    <a:pt x="2908" y="1545"/>
                    <a:pt x="2914" y="1540"/>
                    <a:pt x="2907" y="1538"/>
                  </a:cubicBezTo>
                  <a:cubicBezTo>
                    <a:pt x="2907" y="1532"/>
                    <a:pt x="2906" y="1526"/>
                    <a:pt x="2904" y="1520"/>
                  </a:cubicBezTo>
                  <a:cubicBezTo>
                    <a:pt x="2903" y="1513"/>
                    <a:pt x="2903" y="1506"/>
                    <a:pt x="2901" y="1500"/>
                  </a:cubicBezTo>
                  <a:cubicBezTo>
                    <a:pt x="2896" y="1498"/>
                    <a:pt x="2900" y="1494"/>
                    <a:pt x="2899" y="1491"/>
                  </a:cubicBezTo>
                  <a:cubicBezTo>
                    <a:pt x="2899" y="1488"/>
                    <a:pt x="2898" y="1485"/>
                    <a:pt x="2898" y="1482"/>
                  </a:cubicBezTo>
                  <a:cubicBezTo>
                    <a:pt x="2897" y="1475"/>
                    <a:pt x="2894" y="1469"/>
                    <a:pt x="2895" y="1462"/>
                  </a:cubicBezTo>
                  <a:cubicBezTo>
                    <a:pt x="2890" y="1450"/>
                    <a:pt x="2888" y="1438"/>
                    <a:pt x="2888" y="1426"/>
                  </a:cubicBezTo>
                  <a:cubicBezTo>
                    <a:pt x="2884" y="1420"/>
                    <a:pt x="2888" y="1413"/>
                    <a:pt x="2881" y="1408"/>
                  </a:cubicBezTo>
                  <a:cubicBezTo>
                    <a:pt x="2886" y="1404"/>
                    <a:pt x="2880" y="1402"/>
                    <a:pt x="2879" y="1399"/>
                  </a:cubicBezTo>
                  <a:cubicBezTo>
                    <a:pt x="2881" y="1395"/>
                    <a:pt x="2877" y="1392"/>
                    <a:pt x="2879" y="1388"/>
                  </a:cubicBezTo>
                  <a:cubicBezTo>
                    <a:pt x="2869" y="1364"/>
                    <a:pt x="2865" y="1338"/>
                    <a:pt x="2849" y="1316"/>
                  </a:cubicBezTo>
                  <a:cubicBezTo>
                    <a:pt x="2849" y="1306"/>
                    <a:pt x="2845" y="1298"/>
                    <a:pt x="2848" y="1289"/>
                  </a:cubicBezTo>
                  <a:cubicBezTo>
                    <a:pt x="2845" y="1285"/>
                    <a:pt x="2848" y="1280"/>
                    <a:pt x="2847" y="1275"/>
                  </a:cubicBezTo>
                  <a:cubicBezTo>
                    <a:pt x="2842" y="1271"/>
                    <a:pt x="2849" y="1265"/>
                    <a:pt x="2842" y="1262"/>
                  </a:cubicBezTo>
                  <a:cubicBezTo>
                    <a:pt x="2840" y="1270"/>
                    <a:pt x="2841" y="1277"/>
                    <a:pt x="2844" y="1284"/>
                  </a:cubicBezTo>
                  <a:cubicBezTo>
                    <a:pt x="2840" y="1292"/>
                    <a:pt x="2850" y="1300"/>
                    <a:pt x="2840" y="1305"/>
                  </a:cubicBezTo>
                  <a:cubicBezTo>
                    <a:pt x="2848" y="1310"/>
                    <a:pt x="2843" y="1318"/>
                    <a:pt x="2845" y="1324"/>
                  </a:cubicBezTo>
                  <a:cubicBezTo>
                    <a:pt x="2845" y="1328"/>
                    <a:pt x="2844" y="1332"/>
                    <a:pt x="2849" y="1334"/>
                  </a:cubicBezTo>
                  <a:cubicBezTo>
                    <a:pt x="2846" y="1339"/>
                    <a:pt x="2848" y="1342"/>
                    <a:pt x="2847" y="1346"/>
                  </a:cubicBezTo>
                  <a:cubicBezTo>
                    <a:pt x="2850" y="1359"/>
                    <a:pt x="2849" y="1374"/>
                    <a:pt x="2850" y="1388"/>
                  </a:cubicBezTo>
                  <a:cubicBezTo>
                    <a:pt x="2853" y="1401"/>
                    <a:pt x="2850" y="1416"/>
                    <a:pt x="2854" y="1429"/>
                  </a:cubicBezTo>
                  <a:cubicBezTo>
                    <a:pt x="2852" y="1433"/>
                    <a:pt x="2857" y="1436"/>
                    <a:pt x="2855" y="1440"/>
                  </a:cubicBezTo>
                  <a:cubicBezTo>
                    <a:pt x="2857" y="1441"/>
                    <a:pt x="2854" y="1443"/>
                    <a:pt x="2854" y="1445"/>
                  </a:cubicBezTo>
                  <a:cubicBezTo>
                    <a:pt x="2854" y="1447"/>
                    <a:pt x="2859" y="1448"/>
                    <a:pt x="2855" y="1451"/>
                  </a:cubicBezTo>
                  <a:cubicBezTo>
                    <a:pt x="2859" y="1454"/>
                    <a:pt x="2856" y="1458"/>
                    <a:pt x="2856" y="1462"/>
                  </a:cubicBezTo>
                  <a:cubicBezTo>
                    <a:pt x="2859" y="1465"/>
                    <a:pt x="2858" y="1469"/>
                    <a:pt x="2859" y="1472"/>
                  </a:cubicBezTo>
                  <a:cubicBezTo>
                    <a:pt x="2860" y="1486"/>
                    <a:pt x="2863" y="1500"/>
                    <a:pt x="2863" y="1514"/>
                  </a:cubicBezTo>
                  <a:cubicBezTo>
                    <a:pt x="2867" y="1527"/>
                    <a:pt x="2870" y="1541"/>
                    <a:pt x="2873" y="1554"/>
                  </a:cubicBezTo>
                  <a:cubicBezTo>
                    <a:pt x="2876" y="1557"/>
                    <a:pt x="2870" y="1561"/>
                    <a:pt x="2875" y="1564"/>
                  </a:cubicBezTo>
                  <a:cubicBezTo>
                    <a:pt x="2878" y="1567"/>
                    <a:pt x="2875" y="1571"/>
                    <a:pt x="2878" y="1574"/>
                  </a:cubicBezTo>
                  <a:cubicBezTo>
                    <a:pt x="2878" y="1575"/>
                    <a:pt x="2878" y="1577"/>
                    <a:pt x="2881" y="1578"/>
                  </a:cubicBezTo>
                  <a:cubicBezTo>
                    <a:pt x="2883" y="1580"/>
                    <a:pt x="2880" y="1582"/>
                    <a:pt x="2882" y="1584"/>
                  </a:cubicBezTo>
                  <a:cubicBezTo>
                    <a:pt x="2882" y="1588"/>
                    <a:pt x="2881" y="1592"/>
                    <a:pt x="2886" y="1594"/>
                  </a:cubicBezTo>
                  <a:cubicBezTo>
                    <a:pt x="2885" y="1602"/>
                    <a:pt x="2891" y="1608"/>
                    <a:pt x="2893" y="1615"/>
                  </a:cubicBezTo>
                  <a:cubicBezTo>
                    <a:pt x="2893" y="1619"/>
                    <a:pt x="2895" y="1622"/>
                    <a:pt x="2897" y="1625"/>
                  </a:cubicBezTo>
                  <a:cubicBezTo>
                    <a:pt x="2895" y="1630"/>
                    <a:pt x="2905" y="1631"/>
                    <a:pt x="2897" y="1633"/>
                  </a:cubicBezTo>
                  <a:cubicBezTo>
                    <a:pt x="2894" y="1627"/>
                    <a:pt x="2891" y="1622"/>
                    <a:pt x="2887" y="1616"/>
                  </a:cubicBezTo>
                  <a:cubicBezTo>
                    <a:pt x="2883" y="1614"/>
                    <a:pt x="2888" y="1610"/>
                    <a:pt x="2882" y="1608"/>
                  </a:cubicBezTo>
                  <a:cubicBezTo>
                    <a:pt x="2887" y="1603"/>
                    <a:pt x="2880" y="1602"/>
                    <a:pt x="2877" y="1599"/>
                  </a:cubicBezTo>
                  <a:cubicBezTo>
                    <a:pt x="2879" y="1594"/>
                    <a:pt x="2874" y="1590"/>
                    <a:pt x="2876" y="1585"/>
                  </a:cubicBezTo>
                  <a:cubicBezTo>
                    <a:pt x="2872" y="1583"/>
                    <a:pt x="2874" y="1580"/>
                    <a:pt x="2873" y="1578"/>
                  </a:cubicBezTo>
                  <a:cubicBezTo>
                    <a:pt x="2871" y="1576"/>
                    <a:pt x="2870" y="1573"/>
                    <a:pt x="2870" y="1571"/>
                  </a:cubicBezTo>
                  <a:cubicBezTo>
                    <a:pt x="2869" y="1561"/>
                    <a:pt x="2865" y="1552"/>
                    <a:pt x="2863" y="1542"/>
                  </a:cubicBezTo>
                  <a:cubicBezTo>
                    <a:pt x="2858" y="1539"/>
                    <a:pt x="2862" y="1533"/>
                    <a:pt x="2858" y="1529"/>
                  </a:cubicBezTo>
                  <a:cubicBezTo>
                    <a:pt x="2856" y="1524"/>
                    <a:pt x="2855" y="1519"/>
                    <a:pt x="2855" y="1514"/>
                  </a:cubicBezTo>
                  <a:cubicBezTo>
                    <a:pt x="2853" y="1510"/>
                    <a:pt x="2852" y="1505"/>
                    <a:pt x="2851" y="1501"/>
                  </a:cubicBezTo>
                  <a:cubicBezTo>
                    <a:pt x="2851" y="1495"/>
                    <a:pt x="2850" y="1490"/>
                    <a:pt x="2848" y="1486"/>
                  </a:cubicBezTo>
                  <a:cubicBezTo>
                    <a:pt x="2847" y="1481"/>
                    <a:pt x="2848" y="1476"/>
                    <a:pt x="2844" y="1472"/>
                  </a:cubicBezTo>
                  <a:cubicBezTo>
                    <a:pt x="2848" y="1466"/>
                    <a:pt x="2836" y="1463"/>
                    <a:pt x="2841" y="1457"/>
                  </a:cubicBezTo>
                  <a:cubicBezTo>
                    <a:pt x="2835" y="1448"/>
                    <a:pt x="2835" y="1438"/>
                    <a:pt x="2830" y="1429"/>
                  </a:cubicBezTo>
                  <a:cubicBezTo>
                    <a:pt x="2834" y="1424"/>
                    <a:pt x="2823" y="1421"/>
                    <a:pt x="2829" y="1415"/>
                  </a:cubicBezTo>
                  <a:cubicBezTo>
                    <a:pt x="2824" y="1411"/>
                    <a:pt x="2822" y="1406"/>
                    <a:pt x="2823" y="1401"/>
                  </a:cubicBezTo>
                  <a:cubicBezTo>
                    <a:pt x="2819" y="1392"/>
                    <a:pt x="2816" y="1382"/>
                    <a:pt x="2813" y="1373"/>
                  </a:cubicBezTo>
                  <a:cubicBezTo>
                    <a:pt x="2807" y="1354"/>
                    <a:pt x="2797" y="1336"/>
                    <a:pt x="2792" y="1317"/>
                  </a:cubicBezTo>
                  <a:cubicBezTo>
                    <a:pt x="2787" y="1314"/>
                    <a:pt x="2789" y="1309"/>
                    <a:pt x="2785" y="1305"/>
                  </a:cubicBezTo>
                  <a:cubicBezTo>
                    <a:pt x="2782" y="1300"/>
                    <a:pt x="2780" y="1295"/>
                    <a:pt x="2779" y="1290"/>
                  </a:cubicBezTo>
                  <a:cubicBezTo>
                    <a:pt x="2772" y="1287"/>
                    <a:pt x="2779" y="1281"/>
                    <a:pt x="2772" y="1278"/>
                  </a:cubicBezTo>
                  <a:cubicBezTo>
                    <a:pt x="2774" y="1275"/>
                    <a:pt x="2767" y="1273"/>
                    <a:pt x="2769" y="1270"/>
                  </a:cubicBezTo>
                  <a:cubicBezTo>
                    <a:pt x="2766" y="1268"/>
                    <a:pt x="2768" y="1265"/>
                    <a:pt x="2766" y="1263"/>
                  </a:cubicBezTo>
                  <a:cubicBezTo>
                    <a:pt x="2760" y="1259"/>
                    <a:pt x="2763" y="1254"/>
                    <a:pt x="2758" y="1250"/>
                  </a:cubicBezTo>
                  <a:cubicBezTo>
                    <a:pt x="2752" y="1246"/>
                    <a:pt x="2756" y="1240"/>
                    <a:pt x="2749" y="1236"/>
                  </a:cubicBezTo>
                  <a:cubicBezTo>
                    <a:pt x="2749" y="1232"/>
                    <a:pt x="2746" y="1228"/>
                    <a:pt x="2742" y="1224"/>
                  </a:cubicBezTo>
                  <a:cubicBezTo>
                    <a:pt x="2739" y="1219"/>
                    <a:pt x="2740" y="1214"/>
                    <a:pt x="2733" y="1210"/>
                  </a:cubicBezTo>
                  <a:cubicBezTo>
                    <a:pt x="2734" y="1205"/>
                    <a:pt x="2725" y="1202"/>
                    <a:pt x="2726" y="1197"/>
                  </a:cubicBezTo>
                  <a:cubicBezTo>
                    <a:pt x="2719" y="1193"/>
                    <a:pt x="2717" y="1188"/>
                    <a:pt x="2714" y="1184"/>
                  </a:cubicBezTo>
                  <a:cubicBezTo>
                    <a:pt x="2704" y="1176"/>
                    <a:pt x="2698" y="1167"/>
                    <a:pt x="2691" y="1158"/>
                  </a:cubicBezTo>
                  <a:cubicBezTo>
                    <a:pt x="2690" y="1158"/>
                    <a:pt x="2688" y="1159"/>
                    <a:pt x="2687" y="1161"/>
                  </a:cubicBezTo>
                  <a:cubicBezTo>
                    <a:pt x="2685" y="1159"/>
                    <a:pt x="2682" y="1158"/>
                    <a:pt x="2680" y="1156"/>
                  </a:cubicBezTo>
                  <a:cubicBezTo>
                    <a:pt x="2677" y="1152"/>
                    <a:pt x="2667" y="1150"/>
                    <a:pt x="2672" y="1156"/>
                  </a:cubicBezTo>
                  <a:cubicBezTo>
                    <a:pt x="2674" y="1154"/>
                    <a:pt x="2677" y="1157"/>
                    <a:pt x="2677" y="1160"/>
                  </a:cubicBezTo>
                  <a:cubicBezTo>
                    <a:pt x="2680" y="1162"/>
                    <a:pt x="2683" y="1164"/>
                    <a:pt x="2686" y="1166"/>
                  </a:cubicBezTo>
                  <a:cubicBezTo>
                    <a:pt x="2687" y="1171"/>
                    <a:pt x="2696" y="1174"/>
                    <a:pt x="2701" y="1178"/>
                  </a:cubicBezTo>
                  <a:cubicBezTo>
                    <a:pt x="2702" y="1184"/>
                    <a:pt x="2707" y="1189"/>
                    <a:pt x="2709" y="1194"/>
                  </a:cubicBezTo>
                  <a:cubicBezTo>
                    <a:pt x="2713" y="1200"/>
                    <a:pt x="2714" y="1206"/>
                    <a:pt x="2719" y="1211"/>
                  </a:cubicBezTo>
                  <a:cubicBezTo>
                    <a:pt x="2719" y="1217"/>
                    <a:pt x="2727" y="1221"/>
                    <a:pt x="2727" y="1227"/>
                  </a:cubicBezTo>
                  <a:cubicBezTo>
                    <a:pt x="2731" y="1232"/>
                    <a:pt x="2731" y="1238"/>
                    <a:pt x="2737" y="1244"/>
                  </a:cubicBezTo>
                  <a:cubicBezTo>
                    <a:pt x="2738" y="1249"/>
                    <a:pt x="2739" y="1255"/>
                    <a:pt x="2744" y="1259"/>
                  </a:cubicBezTo>
                  <a:cubicBezTo>
                    <a:pt x="2742" y="1266"/>
                    <a:pt x="2752" y="1271"/>
                    <a:pt x="2751" y="1277"/>
                  </a:cubicBezTo>
                  <a:cubicBezTo>
                    <a:pt x="2751" y="1283"/>
                    <a:pt x="2758" y="1288"/>
                    <a:pt x="2758" y="1294"/>
                  </a:cubicBezTo>
                  <a:cubicBezTo>
                    <a:pt x="2764" y="1299"/>
                    <a:pt x="2761" y="1306"/>
                    <a:pt x="2767" y="1311"/>
                  </a:cubicBezTo>
                  <a:cubicBezTo>
                    <a:pt x="2767" y="1314"/>
                    <a:pt x="2767" y="1317"/>
                    <a:pt x="2771" y="1319"/>
                  </a:cubicBezTo>
                  <a:cubicBezTo>
                    <a:pt x="2774" y="1321"/>
                    <a:pt x="2768" y="1325"/>
                    <a:pt x="2772" y="1328"/>
                  </a:cubicBezTo>
                  <a:cubicBezTo>
                    <a:pt x="2773" y="1334"/>
                    <a:pt x="2780" y="1339"/>
                    <a:pt x="2779" y="1345"/>
                  </a:cubicBezTo>
                  <a:cubicBezTo>
                    <a:pt x="2780" y="1351"/>
                    <a:pt x="2787" y="1356"/>
                    <a:pt x="2786" y="1363"/>
                  </a:cubicBezTo>
                  <a:cubicBezTo>
                    <a:pt x="2789" y="1365"/>
                    <a:pt x="2791" y="1368"/>
                    <a:pt x="2791" y="1371"/>
                  </a:cubicBezTo>
                  <a:cubicBezTo>
                    <a:pt x="2788" y="1375"/>
                    <a:pt x="2796" y="1377"/>
                    <a:pt x="2792" y="1380"/>
                  </a:cubicBezTo>
                  <a:cubicBezTo>
                    <a:pt x="2796" y="1382"/>
                    <a:pt x="2794" y="1385"/>
                    <a:pt x="2795" y="1388"/>
                  </a:cubicBezTo>
                  <a:cubicBezTo>
                    <a:pt x="2793" y="1391"/>
                    <a:pt x="2801" y="1393"/>
                    <a:pt x="2797" y="1397"/>
                  </a:cubicBezTo>
                  <a:cubicBezTo>
                    <a:pt x="2802" y="1402"/>
                    <a:pt x="2801" y="1409"/>
                    <a:pt x="2804" y="1414"/>
                  </a:cubicBezTo>
                  <a:cubicBezTo>
                    <a:pt x="2803" y="1417"/>
                    <a:pt x="2805" y="1420"/>
                    <a:pt x="2809" y="1423"/>
                  </a:cubicBezTo>
                  <a:cubicBezTo>
                    <a:pt x="2804" y="1427"/>
                    <a:pt x="2810" y="1429"/>
                    <a:pt x="2807" y="1432"/>
                  </a:cubicBezTo>
                  <a:cubicBezTo>
                    <a:pt x="2813" y="1434"/>
                    <a:pt x="2809" y="1438"/>
                    <a:pt x="2809" y="1441"/>
                  </a:cubicBezTo>
                  <a:cubicBezTo>
                    <a:pt x="2813" y="1444"/>
                    <a:pt x="2814" y="1447"/>
                    <a:pt x="2811" y="1450"/>
                  </a:cubicBezTo>
                  <a:cubicBezTo>
                    <a:pt x="2818" y="1460"/>
                    <a:pt x="2820" y="1471"/>
                    <a:pt x="2825" y="1481"/>
                  </a:cubicBezTo>
                  <a:cubicBezTo>
                    <a:pt x="2824" y="1483"/>
                    <a:pt x="2825" y="1486"/>
                    <a:pt x="2828" y="1488"/>
                  </a:cubicBezTo>
                  <a:cubicBezTo>
                    <a:pt x="2825" y="1491"/>
                    <a:pt x="2828" y="1493"/>
                    <a:pt x="2828" y="1496"/>
                  </a:cubicBezTo>
                  <a:cubicBezTo>
                    <a:pt x="2828" y="1502"/>
                    <a:pt x="2834" y="1506"/>
                    <a:pt x="2833" y="1512"/>
                  </a:cubicBezTo>
                  <a:cubicBezTo>
                    <a:pt x="2832" y="1515"/>
                    <a:pt x="2836" y="1517"/>
                    <a:pt x="2836" y="1519"/>
                  </a:cubicBezTo>
                  <a:cubicBezTo>
                    <a:pt x="2835" y="1522"/>
                    <a:pt x="2836" y="1525"/>
                    <a:pt x="2839" y="1527"/>
                  </a:cubicBezTo>
                  <a:cubicBezTo>
                    <a:pt x="2834" y="1534"/>
                    <a:pt x="2844" y="1537"/>
                    <a:pt x="2841" y="1544"/>
                  </a:cubicBezTo>
                  <a:cubicBezTo>
                    <a:pt x="2845" y="1554"/>
                    <a:pt x="2844" y="1565"/>
                    <a:pt x="2852" y="1574"/>
                  </a:cubicBezTo>
                  <a:cubicBezTo>
                    <a:pt x="2851" y="1580"/>
                    <a:pt x="2853" y="1585"/>
                    <a:pt x="2858" y="1589"/>
                  </a:cubicBezTo>
                  <a:cubicBezTo>
                    <a:pt x="2857" y="1595"/>
                    <a:pt x="2862" y="1600"/>
                    <a:pt x="2866" y="1605"/>
                  </a:cubicBezTo>
                  <a:cubicBezTo>
                    <a:pt x="2865" y="1616"/>
                    <a:pt x="2876" y="1625"/>
                    <a:pt x="2880" y="1635"/>
                  </a:cubicBezTo>
                  <a:cubicBezTo>
                    <a:pt x="2886" y="1644"/>
                    <a:pt x="2890" y="1655"/>
                    <a:pt x="2897" y="1665"/>
                  </a:cubicBezTo>
                  <a:cubicBezTo>
                    <a:pt x="2897" y="1670"/>
                    <a:pt x="2900" y="1675"/>
                    <a:pt x="2901" y="1681"/>
                  </a:cubicBezTo>
                  <a:cubicBezTo>
                    <a:pt x="2903" y="1683"/>
                    <a:pt x="2904" y="1685"/>
                    <a:pt x="2904" y="1688"/>
                  </a:cubicBezTo>
                  <a:cubicBezTo>
                    <a:pt x="2908" y="1689"/>
                    <a:pt x="2910" y="1697"/>
                    <a:pt x="2906" y="1694"/>
                  </a:cubicBezTo>
                  <a:cubicBezTo>
                    <a:pt x="2896" y="1696"/>
                    <a:pt x="2902" y="1686"/>
                    <a:pt x="2895" y="1682"/>
                  </a:cubicBezTo>
                  <a:cubicBezTo>
                    <a:pt x="2897" y="1675"/>
                    <a:pt x="2888" y="1671"/>
                    <a:pt x="2889" y="1664"/>
                  </a:cubicBezTo>
                  <a:cubicBezTo>
                    <a:pt x="2862" y="1637"/>
                    <a:pt x="2851" y="1606"/>
                    <a:pt x="2832" y="1577"/>
                  </a:cubicBezTo>
                  <a:cubicBezTo>
                    <a:pt x="2831" y="1569"/>
                    <a:pt x="2825" y="1562"/>
                    <a:pt x="2823" y="1555"/>
                  </a:cubicBezTo>
                  <a:cubicBezTo>
                    <a:pt x="2817" y="1548"/>
                    <a:pt x="2816" y="1540"/>
                    <a:pt x="2812" y="1532"/>
                  </a:cubicBezTo>
                  <a:cubicBezTo>
                    <a:pt x="2811" y="1528"/>
                    <a:pt x="2810" y="1524"/>
                    <a:pt x="2809" y="1520"/>
                  </a:cubicBezTo>
                  <a:cubicBezTo>
                    <a:pt x="2805" y="1517"/>
                    <a:pt x="2810" y="1511"/>
                    <a:pt x="2804" y="1509"/>
                  </a:cubicBezTo>
                  <a:cubicBezTo>
                    <a:pt x="2803" y="1500"/>
                    <a:pt x="2799" y="1493"/>
                    <a:pt x="2796" y="1485"/>
                  </a:cubicBezTo>
                  <a:cubicBezTo>
                    <a:pt x="2791" y="1470"/>
                    <a:pt x="2788" y="1454"/>
                    <a:pt x="2785" y="1438"/>
                  </a:cubicBezTo>
                  <a:cubicBezTo>
                    <a:pt x="2783" y="1422"/>
                    <a:pt x="2778" y="1406"/>
                    <a:pt x="2772" y="1391"/>
                  </a:cubicBezTo>
                  <a:cubicBezTo>
                    <a:pt x="2771" y="1383"/>
                    <a:pt x="2766" y="1376"/>
                    <a:pt x="2763" y="1369"/>
                  </a:cubicBezTo>
                  <a:cubicBezTo>
                    <a:pt x="2763" y="1361"/>
                    <a:pt x="2758" y="1353"/>
                    <a:pt x="2755" y="1345"/>
                  </a:cubicBezTo>
                  <a:cubicBezTo>
                    <a:pt x="2756" y="1341"/>
                    <a:pt x="2751" y="1338"/>
                    <a:pt x="2750" y="1334"/>
                  </a:cubicBezTo>
                  <a:cubicBezTo>
                    <a:pt x="2749" y="1330"/>
                    <a:pt x="2749" y="1326"/>
                    <a:pt x="2745" y="1322"/>
                  </a:cubicBezTo>
                  <a:cubicBezTo>
                    <a:pt x="2747" y="1318"/>
                    <a:pt x="2739" y="1315"/>
                    <a:pt x="2742" y="1310"/>
                  </a:cubicBezTo>
                  <a:cubicBezTo>
                    <a:pt x="2736" y="1309"/>
                    <a:pt x="2741" y="1298"/>
                    <a:pt x="2734" y="1302"/>
                  </a:cubicBezTo>
                  <a:cubicBezTo>
                    <a:pt x="2737" y="1306"/>
                    <a:pt x="2738" y="1310"/>
                    <a:pt x="2737" y="1314"/>
                  </a:cubicBezTo>
                  <a:cubicBezTo>
                    <a:pt x="2741" y="1318"/>
                    <a:pt x="2741" y="1322"/>
                    <a:pt x="2742" y="1326"/>
                  </a:cubicBezTo>
                  <a:cubicBezTo>
                    <a:pt x="2746" y="1334"/>
                    <a:pt x="2750" y="1342"/>
                    <a:pt x="2752" y="1351"/>
                  </a:cubicBezTo>
                  <a:cubicBezTo>
                    <a:pt x="2756" y="1359"/>
                    <a:pt x="2755" y="1368"/>
                    <a:pt x="2761" y="1376"/>
                  </a:cubicBezTo>
                  <a:cubicBezTo>
                    <a:pt x="2761" y="1380"/>
                    <a:pt x="2766" y="1383"/>
                    <a:pt x="2764" y="1388"/>
                  </a:cubicBezTo>
                  <a:cubicBezTo>
                    <a:pt x="2771" y="1391"/>
                    <a:pt x="2764" y="1397"/>
                    <a:pt x="2771" y="1400"/>
                  </a:cubicBezTo>
                  <a:cubicBezTo>
                    <a:pt x="2769" y="1411"/>
                    <a:pt x="2776" y="1419"/>
                    <a:pt x="2775" y="1429"/>
                  </a:cubicBezTo>
                  <a:cubicBezTo>
                    <a:pt x="2781" y="1433"/>
                    <a:pt x="2773" y="1439"/>
                    <a:pt x="2780" y="1443"/>
                  </a:cubicBezTo>
                  <a:cubicBezTo>
                    <a:pt x="2779" y="1448"/>
                    <a:pt x="2782" y="1453"/>
                    <a:pt x="2780" y="1458"/>
                  </a:cubicBezTo>
                  <a:cubicBezTo>
                    <a:pt x="2784" y="1467"/>
                    <a:pt x="2787" y="1477"/>
                    <a:pt x="2787" y="1487"/>
                  </a:cubicBezTo>
                  <a:cubicBezTo>
                    <a:pt x="2790" y="1491"/>
                    <a:pt x="2792" y="1496"/>
                    <a:pt x="2793" y="1501"/>
                  </a:cubicBezTo>
                  <a:cubicBezTo>
                    <a:pt x="2794" y="1506"/>
                    <a:pt x="2799" y="1511"/>
                    <a:pt x="2796" y="1516"/>
                  </a:cubicBezTo>
                  <a:cubicBezTo>
                    <a:pt x="2789" y="1513"/>
                    <a:pt x="2796" y="1507"/>
                    <a:pt x="2789" y="1504"/>
                  </a:cubicBezTo>
                  <a:cubicBezTo>
                    <a:pt x="2787" y="1502"/>
                    <a:pt x="2789" y="1498"/>
                    <a:pt x="2789" y="1496"/>
                  </a:cubicBezTo>
                  <a:cubicBezTo>
                    <a:pt x="2786" y="1494"/>
                    <a:pt x="2785" y="1491"/>
                    <a:pt x="2786" y="1489"/>
                  </a:cubicBezTo>
                  <a:cubicBezTo>
                    <a:pt x="2778" y="1480"/>
                    <a:pt x="2778" y="1470"/>
                    <a:pt x="2772" y="1461"/>
                  </a:cubicBezTo>
                  <a:cubicBezTo>
                    <a:pt x="2774" y="1451"/>
                    <a:pt x="2763" y="1443"/>
                    <a:pt x="2765" y="1433"/>
                  </a:cubicBezTo>
                  <a:cubicBezTo>
                    <a:pt x="2761" y="1429"/>
                    <a:pt x="2762" y="1423"/>
                    <a:pt x="2759" y="1418"/>
                  </a:cubicBezTo>
                  <a:cubicBezTo>
                    <a:pt x="2760" y="1416"/>
                    <a:pt x="2758" y="1413"/>
                    <a:pt x="2759" y="1411"/>
                  </a:cubicBezTo>
                  <a:cubicBezTo>
                    <a:pt x="2755" y="1409"/>
                    <a:pt x="2757" y="1406"/>
                    <a:pt x="2756" y="1403"/>
                  </a:cubicBezTo>
                  <a:cubicBezTo>
                    <a:pt x="2753" y="1399"/>
                    <a:pt x="2755" y="1394"/>
                    <a:pt x="2752" y="1390"/>
                  </a:cubicBezTo>
                  <a:cubicBezTo>
                    <a:pt x="2749" y="1388"/>
                    <a:pt x="2753" y="1384"/>
                    <a:pt x="2749" y="1383"/>
                  </a:cubicBezTo>
                  <a:cubicBezTo>
                    <a:pt x="2750" y="1380"/>
                    <a:pt x="2748" y="1378"/>
                    <a:pt x="2749" y="1375"/>
                  </a:cubicBezTo>
                  <a:cubicBezTo>
                    <a:pt x="2744" y="1371"/>
                    <a:pt x="2748" y="1365"/>
                    <a:pt x="2743" y="1360"/>
                  </a:cubicBezTo>
                  <a:cubicBezTo>
                    <a:pt x="2743" y="1355"/>
                    <a:pt x="2742" y="1350"/>
                    <a:pt x="2740" y="1345"/>
                  </a:cubicBezTo>
                  <a:cubicBezTo>
                    <a:pt x="2738" y="1336"/>
                    <a:pt x="2739" y="1326"/>
                    <a:pt x="2732" y="1317"/>
                  </a:cubicBezTo>
                  <a:cubicBezTo>
                    <a:pt x="2733" y="1312"/>
                    <a:pt x="2732" y="1307"/>
                    <a:pt x="2729" y="1302"/>
                  </a:cubicBezTo>
                  <a:cubicBezTo>
                    <a:pt x="2731" y="1299"/>
                    <a:pt x="2728" y="1297"/>
                    <a:pt x="2729" y="1294"/>
                  </a:cubicBezTo>
                  <a:cubicBezTo>
                    <a:pt x="2728" y="1292"/>
                    <a:pt x="2727" y="1288"/>
                    <a:pt x="2730" y="1289"/>
                  </a:cubicBezTo>
                  <a:cubicBezTo>
                    <a:pt x="2729" y="1291"/>
                    <a:pt x="2733" y="1300"/>
                    <a:pt x="2736" y="1296"/>
                  </a:cubicBezTo>
                  <a:cubicBezTo>
                    <a:pt x="2731" y="1293"/>
                    <a:pt x="2735" y="1287"/>
                    <a:pt x="2731" y="1284"/>
                  </a:cubicBezTo>
                  <a:cubicBezTo>
                    <a:pt x="2732" y="1282"/>
                    <a:pt x="2729" y="1282"/>
                    <a:pt x="2727" y="1282"/>
                  </a:cubicBezTo>
                  <a:cubicBezTo>
                    <a:pt x="2725" y="1280"/>
                    <a:pt x="2726" y="1278"/>
                    <a:pt x="2723" y="1276"/>
                  </a:cubicBezTo>
                  <a:cubicBezTo>
                    <a:pt x="2722" y="1261"/>
                    <a:pt x="2714" y="1247"/>
                    <a:pt x="2711" y="1232"/>
                  </a:cubicBezTo>
                  <a:cubicBezTo>
                    <a:pt x="2709" y="1224"/>
                    <a:pt x="2705" y="1217"/>
                    <a:pt x="2701" y="1210"/>
                  </a:cubicBezTo>
                  <a:cubicBezTo>
                    <a:pt x="2697" y="1202"/>
                    <a:pt x="2698" y="1194"/>
                    <a:pt x="2691" y="1187"/>
                  </a:cubicBezTo>
                  <a:cubicBezTo>
                    <a:pt x="2688" y="1191"/>
                    <a:pt x="2688" y="1194"/>
                    <a:pt x="2692" y="1196"/>
                  </a:cubicBezTo>
                  <a:cubicBezTo>
                    <a:pt x="2696" y="1199"/>
                    <a:pt x="2693" y="1203"/>
                    <a:pt x="2696" y="1206"/>
                  </a:cubicBezTo>
                  <a:cubicBezTo>
                    <a:pt x="2694" y="1210"/>
                    <a:pt x="2702" y="1212"/>
                    <a:pt x="2700" y="1217"/>
                  </a:cubicBezTo>
                  <a:cubicBezTo>
                    <a:pt x="2703" y="1220"/>
                    <a:pt x="2700" y="1224"/>
                    <a:pt x="2706" y="1226"/>
                  </a:cubicBezTo>
                  <a:cubicBezTo>
                    <a:pt x="2702" y="1235"/>
                    <a:pt x="2712" y="1241"/>
                    <a:pt x="2709" y="1249"/>
                  </a:cubicBezTo>
                  <a:cubicBezTo>
                    <a:pt x="2717" y="1255"/>
                    <a:pt x="2713" y="1264"/>
                    <a:pt x="2718" y="1271"/>
                  </a:cubicBezTo>
                  <a:cubicBezTo>
                    <a:pt x="2715" y="1279"/>
                    <a:pt x="2725" y="1285"/>
                    <a:pt x="2722" y="1294"/>
                  </a:cubicBezTo>
                  <a:cubicBezTo>
                    <a:pt x="2725" y="1297"/>
                    <a:pt x="2724" y="1301"/>
                    <a:pt x="2725" y="1304"/>
                  </a:cubicBezTo>
                  <a:cubicBezTo>
                    <a:pt x="2724" y="1307"/>
                    <a:pt x="2727" y="1308"/>
                    <a:pt x="2726" y="1310"/>
                  </a:cubicBezTo>
                  <a:cubicBezTo>
                    <a:pt x="2725" y="1313"/>
                    <a:pt x="2727" y="1314"/>
                    <a:pt x="2728" y="1316"/>
                  </a:cubicBezTo>
                  <a:cubicBezTo>
                    <a:pt x="2726" y="1320"/>
                    <a:pt x="2730" y="1323"/>
                    <a:pt x="2728" y="1327"/>
                  </a:cubicBezTo>
                  <a:cubicBezTo>
                    <a:pt x="2732" y="1331"/>
                    <a:pt x="2729" y="1335"/>
                    <a:pt x="2731" y="1339"/>
                  </a:cubicBezTo>
                  <a:cubicBezTo>
                    <a:pt x="2733" y="1347"/>
                    <a:pt x="2734" y="1354"/>
                    <a:pt x="2737" y="1362"/>
                  </a:cubicBezTo>
                  <a:cubicBezTo>
                    <a:pt x="2735" y="1366"/>
                    <a:pt x="2739" y="1368"/>
                    <a:pt x="2740" y="1372"/>
                  </a:cubicBezTo>
                  <a:cubicBezTo>
                    <a:pt x="2743" y="1374"/>
                    <a:pt x="2740" y="1376"/>
                    <a:pt x="2742" y="1378"/>
                  </a:cubicBezTo>
                  <a:cubicBezTo>
                    <a:pt x="2743" y="1380"/>
                    <a:pt x="2743" y="1382"/>
                    <a:pt x="2743" y="1384"/>
                  </a:cubicBezTo>
                  <a:cubicBezTo>
                    <a:pt x="2745" y="1391"/>
                    <a:pt x="2748" y="1399"/>
                    <a:pt x="2746" y="1407"/>
                  </a:cubicBezTo>
                  <a:cubicBezTo>
                    <a:pt x="2751" y="1411"/>
                    <a:pt x="2749" y="1416"/>
                    <a:pt x="2753" y="1420"/>
                  </a:cubicBezTo>
                  <a:cubicBezTo>
                    <a:pt x="2752" y="1423"/>
                    <a:pt x="2754" y="1425"/>
                    <a:pt x="2753" y="1428"/>
                  </a:cubicBezTo>
                  <a:cubicBezTo>
                    <a:pt x="2757" y="1429"/>
                    <a:pt x="2755" y="1432"/>
                    <a:pt x="2756" y="1435"/>
                  </a:cubicBezTo>
                  <a:cubicBezTo>
                    <a:pt x="2758" y="1437"/>
                    <a:pt x="2758" y="1440"/>
                    <a:pt x="2756" y="1443"/>
                  </a:cubicBezTo>
                  <a:cubicBezTo>
                    <a:pt x="2759" y="1445"/>
                    <a:pt x="2760" y="1447"/>
                    <a:pt x="2759" y="1450"/>
                  </a:cubicBezTo>
                  <a:cubicBezTo>
                    <a:pt x="2761" y="1455"/>
                    <a:pt x="2766" y="1459"/>
                    <a:pt x="2762" y="1465"/>
                  </a:cubicBezTo>
                  <a:cubicBezTo>
                    <a:pt x="2772" y="1472"/>
                    <a:pt x="2769" y="1483"/>
                    <a:pt x="2777" y="1490"/>
                  </a:cubicBezTo>
                  <a:cubicBezTo>
                    <a:pt x="2777" y="1500"/>
                    <a:pt x="2785" y="1508"/>
                    <a:pt x="2785" y="1517"/>
                  </a:cubicBezTo>
                  <a:cubicBezTo>
                    <a:pt x="2789" y="1521"/>
                    <a:pt x="2792" y="1525"/>
                    <a:pt x="2789" y="1530"/>
                  </a:cubicBezTo>
                  <a:cubicBezTo>
                    <a:pt x="2795" y="1534"/>
                    <a:pt x="2792" y="1539"/>
                    <a:pt x="2797" y="1543"/>
                  </a:cubicBezTo>
                  <a:cubicBezTo>
                    <a:pt x="2798" y="1553"/>
                    <a:pt x="2802" y="1562"/>
                    <a:pt x="2807" y="1571"/>
                  </a:cubicBezTo>
                  <a:cubicBezTo>
                    <a:pt x="2809" y="1580"/>
                    <a:pt x="2816" y="1588"/>
                    <a:pt x="2818" y="1597"/>
                  </a:cubicBezTo>
                  <a:cubicBezTo>
                    <a:pt x="2824" y="1605"/>
                    <a:pt x="2831" y="1613"/>
                    <a:pt x="2833" y="1622"/>
                  </a:cubicBezTo>
                  <a:cubicBezTo>
                    <a:pt x="2833" y="1627"/>
                    <a:pt x="2844" y="1629"/>
                    <a:pt x="2840" y="1635"/>
                  </a:cubicBezTo>
                  <a:cubicBezTo>
                    <a:pt x="2846" y="1638"/>
                    <a:pt x="2843" y="1644"/>
                    <a:pt x="2851" y="1647"/>
                  </a:cubicBezTo>
                  <a:cubicBezTo>
                    <a:pt x="2851" y="1657"/>
                    <a:pt x="2859" y="1665"/>
                    <a:pt x="2867" y="1674"/>
                  </a:cubicBezTo>
                  <a:cubicBezTo>
                    <a:pt x="2872" y="1666"/>
                    <a:pt x="2862" y="1661"/>
                    <a:pt x="2861" y="1654"/>
                  </a:cubicBezTo>
                  <a:cubicBezTo>
                    <a:pt x="2857" y="1651"/>
                    <a:pt x="2858" y="1648"/>
                    <a:pt x="2855" y="1645"/>
                  </a:cubicBezTo>
                  <a:cubicBezTo>
                    <a:pt x="2857" y="1640"/>
                    <a:pt x="2849" y="1638"/>
                    <a:pt x="2851" y="1634"/>
                  </a:cubicBezTo>
                  <a:cubicBezTo>
                    <a:pt x="2848" y="1632"/>
                    <a:pt x="2846" y="1629"/>
                    <a:pt x="2846" y="1626"/>
                  </a:cubicBezTo>
                  <a:cubicBezTo>
                    <a:pt x="2847" y="1622"/>
                    <a:pt x="2838" y="1620"/>
                    <a:pt x="2840" y="1616"/>
                  </a:cubicBezTo>
                  <a:cubicBezTo>
                    <a:pt x="2835" y="1610"/>
                    <a:pt x="2835" y="1602"/>
                    <a:pt x="2826" y="1597"/>
                  </a:cubicBezTo>
                  <a:cubicBezTo>
                    <a:pt x="2825" y="1583"/>
                    <a:pt x="2812" y="1571"/>
                    <a:pt x="2811" y="1558"/>
                  </a:cubicBezTo>
                  <a:cubicBezTo>
                    <a:pt x="2807" y="1551"/>
                    <a:pt x="2804" y="1544"/>
                    <a:pt x="2803" y="1537"/>
                  </a:cubicBezTo>
                  <a:cubicBezTo>
                    <a:pt x="2802" y="1534"/>
                    <a:pt x="2798" y="1531"/>
                    <a:pt x="2800" y="1527"/>
                  </a:cubicBezTo>
                  <a:cubicBezTo>
                    <a:pt x="2798" y="1525"/>
                    <a:pt x="2798" y="1524"/>
                    <a:pt x="2797" y="1522"/>
                  </a:cubicBezTo>
                  <a:cubicBezTo>
                    <a:pt x="2799" y="1521"/>
                    <a:pt x="2796" y="1518"/>
                    <a:pt x="2800" y="1519"/>
                  </a:cubicBezTo>
                  <a:cubicBezTo>
                    <a:pt x="2796" y="1523"/>
                    <a:pt x="2809" y="1523"/>
                    <a:pt x="2802" y="1528"/>
                  </a:cubicBezTo>
                  <a:cubicBezTo>
                    <a:pt x="2804" y="1531"/>
                    <a:pt x="2804" y="1534"/>
                    <a:pt x="2806" y="1536"/>
                  </a:cubicBezTo>
                  <a:cubicBezTo>
                    <a:pt x="2808" y="1542"/>
                    <a:pt x="2809" y="1548"/>
                    <a:pt x="2813" y="1554"/>
                  </a:cubicBezTo>
                  <a:cubicBezTo>
                    <a:pt x="2813" y="1560"/>
                    <a:pt x="2822" y="1565"/>
                    <a:pt x="2820" y="1571"/>
                  </a:cubicBezTo>
                  <a:cubicBezTo>
                    <a:pt x="2827" y="1573"/>
                    <a:pt x="2822" y="1577"/>
                    <a:pt x="2825" y="1580"/>
                  </a:cubicBezTo>
                  <a:cubicBezTo>
                    <a:pt x="2824" y="1583"/>
                    <a:pt x="2831" y="1585"/>
                    <a:pt x="2829" y="1588"/>
                  </a:cubicBezTo>
                  <a:cubicBezTo>
                    <a:pt x="2827" y="1592"/>
                    <a:pt x="2835" y="1594"/>
                    <a:pt x="2834" y="1597"/>
                  </a:cubicBezTo>
                  <a:cubicBezTo>
                    <a:pt x="2836" y="1600"/>
                    <a:pt x="2837" y="1603"/>
                    <a:pt x="2839" y="1605"/>
                  </a:cubicBezTo>
                  <a:cubicBezTo>
                    <a:pt x="2842" y="1611"/>
                    <a:pt x="2844" y="1617"/>
                    <a:pt x="2849" y="1622"/>
                  </a:cubicBezTo>
                  <a:cubicBezTo>
                    <a:pt x="2847" y="1626"/>
                    <a:pt x="2854" y="1627"/>
                    <a:pt x="2854" y="1631"/>
                  </a:cubicBezTo>
                  <a:cubicBezTo>
                    <a:pt x="2858" y="1633"/>
                    <a:pt x="2855" y="1637"/>
                    <a:pt x="2861" y="1639"/>
                  </a:cubicBezTo>
                  <a:cubicBezTo>
                    <a:pt x="2854" y="1643"/>
                    <a:pt x="2867" y="1644"/>
                    <a:pt x="2863" y="1648"/>
                  </a:cubicBezTo>
                  <a:cubicBezTo>
                    <a:pt x="2870" y="1650"/>
                    <a:pt x="2869" y="1654"/>
                    <a:pt x="2873" y="1657"/>
                  </a:cubicBezTo>
                  <a:cubicBezTo>
                    <a:pt x="2875" y="1657"/>
                    <a:pt x="2873" y="1658"/>
                    <a:pt x="2874" y="1660"/>
                  </a:cubicBezTo>
                  <a:cubicBezTo>
                    <a:pt x="2874" y="1665"/>
                    <a:pt x="2880" y="1668"/>
                    <a:pt x="2881" y="1672"/>
                  </a:cubicBezTo>
                  <a:cubicBezTo>
                    <a:pt x="2884" y="1678"/>
                    <a:pt x="2890" y="1683"/>
                    <a:pt x="2891" y="1689"/>
                  </a:cubicBezTo>
                  <a:cubicBezTo>
                    <a:pt x="2886" y="1680"/>
                    <a:pt x="2880" y="1687"/>
                    <a:pt x="2872" y="1682"/>
                  </a:cubicBezTo>
                  <a:cubicBezTo>
                    <a:pt x="2867" y="1679"/>
                    <a:pt x="2862" y="1674"/>
                    <a:pt x="2858" y="1675"/>
                  </a:cubicBezTo>
                  <a:cubicBezTo>
                    <a:pt x="2856" y="1673"/>
                    <a:pt x="2860" y="1669"/>
                    <a:pt x="2853" y="1667"/>
                  </a:cubicBezTo>
                  <a:cubicBezTo>
                    <a:pt x="2848" y="1663"/>
                    <a:pt x="2847" y="1668"/>
                    <a:pt x="2846" y="1662"/>
                  </a:cubicBezTo>
                  <a:cubicBezTo>
                    <a:pt x="2840" y="1657"/>
                    <a:pt x="2839" y="1651"/>
                    <a:pt x="2833" y="1646"/>
                  </a:cubicBezTo>
                  <a:cubicBezTo>
                    <a:pt x="2828" y="1643"/>
                    <a:pt x="2823" y="1639"/>
                    <a:pt x="2818" y="1636"/>
                  </a:cubicBezTo>
                  <a:cubicBezTo>
                    <a:pt x="2820" y="1633"/>
                    <a:pt x="2815" y="1632"/>
                    <a:pt x="2812" y="1629"/>
                  </a:cubicBezTo>
                  <a:cubicBezTo>
                    <a:pt x="2813" y="1626"/>
                    <a:pt x="2811" y="1624"/>
                    <a:pt x="2808" y="1621"/>
                  </a:cubicBezTo>
                  <a:cubicBezTo>
                    <a:pt x="2801" y="1613"/>
                    <a:pt x="2796" y="1604"/>
                    <a:pt x="2792" y="1597"/>
                  </a:cubicBezTo>
                  <a:cubicBezTo>
                    <a:pt x="2790" y="1595"/>
                    <a:pt x="2787" y="1593"/>
                    <a:pt x="2787" y="1589"/>
                  </a:cubicBezTo>
                  <a:cubicBezTo>
                    <a:pt x="2784" y="1586"/>
                    <a:pt x="2782" y="1584"/>
                    <a:pt x="2782" y="1581"/>
                  </a:cubicBezTo>
                  <a:cubicBezTo>
                    <a:pt x="2783" y="1577"/>
                    <a:pt x="2775" y="1576"/>
                    <a:pt x="2777" y="1572"/>
                  </a:cubicBezTo>
                  <a:cubicBezTo>
                    <a:pt x="2769" y="1562"/>
                    <a:pt x="2763" y="1551"/>
                    <a:pt x="2760" y="1539"/>
                  </a:cubicBezTo>
                  <a:cubicBezTo>
                    <a:pt x="2753" y="1534"/>
                    <a:pt x="2757" y="1527"/>
                    <a:pt x="2750" y="1522"/>
                  </a:cubicBezTo>
                  <a:cubicBezTo>
                    <a:pt x="2752" y="1519"/>
                    <a:pt x="2745" y="1517"/>
                    <a:pt x="2748" y="1513"/>
                  </a:cubicBezTo>
                  <a:cubicBezTo>
                    <a:pt x="2749" y="1510"/>
                    <a:pt x="2741" y="1508"/>
                    <a:pt x="2743" y="1505"/>
                  </a:cubicBezTo>
                  <a:cubicBezTo>
                    <a:pt x="2742" y="1503"/>
                    <a:pt x="2741" y="1500"/>
                    <a:pt x="2740" y="1498"/>
                  </a:cubicBezTo>
                  <a:cubicBezTo>
                    <a:pt x="2741" y="1494"/>
                    <a:pt x="2734" y="1493"/>
                    <a:pt x="2736" y="1489"/>
                  </a:cubicBezTo>
                  <a:cubicBezTo>
                    <a:pt x="2738" y="1486"/>
                    <a:pt x="2730" y="1484"/>
                    <a:pt x="2731" y="1481"/>
                  </a:cubicBezTo>
                  <a:cubicBezTo>
                    <a:pt x="2735" y="1477"/>
                    <a:pt x="2729" y="1475"/>
                    <a:pt x="2729" y="1472"/>
                  </a:cubicBezTo>
                  <a:cubicBezTo>
                    <a:pt x="2731" y="1465"/>
                    <a:pt x="2724" y="1461"/>
                    <a:pt x="2724" y="1455"/>
                  </a:cubicBezTo>
                  <a:cubicBezTo>
                    <a:pt x="2721" y="1450"/>
                    <a:pt x="2720" y="1444"/>
                    <a:pt x="2717" y="1438"/>
                  </a:cubicBezTo>
                  <a:cubicBezTo>
                    <a:pt x="2717" y="1432"/>
                    <a:pt x="2715" y="1427"/>
                    <a:pt x="2713" y="1422"/>
                  </a:cubicBezTo>
                  <a:cubicBezTo>
                    <a:pt x="2711" y="1415"/>
                    <a:pt x="2708" y="1410"/>
                    <a:pt x="2709" y="1403"/>
                  </a:cubicBezTo>
                  <a:cubicBezTo>
                    <a:pt x="2705" y="1398"/>
                    <a:pt x="2706" y="1391"/>
                    <a:pt x="2702" y="1386"/>
                  </a:cubicBezTo>
                  <a:cubicBezTo>
                    <a:pt x="2707" y="1382"/>
                    <a:pt x="2701" y="1380"/>
                    <a:pt x="2700" y="1377"/>
                  </a:cubicBezTo>
                  <a:cubicBezTo>
                    <a:pt x="2701" y="1373"/>
                    <a:pt x="2701" y="1370"/>
                    <a:pt x="2699" y="1368"/>
                  </a:cubicBezTo>
                  <a:cubicBezTo>
                    <a:pt x="2699" y="1356"/>
                    <a:pt x="2693" y="1345"/>
                    <a:pt x="2690" y="1333"/>
                  </a:cubicBezTo>
                  <a:cubicBezTo>
                    <a:pt x="2694" y="1327"/>
                    <a:pt x="2686" y="1323"/>
                    <a:pt x="2688" y="1316"/>
                  </a:cubicBezTo>
                  <a:cubicBezTo>
                    <a:pt x="2686" y="1311"/>
                    <a:pt x="2685" y="1304"/>
                    <a:pt x="2685" y="1298"/>
                  </a:cubicBezTo>
                  <a:cubicBezTo>
                    <a:pt x="2683" y="1293"/>
                    <a:pt x="2679" y="1288"/>
                    <a:pt x="2683" y="1281"/>
                  </a:cubicBezTo>
                  <a:cubicBezTo>
                    <a:pt x="2675" y="1280"/>
                    <a:pt x="2685" y="1274"/>
                    <a:pt x="2678" y="1273"/>
                  </a:cubicBezTo>
                  <a:cubicBezTo>
                    <a:pt x="2679" y="1269"/>
                    <a:pt x="2678" y="1266"/>
                    <a:pt x="2676" y="1264"/>
                  </a:cubicBezTo>
                  <a:cubicBezTo>
                    <a:pt x="2677" y="1251"/>
                    <a:pt x="2669" y="1240"/>
                    <a:pt x="2669" y="1227"/>
                  </a:cubicBezTo>
                  <a:cubicBezTo>
                    <a:pt x="2664" y="1216"/>
                    <a:pt x="2663" y="1205"/>
                    <a:pt x="2657" y="1194"/>
                  </a:cubicBezTo>
                  <a:cubicBezTo>
                    <a:pt x="2656" y="1182"/>
                    <a:pt x="2648" y="1171"/>
                    <a:pt x="2649" y="1159"/>
                  </a:cubicBezTo>
                  <a:cubicBezTo>
                    <a:pt x="2643" y="1154"/>
                    <a:pt x="2645" y="1148"/>
                    <a:pt x="2644" y="1143"/>
                  </a:cubicBezTo>
                  <a:cubicBezTo>
                    <a:pt x="2642" y="1140"/>
                    <a:pt x="2641" y="1137"/>
                    <a:pt x="2642" y="1134"/>
                  </a:cubicBezTo>
                  <a:cubicBezTo>
                    <a:pt x="2635" y="1132"/>
                    <a:pt x="2645" y="1127"/>
                    <a:pt x="2637" y="1125"/>
                  </a:cubicBezTo>
                  <a:cubicBezTo>
                    <a:pt x="2638" y="1122"/>
                    <a:pt x="2637" y="1119"/>
                    <a:pt x="2636" y="1116"/>
                  </a:cubicBezTo>
                  <a:cubicBezTo>
                    <a:pt x="2635" y="1113"/>
                    <a:pt x="2634" y="1110"/>
                    <a:pt x="2634" y="1107"/>
                  </a:cubicBezTo>
                  <a:cubicBezTo>
                    <a:pt x="2631" y="1101"/>
                    <a:pt x="2630" y="1095"/>
                    <a:pt x="2630" y="1089"/>
                  </a:cubicBezTo>
                  <a:cubicBezTo>
                    <a:pt x="2625" y="1082"/>
                    <a:pt x="2622" y="1075"/>
                    <a:pt x="2621" y="1067"/>
                  </a:cubicBezTo>
                  <a:cubicBezTo>
                    <a:pt x="2615" y="1061"/>
                    <a:pt x="2615" y="1053"/>
                    <a:pt x="2612" y="1045"/>
                  </a:cubicBezTo>
                  <a:cubicBezTo>
                    <a:pt x="2601" y="1037"/>
                    <a:pt x="2603" y="1026"/>
                    <a:pt x="2591" y="1018"/>
                  </a:cubicBezTo>
                  <a:cubicBezTo>
                    <a:pt x="2591" y="1005"/>
                    <a:pt x="2578" y="994"/>
                    <a:pt x="2577" y="980"/>
                  </a:cubicBezTo>
                  <a:cubicBezTo>
                    <a:pt x="2569" y="975"/>
                    <a:pt x="2573" y="967"/>
                    <a:pt x="2565" y="962"/>
                  </a:cubicBezTo>
                  <a:cubicBezTo>
                    <a:pt x="2565" y="958"/>
                    <a:pt x="2563" y="955"/>
                    <a:pt x="2562" y="952"/>
                  </a:cubicBezTo>
                  <a:cubicBezTo>
                    <a:pt x="2558" y="951"/>
                    <a:pt x="2558" y="941"/>
                    <a:pt x="2553" y="946"/>
                  </a:cubicBezTo>
                  <a:cubicBezTo>
                    <a:pt x="2564" y="964"/>
                    <a:pt x="2567" y="984"/>
                    <a:pt x="2581" y="1001"/>
                  </a:cubicBezTo>
                  <a:cubicBezTo>
                    <a:pt x="2581" y="1008"/>
                    <a:pt x="2582" y="1014"/>
                    <a:pt x="2585" y="1019"/>
                  </a:cubicBezTo>
                  <a:cubicBezTo>
                    <a:pt x="2581" y="1023"/>
                    <a:pt x="2589" y="1025"/>
                    <a:pt x="2586" y="1029"/>
                  </a:cubicBezTo>
                  <a:cubicBezTo>
                    <a:pt x="2593" y="1031"/>
                    <a:pt x="2587" y="1036"/>
                    <a:pt x="2590" y="1039"/>
                  </a:cubicBezTo>
                  <a:cubicBezTo>
                    <a:pt x="2587" y="1043"/>
                    <a:pt x="2594" y="1044"/>
                    <a:pt x="2592" y="1048"/>
                  </a:cubicBezTo>
                  <a:cubicBezTo>
                    <a:pt x="2597" y="1051"/>
                    <a:pt x="2589" y="1056"/>
                    <a:pt x="2596" y="1058"/>
                  </a:cubicBezTo>
                  <a:cubicBezTo>
                    <a:pt x="2593" y="1066"/>
                    <a:pt x="2592" y="1072"/>
                    <a:pt x="2598" y="1078"/>
                  </a:cubicBezTo>
                  <a:cubicBezTo>
                    <a:pt x="2590" y="1086"/>
                    <a:pt x="2601" y="1090"/>
                    <a:pt x="2599" y="1097"/>
                  </a:cubicBezTo>
                  <a:cubicBezTo>
                    <a:pt x="2600" y="1103"/>
                    <a:pt x="2598" y="1111"/>
                    <a:pt x="2601" y="1117"/>
                  </a:cubicBezTo>
                  <a:cubicBezTo>
                    <a:pt x="2600" y="1131"/>
                    <a:pt x="2604" y="1143"/>
                    <a:pt x="2603" y="1157"/>
                  </a:cubicBezTo>
                  <a:cubicBezTo>
                    <a:pt x="2607" y="1170"/>
                    <a:pt x="2606" y="1183"/>
                    <a:pt x="2606" y="1196"/>
                  </a:cubicBezTo>
                  <a:cubicBezTo>
                    <a:pt x="2608" y="1202"/>
                    <a:pt x="2607" y="1209"/>
                    <a:pt x="2608" y="1216"/>
                  </a:cubicBezTo>
                  <a:cubicBezTo>
                    <a:pt x="2611" y="1222"/>
                    <a:pt x="2612" y="1229"/>
                    <a:pt x="2611" y="1236"/>
                  </a:cubicBezTo>
                  <a:cubicBezTo>
                    <a:pt x="2615" y="1242"/>
                    <a:pt x="2613" y="1249"/>
                    <a:pt x="2613" y="1256"/>
                  </a:cubicBezTo>
                  <a:cubicBezTo>
                    <a:pt x="2618" y="1258"/>
                    <a:pt x="2612" y="1262"/>
                    <a:pt x="2615" y="1265"/>
                  </a:cubicBezTo>
                  <a:cubicBezTo>
                    <a:pt x="2616" y="1268"/>
                    <a:pt x="2615" y="1272"/>
                    <a:pt x="2616" y="1276"/>
                  </a:cubicBezTo>
                  <a:cubicBezTo>
                    <a:pt x="2619" y="1282"/>
                    <a:pt x="2620" y="1289"/>
                    <a:pt x="2618" y="1296"/>
                  </a:cubicBezTo>
                  <a:cubicBezTo>
                    <a:pt x="2620" y="1299"/>
                    <a:pt x="2621" y="1302"/>
                    <a:pt x="2620" y="1305"/>
                  </a:cubicBezTo>
                  <a:cubicBezTo>
                    <a:pt x="2627" y="1307"/>
                    <a:pt x="2618" y="1313"/>
                    <a:pt x="2624" y="1315"/>
                  </a:cubicBezTo>
                  <a:cubicBezTo>
                    <a:pt x="2623" y="1318"/>
                    <a:pt x="2623" y="1321"/>
                    <a:pt x="2625" y="1324"/>
                  </a:cubicBezTo>
                  <a:cubicBezTo>
                    <a:pt x="2626" y="1327"/>
                    <a:pt x="2621" y="1331"/>
                    <a:pt x="2627" y="1333"/>
                  </a:cubicBezTo>
                  <a:cubicBezTo>
                    <a:pt x="2624" y="1341"/>
                    <a:pt x="2628" y="1347"/>
                    <a:pt x="2630" y="1353"/>
                  </a:cubicBezTo>
                  <a:cubicBezTo>
                    <a:pt x="2627" y="1361"/>
                    <a:pt x="2637" y="1365"/>
                    <a:pt x="2632" y="1373"/>
                  </a:cubicBezTo>
                  <a:cubicBezTo>
                    <a:pt x="2638" y="1379"/>
                    <a:pt x="2635" y="1386"/>
                    <a:pt x="2638" y="1393"/>
                  </a:cubicBezTo>
                  <a:cubicBezTo>
                    <a:pt x="2640" y="1406"/>
                    <a:pt x="2644" y="1418"/>
                    <a:pt x="2648" y="1431"/>
                  </a:cubicBezTo>
                  <a:cubicBezTo>
                    <a:pt x="2646" y="1438"/>
                    <a:pt x="2653" y="1444"/>
                    <a:pt x="2654" y="1451"/>
                  </a:cubicBezTo>
                  <a:cubicBezTo>
                    <a:pt x="2652" y="1458"/>
                    <a:pt x="2662" y="1463"/>
                    <a:pt x="2659" y="1470"/>
                  </a:cubicBezTo>
                  <a:cubicBezTo>
                    <a:pt x="2672" y="1494"/>
                    <a:pt x="2679" y="1519"/>
                    <a:pt x="2697" y="1542"/>
                  </a:cubicBezTo>
                  <a:cubicBezTo>
                    <a:pt x="2702" y="1548"/>
                    <a:pt x="2706" y="1554"/>
                    <a:pt x="2709" y="1561"/>
                  </a:cubicBezTo>
                  <a:cubicBezTo>
                    <a:pt x="2715" y="1566"/>
                    <a:pt x="2713" y="1573"/>
                    <a:pt x="2721" y="1579"/>
                  </a:cubicBezTo>
                  <a:cubicBezTo>
                    <a:pt x="2719" y="1582"/>
                    <a:pt x="2726" y="1584"/>
                    <a:pt x="2725" y="1587"/>
                  </a:cubicBezTo>
                  <a:cubicBezTo>
                    <a:pt x="2728" y="1590"/>
                    <a:pt x="2727" y="1594"/>
                    <a:pt x="2732" y="1597"/>
                  </a:cubicBezTo>
                  <a:cubicBezTo>
                    <a:pt x="2733" y="1603"/>
                    <a:pt x="2744" y="1608"/>
                    <a:pt x="2743" y="1615"/>
                  </a:cubicBezTo>
                  <a:cubicBezTo>
                    <a:pt x="2737" y="1611"/>
                    <a:pt x="2733" y="1608"/>
                    <a:pt x="2729" y="1605"/>
                  </a:cubicBezTo>
                  <a:cubicBezTo>
                    <a:pt x="2727" y="1604"/>
                    <a:pt x="2726" y="1606"/>
                    <a:pt x="2726" y="1606"/>
                  </a:cubicBezTo>
                  <a:cubicBezTo>
                    <a:pt x="2725" y="1605"/>
                    <a:pt x="2725" y="1603"/>
                    <a:pt x="2725" y="1603"/>
                  </a:cubicBezTo>
                  <a:cubicBezTo>
                    <a:pt x="2723" y="1602"/>
                    <a:pt x="2721" y="1601"/>
                    <a:pt x="2719" y="1601"/>
                  </a:cubicBezTo>
                  <a:cubicBezTo>
                    <a:pt x="2719" y="1594"/>
                    <a:pt x="2709" y="1589"/>
                    <a:pt x="2704" y="1584"/>
                  </a:cubicBezTo>
                  <a:cubicBezTo>
                    <a:pt x="2704" y="1576"/>
                    <a:pt x="2694" y="1571"/>
                    <a:pt x="2694" y="1564"/>
                  </a:cubicBezTo>
                  <a:cubicBezTo>
                    <a:pt x="2684" y="1558"/>
                    <a:pt x="2688" y="1550"/>
                    <a:pt x="2678" y="1545"/>
                  </a:cubicBezTo>
                  <a:cubicBezTo>
                    <a:pt x="2680" y="1541"/>
                    <a:pt x="2676" y="1538"/>
                    <a:pt x="2671" y="1535"/>
                  </a:cubicBezTo>
                  <a:cubicBezTo>
                    <a:pt x="2673" y="1531"/>
                    <a:pt x="2668" y="1528"/>
                    <a:pt x="2667" y="1525"/>
                  </a:cubicBezTo>
                  <a:cubicBezTo>
                    <a:pt x="2663" y="1519"/>
                    <a:pt x="2656" y="1513"/>
                    <a:pt x="2657" y="1505"/>
                  </a:cubicBezTo>
                  <a:cubicBezTo>
                    <a:pt x="2648" y="1499"/>
                    <a:pt x="2652" y="1491"/>
                    <a:pt x="2644" y="1486"/>
                  </a:cubicBezTo>
                  <a:cubicBezTo>
                    <a:pt x="2645" y="1478"/>
                    <a:pt x="2638" y="1472"/>
                    <a:pt x="2636" y="1465"/>
                  </a:cubicBezTo>
                  <a:cubicBezTo>
                    <a:pt x="2638" y="1461"/>
                    <a:pt x="2631" y="1459"/>
                    <a:pt x="2633" y="1455"/>
                  </a:cubicBezTo>
                  <a:cubicBezTo>
                    <a:pt x="2630" y="1452"/>
                    <a:pt x="2631" y="1448"/>
                    <a:pt x="2626" y="1445"/>
                  </a:cubicBezTo>
                  <a:cubicBezTo>
                    <a:pt x="2627" y="1435"/>
                    <a:pt x="2621" y="1426"/>
                    <a:pt x="2619" y="1417"/>
                  </a:cubicBezTo>
                  <a:cubicBezTo>
                    <a:pt x="2618" y="1407"/>
                    <a:pt x="2611" y="1398"/>
                    <a:pt x="2615" y="1388"/>
                  </a:cubicBezTo>
                  <a:cubicBezTo>
                    <a:pt x="2608" y="1379"/>
                    <a:pt x="2609" y="1369"/>
                    <a:pt x="2607" y="1359"/>
                  </a:cubicBezTo>
                  <a:cubicBezTo>
                    <a:pt x="2603" y="1355"/>
                    <a:pt x="2609" y="1349"/>
                    <a:pt x="2604" y="1344"/>
                  </a:cubicBezTo>
                  <a:cubicBezTo>
                    <a:pt x="2603" y="1339"/>
                    <a:pt x="2605" y="1334"/>
                    <a:pt x="2601" y="1329"/>
                  </a:cubicBezTo>
                  <a:cubicBezTo>
                    <a:pt x="2603" y="1327"/>
                    <a:pt x="2600" y="1324"/>
                    <a:pt x="2604" y="1325"/>
                  </a:cubicBezTo>
                  <a:cubicBezTo>
                    <a:pt x="2605" y="1323"/>
                    <a:pt x="2601" y="1321"/>
                    <a:pt x="2601" y="1318"/>
                  </a:cubicBezTo>
                  <a:cubicBezTo>
                    <a:pt x="2603" y="1313"/>
                    <a:pt x="2596" y="1309"/>
                    <a:pt x="2601" y="1302"/>
                  </a:cubicBezTo>
                  <a:cubicBezTo>
                    <a:pt x="2598" y="1292"/>
                    <a:pt x="2600" y="1282"/>
                    <a:pt x="2598" y="1272"/>
                  </a:cubicBezTo>
                  <a:cubicBezTo>
                    <a:pt x="2598" y="1261"/>
                    <a:pt x="2595" y="1252"/>
                    <a:pt x="2596" y="1242"/>
                  </a:cubicBezTo>
                  <a:cubicBezTo>
                    <a:pt x="2595" y="1232"/>
                    <a:pt x="2596" y="1221"/>
                    <a:pt x="2593" y="1211"/>
                  </a:cubicBezTo>
                  <a:cubicBezTo>
                    <a:pt x="2594" y="1201"/>
                    <a:pt x="2594" y="1191"/>
                    <a:pt x="2592" y="1182"/>
                  </a:cubicBezTo>
                  <a:cubicBezTo>
                    <a:pt x="2593" y="1179"/>
                    <a:pt x="2592" y="1176"/>
                    <a:pt x="2595" y="1173"/>
                  </a:cubicBezTo>
                  <a:cubicBezTo>
                    <a:pt x="2593" y="1171"/>
                    <a:pt x="2592" y="1168"/>
                    <a:pt x="2592" y="1166"/>
                  </a:cubicBezTo>
                  <a:cubicBezTo>
                    <a:pt x="2589" y="1164"/>
                    <a:pt x="2594" y="1160"/>
                    <a:pt x="2592" y="1158"/>
                  </a:cubicBezTo>
                  <a:cubicBezTo>
                    <a:pt x="2590" y="1156"/>
                    <a:pt x="2593" y="1153"/>
                    <a:pt x="2592" y="1150"/>
                  </a:cubicBezTo>
                  <a:cubicBezTo>
                    <a:pt x="2585" y="1131"/>
                    <a:pt x="2588" y="1110"/>
                    <a:pt x="2585" y="1090"/>
                  </a:cubicBezTo>
                  <a:cubicBezTo>
                    <a:pt x="2582" y="1086"/>
                    <a:pt x="2587" y="1080"/>
                    <a:pt x="2580" y="1077"/>
                  </a:cubicBezTo>
                  <a:cubicBezTo>
                    <a:pt x="2581" y="1072"/>
                    <a:pt x="2578" y="1067"/>
                    <a:pt x="2580" y="1061"/>
                  </a:cubicBezTo>
                  <a:cubicBezTo>
                    <a:pt x="2577" y="1051"/>
                    <a:pt x="2577" y="1041"/>
                    <a:pt x="2571" y="1032"/>
                  </a:cubicBezTo>
                  <a:cubicBezTo>
                    <a:pt x="2573" y="1021"/>
                    <a:pt x="2568" y="1012"/>
                    <a:pt x="2564" y="1003"/>
                  </a:cubicBezTo>
                  <a:cubicBezTo>
                    <a:pt x="2565" y="992"/>
                    <a:pt x="2555" y="984"/>
                    <a:pt x="2555" y="974"/>
                  </a:cubicBezTo>
                  <a:cubicBezTo>
                    <a:pt x="2548" y="965"/>
                    <a:pt x="2541" y="957"/>
                    <a:pt x="2540" y="948"/>
                  </a:cubicBezTo>
                  <a:cubicBezTo>
                    <a:pt x="2538" y="944"/>
                    <a:pt x="2534" y="940"/>
                    <a:pt x="2533" y="935"/>
                  </a:cubicBezTo>
                  <a:cubicBezTo>
                    <a:pt x="2532" y="930"/>
                    <a:pt x="2528" y="926"/>
                    <a:pt x="2527" y="921"/>
                  </a:cubicBezTo>
                  <a:cubicBezTo>
                    <a:pt x="2522" y="912"/>
                    <a:pt x="2517" y="903"/>
                    <a:pt x="2511" y="894"/>
                  </a:cubicBezTo>
                  <a:cubicBezTo>
                    <a:pt x="2505" y="891"/>
                    <a:pt x="2508" y="885"/>
                    <a:pt x="2501" y="882"/>
                  </a:cubicBezTo>
                  <a:cubicBezTo>
                    <a:pt x="2502" y="879"/>
                    <a:pt x="2496" y="878"/>
                    <a:pt x="2497" y="875"/>
                  </a:cubicBezTo>
                  <a:cubicBezTo>
                    <a:pt x="2495" y="873"/>
                    <a:pt x="2491" y="870"/>
                    <a:pt x="2489" y="872"/>
                  </a:cubicBezTo>
                  <a:cubicBezTo>
                    <a:pt x="2495" y="880"/>
                    <a:pt x="2502" y="887"/>
                    <a:pt x="2505" y="896"/>
                  </a:cubicBezTo>
                  <a:cubicBezTo>
                    <a:pt x="2509" y="899"/>
                    <a:pt x="2511" y="904"/>
                    <a:pt x="2512" y="908"/>
                  </a:cubicBezTo>
                  <a:cubicBezTo>
                    <a:pt x="2516" y="912"/>
                    <a:pt x="2519" y="916"/>
                    <a:pt x="2519" y="921"/>
                  </a:cubicBezTo>
                  <a:cubicBezTo>
                    <a:pt x="2525" y="929"/>
                    <a:pt x="2528" y="937"/>
                    <a:pt x="2532" y="945"/>
                  </a:cubicBezTo>
                  <a:cubicBezTo>
                    <a:pt x="2529" y="950"/>
                    <a:pt x="2537" y="953"/>
                    <a:pt x="2536" y="958"/>
                  </a:cubicBezTo>
                  <a:cubicBezTo>
                    <a:pt x="2535" y="961"/>
                    <a:pt x="2536" y="963"/>
                    <a:pt x="2537" y="964"/>
                  </a:cubicBezTo>
                  <a:cubicBezTo>
                    <a:pt x="2541" y="966"/>
                    <a:pt x="2539" y="969"/>
                    <a:pt x="2540" y="972"/>
                  </a:cubicBezTo>
                  <a:cubicBezTo>
                    <a:pt x="2538" y="977"/>
                    <a:pt x="2546" y="979"/>
                    <a:pt x="2543" y="984"/>
                  </a:cubicBezTo>
                  <a:cubicBezTo>
                    <a:pt x="2545" y="985"/>
                    <a:pt x="2546" y="987"/>
                    <a:pt x="2547" y="989"/>
                  </a:cubicBezTo>
                  <a:cubicBezTo>
                    <a:pt x="2544" y="992"/>
                    <a:pt x="2547" y="994"/>
                    <a:pt x="2547" y="997"/>
                  </a:cubicBezTo>
                  <a:cubicBezTo>
                    <a:pt x="2548" y="1002"/>
                    <a:pt x="2553" y="1005"/>
                    <a:pt x="2551" y="1010"/>
                  </a:cubicBezTo>
                  <a:cubicBezTo>
                    <a:pt x="2553" y="1015"/>
                    <a:pt x="2554" y="1019"/>
                    <a:pt x="2556" y="1024"/>
                  </a:cubicBezTo>
                  <a:cubicBezTo>
                    <a:pt x="2558" y="1042"/>
                    <a:pt x="2560" y="1061"/>
                    <a:pt x="2564" y="1079"/>
                  </a:cubicBezTo>
                  <a:cubicBezTo>
                    <a:pt x="2560" y="1086"/>
                    <a:pt x="2565" y="1092"/>
                    <a:pt x="2563" y="1099"/>
                  </a:cubicBezTo>
                  <a:cubicBezTo>
                    <a:pt x="2563" y="1103"/>
                    <a:pt x="2562" y="1107"/>
                    <a:pt x="2564" y="1110"/>
                  </a:cubicBezTo>
                  <a:cubicBezTo>
                    <a:pt x="2565" y="1111"/>
                    <a:pt x="2565" y="1113"/>
                    <a:pt x="2562" y="1112"/>
                  </a:cubicBezTo>
                  <a:cubicBezTo>
                    <a:pt x="2561" y="1114"/>
                    <a:pt x="2564" y="1116"/>
                    <a:pt x="2564" y="1118"/>
                  </a:cubicBezTo>
                  <a:cubicBezTo>
                    <a:pt x="2564" y="1125"/>
                    <a:pt x="2564" y="1132"/>
                    <a:pt x="2566" y="1138"/>
                  </a:cubicBezTo>
                  <a:cubicBezTo>
                    <a:pt x="2559" y="1147"/>
                    <a:pt x="2568" y="1152"/>
                    <a:pt x="2564" y="1160"/>
                  </a:cubicBezTo>
                  <a:cubicBezTo>
                    <a:pt x="2569" y="1163"/>
                    <a:pt x="2563" y="1167"/>
                    <a:pt x="2566" y="1169"/>
                  </a:cubicBezTo>
                  <a:cubicBezTo>
                    <a:pt x="2561" y="1174"/>
                    <a:pt x="2570" y="1176"/>
                    <a:pt x="2567" y="1180"/>
                  </a:cubicBezTo>
                  <a:cubicBezTo>
                    <a:pt x="2564" y="1188"/>
                    <a:pt x="2569" y="1195"/>
                    <a:pt x="2568" y="1202"/>
                  </a:cubicBezTo>
                  <a:cubicBezTo>
                    <a:pt x="2566" y="1210"/>
                    <a:pt x="2573" y="1216"/>
                    <a:pt x="2569" y="1224"/>
                  </a:cubicBezTo>
                  <a:cubicBezTo>
                    <a:pt x="2571" y="1227"/>
                    <a:pt x="2573" y="1230"/>
                    <a:pt x="2570" y="1235"/>
                  </a:cubicBezTo>
                  <a:cubicBezTo>
                    <a:pt x="2571" y="1236"/>
                    <a:pt x="2573" y="1237"/>
                    <a:pt x="2572" y="1239"/>
                  </a:cubicBezTo>
                  <a:cubicBezTo>
                    <a:pt x="2571" y="1241"/>
                    <a:pt x="2574" y="1243"/>
                    <a:pt x="2573" y="1245"/>
                  </a:cubicBezTo>
                  <a:cubicBezTo>
                    <a:pt x="2573" y="1249"/>
                    <a:pt x="2574" y="1253"/>
                    <a:pt x="2573" y="1258"/>
                  </a:cubicBezTo>
                  <a:cubicBezTo>
                    <a:pt x="2577" y="1261"/>
                    <a:pt x="2568" y="1267"/>
                    <a:pt x="2575" y="1270"/>
                  </a:cubicBezTo>
                  <a:cubicBezTo>
                    <a:pt x="2570" y="1280"/>
                    <a:pt x="2579" y="1287"/>
                    <a:pt x="2573" y="1297"/>
                  </a:cubicBezTo>
                  <a:cubicBezTo>
                    <a:pt x="2576" y="1305"/>
                    <a:pt x="2575" y="1313"/>
                    <a:pt x="2575" y="1322"/>
                  </a:cubicBezTo>
                  <a:cubicBezTo>
                    <a:pt x="2580" y="1325"/>
                    <a:pt x="2576" y="1330"/>
                    <a:pt x="2577" y="1334"/>
                  </a:cubicBezTo>
                  <a:cubicBezTo>
                    <a:pt x="2580" y="1338"/>
                    <a:pt x="2578" y="1343"/>
                    <a:pt x="2581" y="1347"/>
                  </a:cubicBezTo>
                  <a:cubicBezTo>
                    <a:pt x="2578" y="1352"/>
                    <a:pt x="2579" y="1356"/>
                    <a:pt x="2584" y="1359"/>
                  </a:cubicBezTo>
                  <a:cubicBezTo>
                    <a:pt x="2579" y="1364"/>
                    <a:pt x="2585" y="1367"/>
                    <a:pt x="2583" y="1372"/>
                  </a:cubicBezTo>
                  <a:cubicBezTo>
                    <a:pt x="2586" y="1380"/>
                    <a:pt x="2589" y="1389"/>
                    <a:pt x="2590" y="1397"/>
                  </a:cubicBezTo>
                  <a:cubicBezTo>
                    <a:pt x="2589" y="1406"/>
                    <a:pt x="2594" y="1414"/>
                    <a:pt x="2593" y="1423"/>
                  </a:cubicBezTo>
                  <a:cubicBezTo>
                    <a:pt x="2601" y="1426"/>
                    <a:pt x="2592" y="1432"/>
                    <a:pt x="2599" y="1435"/>
                  </a:cubicBezTo>
                  <a:cubicBezTo>
                    <a:pt x="2597" y="1440"/>
                    <a:pt x="2602" y="1444"/>
                    <a:pt x="2600" y="1449"/>
                  </a:cubicBezTo>
                  <a:cubicBezTo>
                    <a:pt x="2604" y="1454"/>
                    <a:pt x="2606" y="1459"/>
                    <a:pt x="2608" y="1465"/>
                  </a:cubicBezTo>
                  <a:cubicBezTo>
                    <a:pt x="2612" y="1467"/>
                    <a:pt x="2607" y="1471"/>
                    <a:pt x="2613" y="1473"/>
                  </a:cubicBezTo>
                  <a:cubicBezTo>
                    <a:pt x="2610" y="1475"/>
                    <a:pt x="2617" y="1482"/>
                    <a:pt x="2611" y="1480"/>
                  </a:cubicBezTo>
                  <a:cubicBezTo>
                    <a:pt x="2608" y="1472"/>
                    <a:pt x="2606" y="1464"/>
                    <a:pt x="2600" y="1457"/>
                  </a:cubicBezTo>
                  <a:cubicBezTo>
                    <a:pt x="2599" y="1453"/>
                    <a:pt x="2599" y="1448"/>
                    <a:pt x="2595" y="1445"/>
                  </a:cubicBezTo>
                  <a:cubicBezTo>
                    <a:pt x="2596" y="1440"/>
                    <a:pt x="2593" y="1436"/>
                    <a:pt x="2587" y="1432"/>
                  </a:cubicBezTo>
                  <a:cubicBezTo>
                    <a:pt x="2589" y="1423"/>
                    <a:pt x="2580" y="1416"/>
                    <a:pt x="2578" y="1408"/>
                  </a:cubicBezTo>
                  <a:cubicBezTo>
                    <a:pt x="2576" y="1399"/>
                    <a:pt x="2571" y="1391"/>
                    <a:pt x="2568" y="1383"/>
                  </a:cubicBezTo>
                  <a:cubicBezTo>
                    <a:pt x="2569" y="1379"/>
                    <a:pt x="2565" y="1376"/>
                    <a:pt x="2571" y="1374"/>
                  </a:cubicBezTo>
                  <a:cubicBezTo>
                    <a:pt x="2568" y="1371"/>
                    <a:pt x="2571" y="1367"/>
                    <a:pt x="2570" y="1364"/>
                  </a:cubicBezTo>
                  <a:cubicBezTo>
                    <a:pt x="2570" y="1359"/>
                    <a:pt x="2564" y="1356"/>
                    <a:pt x="2568" y="1351"/>
                  </a:cubicBezTo>
                  <a:cubicBezTo>
                    <a:pt x="2563" y="1348"/>
                    <a:pt x="2564" y="1343"/>
                    <a:pt x="2564" y="1338"/>
                  </a:cubicBezTo>
                  <a:cubicBezTo>
                    <a:pt x="2564" y="1333"/>
                    <a:pt x="2563" y="1329"/>
                    <a:pt x="2562" y="1324"/>
                  </a:cubicBezTo>
                  <a:cubicBezTo>
                    <a:pt x="2559" y="1320"/>
                    <a:pt x="2562" y="1315"/>
                    <a:pt x="2561" y="1310"/>
                  </a:cubicBezTo>
                  <a:cubicBezTo>
                    <a:pt x="2556" y="1303"/>
                    <a:pt x="2560" y="1293"/>
                    <a:pt x="2555" y="1285"/>
                  </a:cubicBezTo>
                  <a:cubicBezTo>
                    <a:pt x="2557" y="1275"/>
                    <a:pt x="2551" y="1267"/>
                    <a:pt x="2555" y="1257"/>
                  </a:cubicBezTo>
                  <a:cubicBezTo>
                    <a:pt x="2554" y="1253"/>
                    <a:pt x="2548" y="1250"/>
                    <a:pt x="2553" y="1244"/>
                  </a:cubicBezTo>
                  <a:cubicBezTo>
                    <a:pt x="2548" y="1241"/>
                    <a:pt x="2549" y="1236"/>
                    <a:pt x="2549" y="1231"/>
                  </a:cubicBezTo>
                  <a:cubicBezTo>
                    <a:pt x="2545" y="1222"/>
                    <a:pt x="2544" y="1213"/>
                    <a:pt x="2543" y="1204"/>
                  </a:cubicBezTo>
                  <a:cubicBezTo>
                    <a:pt x="2541" y="1200"/>
                    <a:pt x="2545" y="1195"/>
                    <a:pt x="2541" y="1192"/>
                  </a:cubicBezTo>
                  <a:cubicBezTo>
                    <a:pt x="2542" y="1187"/>
                    <a:pt x="2539" y="1183"/>
                    <a:pt x="2542" y="1177"/>
                  </a:cubicBezTo>
                  <a:cubicBezTo>
                    <a:pt x="2538" y="1174"/>
                    <a:pt x="2541" y="1168"/>
                    <a:pt x="2538" y="1164"/>
                  </a:cubicBezTo>
                  <a:cubicBezTo>
                    <a:pt x="2543" y="1158"/>
                    <a:pt x="2535" y="1155"/>
                    <a:pt x="2540" y="1149"/>
                  </a:cubicBezTo>
                  <a:cubicBezTo>
                    <a:pt x="2537" y="1141"/>
                    <a:pt x="2538" y="1132"/>
                    <a:pt x="2536" y="1124"/>
                  </a:cubicBezTo>
                  <a:cubicBezTo>
                    <a:pt x="2538" y="1118"/>
                    <a:pt x="2536" y="1114"/>
                    <a:pt x="2535" y="1110"/>
                  </a:cubicBezTo>
                  <a:cubicBezTo>
                    <a:pt x="2537" y="1105"/>
                    <a:pt x="2532" y="1101"/>
                    <a:pt x="2534" y="1096"/>
                  </a:cubicBezTo>
                  <a:cubicBezTo>
                    <a:pt x="2532" y="1078"/>
                    <a:pt x="2527" y="1060"/>
                    <a:pt x="2528" y="1042"/>
                  </a:cubicBezTo>
                  <a:cubicBezTo>
                    <a:pt x="2523" y="1023"/>
                    <a:pt x="2516" y="1004"/>
                    <a:pt x="2513" y="985"/>
                  </a:cubicBezTo>
                  <a:cubicBezTo>
                    <a:pt x="2512" y="975"/>
                    <a:pt x="2503" y="967"/>
                    <a:pt x="2503" y="957"/>
                  </a:cubicBezTo>
                  <a:cubicBezTo>
                    <a:pt x="2501" y="952"/>
                    <a:pt x="2499" y="947"/>
                    <a:pt x="2497" y="943"/>
                  </a:cubicBezTo>
                  <a:cubicBezTo>
                    <a:pt x="2497" y="937"/>
                    <a:pt x="2492" y="933"/>
                    <a:pt x="2491" y="928"/>
                  </a:cubicBezTo>
                  <a:cubicBezTo>
                    <a:pt x="2487" y="919"/>
                    <a:pt x="2483" y="910"/>
                    <a:pt x="2478" y="901"/>
                  </a:cubicBezTo>
                  <a:cubicBezTo>
                    <a:pt x="2471" y="892"/>
                    <a:pt x="2469" y="882"/>
                    <a:pt x="2459" y="873"/>
                  </a:cubicBezTo>
                  <a:cubicBezTo>
                    <a:pt x="2456" y="864"/>
                    <a:pt x="2445" y="856"/>
                    <a:pt x="2440" y="847"/>
                  </a:cubicBezTo>
                  <a:cubicBezTo>
                    <a:pt x="2434" y="843"/>
                    <a:pt x="2437" y="837"/>
                    <a:pt x="2428" y="834"/>
                  </a:cubicBezTo>
                  <a:cubicBezTo>
                    <a:pt x="2429" y="831"/>
                    <a:pt x="2425" y="829"/>
                    <a:pt x="2422" y="827"/>
                  </a:cubicBezTo>
                  <a:cubicBezTo>
                    <a:pt x="2423" y="825"/>
                    <a:pt x="2418" y="822"/>
                    <a:pt x="2416" y="824"/>
                  </a:cubicBezTo>
                  <a:cubicBezTo>
                    <a:pt x="2425" y="833"/>
                    <a:pt x="2433" y="843"/>
                    <a:pt x="2441" y="853"/>
                  </a:cubicBezTo>
                  <a:cubicBezTo>
                    <a:pt x="2443" y="865"/>
                    <a:pt x="2460" y="873"/>
                    <a:pt x="2460" y="884"/>
                  </a:cubicBezTo>
                  <a:cubicBezTo>
                    <a:pt x="2466" y="889"/>
                    <a:pt x="2465" y="895"/>
                    <a:pt x="2471" y="899"/>
                  </a:cubicBezTo>
                  <a:cubicBezTo>
                    <a:pt x="2473" y="905"/>
                    <a:pt x="2474" y="910"/>
                    <a:pt x="2479" y="915"/>
                  </a:cubicBezTo>
                  <a:cubicBezTo>
                    <a:pt x="2482" y="917"/>
                    <a:pt x="2477" y="920"/>
                    <a:pt x="2482" y="922"/>
                  </a:cubicBezTo>
                  <a:cubicBezTo>
                    <a:pt x="2480" y="926"/>
                    <a:pt x="2487" y="927"/>
                    <a:pt x="2484" y="931"/>
                  </a:cubicBezTo>
                  <a:cubicBezTo>
                    <a:pt x="2490" y="936"/>
                    <a:pt x="2486" y="942"/>
                    <a:pt x="2494" y="946"/>
                  </a:cubicBezTo>
                  <a:cubicBezTo>
                    <a:pt x="2491" y="953"/>
                    <a:pt x="2495" y="959"/>
                    <a:pt x="2498" y="964"/>
                  </a:cubicBezTo>
                  <a:cubicBezTo>
                    <a:pt x="2502" y="971"/>
                    <a:pt x="2500" y="978"/>
                    <a:pt x="2504" y="984"/>
                  </a:cubicBezTo>
                  <a:cubicBezTo>
                    <a:pt x="2508" y="990"/>
                    <a:pt x="2506" y="997"/>
                    <a:pt x="2512" y="1003"/>
                  </a:cubicBezTo>
                  <a:cubicBezTo>
                    <a:pt x="2509" y="1010"/>
                    <a:pt x="2515" y="1016"/>
                    <a:pt x="2514" y="1023"/>
                  </a:cubicBezTo>
                  <a:cubicBezTo>
                    <a:pt x="2519" y="1035"/>
                    <a:pt x="2519" y="1048"/>
                    <a:pt x="2521" y="1061"/>
                  </a:cubicBezTo>
                  <a:cubicBezTo>
                    <a:pt x="2520" y="1068"/>
                    <a:pt x="2524" y="1074"/>
                    <a:pt x="2523" y="1081"/>
                  </a:cubicBezTo>
                  <a:cubicBezTo>
                    <a:pt x="2520" y="1084"/>
                    <a:pt x="2527" y="1086"/>
                    <a:pt x="2525" y="1090"/>
                  </a:cubicBezTo>
                  <a:cubicBezTo>
                    <a:pt x="2523" y="1094"/>
                    <a:pt x="2525" y="1097"/>
                    <a:pt x="2525" y="1101"/>
                  </a:cubicBezTo>
                  <a:cubicBezTo>
                    <a:pt x="2527" y="1113"/>
                    <a:pt x="2529" y="1126"/>
                    <a:pt x="2529" y="1139"/>
                  </a:cubicBezTo>
                  <a:cubicBezTo>
                    <a:pt x="2533" y="1152"/>
                    <a:pt x="2527" y="1167"/>
                    <a:pt x="2533" y="1179"/>
                  </a:cubicBezTo>
                  <a:cubicBezTo>
                    <a:pt x="2530" y="1187"/>
                    <a:pt x="2534" y="1193"/>
                    <a:pt x="2533" y="1200"/>
                  </a:cubicBezTo>
                  <a:cubicBezTo>
                    <a:pt x="2535" y="1206"/>
                    <a:pt x="2538" y="1212"/>
                    <a:pt x="2535" y="1220"/>
                  </a:cubicBezTo>
                  <a:cubicBezTo>
                    <a:pt x="2541" y="1225"/>
                    <a:pt x="2540" y="1232"/>
                    <a:pt x="2541" y="1239"/>
                  </a:cubicBezTo>
                  <a:cubicBezTo>
                    <a:pt x="2541" y="1242"/>
                    <a:pt x="2547" y="1244"/>
                    <a:pt x="2542" y="1248"/>
                  </a:cubicBezTo>
                  <a:cubicBezTo>
                    <a:pt x="2544" y="1249"/>
                    <a:pt x="2544" y="1251"/>
                    <a:pt x="2545" y="1252"/>
                  </a:cubicBezTo>
                  <a:cubicBezTo>
                    <a:pt x="2543" y="1254"/>
                    <a:pt x="2546" y="1257"/>
                    <a:pt x="2542" y="1256"/>
                  </a:cubicBezTo>
                  <a:cubicBezTo>
                    <a:pt x="2540" y="1238"/>
                    <a:pt x="2532" y="1221"/>
                    <a:pt x="2533" y="1203"/>
                  </a:cubicBezTo>
                  <a:cubicBezTo>
                    <a:pt x="2528" y="1186"/>
                    <a:pt x="2527" y="1167"/>
                    <a:pt x="2521" y="1150"/>
                  </a:cubicBezTo>
                  <a:cubicBezTo>
                    <a:pt x="2517" y="1133"/>
                    <a:pt x="2510" y="1116"/>
                    <a:pt x="2509" y="1098"/>
                  </a:cubicBezTo>
                  <a:cubicBezTo>
                    <a:pt x="2506" y="1094"/>
                    <a:pt x="2505" y="1090"/>
                    <a:pt x="2507" y="1085"/>
                  </a:cubicBezTo>
                  <a:cubicBezTo>
                    <a:pt x="2501" y="1082"/>
                    <a:pt x="2503" y="1077"/>
                    <a:pt x="2502" y="1072"/>
                  </a:cubicBezTo>
                  <a:cubicBezTo>
                    <a:pt x="2497" y="1064"/>
                    <a:pt x="2496" y="1054"/>
                    <a:pt x="2494" y="1046"/>
                  </a:cubicBezTo>
                  <a:cubicBezTo>
                    <a:pt x="2491" y="1037"/>
                    <a:pt x="2485" y="1030"/>
                    <a:pt x="2484" y="1021"/>
                  </a:cubicBezTo>
                  <a:cubicBezTo>
                    <a:pt x="2482" y="1012"/>
                    <a:pt x="2477" y="1003"/>
                    <a:pt x="2476" y="994"/>
                  </a:cubicBezTo>
                  <a:cubicBezTo>
                    <a:pt x="2473" y="991"/>
                    <a:pt x="2472" y="986"/>
                    <a:pt x="2470" y="983"/>
                  </a:cubicBezTo>
                  <a:cubicBezTo>
                    <a:pt x="2470" y="978"/>
                    <a:pt x="2464" y="974"/>
                    <a:pt x="2463" y="970"/>
                  </a:cubicBezTo>
                  <a:cubicBezTo>
                    <a:pt x="2461" y="961"/>
                    <a:pt x="2453" y="953"/>
                    <a:pt x="2449" y="945"/>
                  </a:cubicBezTo>
                  <a:cubicBezTo>
                    <a:pt x="2439" y="937"/>
                    <a:pt x="2439" y="929"/>
                    <a:pt x="2433" y="921"/>
                  </a:cubicBezTo>
                  <a:cubicBezTo>
                    <a:pt x="2425" y="913"/>
                    <a:pt x="2420" y="905"/>
                    <a:pt x="2415" y="896"/>
                  </a:cubicBezTo>
                  <a:cubicBezTo>
                    <a:pt x="2403" y="880"/>
                    <a:pt x="2390" y="865"/>
                    <a:pt x="2373" y="850"/>
                  </a:cubicBezTo>
                  <a:cubicBezTo>
                    <a:pt x="2367" y="846"/>
                    <a:pt x="2361" y="842"/>
                    <a:pt x="2355" y="838"/>
                  </a:cubicBezTo>
                  <a:cubicBezTo>
                    <a:pt x="2347" y="844"/>
                    <a:pt x="2367" y="846"/>
                    <a:pt x="2364" y="851"/>
                  </a:cubicBezTo>
                  <a:cubicBezTo>
                    <a:pt x="2372" y="852"/>
                    <a:pt x="2372" y="858"/>
                    <a:pt x="2380" y="862"/>
                  </a:cubicBezTo>
                  <a:cubicBezTo>
                    <a:pt x="2384" y="868"/>
                    <a:pt x="2388" y="873"/>
                    <a:pt x="2393" y="879"/>
                  </a:cubicBezTo>
                  <a:cubicBezTo>
                    <a:pt x="2398" y="881"/>
                    <a:pt x="2395" y="885"/>
                    <a:pt x="2401" y="887"/>
                  </a:cubicBezTo>
                  <a:cubicBezTo>
                    <a:pt x="2396" y="891"/>
                    <a:pt x="2410" y="891"/>
                    <a:pt x="2406" y="895"/>
                  </a:cubicBezTo>
                  <a:cubicBezTo>
                    <a:pt x="2409" y="901"/>
                    <a:pt x="2413" y="906"/>
                    <a:pt x="2418" y="911"/>
                  </a:cubicBezTo>
                  <a:cubicBezTo>
                    <a:pt x="2420" y="914"/>
                    <a:pt x="2421" y="917"/>
                    <a:pt x="2423" y="920"/>
                  </a:cubicBezTo>
                  <a:cubicBezTo>
                    <a:pt x="2423" y="923"/>
                    <a:pt x="2430" y="925"/>
                    <a:pt x="2428" y="928"/>
                  </a:cubicBezTo>
                  <a:cubicBezTo>
                    <a:pt x="2444" y="951"/>
                    <a:pt x="2457" y="974"/>
                    <a:pt x="2469" y="997"/>
                  </a:cubicBezTo>
                  <a:cubicBezTo>
                    <a:pt x="2470" y="1009"/>
                    <a:pt x="2477" y="1021"/>
                    <a:pt x="2479" y="1033"/>
                  </a:cubicBezTo>
                  <a:cubicBezTo>
                    <a:pt x="2482" y="1035"/>
                    <a:pt x="2478" y="1039"/>
                    <a:pt x="2484" y="1041"/>
                  </a:cubicBezTo>
                  <a:cubicBezTo>
                    <a:pt x="2484" y="1044"/>
                    <a:pt x="2485" y="1047"/>
                    <a:pt x="2485" y="1050"/>
                  </a:cubicBezTo>
                  <a:cubicBezTo>
                    <a:pt x="2487" y="1057"/>
                    <a:pt x="2492" y="1063"/>
                    <a:pt x="2491" y="1070"/>
                  </a:cubicBezTo>
                  <a:cubicBezTo>
                    <a:pt x="2496" y="1081"/>
                    <a:pt x="2499" y="1093"/>
                    <a:pt x="2501" y="1105"/>
                  </a:cubicBezTo>
                  <a:cubicBezTo>
                    <a:pt x="2505" y="1108"/>
                    <a:pt x="2499" y="1112"/>
                    <a:pt x="2503" y="1114"/>
                  </a:cubicBezTo>
                  <a:cubicBezTo>
                    <a:pt x="2500" y="1118"/>
                    <a:pt x="2507" y="1120"/>
                    <a:pt x="2505" y="1124"/>
                  </a:cubicBezTo>
                  <a:cubicBezTo>
                    <a:pt x="2509" y="1130"/>
                    <a:pt x="2506" y="1137"/>
                    <a:pt x="2513" y="1142"/>
                  </a:cubicBezTo>
                  <a:cubicBezTo>
                    <a:pt x="2508" y="1150"/>
                    <a:pt x="2516" y="1154"/>
                    <a:pt x="2514" y="1161"/>
                  </a:cubicBezTo>
                  <a:cubicBezTo>
                    <a:pt x="2516" y="1167"/>
                    <a:pt x="2521" y="1173"/>
                    <a:pt x="2519" y="1180"/>
                  </a:cubicBezTo>
                  <a:cubicBezTo>
                    <a:pt x="2523" y="1186"/>
                    <a:pt x="2521" y="1194"/>
                    <a:pt x="2525" y="1200"/>
                  </a:cubicBezTo>
                  <a:cubicBezTo>
                    <a:pt x="2523" y="1207"/>
                    <a:pt x="2527" y="1213"/>
                    <a:pt x="2524" y="1220"/>
                  </a:cubicBezTo>
                  <a:cubicBezTo>
                    <a:pt x="2529" y="1223"/>
                    <a:pt x="2528" y="1227"/>
                    <a:pt x="2528" y="1231"/>
                  </a:cubicBezTo>
                  <a:cubicBezTo>
                    <a:pt x="2533" y="1234"/>
                    <a:pt x="2528" y="1239"/>
                    <a:pt x="2533" y="1242"/>
                  </a:cubicBezTo>
                  <a:cubicBezTo>
                    <a:pt x="2530" y="1247"/>
                    <a:pt x="2536" y="1250"/>
                    <a:pt x="2533" y="1255"/>
                  </a:cubicBezTo>
                  <a:cubicBezTo>
                    <a:pt x="2535" y="1259"/>
                    <a:pt x="2536" y="1263"/>
                    <a:pt x="2535" y="1267"/>
                  </a:cubicBezTo>
                  <a:cubicBezTo>
                    <a:pt x="2538" y="1275"/>
                    <a:pt x="2540" y="1283"/>
                    <a:pt x="2540" y="1291"/>
                  </a:cubicBezTo>
                  <a:cubicBezTo>
                    <a:pt x="2542" y="1295"/>
                    <a:pt x="2539" y="1300"/>
                    <a:pt x="2543" y="1303"/>
                  </a:cubicBezTo>
                  <a:cubicBezTo>
                    <a:pt x="2543" y="1307"/>
                    <a:pt x="2545" y="1311"/>
                    <a:pt x="2545" y="1315"/>
                  </a:cubicBezTo>
                  <a:cubicBezTo>
                    <a:pt x="2550" y="1318"/>
                    <a:pt x="2542" y="1323"/>
                    <a:pt x="2549" y="1325"/>
                  </a:cubicBezTo>
                  <a:cubicBezTo>
                    <a:pt x="2548" y="1330"/>
                    <a:pt x="2549" y="1334"/>
                    <a:pt x="2551" y="1338"/>
                  </a:cubicBezTo>
                  <a:cubicBezTo>
                    <a:pt x="2549" y="1346"/>
                    <a:pt x="2551" y="1354"/>
                    <a:pt x="2556" y="1362"/>
                  </a:cubicBezTo>
                  <a:cubicBezTo>
                    <a:pt x="2556" y="1370"/>
                    <a:pt x="2559" y="1378"/>
                    <a:pt x="2561" y="1386"/>
                  </a:cubicBezTo>
                  <a:cubicBezTo>
                    <a:pt x="2563" y="1390"/>
                    <a:pt x="2564" y="1394"/>
                    <a:pt x="2563" y="1398"/>
                  </a:cubicBezTo>
                  <a:cubicBezTo>
                    <a:pt x="2566" y="1400"/>
                    <a:pt x="2567" y="1402"/>
                    <a:pt x="2567" y="1403"/>
                  </a:cubicBezTo>
                  <a:cubicBezTo>
                    <a:pt x="2566" y="1405"/>
                    <a:pt x="2568" y="1408"/>
                    <a:pt x="2565" y="1407"/>
                  </a:cubicBezTo>
                  <a:cubicBezTo>
                    <a:pt x="2562" y="1396"/>
                    <a:pt x="2556" y="1386"/>
                    <a:pt x="2546" y="1376"/>
                  </a:cubicBezTo>
                  <a:cubicBezTo>
                    <a:pt x="2547" y="1372"/>
                    <a:pt x="2545" y="1368"/>
                    <a:pt x="2541" y="1365"/>
                  </a:cubicBezTo>
                  <a:cubicBezTo>
                    <a:pt x="2545" y="1358"/>
                    <a:pt x="2536" y="1353"/>
                    <a:pt x="2540" y="1346"/>
                  </a:cubicBezTo>
                  <a:cubicBezTo>
                    <a:pt x="2536" y="1342"/>
                    <a:pt x="2534" y="1337"/>
                    <a:pt x="2534" y="1332"/>
                  </a:cubicBezTo>
                  <a:cubicBezTo>
                    <a:pt x="2530" y="1327"/>
                    <a:pt x="2528" y="1322"/>
                    <a:pt x="2528" y="1317"/>
                  </a:cubicBezTo>
                  <a:cubicBezTo>
                    <a:pt x="2526" y="1312"/>
                    <a:pt x="2525" y="1307"/>
                    <a:pt x="2525" y="1302"/>
                  </a:cubicBezTo>
                  <a:cubicBezTo>
                    <a:pt x="2518" y="1298"/>
                    <a:pt x="2525" y="1290"/>
                    <a:pt x="2517" y="1286"/>
                  </a:cubicBezTo>
                  <a:cubicBezTo>
                    <a:pt x="2519" y="1281"/>
                    <a:pt x="2515" y="1276"/>
                    <a:pt x="2514" y="1271"/>
                  </a:cubicBezTo>
                  <a:cubicBezTo>
                    <a:pt x="2514" y="1266"/>
                    <a:pt x="2510" y="1262"/>
                    <a:pt x="2511" y="1256"/>
                  </a:cubicBezTo>
                  <a:cubicBezTo>
                    <a:pt x="2509" y="1245"/>
                    <a:pt x="2505" y="1235"/>
                    <a:pt x="2503" y="1225"/>
                  </a:cubicBezTo>
                  <a:cubicBezTo>
                    <a:pt x="2501" y="1222"/>
                    <a:pt x="2501" y="1220"/>
                    <a:pt x="2503" y="1217"/>
                  </a:cubicBezTo>
                  <a:cubicBezTo>
                    <a:pt x="2500" y="1215"/>
                    <a:pt x="2499" y="1212"/>
                    <a:pt x="2500" y="1209"/>
                  </a:cubicBezTo>
                  <a:cubicBezTo>
                    <a:pt x="2498" y="1205"/>
                    <a:pt x="2497" y="1200"/>
                    <a:pt x="2497" y="1194"/>
                  </a:cubicBezTo>
                  <a:cubicBezTo>
                    <a:pt x="2493" y="1184"/>
                    <a:pt x="2494" y="1173"/>
                    <a:pt x="2489" y="1163"/>
                  </a:cubicBezTo>
                  <a:cubicBezTo>
                    <a:pt x="2491" y="1152"/>
                    <a:pt x="2482" y="1143"/>
                    <a:pt x="2483" y="1133"/>
                  </a:cubicBezTo>
                  <a:cubicBezTo>
                    <a:pt x="2479" y="1131"/>
                    <a:pt x="2481" y="1128"/>
                    <a:pt x="2480" y="1125"/>
                  </a:cubicBezTo>
                  <a:cubicBezTo>
                    <a:pt x="2478" y="1123"/>
                    <a:pt x="2479" y="1120"/>
                    <a:pt x="2477" y="1118"/>
                  </a:cubicBezTo>
                  <a:cubicBezTo>
                    <a:pt x="2478" y="1112"/>
                    <a:pt x="2474" y="1107"/>
                    <a:pt x="2475" y="1101"/>
                  </a:cubicBezTo>
                  <a:cubicBezTo>
                    <a:pt x="2472" y="1091"/>
                    <a:pt x="2472" y="1081"/>
                    <a:pt x="2469" y="1071"/>
                  </a:cubicBezTo>
                  <a:cubicBezTo>
                    <a:pt x="2465" y="1061"/>
                    <a:pt x="2464" y="1050"/>
                    <a:pt x="2458" y="1040"/>
                  </a:cubicBezTo>
                  <a:cubicBezTo>
                    <a:pt x="2459" y="1030"/>
                    <a:pt x="2454" y="1020"/>
                    <a:pt x="2452" y="1010"/>
                  </a:cubicBezTo>
                  <a:cubicBezTo>
                    <a:pt x="2447" y="1000"/>
                    <a:pt x="2445" y="989"/>
                    <a:pt x="2438" y="980"/>
                  </a:cubicBezTo>
                  <a:cubicBezTo>
                    <a:pt x="2438" y="969"/>
                    <a:pt x="2428" y="961"/>
                    <a:pt x="2429" y="950"/>
                  </a:cubicBezTo>
                  <a:cubicBezTo>
                    <a:pt x="2422" y="940"/>
                    <a:pt x="2421" y="930"/>
                    <a:pt x="2415" y="920"/>
                  </a:cubicBezTo>
                  <a:cubicBezTo>
                    <a:pt x="2415" y="915"/>
                    <a:pt x="2407" y="911"/>
                    <a:pt x="2409" y="905"/>
                  </a:cubicBezTo>
                  <a:cubicBezTo>
                    <a:pt x="2404" y="901"/>
                    <a:pt x="2405" y="895"/>
                    <a:pt x="2398" y="890"/>
                  </a:cubicBezTo>
                  <a:cubicBezTo>
                    <a:pt x="2399" y="885"/>
                    <a:pt x="2388" y="882"/>
                    <a:pt x="2389" y="876"/>
                  </a:cubicBezTo>
                  <a:cubicBezTo>
                    <a:pt x="2381" y="872"/>
                    <a:pt x="2381" y="866"/>
                    <a:pt x="2375" y="862"/>
                  </a:cubicBezTo>
                  <a:cubicBezTo>
                    <a:pt x="2373" y="865"/>
                    <a:pt x="2373" y="859"/>
                    <a:pt x="2370" y="861"/>
                  </a:cubicBezTo>
                  <a:cubicBezTo>
                    <a:pt x="2366" y="861"/>
                    <a:pt x="2368" y="852"/>
                    <a:pt x="2363" y="856"/>
                  </a:cubicBezTo>
                  <a:cubicBezTo>
                    <a:pt x="2381" y="876"/>
                    <a:pt x="2399" y="896"/>
                    <a:pt x="2406" y="919"/>
                  </a:cubicBezTo>
                  <a:cubicBezTo>
                    <a:pt x="2414" y="928"/>
                    <a:pt x="2413" y="940"/>
                    <a:pt x="2421" y="950"/>
                  </a:cubicBezTo>
                  <a:cubicBezTo>
                    <a:pt x="2422" y="956"/>
                    <a:pt x="2425" y="961"/>
                    <a:pt x="2426" y="966"/>
                  </a:cubicBezTo>
                  <a:cubicBezTo>
                    <a:pt x="2430" y="969"/>
                    <a:pt x="2425" y="973"/>
                    <a:pt x="2431" y="975"/>
                  </a:cubicBezTo>
                  <a:cubicBezTo>
                    <a:pt x="2424" y="979"/>
                    <a:pt x="2436" y="980"/>
                    <a:pt x="2433" y="984"/>
                  </a:cubicBezTo>
                  <a:cubicBezTo>
                    <a:pt x="2433" y="990"/>
                    <a:pt x="2440" y="994"/>
                    <a:pt x="2438" y="1000"/>
                  </a:cubicBezTo>
                  <a:cubicBezTo>
                    <a:pt x="2443" y="1005"/>
                    <a:pt x="2442" y="1011"/>
                    <a:pt x="2446" y="1016"/>
                  </a:cubicBezTo>
                  <a:cubicBezTo>
                    <a:pt x="2445" y="1019"/>
                    <a:pt x="2445" y="1021"/>
                    <a:pt x="2449" y="1023"/>
                  </a:cubicBezTo>
                  <a:cubicBezTo>
                    <a:pt x="2444" y="1027"/>
                    <a:pt x="2450" y="1029"/>
                    <a:pt x="2450" y="1032"/>
                  </a:cubicBezTo>
                  <a:cubicBezTo>
                    <a:pt x="2451" y="1038"/>
                    <a:pt x="2453" y="1044"/>
                    <a:pt x="2454" y="1050"/>
                  </a:cubicBezTo>
                  <a:cubicBezTo>
                    <a:pt x="2456" y="1056"/>
                    <a:pt x="2458" y="1061"/>
                    <a:pt x="2459" y="1067"/>
                  </a:cubicBezTo>
                  <a:cubicBezTo>
                    <a:pt x="2463" y="1069"/>
                    <a:pt x="2457" y="1073"/>
                    <a:pt x="2461" y="1076"/>
                  </a:cubicBezTo>
                  <a:cubicBezTo>
                    <a:pt x="2463" y="1079"/>
                    <a:pt x="2463" y="1082"/>
                    <a:pt x="2463" y="1085"/>
                  </a:cubicBezTo>
                  <a:cubicBezTo>
                    <a:pt x="2468" y="1089"/>
                    <a:pt x="2462" y="1096"/>
                    <a:pt x="2467" y="1101"/>
                  </a:cubicBezTo>
                  <a:cubicBezTo>
                    <a:pt x="2465" y="1108"/>
                    <a:pt x="2472" y="1113"/>
                    <a:pt x="2468" y="1120"/>
                  </a:cubicBezTo>
                  <a:cubicBezTo>
                    <a:pt x="2476" y="1130"/>
                    <a:pt x="2473" y="1142"/>
                    <a:pt x="2481" y="1152"/>
                  </a:cubicBezTo>
                  <a:cubicBezTo>
                    <a:pt x="2478" y="1155"/>
                    <a:pt x="2481" y="1157"/>
                    <a:pt x="2481" y="1160"/>
                  </a:cubicBezTo>
                  <a:cubicBezTo>
                    <a:pt x="2480" y="1163"/>
                    <a:pt x="2481" y="1166"/>
                    <a:pt x="2483" y="1169"/>
                  </a:cubicBezTo>
                  <a:cubicBezTo>
                    <a:pt x="2484" y="1174"/>
                    <a:pt x="2483" y="1180"/>
                    <a:pt x="2487" y="1185"/>
                  </a:cubicBezTo>
                  <a:cubicBezTo>
                    <a:pt x="2486" y="1197"/>
                    <a:pt x="2492" y="1207"/>
                    <a:pt x="2494" y="1218"/>
                  </a:cubicBezTo>
                  <a:cubicBezTo>
                    <a:pt x="2493" y="1225"/>
                    <a:pt x="2497" y="1229"/>
                    <a:pt x="2496" y="1235"/>
                  </a:cubicBezTo>
                  <a:cubicBezTo>
                    <a:pt x="2499" y="1237"/>
                    <a:pt x="2500" y="1240"/>
                    <a:pt x="2499" y="1243"/>
                  </a:cubicBezTo>
                  <a:cubicBezTo>
                    <a:pt x="2496" y="1246"/>
                    <a:pt x="2503" y="1248"/>
                    <a:pt x="2501" y="1252"/>
                  </a:cubicBezTo>
                  <a:cubicBezTo>
                    <a:pt x="2507" y="1256"/>
                    <a:pt x="2501" y="1263"/>
                    <a:pt x="2506" y="1268"/>
                  </a:cubicBezTo>
                  <a:cubicBezTo>
                    <a:pt x="2508" y="1270"/>
                    <a:pt x="2505" y="1273"/>
                    <a:pt x="2506" y="1276"/>
                  </a:cubicBezTo>
                  <a:cubicBezTo>
                    <a:pt x="2511" y="1278"/>
                    <a:pt x="2507" y="1282"/>
                    <a:pt x="2510" y="1284"/>
                  </a:cubicBezTo>
                  <a:cubicBezTo>
                    <a:pt x="2510" y="1290"/>
                    <a:pt x="2514" y="1295"/>
                    <a:pt x="2515" y="1301"/>
                  </a:cubicBezTo>
                  <a:cubicBezTo>
                    <a:pt x="2517" y="1306"/>
                    <a:pt x="2513" y="1313"/>
                    <a:pt x="2520" y="1317"/>
                  </a:cubicBezTo>
                  <a:cubicBezTo>
                    <a:pt x="2521" y="1328"/>
                    <a:pt x="2527" y="1339"/>
                    <a:pt x="2530" y="1350"/>
                  </a:cubicBezTo>
                  <a:cubicBezTo>
                    <a:pt x="2533" y="1352"/>
                    <a:pt x="2528" y="1355"/>
                    <a:pt x="2533" y="1357"/>
                  </a:cubicBezTo>
                  <a:cubicBezTo>
                    <a:pt x="2536" y="1359"/>
                    <a:pt x="2530" y="1364"/>
                    <a:pt x="2535" y="1366"/>
                  </a:cubicBezTo>
                  <a:cubicBezTo>
                    <a:pt x="2536" y="1372"/>
                    <a:pt x="2540" y="1377"/>
                    <a:pt x="2540" y="1382"/>
                  </a:cubicBezTo>
                  <a:cubicBezTo>
                    <a:pt x="2546" y="1385"/>
                    <a:pt x="2544" y="1390"/>
                    <a:pt x="2551" y="1393"/>
                  </a:cubicBezTo>
                  <a:cubicBezTo>
                    <a:pt x="2549" y="1399"/>
                    <a:pt x="2555" y="1404"/>
                    <a:pt x="2558" y="1410"/>
                  </a:cubicBezTo>
                  <a:cubicBezTo>
                    <a:pt x="2558" y="1416"/>
                    <a:pt x="2567" y="1421"/>
                    <a:pt x="2564" y="1428"/>
                  </a:cubicBezTo>
                  <a:cubicBezTo>
                    <a:pt x="2574" y="1439"/>
                    <a:pt x="2574" y="1452"/>
                    <a:pt x="2586" y="1463"/>
                  </a:cubicBezTo>
                  <a:cubicBezTo>
                    <a:pt x="2585" y="1466"/>
                    <a:pt x="2587" y="1469"/>
                    <a:pt x="2590" y="1471"/>
                  </a:cubicBezTo>
                  <a:cubicBezTo>
                    <a:pt x="2586" y="1475"/>
                    <a:pt x="2600" y="1476"/>
                    <a:pt x="2595" y="1480"/>
                  </a:cubicBezTo>
                  <a:cubicBezTo>
                    <a:pt x="2597" y="1482"/>
                    <a:pt x="2598" y="1485"/>
                    <a:pt x="2600" y="1488"/>
                  </a:cubicBezTo>
                  <a:cubicBezTo>
                    <a:pt x="2600" y="1491"/>
                    <a:pt x="2607" y="1493"/>
                    <a:pt x="2605" y="1497"/>
                  </a:cubicBezTo>
                  <a:cubicBezTo>
                    <a:pt x="2603" y="1500"/>
                    <a:pt x="2610" y="1502"/>
                    <a:pt x="2610" y="1505"/>
                  </a:cubicBezTo>
                  <a:cubicBezTo>
                    <a:pt x="2612" y="1508"/>
                    <a:pt x="2613" y="1511"/>
                    <a:pt x="2615" y="1513"/>
                  </a:cubicBezTo>
                  <a:cubicBezTo>
                    <a:pt x="2622" y="1519"/>
                    <a:pt x="2619" y="1526"/>
                    <a:pt x="2629" y="1531"/>
                  </a:cubicBezTo>
                  <a:cubicBezTo>
                    <a:pt x="2629" y="1535"/>
                    <a:pt x="2628" y="1540"/>
                    <a:pt x="2635" y="1543"/>
                  </a:cubicBezTo>
                  <a:cubicBezTo>
                    <a:pt x="2633" y="1544"/>
                    <a:pt x="2635" y="1546"/>
                    <a:pt x="2634" y="1547"/>
                  </a:cubicBezTo>
                  <a:cubicBezTo>
                    <a:pt x="2632" y="1547"/>
                    <a:pt x="2630" y="1545"/>
                    <a:pt x="2629" y="1547"/>
                  </a:cubicBezTo>
                  <a:cubicBezTo>
                    <a:pt x="2632" y="1550"/>
                    <a:pt x="2641" y="1552"/>
                    <a:pt x="2639" y="1556"/>
                  </a:cubicBezTo>
                  <a:cubicBezTo>
                    <a:pt x="2618" y="1539"/>
                    <a:pt x="2583" y="1530"/>
                    <a:pt x="2576" y="1509"/>
                  </a:cubicBezTo>
                  <a:cubicBezTo>
                    <a:pt x="2568" y="1515"/>
                    <a:pt x="2560" y="1498"/>
                    <a:pt x="2554" y="1499"/>
                  </a:cubicBezTo>
                  <a:cubicBezTo>
                    <a:pt x="2553" y="1493"/>
                    <a:pt x="2545" y="1489"/>
                    <a:pt x="2546" y="1483"/>
                  </a:cubicBezTo>
                  <a:cubicBezTo>
                    <a:pt x="2529" y="1475"/>
                    <a:pt x="2530" y="1462"/>
                    <a:pt x="2516" y="1453"/>
                  </a:cubicBezTo>
                  <a:cubicBezTo>
                    <a:pt x="2516" y="1447"/>
                    <a:pt x="2505" y="1443"/>
                    <a:pt x="2503" y="1437"/>
                  </a:cubicBezTo>
                  <a:cubicBezTo>
                    <a:pt x="2498" y="1431"/>
                    <a:pt x="2494" y="1426"/>
                    <a:pt x="2491" y="1420"/>
                  </a:cubicBezTo>
                  <a:cubicBezTo>
                    <a:pt x="2484" y="1415"/>
                    <a:pt x="2484" y="1409"/>
                    <a:pt x="2478" y="1404"/>
                  </a:cubicBezTo>
                  <a:cubicBezTo>
                    <a:pt x="2476" y="1398"/>
                    <a:pt x="2468" y="1393"/>
                    <a:pt x="2468" y="1387"/>
                  </a:cubicBezTo>
                  <a:cubicBezTo>
                    <a:pt x="2460" y="1376"/>
                    <a:pt x="2458" y="1364"/>
                    <a:pt x="2452" y="1353"/>
                  </a:cubicBezTo>
                  <a:cubicBezTo>
                    <a:pt x="2452" y="1346"/>
                    <a:pt x="2443" y="1342"/>
                    <a:pt x="2445" y="1335"/>
                  </a:cubicBezTo>
                  <a:cubicBezTo>
                    <a:pt x="2442" y="1329"/>
                    <a:pt x="2438" y="1324"/>
                    <a:pt x="2439" y="1318"/>
                  </a:cubicBezTo>
                  <a:cubicBezTo>
                    <a:pt x="2433" y="1313"/>
                    <a:pt x="2438" y="1305"/>
                    <a:pt x="2429" y="1301"/>
                  </a:cubicBezTo>
                  <a:cubicBezTo>
                    <a:pt x="2430" y="1294"/>
                    <a:pt x="2425" y="1289"/>
                    <a:pt x="2422" y="1283"/>
                  </a:cubicBezTo>
                  <a:cubicBezTo>
                    <a:pt x="2421" y="1277"/>
                    <a:pt x="2414" y="1272"/>
                    <a:pt x="2416" y="1266"/>
                  </a:cubicBezTo>
                  <a:cubicBezTo>
                    <a:pt x="2410" y="1264"/>
                    <a:pt x="2414" y="1260"/>
                    <a:pt x="2414" y="1257"/>
                  </a:cubicBezTo>
                  <a:cubicBezTo>
                    <a:pt x="2407" y="1255"/>
                    <a:pt x="2411" y="1251"/>
                    <a:pt x="2409" y="1248"/>
                  </a:cubicBezTo>
                  <a:cubicBezTo>
                    <a:pt x="2411" y="1245"/>
                    <a:pt x="2403" y="1243"/>
                    <a:pt x="2404" y="1240"/>
                  </a:cubicBezTo>
                  <a:cubicBezTo>
                    <a:pt x="2405" y="1236"/>
                    <a:pt x="2404" y="1233"/>
                    <a:pt x="2402" y="1231"/>
                  </a:cubicBezTo>
                  <a:cubicBezTo>
                    <a:pt x="2401" y="1224"/>
                    <a:pt x="2396" y="1219"/>
                    <a:pt x="2396" y="1213"/>
                  </a:cubicBezTo>
                  <a:cubicBezTo>
                    <a:pt x="2390" y="1208"/>
                    <a:pt x="2391" y="1201"/>
                    <a:pt x="2386" y="1196"/>
                  </a:cubicBezTo>
                  <a:cubicBezTo>
                    <a:pt x="2389" y="1192"/>
                    <a:pt x="2377" y="1192"/>
                    <a:pt x="2384" y="1187"/>
                  </a:cubicBezTo>
                  <a:cubicBezTo>
                    <a:pt x="2378" y="1185"/>
                    <a:pt x="2383" y="1181"/>
                    <a:pt x="2379" y="1179"/>
                  </a:cubicBezTo>
                  <a:cubicBezTo>
                    <a:pt x="2375" y="1167"/>
                    <a:pt x="2368" y="1156"/>
                    <a:pt x="2363" y="1144"/>
                  </a:cubicBezTo>
                  <a:cubicBezTo>
                    <a:pt x="2354" y="1133"/>
                    <a:pt x="2351" y="1121"/>
                    <a:pt x="2343" y="1110"/>
                  </a:cubicBezTo>
                  <a:cubicBezTo>
                    <a:pt x="2337" y="1099"/>
                    <a:pt x="2334" y="1087"/>
                    <a:pt x="2324" y="1076"/>
                  </a:cubicBezTo>
                  <a:cubicBezTo>
                    <a:pt x="2326" y="1073"/>
                    <a:pt x="2319" y="1071"/>
                    <a:pt x="2319" y="1068"/>
                  </a:cubicBezTo>
                  <a:cubicBezTo>
                    <a:pt x="2320" y="1065"/>
                    <a:pt x="2318" y="1062"/>
                    <a:pt x="2314" y="1060"/>
                  </a:cubicBezTo>
                  <a:cubicBezTo>
                    <a:pt x="2315" y="1053"/>
                    <a:pt x="2306" y="1049"/>
                    <a:pt x="2308" y="1042"/>
                  </a:cubicBezTo>
                  <a:cubicBezTo>
                    <a:pt x="2296" y="1032"/>
                    <a:pt x="2297" y="1019"/>
                    <a:pt x="2282" y="1009"/>
                  </a:cubicBezTo>
                  <a:cubicBezTo>
                    <a:pt x="2282" y="1003"/>
                    <a:pt x="2272" y="999"/>
                    <a:pt x="2273" y="992"/>
                  </a:cubicBezTo>
                  <a:cubicBezTo>
                    <a:pt x="2266" y="991"/>
                    <a:pt x="2270" y="987"/>
                    <a:pt x="2265" y="985"/>
                  </a:cubicBezTo>
                  <a:cubicBezTo>
                    <a:pt x="2265" y="981"/>
                    <a:pt x="2258" y="980"/>
                    <a:pt x="2260" y="976"/>
                  </a:cubicBezTo>
                  <a:cubicBezTo>
                    <a:pt x="2249" y="966"/>
                    <a:pt x="2245" y="954"/>
                    <a:pt x="2228" y="945"/>
                  </a:cubicBezTo>
                  <a:cubicBezTo>
                    <a:pt x="2228" y="941"/>
                    <a:pt x="2224" y="937"/>
                    <a:pt x="2220" y="934"/>
                  </a:cubicBezTo>
                  <a:cubicBezTo>
                    <a:pt x="2218" y="930"/>
                    <a:pt x="2215" y="926"/>
                    <a:pt x="2211" y="923"/>
                  </a:cubicBezTo>
                  <a:cubicBezTo>
                    <a:pt x="2207" y="915"/>
                    <a:pt x="2197" y="908"/>
                    <a:pt x="2190" y="901"/>
                  </a:cubicBezTo>
                  <a:cubicBezTo>
                    <a:pt x="2173" y="887"/>
                    <a:pt x="2155" y="873"/>
                    <a:pt x="2142" y="858"/>
                  </a:cubicBezTo>
                  <a:cubicBezTo>
                    <a:pt x="2137" y="862"/>
                    <a:pt x="2135" y="853"/>
                    <a:pt x="2131" y="851"/>
                  </a:cubicBezTo>
                  <a:cubicBezTo>
                    <a:pt x="2128" y="855"/>
                    <a:pt x="2122" y="846"/>
                    <a:pt x="2119" y="853"/>
                  </a:cubicBezTo>
                  <a:cubicBezTo>
                    <a:pt x="2117" y="856"/>
                    <a:pt x="2123" y="858"/>
                    <a:pt x="2122" y="861"/>
                  </a:cubicBezTo>
                  <a:cubicBezTo>
                    <a:pt x="2126" y="864"/>
                    <a:pt x="2129" y="865"/>
                    <a:pt x="2132" y="865"/>
                  </a:cubicBezTo>
                  <a:cubicBezTo>
                    <a:pt x="2131" y="868"/>
                    <a:pt x="2135" y="869"/>
                    <a:pt x="2138" y="869"/>
                  </a:cubicBezTo>
                  <a:cubicBezTo>
                    <a:pt x="2135" y="874"/>
                    <a:pt x="2142" y="868"/>
                    <a:pt x="2145" y="873"/>
                  </a:cubicBezTo>
                  <a:cubicBezTo>
                    <a:pt x="2151" y="880"/>
                    <a:pt x="2157" y="884"/>
                    <a:pt x="2169" y="892"/>
                  </a:cubicBezTo>
                  <a:cubicBezTo>
                    <a:pt x="2175" y="901"/>
                    <a:pt x="2188" y="909"/>
                    <a:pt x="2196" y="918"/>
                  </a:cubicBezTo>
                  <a:cubicBezTo>
                    <a:pt x="2200" y="923"/>
                    <a:pt x="2201" y="928"/>
                    <a:pt x="2208" y="931"/>
                  </a:cubicBezTo>
                  <a:cubicBezTo>
                    <a:pt x="2208" y="937"/>
                    <a:pt x="2219" y="940"/>
                    <a:pt x="2218" y="945"/>
                  </a:cubicBezTo>
                  <a:cubicBezTo>
                    <a:pt x="2232" y="953"/>
                    <a:pt x="2235" y="963"/>
                    <a:pt x="2245" y="971"/>
                  </a:cubicBezTo>
                  <a:cubicBezTo>
                    <a:pt x="2254" y="980"/>
                    <a:pt x="2255" y="990"/>
                    <a:pt x="2266" y="999"/>
                  </a:cubicBezTo>
                  <a:cubicBezTo>
                    <a:pt x="2266" y="1004"/>
                    <a:pt x="2276" y="1007"/>
                    <a:pt x="2275" y="1012"/>
                  </a:cubicBezTo>
                  <a:cubicBezTo>
                    <a:pt x="2282" y="1016"/>
                    <a:pt x="2282" y="1022"/>
                    <a:pt x="2287" y="1026"/>
                  </a:cubicBezTo>
                  <a:cubicBezTo>
                    <a:pt x="2285" y="1029"/>
                    <a:pt x="2291" y="1030"/>
                    <a:pt x="2290" y="1033"/>
                  </a:cubicBezTo>
                  <a:cubicBezTo>
                    <a:pt x="2292" y="1035"/>
                    <a:pt x="2292" y="1038"/>
                    <a:pt x="2296" y="1040"/>
                  </a:cubicBezTo>
                  <a:cubicBezTo>
                    <a:pt x="2295" y="1045"/>
                    <a:pt x="2301" y="1049"/>
                    <a:pt x="2302" y="1054"/>
                  </a:cubicBezTo>
                  <a:cubicBezTo>
                    <a:pt x="2306" y="1059"/>
                    <a:pt x="2306" y="1064"/>
                    <a:pt x="2311" y="1068"/>
                  </a:cubicBezTo>
                  <a:cubicBezTo>
                    <a:pt x="2314" y="1073"/>
                    <a:pt x="2313" y="1078"/>
                    <a:pt x="2320" y="1082"/>
                  </a:cubicBezTo>
                  <a:cubicBezTo>
                    <a:pt x="2320" y="1087"/>
                    <a:pt x="2327" y="1091"/>
                    <a:pt x="2327" y="1096"/>
                  </a:cubicBezTo>
                  <a:cubicBezTo>
                    <a:pt x="2333" y="1100"/>
                    <a:pt x="2329" y="1106"/>
                    <a:pt x="2336" y="1110"/>
                  </a:cubicBezTo>
                  <a:cubicBezTo>
                    <a:pt x="2334" y="1116"/>
                    <a:pt x="2340" y="1120"/>
                    <a:pt x="2342" y="1125"/>
                  </a:cubicBezTo>
                  <a:cubicBezTo>
                    <a:pt x="2346" y="1129"/>
                    <a:pt x="2346" y="1134"/>
                    <a:pt x="2351" y="1139"/>
                  </a:cubicBezTo>
                  <a:cubicBezTo>
                    <a:pt x="2349" y="1144"/>
                    <a:pt x="2360" y="1147"/>
                    <a:pt x="2357" y="1153"/>
                  </a:cubicBezTo>
                  <a:cubicBezTo>
                    <a:pt x="2355" y="1156"/>
                    <a:pt x="2360" y="1158"/>
                    <a:pt x="2363" y="1160"/>
                  </a:cubicBezTo>
                  <a:cubicBezTo>
                    <a:pt x="2361" y="1163"/>
                    <a:pt x="2363" y="1166"/>
                    <a:pt x="2368" y="1168"/>
                  </a:cubicBezTo>
                  <a:cubicBezTo>
                    <a:pt x="2368" y="1177"/>
                    <a:pt x="2373" y="1184"/>
                    <a:pt x="2376" y="1192"/>
                  </a:cubicBezTo>
                  <a:cubicBezTo>
                    <a:pt x="2378" y="1196"/>
                    <a:pt x="2378" y="1200"/>
                    <a:pt x="2381" y="1203"/>
                  </a:cubicBezTo>
                  <a:cubicBezTo>
                    <a:pt x="2377" y="1209"/>
                    <a:pt x="2389" y="1211"/>
                    <a:pt x="2385" y="1217"/>
                  </a:cubicBezTo>
                  <a:cubicBezTo>
                    <a:pt x="2391" y="1224"/>
                    <a:pt x="2391" y="1233"/>
                    <a:pt x="2398" y="1241"/>
                  </a:cubicBezTo>
                  <a:cubicBezTo>
                    <a:pt x="2397" y="1245"/>
                    <a:pt x="2400" y="1249"/>
                    <a:pt x="2403" y="1252"/>
                  </a:cubicBezTo>
                  <a:cubicBezTo>
                    <a:pt x="2399" y="1258"/>
                    <a:pt x="2404" y="1262"/>
                    <a:pt x="2408" y="1266"/>
                  </a:cubicBezTo>
                  <a:cubicBezTo>
                    <a:pt x="2404" y="1271"/>
                    <a:pt x="2410" y="1274"/>
                    <a:pt x="2410" y="1278"/>
                  </a:cubicBezTo>
                  <a:cubicBezTo>
                    <a:pt x="2411" y="1282"/>
                    <a:pt x="2416" y="1285"/>
                    <a:pt x="2416" y="1289"/>
                  </a:cubicBezTo>
                  <a:cubicBezTo>
                    <a:pt x="2419" y="1293"/>
                    <a:pt x="2415" y="1298"/>
                    <a:pt x="2421" y="1301"/>
                  </a:cubicBezTo>
                  <a:cubicBezTo>
                    <a:pt x="2424" y="1305"/>
                    <a:pt x="2423" y="1310"/>
                    <a:pt x="2428" y="1313"/>
                  </a:cubicBezTo>
                  <a:cubicBezTo>
                    <a:pt x="2430" y="1322"/>
                    <a:pt x="2434" y="1330"/>
                    <a:pt x="2438" y="1338"/>
                  </a:cubicBezTo>
                  <a:cubicBezTo>
                    <a:pt x="2438" y="1342"/>
                    <a:pt x="2443" y="1346"/>
                    <a:pt x="2443" y="1350"/>
                  </a:cubicBezTo>
                  <a:cubicBezTo>
                    <a:pt x="2445" y="1351"/>
                    <a:pt x="2445" y="1354"/>
                    <a:pt x="2445" y="1356"/>
                  </a:cubicBezTo>
                  <a:cubicBezTo>
                    <a:pt x="2446" y="1358"/>
                    <a:pt x="2447" y="1362"/>
                    <a:pt x="2444" y="1361"/>
                  </a:cubicBezTo>
                  <a:cubicBezTo>
                    <a:pt x="2439" y="1341"/>
                    <a:pt x="2422" y="1324"/>
                    <a:pt x="2416" y="1305"/>
                  </a:cubicBezTo>
                  <a:cubicBezTo>
                    <a:pt x="2409" y="1301"/>
                    <a:pt x="2413" y="1295"/>
                    <a:pt x="2406" y="1291"/>
                  </a:cubicBezTo>
                  <a:cubicBezTo>
                    <a:pt x="2406" y="1286"/>
                    <a:pt x="2401" y="1282"/>
                    <a:pt x="2400" y="1277"/>
                  </a:cubicBezTo>
                  <a:cubicBezTo>
                    <a:pt x="2393" y="1273"/>
                    <a:pt x="2396" y="1267"/>
                    <a:pt x="2391" y="1263"/>
                  </a:cubicBezTo>
                  <a:cubicBezTo>
                    <a:pt x="2389" y="1258"/>
                    <a:pt x="2384" y="1254"/>
                    <a:pt x="2382" y="1249"/>
                  </a:cubicBezTo>
                  <a:cubicBezTo>
                    <a:pt x="2384" y="1246"/>
                    <a:pt x="2378" y="1244"/>
                    <a:pt x="2379" y="1242"/>
                  </a:cubicBezTo>
                  <a:cubicBezTo>
                    <a:pt x="2377" y="1239"/>
                    <a:pt x="2377" y="1237"/>
                    <a:pt x="2373" y="1235"/>
                  </a:cubicBezTo>
                  <a:cubicBezTo>
                    <a:pt x="2373" y="1230"/>
                    <a:pt x="2368" y="1225"/>
                    <a:pt x="2367" y="1220"/>
                  </a:cubicBezTo>
                  <a:cubicBezTo>
                    <a:pt x="2364" y="1211"/>
                    <a:pt x="2356" y="1202"/>
                    <a:pt x="2352" y="1192"/>
                  </a:cubicBezTo>
                  <a:cubicBezTo>
                    <a:pt x="2347" y="1182"/>
                    <a:pt x="2340" y="1173"/>
                    <a:pt x="2337" y="1164"/>
                  </a:cubicBezTo>
                  <a:cubicBezTo>
                    <a:pt x="2329" y="1160"/>
                    <a:pt x="2331" y="1154"/>
                    <a:pt x="2328" y="1150"/>
                  </a:cubicBezTo>
                  <a:cubicBezTo>
                    <a:pt x="2323" y="1145"/>
                    <a:pt x="2321" y="1141"/>
                    <a:pt x="2322" y="1135"/>
                  </a:cubicBezTo>
                  <a:cubicBezTo>
                    <a:pt x="2315" y="1131"/>
                    <a:pt x="2310" y="1126"/>
                    <a:pt x="2311" y="1120"/>
                  </a:cubicBezTo>
                  <a:cubicBezTo>
                    <a:pt x="2308" y="1118"/>
                    <a:pt x="2305" y="1116"/>
                    <a:pt x="2305" y="1113"/>
                  </a:cubicBezTo>
                  <a:cubicBezTo>
                    <a:pt x="2305" y="1110"/>
                    <a:pt x="2298" y="1108"/>
                    <a:pt x="2300" y="1105"/>
                  </a:cubicBezTo>
                  <a:cubicBezTo>
                    <a:pt x="2293" y="1094"/>
                    <a:pt x="2286" y="1084"/>
                    <a:pt x="2279" y="1073"/>
                  </a:cubicBezTo>
                  <a:cubicBezTo>
                    <a:pt x="2271" y="1063"/>
                    <a:pt x="2268" y="1052"/>
                    <a:pt x="2258" y="1043"/>
                  </a:cubicBezTo>
                  <a:cubicBezTo>
                    <a:pt x="2252" y="1032"/>
                    <a:pt x="2247" y="1021"/>
                    <a:pt x="2237" y="1011"/>
                  </a:cubicBezTo>
                  <a:cubicBezTo>
                    <a:pt x="2235" y="1000"/>
                    <a:pt x="2221" y="991"/>
                    <a:pt x="2215" y="980"/>
                  </a:cubicBezTo>
                  <a:cubicBezTo>
                    <a:pt x="2204" y="971"/>
                    <a:pt x="2199" y="960"/>
                    <a:pt x="2185" y="950"/>
                  </a:cubicBezTo>
                  <a:cubicBezTo>
                    <a:pt x="2187" y="947"/>
                    <a:pt x="2182" y="946"/>
                    <a:pt x="2179" y="944"/>
                  </a:cubicBezTo>
                  <a:cubicBezTo>
                    <a:pt x="2173" y="942"/>
                    <a:pt x="2176" y="938"/>
                    <a:pt x="2172" y="936"/>
                  </a:cubicBezTo>
                  <a:cubicBezTo>
                    <a:pt x="2166" y="931"/>
                    <a:pt x="2163" y="926"/>
                    <a:pt x="2155" y="922"/>
                  </a:cubicBezTo>
                  <a:cubicBezTo>
                    <a:pt x="2149" y="915"/>
                    <a:pt x="2132" y="906"/>
                    <a:pt x="2123" y="895"/>
                  </a:cubicBezTo>
                  <a:cubicBezTo>
                    <a:pt x="2117" y="899"/>
                    <a:pt x="2124" y="901"/>
                    <a:pt x="2127" y="904"/>
                  </a:cubicBezTo>
                  <a:cubicBezTo>
                    <a:pt x="2131" y="906"/>
                    <a:pt x="2135" y="909"/>
                    <a:pt x="2138" y="911"/>
                  </a:cubicBezTo>
                  <a:cubicBezTo>
                    <a:pt x="2136" y="920"/>
                    <a:pt x="2150" y="916"/>
                    <a:pt x="2150" y="924"/>
                  </a:cubicBezTo>
                  <a:cubicBezTo>
                    <a:pt x="2164" y="935"/>
                    <a:pt x="2173" y="946"/>
                    <a:pt x="2184" y="957"/>
                  </a:cubicBezTo>
                  <a:cubicBezTo>
                    <a:pt x="2191" y="962"/>
                    <a:pt x="2192" y="968"/>
                    <a:pt x="2199" y="973"/>
                  </a:cubicBezTo>
                  <a:cubicBezTo>
                    <a:pt x="2199" y="976"/>
                    <a:pt x="2206" y="977"/>
                    <a:pt x="2204" y="981"/>
                  </a:cubicBezTo>
                  <a:cubicBezTo>
                    <a:pt x="2206" y="984"/>
                    <a:pt x="2215" y="985"/>
                    <a:pt x="2212" y="989"/>
                  </a:cubicBezTo>
                  <a:cubicBezTo>
                    <a:pt x="2224" y="1000"/>
                    <a:pt x="2226" y="1012"/>
                    <a:pt x="2239" y="1023"/>
                  </a:cubicBezTo>
                  <a:cubicBezTo>
                    <a:pt x="2238" y="1025"/>
                    <a:pt x="2241" y="1027"/>
                    <a:pt x="2241" y="1029"/>
                  </a:cubicBezTo>
                  <a:cubicBezTo>
                    <a:pt x="2239" y="1031"/>
                    <a:pt x="2242" y="1033"/>
                    <a:pt x="2245" y="1034"/>
                  </a:cubicBezTo>
                  <a:cubicBezTo>
                    <a:pt x="2248" y="1038"/>
                    <a:pt x="2251" y="1042"/>
                    <a:pt x="2252" y="1047"/>
                  </a:cubicBezTo>
                  <a:cubicBezTo>
                    <a:pt x="2259" y="1054"/>
                    <a:pt x="2262" y="1063"/>
                    <a:pt x="2268" y="1070"/>
                  </a:cubicBezTo>
                  <a:cubicBezTo>
                    <a:pt x="2277" y="1078"/>
                    <a:pt x="2278" y="1086"/>
                    <a:pt x="2284" y="1094"/>
                  </a:cubicBezTo>
                  <a:cubicBezTo>
                    <a:pt x="2289" y="1102"/>
                    <a:pt x="2295" y="1111"/>
                    <a:pt x="2298" y="1119"/>
                  </a:cubicBezTo>
                  <a:cubicBezTo>
                    <a:pt x="2306" y="1127"/>
                    <a:pt x="2309" y="1135"/>
                    <a:pt x="2314" y="1143"/>
                  </a:cubicBezTo>
                  <a:cubicBezTo>
                    <a:pt x="2318" y="1152"/>
                    <a:pt x="2325" y="1160"/>
                    <a:pt x="2328" y="1168"/>
                  </a:cubicBezTo>
                  <a:cubicBezTo>
                    <a:pt x="2333" y="1176"/>
                    <a:pt x="2339" y="1184"/>
                    <a:pt x="2344" y="1192"/>
                  </a:cubicBezTo>
                  <a:cubicBezTo>
                    <a:pt x="2346" y="1196"/>
                    <a:pt x="2345" y="1201"/>
                    <a:pt x="2351" y="1205"/>
                  </a:cubicBezTo>
                  <a:cubicBezTo>
                    <a:pt x="2348" y="1210"/>
                    <a:pt x="2359" y="1213"/>
                    <a:pt x="2356" y="1218"/>
                  </a:cubicBezTo>
                  <a:cubicBezTo>
                    <a:pt x="2360" y="1226"/>
                    <a:pt x="2365" y="1234"/>
                    <a:pt x="2368" y="1242"/>
                  </a:cubicBezTo>
                  <a:cubicBezTo>
                    <a:pt x="2371" y="1251"/>
                    <a:pt x="2382" y="1257"/>
                    <a:pt x="2381" y="1266"/>
                  </a:cubicBezTo>
                  <a:cubicBezTo>
                    <a:pt x="2389" y="1274"/>
                    <a:pt x="2392" y="1282"/>
                    <a:pt x="2397" y="1290"/>
                  </a:cubicBezTo>
                  <a:cubicBezTo>
                    <a:pt x="2404" y="1298"/>
                    <a:pt x="2402" y="1308"/>
                    <a:pt x="2411" y="1315"/>
                  </a:cubicBezTo>
                  <a:cubicBezTo>
                    <a:pt x="2411" y="1324"/>
                    <a:pt x="2418" y="1332"/>
                    <a:pt x="2424" y="1339"/>
                  </a:cubicBezTo>
                  <a:cubicBezTo>
                    <a:pt x="2426" y="1344"/>
                    <a:pt x="2425" y="1350"/>
                    <a:pt x="2431" y="1349"/>
                  </a:cubicBezTo>
                  <a:cubicBezTo>
                    <a:pt x="2432" y="1354"/>
                    <a:pt x="2433" y="1358"/>
                    <a:pt x="2435" y="1362"/>
                  </a:cubicBezTo>
                  <a:cubicBezTo>
                    <a:pt x="2439" y="1359"/>
                    <a:pt x="2438" y="1369"/>
                    <a:pt x="2443" y="1370"/>
                  </a:cubicBezTo>
                  <a:cubicBezTo>
                    <a:pt x="2442" y="1375"/>
                    <a:pt x="2449" y="1379"/>
                    <a:pt x="2450" y="1383"/>
                  </a:cubicBezTo>
                  <a:cubicBezTo>
                    <a:pt x="2453" y="1387"/>
                    <a:pt x="2455" y="1392"/>
                    <a:pt x="2460" y="1395"/>
                  </a:cubicBezTo>
                  <a:cubicBezTo>
                    <a:pt x="2457" y="1401"/>
                    <a:pt x="2468" y="1403"/>
                    <a:pt x="2465" y="1408"/>
                  </a:cubicBezTo>
                  <a:cubicBezTo>
                    <a:pt x="2459" y="1401"/>
                    <a:pt x="2449" y="1394"/>
                    <a:pt x="2448" y="1390"/>
                  </a:cubicBezTo>
                  <a:cubicBezTo>
                    <a:pt x="2448" y="1389"/>
                    <a:pt x="2444" y="1384"/>
                    <a:pt x="2444" y="1384"/>
                  </a:cubicBezTo>
                  <a:cubicBezTo>
                    <a:pt x="2439" y="1379"/>
                    <a:pt x="2437" y="1377"/>
                    <a:pt x="2431" y="1373"/>
                  </a:cubicBezTo>
                  <a:cubicBezTo>
                    <a:pt x="2435" y="1366"/>
                    <a:pt x="2428" y="1370"/>
                    <a:pt x="2426" y="1364"/>
                  </a:cubicBezTo>
                  <a:cubicBezTo>
                    <a:pt x="2429" y="1359"/>
                    <a:pt x="2421" y="1357"/>
                    <a:pt x="2420" y="1353"/>
                  </a:cubicBezTo>
                  <a:cubicBezTo>
                    <a:pt x="2415" y="1345"/>
                    <a:pt x="2408" y="1338"/>
                    <a:pt x="2406" y="1330"/>
                  </a:cubicBezTo>
                  <a:cubicBezTo>
                    <a:pt x="2402" y="1323"/>
                    <a:pt x="2393" y="1316"/>
                    <a:pt x="2393" y="1308"/>
                  </a:cubicBezTo>
                  <a:cubicBezTo>
                    <a:pt x="2386" y="1305"/>
                    <a:pt x="2387" y="1301"/>
                    <a:pt x="2384" y="1297"/>
                  </a:cubicBezTo>
                  <a:cubicBezTo>
                    <a:pt x="2385" y="1292"/>
                    <a:pt x="2374" y="1290"/>
                    <a:pt x="2377" y="1284"/>
                  </a:cubicBezTo>
                  <a:cubicBezTo>
                    <a:pt x="2365" y="1270"/>
                    <a:pt x="2358" y="1255"/>
                    <a:pt x="2349" y="1240"/>
                  </a:cubicBezTo>
                  <a:cubicBezTo>
                    <a:pt x="2344" y="1236"/>
                    <a:pt x="2345" y="1232"/>
                    <a:pt x="2344" y="1228"/>
                  </a:cubicBezTo>
                  <a:cubicBezTo>
                    <a:pt x="2337" y="1225"/>
                    <a:pt x="2338" y="1221"/>
                    <a:pt x="2335" y="1217"/>
                  </a:cubicBezTo>
                  <a:cubicBezTo>
                    <a:pt x="2330" y="1210"/>
                    <a:pt x="2321" y="1202"/>
                    <a:pt x="2319" y="1194"/>
                  </a:cubicBezTo>
                  <a:cubicBezTo>
                    <a:pt x="2319" y="1190"/>
                    <a:pt x="2311" y="1187"/>
                    <a:pt x="2314" y="1182"/>
                  </a:cubicBezTo>
                  <a:cubicBezTo>
                    <a:pt x="2308" y="1179"/>
                    <a:pt x="2308" y="1175"/>
                    <a:pt x="2308" y="1171"/>
                  </a:cubicBezTo>
                  <a:cubicBezTo>
                    <a:pt x="2298" y="1164"/>
                    <a:pt x="2300" y="1156"/>
                    <a:pt x="2291" y="1149"/>
                  </a:cubicBezTo>
                  <a:cubicBezTo>
                    <a:pt x="2294" y="1144"/>
                    <a:pt x="2285" y="1142"/>
                    <a:pt x="2286" y="1138"/>
                  </a:cubicBezTo>
                  <a:cubicBezTo>
                    <a:pt x="2280" y="1135"/>
                    <a:pt x="2283" y="1130"/>
                    <a:pt x="2278" y="1127"/>
                  </a:cubicBezTo>
                  <a:cubicBezTo>
                    <a:pt x="2275" y="1118"/>
                    <a:pt x="2269" y="1111"/>
                    <a:pt x="2265" y="1103"/>
                  </a:cubicBezTo>
                  <a:cubicBezTo>
                    <a:pt x="2252" y="1088"/>
                    <a:pt x="2248" y="1072"/>
                    <a:pt x="2234" y="1058"/>
                  </a:cubicBezTo>
                  <a:cubicBezTo>
                    <a:pt x="2237" y="1054"/>
                    <a:pt x="2229" y="1051"/>
                    <a:pt x="2228" y="1047"/>
                  </a:cubicBezTo>
                  <a:cubicBezTo>
                    <a:pt x="2231" y="1042"/>
                    <a:pt x="2222" y="1040"/>
                    <a:pt x="2223" y="1035"/>
                  </a:cubicBezTo>
                  <a:cubicBezTo>
                    <a:pt x="2222" y="1031"/>
                    <a:pt x="2215" y="1029"/>
                    <a:pt x="2215" y="1025"/>
                  </a:cubicBezTo>
                  <a:cubicBezTo>
                    <a:pt x="2212" y="1023"/>
                    <a:pt x="2211" y="1021"/>
                    <a:pt x="2210" y="1019"/>
                  </a:cubicBezTo>
                  <a:cubicBezTo>
                    <a:pt x="2208" y="1017"/>
                    <a:pt x="2212" y="1014"/>
                    <a:pt x="2207" y="1012"/>
                  </a:cubicBezTo>
                  <a:cubicBezTo>
                    <a:pt x="2200" y="1007"/>
                    <a:pt x="2198" y="1001"/>
                    <a:pt x="2195" y="996"/>
                  </a:cubicBezTo>
                  <a:cubicBezTo>
                    <a:pt x="2190" y="990"/>
                    <a:pt x="2184" y="984"/>
                    <a:pt x="2183" y="977"/>
                  </a:cubicBezTo>
                  <a:cubicBezTo>
                    <a:pt x="2177" y="975"/>
                    <a:pt x="2180" y="972"/>
                    <a:pt x="2175" y="970"/>
                  </a:cubicBezTo>
                  <a:cubicBezTo>
                    <a:pt x="2176" y="966"/>
                    <a:pt x="2168" y="965"/>
                    <a:pt x="2170" y="961"/>
                  </a:cubicBezTo>
                  <a:cubicBezTo>
                    <a:pt x="2166" y="959"/>
                    <a:pt x="2164" y="956"/>
                    <a:pt x="2163" y="953"/>
                  </a:cubicBezTo>
                  <a:cubicBezTo>
                    <a:pt x="2160" y="950"/>
                    <a:pt x="2156" y="947"/>
                    <a:pt x="2156" y="944"/>
                  </a:cubicBezTo>
                  <a:cubicBezTo>
                    <a:pt x="2152" y="941"/>
                    <a:pt x="2149" y="939"/>
                    <a:pt x="2145" y="936"/>
                  </a:cubicBezTo>
                  <a:cubicBezTo>
                    <a:pt x="2149" y="932"/>
                    <a:pt x="2134" y="931"/>
                    <a:pt x="2138" y="927"/>
                  </a:cubicBezTo>
                  <a:cubicBezTo>
                    <a:pt x="2135" y="924"/>
                    <a:pt x="2131" y="922"/>
                    <a:pt x="2127" y="919"/>
                  </a:cubicBezTo>
                  <a:cubicBezTo>
                    <a:pt x="2129" y="913"/>
                    <a:pt x="2121" y="919"/>
                    <a:pt x="2121" y="913"/>
                  </a:cubicBezTo>
                  <a:cubicBezTo>
                    <a:pt x="2105" y="902"/>
                    <a:pt x="2089" y="891"/>
                    <a:pt x="2072" y="880"/>
                  </a:cubicBezTo>
                  <a:cubicBezTo>
                    <a:pt x="2066" y="879"/>
                    <a:pt x="2060" y="875"/>
                    <a:pt x="2053" y="870"/>
                  </a:cubicBezTo>
                  <a:cubicBezTo>
                    <a:pt x="2050" y="869"/>
                    <a:pt x="2048" y="870"/>
                    <a:pt x="2045" y="867"/>
                  </a:cubicBezTo>
                  <a:cubicBezTo>
                    <a:pt x="2042" y="862"/>
                    <a:pt x="2034" y="864"/>
                    <a:pt x="2038" y="868"/>
                  </a:cubicBezTo>
                  <a:cubicBezTo>
                    <a:pt x="2041" y="864"/>
                    <a:pt x="2045" y="872"/>
                    <a:pt x="2049" y="872"/>
                  </a:cubicBezTo>
                  <a:cubicBezTo>
                    <a:pt x="2052" y="875"/>
                    <a:pt x="2056" y="877"/>
                    <a:pt x="2060" y="880"/>
                  </a:cubicBezTo>
                  <a:cubicBezTo>
                    <a:pt x="2070" y="886"/>
                    <a:pt x="2072" y="885"/>
                    <a:pt x="2080" y="893"/>
                  </a:cubicBezTo>
                  <a:cubicBezTo>
                    <a:pt x="2083" y="887"/>
                    <a:pt x="2082" y="901"/>
                    <a:pt x="2086" y="895"/>
                  </a:cubicBezTo>
                  <a:cubicBezTo>
                    <a:pt x="2091" y="897"/>
                    <a:pt x="2090" y="901"/>
                    <a:pt x="2096" y="904"/>
                  </a:cubicBezTo>
                  <a:cubicBezTo>
                    <a:pt x="2101" y="904"/>
                    <a:pt x="2107" y="913"/>
                    <a:pt x="2116" y="917"/>
                  </a:cubicBezTo>
                  <a:cubicBezTo>
                    <a:pt x="2136" y="937"/>
                    <a:pt x="2158" y="956"/>
                    <a:pt x="2170" y="977"/>
                  </a:cubicBezTo>
                  <a:cubicBezTo>
                    <a:pt x="2178" y="981"/>
                    <a:pt x="2177" y="987"/>
                    <a:pt x="2181" y="992"/>
                  </a:cubicBezTo>
                  <a:cubicBezTo>
                    <a:pt x="2189" y="997"/>
                    <a:pt x="2186" y="1004"/>
                    <a:pt x="2194" y="1008"/>
                  </a:cubicBezTo>
                  <a:cubicBezTo>
                    <a:pt x="2201" y="1019"/>
                    <a:pt x="2207" y="1030"/>
                    <a:pt x="2215" y="1040"/>
                  </a:cubicBezTo>
                  <a:cubicBezTo>
                    <a:pt x="2221" y="1051"/>
                    <a:pt x="2231" y="1060"/>
                    <a:pt x="2233" y="1071"/>
                  </a:cubicBezTo>
                  <a:cubicBezTo>
                    <a:pt x="2242" y="1075"/>
                    <a:pt x="2237" y="1082"/>
                    <a:pt x="2244" y="1086"/>
                  </a:cubicBezTo>
                  <a:cubicBezTo>
                    <a:pt x="2242" y="1090"/>
                    <a:pt x="2250" y="1091"/>
                    <a:pt x="2249" y="1095"/>
                  </a:cubicBezTo>
                  <a:cubicBezTo>
                    <a:pt x="2251" y="1097"/>
                    <a:pt x="2252" y="1100"/>
                    <a:pt x="2254" y="1103"/>
                  </a:cubicBezTo>
                  <a:cubicBezTo>
                    <a:pt x="2260" y="1114"/>
                    <a:pt x="2267" y="1125"/>
                    <a:pt x="2275" y="1135"/>
                  </a:cubicBezTo>
                  <a:cubicBezTo>
                    <a:pt x="2279" y="1146"/>
                    <a:pt x="2287" y="1157"/>
                    <a:pt x="2295" y="1167"/>
                  </a:cubicBezTo>
                  <a:cubicBezTo>
                    <a:pt x="2296" y="1173"/>
                    <a:pt x="2301" y="1178"/>
                    <a:pt x="2303" y="1183"/>
                  </a:cubicBezTo>
                  <a:cubicBezTo>
                    <a:pt x="2305" y="1188"/>
                    <a:pt x="2308" y="1194"/>
                    <a:pt x="2311" y="1199"/>
                  </a:cubicBezTo>
                  <a:cubicBezTo>
                    <a:pt x="2319" y="1209"/>
                    <a:pt x="2324" y="1220"/>
                    <a:pt x="2334" y="1230"/>
                  </a:cubicBezTo>
                  <a:cubicBezTo>
                    <a:pt x="2336" y="1242"/>
                    <a:pt x="2349" y="1251"/>
                    <a:pt x="2352" y="1263"/>
                  </a:cubicBezTo>
                  <a:cubicBezTo>
                    <a:pt x="2359" y="1273"/>
                    <a:pt x="2368" y="1284"/>
                    <a:pt x="2373" y="1295"/>
                  </a:cubicBezTo>
                  <a:cubicBezTo>
                    <a:pt x="2378" y="1305"/>
                    <a:pt x="2386" y="1315"/>
                    <a:pt x="2391" y="1326"/>
                  </a:cubicBezTo>
                  <a:cubicBezTo>
                    <a:pt x="2396" y="1330"/>
                    <a:pt x="2396" y="1336"/>
                    <a:pt x="2402" y="1341"/>
                  </a:cubicBezTo>
                  <a:cubicBezTo>
                    <a:pt x="2403" y="1347"/>
                    <a:pt x="2411" y="1352"/>
                    <a:pt x="2412" y="1358"/>
                  </a:cubicBezTo>
                  <a:cubicBezTo>
                    <a:pt x="2425" y="1379"/>
                    <a:pt x="2446" y="1399"/>
                    <a:pt x="2462" y="1420"/>
                  </a:cubicBezTo>
                  <a:cubicBezTo>
                    <a:pt x="2470" y="1427"/>
                    <a:pt x="2479" y="1434"/>
                    <a:pt x="2487" y="1442"/>
                  </a:cubicBezTo>
                  <a:cubicBezTo>
                    <a:pt x="2491" y="1447"/>
                    <a:pt x="2492" y="1444"/>
                    <a:pt x="2495" y="1449"/>
                  </a:cubicBezTo>
                  <a:cubicBezTo>
                    <a:pt x="2493" y="1454"/>
                    <a:pt x="2509" y="1456"/>
                    <a:pt x="2502" y="1462"/>
                  </a:cubicBezTo>
                  <a:cubicBezTo>
                    <a:pt x="2482" y="1444"/>
                    <a:pt x="2462" y="1426"/>
                    <a:pt x="2435" y="1410"/>
                  </a:cubicBezTo>
                  <a:cubicBezTo>
                    <a:pt x="2429" y="1407"/>
                    <a:pt x="2435" y="1401"/>
                    <a:pt x="2426" y="1399"/>
                  </a:cubicBezTo>
                  <a:cubicBezTo>
                    <a:pt x="2420" y="1396"/>
                    <a:pt x="2419" y="1392"/>
                    <a:pt x="2415" y="1388"/>
                  </a:cubicBezTo>
                  <a:cubicBezTo>
                    <a:pt x="2406" y="1382"/>
                    <a:pt x="2402" y="1374"/>
                    <a:pt x="2395" y="1367"/>
                  </a:cubicBezTo>
                  <a:cubicBezTo>
                    <a:pt x="2386" y="1361"/>
                    <a:pt x="2384" y="1353"/>
                    <a:pt x="2375" y="1346"/>
                  </a:cubicBezTo>
                  <a:cubicBezTo>
                    <a:pt x="2373" y="1338"/>
                    <a:pt x="2363" y="1331"/>
                    <a:pt x="2362" y="1322"/>
                  </a:cubicBezTo>
                  <a:cubicBezTo>
                    <a:pt x="2355" y="1319"/>
                    <a:pt x="2357" y="1314"/>
                    <a:pt x="2349" y="1310"/>
                  </a:cubicBezTo>
                  <a:cubicBezTo>
                    <a:pt x="2346" y="1302"/>
                    <a:pt x="2341" y="1293"/>
                    <a:pt x="2334" y="1285"/>
                  </a:cubicBezTo>
                  <a:cubicBezTo>
                    <a:pt x="2329" y="1277"/>
                    <a:pt x="2324" y="1268"/>
                    <a:pt x="2317" y="1260"/>
                  </a:cubicBezTo>
                  <a:cubicBezTo>
                    <a:pt x="2312" y="1252"/>
                    <a:pt x="2307" y="1243"/>
                    <a:pt x="2299" y="1236"/>
                  </a:cubicBezTo>
                  <a:cubicBezTo>
                    <a:pt x="2299" y="1226"/>
                    <a:pt x="2284" y="1219"/>
                    <a:pt x="2283" y="1209"/>
                  </a:cubicBezTo>
                  <a:cubicBezTo>
                    <a:pt x="2273" y="1202"/>
                    <a:pt x="2274" y="1192"/>
                    <a:pt x="2265" y="1184"/>
                  </a:cubicBezTo>
                  <a:cubicBezTo>
                    <a:pt x="2261" y="1175"/>
                    <a:pt x="2252" y="1167"/>
                    <a:pt x="2249" y="1158"/>
                  </a:cubicBezTo>
                  <a:cubicBezTo>
                    <a:pt x="2241" y="1150"/>
                    <a:pt x="2242" y="1140"/>
                    <a:pt x="2232" y="1133"/>
                  </a:cubicBezTo>
                  <a:cubicBezTo>
                    <a:pt x="2231" y="1128"/>
                    <a:pt x="2228" y="1124"/>
                    <a:pt x="2224" y="1120"/>
                  </a:cubicBezTo>
                  <a:cubicBezTo>
                    <a:pt x="2223" y="1115"/>
                    <a:pt x="2221" y="1110"/>
                    <a:pt x="2215" y="1106"/>
                  </a:cubicBezTo>
                  <a:cubicBezTo>
                    <a:pt x="2216" y="1101"/>
                    <a:pt x="2208" y="1098"/>
                    <a:pt x="2211" y="1093"/>
                  </a:cubicBezTo>
                  <a:cubicBezTo>
                    <a:pt x="2206" y="1089"/>
                    <a:pt x="2206" y="1085"/>
                    <a:pt x="2201" y="1081"/>
                  </a:cubicBezTo>
                  <a:cubicBezTo>
                    <a:pt x="2197" y="1072"/>
                    <a:pt x="2192" y="1064"/>
                    <a:pt x="2186" y="1055"/>
                  </a:cubicBezTo>
                  <a:cubicBezTo>
                    <a:pt x="2174" y="1039"/>
                    <a:pt x="2164" y="1021"/>
                    <a:pt x="2152" y="1004"/>
                  </a:cubicBezTo>
                  <a:cubicBezTo>
                    <a:pt x="2145" y="996"/>
                    <a:pt x="2139" y="988"/>
                    <a:pt x="2132" y="980"/>
                  </a:cubicBezTo>
                  <a:cubicBezTo>
                    <a:pt x="2126" y="976"/>
                    <a:pt x="2129" y="971"/>
                    <a:pt x="2121" y="968"/>
                  </a:cubicBezTo>
                  <a:cubicBezTo>
                    <a:pt x="2122" y="962"/>
                    <a:pt x="2111" y="959"/>
                    <a:pt x="2112" y="954"/>
                  </a:cubicBezTo>
                  <a:cubicBezTo>
                    <a:pt x="2095" y="938"/>
                    <a:pt x="2082" y="921"/>
                    <a:pt x="2063" y="906"/>
                  </a:cubicBezTo>
                  <a:cubicBezTo>
                    <a:pt x="2033" y="883"/>
                    <a:pt x="2028" y="881"/>
                    <a:pt x="1994" y="860"/>
                  </a:cubicBezTo>
                  <a:cubicBezTo>
                    <a:pt x="1983" y="856"/>
                    <a:pt x="1972" y="852"/>
                    <a:pt x="1960" y="845"/>
                  </a:cubicBezTo>
                  <a:cubicBezTo>
                    <a:pt x="1958" y="846"/>
                    <a:pt x="1958" y="850"/>
                    <a:pt x="1960" y="848"/>
                  </a:cubicBezTo>
                  <a:cubicBezTo>
                    <a:pt x="1963" y="850"/>
                    <a:pt x="1959" y="851"/>
                    <a:pt x="1956" y="850"/>
                  </a:cubicBezTo>
                  <a:cubicBezTo>
                    <a:pt x="1952" y="849"/>
                    <a:pt x="1946" y="839"/>
                    <a:pt x="1943" y="846"/>
                  </a:cubicBezTo>
                  <a:cubicBezTo>
                    <a:pt x="1964" y="857"/>
                    <a:pt x="1973" y="868"/>
                    <a:pt x="1990" y="875"/>
                  </a:cubicBezTo>
                  <a:cubicBezTo>
                    <a:pt x="1996" y="883"/>
                    <a:pt x="2007" y="890"/>
                    <a:pt x="2016" y="898"/>
                  </a:cubicBezTo>
                  <a:cubicBezTo>
                    <a:pt x="2017" y="902"/>
                    <a:pt x="2024" y="905"/>
                    <a:pt x="2029" y="909"/>
                  </a:cubicBezTo>
                  <a:cubicBezTo>
                    <a:pt x="2029" y="915"/>
                    <a:pt x="2043" y="917"/>
                    <a:pt x="2042" y="922"/>
                  </a:cubicBezTo>
                  <a:cubicBezTo>
                    <a:pt x="2049" y="926"/>
                    <a:pt x="2049" y="930"/>
                    <a:pt x="2055" y="934"/>
                  </a:cubicBezTo>
                  <a:cubicBezTo>
                    <a:pt x="2056" y="939"/>
                    <a:pt x="2065" y="942"/>
                    <a:pt x="2064" y="948"/>
                  </a:cubicBezTo>
                  <a:cubicBezTo>
                    <a:pt x="2071" y="951"/>
                    <a:pt x="2074" y="955"/>
                    <a:pt x="2077" y="959"/>
                  </a:cubicBezTo>
                  <a:cubicBezTo>
                    <a:pt x="2076" y="965"/>
                    <a:pt x="2092" y="967"/>
                    <a:pt x="2086" y="973"/>
                  </a:cubicBezTo>
                  <a:cubicBezTo>
                    <a:pt x="2096" y="981"/>
                    <a:pt x="2099" y="990"/>
                    <a:pt x="2107" y="997"/>
                  </a:cubicBezTo>
                  <a:cubicBezTo>
                    <a:pt x="2113" y="1006"/>
                    <a:pt x="2117" y="1015"/>
                    <a:pt x="2123" y="1024"/>
                  </a:cubicBezTo>
                  <a:cubicBezTo>
                    <a:pt x="2126" y="1033"/>
                    <a:pt x="2136" y="1041"/>
                    <a:pt x="2140" y="1051"/>
                  </a:cubicBezTo>
                  <a:cubicBezTo>
                    <a:pt x="2142" y="1055"/>
                    <a:pt x="2141" y="1060"/>
                    <a:pt x="2147" y="1063"/>
                  </a:cubicBezTo>
                  <a:cubicBezTo>
                    <a:pt x="2145" y="1069"/>
                    <a:pt x="2158" y="1071"/>
                    <a:pt x="2153" y="1078"/>
                  </a:cubicBezTo>
                  <a:cubicBezTo>
                    <a:pt x="2141" y="1066"/>
                    <a:pt x="2133" y="1052"/>
                    <a:pt x="2120" y="1040"/>
                  </a:cubicBezTo>
                  <a:cubicBezTo>
                    <a:pt x="2110" y="1028"/>
                    <a:pt x="2096" y="1016"/>
                    <a:pt x="2085" y="1003"/>
                  </a:cubicBezTo>
                  <a:cubicBezTo>
                    <a:pt x="2060" y="980"/>
                    <a:pt x="2026" y="953"/>
                    <a:pt x="2003" y="933"/>
                  </a:cubicBezTo>
                  <a:cubicBezTo>
                    <a:pt x="1998" y="930"/>
                    <a:pt x="1992" y="926"/>
                    <a:pt x="1987" y="923"/>
                  </a:cubicBezTo>
                  <a:cubicBezTo>
                    <a:pt x="1980" y="918"/>
                    <a:pt x="1975" y="913"/>
                    <a:pt x="1969" y="913"/>
                  </a:cubicBezTo>
                  <a:cubicBezTo>
                    <a:pt x="1997" y="934"/>
                    <a:pt x="2030" y="962"/>
                    <a:pt x="2059" y="987"/>
                  </a:cubicBezTo>
                  <a:cubicBezTo>
                    <a:pt x="2070" y="1000"/>
                    <a:pt x="2087" y="1012"/>
                    <a:pt x="2098" y="1026"/>
                  </a:cubicBezTo>
                  <a:cubicBezTo>
                    <a:pt x="2112" y="1039"/>
                    <a:pt x="2121" y="1054"/>
                    <a:pt x="2137" y="1067"/>
                  </a:cubicBezTo>
                  <a:cubicBezTo>
                    <a:pt x="2135" y="1070"/>
                    <a:pt x="2141" y="1071"/>
                    <a:pt x="2140" y="1074"/>
                  </a:cubicBezTo>
                  <a:cubicBezTo>
                    <a:pt x="2138" y="1077"/>
                    <a:pt x="2144" y="1079"/>
                    <a:pt x="2143" y="1081"/>
                  </a:cubicBezTo>
                  <a:cubicBezTo>
                    <a:pt x="2150" y="1085"/>
                    <a:pt x="2149" y="1091"/>
                    <a:pt x="2158" y="1094"/>
                  </a:cubicBezTo>
                  <a:cubicBezTo>
                    <a:pt x="2158" y="1100"/>
                    <a:pt x="2165" y="1104"/>
                    <a:pt x="2166" y="1110"/>
                  </a:cubicBezTo>
                  <a:cubicBezTo>
                    <a:pt x="2175" y="1114"/>
                    <a:pt x="2169" y="1122"/>
                    <a:pt x="2178" y="1126"/>
                  </a:cubicBezTo>
                  <a:cubicBezTo>
                    <a:pt x="2176" y="1133"/>
                    <a:pt x="2186" y="1137"/>
                    <a:pt x="2188" y="1143"/>
                  </a:cubicBezTo>
                  <a:cubicBezTo>
                    <a:pt x="2185" y="1150"/>
                    <a:pt x="2199" y="1154"/>
                    <a:pt x="2198" y="1160"/>
                  </a:cubicBezTo>
                  <a:cubicBezTo>
                    <a:pt x="2205" y="1164"/>
                    <a:pt x="2203" y="1170"/>
                    <a:pt x="2209" y="1175"/>
                  </a:cubicBezTo>
                  <a:cubicBezTo>
                    <a:pt x="2214" y="1180"/>
                    <a:pt x="2217" y="1186"/>
                    <a:pt x="2218" y="1192"/>
                  </a:cubicBezTo>
                  <a:cubicBezTo>
                    <a:pt x="2229" y="1202"/>
                    <a:pt x="2233" y="1214"/>
                    <a:pt x="2241" y="1225"/>
                  </a:cubicBezTo>
                  <a:cubicBezTo>
                    <a:pt x="2253" y="1235"/>
                    <a:pt x="2252" y="1247"/>
                    <a:pt x="2264" y="1257"/>
                  </a:cubicBezTo>
                  <a:cubicBezTo>
                    <a:pt x="2266" y="1263"/>
                    <a:pt x="2274" y="1267"/>
                    <a:pt x="2274" y="1274"/>
                  </a:cubicBezTo>
                  <a:cubicBezTo>
                    <a:pt x="2280" y="1279"/>
                    <a:pt x="2285" y="1284"/>
                    <a:pt x="2287" y="1290"/>
                  </a:cubicBezTo>
                  <a:cubicBezTo>
                    <a:pt x="2294" y="1295"/>
                    <a:pt x="2291" y="1302"/>
                    <a:pt x="2299" y="1306"/>
                  </a:cubicBezTo>
                  <a:cubicBezTo>
                    <a:pt x="2301" y="1309"/>
                    <a:pt x="2302" y="1312"/>
                    <a:pt x="2304" y="1315"/>
                  </a:cubicBezTo>
                  <a:cubicBezTo>
                    <a:pt x="2310" y="1315"/>
                    <a:pt x="2308" y="1324"/>
                    <a:pt x="2312" y="1320"/>
                  </a:cubicBezTo>
                  <a:cubicBezTo>
                    <a:pt x="2315" y="1325"/>
                    <a:pt x="2319" y="1331"/>
                    <a:pt x="2327" y="1335"/>
                  </a:cubicBezTo>
                  <a:cubicBezTo>
                    <a:pt x="2331" y="1338"/>
                    <a:pt x="2326" y="1342"/>
                    <a:pt x="2332" y="1344"/>
                  </a:cubicBezTo>
                  <a:cubicBezTo>
                    <a:pt x="2334" y="1347"/>
                    <a:pt x="2343" y="1348"/>
                    <a:pt x="2340" y="1352"/>
                  </a:cubicBezTo>
                  <a:cubicBezTo>
                    <a:pt x="2332" y="1346"/>
                    <a:pt x="2323" y="1340"/>
                    <a:pt x="2315" y="1335"/>
                  </a:cubicBezTo>
                  <a:cubicBezTo>
                    <a:pt x="2316" y="1330"/>
                    <a:pt x="2304" y="1328"/>
                    <a:pt x="2306" y="1324"/>
                  </a:cubicBezTo>
                  <a:cubicBezTo>
                    <a:pt x="2304" y="1320"/>
                    <a:pt x="2297" y="1317"/>
                    <a:pt x="2298" y="1313"/>
                  </a:cubicBezTo>
                  <a:cubicBezTo>
                    <a:pt x="2283" y="1304"/>
                    <a:pt x="2285" y="1302"/>
                    <a:pt x="2272" y="1293"/>
                  </a:cubicBezTo>
                  <a:cubicBezTo>
                    <a:pt x="2272" y="1289"/>
                    <a:pt x="2267" y="1286"/>
                    <a:pt x="2265" y="1283"/>
                  </a:cubicBezTo>
                  <a:cubicBezTo>
                    <a:pt x="2267" y="1279"/>
                    <a:pt x="2258" y="1276"/>
                    <a:pt x="2259" y="1272"/>
                  </a:cubicBezTo>
                  <a:cubicBezTo>
                    <a:pt x="2252" y="1265"/>
                    <a:pt x="2246" y="1259"/>
                    <a:pt x="2241" y="1252"/>
                  </a:cubicBezTo>
                  <a:cubicBezTo>
                    <a:pt x="2232" y="1237"/>
                    <a:pt x="2220" y="1224"/>
                    <a:pt x="2209" y="1210"/>
                  </a:cubicBezTo>
                  <a:cubicBezTo>
                    <a:pt x="2207" y="1202"/>
                    <a:pt x="2201" y="1196"/>
                    <a:pt x="2194" y="1189"/>
                  </a:cubicBezTo>
                  <a:cubicBezTo>
                    <a:pt x="2188" y="1182"/>
                    <a:pt x="2188" y="1175"/>
                    <a:pt x="2179" y="1169"/>
                  </a:cubicBezTo>
                  <a:cubicBezTo>
                    <a:pt x="2178" y="1161"/>
                    <a:pt x="2171" y="1154"/>
                    <a:pt x="2164" y="1148"/>
                  </a:cubicBezTo>
                  <a:cubicBezTo>
                    <a:pt x="2163" y="1144"/>
                    <a:pt x="2160" y="1140"/>
                    <a:pt x="2155" y="1137"/>
                  </a:cubicBezTo>
                  <a:cubicBezTo>
                    <a:pt x="2153" y="1133"/>
                    <a:pt x="2151" y="1130"/>
                    <a:pt x="2147" y="1126"/>
                  </a:cubicBezTo>
                  <a:cubicBezTo>
                    <a:pt x="2139" y="1112"/>
                    <a:pt x="2126" y="1099"/>
                    <a:pt x="2114" y="1086"/>
                  </a:cubicBezTo>
                  <a:cubicBezTo>
                    <a:pt x="2105" y="1071"/>
                    <a:pt x="2089" y="1058"/>
                    <a:pt x="2076" y="1045"/>
                  </a:cubicBezTo>
                  <a:cubicBezTo>
                    <a:pt x="2053" y="1021"/>
                    <a:pt x="2017" y="995"/>
                    <a:pt x="1987" y="970"/>
                  </a:cubicBezTo>
                  <a:cubicBezTo>
                    <a:pt x="1973" y="961"/>
                    <a:pt x="1960" y="952"/>
                    <a:pt x="1947" y="943"/>
                  </a:cubicBezTo>
                  <a:cubicBezTo>
                    <a:pt x="1943" y="937"/>
                    <a:pt x="1938" y="939"/>
                    <a:pt x="1930" y="932"/>
                  </a:cubicBezTo>
                  <a:cubicBezTo>
                    <a:pt x="1927" y="930"/>
                    <a:pt x="1923" y="927"/>
                    <a:pt x="1919" y="925"/>
                  </a:cubicBezTo>
                  <a:cubicBezTo>
                    <a:pt x="1916" y="924"/>
                    <a:pt x="1911" y="917"/>
                    <a:pt x="1909" y="921"/>
                  </a:cubicBezTo>
                  <a:cubicBezTo>
                    <a:pt x="1910" y="924"/>
                    <a:pt x="1912" y="926"/>
                    <a:pt x="1917" y="929"/>
                  </a:cubicBezTo>
                  <a:cubicBezTo>
                    <a:pt x="1919" y="928"/>
                    <a:pt x="1928" y="930"/>
                    <a:pt x="1926" y="935"/>
                  </a:cubicBezTo>
                  <a:cubicBezTo>
                    <a:pt x="1936" y="940"/>
                    <a:pt x="1935" y="940"/>
                    <a:pt x="1945" y="945"/>
                  </a:cubicBezTo>
                  <a:cubicBezTo>
                    <a:pt x="1950" y="953"/>
                    <a:pt x="1966" y="960"/>
                    <a:pt x="1975" y="967"/>
                  </a:cubicBezTo>
                  <a:cubicBezTo>
                    <a:pt x="1976" y="972"/>
                    <a:pt x="1980" y="972"/>
                    <a:pt x="1984" y="973"/>
                  </a:cubicBezTo>
                  <a:cubicBezTo>
                    <a:pt x="1983" y="979"/>
                    <a:pt x="1995" y="982"/>
                    <a:pt x="1999" y="986"/>
                  </a:cubicBezTo>
                  <a:cubicBezTo>
                    <a:pt x="2003" y="992"/>
                    <a:pt x="2017" y="997"/>
                    <a:pt x="2022" y="1007"/>
                  </a:cubicBezTo>
                  <a:cubicBezTo>
                    <a:pt x="2025" y="1008"/>
                    <a:pt x="2027" y="1010"/>
                    <a:pt x="2030" y="1011"/>
                  </a:cubicBezTo>
                  <a:cubicBezTo>
                    <a:pt x="2033" y="1013"/>
                    <a:pt x="2032" y="1017"/>
                    <a:pt x="2035" y="1015"/>
                  </a:cubicBezTo>
                  <a:cubicBezTo>
                    <a:pt x="2034" y="1020"/>
                    <a:pt x="2049" y="1023"/>
                    <a:pt x="2047" y="1028"/>
                  </a:cubicBezTo>
                  <a:cubicBezTo>
                    <a:pt x="2067" y="1044"/>
                    <a:pt x="2084" y="1060"/>
                    <a:pt x="2096" y="1077"/>
                  </a:cubicBezTo>
                  <a:cubicBezTo>
                    <a:pt x="2106" y="1084"/>
                    <a:pt x="2110" y="1093"/>
                    <a:pt x="2117" y="1101"/>
                  </a:cubicBezTo>
                  <a:cubicBezTo>
                    <a:pt x="2123" y="1110"/>
                    <a:pt x="2134" y="1117"/>
                    <a:pt x="2136" y="1127"/>
                  </a:cubicBezTo>
                  <a:cubicBezTo>
                    <a:pt x="2128" y="1122"/>
                    <a:pt x="2127" y="1116"/>
                    <a:pt x="2118" y="1115"/>
                  </a:cubicBezTo>
                  <a:cubicBezTo>
                    <a:pt x="2117" y="1107"/>
                    <a:pt x="2106" y="1100"/>
                    <a:pt x="2100" y="1098"/>
                  </a:cubicBezTo>
                  <a:cubicBezTo>
                    <a:pt x="2105" y="1093"/>
                    <a:pt x="2090" y="1093"/>
                    <a:pt x="2094" y="1088"/>
                  </a:cubicBezTo>
                  <a:cubicBezTo>
                    <a:pt x="2091" y="1085"/>
                    <a:pt x="2080" y="1082"/>
                    <a:pt x="2082" y="1078"/>
                  </a:cubicBezTo>
                  <a:cubicBezTo>
                    <a:pt x="2060" y="1069"/>
                    <a:pt x="2035" y="1048"/>
                    <a:pt x="2012" y="1034"/>
                  </a:cubicBezTo>
                  <a:cubicBezTo>
                    <a:pt x="1994" y="1026"/>
                    <a:pt x="1979" y="1015"/>
                    <a:pt x="1964" y="1007"/>
                  </a:cubicBezTo>
                  <a:cubicBezTo>
                    <a:pt x="1947" y="1002"/>
                    <a:pt x="1930" y="995"/>
                    <a:pt x="1913" y="989"/>
                  </a:cubicBezTo>
                  <a:cubicBezTo>
                    <a:pt x="1905" y="988"/>
                    <a:pt x="1897" y="984"/>
                    <a:pt x="1889" y="983"/>
                  </a:cubicBezTo>
                  <a:cubicBezTo>
                    <a:pt x="1884" y="981"/>
                    <a:pt x="1880" y="980"/>
                    <a:pt x="1875" y="979"/>
                  </a:cubicBezTo>
                  <a:cubicBezTo>
                    <a:pt x="1871" y="979"/>
                    <a:pt x="1866" y="974"/>
                    <a:pt x="1862" y="976"/>
                  </a:cubicBezTo>
                  <a:cubicBezTo>
                    <a:pt x="1844" y="969"/>
                    <a:pt x="1828" y="968"/>
                    <a:pt x="1810" y="960"/>
                  </a:cubicBezTo>
                  <a:cubicBezTo>
                    <a:pt x="1802" y="959"/>
                    <a:pt x="1794" y="957"/>
                    <a:pt x="1785" y="954"/>
                  </a:cubicBezTo>
                  <a:cubicBezTo>
                    <a:pt x="1780" y="949"/>
                    <a:pt x="1777" y="954"/>
                    <a:pt x="1772" y="950"/>
                  </a:cubicBezTo>
                  <a:cubicBezTo>
                    <a:pt x="1769" y="955"/>
                    <a:pt x="1761" y="940"/>
                    <a:pt x="1759" y="949"/>
                  </a:cubicBezTo>
                  <a:cubicBezTo>
                    <a:pt x="1780" y="960"/>
                    <a:pt x="1800" y="964"/>
                    <a:pt x="1820" y="969"/>
                  </a:cubicBezTo>
                  <a:cubicBezTo>
                    <a:pt x="1826" y="974"/>
                    <a:pt x="1830" y="971"/>
                    <a:pt x="1835" y="976"/>
                  </a:cubicBezTo>
                  <a:cubicBezTo>
                    <a:pt x="1840" y="974"/>
                    <a:pt x="1846" y="981"/>
                    <a:pt x="1850" y="978"/>
                  </a:cubicBezTo>
                  <a:cubicBezTo>
                    <a:pt x="1861" y="984"/>
                    <a:pt x="1871" y="985"/>
                    <a:pt x="1882" y="989"/>
                  </a:cubicBezTo>
                  <a:cubicBezTo>
                    <a:pt x="1884" y="987"/>
                    <a:pt x="1885" y="989"/>
                    <a:pt x="1886" y="992"/>
                  </a:cubicBezTo>
                  <a:cubicBezTo>
                    <a:pt x="1888" y="992"/>
                    <a:pt x="1891" y="992"/>
                    <a:pt x="1893" y="992"/>
                  </a:cubicBezTo>
                  <a:cubicBezTo>
                    <a:pt x="1898" y="991"/>
                    <a:pt x="1904" y="998"/>
                    <a:pt x="1909" y="996"/>
                  </a:cubicBezTo>
                  <a:cubicBezTo>
                    <a:pt x="1919" y="1001"/>
                    <a:pt x="1929" y="1004"/>
                    <a:pt x="1939" y="1006"/>
                  </a:cubicBezTo>
                  <a:cubicBezTo>
                    <a:pt x="1960" y="1015"/>
                    <a:pt x="1982" y="1027"/>
                    <a:pt x="2004" y="1039"/>
                  </a:cubicBezTo>
                  <a:cubicBezTo>
                    <a:pt x="2016" y="1047"/>
                    <a:pt x="2029" y="1056"/>
                    <a:pt x="2042" y="1064"/>
                  </a:cubicBezTo>
                  <a:cubicBezTo>
                    <a:pt x="2056" y="1075"/>
                    <a:pt x="2067" y="1079"/>
                    <a:pt x="2078" y="1088"/>
                  </a:cubicBezTo>
                  <a:cubicBezTo>
                    <a:pt x="2103" y="1106"/>
                    <a:pt x="2118" y="1125"/>
                    <a:pt x="2141" y="1143"/>
                  </a:cubicBezTo>
                  <a:cubicBezTo>
                    <a:pt x="2139" y="1152"/>
                    <a:pt x="2153" y="1157"/>
                    <a:pt x="2152" y="1166"/>
                  </a:cubicBezTo>
                  <a:cubicBezTo>
                    <a:pt x="2133" y="1146"/>
                    <a:pt x="2114" y="1126"/>
                    <a:pt x="2092" y="1106"/>
                  </a:cubicBezTo>
                  <a:cubicBezTo>
                    <a:pt x="2075" y="1094"/>
                    <a:pt x="2061" y="1082"/>
                    <a:pt x="2046" y="1069"/>
                  </a:cubicBezTo>
                  <a:cubicBezTo>
                    <a:pt x="2037" y="1063"/>
                    <a:pt x="2028" y="1057"/>
                    <a:pt x="2019" y="1051"/>
                  </a:cubicBezTo>
                  <a:cubicBezTo>
                    <a:pt x="1990" y="1038"/>
                    <a:pt x="1960" y="1018"/>
                    <a:pt x="1932" y="1012"/>
                  </a:cubicBezTo>
                  <a:cubicBezTo>
                    <a:pt x="1929" y="1010"/>
                    <a:pt x="1925" y="1007"/>
                    <a:pt x="1921" y="1005"/>
                  </a:cubicBezTo>
                  <a:cubicBezTo>
                    <a:pt x="1918" y="1008"/>
                    <a:pt x="1913" y="1000"/>
                    <a:pt x="1910" y="1002"/>
                  </a:cubicBezTo>
                  <a:cubicBezTo>
                    <a:pt x="1906" y="1003"/>
                    <a:pt x="1901" y="999"/>
                    <a:pt x="1896" y="996"/>
                  </a:cubicBezTo>
                  <a:cubicBezTo>
                    <a:pt x="1893" y="997"/>
                    <a:pt x="1889" y="997"/>
                    <a:pt x="1884" y="993"/>
                  </a:cubicBezTo>
                  <a:cubicBezTo>
                    <a:pt x="1880" y="995"/>
                    <a:pt x="1876" y="992"/>
                    <a:pt x="1872" y="993"/>
                  </a:cubicBezTo>
                  <a:cubicBezTo>
                    <a:pt x="1894" y="1003"/>
                    <a:pt x="1916" y="1008"/>
                    <a:pt x="1938" y="1019"/>
                  </a:cubicBezTo>
                  <a:cubicBezTo>
                    <a:pt x="1950" y="1024"/>
                    <a:pt x="1961" y="1028"/>
                    <a:pt x="1973" y="1034"/>
                  </a:cubicBezTo>
                  <a:cubicBezTo>
                    <a:pt x="1988" y="1044"/>
                    <a:pt x="1992" y="1046"/>
                    <a:pt x="2005" y="1053"/>
                  </a:cubicBezTo>
                  <a:cubicBezTo>
                    <a:pt x="2022" y="1064"/>
                    <a:pt x="2039" y="1075"/>
                    <a:pt x="2056" y="1086"/>
                  </a:cubicBezTo>
                  <a:cubicBezTo>
                    <a:pt x="2071" y="1101"/>
                    <a:pt x="2085" y="1112"/>
                    <a:pt x="2106" y="1128"/>
                  </a:cubicBezTo>
                  <a:cubicBezTo>
                    <a:pt x="2110" y="1134"/>
                    <a:pt x="2114" y="1139"/>
                    <a:pt x="2122" y="1144"/>
                  </a:cubicBezTo>
                  <a:cubicBezTo>
                    <a:pt x="2123" y="1150"/>
                    <a:pt x="2133" y="1155"/>
                    <a:pt x="2134" y="1162"/>
                  </a:cubicBezTo>
                  <a:cubicBezTo>
                    <a:pt x="2151" y="1175"/>
                    <a:pt x="2164" y="1188"/>
                    <a:pt x="2175" y="1202"/>
                  </a:cubicBezTo>
                  <a:cubicBezTo>
                    <a:pt x="2182" y="1205"/>
                    <a:pt x="2180" y="1210"/>
                    <a:pt x="2186" y="1213"/>
                  </a:cubicBezTo>
                  <a:cubicBezTo>
                    <a:pt x="2191" y="1216"/>
                    <a:pt x="2194" y="1219"/>
                    <a:pt x="2195" y="1224"/>
                  </a:cubicBezTo>
                  <a:cubicBezTo>
                    <a:pt x="2202" y="1226"/>
                    <a:pt x="2200" y="1231"/>
                    <a:pt x="2206" y="1234"/>
                  </a:cubicBezTo>
                  <a:cubicBezTo>
                    <a:pt x="2204" y="1238"/>
                    <a:pt x="2216" y="1240"/>
                    <a:pt x="2212" y="1245"/>
                  </a:cubicBezTo>
                  <a:cubicBezTo>
                    <a:pt x="2211" y="1241"/>
                    <a:pt x="2205" y="1238"/>
                    <a:pt x="2200" y="1235"/>
                  </a:cubicBezTo>
                  <a:cubicBezTo>
                    <a:pt x="2194" y="1232"/>
                    <a:pt x="2200" y="1227"/>
                    <a:pt x="2192" y="1224"/>
                  </a:cubicBezTo>
                  <a:cubicBezTo>
                    <a:pt x="2180" y="1218"/>
                    <a:pt x="2174" y="1210"/>
                    <a:pt x="2167" y="1202"/>
                  </a:cubicBezTo>
                  <a:cubicBezTo>
                    <a:pt x="2159" y="1201"/>
                    <a:pt x="2157" y="1194"/>
                    <a:pt x="2147" y="1189"/>
                  </a:cubicBezTo>
                  <a:cubicBezTo>
                    <a:pt x="2146" y="1186"/>
                    <a:pt x="2144" y="1183"/>
                    <a:pt x="2139" y="1181"/>
                  </a:cubicBezTo>
                  <a:cubicBezTo>
                    <a:pt x="2144" y="1177"/>
                    <a:pt x="2130" y="1177"/>
                    <a:pt x="2134" y="1173"/>
                  </a:cubicBezTo>
                  <a:cubicBezTo>
                    <a:pt x="2122" y="1170"/>
                    <a:pt x="2114" y="1160"/>
                    <a:pt x="2103" y="1152"/>
                  </a:cubicBezTo>
                  <a:cubicBezTo>
                    <a:pt x="2081" y="1136"/>
                    <a:pt x="2055" y="1123"/>
                    <a:pt x="2031" y="1107"/>
                  </a:cubicBezTo>
                  <a:cubicBezTo>
                    <a:pt x="2017" y="1102"/>
                    <a:pt x="2002" y="1093"/>
                    <a:pt x="1988" y="1086"/>
                  </a:cubicBezTo>
                  <a:cubicBezTo>
                    <a:pt x="1981" y="1082"/>
                    <a:pt x="1974" y="1079"/>
                    <a:pt x="1967" y="1077"/>
                  </a:cubicBezTo>
                  <a:cubicBezTo>
                    <a:pt x="1964" y="1077"/>
                    <a:pt x="1959" y="1069"/>
                    <a:pt x="1957" y="1073"/>
                  </a:cubicBezTo>
                  <a:cubicBezTo>
                    <a:pt x="1953" y="1072"/>
                    <a:pt x="1948" y="1063"/>
                    <a:pt x="1945" y="1071"/>
                  </a:cubicBezTo>
                  <a:cubicBezTo>
                    <a:pt x="1961" y="1077"/>
                    <a:pt x="1977" y="1087"/>
                    <a:pt x="1993" y="1094"/>
                  </a:cubicBezTo>
                  <a:cubicBezTo>
                    <a:pt x="2001" y="1102"/>
                    <a:pt x="2007" y="1100"/>
                    <a:pt x="2016" y="1107"/>
                  </a:cubicBezTo>
                  <a:cubicBezTo>
                    <a:pt x="2015" y="1108"/>
                    <a:pt x="2016" y="1110"/>
                    <a:pt x="2017" y="1108"/>
                  </a:cubicBezTo>
                  <a:cubicBezTo>
                    <a:pt x="2020" y="1110"/>
                    <a:pt x="2022" y="1110"/>
                    <a:pt x="2024" y="1110"/>
                  </a:cubicBezTo>
                  <a:cubicBezTo>
                    <a:pt x="2022" y="1116"/>
                    <a:pt x="2030" y="1111"/>
                    <a:pt x="2033" y="1116"/>
                  </a:cubicBezTo>
                  <a:cubicBezTo>
                    <a:pt x="2048" y="1127"/>
                    <a:pt x="2059" y="1131"/>
                    <a:pt x="2070" y="1140"/>
                  </a:cubicBezTo>
                  <a:cubicBezTo>
                    <a:pt x="2083" y="1149"/>
                    <a:pt x="2096" y="1158"/>
                    <a:pt x="2109" y="1167"/>
                  </a:cubicBezTo>
                  <a:cubicBezTo>
                    <a:pt x="2114" y="1170"/>
                    <a:pt x="2113" y="1173"/>
                    <a:pt x="2119" y="1176"/>
                  </a:cubicBezTo>
                  <a:cubicBezTo>
                    <a:pt x="2124" y="1179"/>
                    <a:pt x="2128" y="1181"/>
                    <a:pt x="2126" y="1185"/>
                  </a:cubicBezTo>
                  <a:cubicBezTo>
                    <a:pt x="2086" y="1162"/>
                    <a:pt x="2055" y="1145"/>
                    <a:pt x="2014" y="1121"/>
                  </a:cubicBezTo>
                  <a:cubicBezTo>
                    <a:pt x="1982" y="1115"/>
                    <a:pt x="1958" y="1094"/>
                    <a:pt x="1926" y="1081"/>
                  </a:cubicBezTo>
                  <a:cubicBezTo>
                    <a:pt x="1894" y="1067"/>
                    <a:pt x="1862" y="1046"/>
                    <a:pt x="1831" y="1031"/>
                  </a:cubicBezTo>
                  <a:cubicBezTo>
                    <a:pt x="1820" y="1022"/>
                    <a:pt x="1812" y="1023"/>
                    <a:pt x="1808" y="1013"/>
                  </a:cubicBezTo>
                  <a:cubicBezTo>
                    <a:pt x="1804" y="1018"/>
                    <a:pt x="1808" y="1022"/>
                    <a:pt x="1814" y="1025"/>
                  </a:cubicBezTo>
                  <a:cubicBezTo>
                    <a:pt x="1819" y="1028"/>
                    <a:pt x="1825" y="1032"/>
                    <a:pt x="1830" y="1036"/>
                  </a:cubicBezTo>
                  <a:cubicBezTo>
                    <a:pt x="1835" y="1039"/>
                    <a:pt x="1840" y="1043"/>
                    <a:pt x="1844" y="1042"/>
                  </a:cubicBezTo>
                  <a:cubicBezTo>
                    <a:pt x="1843" y="1047"/>
                    <a:pt x="1854" y="1050"/>
                    <a:pt x="1857" y="1054"/>
                  </a:cubicBezTo>
                  <a:cubicBezTo>
                    <a:pt x="1878" y="1062"/>
                    <a:pt x="1891" y="1074"/>
                    <a:pt x="1911" y="1079"/>
                  </a:cubicBezTo>
                  <a:cubicBezTo>
                    <a:pt x="1945" y="1099"/>
                    <a:pt x="1979" y="1119"/>
                    <a:pt x="2011" y="1130"/>
                  </a:cubicBezTo>
                  <a:cubicBezTo>
                    <a:pt x="2031" y="1141"/>
                    <a:pt x="2053" y="1155"/>
                    <a:pt x="2073" y="1163"/>
                  </a:cubicBezTo>
                  <a:cubicBezTo>
                    <a:pt x="2085" y="1172"/>
                    <a:pt x="2097" y="1179"/>
                    <a:pt x="2108" y="1184"/>
                  </a:cubicBezTo>
                  <a:cubicBezTo>
                    <a:pt x="2128" y="1198"/>
                    <a:pt x="2148" y="1211"/>
                    <a:pt x="2168" y="1224"/>
                  </a:cubicBezTo>
                  <a:cubicBezTo>
                    <a:pt x="2171" y="1226"/>
                    <a:pt x="2174" y="1228"/>
                    <a:pt x="2177" y="1230"/>
                  </a:cubicBezTo>
                  <a:cubicBezTo>
                    <a:pt x="2173" y="1234"/>
                    <a:pt x="2187" y="1235"/>
                    <a:pt x="2182" y="1239"/>
                  </a:cubicBezTo>
                  <a:cubicBezTo>
                    <a:pt x="2166" y="1226"/>
                    <a:pt x="2152" y="1226"/>
                    <a:pt x="2137" y="1216"/>
                  </a:cubicBezTo>
                  <a:cubicBezTo>
                    <a:pt x="2122" y="1210"/>
                    <a:pt x="2106" y="1202"/>
                    <a:pt x="2092" y="1197"/>
                  </a:cubicBezTo>
                  <a:cubicBezTo>
                    <a:pt x="2062" y="1185"/>
                    <a:pt x="2032" y="1171"/>
                    <a:pt x="2001" y="1152"/>
                  </a:cubicBezTo>
                  <a:cubicBezTo>
                    <a:pt x="1984" y="1146"/>
                    <a:pt x="1975" y="1138"/>
                    <a:pt x="1959" y="1129"/>
                  </a:cubicBezTo>
                  <a:cubicBezTo>
                    <a:pt x="1949" y="1127"/>
                    <a:pt x="1947" y="1122"/>
                    <a:pt x="1939" y="1119"/>
                  </a:cubicBezTo>
                  <a:cubicBezTo>
                    <a:pt x="1899" y="1094"/>
                    <a:pt x="1870" y="1065"/>
                    <a:pt x="1827" y="1044"/>
                  </a:cubicBezTo>
                  <a:cubicBezTo>
                    <a:pt x="1826" y="1039"/>
                    <a:pt x="1816" y="1035"/>
                    <a:pt x="1810" y="1030"/>
                  </a:cubicBezTo>
                  <a:cubicBezTo>
                    <a:pt x="1806" y="1028"/>
                    <a:pt x="1807" y="1026"/>
                    <a:pt x="1804" y="1024"/>
                  </a:cubicBezTo>
                  <a:cubicBezTo>
                    <a:pt x="1802" y="1021"/>
                    <a:pt x="1793" y="1020"/>
                    <a:pt x="1796" y="1016"/>
                  </a:cubicBezTo>
                  <a:cubicBezTo>
                    <a:pt x="1788" y="1012"/>
                    <a:pt x="1784" y="1007"/>
                    <a:pt x="1782" y="1001"/>
                  </a:cubicBezTo>
                  <a:cubicBezTo>
                    <a:pt x="1773" y="997"/>
                    <a:pt x="1773" y="991"/>
                    <a:pt x="1763" y="986"/>
                  </a:cubicBezTo>
                  <a:cubicBezTo>
                    <a:pt x="1765" y="983"/>
                    <a:pt x="1759" y="982"/>
                    <a:pt x="1760" y="979"/>
                  </a:cubicBezTo>
                  <a:cubicBezTo>
                    <a:pt x="1760" y="973"/>
                    <a:pt x="1754" y="978"/>
                    <a:pt x="1756" y="973"/>
                  </a:cubicBezTo>
                  <a:cubicBezTo>
                    <a:pt x="1752" y="967"/>
                    <a:pt x="1750" y="971"/>
                    <a:pt x="1750" y="967"/>
                  </a:cubicBezTo>
                  <a:cubicBezTo>
                    <a:pt x="1750" y="965"/>
                    <a:pt x="1742" y="962"/>
                    <a:pt x="1742" y="964"/>
                  </a:cubicBezTo>
                  <a:cubicBezTo>
                    <a:pt x="1754" y="978"/>
                    <a:pt x="1767" y="992"/>
                    <a:pt x="1779" y="1007"/>
                  </a:cubicBezTo>
                  <a:cubicBezTo>
                    <a:pt x="1791" y="1024"/>
                    <a:pt x="1803" y="1032"/>
                    <a:pt x="1820" y="1047"/>
                  </a:cubicBezTo>
                  <a:cubicBezTo>
                    <a:pt x="1859" y="1073"/>
                    <a:pt x="1897" y="1098"/>
                    <a:pt x="1927" y="1122"/>
                  </a:cubicBezTo>
                  <a:cubicBezTo>
                    <a:pt x="1937" y="1125"/>
                    <a:pt x="1947" y="1133"/>
                    <a:pt x="1957" y="1136"/>
                  </a:cubicBezTo>
                  <a:cubicBezTo>
                    <a:pt x="1967" y="1143"/>
                    <a:pt x="1967" y="1145"/>
                    <a:pt x="1977" y="1149"/>
                  </a:cubicBezTo>
                  <a:cubicBezTo>
                    <a:pt x="1984" y="1157"/>
                    <a:pt x="1995" y="1155"/>
                    <a:pt x="1997" y="1163"/>
                  </a:cubicBezTo>
                  <a:cubicBezTo>
                    <a:pt x="2012" y="1168"/>
                    <a:pt x="2029" y="1179"/>
                    <a:pt x="2044" y="1183"/>
                  </a:cubicBezTo>
                  <a:cubicBezTo>
                    <a:pt x="2050" y="1187"/>
                    <a:pt x="2056" y="1191"/>
                    <a:pt x="2062" y="1195"/>
                  </a:cubicBezTo>
                  <a:cubicBezTo>
                    <a:pt x="2066" y="1192"/>
                    <a:pt x="2073" y="1204"/>
                    <a:pt x="2077" y="1200"/>
                  </a:cubicBezTo>
                  <a:cubicBezTo>
                    <a:pt x="2081" y="1206"/>
                    <a:pt x="2092" y="1202"/>
                    <a:pt x="2091" y="1210"/>
                  </a:cubicBezTo>
                  <a:cubicBezTo>
                    <a:pt x="2069" y="1205"/>
                    <a:pt x="2045" y="1194"/>
                    <a:pt x="2022" y="1187"/>
                  </a:cubicBezTo>
                  <a:cubicBezTo>
                    <a:pt x="1999" y="1181"/>
                    <a:pt x="1975" y="1172"/>
                    <a:pt x="1952" y="1164"/>
                  </a:cubicBezTo>
                  <a:cubicBezTo>
                    <a:pt x="1929" y="1159"/>
                    <a:pt x="1905" y="1149"/>
                    <a:pt x="1881" y="1140"/>
                  </a:cubicBezTo>
                  <a:cubicBezTo>
                    <a:pt x="1860" y="1134"/>
                    <a:pt x="1836" y="1118"/>
                    <a:pt x="1812" y="1110"/>
                  </a:cubicBezTo>
                  <a:cubicBezTo>
                    <a:pt x="1812" y="1102"/>
                    <a:pt x="1800" y="1107"/>
                    <a:pt x="1802" y="1101"/>
                  </a:cubicBezTo>
                  <a:cubicBezTo>
                    <a:pt x="1795" y="1103"/>
                    <a:pt x="1795" y="1091"/>
                    <a:pt x="1789" y="1097"/>
                  </a:cubicBezTo>
                  <a:cubicBezTo>
                    <a:pt x="1816" y="1117"/>
                    <a:pt x="1832" y="1124"/>
                    <a:pt x="1858" y="1138"/>
                  </a:cubicBezTo>
                  <a:cubicBezTo>
                    <a:pt x="1863" y="1135"/>
                    <a:pt x="1871" y="1147"/>
                    <a:pt x="1875" y="1145"/>
                  </a:cubicBezTo>
                  <a:cubicBezTo>
                    <a:pt x="1882" y="1147"/>
                    <a:pt x="1888" y="1151"/>
                    <a:pt x="1894" y="1152"/>
                  </a:cubicBezTo>
                  <a:cubicBezTo>
                    <a:pt x="1907" y="1158"/>
                    <a:pt x="1918" y="1162"/>
                    <a:pt x="1930" y="1165"/>
                  </a:cubicBezTo>
                  <a:cubicBezTo>
                    <a:pt x="1932" y="1163"/>
                    <a:pt x="1935" y="1166"/>
                    <a:pt x="1938" y="1168"/>
                  </a:cubicBezTo>
                  <a:cubicBezTo>
                    <a:pt x="1941" y="1169"/>
                    <a:pt x="1943" y="1168"/>
                    <a:pt x="1947" y="1171"/>
                  </a:cubicBezTo>
                  <a:cubicBezTo>
                    <a:pt x="1949" y="1169"/>
                    <a:pt x="1952" y="1172"/>
                    <a:pt x="1955" y="1174"/>
                  </a:cubicBezTo>
                  <a:cubicBezTo>
                    <a:pt x="1958" y="1170"/>
                    <a:pt x="1962" y="1178"/>
                    <a:pt x="1966" y="1178"/>
                  </a:cubicBezTo>
                  <a:cubicBezTo>
                    <a:pt x="1968" y="1176"/>
                    <a:pt x="1971" y="1180"/>
                    <a:pt x="1974" y="1181"/>
                  </a:cubicBezTo>
                  <a:cubicBezTo>
                    <a:pt x="1976" y="1179"/>
                    <a:pt x="1979" y="1183"/>
                    <a:pt x="1982" y="1184"/>
                  </a:cubicBezTo>
                  <a:cubicBezTo>
                    <a:pt x="1988" y="1181"/>
                    <a:pt x="1995" y="1191"/>
                    <a:pt x="2001" y="1189"/>
                  </a:cubicBezTo>
                  <a:cubicBezTo>
                    <a:pt x="2013" y="1197"/>
                    <a:pt x="2024" y="1193"/>
                    <a:pt x="2036" y="1202"/>
                  </a:cubicBezTo>
                  <a:cubicBezTo>
                    <a:pt x="2048" y="1205"/>
                    <a:pt x="2060" y="1209"/>
                    <a:pt x="2072" y="1215"/>
                  </a:cubicBezTo>
                  <a:cubicBezTo>
                    <a:pt x="2074" y="1212"/>
                    <a:pt x="2078" y="1217"/>
                    <a:pt x="2080" y="1215"/>
                  </a:cubicBezTo>
                  <a:cubicBezTo>
                    <a:pt x="2083" y="1216"/>
                    <a:pt x="2085" y="1215"/>
                    <a:pt x="2088" y="1218"/>
                  </a:cubicBezTo>
                  <a:cubicBezTo>
                    <a:pt x="2093" y="1215"/>
                    <a:pt x="2100" y="1224"/>
                    <a:pt x="2105" y="1221"/>
                  </a:cubicBezTo>
                  <a:cubicBezTo>
                    <a:pt x="2117" y="1228"/>
                    <a:pt x="2124" y="1232"/>
                    <a:pt x="2137" y="1235"/>
                  </a:cubicBezTo>
                  <a:cubicBezTo>
                    <a:pt x="2161" y="1245"/>
                    <a:pt x="2185" y="1258"/>
                    <a:pt x="2208" y="1266"/>
                  </a:cubicBezTo>
                  <a:cubicBezTo>
                    <a:pt x="2215" y="1271"/>
                    <a:pt x="2221" y="1275"/>
                    <a:pt x="2228" y="1280"/>
                  </a:cubicBezTo>
                  <a:cubicBezTo>
                    <a:pt x="2234" y="1279"/>
                    <a:pt x="2245" y="1287"/>
                    <a:pt x="2243" y="1292"/>
                  </a:cubicBezTo>
                  <a:cubicBezTo>
                    <a:pt x="2232" y="1283"/>
                    <a:pt x="2223" y="1283"/>
                    <a:pt x="2213" y="1275"/>
                  </a:cubicBezTo>
                  <a:cubicBezTo>
                    <a:pt x="2190" y="1267"/>
                    <a:pt x="2167" y="1259"/>
                    <a:pt x="2143" y="1250"/>
                  </a:cubicBezTo>
                  <a:cubicBezTo>
                    <a:pt x="2131" y="1245"/>
                    <a:pt x="2120" y="1242"/>
                    <a:pt x="2108" y="1239"/>
                  </a:cubicBezTo>
                  <a:cubicBezTo>
                    <a:pt x="2097" y="1236"/>
                    <a:pt x="2085" y="1231"/>
                    <a:pt x="2073" y="1229"/>
                  </a:cubicBezTo>
                  <a:cubicBezTo>
                    <a:pt x="2062" y="1225"/>
                    <a:pt x="2052" y="1226"/>
                    <a:pt x="2041" y="1223"/>
                  </a:cubicBezTo>
                  <a:cubicBezTo>
                    <a:pt x="2028" y="1217"/>
                    <a:pt x="2017" y="1216"/>
                    <a:pt x="2005" y="1213"/>
                  </a:cubicBezTo>
                  <a:cubicBezTo>
                    <a:pt x="2000" y="1210"/>
                    <a:pt x="1994" y="1209"/>
                    <a:pt x="1989" y="1207"/>
                  </a:cubicBezTo>
                  <a:cubicBezTo>
                    <a:pt x="1982" y="1205"/>
                    <a:pt x="1977" y="1205"/>
                    <a:pt x="1970" y="1203"/>
                  </a:cubicBezTo>
                  <a:cubicBezTo>
                    <a:pt x="1958" y="1197"/>
                    <a:pt x="1947" y="1195"/>
                    <a:pt x="1935" y="1192"/>
                  </a:cubicBezTo>
                  <a:cubicBezTo>
                    <a:pt x="1899" y="1175"/>
                    <a:pt x="1864" y="1162"/>
                    <a:pt x="1828" y="1142"/>
                  </a:cubicBezTo>
                  <a:cubicBezTo>
                    <a:pt x="1822" y="1135"/>
                    <a:pt x="1811" y="1128"/>
                    <a:pt x="1798" y="1119"/>
                  </a:cubicBezTo>
                  <a:cubicBezTo>
                    <a:pt x="1799" y="1116"/>
                    <a:pt x="1795" y="1118"/>
                    <a:pt x="1793" y="1116"/>
                  </a:cubicBezTo>
                  <a:cubicBezTo>
                    <a:pt x="1794" y="1113"/>
                    <a:pt x="1789" y="1111"/>
                    <a:pt x="1786" y="1109"/>
                  </a:cubicBezTo>
                  <a:cubicBezTo>
                    <a:pt x="1783" y="1108"/>
                    <a:pt x="1784" y="1103"/>
                    <a:pt x="1781" y="1105"/>
                  </a:cubicBezTo>
                  <a:cubicBezTo>
                    <a:pt x="1777" y="1110"/>
                    <a:pt x="1780" y="1101"/>
                    <a:pt x="1777" y="1100"/>
                  </a:cubicBezTo>
                  <a:cubicBezTo>
                    <a:pt x="1775" y="1102"/>
                    <a:pt x="1774" y="1100"/>
                    <a:pt x="1776" y="1097"/>
                  </a:cubicBezTo>
                  <a:cubicBezTo>
                    <a:pt x="1774" y="1095"/>
                    <a:pt x="1771" y="1094"/>
                    <a:pt x="1769" y="1092"/>
                  </a:cubicBezTo>
                  <a:cubicBezTo>
                    <a:pt x="1768" y="1091"/>
                    <a:pt x="1766" y="1092"/>
                    <a:pt x="1768" y="1094"/>
                  </a:cubicBezTo>
                  <a:cubicBezTo>
                    <a:pt x="1770" y="1095"/>
                    <a:pt x="1769" y="1097"/>
                    <a:pt x="1770" y="1098"/>
                  </a:cubicBezTo>
                  <a:cubicBezTo>
                    <a:pt x="1775" y="1100"/>
                    <a:pt x="1772" y="1104"/>
                    <a:pt x="1778" y="1106"/>
                  </a:cubicBezTo>
                  <a:cubicBezTo>
                    <a:pt x="1775" y="1110"/>
                    <a:pt x="1784" y="1111"/>
                    <a:pt x="1786" y="1114"/>
                  </a:cubicBezTo>
                  <a:cubicBezTo>
                    <a:pt x="1787" y="1117"/>
                    <a:pt x="1789" y="1119"/>
                    <a:pt x="1794" y="1122"/>
                  </a:cubicBezTo>
                  <a:cubicBezTo>
                    <a:pt x="1798" y="1129"/>
                    <a:pt x="1819" y="1139"/>
                    <a:pt x="1828" y="1149"/>
                  </a:cubicBezTo>
                  <a:cubicBezTo>
                    <a:pt x="1836" y="1150"/>
                    <a:pt x="1847" y="1161"/>
                    <a:pt x="1855" y="1163"/>
                  </a:cubicBezTo>
                  <a:cubicBezTo>
                    <a:pt x="1858" y="1169"/>
                    <a:pt x="1871" y="1173"/>
                    <a:pt x="1873" y="1180"/>
                  </a:cubicBezTo>
                  <a:cubicBezTo>
                    <a:pt x="1878" y="1176"/>
                    <a:pt x="1885" y="1189"/>
                    <a:pt x="1890" y="1186"/>
                  </a:cubicBezTo>
                  <a:cubicBezTo>
                    <a:pt x="1888" y="1188"/>
                    <a:pt x="1893" y="1191"/>
                    <a:pt x="1895" y="1189"/>
                  </a:cubicBezTo>
                  <a:cubicBezTo>
                    <a:pt x="1897" y="1191"/>
                    <a:pt x="1897" y="1194"/>
                    <a:pt x="1901" y="1196"/>
                  </a:cubicBezTo>
                  <a:cubicBezTo>
                    <a:pt x="1912" y="1198"/>
                    <a:pt x="1925" y="1210"/>
                    <a:pt x="1936" y="1211"/>
                  </a:cubicBezTo>
                  <a:cubicBezTo>
                    <a:pt x="1958" y="1223"/>
                    <a:pt x="1978" y="1230"/>
                    <a:pt x="2003" y="1240"/>
                  </a:cubicBezTo>
                  <a:cubicBezTo>
                    <a:pt x="2008" y="1238"/>
                    <a:pt x="2014" y="1244"/>
                    <a:pt x="2019" y="1243"/>
                  </a:cubicBezTo>
                  <a:cubicBezTo>
                    <a:pt x="2025" y="1245"/>
                    <a:pt x="2031" y="1247"/>
                    <a:pt x="2036" y="1249"/>
                  </a:cubicBezTo>
                  <a:cubicBezTo>
                    <a:pt x="2041" y="1245"/>
                    <a:pt x="2048" y="1253"/>
                    <a:pt x="2053" y="1252"/>
                  </a:cubicBezTo>
                  <a:cubicBezTo>
                    <a:pt x="2058" y="1252"/>
                    <a:pt x="2064" y="1257"/>
                    <a:pt x="2069" y="1255"/>
                  </a:cubicBezTo>
                  <a:cubicBezTo>
                    <a:pt x="2093" y="1269"/>
                    <a:pt x="2114" y="1266"/>
                    <a:pt x="2139" y="1280"/>
                  </a:cubicBezTo>
                  <a:cubicBezTo>
                    <a:pt x="2147" y="1279"/>
                    <a:pt x="2157" y="1282"/>
                    <a:pt x="2166" y="1286"/>
                  </a:cubicBezTo>
                  <a:cubicBezTo>
                    <a:pt x="2171" y="1283"/>
                    <a:pt x="2177" y="1291"/>
                    <a:pt x="2181" y="1288"/>
                  </a:cubicBezTo>
                  <a:cubicBezTo>
                    <a:pt x="2187" y="1293"/>
                    <a:pt x="2191" y="1290"/>
                    <a:pt x="2197" y="1295"/>
                  </a:cubicBezTo>
                  <a:cubicBezTo>
                    <a:pt x="2217" y="1301"/>
                    <a:pt x="2237" y="1308"/>
                    <a:pt x="2257" y="1315"/>
                  </a:cubicBezTo>
                  <a:cubicBezTo>
                    <a:pt x="2279" y="1328"/>
                    <a:pt x="2294" y="1339"/>
                    <a:pt x="2315" y="1346"/>
                  </a:cubicBezTo>
                  <a:cubicBezTo>
                    <a:pt x="2318" y="1348"/>
                    <a:pt x="2321" y="1350"/>
                    <a:pt x="2321" y="1352"/>
                  </a:cubicBezTo>
                  <a:cubicBezTo>
                    <a:pt x="2324" y="1358"/>
                    <a:pt x="2331" y="1352"/>
                    <a:pt x="2328" y="1357"/>
                  </a:cubicBezTo>
                  <a:cubicBezTo>
                    <a:pt x="2332" y="1359"/>
                    <a:pt x="2335" y="1361"/>
                    <a:pt x="2338" y="1363"/>
                  </a:cubicBezTo>
                  <a:cubicBezTo>
                    <a:pt x="2340" y="1366"/>
                    <a:pt x="2348" y="1367"/>
                    <a:pt x="2345" y="1371"/>
                  </a:cubicBezTo>
                  <a:cubicBezTo>
                    <a:pt x="2331" y="1361"/>
                    <a:pt x="2323" y="1361"/>
                    <a:pt x="2312" y="1354"/>
                  </a:cubicBezTo>
                  <a:cubicBezTo>
                    <a:pt x="2306" y="1350"/>
                    <a:pt x="2299" y="1345"/>
                    <a:pt x="2292" y="1341"/>
                  </a:cubicBezTo>
                  <a:cubicBezTo>
                    <a:pt x="2281" y="1339"/>
                    <a:pt x="2279" y="1334"/>
                    <a:pt x="2267" y="1332"/>
                  </a:cubicBezTo>
                  <a:cubicBezTo>
                    <a:pt x="2262" y="1327"/>
                    <a:pt x="2258" y="1327"/>
                    <a:pt x="2253" y="1325"/>
                  </a:cubicBezTo>
                  <a:cubicBezTo>
                    <a:pt x="2248" y="1323"/>
                    <a:pt x="2242" y="1319"/>
                    <a:pt x="2238" y="1320"/>
                  </a:cubicBezTo>
                  <a:cubicBezTo>
                    <a:pt x="2234" y="1317"/>
                    <a:pt x="2233" y="1311"/>
                    <a:pt x="2227" y="1316"/>
                  </a:cubicBezTo>
                  <a:cubicBezTo>
                    <a:pt x="2222" y="1313"/>
                    <a:pt x="2216" y="1307"/>
                    <a:pt x="2212" y="1308"/>
                  </a:cubicBezTo>
                  <a:cubicBezTo>
                    <a:pt x="2210" y="1310"/>
                    <a:pt x="2208" y="1308"/>
                    <a:pt x="2205" y="1306"/>
                  </a:cubicBezTo>
                  <a:cubicBezTo>
                    <a:pt x="2202" y="1305"/>
                    <a:pt x="2200" y="1307"/>
                    <a:pt x="2197" y="1303"/>
                  </a:cubicBezTo>
                  <a:cubicBezTo>
                    <a:pt x="2192" y="1303"/>
                    <a:pt x="2187" y="1302"/>
                    <a:pt x="2182" y="1302"/>
                  </a:cubicBezTo>
                  <a:cubicBezTo>
                    <a:pt x="2173" y="1300"/>
                    <a:pt x="2163" y="1294"/>
                    <a:pt x="2154" y="1296"/>
                  </a:cubicBezTo>
                  <a:cubicBezTo>
                    <a:pt x="2144" y="1292"/>
                    <a:pt x="2134" y="1288"/>
                    <a:pt x="2125" y="1289"/>
                  </a:cubicBezTo>
                  <a:cubicBezTo>
                    <a:pt x="2120" y="1285"/>
                    <a:pt x="2116" y="1290"/>
                    <a:pt x="2111" y="1286"/>
                  </a:cubicBezTo>
                  <a:cubicBezTo>
                    <a:pt x="2107" y="1288"/>
                    <a:pt x="2101" y="1283"/>
                    <a:pt x="2097" y="1284"/>
                  </a:cubicBezTo>
                  <a:cubicBezTo>
                    <a:pt x="2087" y="1283"/>
                    <a:pt x="2076" y="1276"/>
                    <a:pt x="2067" y="1277"/>
                  </a:cubicBezTo>
                  <a:cubicBezTo>
                    <a:pt x="2062" y="1273"/>
                    <a:pt x="2058" y="1275"/>
                    <a:pt x="2054" y="1274"/>
                  </a:cubicBezTo>
                  <a:cubicBezTo>
                    <a:pt x="2049" y="1274"/>
                    <a:pt x="2044" y="1269"/>
                    <a:pt x="2039" y="1272"/>
                  </a:cubicBezTo>
                  <a:cubicBezTo>
                    <a:pt x="2029" y="1269"/>
                    <a:pt x="2020" y="1268"/>
                    <a:pt x="2010" y="1265"/>
                  </a:cubicBezTo>
                  <a:cubicBezTo>
                    <a:pt x="2005" y="1263"/>
                    <a:pt x="2001" y="1263"/>
                    <a:pt x="1996" y="1262"/>
                  </a:cubicBezTo>
                  <a:cubicBezTo>
                    <a:pt x="1992" y="1262"/>
                    <a:pt x="1986" y="1257"/>
                    <a:pt x="1982" y="1260"/>
                  </a:cubicBezTo>
                  <a:cubicBezTo>
                    <a:pt x="1971" y="1254"/>
                    <a:pt x="1963" y="1259"/>
                    <a:pt x="1952" y="1253"/>
                  </a:cubicBezTo>
                  <a:cubicBezTo>
                    <a:pt x="1943" y="1252"/>
                    <a:pt x="1934" y="1249"/>
                    <a:pt x="1924" y="1245"/>
                  </a:cubicBezTo>
                  <a:cubicBezTo>
                    <a:pt x="1920" y="1248"/>
                    <a:pt x="1913" y="1239"/>
                    <a:pt x="1909" y="1243"/>
                  </a:cubicBezTo>
                  <a:cubicBezTo>
                    <a:pt x="1904" y="1239"/>
                    <a:pt x="1899" y="1237"/>
                    <a:pt x="1894" y="1238"/>
                  </a:cubicBezTo>
                  <a:cubicBezTo>
                    <a:pt x="1874" y="1231"/>
                    <a:pt x="1855" y="1225"/>
                    <a:pt x="1835" y="1217"/>
                  </a:cubicBezTo>
                  <a:cubicBezTo>
                    <a:pt x="1830" y="1211"/>
                    <a:pt x="1817" y="1204"/>
                    <a:pt x="1808" y="1194"/>
                  </a:cubicBezTo>
                  <a:cubicBezTo>
                    <a:pt x="1803" y="1191"/>
                    <a:pt x="1799" y="1188"/>
                    <a:pt x="1794" y="1185"/>
                  </a:cubicBezTo>
                  <a:cubicBezTo>
                    <a:pt x="1789" y="1181"/>
                    <a:pt x="1784" y="1176"/>
                    <a:pt x="1780" y="1181"/>
                  </a:cubicBezTo>
                  <a:cubicBezTo>
                    <a:pt x="1783" y="1183"/>
                    <a:pt x="1781" y="1185"/>
                    <a:pt x="1785" y="1186"/>
                  </a:cubicBezTo>
                  <a:cubicBezTo>
                    <a:pt x="1788" y="1188"/>
                    <a:pt x="1788" y="1192"/>
                    <a:pt x="1790" y="1190"/>
                  </a:cubicBezTo>
                  <a:cubicBezTo>
                    <a:pt x="1792" y="1194"/>
                    <a:pt x="1801" y="1197"/>
                    <a:pt x="1800" y="1202"/>
                  </a:cubicBezTo>
                  <a:cubicBezTo>
                    <a:pt x="1763" y="1180"/>
                    <a:pt x="1747" y="1172"/>
                    <a:pt x="1711" y="1148"/>
                  </a:cubicBezTo>
                  <a:cubicBezTo>
                    <a:pt x="1708" y="1146"/>
                    <a:pt x="1704" y="1136"/>
                    <a:pt x="1698" y="1139"/>
                  </a:cubicBezTo>
                  <a:cubicBezTo>
                    <a:pt x="1724" y="1168"/>
                    <a:pt x="1766" y="1186"/>
                    <a:pt x="1797" y="1207"/>
                  </a:cubicBezTo>
                  <a:cubicBezTo>
                    <a:pt x="1803" y="1211"/>
                    <a:pt x="1808" y="1209"/>
                    <a:pt x="1814" y="1214"/>
                  </a:cubicBezTo>
                  <a:cubicBezTo>
                    <a:pt x="1826" y="1221"/>
                    <a:pt x="1828" y="1222"/>
                    <a:pt x="1839" y="1230"/>
                  </a:cubicBezTo>
                  <a:cubicBezTo>
                    <a:pt x="1849" y="1237"/>
                    <a:pt x="1860" y="1244"/>
                    <a:pt x="1870" y="1251"/>
                  </a:cubicBezTo>
                  <a:cubicBezTo>
                    <a:pt x="1896" y="1264"/>
                    <a:pt x="1921" y="1276"/>
                    <a:pt x="1947" y="1292"/>
                  </a:cubicBezTo>
                  <a:cubicBezTo>
                    <a:pt x="1967" y="1299"/>
                    <a:pt x="1987" y="1308"/>
                    <a:pt x="2007" y="1313"/>
                  </a:cubicBezTo>
                  <a:cubicBezTo>
                    <a:pt x="2017" y="1319"/>
                    <a:pt x="2027" y="1321"/>
                    <a:pt x="2038" y="1326"/>
                  </a:cubicBezTo>
                  <a:cubicBezTo>
                    <a:pt x="2043" y="1329"/>
                    <a:pt x="2047" y="1328"/>
                    <a:pt x="2053" y="1331"/>
                  </a:cubicBezTo>
                  <a:cubicBezTo>
                    <a:pt x="2055" y="1332"/>
                    <a:pt x="2057" y="1330"/>
                    <a:pt x="2059" y="1332"/>
                  </a:cubicBezTo>
                  <a:cubicBezTo>
                    <a:pt x="2062" y="1334"/>
                    <a:pt x="2064" y="1329"/>
                    <a:pt x="2067" y="1332"/>
                  </a:cubicBezTo>
                  <a:cubicBezTo>
                    <a:pt x="2071" y="1332"/>
                    <a:pt x="2075" y="1335"/>
                    <a:pt x="2079" y="1338"/>
                  </a:cubicBezTo>
                  <a:cubicBezTo>
                    <a:pt x="2083" y="1337"/>
                    <a:pt x="2088" y="1340"/>
                    <a:pt x="2092" y="1338"/>
                  </a:cubicBezTo>
                  <a:cubicBezTo>
                    <a:pt x="2101" y="1345"/>
                    <a:pt x="2109" y="1344"/>
                    <a:pt x="2117" y="1348"/>
                  </a:cubicBezTo>
                  <a:cubicBezTo>
                    <a:pt x="2126" y="1350"/>
                    <a:pt x="2134" y="1350"/>
                    <a:pt x="2142" y="1354"/>
                  </a:cubicBezTo>
                  <a:cubicBezTo>
                    <a:pt x="2149" y="1350"/>
                    <a:pt x="2159" y="1358"/>
                    <a:pt x="2166" y="1357"/>
                  </a:cubicBezTo>
                  <a:cubicBezTo>
                    <a:pt x="2179" y="1365"/>
                    <a:pt x="2190" y="1363"/>
                    <a:pt x="2202" y="1370"/>
                  </a:cubicBezTo>
                  <a:cubicBezTo>
                    <a:pt x="2207" y="1368"/>
                    <a:pt x="2213" y="1373"/>
                    <a:pt x="2218" y="1373"/>
                  </a:cubicBezTo>
                  <a:cubicBezTo>
                    <a:pt x="2225" y="1378"/>
                    <a:pt x="2230" y="1375"/>
                    <a:pt x="2237" y="1377"/>
                  </a:cubicBezTo>
                  <a:cubicBezTo>
                    <a:pt x="2239" y="1378"/>
                    <a:pt x="2242" y="1381"/>
                    <a:pt x="2243" y="1379"/>
                  </a:cubicBezTo>
                  <a:cubicBezTo>
                    <a:pt x="2245" y="1380"/>
                    <a:pt x="2244" y="1383"/>
                    <a:pt x="2247" y="1381"/>
                  </a:cubicBezTo>
                  <a:cubicBezTo>
                    <a:pt x="2252" y="1384"/>
                    <a:pt x="2256" y="1386"/>
                    <a:pt x="2260" y="1385"/>
                  </a:cubicBezTo>
                  <a:cubicBezTo>
                    <a:pt x="2271" y="1395"/>
                    <a:pt x="2279" y="1390"/>
                    <a:pt x="2289" y="1396"/>
                  </a:cubicBezTo>
                  <a:cubicBezTo>
                    <a:pt x="2298" y="1397"/>
                    <a:pt x="2308" y="1402"/>
                    <a:pt x="2318" y="1405"/>
                  </a:cubicBezTo>
                  <a:cubicBezTo>
                    <a:pt x="2323" y="1410"/>
                    <a:pt x="2326" y="1407"/>
                    <a:pt x="2331" y="1408"/>
                  </a:cubicBezTo>
                  <a:cubicBezTo>
                    <a:pt x="2335" y="1407"/>
                    <a:pt x="2342" y="1415"/>
                    <a:pt x="2346" y="1413"/>
                  </a:cubicBezTo>
                  <a:cubicBezTo>
                    <a:pt x="2365" y="1421"/>
                    <a:pt x="2388" y="1431"/>
                    <a:pt x="2401" y="1437"/>
                  </a:cubicBezTo>
                  <a:cubicBezTo>
                    <a:pt x="2411" y="1440"/>
                    <a:pt x="2421" y="1450"/>
                    <a:pt x="2431" y="1451"/>
                  </a:cubicBezTo>
                  <a:cubicBezTo>
                    <a:pt x="2436" y="1455"/>
                    <a:pt x="2440" y="1458"/>
                    <a:pt x="2445" y="1461"/>
                  </a:cubicBezTo>
                  <a:cubicBezTo>
                    <a:pt x="2448" y="1460"/>
                    <a:pt x="2459" y="1465"/>
                    <a:pt x="2458" y="1469"/>
                  </a:cubicBezTo>
                  <a:cubicBezTo>
                    <a:pt x="2453" y="1464"/>
                    <a:pt x="2451" y="1472"/>
                    <a:pt x="2446" y="1467"/>
                  </a:cubicBezTo>
                  <a:cubicBezTo>
                    <a:pt x="2441" y="1460"/>
                    <a:pt x="2440" y="1470"/>
                    <a:pt x="2435" y="1465"/>
                  </a:cubicBezTo>
                  <a:cubicBezTo>
                    <a:pt x="2428" y="1464"/>
                    <a:pt x="2426" y="1457"/>
                    <a:pt x="2417" y="1453"/>
                  </a:cubicBezTo>
                  <a:cubicBezTo>
                    <a:pt x="2415" y="1457"/>
                    <a:pt x="2410" y="1449"/>
                    <a:pt x="2407" y="1448"/>
                  </a:cubicBezTo>
                  <a:cubicBezTo>
                    <a:pt x="2403" y="1446"/>
                    <a:pt x="2399" y="1444"/>
                    <a:pt x="2396" y="1441"/>
                  </a:cubicBezTo>
                  <a:cubicBezTo>
                    <a:pt x="2385" y="1438"/>
                    <a:pt x="2374" y="1431"/>
                    <a:pt x="2363" y="1427"/>
                  </a:cubicBezTo>
                  <a:cubicBezTo>
                    <a:pt x="2359" y="1429"/>
                    <a:pt x="2352" y="1421"/>
                    <a:pt x="2348" y="1422"/>
                  </a:cubicBezTo>
                  <a:cubicBezTo>
                    <a:pt x="2345" y="1421"/>
                    <a:pt x="2342" y="1417"/>
                    <a:pt x="2339" y="1419"/>
                  </a:cubicBezTo>
                  <a:cubicBezTo>
                    <a:pt x="2336" y="1418"/>
                    <a:pt x="2333" y="1414"/>
                    <a:pt x="2331" y="1416"/>
                  </a:cubicBezTo>
                  <a:cubicBezTo>
                    <a:pt x="2320" y="1410"/>
                    <a:pt x="2309" y="1408"/>
                    <a:pt x="2299" y="1405"/>
                  </a:cubicBezTo>
                  <a:cubicBezTo>
                    <a:pt x="2288" y="1400"/>
                    <a:pt x="2278" y="1399"/>
                    <a:pt x="2267" y="1395"/>
                  </a:cubicBezTo>
                  <a:cubicBezTo>
                    <a:pt x="2262" y="1394"/>
                    <a:pt x="2257" y="1394"/>
                    <a:pt x="2252" y="1393"/>
                  </a:cubicBezTo>
                  <a:cubicBezTo>
                    <a:pt x="2249" y="1390"/>
                    <a:pt x="2247" y="1392"/>
                    <a:pt x="2244" y="1390"/>
                  </a:cubicBezTo>
                  <a:cubicBezTo>
                    <a:pt x="2242" y="1393"/>
                    <a:pt x="2238" y="1387"/>
                    <a:pt x="2236" y="1390"/>
                  </a:cubicBezTo>
                  <a:cubicBezTo>
                    <a:pt x="2225" y="1384"/>
                    <a:pt x="2216" y="1390"/>
                    <a:pt x="2205" y="1385"/>
                  </a:cubicBezTo>
                  <a:cubicBezTo>
                    <a:pt x="2201" y="1388"/>
                    <a:pt x="2195" y="1383"/>
                    <a:pt x="2191" y="1383"/>
                  </a:cubicBezTo>
                  <a:cubicBezTo>
                    <a:pt x="2185" y="1383"/>
                    <a:pt x="2180" y="1381"/>
                    <a:pt x="2174" y="1380"/>
                  </a:cubicBezTo>
                  <a:cubicBezTo>
                    <a:pt x="2163" y="1378"/>
                    <a:pt x="2153" y="1377"/>
                    <a:pt x="2141" y="1371"/>
                  </a:cubicBezTo>
                  <a:cubicBezTo>
                    <a:pt x="2134" y="1375"/>
                    <a:pt x="2125" y="1368"/>
                    <a:pt x="2117" y="1371"/>
                  </a:cubicBezTo>
                  <a:cubicBezTo>
                    <a:pt x="2108" y="1367"/>
                    <a:pt x="2100" y="1369"/>
                    <a:pt x="2091" y="1364"/>
                  </a:cubicBezTo>
                  <a:cubicBezTo>
                    <a:pt x="2083" y="1367"/>
                    <a:pt x="2073" y="1359"/>
                    <a:pt x="2065" y="1360"/>
                  </a:cubicBezTo>
                  <a:cubicBezTo>
                    <a:pt x="2055" y="1355"/>
                    <a:pt x="2048" y="1359"/>
                    <a:pt x="2038" y="1349"/>
                  </a:cubicBezTo>
                  <a:cubicBezTo>
                    <a:pt x="2030" y="1352"/>
                    <a:pt x="2020" y="1345"/>
                    <a:pt x="2012" y="1348"/>
                  </a:cubicBezTo>
                  <a:cubicBezTo>
                    <a:pt x="2002" y="1343"/>
                    <a:pt x="1994" y="1344"/>
                    <a:pt x="1984" y="1343"/>
                  </a:cubicBezTo>
                  <a:cubicBezTo>
                    <a:pt x="1968" y="1336"/>
                    <a:pt x="1953" y="1332"/>
                    <a:pt x="1937" y="1327"/>
                  </a:cubicBezTo>
                  <a:cubicBezTo>
                    <a:pt x="1921" y="1321"/>
                    <a:pt x="1904" y="1314"/>
                    <a:pt x="1888" y="1310"/>
                  </a:cubicBezTo>
                  <a:cubicBezTo>
                    <a:pt x="1887" y="1304"/>
                    <a:pt x="1878" y="1306"/>
                    <a:pt x="1872" y="1299"/>
                  </a:cubicBezTo>
                  <a:cubicBezTo>
                    <a:pt x="1866" y="1300"/>
                    <a:pt x="1858" y="1292"/>
                    <a:pt x="1851" y="1288"/>
                  </a:cubicBezTo>
                  <a:cubicBezTo>
                    <a:pt x="1846" y="1294"/>
                    <a:pt x="1847" y="1280"/>
                    <a:pt x="1844" y="1286"/>
                  </a:cubicBezTo>
                  <a:cubicBezTo>
                    <a:pt x="1840" y="1284"/>
                    <a:pt x="1837" y="1281"/>
                    <a:pt x="1833" y="1279"/>
                  </a:cubicBezTo>
                  <a:cubicBezTo>
                    <a:pt x="1825" y="1272"/>
                    <a:pt x="1820" y="1274"/>
                    <a:pt x="1812" y="1267"/>
                  </a:cubicBezTo>
                  <a:cubicBezTo>
                    <a:pt x="1805" y="1264"/>
                    <a:pt x="1802" y="1260"/>
                    <a:pt x="1799" y="1256"/>
                  </a:cubicBezTo>
                  <a:cubicBezTo>
                    <a:pt x="1793" y="1253"/>
                    <a:pt x="1787" y="1246"/>
                    <a:pt x="1784" y="1251"/>
                  </a:cubicBezTo>
                  <a:cubicBezTo>
                    <a:pt x="1786" y="1254"/>
                    <a:pt x="1781" y="1258"/>
                    <a:pt x="1788" y="1259"/>
                  </a:cubicBezTo>
                  <a:cubicBezTo>
                    <a:pt x="1792" y="1262"/>
                    <a:pt x="1796" y="1264"/>
                    <a:pt x="1799" y="1267"/>
                  </a:cubicBezTo>
                  <a:cubicBezTo>
                    <a:pt x="1796" y="1269"/>
                    <a:pt x="1806" y="1275"/>
                    <a:pt x="1807" y="1272"/>
                  </a:cubicBezTo>
                  <a:cubicBezTo>
                    <a:pt x="1811" y="1274"/>
                    <a:pt x="1808" y="1278"/>
                    <a:pt x="1814" y="1279"/>
                  </a:cubicBezTo>
                  <a:cubicBezTo>
                    <a:pt x="1822" y="1281"/>
                    <a:pt x="1831" y="1288"/>
                    <a:pt x="1839" y="1293"/>
                  </a:cubicBezTo>
                  <a:cubicBezTo>
                    <a:pt x="1856" y="1299"/>
                    <a:pt x="1874" y="1310"/>
                    <a:pt x="1892" y="1320"/>
                  </a:cubicBezTo>
                  <a:cubicBezTo>
                    <a:pt x="1902" y="1321"/>
                    <a:pt x="1914" y="1331"/>
                    <a:pt x="1924" y="1331"/>
                  </a:cubicBezTo>
                  <a:cubicBezTo>
                    <a:pt x="1935" y="1335"/>
                    <a:pt x="1945" y="1339"/>
                    <a:pt x="1956" y="1342"/>
                  </a:cubicBezTo>
                  <a:cubicBezTo>
                    <a:pt x="1962" y="1348"/>
                    <a:pt x="1966" y="1343"/>
                    <a:pt x="1971" y="1347"/>
                  </a:cubicBezTo>
                  <a:cubicBezTo>
                    <a:pt x="1977" y="1349"/>
                    <a:pt x="1983" y="1352"/>
                    <a:pt x="1987" y="1350"/>
                  </a:cubicBezTo>
                  <a:cubicBezTo>
                    <a:pt x="1993" y="1352"/>
                    <a:pt x="1997" y="1353"/>
                    <a:pt x="2002" y="1352"/>
                  </a:cubicBezTo>
                  <a:cubicBezTo>
                    <a:pt x="2008" y="1354"/>
                    <a:pt x="2013" y="1357"/>
                    <a:pt x="2018" y="1355"/>
                  </a:cubicBezTo>
                  <a:cubicBezTo>
                    <a:pt x="2039" y="1361"/>
                    <a:pt x="2061" y="1367"/>
                    <a:pt x="2081" y="1371"/>
                  </a:cubicBezTo>
                  <a:cubicBezTo>
                    <a:pt x="2082" y="1371"/>
                    <a:pt x="2083" y="1372"/>
                    <a:pt x="2085" y="1373"/>
                  </a:cubicBezTo>
                  <a:cubicBezTo>
                    <a:pt x="2087" y="1374"/>
                    <a:pt x="2087" y="1372"/>
                    <a:pt x="2088" y="1372"/>
                  </a:cubicBezTo>
                  <a:cubicBezTo>
                    <a:pt x="2097" y="1374"/>
                    <a:pt x="2105" y="1378"/>
                    <a:pt x="2113" y="1378"/>
                  </a:cubicBezTo>
                  <a:cubicBezTo>
                    <a:pt x="2115" y="1375"/>
                    <a:pt x="2118" y="1381"/>
                    <a:pt x="2120" y="1378"/>
                  </a:cubicBezTo>
                  <a:cubicBezTo>
                    <a:pt x="2124" y="1381"/>
                    <a:pt x="2126" y="1379"/>
                    <a:pt x="2129" y="1381"/>
                  </a:cubicBezTo>
                  <a:cubicBezTo>
                    <a:pt x="2133" y="1376"/>
                    <a:pt x="2140" y="1385"/>
                    <a:pt x="2145" y="1381"/>
                  </a:cubicBezTo>
                  <a:cubicBezTo>
                    <a:pt x="2155" y="1386"/>
                    <a:pt x="2165" y="1383"/>
                    <a:pt x="2176" y="1389"/>
                  </a:cubicBezTo>
                  <a:cubicBezTo>
                    <a:pt x="2178" y="1387"/>
                    <a:pt x="2180" y="1389"/>
                    <a:pt x="2183" y="1391"/>
                  </a:cubicBezTo>
                  <a:cubicBezTo>
                    <a:pt x="2185" y="1389"/>
                    <a:pt x="2188" y="1389"/>
                    <a:pt x="2191" y="1391"/>
                  </a:cubicBezTo>
                  <a:cubicBezTo>
                    <a:pt x="2196" y="1393"/>
                    <a:pt x="2201" y="1391"/>
                    <a:pt x="2207" y="1394"/>
                  </a:cubicBezTo>
                  <a:cubicBezTo>
                    <a:pt x="2209" y="1392"/>
                    <a:pt x="2211" y="1394"/>
                    <a:pt x="2214" y="1396"/>
                  </a:cubicBezTo>
                  <a:cubicBezTo>
                    <a:pt x="2216" y="1394"/>
                    <a:pt x="2218" y="1394"/>
                    <a:pt x="2221" y="1396"/>
                  </a:cubicBezTo>
                  <a:cubicBezTo>
                    <a:pt x="2226" y="1393"/>
                    <a:pt x="2232" y="1397"/>
                    <a:pt x="2237" y="1396"/>
                  </a:cubicBezTo>
                  <a:cubicBezTo>
                    <a:pt x="2248" y="1398"/>
                    <a:pt x="2258" y="1399"/>
                    <a:pt x="2269" y="1404"/>
                  </a:cubicBezTo>
                  <a:cubicBezTo>
                    <a:pt x="2273" y="1402"/>
                    <a:pt x="2279" y="1406"/>
                    <a:pt x="2283" y="1405"/>
                  </a:cubicBezTo>
                  <a:cubicBezTo>
                    <a:pt x="2289" y="1410"/>
                    <a:pt x="2294" y="1408"/>
                    <a:pt x="2300" y="1412"/>
                  </a:cubicBezTo>
                  <a:cubicBezTo>
                    <a:pt x="2311" y="1414"/>
                    <a:pt x="2322" y="1419"/>
                    <a:pt x="2332" y="1422"/>
                  </a:cubicBezTo>
                  <a:cubicBezTo>
                    <a:pt x="2354" y="1427"/>
                    <a:pt x="2377" y="1440"/>
                    <a:pt x="2399" y="1448"/>
                  </a:cubicBezTo>
                  <a:cubicBezTo>
                    <a:pt x="2403" y="1451"/>
                    <a:pt x="2407" y="1454"/>
                    <a:pt x="2411" y="1457"/>
                  </a:cubicBezTo>
                  <a:cubicBezTo>
                    <a:pt x="2414" y="1459"/>
                    <a:pt x="2424" y="1458"/>
                    <a:pt x="2422" y="1464"/>
                  </a:cubicBezTo>
                  <a:cubicBezTo>
                    <a:pt x="2409" y="1458"/>
                    <a:pt x="2398" y="1464"/>
                    <a:pt x="2384" y="1454"/>
                  </a:cubicBezTo>
                  <a:cubicBezTo>
                    <a:pt x="2382" y="1460"/>
                    <a:pt x="2378" y="1455"/>
                    <a:pt x="2375" y="1456"/>
                  </a:cubicBezTo>
                  <a:cubicBezTo>
                    <a:pt x="2372" y="1457"/>
                    <a:pt x="2368" y="1457"/>
                    <a:pt x="2364" y="1457"/>
                  </a:cubicBezTo>
                  <a:cubicBezTo>
                    <a:pt x="2360" y="1455"/>
                    <a:pt x="2356" y="1452"/>
                    <a:pt x="2353" y="1457"/>
                  </a:cubicBezTo>
                  <a:cubicBezTo>
                    <a:pt x="2349" y="1454"/>
                    <a:pt x="2346" y="1457"/>
                    <a:pt x="2342" y="1455"/>
                  </a:cubicBezTo>
                  <a:cubicBezTo>
                    <a:pt x="2327" y="1453"/>
                    <a:pt x="2313" y="1454"/>
                    <a:pt x="2298" y="1447"/>
                  </a:cubicBezTo>
                  <a:cubicBezTo>
                    <a:pt x="2293" y="1448"/>
                    <a:pt x="2288" y="1447"/>
                    <a:pt x="2283" y="1445"/>
                  </a:cubicBezTo>
                  <a:cubicBezTo>
                    <a:pt x="2278" y="1447"/>
                    <a:pt x="2273" y="1444"/>
                    <a:pt x="2267" y="1445"/>
                  </a:cubicBezTo>
                  <a:cubicBezTo>
                    <a:pt x="2256" y="1439"/>
                    <a:pt x="2247" y="1443"/>
                    <a:pt x="2237" y="1440"/>
                  </a:cubicBezTo>
                  <a:cubicBezTo>
                    <a:pt x="2234" y="1440"/>
                    <a:pt x="2230" y="1439"/>
                    <a:pt x="2226" y="1436"/>
                  </a:cubicBezTo>
                  <a:cubicBezTo>
                    <a:pt x="2223" y="1440"/>
                    <a:pt x="2219" y="1437"/>
                    <a:pt x="2215" y="1433"/>
                  </a:cubicBezTo>
                  <a:cubicBezTo>
                    <a:pt x="2211" y="1436"/>
                    <a:pt x="2207" y="1435"/>
                    <a:pt x="2202" y="1433"/>
                  </a:cubicBezTo>
                  <a:cubicBezTo>
                    <a:pt x="2201" y="1435"/>
                    <a:pt x="2198" y="1432"/>
                    <a:pt x="2196" y="1434"/>
                  </a:cubicBezTo>
                  <a:cubicBezTo>
                    <a:pt x="2193" y="1431"/>
                    <a:pt x="2191" y="1434"/>
                    <a:pt x="2188" y="1434"/>
                  </a:cubicBezTo>
                  <a:cubicBezTo>
                    <a:pt x="2187" y="1427"/>
                    <a:pt x="2181" y="1433"/>
                    <a:pt x="2176" y="1429"/>
                  </a:cubicBezTo>
                  <a:cubicBezTo>
                    <a:pt x="2171" y="1427"/>
                    <a:pt x="2166" y="1429"/>
                    <a:pt x="2160" y="1426"/>
                  </a:cubicBezTo>
                  <a:cubicBezTo>
                    <a:pt x="2155" y="1427"/>
                    <a:pt x="2148" y="1421"/>
                    <a:pt x="2143" y="1423"/>
                  </a:cubicBezTo>
                  <a:cubicBezTo>
                    <a:pt x="2138" y="1423"/>
                    <a:pt x="2132" y="1418"/>
                    <a:pt x="2127" y="1420"/>
                  </a:cubicBezTo>
                  <a:cubicBezTo>
                    <a:pt x="2116" y="1417"/>
                    <a:pt x="2106" y="1417"/>
                    <a:pt x="2095" y="1413"/>
                  </a:cubicBezTo>
                  <a:cubicBezTo>
                    <a:pt x="2090" y="1417"/>
                    <a:pt x="2083" y="1408"/>
                    <a:pt x="2079" y="1413"/>
                  </a:cubicBezTo>
                  <a:cubicBezTo>
                    <a:pt x="2072" y="1408"/>
                    <a:pt x="2067" y="1409"/>
                    <a:pt x="2062" y="1410"/>
                  </a:cubicBezTo>
                  <a:cubicBezTo>
                    <a:pt x="2043" y="1401"/>
                    <a:pt x="2026" y="1403"/>
                    <a:pt x="2008" y="1398"/>
                  </a:cubicBezTo>
                  <a:cubicBezTo>
                    <a:pt x="1999" y="1398"/>
                    <a:pt x="1989" y="1393"/>
                    <a:pt x="1980" y="1392"/>
                  </a:cubicBezTo>
                  <a:cubicBezTo>
                    <a:pt x="1976" y="1390"/>
                    <a:pt x="1971" y="1390"/>
                    <a:pt x="1967" y="1389"/>
                  </a:cubicBezTo>
                  <a:cubicBezTo>
                    <a:pt x="1965" y="1388"/>
                    <a:pt x="1962" y="1385"/>
                    <a:pt x="1960" y="1387"/>
                  </a:cubicBezTo>
                  <a:cubicBezTo>
                    <a:pt x="1957" y="1385"/>
                    <a:pt x="1954" y="1382"/>
                    <a:pt x="1952" y="1384"/>
                  </a:cubicBezTo>
                  <a:cubicBezTo>
                    <a:pt x="1932" y="1375"/>
                    <a:pt x="1914" y="1374"/>
                    <a:pt x="1894" y="1364"/>
                  </a:cubicBezTo>
                  <a:cubicBezTo>
                    <a:pt x="1886" y="1364"/>
                    <a:pt x="1874" y="1353"/>
                    <a:pt x="1869" y="1355"/>
                  </a:cubicBezTo>
                  <a:cubicBezTo>
                    <a:pt x="1867" y="1355"/>
                    <a:pt x="1868" y="1352"/>
                    <a:pt x="1868" y="1352"/>
                  </a:cubicBezTo>
                  <a:cubicBezTo>
                    <a:pt x="1864" y="1350"/>
                    <a:pt x="1860" y="1350"/>
                    <a:pt x="1855" y="1348"/>
                  </a:cubicBezTo>
                  <a:cubicBezTo>
                    <a:pt x="1855" y="1348"/>
                    <a:pt x="1856" y="1346"/>
                    <a:pt x="1854" y="1345"/>
                  </a:cubicBezTo>
                  <a:cubicBezTo>
                    <a:pt x="1854" y="1345"/>
                    <a:pt x="1853" y="1346"/>
                    <a:pt x="1851" y="1346"/>
                  </a:cubicBezTo>
                  <a:cubicBezTo>
                    <a:pt x="1848" y="1345"/>
                    <a:pt x="1846" y="1346"/>
                    <a:pt x="1843" y="1343"/>
                  </a:cubicBezTo>
                  <a:cubicBezTo>
                    <a:pt x="1836" y="1337"/>
                    <a:pt x="1824" y="1333"/>
                    <a:pt x="1822" y="1327"/>
                  </a:cubicBezTo>
                  <a:cubicBezTo>
                    <a:pt x="1819" y="1330"/>
                    <a:pt x="1814" y="1322"/>
                    <a:pt x="1810" y="1321"/>
                  </a:cubicBezTo>
                  <a:cubicBezTo>
                    <a:pt x="1807" y="1322"/>
                    <a:pt x="1802" y="1319"/>
                    <a:pt x="1798" y="1316"/>
                  </a:cubicBezTo>
                  <a:cubicBezTo>
                    <a:pt x="1789" y="1307"/>
                    <a:pt x="1776" y="1298"/>
                    <a:pt x="1763" y="1290"/>
                  </a:cubicBezTo>
                  <a:cubicBezTo>
                    <a:pt x="1759" y="1288"/>
                    <a:pt x="1760" y="1285"/>
                    <a:pt x="1757" y="1283"/>
                  </a:cubicBezTo>
                  <a:cubicBezTo>
                    <a:pt x="1754" y="1281"/>
                    <a:pt x="1750" y="1279"/>
                    <a:pt x="1751" y="1276"/>
                  </a:cubicBezTo>
                  <a:cubicBezTo>
                    <a:pt x="1745" y="1273"/>
                    <a:pt x="1738" y="1265"/>
                    <a:pt x="1734" y="1270"/>
                  </a:cubicBezTo>
                  <a:cubicBezTo>
                    <a:pt x="1737" y="1278"/>
                    <a:pt x="1744" y="1285"/>
                    <a:pt x="1751" y="1292"/>
                  </a:cubicBezTo>
                  <a:cubicBezTo>
                    <a:pt x="1770" y="1304"/>
                    <a:pt x="1784" y="1314"/>
                    <a:pt x="1795" y="1324"/>
                  </a:cubicBezTo>
                  <a:cubicBezTo>
                    <a:pt x="1803" y="1327"/>
                    <a:pt x="1810" y="1330"/>
                    <a:pt x="1818" y="1337"/>
                  </a:cubicBezTo>
                  <a:cubicBezTo>
                    <a:pt x="1824" y="1336"/>
                    <a:pt x="1820" y="1339"/>
                    <a:pt x="1825" y="1342"/>
                  </a:cubicBezTo>
                  <a:cubicBezTo>
                    <a:pt x="1830" y="1345"/>
                    <a:pt x="1834" y="1347"/>
                    <a:pt x="1838" y="1350"/>
                  </a:cubicBezTo>
                  <a:cubicBezTo>
                    <a:pt x="1862" y="1359"/>
                    <a:pt x="1882" y="1368"/>
                    <a:pt x="1908" y="1379"/>
                  </a:cubicBezTo>
                  <a:cubicBezTo>
                    <a:pt x="1914" y="1376"/>
                    <a:pt x="1921" y="1385"/>
                    <a:pt x="1926" y="1383"/>
                  </a:cubicBezTo>
                  <a:cubicBezTo>
                    <a:pt x="1933" y="1387"/>
                    <a:pt x="1939" y="1387"/>
                    <a:pt x="1945" y="1390"/>
                  </a:cubicBezTo>
                  <a:cubicBezTo>
                    <a:pt x="1951" y="1391"/>
                    <a:pt x="1958" y="1395"/>
                    <a:pt x="1963" y="1394"/>
                  </a:cubicBezTo>
                  <a:cubicBezTo>
                    <a:pt x="1966" y="1396"/>
                    <a:pt x="1970" y="1399"/>
                    <a:pt x="1972" y="1397"/>
                  </a:cubicBezTo>
                  <a:cubicBezTo>
                    <a:pt x="1975" y="1395"/>
                    <a:pt x="1979" y="1402"/>
                    <a:pt x="1981" y="1398"/>
                  </a:cubicBezTo>
                  <a:cubicBezTo>
                    <a:pt x="2007" y="1409"/>
                    <a:pt x="2030" y="1410"/>
                    <a:pt x="2054" y="1415"/>
                  </a:cubicBezTo>
                  <a:cubicBezTo>
                    <a:pt x="2078" y="1420"/>
                    <a:pt x="2102" y="1426"/>
                    <a:pt x="2125" y="1426"/>
                  </a:cubicBezTo>
                  <a:cubicBezTo>
                    <a:pt x="2138" y="1431"/>
                    <a:pt x="2149" y="1431"/>
                    <a:pt x="2162" y="1435"/>
                  </a:cubicBezTo>
                  <a:cubicBezTo>
                    <a:pt x="2174" y="1435"/>
                    <a:pt x="2187" y="1441"/>
                    <a:pt x="2199" y="1441"/>
                  </a:cubicBezTo>
                  <a:cubicBezTo>
                    <a:pt x="2205" y="1443"/>
                    <a:pt x="2211" y="1443"/>
                    <a:pt x="2217" y="1442"/>
                  </a:cubicBezTo>
                  <a:cubicBezTo>
                    <a:pt x="2223" y="1445"/>
                    <a:pt x="2229" y="1445"/>
                    <a:pt x="2235" y="1447"/>
                  </a:cubicBezTo>
                  <a:cubicBezTo>
                    <a:pt x="2241" y="1447"/>
                    <a:pt x="2247" y="1448"/>
                    <a:pt x="2253" y="1451"/>
                  </a:cubicBezTo>
                  <a:cubicBezTo>
                    <a:pt x="2256" y="1449"/>
                    <a:pt x="2259" y="1450"/>
                    <a:pt x="2263" y="1452"/>
                  </a:cubicBezTo>
                  <a:cubicBezTo>
                    <a:pt x="2264" y="1451"/>
                    <a:pt x="2272" y="1451"/>
                    <a:pt x="2269" y="1454"/>
                  </a:cubicBezTo>
                  <a:cubicBezTo>
                    <a:pt x="2262" y="1453"/>
                    <a:pt x="2255" y="1453"/>
                    <a:pt x="2249" y="1453"/>
                  </a:cubicBezTo>
                  <a:cubicBezTo>
                    <a:pt x="2241" y="1449"/>
                    <a:pt x="2235" y="1450"/>
                    <a:pt x="2228" y="1453"/>
                  </a:cubicBezTo>
                  <a:cubicBezTo>
                    <a:pt x="2221" y="1450"/>
                    <a:pt x="2214" y="1452"/>
                    <a:pt x="2208" y="1452"/>
                  </a:cubicBezTo>
                  <a:cubicBezTo>
                    <a:pt x="2200" y="1451"/>
                    <a:pt x="2193" y="1452"/>
                    <a:pt x="2186" y="1453"/>
                  </a:cubicBezTo>
                  <a:cubicBezTo>
                    <a:pt x="2161" y="1450"/>
                    <a:pt x="2138" y="1452"/>
                    <a:pt x="2115" y="1453"/>
                  </a:cubicBezTo>
                  <a:cubicBezTo>
                    <a:pt x="2092" y="1455"/>
                    <a:pt x="2068" y="1455"/>
                    <a:pt x="2044" y="1453"/>
                  </a:cubicBezTo>
                  <a:cubicBezTo>
                    <a:pt x="2042" y="1456"/>
                    <a:pt x="2039" y="1451"/>
                    <a:pt x="2036" y="1453"/>
                  </a:cubicBezTo>
                  <a:cubicBezTo>
                    <a:pt x="2033" y="1453"/>
                    <a:pt x="2030" y="1453"/>
                    <a:pt x="2027" y="1452"/>
                  </a:cubicBezTo>
                  <a:cubicBezTo>
                    <a:pt x="2021" y="1453"/>
                    <a:pt x="2015" y="1453"/>
                    <a:pt x="2009" y="1451"/>
                  </a:cubicBezTo>
                  <a:cubicBezTo>
                    <a:pt x="2007" y="1453"/>
                    <a:pt x="2004" y="1453"/>
                    <a:pt x="2001" y="1451"/>
                  </a:cubicBezTo>
                  <a:cubicBezTo>
                    <a:pt x="1998" y="1450"/>
                    <a:pt x="1996" y="1456"/>
                    <a:pt x="1992" y="1450"/>
                  </a:cubicBezTo>
                  <a:cubicBezTo>
                    <a:pt x="1986" y="1453"/>
                    <a:pt x="1979" y="1451"/>
                    <a:pt x="1973" y="1450"/>
                  </a:cubicBezTo>
                  <a:cubicBezTo>
                    <a:pt x="1971" y="1453"/>
                    <a:pt x="1968" y="1450"/>
                    <a:pt x="1965" y="1450"/>
                  </a:cubicBezTo>
                  <a:cubicBezTo>
                    <a:pt x="1962" y="1449"/>
                    <a:pt x="1960" y="1455"/>
                    <a:pt x="1955" y="1449"/>
                  </a:cubicBezTo>
                  <a:cubicBezTo>
                    <a:pt x="1950" y="1453"/>
                    <a:pt x="1944" y="1449"/>
                    <a:pt x="1939" y="1451"/>
                  </a:cubicBezTo>
                  <a:cubicBezTo>
                    <a:pt x="1932" y="1448"/>
                    <a:pt x="1928" y="1454"/>
                    <a:pt x="1921" y="1450"/>
                  </a:cubicBezTo>
                  <a:cubicBezTo>
                    <a:pt x="1918" y="1451"/>
                    <a:pt x="1915" y="1451"/>
                    <a:pt x="1912" y="1452"/>
                  </a:cubicBezTo>
                  <a:cubicBezTo>
                    <a:pt x="1910" y="1457"/>
                    <a:pt x="1904" y="1445"/>
                    <a:pt x="1902" y="1450"/>
                  </a:cubicBezTo>
                  <a:cubicBezTo>
                    <a:pt x="1906" y="1460"/>
                    <a:pt x="1918" y="1454"/>
                    <a:pt x="1925" y="1455"/>
                  </a:cubicBezTo>
                  <a:cubicBezTo>
                    <a:pt x="1934" y="1456"/>
                    <a:pt x="1942" y="1456"/>
                    <a:pt x="1951" y="1457"/>
                  </a:cubicBezTo>
                  <a:cubicBezTo>
                    <a:pt x="1959" y="1455"/>
                    <a:pt x="1967" y="1456"/>
                    <a:pt x="1976" y="1458"/>
                  </a:cubicBezTo>
                  <a:cubicBezTo>
                    <a:pt x="1979" y="1453"/>
                    <a:pt x="1985" y="1459"/>
                    <a:pt x="1989" y="1458"/>
                  </a:cubicBezTo>
                  <a:cubicBezTo>
                    <a:pt x="1993" y="1458"/>
                    <a:pt x="1997" y="1456"/>
                    <a:pt x="2001" y="1459"/>
                  </a:cubicBezTo>
                  <a:cubicBezTo>
                    <a:pt x="2010" y="1458"/>
                    <a:pt x="2018" y="1456"/>
                    <a:pt x="2027" y="1460"/>
                  </a:cubicBezTo>
                  <a:cubicBezTo>
                    <a:pt x="2035" y="1459"/>
                    <a:pt x="2043" y="1459"/>
                    <a:pt x="2052" y="1461"/>
                  </a:cubicBezTo>
                  <a:cubicBezTo>
                    <a:pt x="2056" y="1461"/>
                    <a:pt x="2060" y="1459"/>
                    <a:pt x="2065" y="1462"/>
                  </a:cubicBezTo>
                  <a:cubicBezTo>
                    <a:pt x="2069" y="1459"/>
                    <a:pt x="2073" y="1460"/>
                    <a:pt x="2078" y="1462"/>
                  </a:cubicBezTo>
                  <a:cubicBezTo>
                    <a:pt x="2081" y="1458"/>
                    <a:pt x="2086" y="1465"/>
                    <a:pt x="2090" y="1460"/>
                  </a:cubicBezTo>
                  <a:cubicBezTo>
                    <a:pt x="2095" y="1465"/>
                    <a:pt x="2098" y="1457"/>
                    <a:pt x="2104" y="1462"/>
                  </a:cubicBezTo>
                  <a:cubicBezTo>
                    <a:pt x="2112" y="1457"/>
                    <a:pt x="2121" y="1463"/>
                    <a:pt x="2129" y="1460"/>
                  </a:cubicBezTo>
                  <a:cubicBezTo>
                    <a:pt x="2137" y="1459"/>
                    <a:pt x="2146" y="1459"/>
                    <a:pt x="2154" y="1458"/>
                  </a:cubicBezTo>
                  <a:cubicBezTo>
                    <a:pt x="2171" y="1462"/>
                    <a:pt x="2187" y="1459"/>
                    <a:pt x="2205" y="1461"/>
                  </a:cubicBezTo>
                  <a:cubicBezTo>
                    <a:pt x="2208" y="1458"/>
                    <a:pt x="2213" y="1461"/>
                    <a:pt x="2217" y="1461"/>
                  </a:cubicBezTo>
                  <a:cubicBezTo>
                    <a:pt x="2221" y="1457"/>
                    <a:pt x="2226" y="1461"/>
                    <a:pt x="2229" y="1459"/>
                  </a:cubicBezTo>
                  <a:cubicBezTo>
                    <a:pt x="2239" y="1464"/>
                    <a:pt x="2246" y="1458"/>
                    <a:pt x="2255" y="1463"/>
                  </a:cubicBezTo>
                  <a:cubicBezTo>
                    <a:pt x="2272" y="1460"/>
                    <a:pt x="2290" y="1465"/>
                    <a:pt x="2307" y="1460"/>
                  </a:cubicBezTo>
                  <a:cubicBezTo>
                    <a:pt x="2329" y="1462"/>
                    <a:pt x="2352" y="1466"/>
                    <a:pt x="2374" y="1466"/>
                  </a:cubicBezTo>
                  <a:cubicBezTo>
                    <a:pt x="2379" y="1467"/>
                    <a:pt x="2385" y="1469"/>
                    <a:pt x="2390" y="1469"/>
                  </a:cubicBezTo>
                  <a:cubicBezTo>
                    <a:pt x="2395" y="1466"/>
                    <a:pt x="2402" y="1472"/>
                    <a:pt x="2408" y="1470"/>
                  </a:cubicBezTo>
                  <a:cubicBezTo>
                    <a:pt x="2420" y="1474"/>
                    <a:pt x="2432" y="1475"/>
                    <a:pt x="2443" y="1476"/>
                  </a:cubicBezTo>
                  <a:cubicBezTo>
                    <a:pt x="2447" y="1477"/>
                    <a:pt x="2453" y="1485"/>
                    <a:pt x="2456" y="1481"/>
                  </a:cubicBezTo>
                  <a:cubicBezTo>
                    <a:pt x="2454" y="1480"/>
                    <a:pt x="2452" y="1477"/>
                    <a:pt x="2455" y="1478"/>
                  </a:cubicBezTo>
                  <a:cubicBezTo>
                    <a:pt x="2459" y="1481"/>
                    <a:pt x="2462" y="1479"/>
                    <a:pt x="2466" y="1480"/>
                  </a:cubicBezTo>
                  <a:cubicBezTo>
                    <a:pt x="2471" y="1483"/>
                    <a:pt x="2476" y="1485"/>
                    <a:pt x="2480" y="1484"/>
                  </a:cubicBezTo>
                  <a:cubicBezTo>
                    <a:pt x="2485" y="1489"/>
                    <a:pt x="2488" y="1481"/>
                    <a:pt x="2493" y="1488"/>
                  </a:cubicBezTo>
                  <a:cubicBezTo>
                    <a:pt x="2496" y="1490"/>
                    <a:pt x="2506" y="1488"/>
                    <a:pt x="2504" y="1495"/>
                  </a:cubicBezTo>
                  <a:cubicBezTo>
                    <a:pt x="2496" y="1492"/>
                    <a:pt x="2489" y="1491"/>
                    <a:pt x="2481" y="1490"/>
                  </a:cubicBezTo>
                  <a:cubicBezTo>
                    <a:pt x="2477" y="1488"/>
                    <a:pt x="2474" y="1493"/>
                    <a:pt x="2469" y="1488"/>
                  </a:cubicBezTo>
                  <a:cubicBezTo>
                    <a:pt x="2467" y="1493"/>
                    <a:pt x="2461" y="1480"/>
                    <a:pt x="2458" y="1485"/>
                  </a:cubicBezTo>
                  <a:cubicBezTo>
                    <a:pt x="2459" y="1486"/>
                    <a:pt x="2459" y="1488"/>
                    <a:pt x="2457" y="1487"/>
                  </a:cubicBezTo>
                  <a:cubicBezTo>
                    <a:pt x="2455" y="1486"/>
                    <a:pt x="2454" y="1487"/>
                    <a:pt x="2452" y="1486"/>
                  </a:cubicBezTo>
                  <a:cubicBezTo>
                    <a:pt x="2448" y="1484"/>
                    <a:pt x="2446" y="1490"/>
                    <a:pt x="2442" y="1485"/>
                  </a:cubicBezTo>
                  <a:cubicBezTo>
                    <a:pt x="2436" y="1484"/>
                    <a:pt x="2430" y="1485"/>
                    <a:pt x="2423" y="1483"/>
                  </a:cubicBezTo>
                  <a:cubicBezTo>
                    <a:pt x="2417" y="1484"/>
                    <a:pt x="2410" y="1482"/>
                    <a:pt x="2404" y="1480"/>
                  </a:cubicBezTo>
                  <a:cubicBezTo>
                    <a:pt x="2397" y="1481"/>
                    <a:pt x="2391" y="1480"/>
                    <a:pt x="2384" y="1478"/>
                  </a:cubicBezTo>
                  <a:cubicBezTo>
                    <a:pt x="2367" y="1482"/>
                    <a:pt x="2348" y="1479"/>
                    <a:pt x="2330" y="1481"/>
                  </a:cubicBezTo>
                  <a:cubicBezTo>
                    <a:pt x="2320" y="1478"/>
                    <a:pt x="2311" y="1480"/>
                    <a:pt x="2301" y="1480"/>
                  </a:cubicBezTo>
                  <a:cubicBezTo>
                    <a:pt x="2296" y="1479"/>
                    <a:pt x="2292" y="1482"/>
                    <a:pt x="2287" y="1479"/>
                  </a:cubicBezTo>
                  <a:cubicBezTo>
                    <a:pt x="2283" y="1485"/>
                    <a:pt x="2277" y="1479"/>
                    <a:pt x="2273" y="1480"/>
                  </a:cubicBezTo>
                  <a:cubicBezTo>
                    <a:pt x="2256" y="1486"/>
                    <a:pt x="2236" y="1481"/>
                    <a:pt x="2219" y="1486"/>
                  </a:cubicBezTo>
                  <a:cubicBezTo>
                    <a:pt x="2214" y="1483"/>
                    <a:pt x="2210" y="1486"/>
                    <a:pt x="2205" y="1487"/>
                  </a:cubicBezTo>
                  <a:cubicBezTo>
                    <a:pt x="2200" y="1484"/>
                    <a:pt x="2196" y="1487"/>
                    <a:pt x="2191" y="1488"/>
                  </a:cubicBezTo>
                  <a:cubicBezTo>
                    <a:pt x="2181" y="1486"/>
                    <a:pt x="2173" y="1489"/>
                    <a:pt x="2163" y="1488"/>
                  </a:cubicBezTo>
                  <a:cubicBezTo>
                    <a:pt x="2161" y="1490"/>
                    <a:pt x="2159" y="1488"/>
                    <a:pt x="2156" y="1486"/>
                  </a:cubicBezTo>
                  <a:cubicBezTo>
                    <a:pt x="2155" y="1488"/>
                    <a:pt x="2153" y="1490"/>
                    <a:pt x="2150" y="1487"/>
                  </a:cubicBezTo>
                  <a:cubicBezTo>
                    <a:pt x="2146" y="1490"/>
                    <a:pt x="2141" y="1489"/>
                    <a:pt x="2136" y="1488"/>
                  </a:cubicBezTo>
                  <a:cubicBezTo>
                    <a:pt x="2132" y="1491"/>
                    <a:pt x="2126" y="1485"/>
                    <a:pt x="2122" y="1490"/>
                  </a:cubicBezTo>
                  <a:cubicBezTo>
                    <a:pt x="2117" y="1486"/>
                    <a:pt x="2113" y="1490"/>
                    <a:pt x="2108" y="1488"/>
                  </a:cubicBezTo>
                  <a:cubicBezTo>
                    <a:pt x="2103" y="1489"/>
                    <a:pt x="2098" y="1486"/>
                    <a:pt x="2094" y="1489"/>
                  </a:cubicBezTo>
                  <a:cubicBezTo>
                    <a:pt x="2089" y="1487"/>
                    <a:pt x="2084" y="1486"/>
                    <a:pt x="2079" y="1487"/>
                  </a:cubicBezTo>
                  <a:cubicBezTo>
                    <a:pt x="2069" y="1483"/>
                    <a:pt x="2060" y="1487"/>
                    <a:pt x="2050" y="1484"/>
                  </a:cubicBezTo>
                  <a:cubicBezTo>
                    <a:pt x="2042" y="1484"/>
                    <a:pt x="2032" y="1481"/>
                    <a:pt x="2023" y="1481"/>
                  </a:cubicBezTo>
                  <a:cubicBezTo>
                    <a:pt x="2014" y="1481"/>
                    <a:pt x="2003" y="1476"/>
                    <a:pt x="1994" y="1478"/>
                  </a:cubicBezTo>
                  <a:cubicBezTo>
                    <a:pt x="1988" y="1472"/>
                    <a:pt x="1985" y="1477"/>
                    <a:pt x="1979" y="1473"/>
                  </a:cubicBezTo>
                  <a:cubicBezTo>
                    <a:pt x="1974" y="1474"/>
                    <a:pt x="1969" y="1470"/>
                    <a:pt x="1965" y="1471"/>
                  </a:cubicBezTo>
                  <a:cubicBezTo>
                    <a:pt x="1959" y="1467"/>
                    <a:pt x="1954" y="1467"/>
                    <a:pt x="1949" y="1466"/>
                  </a:cubicBezTo>
                  <a:cubicBezTo>
                    <a:pt x="1945" y="1469"/>
                    <a:pt x="1938" y="1456"/>
                    <a:pt x="1935" y="1464"/>
                  </a:cubicBezTo>
                  <a:cubicBezTo>
                    <a:pt x="1949" y="1470"/>
                    <a:pt x="1962" y="1476"/>
                    <a:pt x="1975" y="1478"/>
                  </a:cubicBezTo>
                  <a:cubicBezTo>
                    <a:pt x="1982" y="1479"/>
                    <a:pt x="1989" y="1481"/>
                    <a:pt x="1995" y="1484"/>
                  </a:cubicBezTo>
                  <a:cubicBezTo>
                    <a:pt x="2001" y="1482"/>
                    <a:pt x="2009" y="1487"/>
                    <a:pt x="2015" y="1486"/>
                  </a:cubicBezTo>
                  <a:cubicBezTo>
                    <a:pt x="2028" y="1492"/>
                    <a:pt x="2040" y="1486"/>
                    <a:pt x="2054" y="1494"/>
                  </a:cubicBezTo>
                  <a:cubicBezTo>
                    <a:pt x="2060" y="1490"/>
                    <a:pt x="2066" y="1493"/>
                    <a:pt x="2073" y="1493"/>
                  </a:cubicBezTo>
                  <a:cubicBezTo>
                    <a:pt x="2080" y="1493"/>
                    <a:pt x="2086" y="1494"/>
                    <a:pt x="2094" y="1497"/>
                  </a:cubicBezTo>
                  <a:cubicBezTo>
                    <a:pt x="2103" y="1496"/>
                    <a:pt x="2111" y="1495"/>
                    <a:pt x="2121" y="1496"/>
                  </a:cubicBezTo>
                  <a:cubicBezTo>
                    <a:pt x="2130" y="1497"/>
                    <a:pt x="2139" y="1496"/>
                    <a:pt x="2149" y="1497"/>
                  </a:cubicBezTo>
                  <a:cubicBezTo>
                    <a:pt x="2167" y="1495"/>
                    <a:pt x="2186" y="1498"/>
                    <a:pt x="2203" y="1494"/>
                  </a:cubicBezTo>
                  <a:cubicBezTo>
                    <a:pt x="2212" y="1494"/>
                    <a:pt x="2221" y="1494"/>
                    <a:pt x="2230" y="1493"/>
                  </a:cubicBezTo>
                  <a:cubicBezTo>
                    <a:pt x="2232" y="1491"/>
                    <a:pt x="2234" y="1492"/>
                    <a:pt x="2236" y="1492"/>
                  </a:cubicBezTo>
                  <a:cubicBezTo>
                    <a:pt x="2239" y="1495"/>
                    <a:pt x="2241" y="1492"/>
                    <a:pt x="2244" y="1492"/>
                  </a:cubicBezTo>
                  <a:cubicBezTo>
                    <a:pt x="2248" y="1491"/>
                    <a:pt x="2254" y="1494"/>
                    <a:pt x="2258" y="1491"/>
                  </a:cubicBezTo>
                  <a:cubicBezTo>
                    <a:pt x="2267" y="1490"/>
                    <a:pt x="2276" y="1491"/>
                    <a:pt x="2284" y="1490"/>
                  </a:cubicBezTo>
                  <a:cubicBezTo>
                    <a:pt x="2289" y="1487"/>
                    <a:pt x="2294" y="1490"/>
                    <a:pt x="2298" y="1489"/>
                  </a:cubicBezTo>
                  <a:cubicBezTo>
                    <a:pt x="2303" y="1491"/>
                    <a:pt x="2308" y="1488"/>
                    <a:pt x="2312" y="1488"/>
                  </a:cubicBezTo>
                  <a:cubicBezTo>
                    <a:pt x="2322" y="1490"/>
                    <a:pt x="2331" y="1490"/>
                    <a:pt x="2339" y="1487"/>
                  </a:cubicBezTo>
                  <a:cubicBezTo>
                    <a:pt x="2349" y="1491"/>
                    <a:pt x="2358" y="1488"/>
                    <a:pt x="2368" y="1491"/>
                  </a:cubicBezTo>
                  <a:cubicBezTo>
                    <a:pt x="2376" y="1486"/>
                    <a:pt x="2386" y="1493"/>
                    <a:pt x="2394" y="1487"/>
                  </a:cubicBezTo>
                  <a:cubicBezTo>
                    <a:pt x="2395" y="1494"/>
                    <a:pt x="2401" y="1487"/>
                    <a:pt x="2405" y="1489"/>
                  </a:cubicBezTo>
                  <a:cubicBezTo>
                    <a:pt x="2408" y="1491"/>
                    <a:pt x="2409" y="1489"/>
                    <a:pt x="2412" y="1491"/>
                  </a:cubicBezTo>
                  <a:cubicBezTo>
                    <a:pt x="2415" y="1493"/>
                    <a:pt x="2417" y="1488"/>
                    <a:pt x="2420" y="1491"/>
                  </a:cubicBezTo>
                  <a:cubicBezTo>
                    <a:pt x="2429" y="1493"/>
                    <a:pt x="2438" y="1492"/>
                    <a:pt x="2448" y="1497"/>
                  </a:cubicBezTo>
                  <a:cubicBezTo>
                    <a:pt x="2452" y="1494"/>
                    <a:pt x="2456" y="1493"/>
                    <a:pt x="2462" y="1498"/>
                  </a:cubicBezTo>
                  <a:cubicBezTo>
                    <a:pt x="2466" y="1496"/>
                    <a:pt x="2471" y="1497"/>
                    <a:pt x="2477" y="1500"/>
                  </a:cubicBezTo>
                  <a:cubicBezTo>
                    <a:pt x="2481" y="1500"/>
                    <a:pt x="2484" y="1497"/>
                    <a:pt x="2489" y="1501"/>
                  </a:cubicBezTo>
                  <a:cubicBezTo>
                    <a:pt x="2494" y="1499"/>
                    <a:pt x="2499" y="1504"/>
                    <a:pt x="2504" y="1503"/>
                  </a:cubicBezTo>
                  <a:cubicBezTo>
                    <a:pt x="2515" y="1509"/>
                    <a:pt x="2524" y="1503"/>
                    <a:pt x="2531" y="1513"/>
                  </a:cubicBezTo>
                  <a:cubicBezTo>
                    <a:pt x="2535" y="1515"/>
                    <a:pt x="2532" y="1509"/>
                    <a:pt x="2535" y="1511"/>
                  </a:cubicBezTo>
                  <a:cubicBezTo>
                    <a:pt x="2539" y="1513"/>
                    <a:pt x="2541" y="1511"/>
                    <a:pt x="2544" y="1514"/>
                  </a:cubicBezTo>
                  <a:cubicBezTo>
                    <a:pt x="2547" y="1513"/>
                    <a:pt x="2559" y="1518"/>
                    <a:pt x="2558" y="1523"/>
                  </a:cubicBezTo>
                  <a:cubicBezTo>
                    <a:pt x="2552" y="1515"/>
                    <a:pt x="2546" y="1524"/>
                    <a:pt x="2544" y="1517"/>
                  </a:cubicBezTo>
                  <a:cubicBezTo>
                    <a:pt x="2540" y="1522"/>
                    <a:pt x="2534" y="1517"/>
                    <a:pt x="2528" y="1514"/>
                  </a:cubicBezTo>
                  <a:cubicBezTo>
                    <a:pt x="2524" y="1516"/>
                    <a:pt x="2519" y="1512"/>
                    <a:pt x="2516" y="1516"/>
                  </a:cubicBezTo>
                  <a:cubicBezTo>
                    <a:pt x="2512" y="1515"/>
                    <a:pt x="2508" y="1517"/>
                    <a:pt x="2503" y="1515"/>
                  </a:cubicBezTo>
                  <a:cubicBezTo>
                    <a:pt x="2499" y="1515"/>
                    <a:pt x="2495" y="1516"/>
                    <a:pt x="2491" y="1515"/>
                  </a:cubicBezTo>
                  <a:cubicBezTo>
                    <a:pt x="2489" y="1517"/>
                    <a:pt x="2486" y="1515"/>
                    <a:pt x="2484" y="1513"/>
                  </a:cubicBezTo>
                  <a:cubicBezTo>
                    <a:pt x="2482" y="1511"/>
                    <a:pt x="2480" y="1515"/>
                    <a:pt x="2478" y="1514"/>
                  </a:cubicBezTo>
                  <a:cubicBezTo>
                    <a:pt x="2470" y="1517"/>
                    <a:pt x="2461" y="1511"/>
                    <a:pt x="2453" y="1516"/>
                  </a:cubicBezTo>
                  <a:cubicBezTo>
                    <a:pt x="2444" y="1514"/>
                    <a:pt x="2436" y="1515"/>
                    <a:pt x="2427" y="1512"/>
                  </a:cubicBezTo>
                  <a:cubicBezTo>
                    <a:pt x="2408" y="1516"/>
                    <a:pt x="2387" y="1514"/>
                    <a:pt x="2367" y="1516"/>
                  </a:cubicBezTo>
                  <a:cubicBezTo>
                    <a:pt x="2361" y="1511"/>
                    <a:pt x="2358" y="1522"/>
                    <a:pt x="2352" y="1514"/>
                  </a:cubicBezTo>
                  <a:cubicBezTo>
                    <a:pt x="2348" y="1521"/>
                    <a:pt x="2342" y="1516"/>
                    <a:pt x="2337" y="1517"/>
                  </a:cubicBezTo>
                  <a:cubicBezTo>
                    <a:pt x="2326" y="1516"/>
                    <a:pt x="2317" y="1520"/>
                    <a:pt x="2306" y="1517"/>
                  </a:cubicBezTo>
                  <a:cubicBezTo>
                    <a:pt x="2303" y="1521"/>
                    <a:pt x="2299" y="1520"/>
                    <a:pt x="2295" y="1521"/>
                  </a:cubicBezTo>
                  <a:cubicBezTo>
                    <a:pt x="2291" y="1518"/>
                    <a:pt x="2288" y="1526"/>
                    <a:pt x="2283" y="1523"/>
                  </a:cubicBezTo>
                  <a:cubicBezTo>
                    <a:pt x="2281" y="1529"/>
                    <a:pt x="2275" y="1520"/>
                    <a:pt x="2273" y="1527"/>
                  </a:cubicBezTo>
                  <a:cubicBezTo>
                    <a:pt x="2268" y="1522"/>
                    <a:pt x="2265" y="1529"/>
                    <a:pt x="2260" y="1526"/>
                  </a:cubicBezTo>
                  <a:cubicBezTo>
                    <a:pt x="2253" y="1529"/>
                    <a:pt x="2244" y="1525"/>
                    <a:pt x="2237" y="1529"/>
                  </a:cubicBezTo>
                  <a:cubicBezTo>
                    <a:pt x="2228" y="1524"/>
                    <a:pt x="2223" y="1535"/>
                    <a:pt x="2214" y="1529"/>
                  </a:cubicBezTo>
                  <a:cubicBezTo>
                    <a:pt x="2207" y="1533"/>
                    <a:pt x="2198" y="1529"/>
                    <a:pt x="2191" y="1533"/>
                  </a:cubicBezTo>
                  <a:cubicBezTo>
                    <a:pt x="2186" y="1527"/>
                    <a:pt x="2184" y="1535"/>
                    <a:pt x="2179" y="1530"/>
                  </a:cubicBezTo>
                  <a:cubicBezTo>
                    <a:pt x="2176" y="1537"/>
                    <a:pt x="2171" y="1529"/>
                    <a:pt x="2167" y="1533"/>
                  </a:cubicBezTo>
                  <a:cubicBezTo>
                    <a:pt x="2159" y="1533"/>
                    <a:pt x="2151" y="1531"/>
                    <a:pt x="2144" y="1533"/>
                  </a:cubicBezTo>
                  <a:cubicBezTo>
                    <a:pt x="2140" y="1531"/>
                    <a:pt x="2136" y="1533"/>
                    <a:pt x="2133" y="1533"/>
                  </a:cubicBezTo>
                  <a:cubicBezTo>
                    <a:pt x="2129" y="1533"/>
                    <a:pt x="2124" y="1531"/>
                    <a:pt x="2120" y="1533"/>
                  </a:cubicBezTo>
                  <a:cubicBezTo>
                    <a:pt x="2122" y="1534"/>
                    <a:pt x="2121" y="1537"/>
                    <a:pt x="2124" y="1535"/>
                  </a:cubicBezTo>
                  <a:cubicBezTo>
                    <a:pt x="2125" y="1533"/>
                    <a:pt x="2128" y="1535"/>
                    <a:pt x="2130" y="1534"/>
                  </a:cubicBezTo>
                  <a:cubicBezTo>
                    <a:pt x="2135" y="1540"/>
                    <a:pt x="2138" y="1533"/>
                    <a:pt x="2143" y="1537"/>
                  </a:cubicBezTo>
                  <a:cubicBezTo>
                    <a:pt x="2146" y="1533"/>
                    <a:pt x="2152" y="1539"/>
                    <a:pt x="2156" y="1538"/>
                  </a:cubicBezTo>
                  <a:cubicBezTo>
                    <a:pt x="2160" y="1532"/>
                    <a:pt x="2159" y="1539"/>
                    <a:pt x="2165" y="1539"/>
                  </a:cubicBezTo>
                  <a:cubicBezTo>
                    <a:pt x="2173" y="1536"/>
                    <a:pt x="2182" y="1540"/>
                    <a:pt x="2190" y="1537"/>
                  </a:cubicBezTo>
                  <a:cubicBezTo>
                    <a:pt x="2199" y="1537"/>
                    <a:pt x="2208" y="1537"/>
                    <a:pt x="2217" y="1537"/>
                  </a:cubicBezTo>
                  <a:cubicBezTo>
                    <a:pt x="2225" y="1536"/>
                    <a:pt x="2233" y="1536"/>
                    <a:pt x="2242" y="1535"/>
                  </a:cubicBezTo>
                  <a:cubicBezTo>
                    <a:pt x="2246" y="1537"/>
                    <a:pt x="2249" y="1531"/>
                    <a:pt x="2254" y="1536"/>
                  </a:cubicBezTo>
                  <a:cubicBezTo>
                    <a:pt x="2258" y="1531"/>
                    <a:pt x="2264" y="1537"/>
                    <a:pt x="2268" y="1534"/>
                  </a:cubicBezTo>
                  <a:cubicBezTo>
                    <a:pt x="2272" y="1535"/>
                    <a:pt x="2276" y="1534"/>
                    <a:pt x="2280" y="1532"/>
                  </a:cubicBezTo>
                  <a:cubicBezTo>
                    <a:pt x="2285" y="1536"/>
                    <a:pt x="2288" y="1529"/>
                    <a:pt x="2293" y="1532"/>
                  </a:cubicBezTo>
                  <a:cubicBezTo>
                    <a:pt x="2296" y="1526"/>
                    <a:pt x="2301" y="1531"/>
                    <a:pt x="2304" y="1527"/>
                  </a:cubicBezTo>
                  <a:cubicBezTo>
                    <a:pt x="2310" y="1530"/>
                    <a:pt x="2313" y="1524"/>
                    <a:pt x="2318" y="1526"/>
                  </a:cubicBezTo>
                  <a:cubicBezTo>
                    <a:pt x="2324" y="1528"/>
                    <a:pt x="2327" y="1524"/>
                    <a:pt x="2333" y="1528"/>
                  </a:cubicBezTo>
                  <a:cubicBezTo>
                    <a:pt x="2335" y="1525"/>
                    <a:pt x="2338" y="1528"/>
                    <a:pt x="2341" y="1528"/>
                  </a:cubicBezTo>
                  <a:cubicBezTo>
                    <a:pt x="2343" y="1526"/>
                    <a:pt x="2346" y="1525"/>
                    <a:pt x="2349" y="1528"/>
                  </a:cubicBezTo>
                  <a:cubicBezTo>
                    <a:pt x="2353" y="1523"/>
                    <a:pt x="2359" y="1529"/>
                    <a:pt x="2364" y="1525"/>
                  </a:cubicBezTo>
                  <a:cubicBezTo>
                    <a:pt x="2369" y="1527"/>
                    <a:pt x="2374" y="1522"/>
                    <a:pt x="2379" y="1525"/>
                  </a:cubicBezTo>
                  <a:cubicBezTo>
                    <a:pt x="2385" y="1527"/>
                    <a:pt x="2389" y="1520"/>
                    <a:pt x="2395" y="1525"/>
                  </a:cubicBezTo>
                  <a:cubicBezTo>
                    <a:pt x="2400" y="1524"/>
                    <a:pt x="2405" y="1520"/>
                    <a:pt x="2411" y="1525"/>
                  </a:cubicBezTo>
                  <a:cubicBezTo>
                    <a:pt x="2415" y="1519"/>
                    <a:pt x="2422" y="1529"/>
                    <a:pt x="2426" y="1521"/>
                  </a:cubicBezTo>
                  <a:cubicBezTo>
                    <a:pt x="2432" y="1526"/>
                    <a:pt x="2436" y="1520"/>
                    <a:pt x="2442" y="1525"/>
                  </a:cubicBezTo>
                  <a:cubicBezTo>
                    <a:pt x="2452" y="1522"/>
                    <a:pt x="2464" y="1526"/>
                    <a:pt x="2474" y="1524"/>
                  </a:cubicBezTo>
                  <a:cubicBezTo>
                    <a:pt x="2479" y="1523"/>
                    <a:pt x="2484" y="1524"/>
                    <a:pt x="2489" y="1524"/>
                  </a:cubicBezTo>
                  <a:cubicBezTo>
                    <a:pt x="2492" y="1526"/>
                    <a:pt x="2494" y="1521"/>
                    <a:pt x="2497" y="1524"/>
                  </a:cubicBezTo>
                  <a:cubicBezTo>
                    <a:pt x="2499" y="1521"/>
                    <a:pt x="2503" y="1527"/>
                    <a:pt x="2505" y="1524"/>
                  </a:cubicBezTo>
                  <a:cubicBezTo>
                    <a:pt x="2510" y="1525"/>
                    <a:pt x="2516" y="1524"/>
                    <a:pt x="2521" y="1524"/>
                  </a:cubicBezTo>
                  <a:cubicBezTo>
                    <a:pt x="2523" y="1521"/>
                    <a:pt x="2527" y="1527"/>
                    <a:pt x="2529" y="1524"/>
                  </a:cubicBezTo>
                  <a:cubicBezTo>
                    <a:pt x="2532" y="1526"/>
                    <a:pt x="2534" y="1524"/>
                    <a:pt x="2537" y="1527"/>
                  </a:cubicBezTo>
                  <a:cubicBezTo>
                    <a:pt x="2547" y="1526"/>
                    <a:pt x="2559" y="1534"/>
                    <a:pt x="2570" y="1533"/>
                  </a:cubicBezTo>
                  <a:cubicBezTo>
                    <a:pt x="2575" y="1539"/>
                    <a:pt x="2579" y="1535"/>
                    <a:pt x="2584" y="1540"/>
                  </a:cubicBezTo>
                  <a:cubicBezTo>
                    <a:pt x="2589" y="1543"/>
                    <a:pt x="2593" y="1545"/>
                    <a:pt x="2597" y="1544"/>
                  </a:cubicBezTo>
                  <a:cubicBezTo>
                    <a:pt x="2608" y="1551"/>
                    <a:pt x="2617" y="1556"/>
                    <a:pt x="2627" y="1558"/>
                  </a:cubicBezTo>
                  <a:cubicBezTo>
                    <a:pt x="2630" y="1564"/>
                    <a:pt x="2635" y="1567"/>
                    <a:pt x="2641" y="1568"/>
                  </a:cubicBezTo>
                  <a:cubicBezTo>
                    <a:pt x="2644" y="1570"/>
                    <a:pt x="2647" y="1572"/>
                    <a:pt x="2650" y="1574"/>
                  </a:cubicBezTo>
                  <a:cubicBezTo>
                    <a:pt x="2654" y="1575"/>
                    <a:pt x="2658" y="1582"/>
                    <a:pt x="2661" y="1578"/>
                  </a:cubicBezTo>
                  <a:cubicBezTo>
                    <a:pt x="2667" y="1585"/>
                    <a:pt x="2668" y="1583"/>
                    <a:pt x="2677" y="1589"/>
                  </a:cubicBezTo>
                  <a:cubicBezTo>
                    <a:pt x="2683" y="1595"/>
                    <a:pt x="2693" y="1592"/>
                    <a:pt x="2690" y="1601"/>
                  </a:cubicBezTo>
                  <a:cubicBezTo>
                    <a:pt x="2679" y="1592"/>
                    <a:pt x="2668" y="1591"/>
                    <a:pt x="2658" y="1587"/>
                  </a:cubicBezTo>
                  <a:cubicBezTo>
                    <a:pt x="2646" y="1582"/>
                    <a:pt x="2636" y="1585"/>
                    <a:pt x="2624" y="1578"/>
                  </a:cubicBezTo>
                  <a:cubicBezTo>
                    <a:pt x="2619" y="1578"/>
                    <a:pt x="2613" y="1575"/>
                    <a:pt x="2608" y="1575"/>
                  </a:cubicBezTo>
                  <a:cubicBezTo>
                    <a:pt x="2602" y="1571"/>
                    <a:pt x="2598" y="1576"/>
                    <a:pt x="2592" y="1572"/>
                  </a:cubicBezTo>
                  <a:cubicBezTo>
                    <a:pt x="2581" y="1573"/>
                    <a:pt x="2571" y="1573"/>
                    <a:pt x="2560" y="1572"/>
                  </a:cubicBezTo>
                  <a:cubicBezTo>
                    <a:pt x="2540" y="1572"/>
                    <a:pt x="2518" y="1565"/>
                    <a:pt x="2497" y="1564"/>
                  </a:cubicBezTo>
                  <a:cubicBezTo>
                    <a:pt x="2493" y="1566"/>
                    <a:pt x="2486" y="1559"/>
                    <a:pt x="2482" y="1564"/>
                  </a:cubicBezTo>
                  <a:cubicBezTo>
                    <a:pt x="2476" y="1561"/>
                    <a:pt x="2471" y="1562"/>
                    <a:pt x="2465" y="1561"/>
                  </a:cubicBezTo>
                  <a:cubicBezTo>
                    <a:pt x="2462" y="1558"/>
                    <a:pt x="2460" y="1561"/>
                    <a:pt x="2457" y="1561"/>
                  </a:cubicBezTo>
                  <a:cubicBezTo>
                    <a:pt x="2454" y="1559"/>
                    <a:pt x="2452" y="1559"/>
                    <a:pt x="2450" y="1561"/>
                  </a:cubicBezTo>
                  <a:cubicBezTo>
                    <a:pt x="2443" y="1557"/>
                    <a:pt x="2439" y="1560"/>
                    <a:pt x="2434" y="1561"/>
                  </a:cubicBezTo>
                  <a:cubicBezTo>
                    <a:pt x="2426" y="1560"/>
                    <a:pt x="2419" y="1558"/>
                    <a:pt x="2411" y="1559"/>
                  </a:cubicBezTo>
                  <a:cubicBezTo>
                    <a:pt x="2407" y="1554"/>
                    <a:pt x="2405" y="1561"/>
                    <a:pt x="2401" y="1560"/>
                  </a:cubicBezTo>
                  <a:cubicBezTo>
                    <a:pt x="2396" y="1556"/>
                    <a:pt x="2392" y="1560"/>
                    <a:pt x="2387" y="1556"/>
                  </a:cubicBezTo>
                  <a:cubicBezTo>
                    <a:pt x="2381" y="1560"/>
                    <a:pt x="2372" y="1555"/>
                    <a:pt x="2366" y="1557"/>
                  </a:cubicBezTo>
                  <a:cubicBezTo>
                    <a:pt x="2363" y="1561"/>
                    <a:pt x="2358" y="1554"/>
                    <a:pt x="2355" y="1558"/>
                  </a:cubicBezTo>
                  <a:cubicBezTo>
                    <a:pt x="2351" y="1559"/>
                    <a:pt x="2346" y="1555"/>
                    <a:pt x="2343" y="1560"/>
                  </a:cubicBezTo>
                  <a:cubicBezTo>
                    <a:pt x="2338" y="1555"/>
                    <a:pt x="2335" y="1559"/>
                    <a:pt x="2332" y="1561"/>
                  </a:cubicBezTo>
                  <a:cubicBezTo>
                    <a:pt x="2328" y="1563"/>
                    <a:pt x="2323" y="1555"/>
                    <a:pt x="2321" y="1561"/>
                  </a:cubicBezTo>
                  <a:cubicBezTo>
                    <a:pt x="2316" y="1558"/>
                    <a:pt x="2313" y="1560"/>
                    <a:pt x="2310" y="1562"/>
                  </a:cubicBezTo>
                  <a:cubicBezTo>
                    <a:pt x="2305" y="1559"/>
                    <a:pt x="2301" y="1561"/>
                    <a:pt x="2297" y="1561"/>
                  </a:cubicBezTo>
                  <a:cubicBezTo>
                    <a:pt x="2293" y="1560"/>
                    <a:pt x="2290" y="1562"/>
                    <a:pt x="2286" y="1562"/>
                  </a:cubicBezTo>
                  <a:cubicBezTo>
                    <a:pt x="2282" y="1561"/>
                    <a:pt x="2278" y="1562"/>
                    <a:pt x="2274" y="1562"/>
                  </a:cubicBezTo>
                  <a:cubicBezTo>
                    <a:pt x="2266" y="1562"/>
                    <a:pt x="2258" y="1563"/>
                    <a:pt x="2251" y="1565"/>
                  </a:cubicBezTo>
                  <a:cubicBezTo>
                    <a:pt x="2243" y="1564"/>
                    <a:pt x="2236" y="1566"/>
                    <a:pt x="2229" y="1566"/>
                  </a:cubicBezTo>
                  <a:cubicBezTo>
                    <a:pt x="2221" y="1567"/>
                    <a:pt x="2213" y="1565"/>
                    <a:pt x="2205" y="1566"/>
                  </a:cubicBezTo>
                  <a:cubicBezTo>
                    <a:pt x="2198" y="1566"/>
                    <a:pt x="2189" y="1565"/>
                    <a:pt x="2182" y="1566"/>
                  </a:cubicBezTo>
                  <a:cubicBezTo>
                    <a:pt x="2173" y="1564"/>
                    <a:pt x="2167" y="1569"/>
                    <a:pt x="2158" y="1566"/>
                  </a:cubicBezTo>
                  <a:cubicBezTo>
                    <a:pt x="2151" y="1569"/>
                    <a:pt x="2144" y="1567"/>
                    <a:pt x="2136" y="1567"/>
                  </a:cubicBezTo>
                  <a:cubicBezTo>
                    <a:pt x="2133" y="1569"/>
                    <a:pt x="2130" y="1571"/>
                    <a:pt x="2125" y="1568"/>
                  </a:cubicBezTo>
                  <a:cubicBezTo>
                    <a:pt x="2121" y="1565"/>
                    <a:pt x="2118" y="1572"/>
                    <a:pt x="2113" y="1567"/>
                  </a:cubicBezTo>
                  <a:cubicBezTo>
                    <a:pt x="2105" y="1568"/>
                    <a:pt x="2098" y="1569"/>
                    <a:pt x="2089" y="1564"/>
                  </a:cubicBezTo>
                  <a:cubicBezTo>
                    <a:pt x="2086" y="1570"/>
                    <a:pt x="2081" y="1561"/>
                    <a:pt x="2078" y="1565"/>
                  </a:cubicBezTo>
                  <a:cubicBezTo>
                    <a:pt x="2076" y="1567"/>
                    <a:pt x="2075" y="1564"/>
                    <a:pt x="2074" y="1562"/>
                  </a:cubicBezTo>
                  <a:cubicBezTo>
                    <a:pt x="2072" y="1561"/>
                    <a:pt x="2070" y="1564"/>
                    <a:pt x="2068" y="1563"/>
                  </a:cubicBezTo>
                  <a:cubicBezTo>
                    <a:pt x="2057" y="1555"/>
                    <a:pt x="2048" y="1560"/>
                    <a:pt x="2037" y="1551"/>
                  </a:cubicBezTo>
                  <a:cubicBezTo>
                    <a:pt x="2035" y="1553"/>
                    <a:pt x="2033" y="1551"/>
                    <a:pt x="2031" y="1549"/>
                  </a:cubicBezTo>
                  <a:cubicBezTo>
                    <a:pt x="2028" y="1548"/>
                    <a:pt x="2025" y="1549"/>
                    <a:pt x="2022" y="1546"/>
                  </a:cubicBezTo>
                  <a:cubicBezTo>
                    <a:pt x="2016" y="1544"/>
                    <a:pt x="2011" y="1541"/>
                    <a:pt x="2006" y="1543"/>
                  </a:cubicBezTo>
                  <a:cubicBezTo>
                    <a:pt x="2019" y="1549"/>
                    <a:pt x="2032" y="1553"/>
                    <a:pt x="2045" y="1559"/>
                  </a:cubicBezTo>
                  <a:cubicBezTo>
                    <a:pt x="2048" y="1561"/>
                    <a:pt x="2051" y="1562"/>
                    <a:pt x="2053" y="1562"/>
                  </a:cubicBezTo>
                  <a:cubicBezTo>
                    <a:pt x="2056" y="1560"/>
                    <a:pt x="2061" y="1566"/>
                    <a:pt x="2063" y="1563"/>
                  </a:cubicBezTo>
                  <a:cubicBezTo>
                    <a:pt x="2068" y="1563"/>
                    <a:pt x="2066" y="1572"/>
                    <a:pt x="2070" y="1568"/>
                  </a:cubicBezTo>
                  <a:cubicBezTo>
                    <a:pt x="2074" y="1563"/>
                    <a:pt x="2077" y="1571"/>
                    <a:pt x="2078" y="1573"/>
                  </a:cubicBezTo>
                  <a:cubicBezTo>
                    <a:pt x="2081" y="1570"/>
                    <a:pt x="2085" y="1572"/>
                    <a:pt x="2089" y="1572"/>
                  </a:cubicBezTo>
                  <a:cubicBezTo>
                    <a:pt x="2092" y="1572"/>
                    <a:pt x="2098" y="1570"/>
                    <a:pt x="2102" y="1576"/>
                  </a:cubicBezTo>
                  <a:cubicBezTo>
                    <a:pt x="2110" y="1572"/>
                    <a:pt x="2119" y="1577"/>
                    <a:pt x="2127" y="1577"/>
                  </a:cubicBezTo>
                  <a:cubicBezTo>
                    <a:pt x="2136" y="1579"/>
                    <a:pt x="2144" y="1578"/>
                    <a:pt x="2154" y="1584"/>
                  </a:cubicBezTo>
                  <a:cubicBezTo>
                    <a:pt x="2162" y="1582"/>
                    <a:pt x="2171" y="1587"/>
                    <a:pt x="2179" y="1585"/>
                  </a:cubicBezTo>
                  <a:cubicBezTo>
                    <a:pt x="2183" y="1585"/>
                    <a:pt x="2188" y="1588"/>
                    <a:pt x="2192" y="1586"/>
                  </a:cubicBezTo>
                  <a:cubicBezTo>
                    <a:pt x="2196" y="1585"/>
                    <a:pt x="2201" y="1591"/>
                    <a:pt x="2205" y="1586"/>
                  </a:cubicBezTo>
                  <a:cubicBezTo>
                    <a:pt x="2207" y="1588"/>
                    <a:pt x="2208" y="1584"/>
                    <a:pt x="2211" y="1585"/>
                  </a:cubicBezTo>
                  <a:cubicBezTo>
                    <a:pt x="2213" y="1586"/>
                    <a:pt x="2216" y="1589"/>
                    <a:pt x="2217" y="1587"/>
                  </a:cubicBezTo>
                  <a:cubicBezTo>
                    <a:pt x="2222" y="1588"/>
                    <a:pt x="2226" y="1587"/>
                    <a:pt x="2230" y="1588"/>
                  </a:cubicBezTo>
                  <a:cubicBezTo>
                    <a:pt x="2233" y="1583"/>
                    <a:pt x="2239" y="1590"/>
                    <a:pt x="2242" y="1585"/>
                  </a:cubicBezTo>
                  <a:cubicBezTo>
                    <a:pt x="2245" y="1588"/>
                    <a:pt x="2247" y="1587"/>
                    <a:pt x="2249" y="1587"/>
                  </a:cubicBezTo>
                  <a:cubicBezTo>
                    <a:pt x="2250" y="1587"/>
                    <a:pt x="2253" y="1586"/>
                    <a:pt x="2255" y="1586"/>
                  </a:cubicBezTo>
                  <a:cubicBezTo>
                    <a:pt x="2263" y="1586"/>
                    <a:pt x="2272" y="1586"/>
                    <a:pt x="2280" y="1587"/>
                  </a:cubicBezTo>
                  <a:cubicBezTo>
                    <a:pt x="2284" y="1586"/>
                    <a:pt x="2289" y="1589"/>
                    <a:pt x="2293" y="1587"/>
                  </a:cubicBezTo>
                  <a:cubicBezTo>
                    <a:pt x="2298" y="1590"/>
                    <a:pt x="2301" y="1583"/>
                    <a:pt x="2306" y="1588"/>
                  </a:cubicBezTo>
                  <a:cubicBezTo>
                    <a:pt x="2313" y="1585"/>
                    <a:pt x="2323" y="1589"/>
                    <a:pt x="2331" y="1589"/>
                  </a:cubicBezTo>
                  <a:cubicBezTo>
                    <a:pt x="2339" y="1588"/>
                    <a:pt x="2349" y="1593"/>
                    <a:pt x="2356" y="1590"/>
                  </a:cubicBezTo>
                  <a:cubicBezTo>
                    <a:pt x="2359" y="1593"/>
                    <a:pt x="2361" y="1592"/>
                    <a:pt x="2363" y="1592"/>
                  </a:cubicBezTo>
                  <a:cubicBezTo>
                    <a:pt x="2365" y="1592"/>
                    <a:pt x="2367" y="1591"/>
                    <a:pt x="2369" y="1591"/>
                  </a:cubicBezTo>
                  <a:cubicBezTo>
                    <a:pt x="2374" y="1595"/>
                    <a:pt x="2377" y="1591"/>
                    <a:pt x="2382" y="1595"/>
                  </a:cubicBezTo>
                  <a:cubicBezTo>
                    <a:pt x="2386" y="1593"/>
                    <a:pt x="2391" y="1596"/>
                    <a:pt x="2395" y="1595"/>
                  </a:cubicBezTo>
                  <a:cubicBezTo>
                    <a:pt x="2399" y="1594"/>
                    <a:pt x="2405" y="1600"/>
                    <a:pt x="2408" y="1596"/>
                  </a:cubicBezTo>
                  <a:cubicBezTo>
                    <a:pt x="2413" y="1599"/>
                    <a:pt x="2416" y="1597"/>
                    <a:pt x="2421" y="1596"/>
                  </a:cubicBezTo>
                  <a:cubicBezTo>
                    <a:pt x="2425" y="1595"/>
                    <a:pt x="2430" y="1602"/>
                    <a:pt x="2433" y="1597"/>
                  </a:cubicBezTo>
                  <a:cubicBezTo>
                    <a:pt x="2442" y="1597"/>
                    <a:pt x="2451" y="1602"/>
                    <a:pt x="2459" y="1598"/>
                  </a:cubicBezTo>
                  <a:cubicBezTo>
                    <a:pt x="2461" y="1600"/>
                    <a:pt x="2463" y="1600"/>
                    <a:pt x="2465" y="1600"/>
                  </a:cubicBezTo>
                  <a:cubicBezTo>
                    <a:pt x="2467" y="1601"/>
                    <a:pt x="2466" y="1605"/>
                    <a:pt x="2469" y="1602"/>
                  </a:cubicBezTo>
                  <a:cubicBezTo>
                    <a:pt x="2471" y="1601"/>
                    <a:pt x="2473" y="1601"/>
                    <a:pt x="2475" y="1601"/>
                  </a:cubicBezTo>
                  <a:cubicBezTo>
                    <a:pt x="2477" y="1603"/>
                    <a:pt x="2480" y="1601"/>
                    <a:pt x="2479" y="1604"/>
                  </a:cubicBezTo>
                  <a:cubicBezTo>
                    <a:pt x="2469" y="1609"/>
                    <a:pt x="2457" y="1601"/>
                    <a:pt x="2448" y="1607"/>
                  </a:cubicBezTo>
                  <a:cubicBezTo>
                    <a:pt x="2445" y="1606"/>
                    <a:pt x="2443" y="1607"/>
                    <a:pt x="2439" y="1604"/>
                  </a:cubicBezTo>
                  <a:cubicBezTo>
                    <a:pt x="2437" y="1607"/>
                    <a:pt x="2435" y="1607"/>
                    <a:pt x="2432" y="1607"/>
                  </a:cubicBezTo>
                  <a:cubicBezTo>
                    <a:pt x="2426" y="1605"/>
                    <a:pt x="2422" y="1607"/>
                    <a:pt x="2416" y="1607"/>
                  </a:cubicBezTo>
                  <a:cubicBezTo>
                    <a:pt x="2395" y="1607"/>
                    <a:pt x="2374" y="1608"/>
                    <a:pt x="2352" y="1609"/>
                  </a:cubicBezTo>
                  <a:cubicBezTo>
                    <a:pt x="2331" y="1611"/>
                    <a:pt x="2310" y="1615"/>
                    <a:pt x="2289" y="1614"/>
                  </a:cubicBezTo>
                  <a:cubicBezTo>
                    <a:pt x="2279" y="1615"/>
                    <a:pt x="2268" y="1616"/>
                    <a:pt x="2258" y="1617"/>
                  </a:cubicBezTo>
                  <a:cubicBezTo>
                    <a:pt x="2254" y="1621"/>
                    <a:pt x="2247" y="1616"/>
                    <a:pt x="2243" y="1620"/>
                  </a:cubicBezTo>
                  <a:cubicBezTo>
                    <a:pt x="2240" y="1617"/>
                    <a:pt x="2237" y="1618"/>
                    <a:pt x="2235" y="1620"/>
                  </a:cubicBezTo>
                  <a:cubicBezTo>
                    <a:pt x="2231" y="1614"/>
                    <a:pt x="2229" y="1620"/>
                    <a:pt x="2225" y="1618"/>
                  </a:cubicBezTo>
                  <a:cubicBezTo>
                    <a:pt x="2203" y="1616"/>
                    <a:pt x="2183" y="1620"/>
                    <a:pt x="2161" y="1620"/>
                  </a:cubicBezTo>
                  <a:cubicBezTo>
                    <a:pt x="2151" y="1623"/>
                    <a:pt x="2140" y="1619"/>
                    <a:pt x="2130" y="1623"/>
                  </a:cubicBezTo>
                  <a:cubicBezTo>
                    <a:pt x="2125" y="1621"/>
                    <a:pt x="2119" y="1621"/>
                    <a:pt x="2115" y="1623"/>
                  </a:cubicBezTo>
                  <a:cubicBezTo>
                    <a:pt x="2112" y="1621"/>
                    <a:pt x="2109" y="1622"/>
                    <a:pt x="2107" y="1623"/>
                  </a:cubicBezTo>
                  <a:cubicBezTo>
                    <a:pt x="2103" y="1621"/>
                    <a:pt x="2100" y="1620"/>
                    <a:pt x="2097" y="1622"/>
                  </a:cubicBezTo>
                  <a:cubicBezTo>
                    <a:pt x="2075" y="1621"/>
                    <a:pt x="2053" y="1619"/>
                    <a:pt x="2032" y="1618"/>
                  </a:cubicBezTo>
                  <a:cubicBezTo>
                    <a:pt x="2030" y="1621"/>
                    <a:pt x="2026" y="1616"/>
                    <a:pt x="2024" y="1618"/>
                  </a:cubicBezTo>
                  <a:cubicBezTo>
                    <a:pt x="2021" y="1615"/>
                    <a:pt x="2019" y="1617"/>
                    <a:pt x="2015" y="1615"/>
                  </a:cubicBezTo>
                  <a:cubicBezTo>
                    <a:pt x="2010" y="1616"/>
                    <a:pt x="2005" y="1614"/>
                    <a:pt x="2000" y="1615"/>
                  </a:cubicBezTo>
                  <a:cubicBezTo>
                    <a:pt x="1994" y="1611"/>
                    <a:pt x="1990" y="1617"/>
                    <a:pt x="1983" y="1612"/>
                  </a:cubicBezTo>
                  <a:cubicBezTo>
                    <a:pt x="1977" y="1611"/>
                    <a:pt x="1971" y="1609"/>
                    <a:pt x="1966" y="1611"/>
                  </a:cubicBezTo>
                  <a:cubicBezTo>
                    <a:pt x="1972" y="1614"/>
                    <a:pt x="1977" y="1612"/>
                    <a:pt x="1983" y="1617"/>
                  </a:cubicBezTo>
                  <a:cubicBezTo>
                    <a:pt x="1985" y="1614"/>
                    <a:pt x="1988" y="1619"/>
                    <a:pt x="1991" y="1617"/>
                  </a:cubicBezTo>
                  <a:cubicBezTo>
                    <a:pt x="1993" y="1618"/>
                    <a:pt x="1996" y="1616"/>
                    <a:pt x="1999" y="1620"/>
                  </a:cubicBezTo>
                  <a:cubicBezTo>
                    <a:pt x="2009" y="1618"/>
                    <a:pt x="2021" y="1623"/>
                    <a:pt x="2031" y="1623"/>
                  </a:cubicBezTo>
                  <a:cubicBezTo>
                    <a:pt x="2042" y="1624"/>
                    <a:pt x="2053" y="1625"/>
                    <a:pt x="2063" y="1626"/>
                  </a:cubicBezTo>
                  <a:cubicBezTo>
                    <a:pt x="2074" y="1625"/>
                    <a:pt x="2086" y="1628"/>
                    <a:pt x="2096" y="1627"/>
                  </a:cubicBezTo>
                  <a:cubicBezTo>
                    <a:pt x="2107" y="1627"/>
                    <a:pt x="2118" y="1630"/>
                    <a:pt x="2128" y="1627"/>
                  </a:cubicBezTo>
                  <a:cubicBezTo>
                    <a:pt x="2134" y="1631"/>
                    <a:pt x="2138" y="1625"/>
                    <a:pt x="2144" y="1627"/>
                  </a:cubicBezTo>
                  <a:cubicBezTo>
                    <a:pt x="2149" y="1626"/>
                    <a:pt x="2154" y="1628"/>
                    <a:pt x="2159" y="1627"/>
                  </a:cubicBezTo>
                  <a:cubicBezTo>
                    <a:pt x="2170" y="1628"/>
                    <a:pt x="2180" y="1625"/>
                    <a:pt x="2191" y="1627"/>
                  </a:cubicBezTo>
                  <a:cubicBezTo>
                    <a:pt x="2193" y="1623"/>
                    <a:pt x="2196" y="1627"/>
                    <a:pt x="2199" y="1627"/>
                  </a:cubicBezTo>
                  <a:cubicBezTo>
                    <a:pt x="2200" y="1627"/>
                    <a:pt x="2200" y="1624"/>
                    <a:pt x="2201" y="1623"/>
                  </a:cubicBezTo>
                  <a:cubicBezTo>
                    <a:pt x="2202" y="1623"/>
                    <a:pt x="2205" y="1626"/>
                    <a:pt x="2206" y="1624"/>
                  </a:cubicBezTo>
                  <a:cubicBezTo>
                    <a:pt x="2212" y="1625"/>
                    <a:pt x="2218" y="1627"/>
                    <a:pt x="2223" y="1625"/>
                  </a:cubicBezTo>
                  <a:cubicBezTo>
                    <a:pt x="2245" y="1629"/>
                    <a:pt x="2265" y="1624"/>
                    <a:pt x="2286" y="1622"/>
                  </a:cubicBezTo>
                  <a:cubicBezTo>
                    <a:pt x="2291" y="1620"/>
                    <a:pt x="2296" y="1623"/>
                    <a:pt x="2301" y="1622"/>
                  </a:cubicBezTo>
                  <a:cubicBezTo>
                    <a:pt x="2307" y="1624"/>
                    <a:pt x="2311" y="1617"/>
                    <a:pt x="2317" y="1622"/>
                  </a:cubicBezTo>
                  <a:cubicBezTo>
                    <a:pt x="2319" y="1620"/>
                    <a:pt x="2322" y="1620"/>
                    <a:pt x="2325" y="1622"/>
                  </a:cubicBezTo>
                  <a:cubicBezTo>
                    <a:pt x="2327" y="1620"/>
                    <a:pt x="2330" y="1619"/>
                    <a:pt x="2332" y="1619"/>
                  </a:cubicBezTo>
                  <a:cubicBezTo>
                    <a:pt x="2338" y="1618"/>
                    <a:pt x="2344" y="1620"/>
                    <a:pt x="2349" y="1617"/>
                  </a:cubicBezTo>
                  <a:cubicBezTo>
                    <a:pt x="2359" y="1615"/>
                    <a:pt x="2370" y="1617"/>
                    <a:pt x="2380" y="1614"/>
                  </a:cubicBezTo>
                  <a:cubicBezTo>
                    <a:pt x="2391" y="1615"/>
                    <a:pt x="2402" y="1616"/>
                    <a:pt x="2413" y="1615"/>
                  </a:cubicBezTo>
                  <a:cubicBezTo>
                    <a:pt x="2418" y="1614"/>
                    <a:pt x="2424" y="1617"/>
                    <a:pt x="2428" y="1612"/>
                  </a:cubicBezTo>
                  <a:cubicBezTo>
                    <a:pt x="2434" y="1615"/>
                    <a:pt x="2439" y="1615"/>
                    <a:pt x="2444" y="1612"/>
                  </a:cubicBezTo>
                  <a:cubicBezTo>
                    <a:pt x="2456" y="1615"/>
                    <a:pt x="2466" y="1612"/>
                    <a:pt x="2477" y="1610"/>
                  </a:cubicBezTo>
                  <a:cubicBezTo>
                    <a:pt x="2486" y="1613"/>
                    <a:pt x="2495" y="1611"/>
                    <a:pt x="2504" y="1613"/>
                  </a:cubicBezTo>
                  <a:cubicBezTo>
                    <a:pt x="2508" y="1612"/>
                    <a:pt x="2513" y="1615"/>
                    <a:pt x="2517" y="1613"/>
                  </a:cubicBezTo>
                  <a:cubicBezTo>
                    <a:pt x="2521" y="1613"/>
                    <a:pt x="2526" y="1612"/>
                    <a:pt x="2531" y="1612"/>
                  </a:cubicBezTo>
                  <a:cubicBezTo>
                    <a:pt x="2538" y="1616"/>
                    <a:pt x="2544" y="1614"/>
                    <a:pt x="2551" y="1618"/>
                  </a:cubicBezTo>
                  <a:cubicBezTo>
                    <a:pt x="2553" y="1616"/>
                    <a:pt x="2557" y="1617"/>
                    <a:pt x="2560" y="1619"/>
                  </a:cubicBezTo>
                  <a:cubicBezTo>
                    <a:pt x="2563" y="1616"/>
                    <a:pt x="2566" y="1617"/>
                    <a:pt x="2570" y="1620"/>
                  </a:cubicBezTo>
                  <a:cubicBezTo>
                    <a:pt x="2576" y="1617"/>
                    <a:pt x="2582" y="1619"/>
                    <a:pt x="2589" y="1619"/>
                  </a:cubicBezTo>
                  <a:cubicBezTo>
                    <a:pt x="2591" y="1616"/>
                    <a:pt x="2596" y="1622"/>
                    <a:pt x="2598" y="1618"/>
                  </a:cubicBezTo>
                  <a:cubicBezTo>
                    <a:pt x="2599" y="1618"/>
                    <a:pt x="2601" y="1620"/>
                    <a:pt x="2603" y="1618"/>
                  </a:cubicBezTo>
                  <a:cubicBezTo>
                    <a:pt x="2605" y="1620"/>
                    <a:pt x="2607" y="1617"/>
                    <a:pt x="2606" y="1621"/>
                  </a:cubicBezTo>
                  <a:cubicBezTo>
                    <a:pt x="2601" y="1624"/>
                    <a:pt x="2595" y="1620"/>
                    <a:pt x="2589" y="1622"/>
                  </a:cubicBezTo>
                  <a:cubicBezTo>
                    <a:pt x="2583" y="1621"/>
                    <a:pt x="2578" y="1625"/>
                    <a:pt x="2572" y="1624"/>
                  </a:cubicBezTo>
                  <a:cubicBezTo>
                    <a:pt x="2570" y="1626"/>
                    <a:pt x="2567" y="1624"/>
                    <a:pt x="2565" y="1624"/>
                  </a:cubicBezTo>
                  <a:cubicBezTo>
                    <a:pt x="2562" y="1628"/>
                    <a:pt x="2559" y="1629"/>
                    <a:pt x="2555" y="1626"/>
                  </a:cubicBezTo>
                  <a:cubicBezTo>
                    <a:pt x="2553" y="1628"/>
                    <a:pt x="2550" y="1627"/>
                    <a:pt x="2548" y="1629"/>
                  </a:cubicBezTo>
                  <a:cubicBezTo>
                    <a:pt x="2544" y="1626"/>
                    <a:pt x="2543" y="1633"/>
                    <a:pt x="2539" y="1631"/>
                  </a:cubicBezTo>
                  <a:cubicBezTo>
                    <a:pt x="2540" y="1629"/>
                    <a:pt x="2538" y="1627"/>
                    <a:pt x="2535" y="1625"/>
                  </a:cubicBezTo>
                  <a:cubicBezTo>
                    <a:pt x="2532" y="1624"/>
                    <a:pt x="2531" y="1626"/>
                    <a:pt x="2528" y="1624"/>
                  </a:cubicBezTo>
                  <a:cubicBezTo>
                    <a:pt x="2525" y="1626"/>
                    <a:pt x="2522" y="1626"/>
                    <a:pt x="2519" y="1625"/>
                  </a:cubicBezTo>
                  <a:cubicBezTo>
                    <a:pt x="2516" y="1623"/>
                    <a:pt x="2514" y="1631"/>
                    <a:pt x="2510" y="1627"/>
                  </a:cubicBezTo>
                  <a:cubicBezTo>
                    <a:pt x="2504" y="1627"/>
                    <a:pt x="2498" y="1628"/>
                    <a:pt x="2492" y="1631"/>
                  </a:cubicBezTo>
                  <a:cubicBezTo>
                    <a:pt x="2488" y="1626"/>
                    <a:pt x="2486" y="1632"/>
                    <a:pt x="2482" y="1630"/>
                  </a:cubicBezTo>
                  <a:cubicBezTo>
                    <a:pt x="2480" y="1634"/>
                    <a:pt x="2476" y="1628"/>
                    <a:pt x="2473" y="1632"/>
                  </a:cubicBezTo>
                  <a:cubicBezTo>
                    <a:pt x="2467" y="1631"/>
                    <a:pt x="2461" y="1631"/>
                    <a:pt x="2454" y="1629"/>
                  </a:cubicBezTo>
                  <a:cubicBezTo>
                    <a:pt x="2437" y="1636"/>
                    <a:pt x="2418" y="1631"/>
                    <a:pt x="2401" y="1638"/>
                  </a:cubicBezTo>
                  <a:cubicBezTo>
                    <a:pt x="2395" y="1633"/>
                    <a:pt x="2393" y="1644"/>
                    <a:pt x="2388" y="1638"/>
                  </a:cubicBezTo>
                  <a:cubicBezTo>
                    <a:pt x="2384" y="1641"/>
                    <a:pt x="2379" y="1638"/>
                    <a:pt x="2375" y="1642"/>
                  </a:cubicBezTo>
                  <a:cubicBezTo>
                    <a:pt x="2369" y="1638"/>
                    <a:pt x="2365" y="1641"/>
                    <a:pt x="2360" y="1640"/>
                  </a:cubicBezTo>
                  <a:cubicBezTo>
                    <a:pt x="2356" y="1642"/>
                    <a:pt x="2351" y="1639"/>
                    <a:pt x="2346" y="1641"/>
                  </a:cubicBezTo>
                  <a:cubicBezTo>
                    <a:pt x="2328" y="1641"/>
                    <a:pt x="2310" y="1644"/>
                    <a:pt x="2292" y="1644"/>
                  </a:cubicBezTo>
                  <a:cubicBezTo>
                    <a:pt x="2288" y="1646"/>
                    <a:pt x="2283" y="1643"/>
                    <a:pt x="2279" y="1644"/>
                  </a:cubicBezTo>
                  <a:cubicBezTo>
                    <a:pt x="2275" y="1647"/>
                    <a:pt x="2270" y="1644"/>
                    <a:pt x="2265" y="1645"/>
                  </a:cubicBezTo>
                  <a:cubicBezTo>
                    <a:pt x="2261" y="1646"/>
                    <a:pt x="2256" y="1645"/>
                    <a:pt x="2251" y="1643"/>
                  </a:cubicBezTo>
                  <a:cubicBezTo>
                    <a:pt x="2247" y="1646"/>
                    <a:pt x="2241" y="1643"/>
                    <a:pt x="2237" y="1644"/>
                  </a:cubicBezTo>
                  <a:cubicBezTo>
                    <a:pt x="2227" y="1642"/>
                    <a:pt x="2219" y="1646"/>
                    <a:pt x="2210" y="1642"/>
                  </a:cubicBezTo>
                  <a:cubicBezTo>
                    <a:pt x="2205" y="1645"/>
                    <a:pt x="2200" y="1644"/>
                    <a:pt x="2196" y="1643"/>
                  </a:cubicBezTo>
                  <a:cubicBezTo>
                    <a:pt x="2191" y="1641"/>
                    <a:pt x="2187" y="1648"/>
                    <a:pt x="2181" y="1641"/>
                  </a:cubicBezTo>
                  <a:cubicBezTo>
                    <a:pt x="2173" y="1645"/>
                    <a:pt x="2163" y="1640"/>
                    <a:pt x="2155" y="1642"/>
                  </a:cubicBezTo>
                  <a:cubicBezTo>
                    <a:pt x="2144" y="1639"/>
                    <a:pt x="2136" y="1642"/>
                    <a:pt x="2126" y="1638"/>
                  </a:cubicBezTo>
                  <a:cubicBezTo>
                    <a:pt x="2122" y="1643"/>
                    <a:pt x="2117" y="1637"/>
                    <a:pt x="2113" y="1638"/>
                  </a:cubicBezTo>
                  <a:cubicBezTo>
                    <a:pt x="2109" y="1642"/>
                    <a:pt x="2103" y="1636"/>
                    <a:pt x="2099" y="1639"/>
                  </a:cubicBezTo>
                  <a:cubicBezTo>
                    <a:pt x="2089" y="1638"/>
                    <a:pt x="2080" y="1638"/>
                    <a:pt x="2070" y="1635"/>
                  </a:cubicBezTo>
                  <a:cubicBezTo>
                    <a:pt x="2065" y="1636"/>
                    <a:pt x="2061" y="1637"/>
                    <a:pt x="2056" y="1637"/>
                  </a:cubicBezTo>
                  <a:cubicBezTo>
                    <a:pt x="2050" y="1631"/>
                    <a:pt x="2047" y="1640"/>
                    <a:pt x="2041" y="1635"/>
                  </a:cubicBezTo>
                  <a:cubicBezTo>
                    <a:pt x="2037" y="1636"/>
                    <a:pt x="2031" y="1632"/>
                    <a:pt x="2027" y="1633"/>
                  </a:cubicBezTo>
                  <a:cubicBezTo>
                    <a:pt x="2022" y="1634"/>
                    <a:pt x="2017" y="1630"/>
                    <a:pt x="2012" y="1631"/>
                  </a:cubicBezTo>
                  <a:cubicBezTo>
                    <a:pt x="2018" y="1637"/>
                    <a:pt x="2023" y="1635"/>
                    <a:pt x="2028" y="1636"/>
                  </a:cubicBezTo>
                  <a:cubicBezTo>
                    <a:pt x="2033" y="1638"/>
                    <a:pt x="2038" y="1639"/>
                    <a:pt x="2042" y="1638"/>
                  </a:cubicBezTo>
                  <a:cubicBezTo>
                    <a:pt x="2047" y="1640"/>
                    <a:pt x="2052" y="1641"/>
                    <a:pt x="2057" y="1640"/>
                  </a:cubicBezTo>
                  <a:cubicBezTo>
                    <a:pt x="2062" y="1642"/>
                    <a:pt x="2067" y="1643"/>
                    <a:pt x="2071" y="1641"/>
                  </a:cubicBezTo>
                  <a:cubicBezTo>
                    <a:pt x="2077" y="1645"/>
                    <a:pt x="2081" y="1642"/>
                    <a:pt x="2086" y="1643"/>
                  </a:cubicBezTo>
                  <a:cubicBezTo>
                    <a:pt x="2091" y="1647"/>
                    <a:pt x="2095" y="1643"/>
                    <a:pt x="2100" y="1645"/>
                  </a:cubicBezTo>
                  <a:cubicBezTo>
                    <a:pt x="2105" y="1647"/>
                    <a:pt x="2109" y="1641"/>
                    <a:pt x="2115" y="1647"/>
                  </a:cubicBezTo>
                  <a:cubicBezTo>
                    <a:pt x="2119" y="1645"/>
                    <a:pt x="2125" y="1645"/>
                    <a:pt x="2130" y="1647"/>
                  </a:cubicBezTo>
                  <a:cubicBezTo>
                    <a:pt x="2132" y="1645"/>
                    <a:pt x="2135" y="1647"/>
                    <a:pt x="2137" y="1649"/>
                  </a:cubicBezTo>
                  <a:cubicBezTo>
                    <a:pt x="2139" y="1647"/>
                    <a:pt x="2142" y="1647"/>
                    <a:pt x="2145" y="1649"/>
                  </a:cubicBezTo>
                  <a:cubicBezTo>
                    <a:pt x="2149" y="1647"/>
                    <a:pt x="2154" y="1649"/>
                    <a:pt x="2159" y="1647"/>
                  </a:cubicBezTo>
                  <a:cubicBezTo>
                    <a:pt x="2164" y="1651"/>
                    <a:pt x="2167" y="1648"/>
                    <a:pt x="2170" y="1650"/>
                  </a:cubicBezTo>
                  <a:cubicBezTo>
                    <a:pt x="2172" y="1651"/>
                    <a:pt x="2172" y="1649"/>
                    <a:pt x="2173" y="1649"/>
                  </a:cubicBezTo>
                  <a:cubicBezTo>
                    <a:pt x="2178" y="1650"/>
                    <a:pt x="2184" y="1652"/>
                    <a:pt x="2189" y="1649"/>
                  </a:cubicBezTo>
                  <a:cubicBezTo>
                    <a:pt x="2195" y="1655"/>
                    <a:pt x="2198" y="1646"/>
                    <a:pt x="2204" y="1651"/>
                  </a:cubicBezTo>
                  <a:cubicBezTo>
                    <a:pt x="2208" y="1652"/>
                    <a:pt x="2213" y="1649"/>
                    <a:pt x="2218" y="1653"/>
                  </a:cubicBezTo>
                  <a:cubicBezTo>
                    <a:pt x="2227" y="1649"/>
                    <a:pt x="2238" y="1653"/>
                    <a:pt x="2248" y="1652"/>
                  </a:cubicBezTo>
                  <a:cubicBezTo>
                    <a:pt x="2257" y="1652"/>
                    <a:pt x="2266" y="1651"/>
                    <a:pt x="2276" y="1652"/>
                  </a:cubicBezTo>
                  <a:cubicBezTo>
                    <a:pt x="2286" y="1650"/>
                    <a:pt x="2296" y="1652"/>
                    <a:pt x="2306" y="1651"/>
                  </a:cubicBezTo>
                  <a:cubicBezTo>
                    <a:pt x="2315" y="1649"/>
                    <a:pt x="2324" y="1649"/>
                    <a:pt x="2334" y="1649"/>
                  </a:cubicBezTo>
                  <a:cubicBezTo>
                    <a:pt x="2344" y="1649"/>
                    <a:pt x="2354" y="1649"/>
                    <a:pt x="2363" y="1647"/>
                  </a:cubicBezTo>
                  <a:cubicBezTo>
                    <a:pt x="2369" y="1651"/>
                    <a:pt x="2373" y="1648"/>
                    <a:pt x="2377" y="1646"/>
                  </a:cubicBezTo>
                  <a:cubicBezTo>
                    <a:pt x="2382" y="1650"/>
                    <a:pt x="2387" y="1646"/>
                    <a:pt x="2391" y="1645"/>
                  </a:cubicBezTo>
                  <a:cubicBezTo>
                    <a:pt x="2397" y="1650"/>
                    <a:pt x="2400" y="1643"/>
                    <a:pt x="2405" y="1644"/>
                  </a:cubicBezTo>
                  <a:cubicBezTo>
                    <a:pt x="2410" y="1644"/>
                    <a:pt x="2415" y="1643"/>
                    <a:pt x="2421" y="1644"/>
                  </a:cubicBezTo>
                  <a:cubicBezTo>
                    <a:pt x="2429" y="1639"/>
                    <a:pt x="2439" y="1644"/>
                    <a:pt x="2448" y="1638"/>
                  </a:cubicBezTo>
                  <a:cubicBezTo>
                    <a:pt x="2459" y="1643"/>
                    <a:pt x="2467" y="1634"/>
                    <a:pt x="2478" y="1640"/>
                  </a:cubicBezTo>
                  <a:cubicBezTo>
                    <a:pt x="2470" y="1641"/>
                    <a:pt x="2463" y="1644"/>
                    <a:pt x="2456" y="1646"/>
                  </a:cubicBezTo>
                  <a:cubicBezTo>
                    <a:pt x="2448" y="1647"/>
                    <a:pt x="2440" y="1647"/>
                    <a:pt x="2433" y="1649"/>
                  </a:cubicBezTo>
                  <a:cubicBezTo>
                    <a:pt x="2425" y="1649"/>
                    <a:pt x="2417" y="1651"/>
                    <a:pt x="2410" y="1652"/>
                  </a:cubicBezTo>
                  <a:cubicBezTo>
                    <a:pt x="2407" y="1657"/>
                    <a:pt x="2402" y="1649"/>
                    <a:pt x="2399" y="1656"/>
                  </a:cubicBezTo>
                  <a:cubicBezTo>
                    <a:pt x="2396" y="1657"/>
                    <a:pt x="2390" y="1653"/>
                    <a:pt x="2387" y="1658"/>
                  </a:cubicBezTo>
                  <a:cubicBezTo>
                    <a:pt x="2383" y="1656"/>
                    <a:pt x="2381" y="1661"/>
                    <a:pt x="2376" y="1659"/>
                  </a:cubicBezTo>
                  <a:cubicBezTo>
                    <a:pt x="2373" y="1663"/>
                    <a:pt x="2368" y="1659"/>
                    <a:pt x="2364" y="1661"/>
                  </a:cubicBezTo>
                  <a:cubicBezTo>
                    <a:pt x="2361" y="1665"/>
                    <a:pt x="2357" y="1662"/>
                    <a:pt x="2353" y="1662"/>
                  </a:cubicBezTo>
                  <a:cubicBezTo>
                    <a:pt x="2349" y="1660"/>
                    <a:pt x="2346" y="1666"/>
                    <a:pt x="2341" y="1661"/>
                  </a:cubicBezTo>
                  <a:cubicBezTo>
                    <a:pt x="2334" y="1665"/>
                    <a:pt x="2325" y="1662"/>
                    <a:pt x="2318" y="1664"/>
                  </a:cubicBezTo>
                  <a:cubicBezTo>
                    <a:pt x="2314" y="1664"/>
                    <a:pt x="2311" y="1667"/>
                    <a:pt x="2307" y="1665"/>
                  </a:cubicBezTo>
                  <a:cubicBezTo>
                    <a:pt x="2303" y="1667"/>
                    <a:pt x="2299" y="1668"/>
                    <a:pt x="2295" y="1667"/>
                  </a:cubicBezTo>
                  <a:cubicBezTo>
                    <a:pt x="2292" y="1666"/>
                    <a:pt x="2288" y="1667"/>
                    <a:pt x="2285" y="1666"/>
                  </a:cubicBezTo>
                  <a:cubicBezTo>
                    <a:pt x="2283" y="1672"/>
                    <a:pt x="2277" y="1663"/>
                    <a:pt x="2274" y="1667"/>
                  </a:cubicBezTo>
                  <a:cubicBezTo>
                    <a:pt x="2267" y="1667"/>
                    <a:pt x="2260" y="1667"/>
                    <a:pt x="2253" y="1668"/>
                  </a:cubicBezTo>
                  <a:cubicBezTo>
                    <a:pt x="2246" y="1667"/>
                    <a:pt x="2238" y="1666"/>
                    <a:pt x="2232" y="1667"/>
                  </a:cubicBezTo>
                  <a:cubicBezTo>
                    <a:pt x="2228" y="1668"/>
                    <a:pt x="2224" y="1667"/>
                    <a:pt x="2221" y="1668"/>
                  </a:cubicBezTo>
                  <a:cubicBezTo>
                    <a:pt x="2216" y="1663"/>
                    <a:pt x="2215" y="1672"/>
                    <a:pt x="2210" y="1669"/>
                  </a:cubicBezTo>
                  <a:cubicBezTo>
                    <a:pt x="2195" y="1665"/>
                    <a:pt x="2182" y="1670"/>
                    <a:pt x="2167" y="1666"/>
                  </a:cubicBezTo>
                  <a:cubicBezTo>
                    <a:pt x="2161" y="1669"/>
                    <a:pt x="2154" y="1667"/>
                    <a:pt x="2147" y="1669"/>
                  </a:cubicBezTo>
                  <a:cubicBezTo>
                    <a:pt x="2143" y="1667"/>
                    <a:pt x="2139" y="1664"/>
                    <a:pt x="2136" y="1669"/>
                  </a:cubicBezTo>
                  <a:cubicBezTo>
                    <a:pt x="2132" y="1666"/>
                    <a:pt x="2129" y="1668"/>
                    <a:pt x="2126" y="1670"/>
                  </a:cubicBezTo>
                  <a:cubicBezTo>
                    <a:pt x="2140" y="1674"/>
                    <a:pt x="2154" y="1674"/>
                    <a:pt x="2167" y="1674"/>
                  </a:cubicBezTo>
                  <a:cubicBezTo>
                    <a:pt x="2175" y="1676"/>
                    <a:pt x="2181" y="1672"/>
                    <a:pt x="2188" y="1675"/>
                  </a:cubicBezTo>
                  <a:cubicBezTo>
                    <a:pt x="2195" y="1673"/>
                    <a:pt x="2203" y="1677"/>
                    <a:pt x="2210" y="1673"/>
                  </a:cubicBezTo>
                  <a:cubicBezTo>
                    <a:pt x="2214" y="1678"/>
                    <a:pt x="2216" y="1672"/>
                    <a:pt x="2219" y="1675"/>
                  </a:cubicBezTo>
                  <a:cubicBezTo>
                    <a:pt x="2221" y="1675"/>
                    <a:pt x="2222" y="1675"/>
                    <a:pt x="2223" y="1672"/>
                  </a:cubicBezTo>
                  <a:cubicBezTo>
                    <a:pt x="2226" y="1673"/>
                    <a:pt x="2228" y="1676"/>
                    <a:pt x="2230" y="1674"/>
                  </a:cubicBezTo>
                  <a:cubicBezTo>
                    <a:pt x="2237" y="1674"/>
                    <a:pt x="2244" y="1675"/>
                    <a:pt x="2251" y="1675"/>
                  </a:cubicBezTo>
                  <a:cubicBezTo>
                    <a:pt x="2253" y="1672"/>
                    <a:pt x="2257" y="1673"/>
                    <a:pt x="2260" y="1676"/>
                  </a:cubicBezTo>
                  <a:cubicBezTo>
                    <a:pt x="2263" y="1669"/>
                    <a:pt x="2268" y="1677"/>
                    <a:pt x="2271" y="1675"/>
                  </a:cubicBezTo>
                  <a:cubicBezTo>
                    <a:pt x="2278" y="1673"/>
                    <a:pt x="2286" y="1677"/>
                    <a:pt x="2293" y="1674"/>
                  </a:cubicBezTo>
                  <a:cubicBezTo>
                    <a:pt x="2296" y="1677"/>
                    <a:pt x="2293" y="1681"/>
                    <a:pt x="2300" y="1684"/>
                  </a:cubicBezTo>
                  <a:cubicBezTo>
                    <a:pt x="2307" y="1679"/>
                    <a:pt x="2317" y="1684"/>
                    <a:pt x="2324" y="1682"/>
                  </a:cubicBezTo>
                  <a:cubicBezTo>
                    <a:pt x="2333" y="1681"/>
                    <a:pt x="2341" y="1679"/>
                    <a:pt x="2349" y="1680"/>
                  </a:cubicBezTo>
                  <a:cubicBezTo>
                    <a:pt x="2357" y="1678"/>
                    <a:pt x="2366" y="1682"/>
                    <a:pt x="2374" y="1678"/>
                  </a:cubicBezTo>
                  <a:cubicBezTo>
                    <a:pt x="2384" y="1681"/>
                    <a:pt x="2392" y="1677"/>
                    <a:pt x="2401" y="1681"/>
                  </a:cubicBezTo>
                  <a:cubicBezTo>
                    <a:pt x="2410" y="1676"/>
                    <a:pt x="2421" y="1678"/>
                    <a:pt x="2430" y="1673"/>
                  </a:cubicBezTo>
                  <a:cubicBezTo>
                    <a:pt x="2435" y="1674"/>
                    <a:pt x="2440" y="1673"/>
                    <a:pt x="2445" y="1673"/>
                  </a:cubicBezTo>
                  <a:cubicBezTo>
                    <a:pt x="2447" y="1671"/>
                    <a:pt x="2451" y="1675"/>
                    <a:pt x="2453" y="1670"/>
                  </a:cubicBezTo>
                  <a:cubicBezTo>
                    <a:pt x="2456" y="1672"/>
                    <a:pt x="2458" y="1669"/>
                    <a:pt x="2461" y="1670"/>
                  </a:cubicBezTo>
                  <a:cubicBezTo>
                    <a:pt x="2465" y="1667"/>
                    <a:pt x="2471" y="1669"/>
                    <a:pt x="2476" y="1667"/>
                  </a:cubicBezTo>
                  <a:cubicBezTo>
                    <a:pt x="2481" y="1666"/>
                    <a:pt x="2486" y="1668"/>
                    <a:pt x="2491" y="1664"/>
                  </a:cubicBezTo>
                  <a:cubicBezTo>
                    <a:pt x="2497" y="1669"/>
                    <a:pt x="2501" y="1662"/>
                    <a:pt x="2506" y="1664"/>
                  </a:cubicBezTo>
                  <a:cubicBezTo>
                    <a:pt x="2508" y="1661"/>
                    <a:pt x="2512" y="1666"/>
                    <a:pt x="2514" y="1664"/>
                  </a:cubicBezTo>
                  <a:cubicBezTo>
                    <a:pt x="2517" y="1665"/>
                    <a:pt x="2520" y="1664"/>
                    <a:pt x="2523" y="1667"/>
                  </a:cubicBezTo>
                  <a:cubicBezTo>
                    <a:pt x="2528" y="1660"/>
                    <a:pt x="2535" y="1667"/>
                    <a:pt x="2540" y="1660"/>
                  </a:cubicBezTo>
                  <a:cubicBezTo>
                    <a:pt x="2547" y="1662"/>
                    <a:pt x="2554" y="1661"/>
                    <a:pt x="2560" y="1658"/>
                  </a:cubicBezTo>
                  <a:cubicBezTo>
                    <a:pt x="2573" y="1658"/>
                    <a:pt x="2586" y="1656"/>
                    <a:pt x="2600" y="1658"/>
                  </a:cubicBezTo>
                  <a:cubicBezTo>
                    <a:pt x="2605" y="1654"/>
                    <a:pt x="2612" y="1658"/>
                    <a:pt x="2617" y="1651"/>
                  </a:cubicBezTo>
                  <a:cubicBezTo>
                    <a:pt x="2620" y="1652"/>
                    <a:pt x="2623" y="1651"/>
                    <a:pt x="2626" y="1650"/>
                  </a:cubicBezTo>
                  <a:cubicBezTo>
                    <a:pt x="2630" y="1651"/>
                    <a:pt x="2633" y="1649"/>
                    <a:pt x="2637" y="1649"/>
                  </a:cubicBezTo>
                  <a:cubicBezTo>
                    <a:pt x="2644" y="1653"/>
                    <a:pt x="2649" y="1649"/>
                    <a:pt x="2655" y="1653"/>
                  </a:cubicBezTo>
                  <a:cubicBezTo>
                    <a:pt x="2662" y="1652"/>
                    <a:pt x="2669" y="1652"/>
                    <a:pt x="2675" y="1651"/>
                  </a:cubicBezTo>
                  <a:cubicBezTo>
                    <a:pt x="2683" y="1654"/>
                    <a:pt x="2689" y="1651"/>
                    <a:pt x="2696" y="1654"/>
                  </a:cubicBezTo>
                  <a:cubicBezTo>
                    <a:pt x="2703" y="1654"/>
                    <a:pt x="2710" y="1654"/>
                    <a:pt x="2717" y="1655"/>
                  </a:cubicBezTo>
                  <a:cubicBezTo>
                    <a:pt x="2724" y="1652"/>
                    <a:pt x="2732" y="1655"/>
                    <a:pt x="2739" y="1654"/>
                  </a:cubicBezTo>
                  <a:cubicBezTo>
                    <a:pt x="2753" y="1657"/>
                    <a:pt x="2768" y="1658"/>
                    <a:pt x="2783" y="1662"/>
                  </a:cubicBezTo>
                  <a:cubicBezTo>
                    <a:pt x="2785" y="1659"/>
                    <a:pt x="2790" y="1665"/>
                    <a:pt x="2792" y="1660"/>
                  </a:cubicBezTo>
                  <a:cubicBezTo>
                    <a:pt x="2796" y="1661"/>
                    <a:pt x="2800" y="1664"/>
                    <a:pt x="2803" y="1663"/>
                  </a:cubicBezTo>
                  <a:cubicBezTo>
                    <a:pt x="2808" y="1666"/>
                    <a:pt x="2812" y="1669"/>
                    <a:pt x="2815" y="1665"/>
                  </a:cubicBezTo>
                  <a:cubicBezTo>
                    <a:pt x="2824" y="1667"/>
                    <a:pt x="2810" y="1673"/>
                    <a:pt x="2819" y="1675"/>
                  </a:cubicBezTo>
                  <a:cubicBezTo>
                    <a:pt x="2817" y="1678"/>
                    <a:pt x="2813" y="1673"/>
                    <a:pt x="2811" y="1675"/>
                  </a:cubicBezTo>
                  <a:cubicBezTo>
                    <a:pt x="2808" y="1677"/>
                    <a:pt x="2805" y="1676"/>
                    <a:pt x="2801" y="1674"/>
                  </a:cubicBezTo>
                  <a:cubicBezTo>
                    <a:pt x="2795" y="1674"/>
                    <a:pt x="2788" y="1674"/>
                    <a:pt x="2782" y="1672"/>
                  </a:cubicBezTo>
                  <a:cubicBezTo>
                    <a:pt x="2770" y="1672"/>
                    <a:pt x="2758" y="1673"/>
                    <a:pt x="2745" y="1671"/>
                  </a:cubicBezTo>
                  <a:cubicBezTo>
                    <a:pt x="2722" y="1673"/>
                    <a:pt x="2697" y="1672"/>
                    <a:pt x="2674" y="1676"/>
                  </a:cubicBezTo>
                  <a:cubicBezTo>
                    <a:pt x="2669" y="1680"/>
                    <a:pt x="2662" y="1675"/>
                    <a:pt x="2657" y="1678"/>
                  </a:cubicBezTo>
                  <a:cubicBezTo>
                    <a:pt x="2650" y="1676"/>
                    <a:pt x="2646" y="1683"/>
                    <a:pt x="2638" y="1679"/>
                  </a:cubicBezTo>
                  <a:cubicBezTo>
                    <a:pt x="2637" y="1682"/>
                    <a:pt x="2633" y="1681"/>
                    <a:pt x="2631" y="1682"/>
                  </a:cubicBezTo>
                  <a:cubicBezTo>
                    <a:pt x="2627" y="1679"/>
                    <a:pt x="2625" y="1685"/>
                    <a:pt x="2621" y="1680"/>
                  </a:cubicBezTo>
                  <a:cubicBezTo>
                    <a:pt x="2619" y="1686"/>
                    <a:pt x="2615" y="1682"/>
                    <a:pt x="2613" y="1685"/>
                  </a:cubicBezTo>
                  <a:cubicBezTo>
                    <a:pt x="2609" y="1679"/>
                    <a:pt x="2608" y="1690"/>
                    <a:pt x="2603" y="1684"/>
                  </a:cubicBezTo>
                  <a:cubicBezTo>
                    <a:pt x="2601" y="1687"/>
                    <a:pt x="2599" y="1688"/>
                    <a:pt x="2596" y="1687"/>
                  </a:cubicBezTo>
                  <a:cubicBezTo>
                    <a:pt x="2593" y="1688"/>
                    <a:pt x="2590" y="1688"/>
                    <a:pt x="2587" y="1689"/>
                  </a:cubicBezTo>
                  <a:cubicBezTo>
                    <a:pt x="2581" y="1692"/>
                    <a:pt x="2574" y="1688"/>
                    <a:pt x="2569" y="1693"/>
                  </a:cubicBezTo>
                  <a:cubicBezTo>
                    <a:pt x="2566" y="1691"/>
                    <a:pt x="2564" y="1695"/>
                    <a:pt x="2562" y="1696"/>
                  </a:cubicBezTo>
                  <a:cubicBezTo>
                    <a:pt x="2558" y="1695"/>
                    <a:pt x="2555" y="1695"/>
                    <a:pt x="2552" y="1697"/>
                  </a:cubicBezTo>
                  <a:cubicBezTo>
                    <a:pt x="2546" y="1697"/>
                    <a:pt x="2540" y="1699"/>
                    <a:pt x="2534" y="1701"/>
                  </a:cubicBezTo>
                  <a:cubicBezTo>
                    <a:pt x="2526" y="1696"/>
                    <a:pt x="2520" y="1705"/>
                    <a:pt x="2512" y="1699"/>
                  </a:cubicBezTo>
                  <a:cubicBezTo>
                    <a:pt x="2509" y="1701"/>
                    <a:pt x="2506" y="1705"/>
                    <a:pt x="2501" y="1700"/>
                  </a:cubicBezTo>
                  <a:cubicBezTo>
                    <a:pt x="2498" y="1708"/>
                    <a:pt x="2492" y="1698"/>
                    <a:pt x="2490" y="1705"/>
                  </a:cubicBezTo>
                  <a:cubicBezTo>
                    <a:pt x="2482" y="1706"/>
                    <a:pt x="2474" y="1704"/>
                    <a:pt x="2467" y="1708"/>
                  </a:cubicBezTo>
                  <a:cubicBezTo>
                    <a:pt x="2459" y="1707"/>
                    <a:pt x="2451" y="1707"/>
                    <a:pt x="2443" y="1708"/>
                  </a:cubicBezTo>
                  <a:cubicBezTo>
                    <a:pt x="2439" y="1709"/>
                    <a:pt x="2435" y="1706"/>
                    <a:pt x="2432" y="1709"/>
                  </a:cubicBezTo>
                  <a:cubicBezTo>
                    <a:pt x="2429" y="1710"/>
                    <a:pt x="2425" y="1709"/>
                    <a:pt x="2421" y="1710"/>
                  </a:cubicBezTo>
                  <a:cubicBezTo>
                    <a:pt x="2414" y="1713"/>
                    <a:pt x="2406" y="1710"/>
                    <a:pt x="2398" y="1713"/>
                  </a:cubicBezTo>
                  <a:cubicBezTo>
                    <a:pt x="2383" y="1714"/>
                    <a:pt x="2367" y="1714"/>
                    <a:pt x="2351" y="1713"/>
                  </a:cubicBezTo>
                  <a:cubicBezTo>
                    <a:pt x="2344" y="1713"/>
                    <a:pt x="2336" y="1712"/>
                    <a:pt x="2329" y="1714"/>
                  </a:cubicBezTo>
                  <a:cubicBezTo>
                    <a:pt x="2321" y="1710"/>
                    <a:pt x="2314" y="1713"/>
                    <a:pt x="2305" y="1711"/>
                  </a:cubicBezTo>
                  <a:cubicBezTo>
                    <a:pt x="2298" y="1712"/>
                    <a:pt x="2289" y="1708"/>
                    <a:pt x="2282" y="1711"/>
                  </a:cubicBezTo>
                  <a:cubicBezTo>
                    <a:pt x="2273" y="1709"/>
                    <a:pt x="2265" y="1708"/>
                    <a:pt x="2257" y="1708"/>
                  </a:cubicBezTo>
                  <a:cubicBezTo>
                    <a:pt x="2241" y="1703"/>
                    <a:pt x="2226" y="1705"/>
                    <a:pt x="2210" y="1700"/>
                  </a:cubicBezTo>
                  <a:cubicBezTo>
                    <a:pt x="2207" y="1702"/>
                    <a:pt x="2203" y="1699"/>
                    <a:pt x="2199" y="1698"/>
                  </a:cubicBezTo>
                  <a:cubicBezTo>
                    <a:pt x="2195" y="1700"/>
                    <a:pt x="2190" y="1698"/>
                    <a:pt x="2185" y="1694"/>
                  </a:cubicBezTo>
                  <a:cubicBezTo>
                    <a:pt x="2178" y="1697"/>
                    <a:pt x="2168" y="1688"/>
                    <a:pt x="2161" y="1691"/>
                  </a:cubicBezTo>
                  <a:cubicBezTo>
                    <a:pt x="2168" y="1697"/>
                    <a:pt x="2174" y="1698"/>
                    <a:pt x="2180" y="1698"/>
                  </a:cubicBezTo>
                  <a:cubicBezTo>
                    <a:pt x="2186" y="1699"/>
                    <a:pt x="2193" y="1705"/>
                    <a:pt x="2198" y="1702"/>
                  </a:cubicBezTo>
                  <a:cubicBezTo>
                    <a:pt x="2204" y="1705"/>
                    <a:pt x="2210" y="1706"/>
                    <a:pt x="2216" y="1707"/>
                  </a:cubicBezTo>
                  <a:cubicBezTo>
                    <a:pt x="2223" y="1707"/>
                    <a:pt x="2230" y="1711"/>
                    <a:pt x="2236" y="1709"/>
                  </a:cubicBezTo>
                  <a:cubicBezTo>
                    <a:pt x="2260" y="1714"/>
                    <a:pt x="2284" y="1717"/>
                    <a:pt x="2308" y="1718"/>
                  </a:cubicBezTo>
                  <a:cubicBezTo>
                    <a:pt x="2314" y="1720"/>
                    <a:pt x="2320" y="1719"/>
                    <a:pt x="2326" y="1719"/>
                  </a:cubicBezTo>
                  <a:cubicBezTo>
                    <a:pt x="2332" y="1720"/>
                    <a:pt x="2337" y="1720"/>
                    <a:pt x="2343" y="1721"/>
                  </a:cubicBezTo>
                  <a:cubicBezTo>
                    <a:pt x="2349" y="1722"/>
                    <a:pt x="2354" y="1718"/>
                    <a:pt x="2361" y="1722"/>
                  </a:cubicBezTo>
                  <a:cubicBezTo>
                    <a:pt x="2366" y="1716"/>
                    <a:pt x="2374" y="1724"/>
                    <a:pt x="2380" y="1721"/>
                  </a:cubicBezTo>
                  <a:cubicBezTo>
                    <a:pt x="2403" y="1722"/>
                    <a:pt x="2426" y="1718"/>
                    <a:pt x="2449" y="1715"/>
                  </a:cubicBezTo>
                  <a:cubicBezTo>
                    <a:pt x="2459" y="1717"/>
                    <a:pt x="2469" y="1713"/>
                    <a:pt x="2479" y="1717"/>
                  </a:cubicBezTo>
                  <a:cubicBezTo>
                    <a:pt x="2490" y="1712"/>
                    <a:pt x="2502" y="1711"/>
                    <a:pt x="2514" y="1711"/>
                  </a:cubicBezTo>
                  <a:cubicBezTo>
                    <a:pt x="2520" y="1708"/>
                    <a:pt x="2527" y="1710"/>
                    <a:pt x="2533" y="1708"/>
                  </a:cubicBezTo>
                  <a:cubicBezTo>
                    <a:pt x="2539" y="1708"/>
                    <a:pt x="2544" y="1705"/>
                    <a:pt x="2551" y="1707"/>
                  </a:cubicBezTo>
                  <a:cubicBezTo>
                    <a:pt x="2560" y="1701"/>
                    <a:pt x="2570" y="1701"/>
                    <a:pt x="2580" y="1700"/>
                  </a:cubicBezTo>
                  <a:cubicBezTo>
                    <a:pt x="2588" y="1693"/>
                    <a:pt x="2600" y="1702"/>
                    <a:pt x="2608" y="1693"/>
                  </a:cubicBezTo>
                  <a:cubicBezTo>
                    <a:pt x="2614" y="1696"/>
                    <a:pt x="2618" y="1693"/>
                    <a:pt x="2622" y="1691"/>
                  </a:cubicBezTo>
                  <a:cubicBezTo>
                    <a:pt x="2624" y="1689"/>
                    <a:pt x="2627" y="1689"/>
                    <a:pt x="2630" y="1691"/>
                  </a:cubicBezTo>
                  <a:cubicBezTo>
                    <a:pt x="2632" y="1687"/>
                    <a:pt x="2635" y="1689"/>
                    <a:pt x="2637" y="1688"/>
                  </a:cubicBezTo>
                  <a:cubicBezTo>
                    <a:pt x="2648" y="1689"/>
                    <a:pt x="2657" y="1685"/>
                    <a:pt x="2669" y="1688"/>
                  </a:cubicBezTo>
                  <a:cubicBezTo>
                    <a:pt x="2674" y="1686"/>
                    <a:pt x="2680" y="1685"/>
                    <a:pt x="2687" y="1685"/>
                  </a:cubicBezTo>
                  <a:cubicBezTo>
                    <a:pt x="2693" y="1683"/>
                    <a:pt x="2700" y="1683"/>
                    <a:pt x="2706" y="1679"/>
                  </a:cubicBezTo>
                  <a:cubicBezTo>
                    <a:pt x="2711" y="1685"/>
                    <a:pt x="2714" y="1680"/>
                    <a:pt x="2718" y="1682"/>
                  </a:cubicBezTo>
                  <a:cubicBezTo>
                    <a:pt x="2721" y="1678"/>
                    <a:pt x="2725" y="1684"/>
                    <a:pt x="2728" y="1681"/>
                  </a:cubicBezTo>
                  <a:cubicBezTo>
                    <a:pt x="2732" y="1682"/>
                    <a:pt x="2736" y="1680"/>
                    <a:pt x="2740" y="1683"/>
                  </a:cubicBezTo>
                  <a:cubicBezTo>
                    <a:pt x="2742" y="1681"/>
                    <a:pt x="2744" y="1684"/>
                    <a:pt x="2746" y="1682"/>
                  </a:cubicBezTo>
                  <a:cubicBezTo>
                    <a:pt x="2748" y="1684"/>
                    <a:pt x="2750" y="1680"/>
                    <a:pt x="2752" y="1681"/>
                  </a:cubicBezTo>
                  <a:cubicBezTo>
                    <a:pt x="2768" y="1683"/>
                    <a:pt x="2783" y="1679"/>
                    <a:pt x="2800" y="1684"/>
                  </a:cubicBezTo>
                  <a:cubicBezTo>
                    <a:pt x="2794" y="1685"/>
                    <a:pt x="2787" y="1684"/>
                    <a:pt x="2781" y="1685"/>
                  </a:cubicBezTo>
                  <a:cubicBezTo>
                    <a:pt x="2779" y="1689"/>
                    <a:pt x="2773" y="1678"/>
                    <a:pt x="2772" y="1686"/>
                  </a:cubicBezTo>
                  <a:cubicBezTo>
                    <a:pt x="2767" y="1681"/>
                    <a:pt x="2765" y="1689"/>
                    <a:pt x="2760" y="1684"/>
                  </a:cubicBezTo>
                  <a:cubicBezTo>
                    <a:pt x="2752" y="1687"/>
                    <a:pt x="2744" y="1689"/>
                    <a:pt x="2734" y="1688"/>
                  </a:cubicBezTo>
                  <a:cubicBezTo>
                    <a:pt x="2733" y="1690"/>
                    <a:pt x="2731" y="1691"/>
                    <a:pt x="2729" y="1692"/>
                  </a:cubicBezTo>
                  <a:cubicBezTo>
                    <a:pt x="2726" y="1689"/>
                    <a:pt x="2724" y="1692"/>
                    <a:pt x="2721" y="1692"/>
                  </a:cubicBezTo>
                  <a:cubicBezTo>
                    <a:pt x="2717" y="1695"/>
                    <a:pt x="2712" y="1691"/>
                    <a:pt x="2708" y="1696"/>
                  </a:cubicBezTo>
                  <a:cubicBezTo>
                    <a:pt x="2699" y="1696"/>
                    <a:pt x="2691" y="1701"/>
                    <a:pt x="2682" y="1703"/>
                  </a:cubicBezTo>
                  <a:cubicBezTo>
                    <a:pt x="2677" y="1701"/>
                    <a:pt x="2674" y="1706"/>
                    <a:pt x="2669" y="1704"/>
                  </a:cubicBezTo>
                  <a:cubicBezTo>
                    <a:pt x="2665" y="1709"/>
                    <a:pt x="2658" y="1700"/>
                    <a:pt x="2655" y="1708"/>
                  </a:cubicBezTo>
                  <a:cubicBezTo>
                    <a:pt x="2646" y="1707"/>
                    <a:pt x="2638" y="1713"/>
                    <a:pt x="2630" y="1715"/>
                  </a:cubicBezTo>
                  <a:cubicBezTo>
                    <a:pt x="2621" y="1719"/>
                    <a:pt x="2612" y="1720"/>
                    <a:pt x="2603" y="1723"/>
                  </a:cubicBezTo>
                  <a:cubicBezTo>
                    <a:pt x="2599" y="1726"/>
                    <a:pt x="2595" y="1727"/>
                    <a:pt x="2590" y="1728"/>
                  </a:cubicBezTo>
                  <a:cubicBezTo>
                    <a:pt x="2586" y="1730"/>
                    <a:pt x="2581" y="1731"/>
                    <a:pt x="2577" y="1732"/>
                  </a:cubicBezTo>
                  <a:cubicBezTo>
                    <a:pt x="2567" y="1733"/>
                    <a:pt x="2560" y="1741"/>
                    <a:pt x="2550" y="1740"/>
                  </a:cubicBezTo>
                  <a:cubicBezTo>
                    <a:pt x="2547" y="1746"/>
                    <a:pt x="2542" y="1741"/>
                    <a:pt x="2539" y="1746"/>
                  </a:cubicBezTo>
                  <a:cubicBezTo>
                    <a:pt x="2534" y="1747"/>
                    <a:pt x="2530" y="1748"/>
                    <a:pt x="2525" y="1750"/>
                  </a:cubicBezTo>
                  <a:cubicBezTo>
                    <a:pt x="2521" y="1751"/>
                    <a:pt x="2516" y="1752"/>
                    <a:pt x="2512" y="1754"/>
                  </a:cubicBezTo>
                  <a:cubicBezTo>
                    <a:pt x="2507" y="1753"/>
                    <a:pt x="2503" y="1756"/>
                    <a:pt x="2499" y="1758"/>
                  </a:cubicBezTo>
                  <a:cubicBezTo>
                    <a:pt x="2489" y="1754"/>
                    <a:pt x="2482" y="1764"/>
                    <a:pt x="2472" y="1759"/>
                  </a:cubicBezTo>
                  <a:cubicBezTo>
                    <a:pt x="2464" y="1764"/>
                    <a:pt x="2454" y="1761"/>
                    <a:pt x="2445" y="1765"/>
                  </a:cubicBezTo>
                  <a:cubicBezTo>
                    <a:pt x="2436" y="1763"/>
                    <a:pt x="2427" y="1764"/>
                    <a:pt x="2418" y="1765"/>
                  </a:cubicBezTo>
                  <a:cubicBezTo>
                    <a:pt x="2413" y="1764"/>
                    <a:pt x="2409" y="1766"/>
                    <a:pt x="2404" y="1766"/>
                  </a:cubicBezTo>
                  <a:cubicBezTo>
                    <a:pt x="2399" y="1763"/>
                    <a:pt x="2395" y="1767"/>
                    <a:pt x="2390" y="1765"/>
                  </a:cubicBezTo>
                  <a:cubicBezTo>
                    <a:pt x="2380" y="1765"/>
                    <a:pt x="2371" y="1764"/>
                    <a:pt x="2361" y="1764"/>
                  </a:cubicBezTo>
                  <a:cubicBezTo>
                    <a:pt x="2352" y="1766"/>
                    <a:pt x="2342" y="1760"/>
                    <a:pt x="2333" y="1763"/>
                  </a:cubicBezTo>
                  <a:cubicBezTo>
                    <a:pt x="2349" y="1771"/>
                    <a:pt x="2362" y="1767"/>
                    <a:pt x="2377" y="1772"/>
                  </a:cubicBezTo>
                  <a:cubicBezTo>
                    <a:pt x="2383" y="1768"/>
                    <a:pt x="2390" y="1770"/>
                    <a:pt x="2398" y="1772"/>
                  </a:cubicBezTo>
                  <a:cubicBezTo>
                    <a:pt x="2404" y="1770"/>
                    <a:pt x="2412" y="1772"/>
                    <a:pt x="2419" y="1771"/>
                  </a:cubicBezTo>
                  <a:cubicBezTo>
                    <a:pt x="2426" y="1771"/>
                    <a:pt x="2433" y="1771"/>
                    <a:pt x="2440" y="1772"/>
                  </a:cubicBezTo>
                  <a:cubicBezTo>
                    <a:pt x="2447" y="1771"/>
                    <a:pt x="2454" y="1768"/>
                    <a:pt x="2462" y="1771"/>
                  </a:cubicBezTo>
                  <a:cubicBezTo>
                    <a:pt x="2475" y="1765"/>
                    <a:pt x="2491" y="1769"/>
                    <a:pt x="2504" y="1762"/>
                  </a:cubicBezTo>
                  <a:cubicBezTo>
                    <a:pt x="2518" y="1762"/>
                    <a:pt x="2531" y="1756"/>
                    <a:pt x="2545" y="1752"/>
                  </a:cubicBezTo>
                  <a:cubicBezTo>
                    <a:pt x="2551" y="1751"/>
                    <a:pt x="2557" y="1747"/>
                    <a:pt x="2563" y="1744"/>
                  </a:cubicBezTo>
                  <a:cubicBezTo>
                    <a:pt x="2567" y="1744"/>
                    <a:pt x="2571" y="1747"/>
                    <a:pt x="2574" y="1740"/>
                  </a:cubicBezTo>
                  <a:cubicBezTo>
                    <a:pt x="2578" y="1746"/>
                    <a:pt x="2580" y="1736"/>
                    <a:pt x="2585" y="1740"/>
                  </a:cubicBezTo>
                  <a:cubicBezTo>
                    <a:pt x="2587" y="1736"/>
                    <a:pt x="2591" y="1741"/>
                    <a:pt x="2593" y="1735"/>
                  </a:cubicBezTo>
                  <a:cubicBezTo>
                    <a:pt x="2596" y="1732"/>
                    <a:pt x="2601" y="1738"/>
                    <a:pt x="2603" y="1731"/>
                  </a:cubicBezTo>
                  <a:cubicBezTo>
                    <a:pt x="2611" y="1733"/>
                    <a:pt x="2617" y="1725"/>
                    <a:pt x="2624" y="1727"/>
                  </a:cubicBezTo>
                  <a:cubicBezTo>
                    <a:pt x="2631" y="1724"/>
                    <a:pt x="2638" y="1722"/>
                    <a:pt x="2645" y="1720"/>
                  </a:cubicBezTo>
                  <a:cubicBezTo>
                    <a:pt x="2653" y="1722"/>
                    <a:pt x="2659" y="1714"/>
                    <a:pt x="2666" y="1712"/>
                  </a:cubicBezTo>
                  <a:cubicBezTo>
                    <a:pt x="2671" y="1715"/>
                    <a:pt x="2674" y="1710"/>
                    <a:pt x="2679" y="1711"/>
                  </a:cubicBezTo>
                  <a:cubicBezTo>
                    <a:pt x="2685" y="1713"/>
                    <a:pt x="2688" y="1708"/>
                    <a:pt x="2693" y="1710"/>
                  </a:cubicBezTo>
                  <a:cubicBezTo>
                    <a:pt x="2710" y="1703"/>
                    <a:pt x="2727" y="1700"/>
                    <a:pt x="2744" y="1697"/>
                  </a:cubicBezTo>
                  <a:cubicBezTo>
                    <a:pt x="2748" y="1696"/>
                    <a:pt x="2753" y="1700"/>
                    <a:pt x="2756" y="1694"/>
                  </a:cubicBezTo>
                  <a:cubicBezTo>
                    <a:pt x="2761" y="1696"/>
                    <a:pt x="2766" y="1697"/>
                    <a:pt x="2770" y="1693"/>
                  </a:cubicBezTo>
                  <a:cubicBezTo>
                    <a:pt x="2780" y="1698"/>
                    <a:pt x="2788" y="1692"/>
                    <a:pt x="2797" y="1695"/>
                  </a:cubicBezTo>
                  <a:cubicBezTo>
                    <a:pt x="2801" y="1693"/>
                    <a:pt x="2805" y="1692"/>
                    <a:pt x="2809" y="1693"/>
                  </a:cubicBezTo>
                  <a:cubicBezTo>
                    <a:pt x="2815" y="1695"/>
                    <a:pt x="2818" y="1689"/>
                    <a:pt x="2824" y="1695"/>
                  </a:cubicBezTo>
                  <a:cubicBezTo>
                    <a:pt x="2832" y="1693"/>
                    <a:pt x="2841" y="1692"/>
                    <a:pt x="2851" y="1697"/>
                  </a:cubicBezTo>
                  <a:cubicBezTo>
                    <a:pt x="2854" y="1693"/>
                    <a:pt x="2860" y="1699"/>
                    <a:pt x="2864" y="1698"/>
                  </a:cubicBezTo>
                  <a:cubicBezTo>
                    <a:pt x="2868" y="1695"/>
                    <a:pt x="2874" y="1700"/>
                    <a:pt x="2878" y="1700"/>
                  </a:cubicBezTo>
                  <a:cubicBezTo>
                    <a:pt x="2883" y="1700"/>
                    <a:pt x="2887" y="1701"/>
                    <a:pt x="2892" y="1703"/>
                  </a:cubicBezTo>
                  <a:cubicBezTo>
                    <a:pt x="2895" y="1705"/>
                    <a:pt x="2905" y="1703"/>
                    <a:pt x="2904" y="1709"/>
                  </a:cubicBezTo>
                  <a:cubicBezTo>
                    <a:pt x="2891" y="1703"/>
                    <a:pt x="2881" y="1708"/>
                    <a:pt x="2868" y="1703"/>
                  </a:cubicBezTo>
                  <a:cubicBezTo>
                    <a:pt x="2862" y="1708"/>
                    <a:pt x="2854" y="1704"/>
                    <a:pt x="2847" y="1707"/>
                  </a:cubicBezTo>
                  <a:cubicBezTo>
                    <a:pt x="2839" y="1705"/>
                    <a:pt x="2832" y="1705"/>
                    <a:pt x="2825" y="1709"/>
                  </a:cubicBezTo>
                  <a:cubicBezTo>
                    <a:pt x="2817" y="1707"/>
                    <a:pt x="2810" y="1707"/>
                    <a:pt x="2803" y="1710"/>
                  </a:cubicBezTo>
                  <a:cubicBezTo>
                    <a:pt x="2795" y="1706"/>
                    <a:pt x="2789" y="1714"/>
                    <a:pt x="2780" y="1710"/>
                  </a:cubicBezTo>
                  <a:cubicBezTo>
                    <a:pt x="2778" y="1717"/>
                    <a:pt x="2772" y="1708"/>
                    <a:pt x="2770" y="1714"/>
                  </a:cubicBezTo>
                  <a:cubicBezTo>
                    <a:pt x="2768" y="1713"/>
                    <a:pt x="2766" y="1711"/>
                    <a:pt x="2765" y="1713"/>
                  </a:cubicBezTo>
                  <a:cubicBezTo>
                    <a:pt x="2763" y="1715"/>
                    <a:pt x="2760" y="1712"/>
                    <a:pt x="2759" y="1714"/>
                  </a:cubicBezTo>
                  <a:cubicBezTo>
                    <a:pt x="2755" y="1714"/>
                    <a:pt x="2751" y="1711"/>
                    <a:pt x="2748" y="1715"/>
                  </a:cubicBezTo>
                  <a:cubicBezTo>
                    <a:pt x="2744" y="1716"/>
                    <a:pt x="2739" y="1712"/>
                    <a:pt x="2736" y="1717"/>
                  </a:cubicBezTo>
                  <a:cubicBezTo>
                    <a:pt x="2721" y="1718"/>
                    <a:pt x="2707" y="1724"/>
                    <a:pt x="2692" y="1724"/>
                  </a:cubicBezTo>
                  <a:cubicBezTo>
                    <a:pt x="2689" y="1729"/>
                    <a:pt x="2685" y="1728"/>
                    <a:pt x="2681" y="1728"/>
                  </a:cubicBezTo>
                  <a:cubicBezTo>
                    <a:pt x="2678" y="1728"/>
                    <a:pt x="2674" y="1731"/>
                    <a:pt x="2671" y="1732"/>
                  </a:cubicBezTo>
                  <a:cubicBezTo>
                    <a:pt x="2667" y="1732"/>
                    <a:pt x="2663" y="1731"/>
                    <a:pt x="2661" y="1735"/>
                  </a:cubicBezTo>
                  <a:cubicBezTo>
                    <a:pt x="2657" y="1738"/>
                    <a:pt x="2652" y="1734"/>
                    <a:pt x="2649" y="1738"/>
                  </a:cubicBezTo>
                  <a:cubicBezTo>
                    <a:pt x="2642" y="1741"/>
                    <a:pt x="2635" y="1742"/>
                    <a:pt x="2628" y="1745"/>
                  </a:cubicBezTo>
                  <a:cubicBezTo>
                    <a:pt x="2626" y="1745"/>
                    <a:pt x="2625" y="1745"/>
                    <a:pt x="2624" y="1748"/>
                  </a:cubicBezTo>
                  <a:cubicBezTo>
                    <a:pt x="2622" y="1750"/>
                    <a:pt x="2620" y="1747"/>
                    <a:pt x="2618" y="1749"/>
                  </a:cubicBezTo>
                  <a:cubicBezTo>
                    <a:pt x="2614" y="1750"/>
                    <a:pt x="2610" y="1750"/>
                    <a:pt x="2606" y="1754"/>
                  </a:cubicBezTo>
                  <a:cubicBezTo>
                    <a:pt x="2592" y="1757"/>
                    <a:pt x="2578" y="1764"/>
                    <a:pt x="2563" y="1768"/>
                  </a:cubicBezTo>
                  <a:cubicBezTo>
                    <a:pt x="2560" y="1768"/>
                    <a:pt x="2557" y="1770"/>
                    <a:pt x="2553" y="1771"/>
                  </a:cubicBezTo>
                  <a:cubicBezTo>
                    <a:pt x="2549" y="1771"/>
                    <a:pt x="2546" y="1770"/>
                    <a:pt x="2543" y="1775"/>
                  </a:cubicBezTo>
                  <a:cubicBezTo>
                    <a:pt x="2535" y="1773"/>
                    <a:pt x="2528" y="1777"/>
                    <a:pt x="2520" y="1781"/>
                  </a:cubicBezTo>
                  <a:cubicBezTo>
                    <a:pt x="2516" y="1779"/>
                    <a:pt x="2512" y="1781"/>
                    <a:pt x="2508" y="1780"/>
                  </a:cubicBezTo>
                  <a:cubicBezTo>
                    <a:pt x="2504" y="1784"/>
                    <a:pt x="2499" y="1781"/>
                    <a:pt x="2496" y="1783"/>
                  </a:cubicBezTo>
                  <a:cubicBezTo>
                    <a:pt x="2487" y="1781"/>
                    <a:pt x="2479" y="1784"/>
                    <a:pt x="2471" y="1785"/>
                  </a:cubicBezTo>
                  <a:cubicBezTo>
                    <a:pt x="2451" y="1782"/>
                    <a:pt x="2431" y="1782"/>
                    <a:pt x="2410" y="1781"/>
                  </a:cubicBezTo>
                  <a:cubicBezTo>
                    <a:pt x="2400" y="1778"/>
                    <a:pt x="2391" y="1782"/>
                    <a:pt x="2380" y="1776"/>
                  </a:cubicBezTo>
                  <a:cubicBezTo>
                    <a:pt x="2370" y="1780"/>
                    <a:pt x="2359" y="1771"/>
                    <a:pt x="2349" y="1774"/>
                  </a:cubicBezTo>
                  <a:cubicBezTo>
                    <a:pt x="2356" y="1780"/>
                    <a:pt x="2362" y="1782"/>
                    <a:pt x="2367" y="1779"/>
                  </a:cubicBezTo>
                  <a:cubicBezTo>
                    <a:pt x="2375" y="1783"/>
                    <a:pt x="2381" y="1782"/>
                    <a:pt x="2387" y="1784"/>
                  </a:cubicBezTo>
                  <a:cubicBezTo>
                    <a:pt x="2390" y="1781"/>
                    <a:pt x="2394" y="1787"/>
                    <a:pt x="2397" y="1785"/>
                  </a:cubicBezTo>
                  <a:cubicBezTo>
                    <a:pt x="2400" y="1786"/>
                    <a:pt x="2403" y="1786"/>
                    <a:pt x="2407" y="1786"/>
                  </a:cubicBezTo>
                  <a:cubicBezTo>
                    <a:pt x="2413" y="1785"/>
                    <a:pt x="2420" y="1788"/>
                    <a:pt x="2426" y="1789"/>
                  </a:cubicBezTo>
                  <a:cubicBezTo>
                    <a:pt x="2438" y="1786"/>
                    <a:pt x="2451" y="1790"/>
                    <a:pt x="2462" y="1789"/>
                  </a:cubicBezTo>
                  <a:cubicBezTo>
                    <a:pt x="2475" y="1792"/>
                    <a:pt x="2487" y="1788"/>
                    <a:pt x="2501" y="1791"/>
                  </a:cubicBezTo>
                  <a:cubicBezTo>
                    <a:pt x="2506" y="1788"/>
                    <a:pt x="2513" y="1789"/>
                    <a:pt x="2519" y="1787"/>
                  </a:cubicBezTo>
                  <a:cubicBezTo>
                    <a:pt x="2521" y="1786"/>
                    <a:pt x="2524" y="1785"/>
                    <a:pt x="2528" y="1786"/>
                  </a:cubicBezTo>
                  <a:cubicBezTo>
                    <a:pt x="2531" y="1785"/>
                    <a:pt x="2534" y="1785"/>
                    <a:pt x="2537" y="1784"/>
                  </a:cubicBezTo>
                  <a:cubicBezTo>
                    <a:pt x="2549" y="1779"/>
                    <a:pt x="2561" y="1775"/>
                    <a:pt x="2574" y="1775"/>
                  </a:cubicBezTo>
                  <a:cubicBezTo>
                    <a:pt x="2579" y="1770"/>
                    <a:pt x="2588" y="1769"/>
                    <a:pt x="2592" y="1768"/>
                  </a:cubicBezTo>
                  <a:cubicBezTo>
                    <a:pt x="2598" y="1766"/>
                    <a:pt x="2605" y="1763"/>
                    <a:pt x="2611" y="1760"/>
                  </a:cubicBezTo>
                  <a:cubicBezTo>
                    <a:pt x="2623" y="1757"/>
                    <a:pt x="2635" y="1752"/>
                    <a:pt x="2647" y="1747"/>
                  </a:cubicBezTo>
                  <a:cubicBezTo>
                    <a:pt x="2650" y="1747"/>
                    <a:pt x="2654" y="1746"/>
                    <a:pt x="2657" y="1746"/>
                  </a:cubicBezTo>
                  <a:cubicBezTo>
                    <a:pt x="2660" y="1748"/>
                    <a:pt x="2662" y="1741"/>
                    <a:pt x="2666" y="1744"/>
                  </a:cubicBezTo>
                  <a:cubicBezTo>
                    <a:pt x="2672" y="1740"/>
                    <a:pt x="2678" y="1738"/>
                    <a:pt x="2685" y="1738"/>
                  </a:cubicBezTo>
                  <a:cubicBezTo>
                    <a:pt x="2687" y="1734"/>
                    <a:pt x="2690" y="1734"/>
                    <a:pt x="2694" y="1737"/>
                  </a:cubicBezTo>
                  <a:cubicBezTo>
                    <a:pt x="2696" y="1731"/>
                    <a:pt x="2700" y="1735"/>
                    <a:pt x="2702" y="1732"/>
                  </a:cubicBezTo>
                  <a:cubicBezTo>
                    <a:pt x="2709" y="1733"/>
                    <a:pt x="2715" y="1728"/>
                    <a:pt x="2722" y="1729"/>
                  </a:cubicBezTo>
                  <a:cubicBezTo>
                    <a:pt x="2724" y="1724"/>
                    <a:pt x="2729" y="1728"/>
                    <a:pt x="2731" y="1727"/>
                  </a:cubicBezTo>
                  <a:cubicBezTo>
                    <a:pt x="2733" y="1722"/>
                    <a:pt x="2738" y="1726"/>
                    <a:pt x="2741" y="1726"/>
                  </a:cubicBezTo>
                  <a:cubicBezTo>
                    <a:pt x="2747" y="1722"/>
                    <a:pt x="2754" y="1724"/>
                    <a:pt x="2761" y="1723"/>
                  </a:cubicBezTo>
                  <a:cubicBezTo>
                    <a:pt x="2767" y="1722"/>
                    <a:pt x="2772" y="1720"/>
                    <a:pt x="2779" y="1723"/>
                  </a:cubicBezTo>
                  <a:cubicBezTo>
                    <a:pt x="2782" y="1721"/>
                    <a:pt x="2785" y="1720"/>
                    <a:pt x="2788" y="1721"/>
                  </a:cubicBezTo>
                  <a:cubicBezTo>
                    <a:pt x="2790" y="1720"/>
                    <a:pt x="2791" y="1717"/>
                    <a:pt x="2793" y="1718"/>
                  </a:cubicBezTo>
                  <a:cubicBezTo>
                    <a:pt x="2794" y="1720"/>
                    <a:pt x="2797" y="1718"/>
                    <a:pt x="2796" y="1721"/>
                  </a:cubicBezTo>
                  <a:cubicBezTo>
                    <a:pt x="2794" y="1724"/>
                    <a:pt x="2791" y="1719"/>
                    <a:pt x="2789" y="1724"/>
                  </a:cubicBezTo>
                  <a:cubicBezTo>
                    <a:pt x="2787" y="1726"/>
                    <a:pt x="2784" y="1723"/>
                    <a:pt x="2781" y="1724"/>
                  </a:cubicBezTo>
                  <a:cubicBezTo>
                    <a:pt x="2776" y="1728"/>
                    <a:pt x="2771" y="1730"/>
                    <a:pt x="2765" y="1732"/>
                  </a:cubicBezTo>
                  <a:cubicBezTo>
                    <a:pt x="2754" y="1734"/>
                    <a:pt x="2744" y="1742"/>
                    <a:pt x="2733" y="1744"/>
                  </a:cubicBezTo>
                  <a:cubicBezTo>
                    <a:pt x="2729" y="1750"/>
                    <a:pt x="2723" y="1749"/>
                    <a:pt x="2718" y="1755"/>
                  </a:cubicBezTo>
                  <a:cubicBezTo>
                    <a:pt x="2712" y="1755"/>
                    <a:pt x="2708" y="1762"/>
                    <a:pt x="2702" y="1760"/>
                  </a:cubicBezTo>
                  <a:cubicBezTo>
                    <a:pt x="2692" y="1769"/>
                    <a:pt x="2681" y="1769"/>
                    <a:pt x="2671" y="1779"/>
                  </a:cubicBezTo>
                  <a:cubicBezTo>
                    <a:pt x="2665" y="1779"/>
                    <a:pt x="2659" y="1781"/>
                    <a:pt x="2654" y="1786"/>
                  </a:cubicBezTo>
                  <a:cubicBezTo>
                    <a:pt x="2646" y="1781"/>
                    <a:pt x="2641" y="1788"/>
                    <a:pt x="2635" y="1789"/>
                  </a:cubicBezTo>
                  <a:cubicBezTo>
                    <a:pt x="2623" y="1794"/>
                    <a:pt x="2611" y="1798"/>
                    <a:pt x="2598" y="1798"/>
                  </a:cubicBezTo>
                  <a:cubicBezTo>
                    <a:pt x="2592" y="1801"/>
                    <a:pt x="2587" y="1805"/>
                    <a:pt x="2580" y="1802"/>
                  </a:cubicBezTo>
                  <a:cubicBezTo>
                    <a:pt x="2575" y="1810"/>
                    <a:pt x="2566" y="1802"/>
                    <a:pt x="2560" y="1807"/>
                  </a:cubicBezTo>
                  <a:cubicBezTo>
                    <a:pt x="2548" y="1809"/>
                    <a:pt x="2535" y="1811"/>
                    <a:pt x="2522" y="1813"/>
                  </a:cubicBezTo>
                  <a:cubicBezTo>
                    <a:pt x="2513" y="1815"/>
                    <a:pt x="2502" y="1810"/>
                    <a:pt x="2493" y="1815"/>
                  </a:cubicBezTo>
                  <a:cubicBezTo>
                    <a:pt x="2499" y="1820"/>
                    <a:pt x="2504" y="1816"/>
                    <a:pt x="2511" y="1819"/>
                  </a:cubicBezTo>
                  <a:cubicBezTo>
                    <a:pt x="2516" y="1818"/>
                    <a:pt x="2522" y="1817"/>
                    <a:pt x="2528" y="1820"/>
                  </a:cubicBezTo>
                  <a:cubicBezTo>
                    <a:pt x="2539" y="1815"/>
                    <a:pt x="2552" y="1816"/>
                    <a:pt x="2563" y="1815"/>
                  </a:cubicBezTo>
                  <a:cubicBezTo>
                    <a:pt x="2569" y="1813"/>
                    <a:pt x="2574" y="1809"/>
                    <a:pt x="2580" y="1813"/>
                  </a:cubicBezTo>
                  <a:cubicBezTo>
                    <a:pt x="2586" y="1809"/>
                    <a:pt x="2592" y="1810"/>
                    <a:pt x="2599" y="1809"/>
                  </a:cubicBezTo>
                  <a:cubicBezTo>
                    <a:pt x="2604" y="1807"/>
                    <a:pt x="2609" y="1806"/>
                    <a:pt x="2615" y="1804"/>
                  </a:cubicBezTo>
                  <a:cubicBezTo>
                    <a:pt x="2618" y="1802"/>
                    <a:pt x="2621" y="1802"/>
                    <a:pt x="2624" y="1803"/>
                  </a:cubicBezTo>
                  <a:cubicBezTo>
                    <a:pt x="2627" y="1805"/>
                    <a:pt x="2629" y="1797"/>
                    <a:pt x="2633" y="1801"/>
                  </a:cubicBezTo>
                  <a:cubicBezTo>
                    <a:pt x="2635" y="1793"/>
                    <a:pt x="2640" y="1803"/>
                    <a:pt x="2641" y="1796"/>
                  </a:cubicBezTo>
                  <a:cubicBezTo>
                    <a:pt x="2645" y="1797"/>
                    <a:pt x="2648" y="1796"/>
                    <a:pt x="2651" y="1794"/>
                  </a:cubicBezTo>
                  <a:cubicBezTo>
                    <a:pt x="2656" y="1792"/>
                    <a:pt x="2662" y="1789"/>
                    <a:pt x="2668" y="1787"/>
                  </a:cubicBezTo>
                  <a:cubicBezTo>
                    <a:pt x="2674" y="1786"/>
                    <a:pt x="2678" y="1781"/>
                    <a:pt x="2684" y="1783"/>
                  </a:cubicBezTo>
                  <a:cubicBezTo>
                    <a:pt x="2689" y="1774"/>
                    <a:pt x="2696" y="1779"/>
                    <a:pt x="2701" y="1773"/>
                  </a:cubicBezTo>
                  <a:cubicBezTo>
                    <a:pt x="2706" y="1766"/>
                    <a:pt x="2713" y="1770"/>
                    <a:pt x="2718" y="1763"/>
                  </a:cubicBezTo>
                  <a:cubicBezTo>
                    <a:pt x="2724" y="1762"/>
                    <a:pt x="2730" y="1758"/>
                    <a:pt x="2735" y="1753"/>
                  </a:cubicBezTo>
                  <a:cubicBezTo>
                    <a:pt x="2741" y="1756"/>
                    <a:pt x="2745" y="1746"/>
                    <a:pt x="2751" y="1749"/>
                  </a:cubicBezTo>
                  <a:cubicBezTo>
                    <a:pt x="2756" y="1741"/>
                    <a:pt x="2763" y="1746"/>
                    <a:pt x="2768" y="1739"/>
                  </a:cubicBezTo>
                  <a:cubicBezTo>
                    <a:pt x="2776" y="1743"/>
                    <a:pt x="2780" y="1733"/>
                    <a:pt x="2787" y="1735"/>
                  </a:cubicBezTo>
                  <a:cubicBezTo>
                    <a:pt x="2789" y="1733"/>
                    <a:pt x="2792" y="1733"/>
                    <a:pt x="2795" y="1730"/>
                  </a:cubicBezTo>
                  <a:cubicBezTo>
                    <a:pt x="2797" y="1733"/>
                    <a:pt x="2804" y="1726"/>
                    <a:pt x="2802" y="1732"/>
                  </a:cubicBezTo>
                  <a:cubicBezTo>
                    <a:pt x="2798" y="1732"/>
                    <a:pt x="2795" y="1735"/>
                    <a:pt x="2791" y="1736"/>
                  </a:cubicBezTo>
                  <a:cubicBezTo>
                    <a:pt x="2788" y="1740"/>
                    <a:pt x="2783" y="1735"/>
                    <a:pt x="2780" y="1741"/>
                  </a:cubicBezTo>
                  <a:cubicBezTo>
                    <a:pt x="2773" y="1745"/>
                    <a:pt x="2766" y="1751"/>
                    <a:pt x="2759" y="1753"/>
                  </a:cubicBezTo>
                  <a:cubicBezTo>
                    <a:pt x="2752" y="1758"/>
                    <a:pt x="2745" y="1762"/>
                    <a:pt x="2738" y="1766"/>
                  </a:cubicBezTo>
                  <a:cubicBezTo>
                    <a:pt x="2731" y="1774"/>
                    <a:pt x="2723" y="1772"/>
                    <a:pt x="2717" y="1781"/>
                  </a:cubicBezTo>
                  <a:cubicBezTo>
                    <a:pt x="2702" y="1783"/>
                    <a:pt x="2689" y="1799"/>
                    <a:pt x="2673" y="1799"/>
                  </a:cubicBezTo>
                  <a:cubicBezTo>
                    <a:pt x="2667" y="1803"/>
                    <a:pt x="2659" y="1805"/>
                    <a:pt x="2652" y="1808"/>
                  </a:cubicBezTo>
                  <a:cubicBezTo>
                    <a:pt x="2647" y="1806"/>
                    <a:pt x="2644" y="1811"/>
                    <a:pt x="2640" y="1810"/>
                  </a:cubicBezTo>
                  <a:cubicBezTo>
                    <a:pt x="2636" y="1812"/>
                    <a:pt x="2631" y="1808"/>
                    <a:pt x="2628" y="1813"/>
                  </a:cubicBezTo>
                  <a:cubicBezTo>
                    <a:pt x="2635" y="1819"/>
                    <a:pt x="2639" y="1812"/>
                    <a:pt x="2645" y="1814"/>
                  </a:cubicBezTo>
                  <a:cubicBezTo>
                    <a:pt x="2650" y="1810"/>
                    <a:pt x="2656" y="1813"/>
                    <a:pt x="2661" y="1809"/>
                  </a:cubicBezTo>
                  <a:cubicBezTo>
                    <a:pt x="2667" y="1810"/>
                    <a:pt x="2673" y="1808"/>
                    <a:pt x="2678" y="1804"/>
                  </a:cubicBezTo>
                  <a:cubicBezTo>
                    <a:pt x="2684" y="1803"/>
                    <a:pt x="2690" y="1803"/>
                    <a:pt x="2695" y="1798"/>
                  </a:cubicBezTo>
                  <a:cubicBezTo>
                    <a:pt x="2708" y="1802"/>
                    <a:pt x="2718" y="1795"/>
                    <a:pt x="2730" y="1797"/>
                  </a:cubicBezTo>
                  <a:cubicBezTo>
                    <a:pt x="2746" y="1790"/>
                    <a:pt x="2763" y="1789"/>
                    <a:pt x="2779" y="1782"/>
                  </a:cubicBezTo>
                  <a:cubicBezTo>
                    <a:pt x="2787" y="1780"/>
                    <a:pt x="2795" y="1776"/>
                    <a:pt x="2803" y="1773"/>
                  </a:cubicBezTo>
                  <a:cubicBezTo>
                    <a:pt x="2808" y="1776"/>
                    <a:pt x="2811" y="1768"/>
                    <a:pt x="2815" y="1767"/>
                  </a:cubicBezTo>
                  <a:cubicBezTo>
                    <a:pt x="2817" y="1769"/>
                    <a:pt x="2819" y="1765"/>
                    <a:pt x="2821" y="1766"/>
                  </a:cubicBezTo>
                  <a:cubicBezTo>
                    <a:pt x="2823" y="1764"/>
                    <a:pt x="2826" y="1765"/>
                    <a:pt x="2828" y="1763"/>
                  </a:cubicBezTo>
                  <a:cubicBezTo>
                    <a:pt x="2831" y="1757"/>
                    <a:pt x="2836" y="1762"/>
                    <a:pt x="2840" y="1758"/>
                  </a:cubicBezTo>
                  <a:cubicBezTo>
                    <a:pt x="2844" y="1754"/>
                    <a:pt x="2848" y="1754"/>
                    <a:pt x="2853" y="1753"/>
                  </a:cubicBezTo>
                  <a:cubicBezTo>
                    <a:pt x="2856" y="1745"/>
                    <a:pt x="2862" y="1755"/>
                    <a:pt x="2865" y="1748"/>
                  </a:cubicBezTo>
                  <a:cubicBezTo>
                    <a:pt x="2870" y="1752"/>
                    <a:pt x="2873" y="1743"/>
                    <a:pt x="2878" y="1747"/>
                  </a:cubicBezTo>
                  <a:cubicBezTo>
                    <a:pt x="2886" y="1740"/>
                    <a:pt x="2895" y="1741"/>
                    <a:pt x="2904" y="1740"/>
                  </a:cubicBezTo>
                  <a:cubicBezTo>
                    <a:pt x="2912" y="1739"/>
                    <a:pt x="2921" y="1737"/>
                    <a:pt x="2930" y="1736"/>
                  </a:cubicBezTo>
                  <a:cubicBezTo>
                    <a:pt x="2933" y="1737"/>
                    <a:pt x="2936" y="1737"/>
                    <a:pt x="2940" y="1738"/>
                  </a:cubicBezTo>
                  <a:cubicBezTo>
                    <a:pt x="2943" y="1734"/>
                    <a:pt x="2948" y="1743"/>
                    <a:pt x="2950" y="1737"/>
                  </a:cubicBezTo>
                  <a:cubicBezTo>
                    <a:pt x="2958" y="1742"/>
                    <a:pt x="2965" y="1741"/>
                    <a:pt x="2972" y="1741"/>
                  </a:cubicBezTo>
                  <a:cubicBezTo>
                    <a:pt x="2979" y="1744"/>
                    <a:pt x="2985" y="1741"/>
                    <a:pt x="2993" y="1744"/>
                  </a:cubicBezTo>
                  <a:cubicBezTo>
                    <a:pt x="2996" y="1744"/>
                    <a:pt x="2999" y="1745"/>
                    <a:pt x="3003" y="1748"/>
                  </a:cubicBezTo>
                  <a:cubicBezTo>
                    <a:pt x="3004" y="1745"/>
                    <a:pt x="3015" y="1752"/>
                    <a:pt x="3012" y="1754"/>
                  </a:cubicBezTo>
                  <a:cubicBezTo>
                    <a:pt x="3006" y="1750"/>
                    <a:pt x="3002" y="1756"/>
                    <a:pt x="2996" y="1751"/>
                  </a:cubicBezTo>
                  <a:cubicBezTo>
                    <a:pt x="2989" y="1748"/>
                    <a:pt x="2985" y="1753"/>
                    <a:pt x="2978" y="1750"/>
                  </a:cubicBezTo>
                  <a:cubicBezTo>
                    <a:pt x="2976" y="1753"/>
                    <a:pt x="2973" y="1748"/>
                    <a:pt x="2970" y="1750"/>
                  </a:cubicBezTo>
                  <a:cubicBezTo>
                    <a:pt x="2968" y="1752"/>
                    <a:pt x="2964" y="1751"/>
                    <a:pt x="2961" y="1749"/>
                  </a:cubicBezTo>
                  <a:cubicBezTo>
                    <a:pt x="2956" y="1753"/>
                    <a:pt x="2949" y="1750"/>
                    <a:pt x="2944" y="1751"/>
                  </a:cubicBezTo>
                  <a:cubicBezTo>
                    <a:pt x="2932" y="1751"/>
                    <a:pt x="2921" y="1750"/>
                    <a:pt x="2910" y="1755"/>
                  </a:cubicBezTo>
                  <a:cubicBezTo>
                    <a:pt x="2898" y="1754"/>
                    <a:pt x="2888" y="1762"/>
                    <a:pt x="2876" y="1758"/>
                  </a:cubicBezTo>
                  <a:cubicBezTo>
                    <a:pt x="2871" y="1768"/>
                    <a:pt x="2862" y="1763"/>
                    <a:pt x="2856" y="1769"/>
                  </a:cubicBezTo>
                  <a:cubicBezTo>
                    <a:pt x="2849" y="1770"/>
                    <a:pt x="2842" y="1777"/>
                    <a:pt x="2834" y="1778"/>
                  </a:cubicBezTo>
                  <a:cubicBezTo>
                    <a:pt x="2827" y="1782"/>
                    <a:pt x="2820" y="1785"/>
                    <a:pt x="2813" y="1787"/>
                  </a:cubicBezTo>
                  <a:cubicBezTo>
                    <a:pt x="2809" y="1788"/>
                    <a:pt x="2806" y="1792"/>
                    <a:pt x="2802" y="1790"/>
                  </a:cubicBezTo>
                  <a:cubicBezTo>
                    <a:pt x="2800" y="1792"/>
                    <a:pt x="2790" y="1792"/>
                    <a:pt x="2794" y="1798"/>
                  </a:cubicBezTo>
                  <a:cubicBezTo>
                    <a:pt x="2798" y="1797"/>
                    <a:pt x="2801" y="1795"/>
                    <a:pt x="2805" y="1795"/>
                  </a:cubicBezTo>
                  <a:cubicBezTo>
                    <a:pt x="2809" y="1797"/>
                    <a:pt x="2812" y="1792"/>
                    <a:pt x="2815" y="1791"/>
                  </a:cubicBezTo>
                  <a:cubicBezTo>
                    <a:pt x="2823" y="1793"/>
                    <a:pt x="2829" y="1787"/>
                    <a:pt x="2836" y="1787"/>
                  </a:cubicBezTo>
                  <a:cubicBezTo>
                    <a:pt x="2842" y="1780"/>
                    <a:pt x="2850" y="1784"/>
                    <a:pt x="2856" y="1776"/>
                  </a:cubicBezTo>
                  <a:cubicBezTo>
                    <a:pt x="2864" y="1777"/>
                    <a:pt x="2870" y="1772"/>
                    <a:pt x="2877" y="1769"/>
                  </a:cubicBezTo>
                  <a:cubicBezTo>
                    <a:pt x="2885" y="1770"/>
                    <a:pt x="2892" y="1765"/>
                    <a:pt x="2900" y="1766"/>
                  </a:cubicBezTo>
                  <a:cubicBezTo>
                    <a:pt x="2907" y="1764"/>
                    <a:pt x="2915" y="1765"/>
                    <a:pt x="2922" y="1760"/>
                  </a:cubicBezTo>
                  <a:cubicBezTo>
                    <a:pt x="2930" y="1763"/>
                    <a:pt x="2936" y="1759"/>
                    <a:pt x="2944" y="1762"/>
                  </a:cubicBezTo>
                  <a:cubicBezTo>
                    <a:pt x="2951" y="1759"/>
                    <a:pt x="2959" y="1761"/>
                    <a:pt x="2966" y="1761"/>
                  </a:cubicBezTo>
                  <a:cubicBezTo>
                    <a:pt x="2969" y="1757"/>
                    <a:pt x="2974" y="1763"/>
                    <a:pt x="2977" y="1760"/>
                  </a:cubicBezTo>
                  <a:cubicBezTo>
                    <a:pt x="2981" y="1762"/>
                    <a:pt x="2984" y="1757"/>
                    <a:pt x="2989" y="1762"/>
                  </a:cubicBezTo>
                  <a:cubicBezTo>
                    <a:pt x="2996" y="1762"/>
                    <a:pt x="3004" y="1762"/>
                    <a:pt x="3012" y="1762"/>
                  </a:cubicBezTo>
                  <a:cubicBezTo>
                    <a:pt x="3025" y="1770"/>
                    <a:pt x="3035" y="1767"/>
                    <a:pt x="3047" y="1773"/>
                  </a:cubicBezTo>
                  <a:cubicBezTo>
                    <a:pt x="3043" y="1775"/>
                    <a:pt x="3039" y="1779"/>
                    <a:pt x="3034" y="1780"/>
                  </a:cubicBezTo>
                  <a:cubicBezTo>
                    <a:pt x="3030" y="1781"/>
                    <a:pt x="3025" y="1777"/>
                    <a:pt x="3020" y="1778"/>
                  </a:cubicBezTo>
                  <a:cubicBezTo>
                    <a:pt x="3015" y="1779"/>
                    <a:pt x="3010" y="1773"/>
                    <a:pt x="3005" y="1776"/>
                  </a:cubicBezTo>
                  <a:cubicBezTo>
                    <a:pt x="3000" y="1773"/>
                    <a:pt x="2995" y="1770"/>
                    <a:pt x="2992" y="1777"/>
                  </a:cubicBezTo>
                  <a:cubicBezTo>
                    <a:pt x="2991" y="1785"/>
                    <a:pt x="2999" y="1776"/>
                    <a:pt x="3004" y="1783"/>
                  </a:cubicBezTo>
                  <a:cubicBezTo>
                    <a:pt x="3006" y="1780"/>
                    <a:pt x="3009" y="1784"/>
                    <a:pt x="3012" y="1786"/>
                  </a:cubicBezTo>
                  <a:cubicBezTo>
                    <a:pt x="3014" y="1783"/>
                    <a:pt x="3018" y="1787"/>
                    <a:pt x="3021" y="1789"/>
                  </a:cubicBezTo>
                  <a:cubicBezTo>
                    <a:pt x="3012" y="1791"/>
                    <a:pt x="3005" y="1802"/>
                    <a:pt x="2997" y="1805"/>
                  </a:cubicBezTo>
                  <a:cubicBezTo>
                    <a:pt x="2990" y="1813"/>
                    <a:pt x="2982" y="1817"/>
                    <a:pt x="2975" y="1826"/>
                  </a:cubicBezTo>
                  <a:cubicBezTo>
                    <a:pt x="2986" y="1834"/>
                    <a:pt x="2995" y="1828"/>
                    <a:pt x="3002" y="1816"/>
                  </a:cubicBezTo>
                  <a:cubicBezTo>
                    <a:pt x="3004" y="1817"/>
                    <a:pt x="3006" y="1816"/>
                    <a:pt x="3007" y="1817"/>
                  </a:cubicBezTo>
                  <a:cubicBezTo>
                    <a:pt x="3010" y="1818"/>
                    <a:pt x="3011" y="1815"/>
                    <a:pt x="3013" y="1816"/>
                  </a:cubicBezTo>
                  <a:cubicBezTo>
                    <a:pt x="3016" y="1810"/>
                    <a:pt x="3019" y="1808"/>
                    <a:pt x="3024" y="1812"/>
                  </a:cubicBezTo>
                  <a:cubicBezTo>
                    <a:pt x="3026" y="1805"/>
                    <a:pt x="3030" y="1808"/>
                    <a:pt x="3033" y="1805"/>
                  </a:cubicBezTo>
                  <a:cubicBezTo>
                    <a:pt x="3037" y="1804"/>
                    <a:pt x="3040" y="1802"/>
                    <a:pt x="3044" y="1802"/>
                  </a:cubicBezTo>
                  <a:cubicBezTo>
                    <a:pt x="3049" y="1804"/>
                    <a:pt x="3053" y="1796"/>
                    <a:pt x="3059" y="1799"/>
                  </a:cubicBezTo>
                  <a:cubicBezTo>
                    <a:pt x="3084" y="1808"/>
                    <a:pt x="3108" y="1809"/>
                    <a:pt x="3135" y="1826"/>
                  </a:cubicBezTo>
                  <a:cubicBezTo>
                    <a:pt x="3141" y="1829"/>
                    <a:pt x="3145" y="1819"/>
                    <a:pt x="3151" y="1821"/>
                  </a:cubicBezTo>
                  <a:cubicBezTo>
                    <a:pt x="3156" y="1824"/>
                    <a:pt x="3161" y="1830"/>
                    <a:pt x="3164" y="1822"/>
                  </a:cubicBezTo>
                  <a:cubicBezTo>
                    <a:pt x="3165" y="1816"/>
                    <a:pt x="3150" y="1814"/>
                    <a:pt x="3158" y="1807"/>
                  </a:cubicBezTo>
                  <a:close/>
                  <a:moveTo>
                    <a:pt x="2862" y="1579"/>
                  </a:moveTo>
                  <a:cubicBezTo>
                    <a:pt x="2853" y="1564"/>
                    <a:pt x="2854" y="1547"/>
                    <a:pt x="2846" y="1531"/>
                  </a:cubicBezTo>
                  <a:cubicBezTo>
                    <a:pt x="2847" y="1527"/>
                    <a:pt x="2846" y="1523"/>
                    <a:pt x="2844" y="1519"/>
                  </a:cubicBezTo>
                  <a:cubicBezTo>
                    <a:pt x="2843" y="1518"/>
                    <a:pt x="2842" y="1516"/>
                    <a:pt x="2843" y="1513"/>
                  </a:cubicBezTo>
                  <a:cubicBezTo>
                    <a:pt x="2843" y="1511"/>
                    <a:pt x="2840" y="1510"/>
                    <a:pt x="2841" y="1507"/>
                  </a:cubicBezTo>
                  <a:cubicBezTo>
                    <a:pt x="2837" y="1500"/>
                    <a:pt x="2840" y="1491"/>
                    <a:pt x="2834" y="1484"/>
                  </a:cubicBezTo>
                  <a:cubicBezTo>
                    <a:pt x="2831" y="1467"/>
                    <a:pt x="2821" y="1453"/>
                    <a:pt x="2821" y="1436"/>
                  </a:cubicBezTo>
                  <a:cubicBezTo>
                    <a:pt x="2815" y="1429"/>
                    <a:pt x="2813" y="1421"/>
                    <a:pt x="2813" y="1412"/>
                  </a:cubicBezTo>
                  <a:cubicBezTo>
                    <a:pt x="2805" y="1405"/>
                    <a:pt x="2806" y="1397"/>
                    <a:pt x="2805" y="1389"/>
                  </a:cubicBezTo>
                  <a:cubicBezTo>
                    <a:pt x="2799" y="1382"/>
                    <a:pt x="2798" y="1373"/>
                    <a:pt x="2794" y="1366"/>
                  </a:cubicBezTo>
                  <a:cubicBezTo>
                    <a:pt x="2793" y="1358"/>
                    <a:pt x="2786" y="1351"/>
                    <a:pt x="2786" y="1342"/>
                  </a:cubicBezTo>
                  <a:cubicBezTo>
                    <a:pt x="2780" y="1335"/>
                    <a:pt x="2779" y="1327"/>
                    <a:pt x="2775" y="1319"/>
                  </a:cubicBezTo>
                  <a:cubicBezTo>
                    <a:pt x="2776" y="1315"/>
                    <a:pt x="2771" y="1312"/>
                    <a:pt x="2770" y="1308"/>
                  </a:cubicBezTo>
                  <a:cubicBezTo>
                    <a:pt x="2769" y="1304"/>
                    <a:pt x="2769" y="1300"/>
                    <a:pt x="2764" y="1296"/>
                  </a:cubicBezTo>
                  <a:cubicBezTo>
                    <a:pt x="2763" y="1288"/>
                    <a:pt x="2759" y="1281"/>
                    <a:pt x="2754" y="1273"/>
                  </a:cubicBezTo>
                  <a:cubicBezTo>
                    <a:pt x="2754" y="1265"/>
                    <a:pt x="2745" y="1258"/>
                    <a:pt x="2746" y="1250"/>
                  </a:cubicBezTo>
                  <a:cubicBezTo>
                    <a:pt x="2737" y="1243"/>
                    <a:pt x="2739" y="1234"/>
                    <a:pt x="2732" y="1227"/>
                  </a:cubicBezTo>
                  <a:cubicBezTo>
                    <a:pt x="2732" y="1223"/>
                    <a:pt x="2728" y="1220"/>
                    <a:pt x="2726" y="1216"/>
                  </a:cubicBezTo>
                  <a:cubicBezTo>
                    <a:pt x="2726" y="1212"/>
                    <a:pt x="2721" y="1209"/>
                    <a:pt x="2721" y="1204"/>
                  </a:cubicBezTo>
                  <a:cubicBezTo>
                    <a:pt x="2719" y="1202"/>
                    <a:pt x="2722" y="1202"/>
                    <a:pt x="2724" y="1204"/>
                  </a:cubicBezTo>
                  <a:cubicBezTo>
                    <a:pt x="2723" y="1206"/>
                    <a:pt x="2725" y="1207"/>
                    <a:pt x="2726" y="1208"/>
                  </a:cubicBezTo>
                  <a:cubicBezTo>
                    <a:pt x="2728" y="1211"/>
                    <a:pt x="2729" y="1214"/>
                    <a:pt x="2731" y="1217"/>
                  </a:cubicBezTo>
                  <a:cubicBezTo>
                    <a:pt x="2736" y="1222"/>
                    <a:pt x="2739" y="1227"/>
                    <a:pt x="2741" y="1233"/>
                  </a:cubicBezTo>
                  <a:cubicBezTo>
                    <a:pt x="2751" y="1244"/>
                    <a:pt x="2752" y="1256"/>
                    <a:pt x="2760" y="1267"/>
                  </a:cubicBezTo>
                  <a:cubicBezTo>
                    <a:pt x="2758" y="1271"/>
                    <a:pt x="2768" y="1273"/>
                    <a:pt x="2764" y="1278"/>
                  </a:cubicBezTo>
                  <a:cubicBezTo>
                    <a:pt x="2767" y="1280"/>
                    <a:pt x="2769" y="1283"/>
                    <a:pt x="2769" y="1286"/>
                  </a:cubicBezTo>
                  <a:cubicBezTo>
                    <a:pt x="2771" y="1292"/>
                    <a:pt x="2773" y="1298"/>
                    <a:pt x="2778" y="1303"/>
                  </a:cubicBezTo>
                  <a:cubicBezTo>
                    <a:pt x="2777" y="1310"/>
                    <a:pt x="2782" y="1315"/>
                    <a:pt x="2785" y="1320"/>
                  </a:cubicBezTo>
                  <a:cubicBezTo>
                    <a:pt x="2790" y="1326"/>
                    <a:pt x="2788" y="1332"/>
                    <a:pt x="2795" y="1337"/>
                  </a:cubicBezTo>
                  <a:cubicBezTo>
                    <a:pt x="2793" y="1349"/>
                    <a:pt x="2799" y="1358"/>
                    <a:pt x="2806" y="1368"/>
                  </a:cubicBezTo>
                  <a:cubicBezTo>
                    <a:pt x="2807" y="1379"/>
                    <a:pt x="2811" y="1388"/>
                    <a:pt x="2815" y="1398"/>
                  </a:cubicBezTo>
                  <a:cubicBezTo>
                    <a:pt x="2816" y="1408"/>
                    <a:pt x="2821" y="1417"/>
                    <a:pt x="2821" y="1428"/>
                  </a:cubicBezTo>
                  <a:cubicBezTo>
                    <a:pt x="2825" y="1430"/>
                    <a:pt x="2826" y="1432"/>
                    <a:pt x="2824" y="1435"/>
                  </a:cubicBezTo>
                  <a:cubicBezTo>
                    <a:pt x="2827" y="1437"/>
                    <a:pt x="2828" y="1440"/>
                    <a:pt x="2827" y="1443"/>
                  </a:cubicBezTo>
                  <a:cubicBezTo>
                    <a:pt x="2828" y="1445"/>
                    <a:pt x="2827" y="1448"/>
                    <a:pt x="2827" y="1450"/>
                  </a:cubicBezTo>
                  <a:cubicBezTo>
                    <a:pt x="2830" y="1452"/>
                    <a:pt x="2831" y="1455"/>
                    <a:pt x="2830" y="1458"/>
                  </a:cubicBezTo>
                  <a:cubicBezTo>
                    <a:pt x="2835" y="1468"/>
                    <a:pt x="2836" y="1478"/>
                    <a:pt x="2841" y="1489"/>
                  </a:cubicBezTo>
                  <a:cubicBezTo>
                    <a:pt x="2840" y="1494"/>
                    <a:pt x="2842" y="1499"/>
                    <a:pt x="2844" y="1504"/>
                  </a:cubicBezTo>
                  <a:cubicBezTo>
                    <a:pt x="2845" y="1509"/>
                    <a:pt x="2846" y="1514"/>
                    <a:pt x="2847" y="1519"/>
                  </a:cubicBezTo>
                  <a:cubicBezTo>
                    <a:pt x="2845" y="1530"/>
                    <a:pt x="2854" y="1538"/>
                    <a:pt x="2853" y="1549"/>
                  </a:cubicBezTo>
                  <a:cubicBezTo>
                    <a:pt x="2856" y="1554"/>
                    <a:pt x="2859" y="1558"/>
                    <a:pt x="2859" y="1564"/>
                  </a:cubicBezTo>
                  <a:cubicBezTo>
                    <a:pt x="2859" y="1569"/>
                    <a:pt x="2867" y="1572"/>
                    <a:pt x="2862" y="1579"/>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200" y="1289"/>
                    <a:pt x="2195" y="1281"/>
                    <a:pt x="2193" y="1285"/>
                  </a:cubicBezTo>
                  <a:cubicBezTo>
                    <a:pt x="2179" y="1280"/>
                    <a:pt x="2166" y="1280"/>
                    <a:pt x="2151" y="1273"/>
                  </a:cubicBezTo>
                  <a:cubicBezTo>
                    <a:pt x="2145" y="1278"/>
                    <a:pt x="2137" y="1269"/>
                    <a:pt x="2130" y="1270"/>
                  </a:cubicBezTo>
                  <a:cubicBezTo>
                    <a:pt x="2124" y="1269"/>
                    <a:pt x="2116" y="1264"/>
                    <a:pt x="2110" y="1264"/>
                  </a:cubicBezTo>
                  <a:cubicBezTo>
                    <a:pt x="2095" y="1256"/>
                    <a:pt x="2082" y="1256"/>
                    <a:pt x="2068" y="1249"/>
                  </a:cubicBezTo>
                  <a:cubicBezTo>
                    <a:pt x="2065" y="1252"/>
                    <a:pt x="2059" y="1244"/>
                    <a:pt x="2056" y="1247"/>
                  </a:cubicBezTo>
                  <a:cubicBezTo>
                    <a:pt x="2052" y="1243"/>
                    <a:pt x="2050" y="1247"/>
                    <a:pt x="2046" y="1242"/>
                  </a:cubicBezTo>
                  <a:cubicBezTo>
                    <a:pt x="2043" y="1246"/>
                    <a:pt x="2039" y="1239"/>
                    <a:pt x="2036" y="1241"/>
                  </a:cubicBezTo>
                  <a:cubicBezTo>
                    <a:pt x="2032" y="1238"/>
                    <a:pt x="2030" y="1242"/>
                    <a:pt x="2026" y="1237"/>
                  </a:cubicBezTo>
                  <a:cubicBezTo>
                    <a:pt x="2020" y="1241"/>
                    <a:pt x="2012" y="1235"/>
                    <a:pt x="2005" y="1233"/>
                  </a:cubicBezTo>
                  <a:cubicBezTo>
                    <a:pt x="2002" y="1235"/>
                    <a:pt x="1998" y="1229"/>
                    <a:pt x="1995" y="1232"/>
                  </a:cubicBezTo>
                  <a:cubicBezTo>
                    <a:pt x="1992" y="1231"/>
                    <a:pt x="1987" y="1224"/>
                    <a:pt x="1985" y="1228"/>
                  </a:cubicBezTo>
                  <a:cubicBezTo>
                    <a:pt x="1970" y="1219"/>
                    <a:pt x="1956" y="1216"/>
                    <a:pt x="1942" y="1210"/>
                  </a:cubicBezTo>
                  <a:cubicBezTo>
                    <a:pt x="1927" y="1202"/>
                    <a:pt x="1913" y="1196"/>
                    <a:pt x="1898" y="1189"/>
                  </a:cubicBezTo>
                  <a:cubicBezTo>
                    <a:pt x="1894" y="1185"/>
                    <a:pt x="1889" y="1182"/>
                    <a:pt x="1884" y="1179"/>
                  </a:cubicBezTo>
                  <a:cubicBezTo>
                    <a:pt x="1885" y="1177"/>
                    <a:pt x="1886" y="1178"/>
                    <a:pt x="1887" y="1178"/>
                  </a:cubicBezTo>
                  <a:cubicBezTo>
                    <a:pt x="1902" y="1188"/>
                    <a:pt x="1917" y="1192"/>
                    <a:pt x="1932" y="1198"/>
                  </a:cubicBezTo>
                  <a:cubicBezTo>
                    <a:pt x="1936" y="1199"/>
                    <a:pt x="1940" y="1202"/>
                    <a:pt x="1943" y="1200"/>
                  </a:cubicBezTo>
                  <a:cubicBezTo>
                    <a:pt x="1946" y="1201"/>
                    <a:pt x="1951" y="1208"/>
                    <a:pt x="1953" y="1204"/>
                  </a:cubicBezTo>
                  <a:cubicBezTo>
                    <a:pt x="1958" y="1209"/>
                    <a:pt x="1961" y="1205"/>
                    <a:pt x="1966" y="1210"/>
                  </a:cubicBezTo>
                  <a:cubicBezTo>
                    <a:pt x="1968" y="1208"/>
                    <a:pt x="1973" y="1214"/>
                    <a:pt x="1975" y="1211"/>
                  </a:cubicBezTo>
                  <a:cubicBezTo>
                    <a:pt x="1990" y="1218"/>
                    <a:pt x="2005" y="1221"/>
                    <a:pt x="2019" y="1224"/>
                  </a:cubicBezTo>
                  <a:cubicBezTo>
                    <a:pt x="2026" y="1229"/>
                    <a:pt x="2033" y="1229"/>
                    <a:pt x="2041" y="1231"/>
                  </a:cubicBezTo>
                  <a:cubicBezTo>
                    <a:pt x="2048" y="1233"/>
                    <a:pt x="2055" y="1236"/>
                    <a:pt x="2062" y="1235"/>
                  </a:cubicBezTo>
                  <a:cubicBezTo>
                    <a:pt x="2070" y="1240"/>
                    <a:pt x="2075" y="1234"/>
                    <a:pt x="2084" y="1241"/>
                  </a:cubicBezTo>
                  <a:cubicBezTo>
                    <a:pt x="2091" y="1244"/>
                    <a:pt x="2098" y="1244"/>
                    <a:pt x="2105" y="1248"/>
                  </a:cubicBezTo>
                  <a:cubicBezTo>
                    <a:pt x="2108" y="1244"/>
                    <a:pt x="2114" y="1253"/>
                    <a:pt x="2117" y="1250"/>
                  </a:cubicBezTo>
                  <a:cubicBezTo>
                    <a:pt x="2121" y="1255"/>
                    <a:pt x="2123" y="1251"/>
                    <a:pt x="2127" y="1254"/>
                  </a:cubicBezTo>
                  <a:cubicBezTo>
                    <a:pt x="2130" y="1251"/>
                    <a:pt x="2135" y="1259"/>
                    <a:pt x="2139" y="1257"/>
                  </a:cubicBezTo>
                  <a:cubicBezTo>
                    <a:pt x="2143" y="1262"/>
                    <a:pt x="2145" y="1257"/>
                    <a:pt x="2149" y="1261"/>
                  </a:cubicBezTo>
                  <a:cubicBezTo>
                    <a:pt x="2172" y="1270"/>
                    <a:pt x="2195" y="1278"/>
                    <a:pt x="2218" y="1286"/>
                  </a:cubicBezTo>
                  <a:cubicBezTo>
                    <a:pt x="2220" y="1287"/>
                    <a:pt x="2222" y="1292"/>
                    <a:pt x="2223" y="1292"/>
                  </a:cubicBezTo>
                  <a:cubicBezTo>
                    <a:pt x="2224" y="1291"/>
                    <a:pt x="2230" y="1292"/>
                    <a:pt x="2235" y="1297"/>
                  </a:cubicBezTo>
                  <a:cubicBezTo>
                    <a:pt x="2228" y="1300"/>
                    <a:pt x="2220" y="1294"/>
                    <a:pt x="2214" y="1294"/>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44" y="1198"/>
                    <a:pt x="2238" y="1188"/>
                    <a:pt x="2231" y="1177"/>
                  </a:cubicBezTo>
                  <a:cubicBezTo>
                    <a:pt x="2222" y="1167"/>
                    <a:pt x="2220" y="1156"/>
                    <a:pt x="2209" y="1147"/>
                  </a:cubicBezTo>
                  <a:cubicBezTo>
                    <a:pt x="2209" y="1141"/>
                    <a:pt x="2202" y="1137"/>
                    <a:pt x="2201" y="1131"/>
                  </a:cubicBezTo>
                  <a:cubicBezTo>
                    <a:pt x="2196" y="1126"/>
                    <a:pt x="2193" y="1121"/>
                    <a:pt x="2190" y="1116"/>
                  </a:cubicBezTo>
                  <a:cubicBezTo>
                    <a:pt x="2192" y="1112"/>
                    <a:pt x="2185" y="1111"/>
                    <a:pt x="2186" y="1107"/>
                  </a:cubicBezTo>
                  <a:cubicBezTo>
                    <a:pt x="2182" y="1105"/>
                    <a:pt x="2183" y="1103"/>
                    <a:pt x="2180" y="1101"/>
                  </a:cubicBezTo>
                  <a:cubicBezTo>
                    <a:pt x="2175" y="1096"/>
                    <a:pt x="2176" y="1090"/>
                    <a:pt x="2169" y="1086"/>
                  </a:cubicBezTo>
                  <a:cubicBezTo>
                    <a:pt x="2168" y="1079"/>
                    <a:pt x="2162" y="1074"/>
                    <a:pt x="2159" y="1069"/>
                  </a:cubicBezTo>
                  <a:cubicBezTo>
                    <a:pt x="2155" y="1064"/>
                    <a:pt x="2155" y="1058"/>
                    <a:pt x="2148" y="1054"/>
                  </a:cubicBezTo>
                  <a:cubicBezTo>
                    <a:pt x="2148" y="1042"/>
                    <a:pt x="2134" y="1033"/>
                    <a:pt x="2132" y="1022"/>
                  </a:cubicBezTo>
                  <a:cubicBezTo>
                    <a:pt x="2124" y="1012"/>
                    <a:pt x="2118" y="1002"/>
                    <a:pt x="2111" y="992"/>
                  </a:cubicBezTo>
                  <a:cubicBezTo>
                    <a:pt x="2108" y="987"/>
                    <a:pt x="2105" y="982"/>
                    <a:pt x="2100" y="977"/>
                  </a:cubicBezTo>
                  <a:cubicBezTo>
                    <a:pt x="2101" y="972"/>
                    <a:pt x="2095" y="977"/>
                    <a:pt x="2095" y="971"/>
                  </a:cubicBezTo>
                  <a:cubicBezTo>
                    <a:pt x="2096" y="969"/>
                    <a:pt x="2092" y="967"/>
                    <a:pt x="2089" y="965"/>
                  </a:cubicBezTo>
                  <a:cubicBezTo>
                    <a:pt x="2088" y="959"/>
                    <a:pt x="2079" y="954"/>
                    <a:pt x="2077" y="948"/>
                  </a:cubicBezTo>
                  <a:cubicBezTo>
                    <a:pt x="2068" y="944"/>
                    <a:pt x="2069" y="939"/>
                    <a:pt x="2063" y="934"/>
                  </a:cubicBezTo>
                  <a:cubicBezTo>
                    <a:pt x="2055" y="924"/>
                    <a:pt x="2042" y="915"/>
                    <a:pt x="2035" y="905"/>
                  </a:cubicBezTo>
                  <a:cubicBezTo>
                    <a:pt x="2024" y="896"/>
                    <a:pt x="2010" y="887"/>
                    <a:pt x="2001" y="877"/>
                  </a:cubicBezTo>
                  <a:cubicBezTo>
                    <a:pt x="1993" y="879"/>
                    <a:pt x="1993" y="869"/>
                    <a:pt x="1985" y="866"/>
                  </a:cubicBezTo>
                  <a:cubicBezTo>
                    <a:pt x="1976" y="861"/>
                    <a:pt x="1975" y="862"/>
                    <a:pt x="1968" y="855"/>
                  </a:cubicBezTo>
                  <a:cubicBezTo>
                    <a:pt x="1972" y="854"/>
                    <a:pt x="1977" y="859"/>
                    <a:pt x="1982" y="859"/>
                  </a:cubicBezTo>
                  <a:cubicBezTo>
                    <a:pt x="1986" y="862"/>
                    <a:pt x="1990" y="865"/>
                    <a:pt x="1994" y="867"/>
                  </a:cubicBezTo>
                  <a:cubicBezTo>
                    <a:pt x="2003" y="871"/>
                    <a:pt x="2004" y="872"/>
                    <a:pt x="2016" y="879"/>
                  </a:cubicBezTo>
                  <a:cubicBezTo>
                    <a:pt x="2035" y="890"/>
                    <a:pt x="2044" y="903"/>
                    <a:pt x="2063" y="913"/>
                  </a:cubicBezTo>
                  <a:cubicBezTo>
                    <a:pt x="2071" y="922"/>
                    <a:pt x="2079" y="930"/>
                    <a:pt x="2089" y="938"/>
                  </a:cubicBezTo>
                  <a:cubicBezTo>
                    <a:pt x="2090" y="943"/>
                    <a:pt x="2098" y="947"/>
                    <a:pt x="2098" y="952"/>
                  </a:cubicBezTo>
                  <a:cubicBezTo>
                    <a:pt x="2104" y="956"/>
                    <a:pt x="2107" y="960"/>
                    <a:pt x="2108" y="964"/>
                  </a:cubicBezTo>
                  <a:cubicBezTo>
                    <a:pt x="2118" y="972"/>
                    <a:pt x="2125" y="981"/>
                    <a:pt x="2130" y="990"/>
                  </a:cubicBezTo>
                  <a:cubicBezTo>
                    <a:pt x="2132" y="994"/>
                    <a:pt x="2142" y="997"/>
                    <a:pt x="2138" y="1002"/>
                  </a:cubicBezTo>
                  <a:cubicBezTo>
                    <a:pt x="2144" y="1006"/>
                    <a:pt x="2147" y="1010"/>
                    <a:pt x="2148" y="1014"/>
                  </a:cubicBezTo>
                  <a:cubicBezTo>
                    <a:pt x="2163" y="1031"/>
                    <a:pt x="2169" y="1050"/>
                    <a:pt x="2184" y="1067"/>
                  </a:cubicBezTo>
                  <a:cubicBezTo>
                    <a:pt x="2184" y="1072"/>
                    <a:pt x="2191" y="1076"/>
                    <a:pt x="2193" y="1081"/>
                  </a:cubicBezTo>
                  <a:cubicBezTo>
                    <a:pt x="2196" y="1085"/>
                    <a:pt x="2195" y="1090"/>
                    <a:pt x="2200" y="1094"/>
                  </a:cubicBezTo>
                  <a:cubicBezTo>
                    <a:pt x="2206" y="1102"/>
                    <a:pt x="2208" y="1111"/>
                    <a:pt x="2215" y="1119"/>
                  </a:cubicBezTo>
                  <a:cubicBezTo>
                    <a:pt x="2221" y="1128"/>
                    <a:pt x="2226" y="1137"/>
                    <a:pt x="2231" y="1145"/>
                  </a:cubicBezTo>
                  <a:cubicBezTo>
                    <a:pt x="2235" y="1150"/>
                    <a:pt x="2235" y="1155"/>
                    <a:pt x="2240" y="1159"/>
                  </a:cubicBezTo>
                  <a:cubicBezTo>
                    <a:pt x="2239" y="1164"/>
                    <a:pt x="2248" y="1167"/>
                    <a:pt x="2247" y="1172"/>
                  </a:cubicBezTo>
                  <a:cubicBezTo>
                    <a:pt x="2256" y="1180"/>
                    <a:pt x="2258" y="1190"/>
                    <a:pt x="2267" y="1198"/>
                  </a:cubicBezTo>
                  <a:cubicBezTo>
                    <a:pt x="2266" y="1203"/>
                    <a:pt x="2273" y="1206"/>
                    <a:pt x="2274" y="1211"/>
                  </a:cubicBezTo>
                  <a:cubicBezTo>
                    <a:pt x="2277" y="1213"/>
                    <a:pt x="2278" y="1215"/>
                    <a:pt x="2277" y="1218"/>
                  </a:cubicBezTo>
                  <a:cubicBezTo>
                    <a:pt x="2280" y="1220"/>
                    <a:pt x="2282" y="1221"/>
                    <a:pt x="2281" y="1223"/>
                  </a:cubicBezTo>
                  <a:cubicBezTo>
                    <a:pt x="2296" y="1240"/>
                    <a:pt x="2302" y="1258"/>
                    <a:pt x="2318" y="1274"/>
                  </a:cubicBezTo>
                  <a:cubicBezTo>
                    <a:pt x="2317" y="1277"/>
                    <a:pt x="2323" y="1278"/>
                    <a:pt x="2321" y="1281"/>
                  </a:cubicBezTo>
                  <a:cubicBezTo>
                    <a:pt x="2325" y="1283"/>
                    <a:pt x="2324" y="1286"/>
                    <a:pt x="2327" y="1288"/>
                  </a:cubicBezTo>
                  <a:cubicBezTo>
                    <a:pt x="2328" y="1293"/>
                    <a:pt x="2330" y="1297"/>
                    <a:pt x="2334" y="1301"/>
                  </a:cubicBezTo>
                  <a:cubicBezTo>
                    <a:pt x="2339" y="1309"/>
                    <a:pt x="2344" y="1318"/>
                    <a:pt x="2352" y="1326"/>
                  </a:cubicBezTo>
                  <a:cubicBezTo>
                    <a:pt x="2345" y="1328"/>
                    <a:pt x="2339" y="1317"/>
                    <a:pt x="2334" y="1314"/>
                  </a:cubicBezTo>
                  <a:cubicBezTo>
                    <a:pt x="2328" y="1309"/>
                    <a:pt x="2328" y="1303"/>
                    <a:pt x="2320" y="1299"/>
                  </a:cubicBezTo>
                  <a:cubicBezTo>
                    <a:pt x="2317" y="1294"/>
                    <a:pt x="2311" y="1289"/>
                    <a:pt x="2309" y="1284"/>
                  </a:cubicBezTo>
                  <a:cubicBezTo>
                    <a:pt x="2303" y="1282"/>
                    <a:pt x="2306" y="1278"/>
                    <a:pt x="2301" y="1276"/>
                  </a:cubicBezTo>
                  <a:cubicBezTo>
                    <a:pt x="2303" y="1273"/>
                    <a:pt x="2296" y="1272"/>
                    <a:pt x="2298" y="1269"/>
                  </a:cubicBezTo>
                  <a:cubicBezTo>
                    <a:pt x="2291" y="1264"/>
                    <a:pt x="2288" y="1259"/>
                    <a:pt x="2284" y="1254"/>
                  </a:cubicBezTo>
                  <a:cubicBezTo>
                    <a:pt x="2281" y="1252"/>
                    <a:pt x="2279" y="1249"/>
                    <a:pt x="2279" y="1246"/>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463" y="1463"/>
                    <a:pt x="2446" y="1457"/>
                    <a:pt x="2440" y="1450"/>
                  </a:cubicBezTo>
                  <a:cubicBezTo>
                    <a:pt x="2431" y="1447"/>
                    <a:pt x="2419" y="1436"/>
                    <a:pt x="2407" y="1433"/>
                  </a:cubicBezTo>
                  <a:cubicBezTo>
                    <a:pt x="2394" y="1424"/>
                    <a:pt x="2383" y="1424"/>
                    <a:pt x="2370" y="1413"/>
                  </a:cubicBezTo>
                  <a:cubicBezTo>
                    <a:pt x="2365" y="1413"/>
                    <a:pt x="2360" y="1410"/>
                    <a:pt x="2355" y="1408"/>
                  </a:cubicBezTo>
                  <a:cubicBezTo>
                    <a:pt x="2350" y="1411"/>
                    <a:pt x="2343" y="1400"/>
                    <a:pt x="2339" y="1404"/>
                  </a:cubicBezTo>
                  <a:cubicBezTo>
                    <a:pt x="2334" y="1402"/>
                    <a:pt x="2329" y="1399"/>
                    <a:pt x="2324" y="1399"/>
                  </a:cubicBezTo>
                  <a:cubicBezTo>
                    <a:pt x="2319" y="1396"/>
                    <a:pt x="2314" y="1393"/>
                    <a:pt x="2309" y="1394"/>
                  </a:cubicBezTo>
                  <a:cubicBezTo>
                    <a:pt x="2299" y="1389"/>
                    <a:pt x="2289" y="1389"/>
                    <a:pt x="2279" y="1384"/>
                  </a:cubicBezTo>
                  <a:cubicBezTo>
                    <a:pt x="2273" y="1380"/>
                    <a:pt x="2269" y="1381"/>
                    <a:pt x="2264" y="1379"/>
                  </a:cubicBezTo>
                  <a:cubicBezTo>
                    <a:pt x="2259" y="1377"/>
                    <a:pt x="2254" y="1375"/>
                    <a:pt x="2250" y="1376"/>
                  </a:cubicBezTo>
                  <a:cubicBezTo>
                    <a:pt x="2239" y="1368"/>
                    <a:pt x="2230" y="1368"/>
                    <a:pt x="2220" y="1366"/>
                  </a:cubicBezTo>
                  <a:cubicBezTo>
                    <a:pt x="2221" y="1363"/>
                    <a:pt x="2217" y="1365"/>
                    <a:pt x="2215" y="1363"/>
                  </a:cubicBezTo>
                  <a:cubicBezTo>
                    <a:pt x="2213" y="1363"/>
                    <a:pt x="2211" y="1363"/>
                    <a:pt x="2208" y="1361"/>
                  </a:cubicBezTo>
                  <a:cubicBezTo>
                    <a:pt x="2204" y="1362"/>
                    <a:pt x="2200" y="1360"/>
                    <a:pt x="2195" y="1357"/>
                  </a:cubicBezTo>
                  <a:cubicBezTo>
                    <a:pt x="2193" y="1359"/>
                    <a:pt x="2189" y="1356"/>
                    <a:pt x="2186" y="1354"/>
                  </a:cubicBezTo>
                  <a:cubicBezTo>
                    <a:pt x="2185" y="1356"/>
                    <a:pt x="2182" y="1353"/>
                    <a:pt x="2180" y="1352"/>
                  </a:cubicBezTo>
                  <a:cubicBezTo>
                    <a:pt x="2175" y="1351"/>
                    <a:pt x="2170" y="1351"/>
                    <a:pt x="2165" y="1348"/>
                  </a:cubicBezTo>
                  <a:cubicBezTo>
                    <a:pt x="2160" y="1349"/>
                    <a:pt x="2155" y="1345"/>
                    <a:pt x="2150" y="1346"/>
                  </a:cubicBezTo>
                  <a:cubicBezTo>
                    <a:pt x="2146" y="1347"/>
                    <a:pt x="2141" y="1341"/>
                    <a:pt x="2137" y="1342"/>
                  </a:cubicBezTo>
                  <a:cubicBezTo>
                    <a:pt x="2118" y="1340"/>
                    <a:pt x="2098" y="1331"/>
                    <a:pt x="2079" y="1327"/>
                  </a:cubicBezTo>
                  <a:cubicBezTo>
                    <a:pt x="2069" y="1323"/>
                    <a:pt x="2059" y="1322"/>
                    <a:pt x="2049" y="1320"/>
                  </a:cubicBezTo>
                  <a:cubicBezTo>
                    <a:pt x="2039" y="1315"/>
                    <a:pt x="2030" y="1316"/>
                    <a:pt x="2020" y="1309"/>
                  </a:cubicBezTo>
                  <a:cubicBezTo>
                    <a:pt x="2016" y="1310"/>
                    <a:pt x="2010" y="1307"/>
                    <a:pt x="2005" y="1304"/>
                  </a:cubicBezTo>
                  <a:cubicBezTo>
                    <a:pt x="2000" y="1301"/>
                    <a:pt x="1995" y="1302"/>
                    <a:pt x="1990" y="1299"/>
                  </a:cubicBezTo>
                  <a:cubicBezTo>
                    <a:pt x="1980" y="1297"/>
                    <a:pt x="1971" y="1293"/>
                    <a:pt x="1961" y="1288"/>
                  </a:cubicBezTo>
                  <a:cubicBezTo>
                    <a:pt x="1941" y="1280"/>
                    <a:pt x="1919" y="1265"/>
                    <a:pt x="1900" y="1258"/>
                  </a:cubicBezTo>
                  <a:cubicBezTo>
                    <a:pt x="1896" y="1255"/>
                    <a:pt x="1890" y="1251"/>
                    <a:pt x="1885" y="1248"/>
                  </a:cubicBezTo>
                  <a:cubicBezTo>
                    <a:pt x="1880" y="1245"/>
                    <a:pt x="1876" y="1239"/>
                    <a:pt x="1871" y="1241"/>
                  </a:cubicBezTo>
                  <a:cubicBezTo>
                    <a:pt x="1868" y="1240"/>
                    <a:pt x="1869" y="1237"/>
                    <a:pt x="1871" y="1238"/>
                  </a:cubicBezTo>
                  <a:cubicBezTo>
                    <a:pt x="1873" y="1238"/>
                    <a:pt x="1875" y="1238"/>
                    <a:pt x="1877" y="1240"/>
                  </a:cubicBezTo>
                  <a:cubicBezTo>
                    <a:pt x="1882" y="1241"/>
                    <a:pt x="1887" y="1245"/>
                    <a:pt x="1891" y="1244"/>
                  </a:cubicBezTo>
                  <a:cubicBezTo>
                    <a:pt x="1900" y="1250"/>
                    <a:pt x="1908" y="1247"/>
                    <a:pt x="1918" y="1254"/>
                  </a:cubicBezTo>
                  <a:cubicBezTo>
                    <a:pt x="1922" y="1254"/>
                    <a:pt x="1926" y="1252"/>
                    <a:pt x="1931" y="1258"/>
                  </a:cubicBezTo>
                  <a:cubicBezTo>
                    <a:pt x="1935" y="1256"/>
                    <a:pt x="1940" y="1258"/>
                    <a:pt x="1944" y="1261"/>
                  </a:cubicBezTo>
                  <a:cubicBezTo>
                    <a:pt x="1951" y="1261"/>
                    <a:pt x="1958" y="1265"/>
                    <a:pt x="1964" y="1264"/>
                  </a:cubicBezTo>
                  <a:cubicBezTo>
                    <a:pt x="1967" y="1262"/>
                    <a:pt x="1971" y="1268"/>
                    <a:pt x="1973" y="1265"/>
                  </a:cubicBezTo>
                  <a:cubicBezTo>
                    <a:pt x="1976" y="1263"/>
                    <a:pt x="1981" y="1269"/>
                    <a:pt x="1983" y="1266"/>
                  </a:cubicBezTo>
                  <a:cubicBezTo>
                    <a:pt x="1997" y="1272"/>
                    <a:pt x="2010" y="1274"/>
                    <a:pt x="2023" y="1277"/>
                  </a:cubicBezTo>
                  <a:cubicBezTo>
                    <a:pt x="2029" y="1276"/>
                    <a:pt x="2037" y="1284"/>
                    <a:pt x="2042" y="1279"/>
                  </a:cubicBezTo>
                  <a:cubicBezTo>
                    <a:pt x="2050" y="1286"/>
                    <a:pt x="2055" y="1278"/>
                    <a:pt x="2062" y="1285"/>
                  </a:cubicBezTo>
                  <a:cubicBezTo>
                    <a:pt x="2068" y="1283"/>
                    <a:pt x="2076" y="1290"/>
                    <a:pt x="2082" y="1287"/>
                  </a:cubicBezTo>
                  <a:cubicBezTo>
                    <a:pt x="2089" y="1292"/>
                    <a:pt x="2094" y="1289"/>
                    <a:pt x="2100" y="1294"/>
                  </a:cubicBezTo>
                  <a:cubicBezTo>
                    <a:pt x="2119" y="1296"/>
                    <a:pt x="2138" y="1298"/>
                    <a:pt x="2157" y="1303"/>
                  </a:cubicBezTo>
                  <a:cubicBezTo>
                    <a:pt x="2163" y="1307"/>
                    <a:pt x="2167" y="1305"/>
                    <a:pt x="2172" y="1308"/>
                  </a:cubicBezTo>
                  <a:cubicBezTo>
                    <a:pt x="2177" y="1307"/>
                    <a:pt x="2183" y="1311"/>
                    <a:pt x="2187" y="1310"/>
                  </a:cubicBezTo>
                  <a:cubicBezTo>
                    <a:pt x="2197" y="1314"/>
                    <a:pt x="2206" y="1317"/>
                    <a:pt x="2215" y="1315"/>
                  </a:cubicBezTo>
                  <a:cubicBezTo>
                    <a:pt x="2225" y="1327"/>
                    <a:pt x="2237" y="1324"/>
                    <a:pt x="2252" y="1335"/>
                  </a:cubicBezTo>
                  <a:cubicBezTo>
                    <a:pt x="2256" y="1336"/>
                    <a:pt x="2257" y="1330"/>
                    <a:pt x="2258" y="1337"/>
                  </a:cubicBezTo>
                  <a:cubicBezTo>
                    <a:pt x="2261" y="1336"/>
                    <a:pt x="2264" y="1337"/>
                    <a:pt x="2267" y="1340"/>
                  </a:cubicBezTo>
                  <a:cubicBezTo>
                    <a:pt x="2272" y="1340"/>
                    <a:pt x="2275" y="1346"/>
                    <a:pt x="2282" y="1344"/>
                  </a:cubicBezTo>
                  <a:cubicBezTo>
                    <a:pt x="2304" y="1360"/>
                    <a:pt x="2324" y="1367"/>
                    <a:pt x="2345" y="1379"/>
                  </a:cubicBezTo>
                  <a:cubicBezTo>
                    <a:pt x="2359" y="1388"/>
                    <a:pt x="2373" y="1397"/>
                    <a:pt x="2387" y="1407"/>
                  </a:cubicBezTo>
                  <a:cubicBezTo>
                    <a:pt x="2394" y="1412"/>
                    <a:pt x="2399" y="1410"/>
                    <a:pt x="2407" y="1417"/>
                  </a:cubicBezTo>
                  <a:cubicBezTo>
                    <a:pt x="2411" y="1419"/>
                    <a:pt x="2413" y="1422"/>
                    <a:pt x="2414" y="1425"/>
                  </a:cubicBezTo>
                  <a:cubicBezTo>
                    <a:pt x="2417" y="1424"/>
                    <a:pt x="2421" y="1425"/>
                    <a:pt x="2420" y="1428"/>
                  </a:cubicBezTo>
                  <a:cubicBezTo>
                    <a:pt x="2426" y="1432"/>
                    <a:pt x="2430" y="1428"/>
                    <a:pt x="2437" y="1434"/>
                  </a:cubicBezTo>
                  <a:cubicBezTo>
                    <a:pt x="2449" y="1443"/>
                    <a:pt x="2462" y="1451"/>
                    <a:pt x="2475" y="1460"/>
                  </a:cubicBezTo>
                  <a:cubicBezTo>
                    <a:pt x="2487" y="1465"/>
                    <a:pt x="2493" y="1473"/>
                    <a:pt x="2508" y="1482"/>
                  </a:cubicBezTo>
                  <a:cubicBezTo>
                    <a:pt x="2502" y="1484"/>
                    <a:pt x="2495" y="1477"/>
                    <a:pt x="2489" y="1477"/>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19" y="1557"/>
                    <a:pt x="2711" y="1553"/>
                    <a:pt x="2710" y="1548"/>
                  </a:cubicBezTo>
                  <a:cubicBezTo>
                    <a:pt x="2714" y="1544"/>
                    <a:pt x="2700" y="1544"/>
                    <a:pt x="2705" y="1539"/>
                  </a:cubicBezTo>
                  <a:cubicBezTo>
                    <a:pt x="2704" y="1537"/>
                    <a:pt x="2702" y="1535"/>
                    <a:pt x="2699" y="1533"/>
                  </a:cubicBezTo>
                  <a:cubicBezTo>
                    <a:pt x="2698" y="1527"/>
                    <a:pt x="2693" y="1522"/>
                    <a:pt x="2691" y="1517"/>
                  </a:cubicBezTo>
                  <a:cubicBezTo>
                    <a:pt x="2683" y="1515"/>
                    <a:pt x="2693" y="1510"/>
                    <a:pt x="2686" y="1509"/>
                  </a:cubicBezTo>
                  <a:cubicBezTo>
                    <a:pt x="2684" y="1506"/>
                    <a:pt x="2685" y="1504"/>
                    <a:pt x="2683" y="1501"/>
                  </a:cubicBezTo>
                  <a:cubicBezTo>
                    <a:pt x="2671" y="1481"/>
                    <a:pt x="2668" y="1458"/>
                    <a:pt x="2658" y="1437"/>
                  </a:cubicBezTo>
                  <a:cubicBezTo>
                    <a:pt x="2661" y="1431"/>
                    <a:pt x="2650" y="1427"/>
                    <a:pt x="2656" y="1420"/>
                  </a:cubicBezTo>
                  <a:cubicBezTo>
                    <a:pt x="2650" y="1418"/>
                    <a:pt x="2654" y="1414"/>
                    <a:pt x="2651" y="1412"/>
                  </a:cubicBezTo>
                  <a:cubicBezTo>
                    <a:pt x="2651" y="1409"/>
                    <a:pt x="2648" y="1407"/>
                    <a:pt x="2651" y="1404"/>
                  </a:cubicBezTo>
                  <a:cubicBezTo>
                    <a:pt x="2646" y="1394"/>
                    <a:pt x="2643" y="1384"/>
                    <a:pt x="2643" y="1373"/>
                  </a:cubicBezTo>
                  <a:cubicBezTo>
                    <a:pt x="2638" y="1362"/>
                    <a:pt x="2638" y="1351"/>
                    <a:pt x="2636" y="1339"/>
                  </a:cubicBezTo>
                  <a:cubicBezTo>
                    <a:pt x="2631" y="1335"/>
                    <a:pt x="2634" y="1328"/>
                    <a:pt x="2631" y="1323"/>
                  </a:cubicBezTo>
                  <a:cubicBezTo>
                    <a:pt x="2634" y="1317"/>
                    <a:pt x="2626" y="1313"/>
                    <a:pt x="2630" y="1306"/>
                  </a:cubicBezTo>
                  <a:cubicBezTo>
                    <a:pt x="2625" y="1301"/>
                    <a:pt x="2630" y="1294"/>
                    <a:pt x="2625" y="1290"/>
                  </a:cubicBezTo>
                  <a:cubicBezTo>
                    <a:pt x="2628" y="1283"/>
                    <a:pt x="2622" y="1279"/>
                    <a:pt x="2626" y="1272"/>
                  </a:cubicBezTo>
                  <a:cubicBezTo>
                    <a:pt x="2624" y="1267"/>
                    <a:pt x="2620" y="1262"/>
                    <a:pt x="2624" y="1255"/>
                  </a:cubicBezTo>
                  <a:cubicBezTo>
                    <a:pt x="2622" y="1250"/>
                    <a:pt x="2621" y="1245"/>
                    <a:pt x="2621" y="1240"/>
                  </a:cubicBezTo>
                  <a:cubicBezTo>
                    <a:pt x="2622" y="1228"/>
                    <a:pt x="2614" y="1219"/>
                    <a:pt x="2617" y="1206"/>
                  </a:cubicBezTo>
                  <a:cubicBezTo>
                    <a:pt x="2614" y="1195"/>
                    <a:pt x="2615" y="1184"/>
                    <a:pt x="2614" y="1172"/>
                  </a:cubicBezTo>
                  <a:cubicBezTo>
                    <a:pt x="2612" y="1150"/>
                    <a:pt x="2607" y="1129"/>
                    <a:pt x="2608" y="1106"/>
                  </a:cubicBezTo>
                  <a:cubicBezTo>
                    <a:pt x="2606" y="1104"/>
                    <a:pt x="2608" y="1101"/>
                    <a:pt x="2605" y="1099"/>
                  </a:cubicBezTo>
                  <a:cubicBezTo>
                    <a:pt x="2610" y="1095"/>
                    <a:pt x="2611" y="1105"/>
                    <a:pt x="2610" y="1107"/>
                  </a:cubicBezTo>
                  <a:cubicBezTo>
                    <a:pt x="2616" y="1110"/>
                    <a:pt x="2612" y="1115"/>
                    <a:pt x="2616" y="1119"/>
                  </a:cubicBezTo>
                  <a:cubicBezTo>
                    <a:pt x="2615" y="1121"/>
                    <a:pt x="2615" y="1123"/>
                    <a:pt x="2617" y="1125"/>
                  </a:cubicBezTo>
                  <a:cubicBezTo>
                    <a:pt x="2618" y="1126"/>
                    <a:pt x="2616" y="1129"/>
                    <a:pt x="2618" y="1131"/>
                  </a:cubicBezTo>
                  <a:cubicBezTo>
                    <a:pt x="2620" y="1134"/>
                    <a:pt x="2621" y="1138"/>
                    <a:pt x="2620" y="1143"/>
                  </a:cubicBezTo>
                  <a:cubicBezTo>
                    <a:pt x="2628" y="1158"/>
                    <a:pt x="2628" y="1174"/>
                    <a:pt x="2634" y="1189"/>
                  </a:cubicBezTo>
                  <a:cubicBezTo>
                    <a:pt x="2634" y="1194"/>
                    <a:pt x="2635" y="1199"/>
                    <a:pt x="2634" y="1204"/>
                  </a:cubicBezTo>
                  <a:cubicBezTo>
                    <a:pt x="2635" y="1209"/>
                    <a:pt x="2637" y="1213"/>
                    <a:pt x="2636" y="1218"/>
                  </a:cubicBezTo>
                  <a:cubicBezTo>
                    <a:pt x="2639" y="1223"/>
                    <a:pt x="2637" y="1229"/>
                    <a:pt x="2639" y="1233"/>
                  </a:cubicBezTo>
                  <a:cubicBezTo>
                    <a:pt x="2642" y="1238"/>
                    <a:pt x="2639" y="1243"/>
                    <a:pt x="2640" y="1247"/>
                  </a:cubicBezTo>
                  <a:cubicBezTo>
                    <a:pt x="2642" y="1252"/>
                    <a:pt x="2643" y="1257"/>
                    <a:pt x="2643" y="1263"/>
                  </a:cubicBezTo>
                  <a:cubicBezTo>
                    <a:pt x="2649" y="1266"/>
                    <a:pt x="2642" y="1272"/>
                    <a:pt x="2647" y="1276"/>
                  </a:cubicBezTo>
                  <a:cubicBezTo>
                    <a:pt x="2647" y="1286"/>
                    <a:pt x="2652" y="1295"/>
                    <a:pt x="2654" y="1304"/>
                  </a:cubicBezTo>
                  <a:cubicBezTo>
                    <a:pt x="2658" y="1309"/>
                    <a:pt x="2657" y="1314"/>
                    <a:pt x="2657" y="1319"/>
                  </a:cubicBezTo>
                  <a:cubicBezTo>
                    <a:pt x="2661" y="1323"/>
                    <a:pt x="2658" y="1329"/>
                    <a:pt x="2662" y="1333"/>
                  </a:cubicBezTo>
                  <a:cubicBezTo>
                    <a:pt x="2661" y="1343"/>
                    <a:pt x="2666" y="1352"/>
                    <a:pt x="2666" y="1362"/>
                  </a:cubicBezTo>
                  <a:cubicBezTo>
                    <a:pt x="2668" y="1364"/>
                    <a:pt x="2668" y="1366"/>
                    <a:pt x="2666" y="1370"/>
                  </a:cubicBezTo>
                  <a:cubicBezTo>
                    <a:pt x="2666" y="1372"/>
                    <a:pt x="2670" y="1374"/>
                    <a:pt x="2669" y="1377"/>
                  </a:cubicBezTo>
                  <a:cubicBezTo>
                    <a:pt x="2669" y="1382"/>
                    <a:pt x="2673" y="1385"/>
                    <a:pt x="2673" y="1390"/>
                  </a:cubicBezTo>
                  <a:cubicBezTo>
                    <a:pt x="2671" y="1392"/>
                    <a:pt x="2676" y="1393"/>
                    <a:pt x="2676" y="1394"/>
                  </a:cubicBezTo>
                  <a:cubicBezTo>
                    <a:pt x="2676" y="1395"/>
                    <a:pt x="2673" y="1397"/>
                    <a:pt x="2673" y="1398"/>
                  </a:cubicBezTo>
                  <a:cubicBezTo>
                    <a:pt x="2674" y="1401"/>
                    <a:pt x="2679" y="1402"/>
                    <a:pt x="2676" y="1405"/>
                  </a:cubicBezTo>
                  <a:cubicBezTo>
                    <a:pt x="2681" y="1409"/>
                    <a:pt x="2673" y="1415"/>
                    <a:pt x="2680" y="1419"/>
                  </a:cubicBezTo>
                  <a:cubicBezTo>
                    <a:pt x="2676" y="1425"/>
                    <a:pt x="2685" y="1428"/>
                    <a:pt x="2684" y="1434"/>
                  </a:cubicBezTo>
                  <a:cubicBezTo>
                    <a:pt x="2684" y="1438"/>
                    <a:pt x="2682" y="1443"/>
                    <a:pt x="2688" y="1447"/>
                  </a:cubicBezTo>
                  <a:cubicBezTo>
                    <a:pt x="2689" y="1457"/>
                    <a:pt x="2692" y="1466"/>
                    <a:pt x="2698" y="1475"/>
                  </a:cubicBezTo>
                  <a:cubicBezTo>
                    <a:pt x="2697" y="1485"/>
                    <a:pt x="2707" y="1493"/>
                    <a:pt x="2705" y="1503"/>
                  </a:cubicBezTo>
                  <a:cubicBezTo>
                    <a:pt x="2711" y="1512"/>
                    <a:pt x="2711" y="1522"/>
                    <a:pt x="2719" y="1530"/>
                  </a:cubicBezTo>
                  <a:cubicBezTo>
                    <a:pt x="2724" y="1549"/>
                    <a:pt x="2735" y="1567"/>
                    <a:pt x="2748" y="1584"/>
                  </a:cubicBezTo>
                  <a:cubicBezTo>
                    <a:pt x="2749" y="1589"/>
                    <a:pt x="2757" y="1593"/>
                    <a:pt x="2757" y="1598"/>
                  </a:cubicBezTo>
                  <a:cubicBezTo>
                    <a:pt x="2760" y="1602"/>
                    <a:pt x="2762" y="1607"/>
                    <a:pt x="2768" y="1610"/>
                  </a:cubicBezTo>
                  <a:cubicBezTo>
                    <a:pt x="2774" y="1618"/>
                    <a:pt x="2781" y="1626"/>
                    <a:pt x="2788" y="1634"/>
                  </a:cubicBezTo>
                  <a:cubicBezTo>
                    <a:pt x="2784" y="1636"/>
                    <a:pt x="2779" y="1631"/>
                    <a:pt x="2775" y="1631"/>
                  </a:cubicBezTo>
                  <a:cubicBezTo>
                    <a:pt x="2770" y="1626"/>
                    <a:pt x="2766" y="1626"/>
                    <a:pt x="2761" y="1624"/>
                  </a:cubicBezTo>
                  <a:cubicBezTo>
                    <a:pt x="2756" y="1619"/>
                    <a:pt x="2754" y="1614"/>
                    <a:pt x="2750" y="1609"/>
                  </a:cubicBezTo>
                  <a:cubicBezTo>
                    <a:pt x="2750" y="1603"/>
                    <a:pt x="2742" y="1599"/>
                    <a:pt x="2742" y="1593"/>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63" y="1571"/>
                    <a:pt x="2671" y="1564"/>
                    <a:pt x="2663" y="1559"/>
                  </a:cubicBezTo>
                  <a:cubicBezTo>
                    <a:pt x="2665" y="1553"/>
                    <a:pt x="2652" y="1550"/>
                    <a:pt x="2655" y="1543"/>
                  </a:cubicBezTo>
                  <a:cubicBezTo>
                    <a:pt x="2647" y="1538"/>
                    <a:pt x="2652" y="1531"/>
                    <a:pt x="2645" y="1526"/>
                  </a:cubicBezTo>
                  <a:cubicBezTo>
                    <a:pt x="2646" y="1520"/>
                    <a:pt x="2639" y="1516"/>
                    <a:pt x="2641" y="1510"/>
                  </a:cubicBezTo>
                  <a:cubicBezTo>
                    <a:pt x="2632" y="1506"/>
                    <a:pt x="2634" y="1501"/>
                    <a:pt x="2629" y="1497"/>
                  </a:cubicBezTo>
                  <a:cubicBezTo>
                    <a:pt x="2627" y="1486"/>
                    <a:pt x="2621" y="1477"/>
                    <a:pt x="2619" y="1467"/>
                  </a:cubicBezTo>
                  <a:cubicBezTo>
                    <a:pt x="2613" y="1458"/>
                    <a:pt x="2613" y="1448"/>
                    <a:pt x="2606" y="1440"/>
                  </a:cubicBezTo>
                  <a:cubicBezTo>
                    <a:pt x="2606" y="1422"/>
                    <a:pt x="2599" y="1406"/>
                    <a:pt x="2596" y="1388"/>
                  </a:cubicBezTo>
                  <a:cubicBezTo>
                    <a:pt x="2594" y="1380"/>
                    <a:pt x="2592" y="1371"/>
                    <a:pt x="2592" y="1362"/>
                  </a:cubicBezTo>
                  <a:cubicBezTo>
                    <a:pt x="2589" y="1355"/>
                    <a:pt x="2588" y="1346"/>
                    <a:pt x="2587" y="1338"/>
                  </a:cubicBezTo>
                  <a:cubicBezTo>
                    <a:pt x="2584" y="1321"/>
                    <a:pt x="2582" y="1304"/>
                    <a:pt x="2583" y="1286"/>
                  </a:cubicBezTo>
                  <a:cubicBezTo>
                    <a:pt x="2580" y="1281"/>
                    <a:pt x="2583" y="1276"/>
                    <a:pt x="2582" y="1272"/>
                  </a:cubicBezTo>
                  <a:cubicBezTo>
                    <a:pt x="2584" y="1267"/>
                    <a:pt x="2578" y="1264"/>
                    <a:pt x="2582" y="1259"/>
                  </a:cubicBezTo>
                  <a:cubicBezTo>
                    <a:pt x="2581" y="1255"/>
                    <a:pt x="2580" y="1251"/>
                    <a:pt x="2580" y="1247"/>
                  </a:cubicBezTo>
                  <a:cubicBezTo>
                    <a:pt x="2585" y="1242"/>
                    <a:pt x="2578" y="1239"/>
                    <a:pt x="2581" y="1234"/>
                  </a:cubicBezTo>
                  <a:cubicBezTo>
                    <a:pt x="2583" y="1229"/>
                    <a:pt x="2575" y="1227"/>
                    <a:pt x="2578" y="1222"/>
                  </a:cubicBezTo>
                  <a:cubicBezTo>
                    <a:pt x="2579" y="1220"/>
                    <a:pt x="2575" y="1218"/>
                    <a:pt x="2577" y="1216"/>
                  </a:cubicBezTo>
                  <a:cubicBezTo>
                    <a:pt x="2578" y="1214"/>
                    <a:pt x="2576" y="1213"/>
                    <a:pt x="2575" y="1212"/>
                  </a:cubicBezTo>
                  <a:cubicBezTo>
                    <a:pt x="2578" y="1197"/>
                    <a:pt x="2574" y="1184"/>
                    <a:pt x="2574" y="1169"/>
                  </a:cubicBezTo>
                  <a:cubicBezTo>
                    <a:pt x="2574" y="1162"/>
                    <a:pt x="2574" y="1155"/>
                    <a:pt x="2573" y="1148"/>
                  </a:cubicBezTo>
                  <a:cubicBezTo>
                    <a:pt x="2574" y="1144"/>
                    <a:pt x="2577" y="1139"/>
                    <a:pt x="2572" y="1137"/>
                  </a:cubicBezTo>
                  <a:cubicBezTo>
                    <a:pt x="2577" y="1133"/>
                    <a:pt x="2571" y="1131"/>
                    <a:pt x="2573" y="1127"/>
                  </a:cubicBezTo>
                  <a:cubicBezTo>
                    <a:pt x="2570" y="1121"/>
                    <a:pt x="2574" y="1112"/>
                    <a:pt x="2572" y="1105"/>
                  </a:cubicBezTo>
                  <a:cubicBezTo>
                    <a:pt x="2574" y="1098"/>
                    <a:pt x="2569" y="1092"/>
                    <a:pt x="2573" y="1085"/>
                  </a:cubicBezTo>
                  <a:cubicBezTo>
                    <a:pt x="2567" y="1082"/>
                    <a:pt x="2576" y="1077"/>
                    <a:pt x="2569" y="1074"/>
                  </a:cubicBezTo>
                  <a:cubicBezTo>
                    <a:pt x="2572" y="1070"/>
                    <a:pt x="2570" y="1067"/>
                    <a:pt x="2568" y="1064"/>
                  </a:cubicBezTo>
                  <a:cubicBezTo>
                    <a:pt x="2570" y="1056"/>
                    <a:pt x="2569" y="1050"/>
                    <a:pt x="2566" y="1044"/>
                  </a:cubicBezTo>
                  <a:cubicBezTo>
                    <a:pt x="2570" y="1039"/>
                    <a:pt x="2567" y="1048"/>
                    <a:pt x="2570" y="1049"/>
                  </a:cubicBezTo>
                  <a:cubicBezTo>
                    <a:pt x="2569" y="1052"/>
                    <a:pt x="2570" y="1055"/>
                    <a:pt x="2572" y="1058"/>
                  </a:cubicBezTo>
                  <a:cubicBezTo>
                    <a:pt x="2572" y="1064"/>
                    <a:pt x="2576" y="1069"/>
                    <a:pt x="2574" y="1075"/>
                  </a:cubicBezTo>
                  <a:cubicBezTo>
                    <a:pt x="2578" y="1086"/>
                    <a:pt x="2577" y="1099"/>
                    <a:pt x="2579" y="1110"/>
                  </a:cubicBezTo>
                  <a:cubicBezTo>
                    <a:pt x="2578" y="1122"/>
                    <a:pt x="2581" y="1134"/>
                    <a:pt x="2582" y="1146"/>
                  </a:cubicBezTo>
                  <a:cubicBezTo>
                    <a:pt x="2582" y="1149"/>
                    <a:pt x="2583" y="1152"/>
                    <a:pt x="2584" y="1155"/>
                  </a:cubicBezTo>
                  <a:cubicBezTo>
                    <a:pt x="2584" y="1157"/>
                    <a:pt x="2585" y="1161"/>
                    <a:pt x="2584" y="1163"/>
                  </a:cubicBezTo>
                  <a:cubicBezTo>
                    <a:pt x="2582" y="1166"/>
                    <a:pt x="2586" y="1176"/>
                    <a:pt x="2584" y="1182"/>
                  </a:cubicBezTo>
                  <a:cubicBezTo>
                    <a:pt x="2588" y="1193"/>
                    <a:pt x="2583" y="1206"/>
                    <a:pt x="2587" y="1217"/>
                  </a:cubicBezTo>
                  <a:cubicBezTo>
                    <a:pt x="2585" y="1230"/>
                    <a:pt x="2588" y="1241"/>
                    <a:pt x="2589" y="1253"/>
                  </a:cubicBezTo>
                  <a:cubicBezTo>
                    <a:pt x="2588" y="1259"/>
                    <a:pt x="2590" y="1265"/>
                    <a:pt x="2590" y="1272"/>
                  </a:cubicBezTo>
                  <a:cubicBezTo>
                    <a:pt x="2589" y="1273"/>
                    <a:pt x="2591" y="1275"/>
                    <a:pt x="2592" y="1276"/>
                  </a:cubicBezTo>
                  <a:cubicBezTo>
                    <a:pt x="2590" y="1278"/>
                    <a:pt x="2590" y="1279"/>
                    <a:pt x="2591" y="1281"/>
                  </a:cubicBezTo>
                  <a:cubicBezTo>
                    <a:pt x="2589" y="1284"/>
                    <a:pt x="2590" y="1286"/>
                    <a:pt x="2591" y="1289"/>
                  </a:cubicBezTo>
                  <a:cubicBezTo>
                    <a:pt x="2589" y="1301"/>
                    <a:pt x="2594" y="1311"/>
                    <a:pt x="2592" y="1323"/>
                  </a:cubicBezTo>
                  <a:cubicBezTo>
                    <a:pt x="2597" y="1325"/>
                    <a:pt x="2591" y="1330"/>
                    <a:pt x="2594" y="1332"/>
                  </a:cubicBezTo>
                  <a:cubicBezTo>
                    <a:pt x="2598" y="1334"/>
                    <a:pt x="2592" y="1339"/>
                    <a:pt x="2596" y="1341"/>
                  </a:cubicBezTo>
                  <a:cubicBezTo>
                    <a:pt x="2594" y="1347"/>
                    <a:pt x="2599" y="1352"/>
                    <a:pt x="2598" y="1358"/>
                  </a:cubicBezTo>
                  <a:cubicBezTo>
                    <a:pt x="2600" y="1364"/>
                    <a:pt x="2601" y="1370"/>
                    <a:pt x="2601" y="1376"/>
                  </a:cubicBezTo>
                  <a:cubicBezTo>
                    <a:pt x="2602" y="1379"/>
                    <a:pt x="2602" y="1382"/>
                    <a:pt x="2603" y="1385"/>
                  </a:cubicBezTo>
                  <a:cubicBezTo>
                    <a:pt x="2604" y="1388"/>
                    <a:pt x="2602" y="1391"/>
                    <a:pt x="2606" y="1393"/>
                  </a:cubicBezTo>
                  <a:cubicBezTo>
                    <a:pt x="2605" y="1399"/>
                    <a:pt x="2607" y="1405"/>
                    <a:pt x="2610" y="1411"/>
                  </a:cubicBezTo>
                  <a:cubicBezTo>
                    <a:pt x="2608" y="1414"/>
                    <a:pt x="2615" y="1416"/>
                    <a:pt x="2612" y="1420"/>
                  </a:cubicBezTo>
                  <a:cubicBezTo>
                    <a:pt x="2611" y="1423"/>
                    <a:pt x="2611" y="1425"/>
                    <a:pt x="2615" y="1427"/>
                  </a:cubicBezTo>
                  <a:cubicBezTo>
                    <a:pt x="2615" y="1433"/>
                    <a:pt x="2621" y="1438"/>
                    <a:pt x="2618" y="1445"/>
                  </a:cubicBezTo>
                  <a:cubicBezTo>
                    <a:pt x="2624" y="1450"/>
                    <a:pt x="2623" y="1456"/>
                    <a:pt x="2626" y="1461"/>
                  </a:cubicBezTo>
                  <a:cubicBezTo>
                    <a:pt x="2628" y="1467"/>
                    <a:pt x="2631" y="1472"/>
                    <a:pt x="2633" y="1478"/>
                  </a:cubicBezTo>
                  <a:cubicBezTo>
                    <a:pt x="2638" y="1483"/>
                    <a:pt x="2637" y="1489"/>
                    <a:pt x="2641" y="1494"/>
                  </a:cubicBezTo>
                  <a:cubicBezTo>
                    <a:pt x="2646" y="1499"/>
                    <a:pt x="2642" y="1507"/>
                    <a:pt x="2650" y="1511"/>
                  </a:cubicBezTo>
                  <a:cubicBezTo>
                    <a:pt x="2651" y="1517"/>
                    <a:pt x="2656" y="1521"/>
                    <a:pt x="2658" y="1527"/>
                  </a:cubicBezTo>
                  <a:cubicBezTo>
                    <a:pt x="2668" y="1537"/>
                    <a:pt x="2670" y="1548"/>
                    <a:pt x="2679" y="1559"/>
                  </a:cubicBezTo>
                  <a:cubicBezTo>
                    <a:pt x="2687" y="1569"/>
                    <a:pt x="2691" y="1579"/>
                    <a:pt x="2701" y="1589"/>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90" y="1595"/>
                    <a:pt x="2483" y="1593"/>
                    <a:pt x="2476" y="1592"/>
                  </a:cubicBezTo>
                  <a:cubicBezTo>
                    <a:pt x="2470" y="1592"/>
                    <a:pt x="2463" y="1592"/>
                    <a:pt x="2456" y="1591"/>
                  </a:cubicBezTo>
                  <a:cubicBezTo>
                    <a:pt x="2450" y="1595"/>
                    <a:pt x="2441" y="1586"/>
                    <a:pt x="2435" y="1590"/>
                  </a:cubicBezTo>
                  <a:cubicBezTo>
                    <a:pt x="2428" y="1588"/>
                    <a:pt x="2421" y="1589"/>
                    <a:pt x="2415" y="1590"/>
                  </a:cubicBezTo>
                  <a:cubicBezTo>
                    <a:pt x="2407" y="1585"/>
                    <a:pt x="2401" y="1591"/>
                    <a:pt x="2393" y="1586"/>
                  </a:cubicBezTo>
                  <a:cubicBezTo>
                    <a:pt x="2387" y="1588"/>
                    <a:pt x="2379" y="1582"/>
                    <a:pt x="2372" y="1583"/>
                  </a:cubicBezTo>
                  <a:cubicBezTo>
                    <a:pt x="2364" y="1582"/>
                    <a:pt x="2355" y="1580"/>
                    <a:pt x="2347" y="1581"/>
                  </a:cubicBezTo>
                  <a:cubicBezTo>
                    <a:pt x="2339" y="1584"/>
                    <a:pt x="2329" y="1578"/>
                    <a:pt x="2321" y="1580"/>
                  </a:cubicBezTo>
                  <a:cubicBezTo>
                    <a:pt x="2312" y="1577"/>
                    <a:pt x="2305" y="1580"/>
                    <a:pt x="2296" y="1579"/>
                  </a:cubicBezTo>
                  <a:cubicBezTo>
                    <a:pt x="2288" y="1579"/>
                    <a:pt x="2279" y="1579"/>
                    <a:pt x="2271" y="1578"/>
                  </a:cubicBezTo>
                  <a:cubicBezTo>
                    <a:pt x="2263" y="1580"/>
                    <a:pt x="2253" y="1576"/>
                    <a:pt x="2246" y="1580"/>
                  </a:cubicBezTo>
                  <a:cubicBezTo>
                    <a:pt x="2241" y="1575"/>
                    <a:pt x="2238" y="1581"/>
                    <a:pt x="2233" y="1579"/>
                  </a:cubicBezTo>
                  <a:cubicBezTo>
                    <a:pt x="2228" y="1576"/>
                    <a:pt x="2226" y="1586"/>
                    <a:pt x="2220" y="1578"/>
                  </a:cubicBezTo>
                  <a:cubicBezTo>
                    <a:pt x="2217" y="1581"/>
                    <a:pt x="2212" y="1577"/>
                    <a:pt x="2208" y="1581"/>
                  </a:cubicBezTo>
                  <a:cubicBezTo>
                    <a:pt x="2204" y="1581"/>
                    <a:pt x="2199" y="1578"/>
                    <a:pt x="2196" y="1580"/>
                  </a:cubicBezTo>
                  <a:cubicBezTo>
                    <a:pt x="2191" y="1579"/>
                    <a:pt x="2187" y="1580"/>
                    <a:pt x="2183" y="1580"/>
                  </a:cubicBezTo>
                  <a:cubicBezTo>
                    <a:pt x="2178" y="1575"/>
                    <a:pt x="2175" y="1583"/>
                    <a:pt x="2170" y="1576"/>
                  </a:cubicBezTo>
                  <a:cubicBezTo>
                    <a:pt x="2167" y="1578"/>
                    <a:pt x="2165" y="1578"/>
                    <a:pt x="2162" y="1576"/>
                  </a:cubicBezTo>
                  <a:cubicBezTo>
                    <a:pt x="2164" y="1575"/>
                    <a:pt x="2166" y="1574"/>
                    <a:pt x="2167" y="1572"/>
                  </a:cubicBezTo>
                  <a:cubicBezTo>
                    <a:pt x="2179" y="1575"/>
                    <a:pt x="2190" y="1568"/>
                    <a:pt x="2202" y="1574"/>
                  </a:cubicBezTo>
                  <a:cubicBezTo>
                    <a:pt x="2207" y="1569"/>
                    <a:pt x="2214" y="1577"/>
                    <a:pt x="2219" y="1572"/>
                  </a:cubicBezTo>
                  <a:cubicBezTo>
                    <a:pt x="2224" y="1570"/>
                    <a:pt x="2230" y="1576"/>
                    <a:pt x="2235" y="1572"/>
                  </a:cubicBezTo>
                  <a:cubicBezTo>
                    <a:pt x="2246" y="1573"/>
                    <a:pt x="2257" y="1572"/>
                    <a:pt x="2268" y="1571"/>
                  </a:cubicBezTo>
                  <a:cubicBezTo>
                    <a:pt x="2278" y="1569"/>
                    <a:pt x="2290" y="1571"/>
                    <a:pt x="2300" y="1569"/>
                  </a:cubicBezTo>
                  <a:cubicBezTo>
                    <a:pt x="2303" y="1568"/>
                    <a:pt x="2307" y="1573"/>
                    <a:pt x="2309" y="1567"/>
                  </a:cubicBezTo>
                  <a:cubicBezTo>
                    <a:pt x="2312" y="1569"/>
                    <a:pt x="2315" y="1569"/>
                    <a:pt x="2317" y="1567"/>
                  </a:cubicBezTo>
                  <a:cubicBezTo>
                    <a:pt x="2323" y="1569"/>
                    <a:pt x="2329" y="1569"/>
                    <a:pt x="2335" y="1568"/>
                  </a:cubicBezTo>
                  <a:cubicBezTo>
                    <a:pt x="2346" y="1567"/>
                    <a:pt x="2356" y="1566"/>
                    <a:pt x="2367" y="1566"/>
                  </a:cubicBezTo>
                  <a:cubicBezTo>
                    <a:pt x="2389" y="1566"/>
                    <a:pt x="2412" y="1568"/>
                    <a:pt x="2434" y="1569"/>
                  </a:cubicBezTo>
                  <a:cubicBezTo>
                    <a:pt x="2440" y="1571"/>
                    <a:pt x="2444" y="1568"/>
                    <a:pt x="2449" y="1566"/>
                  </a:cubicBezTo>
                  <a:cubicBezTo>
                    <a:pt x="2455" y="1570"/>
                    <a:pt x="2459" y="1565"/>
                    <a:pt x="2465" y="1569"/>
                  </a:cubicBezTo>
                  <a:cubicBezTo>
                    <a:pt x="2475" y="1567"/>
                    <a:pt x="2486" y="1572"/>
                    <a:pt x="2496" y="1570"/>
                  </a:cubicBezTo>
                  <a:cubicBezTo>
                    <a:pt x="2502" y="1575"/>
                    <a:pt x="2506" y="1569"/>
                    <a:pt x="2512" y="1573"/>
                  </a:cubicBezTo>
                  <a:cubicBezTo>
                    <a:pt x="2518" y="1577"/>
                    <a:pt x="2523" y="1575"/>
                    <a:pt x="2528" y="1576"/>
                  </a:cubicBezTo>
                  <a:cubicBezTo>
                    <a:pt x="2538" y="1578"/>
                    <a:pt x="2548" y="1578"/>
                    <a:pt x="2559" y="1581"/>
                  </a:cubicBezTo>
                  <a:cubicBezTo>
                    <a:pt x="2567" y="1582"/>
                    <a:pt x="2574" y="1579"/>
                    <a:pt x="2583" y="1581"/>
                  </a:cubicBezTo>
                  <a:cubicBezTo>
                    <a:pt x="2590" y="1578"/>
                    <a:pt x="2599" y="1585"/>
                    <a:pt x="2606" y="1581"/>
                  </a:cubicBezTo>
                  <a:cubicBezTo>
                    <a:pt x="2617" y="1588"/>
                    <a:pt x="2626" y="1587"/>
                    <a:pt x="2636" y="1591"/>
                  </a:cubicBezTo>
                  <a:cubicBezTo>
                    <a:pt x="2641" y="1590"/>
                    <a:pt x="2646" y="1593"/>
                    <a:pt x="2652" y="1596"/>
                  </a:cubicBezTo>
                  <a:cubicBezTo>
                    <a:pt x="2656" y="1593"/>
                    <a:pt x="2662" y="1600"/>
                    <a:pt x="2666" y="1598"/>
                  </a:cubicBezTo>
                  <a:cubicBezTo>
                    <a:pt x="2681" y="1608"/>
                    <a:pt x="2694" y="1607"/>
                    <a:pt x="2710" y="1619"/>
                  </a:cubicBezTo>
                  <a:cubicBezTo>
                    <a:pt x="2707" y="1622"/>
                    <a:pt x="2702" y="1616"/>
                    <a:pt x="2699" y="1619"/>
                  </a:cubicBezTo>
                  <a:cubicBezTo>
                    <a:pt x="2695" y="1618"/>
                    <a:pt x="2691" y="1615"/>
                    <a:pt x="2687" y="1617"/>
                  </a:cubicBezTo>
                  <a:cubicBezTo>
                    <a:pt x="2682" y="1611"/>
                    <a:pt x="2680" y="1616"/>
                    <a:pt x="2676" y="1614"/>
                  </a:cubicBezTo>
                  <a:cubicBezTo>
                    <a:pt x="2672" y="1612"/>
                    <a:pt x="2669" y="1612"/>
                    <a:pt x="2666" y="1613"/>
                  </a:cubicBezTo>
                  <a:cubicBezTo>
                    <a:pt x="2662" y="1610"/>
                    <a:pt x="2658" y="1609"/>
                    <a:pt x="2655" y="1611"/>
                  </a:cubicBezTo>
                  <a:cubicBezTo>
                    <a:pt x="2652" y="1613"/>
                    <a:pt x="2647" y="1606"/>
                    <a:pt x="2645" y="1610"/>
                  </a:cubicBezTo>
                  <a:cubicBezTo>
                    <a:pt x="2637" y="1606"/>
                    <a:pt x="2631" y="1611"/>
                    <a:pt x="2624" y="1606"/>
                  </a:cubicBezTo>
                  <a:cubicBezTo>
                    <a:pt x="2596" y="1605"/>
                    <a:pt x="2568" y="1598"/>
                    <a:pt x="2540" y="1598"/>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727" y="1645"/>
                    <a:pt x="2718" y="1644"/>
                    <a:pt x="2710" y="1645"/>
                  </a:cubicBezTo>
                  <a:cubicBezTo>
                    <a:pt x="2703" y="1646"/>
                    <a:pt x="2695" y="1646"/>
                    <a:pt x="2686" y="1642"/>
                  </a:cubicBezTo>
                  <a:cubicBezTo>
                    <a:pt x="2676" y="1644"/>
                    <a:pt x="2666" y="1642"/>
                    <a:pt x="2656" y="1643"/>
                  </a:cubicBezTo>
                  <a:cubicBezTo>
                    <a:pt x="2651" y="1641"/>
                    <a:pt x="2647" y="1645"/>
                    <a:pt x="2642" y="1642"/>
                  </a:cubicBezTo>
                  <a:cubicBezTo>
                    <a:pt x="2637" y="1640"/>
                    <a:pt x="2633" y="1646"/>
                    <a:pt x="2627" y="1640"/>
                  </a:cubicBezTo>
                  <a:cubicBezTo>
                    <a:pt x="2619" y="1644"/>
                    <a:pt x="2610" y="1645"/>
                    <a:pt x="2601" y="1648"/>
                  </a:cubicBezTo>
                  <a:cubicBezTo>
                    <a:pt x="2594" y="1647"/>
                    <a:pt x="2587" y="1648"/>
                    <a:pt x="2580" y="1648"/>
                  </a:cubicBezTo>
                  <a:cubicBezTo>
                    <a:pt x="2577" y="1648"/>
                    <a:pt x="2573" y="1650"/>
                    <a:pt x="2569" y="1648"/>
                  </a:cubicBezTo>
                  <a:cubicBezTo>
                    <a:pt x="2566" y="1648"/>
                    <a:pt x="2563" y="1648"/>
                    <a:pt x="2560" y="1650"/>
                  </a:cubicBezTo>
                  <a:cubicBezTo>
                    <a:pt x="2553" y="1647"/>
                    <a:pt x="2548" y="1655"/>
                    <a:pt x="2540" y="1653"/>
                  </a:cubicBezTo>
                  <a:cubicBezTo>
                    <a:pt x="2535" y="1656"/>
                    <a:pt x="2528" y="1652"/>
                    <a:pt x="2522" y="1656"/>
                  </a:cubicBezTo>
                  <a:cubicBezTo>
                    <a:pt x="2515" y="1653"/>
                    <a:pt x="2510" y="1656"/>
                    <a:pt x="2503" y="1654"/>
                  </a:cubicBezTo>
                  <a:cubicBezTo>
                    <a:pt x="2496" y="1653"/>
                    <a:pt x="2490" y="1657"/>
                    <a:pt x="2483" y="1656"/>
                  </a:cubicBezTo>
                  <a:cubicBezTo>
                    <a:pt x="2478" y="1661"/>
                    <a:pt x="2470" y="1657"/>
                    <a:pt x="2465" y="1660"/>
                  </a:cubicBezTo>
                  <a:cubicBezTo>
                    <a:pt x="2451" y="1659"/>
                    <a:pt x="2440" y="1669"/>
                    <a:pt x="2426" y="1663"/>
                  </a:cubicBezTo>
                  <a:cubicBezTo>
                    <a:pt x="2416" y="1667"/>
                    <a:pt x="2406" y="1669"/>
                    <a:pt x="2396" y="1672"/>
                  </a:cubicBezTo>
                  <a:cubicBezTo>
                    <a:pt x="2390" y="1668"/>
                    <a:pt x="2386" y="1674"/>
                    <a:pt x="2380" y="1669"/>
                  </a:cubicBezTo>
                  <a:cubicBezTo>
                    <a:pt x="2376" y="1673"/>
                    <a:pt x="2369" y="1667"/>
                    <a:pt x="2365" y="1672"/>
                  </a:cubicBezTo>
                  <a:cubicBezTo>
                    <a:pt x="2360" y="1669"/>
                    <a:pt x="2363" y="1668"/>
                    <a:pt x="2366" y="1670"/>
                  </a:cubicBezTo>
                  <a:cubicBezTo>
                    <a:pt x="2368" y="1668"/>
                    <a:pt x="2371" y="1670"/>
                    <a:pt x="2373" y="1667"/>
                  </a:cubicBezTo>
                  <a:cubicBezTo>
                    <a:pt x="2379" y="1668"/>
                    <a:pt x="2384" y="1667"/>
                    <a:pt x="2389" y="1664"/>
                  </a:cubicBezTo>
                  <a:cubicBezTo>
                    <a:pt x="2398" y="1663"/>
                    <a:pt x="2408" y="1664"/>
                    <a:pt x="2418" y="1660"/>
                  </a:cubicBezTo>
                  <a:cubicBezTo>
                    <a:pt x="2423" y="1663"/>
                    <a:pt x="2427" y="1655"/>
                    <a:pt x="2433" y="1657"/>
                  </a:cubicBezTo>
                  <a:cubicBezTo>
                    <a:pt x="2438" y="1657"/>
                    <a:pt x="2443" y="1656"/>
                    <a:pt x="2448" y="1654"/>
                  </a:cubicBezTo>
                  <a:cubicBezTo>
                    <a:pt x="2458" y="1654"/>
                    <a:pt x="2467" y="1649"/>
                    <a:pt x="2477" y="1650"/>
                  </a:cubicBezTo>
                  <a:cubicBezTo>
                    <a:pt x="2487" y="1646"/>
                    <a:pt x="2497" y="1644"/>
                    <a:pt x="2507" y="1644"/>
                  </a:cubicBezTo>
                  <a:cubicBezTo>
                    <a:pt x="2508" y="1641"/>
                    <a:pt x="2511" y="1645"/>
                    <a:pt x="2512" y="1644"/>
                  </a:cubicBezTo>
                  <a:cubicBezTo>
                    <a:pt x="2514" y="1643"/>
                    <a:pt x="2517" y="1638"/>
                    <a:pt x="2522" y="1641"/>
                  </a:cubicBezTo>
                  <a:cubicBezTo>
                    <a:pt x="2527" y="1641"/>
                    <a:pt x="2532" y="1640"/>
                    <a:pt x="2536" y="1639"/>
                  </a:cubicBezTo>
                  <a:cubicBezTo>
                    <a:pt x="2542" y="1641"/>
                    <a:pt x="2546" y="1637"/>
                    <a:pt x="2551" y="1636"/>
                  </a:cubicBezTo>
                  <a:cubicBezTo>
                    <a:pt x="2556" y="1638"/>
                    <a:pt x="2560" y="1634"/>
                    <a:pt x="2565" y="1635"/>
                  </a:cubicBezTo>
                  <a:cubicBezTo>
                    <a:pt x="2574" y="1631"/>
                    <a:pt x="2584" y="1632"/>
                    <a:pt x="2594" y="1628"/>
                  </a:cubicBezTo>
                  <a:cubicBezTo>
                    <a:pt x="2604" y="1630"/>
                    <a:pt x="2614" y="1631"/>
                    <a:pt x="2623" y="1627"/>
                  </a:cubicBezTo>
                  <a:cubicBezTo>
                    <a:pt x="2633" y="1630"/>
                    <a:pt x="2642" y="1627"/>
                    <a:pt x="2651" y="1624"/>
                  </a:cubicBezTo>
                  <a:cubicBezTo>
                    <a:pt x="2661" y="1629"/>
                    <a:pt x="2669" y="1624"/>
                    <a:pt x="2678" y="1627"/>
                  </a:cubicBezTo>
                  <a:cubicBezTo>
                    <a:pt x="2687" y="1626"/>
                    <a:pt x="2697" y="1629"/>
                    <a:pt x="2705" y="1626"/>
                  </a:cubicBezTo>
                  <a:cubicBezTo>
                    <a:pt x="2713" y="1632"/>
                    <a:pt x="2720" y="1627"/>
                    <a:pt x="2728" y="1634"/>
                  </a:cubicBezTo>
                  <a:cubicBezTo>
                    <a:pt x="2734" y="1633"/>
                    <a:pt x="2740" y="1634"/>
                    <a:pt x="2745" y="1632"/>
                  </a:cubicBezTo>
                  <a:cubicBezTo>
                    <a:pt x="2750" y="1637"/>
                    <a:pt x="2753" y="1632"/>
                    <a:pt x="2757" y="1637"/>
                  </a:cubicBezTo>
                  <a:cubicBezTo>
                    <a:pt x="2761" y="1639"/>
                    <a:pt x="2764" y="1634"/>
                    <a:pt x="2769" y="1640"/>
                  </a:cubicBezTo>
                  <a:cubicBezTo>
                    <a:pt x="2777" y="1645"/>
                    <a:pt x="2783" y="1643"/>
                    <a:pt x="2791" y="1649"/>
                  </a:cubicBezTo>
                  <a:cubicBezTo>
                    <a:pt x="2783" y="1654"/>
                    <a:pt x="2773" y="1651"/>
                    <a:pt x="2763" y="1649"/>
                  </a:cubicBezTo>
                  <a:close/>
                  <a:moveTo>
                    <a:pt x="2805" y="1637"/>
                  </a:moveTo>
                  <a:cubicBezTo>
                    <a:pt x="2800" y="1634"/>
                    <a:pt x="2797" y="1631"/>
                    <a:pt x="2796" y="1626"/>
                  </a:cubicBezTo>
                  <a:cubicBezTo>
                    <a:pt x="2784" y="1620"/>
                    <a:pt x="2782" y="1612"/>
                    <a:pt x="2771" y="1605"/>
                  </a:cubicBezTo>
                  <a:cubicBezTo>
                    <a:pt x="2771" y="1600"/>
                    <a:pt x="2765" y="1596"/>
                    <a:pt x="2764" y="1592"/>
                  </a:cubicBezTo>
                  <a:cubicBezTo>
                    <a:pt x="2758" y="1589"/>
                    <a:pt x="2761" y="1584"/>
                    <a:pt x="2756" y="1581"/>
                  </a:cubicBezTo>
                  <a:cubicBezTo>
                    <a:pt x="2757" y="1578"/>
                    <a:pt x="2751" y="1577"/>
                    <a:pt x="2753" y="1574"/>
                  </a:cubicBezTo>
                  <a:cubicBezTo>
                    <a:pt x="2752" y="1572"/>
                    <a:pt x="2751" y="1570"/>
                    <a:pt x="2749" y="1571"/>
                  </a:cubicBezTo>
                  <a:cubicBezTo>
                    <a:pt x="2746" y="1568"/>
                    <a:pt x="2747" y="1564"/>
                    <a:pt x="2740" y="1561"/>
                  </a:cubicBezTo>
                  <a:cubicBezTo>
                    <a:pt x="2740" y="1555"/>
                    <a:pt x="2739" y="1549"/>
                    <a:pt x="2733" y="1545"/>
                  </a:cubicBezTo>
                  <a:cubicBezTo>
                    <a:pt x="2732" y="1542"/>
                    <a:pt x="2731" y="1540"/>
                    <a:pt x="2730" y="1538"/>
                  </a:cubicBezTo>
                  <a:cubicBezTo>
                    <a:pt x="2730" y="1535"/>
                    <a:pt x="2730" y="1532"/>
                    <a:pt x="2727" y="1530"/>
                  </a:cubicBezTo>
                  <a:cubicBezTo>
                    <a:pt x="2724" y="1526"/>
                    <a:pt x="2725" y="1520"/>
                    <a:pt x="2720" y="1516"/>
                  </a:cubicBezTo>
                  <a:cubicBezTo>
                    <a:pt x="2720" y="1513"/>
                    <a:pt x="2719" y="1511"/>
                    <a:pt x="2717" y="1509"/>
                  </a:cubicBezTo>
                  <a:cubicBezTo>
                    <a:pt x="2718" y="1506"/>
                    <a:pt x="2718" y="1503"/>
                    <a:pt x="2714" y="1501"/>
                  </a:cubicBezTo>
                  <a:cubicBezTo>
                    <a:pt x="2713" y="1491"/>
                    <a:pt x="2707" y="1481"/>
                    <a:pt x="2704" y="1470"/>
                  </a:cubicBezTo>
                  <a:cubicBezTo>
                    <a:pt x="2702" y="1460"/>
                    <a:pt x="2694" y="1451"/>
                    <a:pt x="2694" y="1441"/>
                  </a:cubicBezTo>
                  <a:cubicBezTo>
                    <a:pt x="2687" y="1421"/>
                    <a:pt x="2685" y="1400"/>
                    <a:pt x="2677" y="1380"/>
                  </a:cubicBezTo>
                  <a:cubicBezTo>
                    <a:pt x="2681" y="1373"/>
                    <a:pt x="2674" y="1369"/>
                    <a:pt x="2676" y="1363"/>
                  </a:cubicBezTo>
                  <a:cubicBezTo>
                    <a:pt x="2675" y="1360"/>
                    <a:pt x="2676" y="1357"/>
                    <a:pt x="2673" y="1356"/>
                  </a:cubicBezTo>
                  <a:cubicBezTo>
                    <a:pt x="2674" y="1353"/>
                    <a:pt x="2671" y="1351"/>
                    <a:pt x="2673" y="1348"/>
                  </a:cubicBezTo>
                  <a:cubicBezTo>
                    <a:pt x="2672" y="1337"/>
                    <a:pt x="2665" y="1328"/>
                    <a:pt x="2666" y="1318"/>
                  </a:cubicBezTo>
                  <a:cubicBezTo>
                    <a:pt x="2658" y="1298"/>
                    <a:pt x="2656" y="1277"/>
                    <a:pt x="2650" y="1256"/>
                  </a:cubicBezTo>
                  <a:cubicBezTo>
                    <a:pt x="2646" y="1236"/>
                    <a:pt x="2645" y="1214"/>
                    <a:pt x="2642" y="1194"/>
                  </a:cubicBezTo>
                  <a:cubicBezTo>
                    <a:pt x="2640" y="1183"/>
                    <a:pt x="2635" y="1173"/>
                    <a:pt x="2634" y="1162"/>
                  </a:cubicBezTo>
                  <a:cubicBezTo>
                    <a:pt x="2630" y="1152"/>
                    <a:pt x="2628" y="1142"/>
                    <a:pt x="2625" y="1133"/>
                  </a:cubicBezTo>
                  <a:cubicBezTo>
                    <a:pt x="2628" y="1129"/>
                    <a:pt x="2621" y="1127"/>
                    <a:pt x="2623" y="1123"/>
                  </a:cubicBezTo>
                  <a:cubicBezTo>
                    <a:pt x="2622" y="1121"/>
                    <a:pt x="2624" y="1118"/>
                    <a:pt x="2620" y="1116"/>
                  </a:cubicBezTo>
                  <a:cubicBezTo>
                    <a:pt x="2617" y="1115"/>
                    <a:pt x="2621" y="1113"/>
                    <a:pt x="2620" y="1111"/>
                  </a:cubicBezTo>
                  <a:cubicBezTo>
                    <a:pt x="2620" y="1109"/>
                    <a:pt x="2614" y="1106"/>
                    <a:pt x="2617" y="1101"/>
                  </a:cubicBezTo>
                  <a:cubicBezTo>
                    <a:pt x="2612" y="1097"/>
                    <a:pt x="2610" y="1092"/>
                    <a:pt x="2611" y="1087"/>
                  </a:cubicBezTo>
                  <a:cubicBezTo>
                    <a:pt x="2608" y="1082"/>
                    <a:pt x="2604" y="1078"/>
                    <a:pt x="2602" y="1073"/>
                  </a:cubicBezTo>
                  <a:cubicBezTo>
                    <a:pt x="2600" y="1060"/>
                    <a:pt x="2601" y="1047"/>
                    <a:pt x="2596" y="1035"/>
                  </a:cubicBezTo>
                  <a:cubicBezTo>
                    <a:pt x="2597" y="1033"/>
                    <a:pt x="2600" y="1035"/>
                    <a:pt x="2599" y="1037"/>
                  </a:cubicBezTo>
                  <a:cubicBezTo>
                    <a:pt x="2606" y="1039"/>
                    <a:pt x="2603" y="1044"/>
                    <a:pt x="2606" y="1047"/>
                  </a:cubicBezTo>
                  <a:cubicBezTo>
                    <a:pt x="2606" y="1050"/>
                    <a:pt x="2612" y="1052"/>
                    <a:pt x="2608" y="1056"/>
                  </a:cubicBezTo>
                  <a:cubicBezTo>
                    <a:pt x="2615" y="1061"/>
                    <a:pt x="2612" y="1069"/>
                    <a:pt x="2619" y="1074"/>
                  </a:cubicBezTo>
                  <a:cubicBezTo>
                    <a:pt x="2619" y="1087"/>
                    <a:pt x="2628" y="1099"/>
                    <a:pt x="2627" y="1113"/>
                  </a:cubicBezTo>
                  <a:cubicBezTo>
                    <a:pt x="2633" y="1119"/>
                    <a:pt x="2633" y="1126"/>
                    <a:pt x="2632" y="1133"/>
                  </a:cubicBezTo>
                  <a:cubicBezTo>
                    <a:pt x="2635" y="1136"/>
                    <a:pt x="2634" y="1139"/>
                    <a:pt x="2639" y="1142"/>
                  </a:cubicBezTo>
                  <a:cubicBezTo>
                    <a:pt x="2633" y="1147"/>
                    <a:pt x="2644" y="1147"/>
                    <a:pt x="2638" y="1152"/>
                  </a:cubicBezTo>
                  <a:cubicBezTo>
                    <a:pt x="2642" y="1158"/>
                    <a:pt x="2644" y="1164"/>
                    <a:pt x="2643" y="1171"/>
                  </a:cubicBezTo>
                  <a:cubicBezTo>
                    <a:pt x="2645" y="1175"/>
                    <a:pt x="2649" y="1177"/>
                    <a:pt x="2647" y="1181"/>
                  </a:cubicBezTo>
                  <a:cubicBezTo>
                    <a:pt x="2654" y="1183"/>
                    <a:pt x="2645" y="1188"/>
                    <a:pt x="2652" y="1190"/>
                  </a:cubicBezTo>
                  <a:cubicBezTo>
                    <a:pt x="2653" y="1196"/>
                    <a:pt x="2654" y="1203"/>
                    <a:pt x="2657" y="1209"/>
                  </a:cubicBezTo>
                  <a:cubicBezTo>
                    <a:pt x="2656" y="1216"/>
                    <a:pt x="2661" y="1222"/>
                    <a:pt x="2660" y="1229"/>
                  </a:cubicBezTo>
                  <a:cubicBezTo>
                    <a:pt x="2666" y="1242"/>
                    <a:pt x="2666" y="1255"/>
                    <a:pt x="2671" y="1268"/>
                  </a:cubicBezTo>
                  <a:cubicBezTo>
                    <a:pt x="2667" y="1272"/>
                    <a:pt x="2677" y="1274"/>
                    <a:pt x="2671" y="1279"/>
                  </a:cubicBezTo>
                  <a:cubicBezTo>
                    <a:pt x="2673" y="1282"/>
                    <a:pt x="2674" y="1285"/>
                    <a:pt x="2673" y="1288"/>
                  </a:cubicBezTo>
                  <a:cubicBezTo>
                    <a:pt x="2677" y="1301"/>
                    <a:pt x="2680" y="1314"/>
                    <a:pt x="2681" y="1327"/>
                  </a:cubicBezTo>
                  <a:cubicBezTo>
                    <a:pt x="2685" y="1333"/>
                    <a:pt x="2681" y="1340"/>
                    <a:pt x="2688" y="1345"/>
                  </a:cubicBezTo>
                  <a:cubicBezTo>
                    <a:pt x="2683" y="1352"/>
                    <a:pt x="2693" y="1357"/>
                    <a:pt x="2690" y="1365"/>
                  </a:cubicBezTo>
                  <a:cubicBezTo>
                    <a:pt x="2691" y="1368"/>
                    <a:pt x="2690" y="1372"/>
                    <a:pt x="2694" y="1375"/>
                  </a:cubicBezTo>
                  <a:cubicBezTo>
                    <a:pt x="2693" y="1378"/>
                    <a:pt x="2694" y="1381"/>
                    <a:pt x="2696" y="1384"/>
                  </a:cubicBezTo>
                  <a:cubicBezTo>
                    <a:pt x="2697" y="1391"/>
                    <a:pt x="2694" y="1398"/>
                    <a:pt x="2701" y="1403"/>
                  </a:cubicBezTo>
                  <a:cubicBezTo>
                    <a:pt x="2701" y="1407"/>
                    <a:pt x="2700" y="1411"/>
                    <a:pt x="2705" y="1414"/>
                  </a:cubicBezTo>
                  <a:cubicBezTo>
                    <a:pt x="2700" y="1418"/>
                    <a:pt x="2706" y="1420"/>
                    <a:pt x="2703" y="1423"/>
                  </a:cubicBezTo>
                  <a:cubicBezTo>
                    <a:pt x="2711" y="1435"/>
                    <a:pt x="2711" y="1449"/>
                    <a:pt x="2717" y="1461"/>
                  </a:cubicBezTo>
                  <a:cubicBezTo>
                    <a:pt x="2721" y="1464"/>
                    <a:pt x="2718" y="1469"/>
                    <a:pt x="2721" y="1472"/>
                  </a:cubicBezTo>
                  <a:cubicBezTo>
                    <a:pt x="2722" y="1475"/>
                    <a:pt x="2722" y="1478"/>
                    <a:pt x="2723" y="1481"/>
                  </a:cubicBezTo>
                  <a:cubicBezTo>
                    <a:pt x="2726" y="1487"/>
                    <a:pt x="2730" y="1492"/>
                    <a:pt x="2730" y="1498"/>
                  </a:cubicBezTo>
                  <a:cubicBezTo>
                    <a:pt x="2738" y="1510"/>
                    <a:pt x="2740" y="1524"/>
                    <a:pt x="2749" y="1535"/>
                  </a:cubicBezTo>
                  <a:cubicBezTo>
                    <a:pt x="2751" y="1548"/>
                    <a:pt x="2760" y="1560"/>
                    <a:pt x="2766" y="1573"/>
                  </a:cubicBezTo>
                  <a:cubicBezTo>
                    <a:pt x="2769" y="1579"/>
                    <a:pt x="2775" y="1585"/>
                    <a:pt x="2778" y="1591"/>
                  </a:cubicBezTo>
                  <a:cubicBezTo>
                    <a:pt x="2781" y="1594"/>
                    <a:pt x="2780" y="1598"/>
                    <a:pt x="2785" y="1600"/>
                  </a:cubicBezTo>
                  <a:cubicBezTo>
                    <a:pt x="2784" y="1604"/>
                    <a:pt x="2791" y="1605"/>
                    <a:pt x="2789" y="1609"/>
                  </a:cubicBezTo>
                  <a:cubicBezTo>
                    <a:pt x="2804" y="1619"/>
                    <a:pt x="2802" y="1633"/>
                    <a:pt x="2817" y="1643"/>
                  </a:cubicBezTo>
                  <a:cubicBezTo>
                    <a:pt x="2811" y="1648"/>
                    <a:pt x="2812" y="1640"/>
                    <a:pt x="2805" y="1637"/>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69" y="1714"/>
                    <a:pt x="2962" y="1713"/>
                    <a:pt x="2964" y="1709"/>
                  </a:cubicBezTo>
                  <a:cubicBezTo>
                    <a:pt x="2955" y="1708"/>
                    <a:pt x="2948" y="1695"/>
                    <a:pt x="2938" y="1689"/>
                  </a:cubicBezTo>
                  <a:cubicBezTo>
                    <a:pt x="2938" y="1683"/>
                    <a:pt x="2930" y="1679"/>
                    <a:pt x="2927" y="1674"/>
                  </a:cubicBezTo>
                  <a:cubicBezTo>
                    <a:pt x="2925" y="1670"/>
                    <a:pt x="2926" y="1666"/>
                    <a:pt x="2921" y="1663"/>
                  </a:cubicBezTo>
                  <a:cubicBezTo>
                    <a:pt x="2922" y="1658"/>
                    <a:pt x="2920" y="1655"/>
                    <a:pt x="2916" y="1651"/>
                  </a:cubicBezTo>
                  <a:cubicBezTo>
                    <a:pt x="2915" y="1643"/>
                    <a:pt x="2912" y="1636"/>
                    <a:pt x="2907" y="1629"/>
                  </a:cubicBezTo>
                  <a:cubicBezTo>
                    <a:pt x="2908" y="1621"/>
                    <a:pt x="2899" y="1615"/>
                    <a:pt x="2901" y="1607"/>
                  </a:cubicBezTo>
                  <a:cubicBezTo>
                    <a:pt x="2895" y="1600"/>
                    <a:pt x="2896" y="1592"/>
                    <a:pt x="2889" y="1586"/>
                  </a:cubicBezTo>
                  <a:cubicBezTo>
                    <a:pt x="2892" y="1579"/>
                    <a:pt x="2886" y="1575"/>
                    <a:pt x="2887" y="1569"/>
                  </a:cubicBezTo>
                  <a:cubicBezTo>
                    <a:pt x="2883" y="1564"/>
                    <a:pt x="2885" y="1559"/>
                    <a:pt x="2884" y="1554"/>
                  </a:cubicBezTo>
                  <a:cubicBezTo>
                    <a:pt x="2886" y="1550"/>
                    <a:pt x="2878" y="1549"/>
                    <a:pt x="2879" y="1545"/>
                  </a:cubicBezTo>
                  <a:cubicBezTo>
                    <a:pt x="2883" y="1542"/>
                    <a:pt x="2877" y="1540"/>
                    <a:pt x="2879" y="1538"/>
                  </a:cubicBezTo>
                  <a:cubicBezTo>
                    <a:pt x="2875" y="1533"/>
                    <a:pt x="2879" y="1527"/>
                    <a:pt x="2873" y="1523"/>
                  </a:cubicBezTo>
                  <a:cubicBezTo>
                    <a:pt x="2876" y="1517"/>
                    <a:pt x="2873" y="1511"/>
                    <a:pt x="2871" y="1506"/>
                  </a:cubicBezTo>
                  <a:cubicBezTo>
                    <a:pt x="2871" y="1501"/>
                    <a:pt x="2870" y="1496"/>
                    <a:pt x="2868" y="1491"/>
                  </a:cubicBezTo>
                  <a:cubicBezTo>
                    <a:pt x="2870" y="1479"/>
                    <a:pt x="2864" y="1470"/>
                    <a:pt x="2866" y="1458"/>
                  </a:cubicBezTo>
                  <a:cubicBezTo>
                    <a:pt x="2859" y="1438"/>
                    <a:pt x="2861" y="1415"/>
                    <a:pt x="2856" y="1394"/>
                  </a:cubicBezTo>
                  <a:cubicBezTo>
                    <a:pt x="2853" y="1392"/>
                    <a:pt x="2859" y="1387"/>
                    <a:pt x="2855" y="1385"/>
                  </a:cubicBezTo>
                  <a:cubicBezTo>
                    <a:pt x="2856" y="1382"/>
                    <a:pt x="2853" y="1380"/>
                    <a:pt x="2855" y="1377"/>
                  </a:cubicBezTo>
                  <a:cubicBezTo>
                    <a:pt x="2854" y="1372"/>
                    <a:pt x="2851" y="1367"/>
                    <a:pt x="2855" y="1362"/>
                  </a:cubicBezTo>
                  <a:cubicBezTo>
                    <a:pt x="2851" y="1351"/>
                    <a:pt x="2854" y="1340"/>
                    <a:pt x="2850" y="1330"/>
                  </a:cubicBezTo>
                  <a:cubicBezTo>
                    <a:pt x="2853" y="1326"/>
                    <a:pt x="2853" y="1335"/>
                    <a:pt x="2856" y="1336"/>
                  </a:cubicBezTo>
                  <a:cubicBezTo>
                    <a:pt x="2856" y="1340"/>
                    <a:pt x="2855" y="1344"/>
                    <a:pt x="2859" y="1346"/>
                  </a:cubicBezTo>
                  <a:cubicBezTo>
                    <a:pt x="2857" y="1350"/>
                    <a:pt x="2862" y="1353"/>
                    <a:pt x="2863" y="1357"/>
                  </a:cubicBezTo>
                  <a:cubicBezTo>
                    <a:pt x="2864" y="1360"/>
                    <a:pt x="2864" y="1363"/>
                    <a:pt x="2865" y="1366"/>
                  </a:cubicBezTo>
                  <a:cubicBezTo>
                    <a:pt x="2867" y="1372"/>
                    <a:pt x="2869" y="1379"/>
                    <a:pt x="2870" y="1385"/>
                  </a:cubicBezTo>
                  <a:cubicBezTo>
                    <a:pt x="2872" y="1389"/>
                    <a:pt x="2874" y="1392"/>
                    <a:pt x="2874" y="1395"/>
                  </a:cubicBezTo>
                  <a:cubicBezTo>
                    <a:pt x="2872" y="1399"/>
                    <a:pt x="2879" y="1401"/>
                    <a:pt x="2876" y="1404"/>
                  </a:cubicBezTo>
                  <a:cubicBezTo>
                    <a:pt x="2876" y="1408"/>
                    <a:pt x="2878" y="1411"/>
                    <a:pt x="2879" y="1415"/>
                  </a:cubicBezTo>
                  <a:cubicBezTo>
                    <a:pt x="2880" y="1418"/>
                    <a:pt x="2877" y="1423"/>
                    <a:pt x="2880" y="1426"/>
                  </a:cubicBezTo>
                  <a:cubicBezTo>
                    <a:pt x="2876" y="1430"/>
                    <a:pt x="2886" y="1432"/>
                    <a:pt x="2881" y="1437"/>
                  </a:cubicBezTo>
                  <a:cubicBezTo>
                    <a:pt x="2883" y="1439"/>
                    <a:pt x="2883" y="1442"/>
                    <a:pt x="2882" y="1446"/>
                  </a:cubicBezTo>
                  <a:cubicBezTo>
                    <a:pt x="2883" y="1449"/>
                    <a:pt x="2885" y="1452"/>
                    <a:pt x="2886" y="1456"/>
                  </a:cubicBezTo>
                  <a:cubicBezTo>
                    <a:pt x="2881" y="1460"/>
                    <a:pt x="2887" y="1462"/>
                    <a:pt x="2885" y="1466"/>
                  </a:cubicBezTo>
                  <a:cubicBezTo>
                    <a:pt x="2891" y="1471"/>
                    <a:pt x="2887" y="1479"/>
                    <a:pt x="2893" y="1484"/>
                  </a:cubicBezTo>
                  <a:cubicBezTo>
                    <a:pt x="2887" y="1491"/>
                    <a:pt x="2897" y="1495"/>
                    <a:pt x="2892" y="1502"/>
                  </a:cubicBezTo>
                  <a:cubicBezTo>
                    <a:pt x="2896" y="1507"/>
                    <a:pt x="2894" y="1513"/>
                    <a:pt x="2897" y="1518"/>
                  </a:cubicBezTo>
                  <a:cubicBezTo>
                    <a:pt x="2894" y="1525"/>
                    <a:pt x="2901" y="1529"/>
                    <a:pt x="2899" y="1535"/>
                  </a:cubicBezTo>
                  <a:cubicBezTo>
                    <a:pt x="2901" y="1537"/>
                    <a:pt x="2901" y="1540"/>
                    <a:pt x="2899" y="1543"/>
                  </a:cubicBezTo>
                  <a:cubicBezTo>
                    <a:pt x="2902" y="1545"/>
                    <a:pt x="2903" y="1547"/>
                    <a:pt x="2902" y="1550"/>
                  </a:cubicBezTo>
                  <a:cubicBezTo>
                    <a:pt x="2903" y="1556"/>
                    <a:pt x="2907" y="1561"/>
                    <a:pt x="2907" y="1567"/>
                  </a:cubicBezTo>
                  <a:cubicBezTo>
                    <a:pt x="2907" y="1572"/>
                    <a:pt x="2913" y="1576"/>
                    <a:pt x="2910" y="1582"/>
                  </a:cubicBezTo>
                  <a:cubicBezTo>
                    <a:pt x="2912" y="1584"/>
                    <a:pt x="2913" y="1587"/>
                    <a:pt x="2915" y="1590"/>
                  </a:cubicBezTo>
                  <a:cubicBezTo>
                    <a:pt x="2916" y="1592"/>
                    <a:pt x="2914" y="1596"/>
                    <a:pt x="2918" y="1597"/>
                  </a:cubicBezTo>
                  <a:cubicBezTo>
                    <a:pt x="2913" y="1604"/>
                    <a:pt x="2924" y="1607"/>
                    <a:pt x="2918" y="1613"/>
                  </a:cubicBezTo>
                  <a:cubicBezTo>
                    <a:pt x="2924" y="1616"/>
                    <a:pt x="2918" y="1621"/>
                    <a:pt x="2926" y="1624"/>
                  </a:cubicBezTo>
                  <a:cubicBezTo>
                    <a:pt x="2926" y="1628"/>
                    <a:pt x="2931" y="1631"/>
                    <a:pt x="2929" y="1636"/>
                  </a:cubicBezTo>
                  <a:cubicBezTo>
                    <a:pt x="2937" y="1642"/>
                    <a:pt x="2934" y="1651"/>
                    <a:pt x="2941" y="1657"/>
                  </a:cubicBezTo>
                  <a:cubicBezTo>
                    <a:pt x="2941" y="1673"/>
                    <a:pt x="2958" y="1685"/>
                    <a:pt x="2962" y="1700"/>
                  </a:cubicBezTo>
                  <a:cubicBezTo>
                    <a:pt x="2975" y="1711"/>
                    <a:pt x="2987" y="1722"/>
                    <a:pt x="3000" y="1733"/>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64" y="1503"/>
                    <a:pt x="961" y="1501"/>
                    <a:pt x="959" y="1501"/>
                  </a:cubicBezTo>
                  <a:cubicBezTo>
                    <a:pt x="949" y="1494"/>
                    <a:pt x="939" y="1489"/>
                    <a:pt x="929" y="1482"/>
                  </a:cubicBezTo>
                  <a:cubicBezTo>
                    <a:pt x="931" y="1480"/>
                    <a:pt x="929" y="1480"/>
                    <a:pt x="927" y="1479"/>
                  </a:cubicBezTo>
                  <a:cubicBezTo>
                    <a:pt x="926" y="1476"/>
                    <a:pt x="927" y="1474"/>
                    <a:pt x="923" y="1470"/>
                  </a:cubicBezTo>
                  <a:cubicBezTo>
                    <a:pt x="918" y="1467"/>
                    <a:pt x="913" y="1465"/>
                    <a:pt x="908" y="1460"/>
                  </a:cubicBezTo>
                  <a:cubicBezTo>
                    <a:pt x="911" y="1456"/>
                    <a:pt x="903" y="1450"/>
                    <a:pt x="900" y="1449"/>
                  </a:cubicBezTo>
                  <a:cubicBezTo>
                    <a:pt x="898" y="1446"/>
                    <a:pt x="904" y="1444"/>
                    <a:pt x="899" y="1440"/>
                  </a:cubicBezTo>
                  <a:cubicBezTo>
                    <a:pt x="901" y="1436"/>
                    <a:pt x="893" y="1431"/>
                    <a:pt x="896" y="1428"/>
                  </a:cubicBezTo>
                  <a:cubicBezTo>
                    <a:pt x="891" y="1420"/>
                    <a:pt x="892" y="1413"/>
                    <a:pt x="887" y="1405"/>
                  </a:cubicBezTo>
                  <a:cubicBezTo>
                    <a:pt x="890" y="1396"/>
                    <a:pt x="886" y="1386"/>
                    <a:pt x="889" y="1377"/>
                  </a:cubicBezTo>
                  <a:cubicBezTo>
                    <a:pt x="888" y="1367"/>
                    <a:pt x="893" y="1358"/>
                    <a:pt x="895" y="1348"/>
                  </a:cubicBezTo>
                  <a:cubicBezTo>
                    <a:pt x="899" y="1346"/>
                    <a:pt x="894" y="1342"/>
                    <a:pt x="900" y="1340"/>
                  </a:cubicBezTo>
                  <a:cubicBezTo>
                    <a:pt x="896" y="1336"/>
                    <a:pt x="911" y="1334"/>
                    <a:pt x="903" y="1329"/>
                  </a:cubicBezTo>
                  <a:cubicBezTo>
                    <a:pt x="896" y="1330"/>
                    <a:pt x="895" y="1342"/>
                    <a:pt x="886" y="1347"/>
                  </a:cubicBezTo>
                  <a:cubicBezTo>
                    <a:pt x="889" y="1354"/>
                    <a:pt x="882" y="1359"/>
                    <a:pt x="883" y="1365"/>
                  </a:cubicBezTo>
                  <a:cubicBezTo>
                    <a:pt x="881" y="1368"/>
                    <a:pt x="881" y="1371"/>
                    <a:pt x="879" y="1374"/>
                  </a:cubicBezTo>
                  <a:cubicBezTo>
                    <a:pt x="879" y="1376"/>
                    <a:pt x="879" y="1385"/>
                    <a:pt x="876" y="1381"/>
                  </a:cubicBezTo>
                  <a:cubicBezTo>
                    <a:pt x="879" y="1379"/>
                    <a:pt x="873" y="1375"/>
                    <a:pt x="876" y="1373"/>
                  </a:cubicBezTo>
                  <a:cubicBezTo>
                    <a:pt x="876" y="1369"/>
                    <a:pt x="874" y="1367"/>
                    <a:pt x="871" y="1366"/>
                  </a:cubicBezTo>
                  <a:cubicBezTo>
                    <a:pt x="871" y="1354"/>
                    <a:pt x="868" y="1341"/>
                    <a:pt x="868" y="1328"/>
                  </a:cubicBezTo>
                  <a:cubicBezTo>
                    <a:pt x="867" y="1315"/>
                    <a:pt x="864" y="1303"/>
                    <a:pt x="861" y="1290"/>
                  </a:cubicBezTo>
                  <a:cubicBezTo>
                    <a:pt x="858" y="1276"/>
                    <a:pt x="856" y="1264"/>
                    <a:pt x="852" y="1251"/>
                  </a:cubicBezTo>
                  <a:cubicBezTo>
                    <a:pt x="854" y="1245"/>
                    <a:pt x="846" y="1237"/>
                    <a:pt x="849" y="1231"/>
                  </a:cubicBezTo>
                  <a:cubicBezTo>
                    <a:pt x="844" y="1227"/>
                    <a:pt x="849" y="1225"/>
                    <a:pt x="845" y="1221"/>
                  </a:cubicBezTo>
                  <a:cubicBezTo>
                    <a:pt x="847" y="1218"/>
                    <a:pt x="840" y="1214"/>
                    <a:pt x="843" y="1212"/>
                  </a:cubicBezTo>
                  <a:cubicBezTo>
                    <a:pt x="835" y="1198"/>
                    <a:pt x="831" y="1185"/>
                    <a:pt x="823" y="1172"/>
                  </a:cubicBezTo>
                  <a:cubicBezTo>
                    <a:pt x="820" y="1167"/>
                    <a:pt x="816" y="1162"/>
                    <a:pt x="812" y="1156"/>
                  </a:cubicBezTo>
                  <a:cubicBezTo>
                    <a:pt x="808" y="1152"/>
                    <a:pt x="802" y="1148"/>
                    <a:pt x="794" y="1139"/>
                  </a:cubicBezTo>
                  <a:cubicBezTo>
                    <a:pt x="789" y="1131"/>
                    <a:pt x="786" y="1122"/>
                    <a:pt x="779" y="1113"/>
                  </a:cubicBezTo>
                  <a:cubicBezTo>
                    <a:pt x="782" y="1111"/>
                    <a:pt x="775" y="1106"/>
                    <a:pt x="777" y="1103"/>
                  </a:cubicBezTo>
                  <a:cubicBezTo>
                    <a:pt x="774" y="1099"/>
                    <a:pt x="776" y="1096"/>
                    <a:pt x="774" y="1092"/>
                  </a:cubicBezTo>
                  <a:cubicBezTo>
                    <a:pt x="772" y="1084"/>
                    <a:pt x="769" y="1077"/>
                    <a:pt x="769" y="1069"/>
                  </a:cubicBezTo>
                  <a:cubicBezTo>
                    <a:pt x="763" y="1061"/>
                    <a:pt x="767" y="1054"/>
                    <a:pt x="760" y="1046"/>
                  </a:cubicBezTo>
                  <a:cubicBezTo>
                    <a:pt x="762" y="1043"/>
                    <a:pt x="761" y="1039"/>
                    <a:pt x="757" y="1035"/>
                  </a:cubicBezTo>
                  <a:cubicBezTo>
                    <a:pt x="761" y="1033"/>
                    <a:pt x="753" y="1023"/>
                    <a:pt x="751" y="1026"/>
                  </a:cubicBezTo>
                  <a:cubicBezTo>
                    <a:pt x="758" y="1037"/>
                    <a:pt x="754" y="1047"/>
                    <a:pt x="761" y="1059"/>
                  </a:cubicBezTo>
                  <a:cubicBezTo>
                    <a:pt x="760" y="1069"/>
                    <a:pt x="768" y="1082"/>
                    <a:pt x="766" y="1092"/>
                  </a:cubicBezTo>
                  <a:cubicBezTo>
                    <a:pt x="764" y="1088"/>
                    <a:pt x="761" y="1084"/>
                    <a:pt x="757" y="1083"/>
                  </a:cubicBezTo>
                  <a:cubicBezTo>
                    <a:pt x="759" y="1081"/>
                    <a:pt x="757" y="1079"/>
                    <a:pt x="755" y="1076"/>
                  </a:cubicBezTo>
                  <a:cubicBezTo>
                    <a:pt x="753" y="1078"/>
                    <a:pt x="754" y="1081"/>
                    <a:pt x="751" y="1079"/>
                  </a:cubicBezTo>
                  <a:cubicBezTo>
                    <a:pt x="754" y="1072"/>
                    <a:pt x="747" y="1064"/>
                    <a:pt x="752" y="1057"/>
                  </a:cubicBezTo>
                  <a:cubicBezTo>
                    <a:pt x="746" y="1052"/>
                    <a:pt x="751" y="1050"/>
                    <a:pt x="749" y="1046"/>
                  </a:cubicBezTo>
                  <a:cubicBezTo>
                    <a:pt x="746" y="1041"/>
                    <a:pt x="748" y="1038"/>
                    <a:pt x="749" y="1035"/>
                  </a:cubicBezTo>
                  <a:cubicBezTo>
                    <a:pt x="746" y="1027"/>
                    <a:pt x="746" y="1020"/>
                    <a:pt x="747" y="1012"/>
                  </a:cubicBezTo>
                  <a:cubicBezTo>
                    <a:pt x="743" y="1005"/>
                    <a:pt x="744" y="997"/>
                    <a:pt x="744" y="990"/>
                  </a:cubicBezTo>
                  <a:cubicBezTo>
                    <a:pt x="738" y="974"/>
                    <a:pt x="737" y="960"/>
                    <a:pt x="733" y="945"/>
                  </a:cubicBezTo>
                  <a:cubicBezTo>
                    <a:pt x="729" y="936"/>
                    <a:pt x="727" y="929"/>
                    <a:pt x="725" y="921"/>
                  </a:cubicBezTo>
                  <a:cubicBezTo>
                    <a:pt x="720" y="917"/>
                    <a:pt x="722" y="913"/>
                    <a:pt x="719" y="909"/>
                  </a:cubicBezTo>
                  <a:cubicBezTo>
                    <a:pt x="713" y="907"/>
                    <a:pt x="719" y="898"/>
                    <a:pt x="713" y="900"/>
                  </a:cubicBezTo>
                  <a:cubicBezTo>
                    <a:pt x="716" y="911"/>
                    <a:pt x="719" y="922"/>
                    <a:pt x="723" y="933"/>
                  </a:cubicBezTo>
                  <a:cubicBezTo>
                    <a:pt x="724" y="939"/>
                    <a:pt x="724" y="944"/>
                    <a:pt x="729" y="950"/>
                  </a:cubicBezTo>
                  <a:cubicBezTo>
                    <a:pt x="729" y="956"/>
                    <a:pt x="729" y="961"/>
                    <a:pt x="734" y="968"/>
                  </a:cubicBezTo>
                  <a:cubicBezTo>
                    <a:pt x="732" y="986"/>
                    <a:pt x="743" y="1006"/>
                    <a:pt x="739" y="1024"/>
                  </a:cubicBezTo>
                  <a:cubicBezTo>
                    <a:pt x="742" y="1033"/>
                    <a:pt x="743" y="1042"/>
                    <a:pt x="742" y="1051"/>
                  </a:cubicBezTo>
                  <a:cubicBezTo>
                    <a:pt x="741" y="1055"/>
                    <a:pt x="744" y="1060"/>
                    <a:pt x="741" y="1065"/>
                  </a:cubicBezTo>
                  <a:cubicBezTo>
                    <a:pt x="745" y="1070"/>
                    <a:pt x="746" y="1075"/>
                    <a:pt x="744" y="1079"/>
                  </a:cubicBezTo>
                  <a:cubicBezTo>
                    <a:pt x="748" y="1098"/>
                    <a:pt x="747" y="1116"/>
                    <a:pt x="751" y="1135"/>
                  </a:cubicBezTo>
                  <a:cubicBezTo>
                    <a:pt x="752" y="1145"/>
                    <a:pt x="752" y="1154"/>
                    <a:pt x="756" y="1164"/>
                  </a:cubicBezTo>
                  <a:cubicBezTo>
                    <a:pt x="753" y="1168"/>
                    <a:pt x="761" y="1174"/>
                    <a:pt x="758" y="1178"/>
                  </a:cubicBezTo>
                  <a:cubicBezTo>
                    <a:pt x="760" y="1183"/>
                    <a:pt x="759" y="1188"/>
                    <a:pt x="763" y="1193"/>
                  </a:cubicBezTo>
                  <a:cubicBezTo>
                    <a:pt x="762" y="1197"/>
                    <a:pt x="764" y="1202"/>
                    <a:pt x="768" y="1207"/>
                  </a:cubicBezTo>
                  <a:cubicBezTo>
                    <a:pt x="765" y="1211"/>
                    <a:pt x="766" y="1216"/>
                    <a:pt x="770" y="1221"/>
                  </a:cubicBezTo>
                  <a:cubicBezTo>
                    <a:pt x="774" y="1226"/>
                    <a:pt x="771" y="1231"/>
                    <a:pt x="772" y="1236"/>
                  </a:cubicBezTo>
                  <a:cubicBezTo>
                    <a:pt x="778" y="1241"/>
                    <a:pt x="773" y="1245"/>
                    <a:pt x="777" y="1250"/>
                  </a:cubicBezTo>
                  <a:cubicBezTo>
                    <a:pt x="779" y="1260"/>
                    <a:pt x="780" y="1269"/>
                    <a:pt x="784" y="1278"/>
                  </a:cubicBezTo>
                  <a:cubicBezTo>
                    <a:pt x="781" y="1282"/>
                    <a:pt x="794" y="1289"/>
                    <a:pt x="786" y="1293"/>
                  </a:cubicBezTo>
                  <a:cubicBezTo>
                    <a:pt x="792" y="1298"/>
                    <a:pt x="790" y="1303"/>
                    <a:pt x="794" y="1308"/>
                  </a:cubicBezTo>
                  <a:cubicBezTo>
                    <a:pt x="792" y="1312"/>
                    <a:pt x="799" y="1317"/>
                    <a:pt x="795" y="1321"/>
                  </a:cubicBezTo>
                  <a:cubicBezTo>
                    <a:pt x="799" y="1326"/>
                    <a:pt x="799" y="1331"/>
                    <a:pt x="801" y="1336"/>
                  </a:cubicBezTo>
                  <a:cubicBezTo>
                    <a:pt x="802" y="1345"/>
                    <a:pt x="808" y="1356"/>
                    <a:pt x="811" y="1366"/>
                  </a:cubicBezTo>
                  <a:cubicBezTo>
                    <a:pt x="814" y="1376"/>
                    <a:pt x="816" y="1385"/>
                    <a:pt x="825" y="1396"/>
                  </a:cubicBezTo>
                  <a:cubicBezTo>
                    <a:pt x="825" y="1401"/>
                    <a:pt x="829" y="1406"/>
                    <a:pt x="830" y="1411"/>
                  </a:cubicBezTo>
                  <a:cubicBezTo>
                    <a:pt x="831" y="1413"/>
                    <a:pt x="834" y="1416"/>
                    <a:pt x="832" y="1418"/>
                  </a:cubicBezTo>
                  <a:cubicBezTo>
                    <a:pt x="834" y="1420"/>
                    <a:pt x="838" y="1419"/>
                    <a:pt x="833" y="1422"/>
                  </a:cubicBezTo>
                  <a:cubicBezTo>
                    <a:pt x="830" y="1413"/>
                    <a:pt x="823" y="1404"/>
                    <a:pt x="816" y="1394"/>
                  </a:cubicBezTo>
                  <a:cubicBezTo>
                    <a:pt x="809" y="1374"/>
                    <a:pt x="802" y="1364"/>
                    <a:pt x="790" y="1343"/>
                  </a:cubicBezTo>
                  <a:cubicBezTo>
                    <a:pt x="793" y="1339"/>
                    <a:pt x="784" y="1332"/>
                    <a:pt x="786" y="1327"/>
                  </a:cubicBezTo>
                  <a:cubicBezTo>
                    <a:pt x="781" y="1320"/>
                    <a:pt x="783" y="1315"/>
                    <a:pt x="776" y="1308"/>
                  </a:cubicBezTo>
                  <a:cubicBezTo>
                    <a:pt x="778" y="1306"/>
                    <a:pt x="773" y="1302"/>
                    <a:pt x="775" y="1300"/>
                  </a:cubicBezTo>
                  <a:cubicBezTo>
                    <a:pt x="770" y="1296"/>
                    <a:pt x="775" y="1294"/>
                    <a:pt x="771" y="1290"/>
                  </a:cubicBezTo>
                  <a:cubicBezTo>
                    <a:pt x="769" y="1284"/>
                    <a:pt x="767" y="1277"/>
                    <a:pt x="765" y="1270"/>
                  </a:cubicBezTo>
                  <a:cubicBezTo>
                    <a:pt x="760" y="1257"/>
                    <a:pt x="757" y="1244"/>
                    <a:pt x="753" y="1231"/>
                  </a:cubicBezTo>
                  <a:cubicBezTo>
                    <a:pt x="750" y="1218"/>
                    <a:pt x="748" y="1206"/>
                    <a:pt x="745" y="1193"/>
                  </a:cubicBezTo>
                  <a:cubicBezTo>
                    <a:pt x="743" y="1187"/>
                    <a:pt x="741" y="1180"/>
                    <a:pt x="742" y="1174"/>
                  </a:cubicBezTo>
                  <a:cubicBezTo>
                    <a:pt x="740" y="1171"/>
                    <a:pt x="739" y="1167"/>
                    <a:pt x="740" y="1165"/>
                  </a:cubicBezTo>
                  <a:cubicBezTo>
                    <a:pt x="742" y="1162"/>
                    <a:pt x="736" y="1157"/>
                    <a:pt x="739" y="1155"/>
                  </a:cubicBezTo>
                  <a:cubicBezTo>
                    <a:pt x="735" y="1142"/>
                    <a:pt x="733" y="1130"/>
                    <a:pt x="734" y="1118"/>
                  </a:cubicBezTo>
                  <a:cubicBezTo>
                    <a:pt x="730" y="1111"/>
                    <a:pt x="729" y="1105"/>
                    <a:pt x="731" y="1099"/>
                  </a:cubicBezTo>
                  <a:cubicBezTo>
                    <a:pt x="729" y="1095"/>
                    <a:pt x="728" y="1092"/>
                    <a:pt x="729" y="1089"/>
                  </a:cubicBezTo>
                  <a:cubicBezTo>
                    <a:pt x="731" y="1086"/>
                    <a:pt x="725" y="1082"/>
                    <a:pt x="728" y="1080"/>
                  </a:cubicBezTo>
                  <a:cubicBezTo>
                    <a:pt x="726" y="1067"/>
                    <a:pt x="724" y="1055"/>
                    <a:pt x="723" y="1043"/>
                  </a:cubicBezTo>
                  <a:cubicBezTo>
                    <a:pt x="722" y="1036"/>
                    <a:pt x="721" y="1030"/>
                    <a:pt x="720" y="1024"/>
                  </a:cubicBezTo>
                  <a:cubicBezTo>
                    <a:pt x="722" y="1018"/>
                    <a:pt x="715" y="1010"/>
                    <a:pt x="717" y="1004"/>
                  </a:cubicBezTo>
                  <a:cubicBezTo>
                    <a:pt x="708" y="1009"/>
                    <a:pt x="720" y="1016"/>
                    <a:pt x="716" y="1021"/>
                  </a:cubicBezTo>
                  <a:cubicBezTo>
                    <a:pt x="714" y="1024"/>
                    <a:pt x="720" y="1028"/>
                    <a:pt x="717" y="1031"/>
                  </a:cubicBezTo>
                  <a:cubicBezTo>
                    <a:pt x="713" y="1033"/>
                    <a:pt x="724" y="1038"/>
                    <a:pt x="716" y="1040"/>
                  </a:cubicBezTo>
                  <a:cubicBezTo>
                    <a:pt x="720" y="1047"/>
                    <a:pt x="719" y="1052"/>
                    <a:pt x="718" y="1058"/>
                  </a:cubicBezTo>
                  <a:cubicBezTo>
                    <a:pt x="721" y="1061"/>
                    <a:pt x="722" y="1065"/>
                    <a:pt x="719" y="1067"/>
                  </a:cubicBezTo>
                  <a:cubicBezTo>
                    <a:pt x="717" y="1070"/>
                    <a:pt x="724" y="1074"/>
                    <a:pt x="721" y="1077"/>
                  </a:cubicBezTo>
                  <a:cubicBezTo>
                    <a:pt x="722" y="1089"/>
                    <a:pt x="723" y="1101"/>
                    <a:pt x="725" y="1114"/>
                  </a:cubicBezTo>
                  <a:cubicBezTo>
                    <a:pt x="722" y="1116"/>
                    <a:pt x="728" y="1120"/>
                    <a:pt x="727" y="1123"/>
                  </a:cubicBezTo>
                  <a:cubicBezTo>
                    <a:pt x="722" y="1126"/>
                    <a:pt x="728" y="1130"/>
                    <a:pt x="725" y="1132"/>
                  </a:cubicBezTo>
                  <a:cubicBezTo>
                    <a:pt x="730" y="1136"/>
                    <a:pt x="724" y="1138"/>
                    <a:pt x="727" y="1142"/>
                  </a:cubicBezTo>
                  <a:cubicBezTo>
                    <a:pt x="726" y="1145"/>
                    <a:pt x="731" y="1149"/>
                    <a:pt x="725" y="1151"/>
                  </a:cubicBezTo>
                  <a:cubicBezTo>
                    <a:pt x="721" y="1146"/>
                    <a:pt x="726" y="1142"/>
                    <a:pt x="720" y="1136"/>
                  </a:cubicBezTo>
                  <a:cubicBezTo>
                    <a:pt x="721" y="1131"/>
                    <a:pt x="721" y="1126"/>
                    <a:pt x="716" y="1120"/>
                  </a:cubicBezTo>
                  <a:cubicBezTo>
                    <a:pt x="717" y="1115"/>
                    <a:pt x="714" y="1109"/>
                    <a:pt x="716" y="1104"/>
                  </a:cubicBezTo>
                  <a:cubicBezTo>
                    <a:pt x="713" y="1098"/>
                    <a:pt x="714" y="1093"/>
                    <a:pt x="712" y="1088"/>
                  </a:cubicBezTo>
                  <a:cubicBezTo>
                    <a:pt x="712" y="1083"/>
                    <a:pt x="711" y="1078"/>
                    <a:pt x="710" y="1073"/>
                  </a:cubicBezTo>
                  <a:cubicBezTo>
                    <a:pt x="712" y="1069"/>
                    <a:pt x="705" y="1062"/>
                    <a:pt x="710" y="1058"/>
                  </a:cubicBezTo>
                  <a:cubicBezTo>
                    <a:pt x="704" y="1052"/>
                    <a:pt x="713" y="1048"/>
                    <a:pt x="706" y="1042"/>
                  </a:cubicBezTo>
                  <a:cubicBezTo>
                    <a:pt x="705" y="1036"/>
                    <a:pt x="705" y="1031"/>
                    <a:pt x="706" y="1026"/>
                  </a:cubicBezTo>
                  <a:cubicBezTo>
                    <a:pt x="705" y="1021"/>
                    <a:pt x="703" y="1016"/>
                    <a:pt x="703" y="1011"/>
                  </a:cubicBezTo>
                  <a:cubicBezTo>
                    <a:pt x="704" y="1006"/>
                    <a:pt x="702" y="1001"/>
                    <a:pt x="703" y="996"/>
                  </a:cubicBezTo>
                  <a:cubicBezTo>
                    <a:pt x="699" y="990"/>
                    <a:pt x="698" y="984"/>
                    <a:pt x="702" y="980"/>
                  </a:cubicBezTo>
                  <a:cubicBezTo>
                    <a:pt x="697" y="974"/>
                    <a:pt x="702" y="969"/>
                    <a:pt x="699" y="964"/>
                  </a:cubicBezTo>
                  <a:cubicBezTo>
                    <a:pt x="697" y="954"/>
                    <a:pt x="698" y="944"/>
                    <a:pt x="696" y="934"/>
                  </a:cubicBezTo>
                  <a:cubicBezTo>
                    <a:pt x="692" y="928"/>
                    <a:pt x="698" y="923"/>
                    <a:pt x="693" y="917"/>
                  </a:cubicBezTo>
                  <a:cubicBezTo>
                    <a:pt x="696" y="913"/>
                    <a:pt x="688" y="906"/>
                    <a:pt x="689" y="901"/>
                  </a:cubicBezTo>
                  <a:cubicBezTo>
                    <a:pt x="689" y="896"/>
                    <a:pt x="689" y="891"/>
                    <a:pt x="689" y="885"/>
                  </a:cubicBezTo>
                  <a:cubicBezTo>
                    <a:pt x="690" y="878"/>
                    <a:pt x="685" y="879"/>
                    <a:pt x="686" y="871"/>
                  </a:cubicBezTo>
                  <a:cubicBezTo>
                    <a:pt x="684" y="860"/>
                    <a:pt x="679" y="848"/>
                    <a:pt x="681" y="837"/>
                  </a:cubicBezTo>
                  <a:cubicBezTo>
                    <a:pt x="677" y="832"/>
                    <a:pt x="675" y="827"/>
                    <a:pt x="676" y="822"/>
                  </a:cubicBezTo>
                  <a:cubicBezTo>
                    <a:pt x="671" y="818"/>
                    <a:pt x="677" y="808"/>
                    <a:pt x="669" y="809"/>
                  </a:cubicBezTo>
                  <a:cubicBezTo>
                    <a:pt x="670" y="820"/>
                    <a:pt x="671" y="832"/>
                    <a:pt x="678" y="845"/>
                  </a:cubicBezTo>
                  <a:cubicBezTo>
                    <a:pt x="670" y="849"/>
                    <a:pt x="681" y="857"/>
                    <a:pt x="677" y="862"/>
                  </a:cubicBezTo>
                  <a:cubicBezTo>
                    <a:pt x="679" y="865"/>
                    <a:pt x="679" y="867"/>
                    <a:pt x="677" y="869"/>
                  </a:cubicBezTo>
                  <a:cubicBezTo>
                    <a:pt x="681" y="873"/>
                    <a:pt x="681" y="876"/>
                    <a:pt x="679" y="879"/>
                  </a:cubicBezTo>
                  <a:cubicBezTo>
                    <a:pt x="682" y="891"/>
                    <a:pt x="679" y="902"/>
                    <a:pt x="682" y="914"/>
                  </a:cubicBezTo>
                  <a:cubicBezTo>
                    <a:pt x="679" y="918"/>
                    <a:pt x="682" y="923"/>
                    <a:pt x="678" y="927"/>
                  </a:cubicBezTo>
                  <a:cubicBezTo>
                    <a:pt x="679" y="930"/>
                    <a:pt x="678" y="932"/>
                    <a:pt x="677" y="934"/>
                  </a:cubicBezTo>
                  <a:cubicBezTo>
                    <a:pt x="675" y="936"/>
                    <a:pt x="679" y="939"/>
                    <a:pt x="675" y="941"/>
                  </a:cubicBezTo>
                  <a:cubicBezTo>
                    <a:pt x="680" y="945"/>
                    <a:pt x="678" y="943"/>
                    <a:pt x="681" y="950"/>
                  </a:cubicBezTo>
                  <a:cubicBezTo>
                    <a:pt x="679" y="951"/>
                    <a:pt x="677" y="948"/>
                    <a:pt x="675" y="949"/>
                  </a:cubicBezTo>
                  <a:cubicBezTo>
                    <a:pt x="676" y="951"/>
                    <a:pt x="674" y="953"/>
                    <a:pt x="677" y="955"/>
                  </a:cubicBezTo>
                  <a:cubicBezTo>
                    <a:pt x="672" y="959"/>
                    <a:pt x="673" y="964"/>
                    <a:pt x="673" y="969"/>
                  </a:cubicBezTo>
                  <a:cubicBezTo>
                    <a:pt x="669" y="977"/>
                    <a:pt x="671" y="986"/>
                    <a:pt x="667" y="994"/>
                  </a:cubicBezTo>
                  <a:cubicBezTo>
                    <a:pt x="671" y="1001"/>
                    <a:pt x="666" y="1006"/>
                    <a:pt x="669" y="1012"/>
                  </a:cubicBezTo>
                  <a:cubicBezTo>
                    <a:pt x="669" y="1018"/>
                    <a:pt x="670" y="1025"/>
                    <a:pt x="669" y="1031"/>
                  </a:cubicBezTo>
                  <a:cubicBezTo>
                    <a:pt x="671" y="1034"/>
                    <a:pt x="665" y="1035"/>
                    <a:pt x="669" y="1038"/>
                  </a:cubicBezTo>
                  <a:cubicBezTo>
                    <a:pt x="670" y="1042"/>
                    <a:pt x="665" y="1044"/>
                    <a:pt x="671" y="1048"/>
                  </a:cubicBezTo>
                  <a:cubicBezTo>
                    <a:pt x="667" y="1054"/>
                    <a:pt x="670" y="1061"/>
                    <a:pt x="671" y="1067"/>
                  </a:cubicBezTo>
                  <a:cubicBezTo>
                    <a:pt x="670" y="1072"/>
                    <a:pt x="672" y="1079"/>
                    <a:pt x="669" y="1084"/>
                  </a:cubicBezTo>
                  <a:cubicBezTo>
                    <a:pt x="675" y="1091"/>
                    <a:pt x="668" y="1096"/>
                    <a:pt x="672" y="1103"/>
                  </a:cubicBezTo>
                  <a:cubicBezTo>
                    <a:pt x="670" y="1115"/>
                    <a:pt x="673" y="1127"/>
                    <a:pt x="674" y="1139"/>
                  </a:cubicBezTo>
                  <a:cubicBezTo>
                    <a:pt x="674" y="1145"/>
                    <a:pt x="673" y="1151"/>
                    <a:pt x="676" y="1157"/>
                  </a:cubicBezTo>
                  <a:cubicBezTo>
                    <a:pt x="675" y="1163"/>
                    <a:pt x="676" y="1169"/>
                    <a:pt x="676" y="1176"/>
                  </a:cubicBezTo>
                  <a:cubicBezTo>
                    <a:pt x="682" y="1189"/>
                    <a:pt x="678" y="1200"/>
                    <a:pt x="684" y="1213"/>
                  </a:cubicBezTo>
                  <a:cubicBezTo>
                    <a:pt x="680" y="1218"/>
                    <a:pt x="686" y="1225"/>
                    <a:pt x="685" y="1230"/>
                  </a:cubicBezTo>
                  <a:cubicBezTo>
                    <a:pt x="682" y="1236"/>
                    <a:pt x="694" y="1244"/>
                    <a:pt x="688" y="1250"/>
                  </a:cubicBezTo>
                  <a:cubicBezTo>
                    <a:pt x="691" y="1256"/>
                    <a:pt x="692" y="1262"/>
                    <a:pt x="693" y="1268"/>
                  </a:cubicBezTo>
                  <a:cubicBezTo>
                    <a:pt x="699" y="1272"/>
                    <a:pt x="694" y="1274"/>
                    <a:pt x="695" y="1277"/>
                  </a:cubicBezTo>
                  <a:cubicBezTo>
                    <a:pt x="698" y="1281"/>
                    <a:pt x="699" y="1284"/>
                    <a:pt x="696" y="1287"/>
                  </a:cubicBezTo>
                  <a:cubicBezTo>
                    <a:pt x="700" y="1296"/>
                    <a:pt x="707" y="1305"/>
                    <a:pt x="704" y="1313"/>
                  </a:cubicBezTo>
                  <a:cubicBezTo>
                    <a:pt x="701" y="1307"/>
                    <a:pt x="695" y="1311"/>
                    <a:pt x="692" y="1303"/>
                  </a:cubicBezTo>
                  <a:cubicBezTo>
                    <a:pt x="690" y="1298"/>
                    <a:pt x="692" y="1293"/>
                    <a:pt x="688" y="1287"/>
                  </a:cubicBezTo>
                  <a:cubicBezTo>
                    <a:pt x="687" y="1283"/>
                    <a:pt x="678" y="1277"/>
                    <a:pt x="681" y="1273"/>
                  </a:cubicBezTo>
                  <a:cubicBezTo>
                    <a:pt x="680" y="1268"/>
                    <a:pt x="679" y="1269"/>
                    <a:pt x="675" y="1262"/>
                  </a:cubicBezTo>
                  <a:cubicBezTo>
                    <a:pt x="672" y="1252"/>
                    <a:pt x="668" y="1243"/>
                    <a:pt x="666" y="1233"/>
                  </a:cubicBezTo>
                  <a:cubicBezTo>
                    <a:pt x="658" y="1214"/>
                    <a:pt x="659" y="1196"/>
                    <a:pt x="649" y="1176"/>
                  </a:cubicBezTo>
                  <a:cubicBezTo>
                    <a:pt x="650" y="1169"/>
                    <a:pt x="650" y="1161"/>
                    <a:pt x="647" y="1154"/>
                  </a:cubicBezTo>
                  <a:cubicBezTo>
                    <a:pt x="651" y="1146"/>
                    <a:pt x="645" y="1138"/>
                    <a:pt x="646" y="1130"/>
                  </a:cubicBezTo>
                  <a:cubicBezTo>
                    <a:pt x="644" y="1122"/>
                    <a:pt x="645" y="1115"/>
                    <a:pt x="643" y="1108"/>
                  </a:cubicBezTo>
                  <a:cubicBezTo>
                    <a:pt x="645" y="1100"/>
                    <a:pt x="642" y="1092"/>
                    <a:pt x="643" y="1084"/>
                  </a:cubicBezTo>
                  <a:cubicBezTo>
                    <a:pt x="640" y="1069"/>
                    <a:pt x="643" y="1054"/>
                    <a:pt x="643" y="1039"/>
                  </a:cubicBezTo>
                  <a:cubicBezTo>
                    <a:pt x="642" y="1031"/>
                    <a:pt x="641" y="1024"/>
                    <a:pt x="643" y="1017"/>
                  </a:cubicBezTo>
                  <a:cubicBezTo>
                    <a:pt x="641" y="1009"/>
                    <a:pt x="646" y="1002"/>
                    <a:pt x="642" y="993"/>
                  </a:cubicBezTo>
                  <a:cubicBezTo>
                    <a:pt x="647" y="987"/>
                    <a:pt x="648" y="980"/>
                    <a:pt x="646" y="972"/>
                  </a:cubicBezTo>
                  <a:cubicBezTo>
                    <a:pt x="646" y="964"/>
                    <a:pt x="650" y="957"/>
                    <a:pt x="648" y="949"/>
                  </a:cubicBezTo>
                  <a:cubicBezTo>
                    <a:pt x="650" y="946"/>
                    <a:pt x="652" y="942"/>
                    <a:pt x="648" y="938"/>
                  </a:cubicBezTo>
                  <a:cubicBezTo>
                    <a:pt x="652" y="935"/>
                    <a:pt x="651" y="931"/>
                    <a:pt x="652" y="928"/>
                  </a:cubicBezTo>
                  <a:cubicBezTo>
                    <a:pt x="650" y="920"/>
                    <a:pt x="651" y="912"/>
                    <a:pt x="654" y="905"/>
                  </a:cubicBezTo>
                  <a:cubicBezTo>
                    <a:pt x="653" y="889"/>
                    <a:pt x="656" y="875"/>
                    <a:pt x="654" y="859"/>
                  </a:cubicBezTo>
                  <a:cubicBezTo>
                    <a:pt x="656" y="852"/>
                    <a:pt x="648" y="843"/>
                    <a:pt x="653" y="836"/>
                  </a:cubicBezTo>
                  <a:cubicBezTo>
                    <a:pt x="651" y="832"/>
                    <a:pt x="654" y="828"/>
                    <a:pt x="650" y="824"/>
                  </a:cubicBezTo>
                  <a:cubicBezTo>
                    <a:pt x="648" y="820"/>
                    <a:pt x="654" y="817"/>
                    <a:pt x="649" y="812"/>
                  </a:cubicBezTo>
                  <a:cubicBezTo>
                    <a:pt x="643" y="816"/>
                    <a:pt x="650" y="822"/>
                    <a:pt x="647" y="827"/>
                  </a:cubicBezTo>
                  <a:cubicBezTo>
                    <a:pt x="647" y="833"/>
                    <a:pt x="647" y="838"/>
                    <a:pt x="649" y="844"/>
                  </a:cubicBezTo>
                  <a:cubicBezTo>
                    <a:pt x="648" y="855"/>
                    <a:pt x="648" y="866"/>
                    <a:pt x="651" y="878"/>
                  </a:cubicBezTo>
                  <a:cubicBezTo>
                    <a:pt x="644" y="882"/>
                    <a:pt x="649" y="888"/>
                    <a:pt x="645" y="892"/>
                  </a:cubicBezTo>
                  <a:cubicBezTo>
                    <a:pt x="650" y="898"/>
                    <a:pt x="642" y="902"/>
                    <a:pt x="646" y="908"/>
                  </a:cubicBezTo>
                  <a:cubicBezTo>
                    <a:pt x="645" y="913"/>
                    <a:pt x="644" y="918"/>
                    <a:pt x="643" y="923"/>
                  </a:cubicBezTo>
                  <a:cubicBezTo>
                    <a:pt x="642" y="928"/>
                    <a:pt x="644" y="934"/>
                    <a:pt x="641" y="938"/>
                  </a:cubicBezTo>
                  <a:cubicBezTo>
                    <a:pt x="645" y="944"/>
                    <a:pt x="635" y="948"/>
                    <a:pt x="641" y="954"/>
                  </a:cubicBezTo>
                  <a:cubicBezTo>
                    <a:pt x="639" y="956"/>
                    <a:pt x="640" y="959"/>
                    <a:pt x="638" y="961"/>
                  </a:cubicBezTo>
                  <a:cubicBezTo>
                    <a:pt x="641" y="965"/>
                    <a:pt x="638" y="967"/>
                    <a:pt x="639" y="969"/>
                  </a:cubicBezTo>
                  <a:cubicBezTo>
                    <a:pt x="636" y="980"/>
                    <a:pt x="636" y="991"/>
                    <a:pt x="635" y="1001"/>
                  </a:cubicBezTo>
                  <a:cubicBezTo>
                    <a:pt x="634" y="1012"/>
                    <a:pt x="633" y="1022"/>
                    <a:pt x="633" y="1032"/>
                  </a:cubicBezTo>
                  <a:cubicBezTo>
                    <a:pt x="633" y="1038"/>
                    <a:pt x="633" y="1043"/>
                    <a:pt x="633" y="1048"/>
                  </a:cubicBezTo>
                  <a:cubicBezTo>
                    <a:pt x="631" y="1053"/>
                    <a:pt x="634" y="1059"/>
                    <a:pt x="634" y="1064"/>
                  </a:cubicBezTo>
                  <a:cubicBezTo>
                    <a:pt x="632" y="1069"/>
                    <a:pt x="635" y="1074"/>
                    <a:pt x="634" y="1080"/>
                  </a:cubicBezTo>
                  <a:cubicBezTo>
                    <a:pt x="633" y="1085"/>
                    <a:pt x="635" y="1090"/>
                    <a:pt x="635" y="1095"/>
                  </a:cubicBezTo>
                  <a:cubicBezTo>
                    <a:pt x="635" y="1101"/>
                    <a:pt x="635" y="1106"/>
                    <a:pt x="635" y="1111"/>
                  </a:cubicBezTo>
                  <a:cubicBezTo>
                    <a:pt x="636" y="1114"/>
                    <a:pt x="636" y="1116"/>
                    <a:pt x="635" y="1119"/>
                  </a:cubicBezTo>
                  <a:cubicBezTo>
                    <a:pt x="642" y="1123"/>
                    <a:pt x="631" y="1124"/>
                    <a:pt x="637" y="1128"/>
                  </a:cubicBezTo>
                  <a:cubicBezTo>
                    <a:pt x="634" y="1131"/>
                    <a:pt x="639" y="1134"/>
                    <a:pt x="637" y="1136"/>
                  </a:cubicBezTo>
                  <a:cubicBezTo>
                    <a:pt x="640" y="1139"/>
                    <a:pt x="638" y="1142"/>
                    <a:pt x="640" y="1145"/>
                  </a:cubicBezTo>
                  <a:cubicBezTo>
                    <a:pt x="638" y="1156"/>
                    <a:pt x="642" y="1169"/>
                    <a:pt x="642" y="1181"/>
                  </a:cubicBezTo>
                  <a:cubicBezTo>
                    <a:pt x="644" y="1184"/>
                    <a:pt x="646" y="1187"/>
                    <a:pt x="645" y="1189"/>
                  </a:cubicBezTo>
                  <a:cubicBezTo>
                    <a:pt x="644" y="1192"/>
                    <a:pt x="650" y="1196"/>
                    <a:pt x="647" y="1199"/>
                  </a:cubicBezTo>
                  <a:cubicBezTo>
                    <a:pt x="652" y="1203"/>
                    <a:pt x="648" y="1205"/>
                    <a:pt x="651" y="1209"/>
                  </a:cubicBezTo>
                  <a:cubicBezTo>
                    <a:pt x="650" y="1212"/>
                    <a:pt x="656" y="1216"/>
                    <a:pt x="653" y="1219"/>
                  </a:cubicBezTo>
                  <a:cubicBezTo>
                    <a:pt x="656" y="1231"/>
                    <a:pt x="658" y="1244"/>
                    <a:pt x="664" y="1256"/>
                  </a:cubicBezTo>
                  <a:cubicBezTo>
                    <a:pt x="670" y="1264"/>
                    <a:pt x="669" y="1270"/>
                    <a:pt x="673" y="1277"/>
                  </a:cubicBezTo>
                  <a:cubicBezTo>
                    <a:pt x="667" y="1279"/>
                    <a:pt x="680" y="1284"/>
                    <a:pt x="674" y="1286"/>
                  </a:cubicBezTo>
                  <a:cubicBezTo>
                    <a:pt x="675" y="1290"/>
                    <a:pt x="683" y="1294"/>
                    <a:pt x="679" y="1297"/>
                  </a:cubicBezTo>
                  <a:cubicBezTo>
                    <a:pt x="675" y="1288"/>
                    <a:pt x="670" y="1291"/>
                    <a:pt x="665" y="1285"/>
                  </a:cubicBezTo>
                  <a:cubicBezTo>
                    <a:pt x="660" y="1278"/>
                    <a:pt x="656" y="1272"/>
                    <a:pt x="657" y="1266"/>
                  </a:cubicBezTo>
                  <a:cubicBezTo>
                    <a:pt x="654" y="1263"/>
                    <a:pt x="650" y="1262"/>
                    <a:pt x="647" y="1255"/>
                  </a:cubicBezTo>
                  <a:cubicBezTo>
                    <a:pt x="650" y="1251"/>
                    <a:pt x="642" y="1245"/>
                    <a:pt x="645" y="1241"/>
                  </a:cubicBezTo>
                  <a:cubicBezTo>
                    <a:pt x="638" y="1235"/>
                    <a:pt x="641" y="1231"/>
                    <a:pt x="636" y="1225"/>
                  </a:cubicBezTo>
                  <a:cubicBezTo>
                    <a:pt x="638" y="1216"/>
                    <a:pt x="630" y="1205"/>
                    <a:pt x="632" y="1196"/>
                  </a:cubicBezTo>
                  <a:cubicBezTo>
                    <a:pt x="624" y="1186"/>
                    <a:pt x="627" y="1177"/>
                    <a:pt x="624" y="1167"/>
                  </a:cubicBezTo>
                  <a:cubicBezTo>
                    <a:pt x="623" y="1157"/>
                    <a:pt x="622" y="1148"/>
                    <a:pt x="620" y="1138"/>
                  </a:cubicBezTo>
                  <a:cubicBezTo>
                    <a:pt x="620" y="1133"/>
                    <a:pt x="622" y="1129"/>
                    <a:pt x="617" y="1124"/>
                  </a:cubicBezTo>
                  <a:cubicBezTo>
                    <a:pt x="617" y="1119"/>
                    <a:pt x="620" y="1115"/>
                    <a:pt x="615" y="1109"/>
                  </a:cubicBezTo>
                  <a:cubicBezTo>
                    <a:pt x="618" y="1105"/>
                    <a:pt x="617" y="1100"/>
                    <a:pt x="613" y="1095"/>
                  </a:cubicBezTo>
                  <a:cubicBezTo>
                    <a:pt x="617" y="1091"/>
                    <a:pt x="612" y="1085"/>
                    <a:pt x="614" y="1081"/>
                  </a:cubicBezTo>
                  <a:cubicBezTo>
                    <a:pt x="612" y="1061"/>
                    <a:pt x="616" y="1043"/>
                    <a:pt x="609" y="1022"/>
                  </a:cubicBezTo>
                  <a:cubicBezTo>
                    <a:pt x="614" y="1008"/>
                    <a:pt x="613" y="993"/>
                    <a:pt x="618" y="978"/>
                  </a:cubicBezTo>
                  <a:cubicBezTo>
                    <a:pt x="613" y="970"/>
                    <a:pt x="622" y="964"/>
                    <a:pt x="619" y="957"/>
                  </a:cubicBezTo>
                  <a:cubicBezTo>
                    <a:pt x="623" y="949"/>
                    <a:pt x="617" y="941"/>
                    <a:pt x="624" y="934"/>
                  </a:cubicBezTo>
                  <a:cubicBezTo>
                    <a:pt x="623" y="919"/>
                    <a:pt x="628" y="905"/>
                    <a:pt x="630" y="890"/>
                  </a:cubicBezTo>
                  <a:cubicBezTo>
                    <a:pt x="629" y="882"/>
                    <a:pt x="633" y="876"/>
                    <a:pt x="634" y="868"/>
                  </a:cubicBezTo>
                  <a:cubicBezTo>
                    <a:pt x="640" y="866"/>
                    <a:pt x="634" y="861"/>
                    <a:pt x="637" y="858"/>
                  </a:cubicBezTo>
                  <a:cubicBezTo>
                    <a:pt x="641" y="854"/>
                    <a:pt x="636" y="849"/>
                    <a:pt x="642" y="846"/>
                  </a:cubicBezTo>
                  <a:cubicBezTo>
                    <a:pt x="639" y="843"/>
                    <a:pt x="642" y="841"/>
                    <a:pt x="642" y="838"/>
                  </a:cubicBezTo>
                  <a:cubicBezTo>
                    <a:pt x="635" y="834"/>
                    <a:pt x="646" y="833"/>
                    <a:pt x="640" y="829"/>
                  </a:cubicBezTo>
                  <a:cubicBezTo>
                    <a:pt x="644" y="824"/>
                    <a:pt x="641" y="818"/>
                    <a:pt x="641" y="812"/>
                  </a:cubicBezTo>
                  <a:cubicBezTo>
                    <a:pt x="644" y="810"/>
                    <a:pt x="640" y="806"/>
                    <a:pt x="644" y="805"/>
                  </a:cubicBezTo>
                  <a:cubicBezTo>
                    <a:pt x="642" y="801"/>
                    <a:pt x="647" y="799"/>
                    <a:pt x="643" y="795"/>
                  </a:cubicBezTo>
                  <a:cubicBezTo>
                    <a:pt x="648" y="790"/>
                    <a:pt x="642" y="783"/>
                    <a:pt x="647" y="778"/>
                  </a:cubicBezTo>
                  <a:cubicBezTo>
                    <a:pt x="645" y="774"/>
                    <a:pt x="643" y="769"/>
                    <a:pt x="646" y="766"/>
                  </a:cubicBezTo>
                  <a:cubicBezTo>
                    <a:pt x="643" y="761"/>
                    <a:pt x="645" y="757"/>
                    <a:pt x="645" y="753"/>
                  </a:cubicBezTo>
                  <a:cubicBezTo>
                    <a:pt x="640" y="749"/>
                    <a:pt x="644" y="746"/>
                    <a:pt x="639" y="741"/>
                  </a:cubicBezTo>
                  <a:cubicBezTo>
                    <a:pt x="640" y="737"/>
                    <a:pt x="636" y="730"/>
                    <a:pt x="631" y="734"/>
                  </a:cubicBezTo>
                  <a:cubicBezTo>
                    <a:pt x="634" y="744"/>
                    <a:pt x="632" y="755"/>
                    <a:pt x="638" y="766"/>
                  </a:cubicBezTo>
                  <a:cubicBezTo>
                    <a:pt x="634" y="772"/>
                    <a:pt x="639" y="780"/>
                    <a:pt x="636" y="786"/>
                  </a:cubicBezTo>
                  <a:cubicBezTo>
                    <a:pt x="638" y="793"/>
                    <a:pt x="633" y="799"/>
                    <a:pt x="635" y="806"/>
                  </a:cubicBezTo>
                  <a:cubicBezTo>
                    <a:pt x="632" y="820"/>
                    <a:pt x="632" y="834"/>
                    <a:pt x="632" y="848"/>
                  </a:cubicBezTo>
                  <a:cubicBezTo>
                    <a:pt x="629" y="851"/>
                    <a:pt x="631" y="855"/>
                    <a:pt x="626" y="858"/>
                  </a:cubicBezTo>
                  <a:cubicBezTo>
                    <a:pt x="632" y="862"/>
                    <a:pt x="622" y="864"/>
                    <a:pt x="626" y="869"/>
                  </a:cubicBezTo>
                  <a:cubicBezTo>
                    <a:pt x="621" y="875"/>
                    <a:pt x="625" y="883"/>
                    <a:pt x="619" y="889"/>
                  </a:cubicBezTo>
                  <a:cubicBezTo>
                    <a:pt x="625" y="898"/>
                    <a:pt x="615" y="903"/>
                    <a:pt x="619" y="911"/>
                  </a:cubicBezTo>
                  <a:cubicBezTo>
                    <a:pt x="612" y="918"/>
                    <a:pt x="619" y="927"/>
                    <a:pt x="613" y="934"/>
                  </a:cubicBezTo>
                  <a:cubicBezTo>
                    <a:pt x="609" y="963"/>
                    <a:pt x="606" y="993"/>
                    <a:pt x="601" y="1022"/>
                  </a:cubicBezTo>
                  <a:cubicBezTo>
                    <a:pt x="605" y="1028"/>
                    <a:pt x="601" y="1032"/>
                    <a:pt x="604" y="1037"/>
                  </a:cubicBezTo>
                  <a:cubicBezTo>
                    <a:pt x="602" y="1041"/>
                    <a:pt x="605" y="1046"/>
                    <a:pt x="603" y="1051"/>
                  </a:cubicBezTo>
                  <a:cubicBezTo>
                    <a:pt x="607" y="1061"/>
                    <a:pt x="599" y="1069"/>
                    <a:pt x="604" y="1079"/>
                  </a:cubicBezTo>
                  <a:cubicBezTo>
                    <a:pt x="604" y="1084"/>
                    <a:pt x="601" y="1088"/>
                    <a:pt x="607" y="1094"/>
                  </a:cubicBezTo>
                  <a:cubicBezTo>
                    <a:pt x="605" y="1095"/>
                    <a:pt x="603" y="1097"/>
                    <a:pt x="606" y="1100"/>
                  </a:cubicBezTo>
                  <a:cubicBezTo>
                    <a:pt x="607" y="1103"/>
                    <a:pt x="605" y="1105"/>
                    <a:pt x="606" y="1108"/>
                  </a:cubicBezTo>
                  <a:cubicBezTo>
                    <a:pt x="610" y="1118"/>
                    <a:pt x="609" y="1128"/>
                    <a:pt x="612" y="1138"/>
                  </a:cubicBezTo>
                  <a:cubicBezTo>
                    <a:pt x="612" y="1148"/>
                    <a:pt x="614" y="1157"/>
                    <a:pt x="616" y="1167"/>
                  </a:cubicBezTo>
                  <a:cubicBezTo>
                    <a:pt x="615" y="1176"/>
                    <a:pt x="616" y="1186"/>
                    <a:pt x="621" y="1196"/>
                  </a:cubicBezTo>
                  <a:cubicBezTo>
                    <a:pt x="618" y="1200"/>
                    <a:pt x="626" y="1206"/>
                    <a:pt x="623" y="1211"/>
                  </a:cubicBezTo>
                  <a:cubicBezTo>
                    <a:pt x="629" y="1216"/>
                    <a:pt x="624" y="1220"/>
                    <a:pt x="628" y="1225"/>
                  </a:cubicBezTo>
                  <a:cubicBezTo>
                    <a:pt x="630" y="1230"/>
                    <a:pt x="630" y="1235"/>
                    <a:pt x="634" y="1240"/>
                  </a:cubicBezTo>
                  <a:cubicBezTo>
                    <a:pt x="631" y="1245"/>
                    <a:pt x="642" y="1252"/>
                    <a:pt x="634" y="1256"/>
                  </a:cubicBezTo>
                  <a:cubicBezTo>
                    <a:pt x="631" y="1254"/>
                    <a:pt x="630" y="1246"/>
                    <a:pt x="626" y="1249"/>
                  </a:cubicBezTo>
                  <a:cubicBezTo>
                    <a:pt x="624" y="1245"/>
                    <a:pt x="627" y="1241"/>
                    <a:pt x="623" y="1237"/>
                  </a:cubicBezTo>
                  <a:cubicBezTo>
                    <a:pt x="623" y="1230"/>
                    <a:pt x="620" y="1222"/>
                    <a:pt x="618" y="1214"/>
                  </a:cubicBezTo>
                  <a:cubicBezTo>
                    <a:pt x="616" y="1207"/>
                    <a:pt x="614" y="1199"/>
                    <a:pt x="612" y="1192"/>
                  </a:cubicBezTo>
                  <a:cubicBezTo>
                    <a:pt x="611" y="1184"/>
                    <a:pt x="605" y="1176"/>
                    <a:pt x="607" y="1169"/>
                  </a:cubicBezTo>
                  <a:cubicBezTo>
                    <a:pt x="602" y="1161"/>
                    <a:pt x="605" y="1154"/>
                    <a:pt x="598" y="1145"/>
                  </a:cubicBezTo>
                  <a:cubicBezTo>
                    <a:pt x="601" y="1139"/>
                    <a:pt x="594" y="1130"/>
                    <a:pt x="596" y="1123"/>
                  </a:cubicBezTo>
                  <a:cubicBezTo>
                    <a:pt x="596" y="1116"/>
                    <a:pt x="594" y="1108"/>
                    <a:pt x="593" y="1101"/>
                  </a:cubicBezTo>
                  <a:cubicBezTo>
                    <a:pt x="588" y="1096"/>
                    <a:pt x="598" y="1094"/>
                    <a:pt x="590" y="1089"/>
                  </a:cubicBezTo>
                  <a:cubicBezTo>
                    <a:pt x="594" y="1086"/>
                    <a:pt x="591" y="1082"/>
                    <a:pt x="587" y="1078"/>
                  </a:cubicBezTo>
                  <a:cubicBezTo>
                    <a:pt x="593" y="1067"/>
                    <a:pt x="588" y="1054"/>
                    <a:pt x="589" y="1042"/>
                  </a:cubicBezTo>
                  <a:cubicBezTo>
                    <a:pt x="591" y="1030"/>
                    <a:pt x="585" y="1017"/>
                    <a:pt x="589" y="1005"/>
                  </a:cubicBezTo>
                  <a:cubicBezTo>
                    <a:pt x="587" y="992"/>
                    <a:pt x="590" y="980"/>
                    <a:pt x="589" y="967"/>
                  </a:cubicBezTo>
                  <a:cubicBezTo>
                    <a:pt x="591" y="964"/>
                    <a:pt x="591" y="961"/>
                    <a:pt x="590" y="958"/>
                  </a:cubicBezTo>
                  <a:cubicBezTo>
                    <a:pt x="588" y="955"/>
                    <a:pt x="595" y="953"/>
                    <a:pt x="592" y="949"/>
                  </a:cubicBezTo>
                  <a:cubicBezTo>
                    <a:pt x="592" y="943"/>
                    <a:pt x="593" y="937"/>
                    <a:pt x="595" y="931"/>
                  </a:cubicBezTo>
                  <a:cubicBezTo>
                    <a:pt x="590" y="927"/>
                    <a:pt x="596" y="925"/>
                    <a:pt x="593" y="921"/>
                  </a:cubicBezTo>
                  <a:cubicBezTo>
                    <a:pt x="598" y="919"/>
                    <a:pt x="592" y="915"/>
                    <a:pt x="595" y="912"/>
                  </a:cubicBezTo>
                  <a:cubicBezTo>
                    <a:pt x="598" y="906"/>
                    <a:pt x="596" y="900"/>
                    <a:pt x="598" y="894"/>
                  </a:cubicBezTo>
                  <a:cubicBezTo>
                    <a:pt x="605" y="892"/>
                    <a:pt x="595" y="887"/>
                    <a:pt x="603" y="885"/>
                  </a:cubicBezTo>
                  <a:cubicBezTo>
                    <a:pt x="602" y="882"/>
                    <a:pt x="602" y="879"/>
                    <a:pt x="604" y="876"/>
                  </a:cubicBezTo>
                  <a:cubicBezTo>
                    <a:pt x="602" y="872"/>
                    <a:pt x="609" y="871"/>
                    <a:pt x="606" y="867"/>
                  </a:cubicBezTo>
                  <a:cubicBezTo>
                    <a:pt x="602" y="863"/>
                    <a:pt x="614" y="862"/>
                    <a:pt x="607" y="858"/>
                  </a:cubicBezTo>
                  <a:cubicBezTo>
                    <a:pt x="615" y="856"/>
                    <a:pt x="604" y="851"/>
                    <a:pt x="612" y="849"/>
                  </a:cubicBezTo>
                  <a:cubicBezTo>
                    <a:pt x="611" y="846"/>
                    <a:pt x="611" y="843"/>
                    <a:pt x="613" y="840"/>
                  </a:cubicBezTo>
                  <a:cubicBezTo>
                    <a:pt x="613" y="834"/>
                    <a:pt x="614" y="828"/>
                    <a:pt x="616" y="822"/>
                  </a:cubicBezTo>
                  <a:cubicBezTo>
                    <a:pt x="616" y="818"/>
                    <a:pt x="616" y="815"/>
                    <a:pt x="618" y="813"/>
                  </a:cubicBezTo>
                  <a:cubicBezTo>
                    <a:pt x="619" y="810"/>
                    <a:pt x="614" y="806"/>
                    <a:pt x="619" y="803"/>
                  </a:cubicBezTo>
                  <a:cubicBezTo>
                    <a:pt x="615" y="800"/>
                    <a:pt x="620" y="797"/>
                    <a:pt x="618" y="794"/>
                  </a:cubicBezTo>
                  <a:cubicBezTo>
                    <a:pt x="618" y="792"/>
                    <a:pt x="617" y="784"/>
                    <a:pt x="613" y="787"/>
                  </a:cubicBezTo>
                  <a:cubicBezTo>
                    <a:pt x="615" y="796"/>
                    <a:pt x="609" y="804"/>
                    <a:pt x="613" y="813"/>
                  </a:cubicBezTo>
                  <a:cubicBezTo>
                    <a:pt x="608" y="817"/>
                    <a:pt x="609" y="822"/>
                    <a:pt x="609" y="827"/>
                  </a:cubicBezTo>
                  <a:cubicBezTo>
                    <a:pt x="607" y="831"/>
                    <a:pt x="606" y="836"/>
                    <a:pt x="605" y="840"/>
                  </a:cubicBezTo>
                  <a:cubicBezTo>
                    <a:pt x="604" y="849"/>
                    <a:pt x="602" y="858"/>
                    <a:pt x="598" y="867"/>
                  </a:cubicBezTo>
                  <a:cubicBezTo>
                    <a:pt x="597" y="876"/>
                    <a:pt x="594" y="885"/>
                    <a:pt x="590" y="894"/>
                  </a:cubicBezTo>
                  <a:cubicBezTo>
                    <a:pt x="590" y="903"/>
                    <a:pt x="585" y="911"/>
                    <a:pt x="587" y="920"/>
                  </a:cubicBezTo>
                  <a:cubicBezTo>
                    <a:pt x="582" y="929"/>
                    <a:pt x="585" y="938"/>
                    <a:pt x="583" y="947"/>
                  </a:cubicBezTo>
                  <a:cubicBezTo>
                    <a:pt x="584" y="957"/>
                    <a:pt x="578" y="965"/>
                    <a:pt x="581" y="975"/>
                  </a:cubicBezTo>
                  <a:cubicBezTo>
                    <a:pt x="575" y="979"/>
                    <a:pt x="581" y="985"/>
                    <a:pt x="580" y="989"/>
                  </a:cubicBezTo>
                  <a:cubicBezTo>
                    <a:pt x="577" y="993"/>
                    <a:pt x="579" y="998"/>
                    <a:pt x="580" y="1003"/>
                  </a:cubicBezTo>
                  <a:cubicBezTo>
                    <a:pt x="579" y="1012"/>
                    <a:pt x="580" y="1021"/>
                    <a:pt x="580" y="1030"/>
                  </a:cubicBezTo>
                  <a:cubicBezTo>
                    <a:pt x="579" y="1039"/>
                    <a:pt x="581" y="1049"/>
                    <a:pt x="581" y="1058"/>
                  </a:cubicBezTo>
                  <a:cubicBezTo>
                    <a:pt x="580" y="1067"/>
                    <a:pt x="579" y="1076"/>
                    <a:pt x="583" y="1087"/>
                  </a:cubicBezTo>
                  <a:cubicBezTo>
                    <a:pt x="582" y="1091"/>
                    <a:pt x="586" y="1096"/>
                    <a:pt x="585" y="1101"/>
                  </a:cubicBezTo>
                  <a:cubicBezTo>
                    <a:pt x="584" y="1106"/>
                    <a:pt x="585" y="1110"/>
                    <a:pt x="587" y="1115"/>
                  </a:cubicBezTo>
                  <a:cubicBezTo>
                    <a:pt x="585" y="1133"/>
                    <a:pt x="594" y="1153"/>
                    <a:pt x="598" y="1172"/>
                  </a:cubicBezTo>
                  <a:cubicBezTo>
                    <a:pt x="600" y="1177"/>
                    <a:pt x="598" y="1181"/>
                    <a:pt x="604" y="1187"/>
                  </a:cubicBezTo>
                  <a:cubicBezTo>
                    <a:pt x="597" y="1191"/>
                    <a:pt x="606" y="1197"/>
                    <a:pt x="606" y="1201"/>
                  </a:cubicBezTo>
                  <a:cubicBezTo>
                    <a:pt x="605" y="1211"/>
                    <a:pt x="612" y="1221"/>
                    <a:pt x="610" y="1230"/>
                  </a:cubicBezTo>
                  <a:cubicBezTo>
                    <a:pt x="606" y="1230"/>
                    <a:pt x="603" y="1224"/>
                    <a:pt x="600" y="1219"/>
                  </a:cubicBezTo>
                  <a:cubicBezTo>
                    <a:pt x="608" y="1216"/>
                    <a:pt x="599" y="1211"/>
                    <a:pt x="602" y="1207"/>
                  </a:cubicBezTo>
                  <a:cubicBezTo>
                    <a:pt x="591" y="1196"/>
                    <a:pt x="593" y="1187"/>
                    <a:pt x="591" y="1177"/>
                  </a:cubicBezTo>
                  <a:cubicBezTo>
                    <a:pt x="585" y="1180"/>
                    <a:pt x="590" y="1172"/>
                    <a:pt x="586" y="1170"/>
                  </a:cubicBezTo>
                  <a:cubicBezTo>
                    <a:pt x="583" y="1166"/>
                    <a:pt x="585" y="1163"/>
                    <a:pt x="580" y="1158"/>
                  </a:cubicBezTo>
                  <a:cubicBezTo>
                    <a:pt x="582" y="1157"/>
                    <a:pt x="581" y="1156"/>
                    <a:pt x="581" y="1155"/>
                  </a:cubicBezTo>
                  <a:cubicBezTo>
                    <a:pt x="581" y="1151"/>
                    <a:pt x="584" y="1149"/>
                    <a:pt x="579" y="1145"/>
                  </a:cubicBezTo>
                  <a:cubicBezTo>
                    <a:pt x="584" y="1141"/>
                    <a:pt x="574" y="1135"/>
                    <a:pt x="577" y="1131"/>
                  </a:cubicBezTo>
                  <a:cubicBezTo>
                    <a:pt x="573" y="1126"/>
                    <a:pt x="576" y="1121"/>
                    <a:pt x="575" y="1116"/>
                  </a:cubicBezTo>
                  <a:cubicBezTo>
                    <a:pt x="573" y="1114"/>
                    <a:pt x="573" y="1112"/>
                    <a:pt x="573" y="1110"/>
                  </a:cubicBezTo>
                  <a:cubicBezTo>
                    <a:pt x="576" y="1108"/>
                    <a:pt x="570" y="1104"/>
                    <a:pt x="572" y="1102"/>
                  </a:cubicBezTo>
                  <a:cubicBezTo>
                    <a:pt x="569" y="1097"/>
                    <a:pt x="571" y="1092"/>
                    <a:pt x="570" y="1088"/>
                  </a:cubicBezTo>
                  <a:cubicBezTo>
                    <a:pt x="566" y="1082"/>
                    <a:pt x="569" y="1078"/>
                    <a:pt x="568" y="1073"/>
                  </a:cubicBezTo>
                  <a:cubicBezTo>
                    <a:pt x="565" y="1063"/>
                    <a:pt x="570" y="1055"/>
                    <a:pt x="566" y="1045"/>
                  </a:cubicBezTo>
                  <a:cubicBezTo>
                    <a:pt x="565" y="1042"/>
                    <a:pt x="566" y="1041"/>
                    <a:pt x="567" y="1039"/>
                  </a:cubicBezTo>
                  <a:cubicBezTo>
                    <a:pt x="566" y="1036"/>
                    <a:pt x="563" y="1033"/>
                    <a:pt x="567" y="1031"/>
                  </a:cubicBezTo>
                  <a:cubicBezTo>
                    <a:pt x="561" y="1025"/>
                    <a:pt x="567" y="1021"/>
                    <a:pt x="565" y="1016"/>
                  </a:cubicBezTo>
                  <a:cubicBezTo>
                    <a:pt x="562" y="1006"/>
                    <a:pt x="567" y="998"/>
                    <a:pt x="563" y="988"/>
                  </a:cubicBezTo>
                  <a:cubicBezTo>
                    <a:pt x="569" y="979"/>
                    <a:pt x="563" y="969"/>
                    <a:pt x="565" y="960"/>
                  </a:cubicBezTo>
                  <a:cubicBezTo>
                    <a:pt x="564" y="955"/>
                    <a:pt x="563" y="950"/>
                    <a:pt x="566" y="946"/>
                  </a:cubicBezTo>
                  <a:cubicBezTo>
                    <a:pt x="562" y="941"/>
                    <a:pt x="566" y="937"/>
                    <a:pt x="570" y="933"/>
                  </a:cubicBezTo>
                  <a:cubicBezTo>
                    <a:pt x="568" y="930"/>
                    <a:pt x="564" y="927"/>
                    <a:pt x="566" y="924"/>
                  </a:cubicBezTo>
                  <a:cubicBezTo>
                    <a:pt x="565" y="921"/>
                    <a:pt x="570" y="920"/>
                    <a:pt x="566" y="916"/>
                  </a:cubicBezTo>
                  <a:cubicBezTo>
                    <a:pt x="568" y="911"/>
                    <a:pt x="571" y="906"/>
                    <a:pt x="567" y="899"/>
                  </a:cubicBezTo>
                  <a:cubicBezTo>
                    <a:pt x="574" y="895"/>
                    <a:pt x="569" y="889"/>
                    <a:pt x="573" y="885"/>
                  </a:cubicBezTo>
                  <a:cubicBezTo>
                    <a:pt x="567" y="878"/>
                    <a:pt x="577" y="874"/>
                    <a:pt x="571" y="867"/>
                  </a:cubicBezTo>
                  <a:cubicBezTo>
                    <a:pt x="575" y="863"/>
                    <a:pt x="576" y="858"/>
                    <a:pt x="574" y="852"/>
                  </a:cubicBezTo>
                  <a:cubicBezTo>
                    <a:pt x="579" y="847"/>
                    <a:pt x="578" y="841"/>
                    <a:pt x="578" y="836"/>
                  </a:cubicBezTo>
                  <a:cubicBezTo>
                    <a:pt x="579" y="830"/>
                    <a:pt x="584" y="825"/>
                    <a:pt x="582" y="819"/>
                  </a:cubicBezTo>
                  <a:cubicBezTo>
                    <a:pt x="584" y="817"/>
                    <a:pt x="585" y="814"/>
                    <a:pt x="585" y="812"/>
                  </a:cubicBezTo>
                  <a:cubicBezTo>
                    <a:pt x="583" y="808"/>
                    <a:pt x="590" y="806"/>
                    <a:pt x="590" y="803"/>
                  </a:cubicBezTo>
                  <a:cubicBezTo>
                    <a:pt x="591" y="792"/>
                    <a:pt x="594" y="782"/>
                    <a:pt x="597" y="772"/>
                  </a:cubicBezTo>
                  <a:cubicBezTo>
                    <a:pt x="595" y="766"/>
                    <a:pt x="599" y="761"/>
                    <a:pt x="598" y="755"/>
                  </a:cubicBezTo>
                  <a:cubicBezTo>
                    <a:pt x="597" y="749"/>
                    <a:pt x="598" y="743"/>
                    <a:pt x="599" y="738"/>
                  </a:cubicBezTo>
                  <a:cubicBezTo>
                    <a:pt x="600" y="727"/>
                    <a:pt x="601" y="716"/>
                    <a:pt x="600" y="705"/>
                  </a:cubicBezTo>
                  <a:cubicBezTo>
                    <a:pt x="602" y="703"/>
                    <a:pt x="602" y="700"/>
                    <a:pt x="600" y="697"/>
                  </a:cubicBezTo>
                  <a:cubicBezTo>
                    <a:pt x="600" y="694"/>
                    <a:pt x="601" y="691"/>
                    <a:pt x="601" y="688"/>
                  </a:cubicBezTo>
                  <a:cubicBezTo>
                    <a:pt x="604" y="686"/>
                    <a:pt x="599" y="682"/>
                    <a:pt x="601" y="680"/>
                  </a:cubicBezTo>
                  <a:cubicBezTo>
                    <a:pt x="596" y="676"/>
                    <a:pt x="602" y="674"/>
                    <a:pt x="600" y="670"/>
                  </a:cubicBezTo>
                  <a:cubicBezTo>
                    <a:pt x="594" y="675"/>
                    <a:pt x="596" y="680"/>
                    <a:pt x="600" y="686"/>
                  </a:cubicBezTo>
                  <a:cubicBezTo>
                    <a:pt x="590" y="691"/>
                    <a:pt x="600" y="700"/>
                    <a:pt x="595" y="706"/>
                  </a:cubicBezTo>
                  <a:cubicBezTo>
                    <a:pt x="594" y="712"/>
                    <a:pt x="597" y="719"/>
                    <a:pt x="593" y="726"/>
                  </a:cubicBezTo>
                  <a:cubicBezTo>
                    <a:pt x="595" y="733"/>
                    <a:pt x="590" y="739"/>
                    <a:pt x="592" y="746"/>
                  </a:cubicBezTo>
                  <a:cubicBezTo>
                    <a:pt x="591" y="753"/>
                    <a:pt x="592" y="760"/>
                    <a:pt x="588" y="767"/>
                  </a:cubicBezTo>
                  <a:cubicBezTo>
                    <a:pt x="586" y="795"/>
                    <a:pt x="572" y="821"/>
                    <a:pt x="568" y="848"/>
                  </a:cubicBezTo>
                  <a:cubicBezTo>
                    <a:pt x="570" y="852"/>
                    <a:pt x="563" y="853"/>
                    <a:pt x="567" y="857"/>
                  </a:cubicBezTo>
                  <a:cubicBezTo>
                    <a:pt x="563" y="860"/>
                    <a:pt x="567" y="864"/>
                    <a:pt x="563" y="868"/>
                  </a:cubicBezTo>
                  <a:cubicBezTo>
                    <a:pt x="569" y="872"/>
                    <a:pt x="559" y="874"/>
                    <a:pt x="563" y="878"/>
                  </a:cubicBezTo>
                  <a:cubicBezTo>
                    <a:pt x="563" y="882"/>
                    <a:pt x="561" y="885"/>
                    <a:pt x="563" y="889"/>
                  </a:cubicBezTo>
                  <a:cubicBezTo>
                    <a:pt x="561" y="896"/>
                    <a:pt x="558" y="902"/>
                    <a:pt x="561" y="909"/>
                  </a:cubicBezTo>
                  <a:cubicBezTo>
                    <a:pt x="559" y="910"/>
                    <a:pt x="559" y="912"/>
                    <a:pt x="559" y="914"/>
                  </a:cubicBezTo>
                  <a:cubicBezTo>
                    <a:pt x="558" y="915"/>
                    <a:pt x="558" y="918"/>
                    <a:pt x="558" y="920"/>
                  </a:cubicBezTo>
                  <a:cubicBezTo>
                    <a:pt x="558" y="923"/>
                    <a:pt x="559" y="927"/>
                    <a:pt x="557" y="931"/>
                  </a:cubicBezTo>
                  <a:cubicBezTo>
                    <a:pt x="557" y="937"/>
                    <a:pt x="556" y="944"/>
                    <a:pt x="556" y="951"/>
                  </a:cubicBezTo>
                  <a:cubicBezTo>
                    <a:pt x="554" y="958"/>
                    <a:pt x="558" y="966"/>
                    <a:pt x="555" y="972"/>
                  </a:cubicBezTo>
                  <a:cubicBezTo>
                    <a:pt x="559" y="980"/>
                    <a:pt x="555" y="986"/>
                    <a:pt x="556" y="993"/>
                  </a:cubicBezTo>
                  <a:cubicBezTo>
                    <a:pt x="554" y="1000"/>
                    <a:pt x="559" y="1008"/>
                    <a:pt x="553" y="1014"/>
                  </a:cubicBezTo>
                  <a:cubicBezTo>
                    <a:pt x="558" y="1019"/>
                    <a:pt x="555" y="1023"/>
                    <a:pt x="557" y="1027"/>
                  </a:cubicBezTo>
                  <a:cubicBezTo>
                    <a:pt x="554" y="1032"/>
                    <a:pt x="560" y="1037"/>
                    <a:pt x="556" y="1041"/>
                  </a:cubicBezTo>
                  <a:cubicBezTo>
                    <a:pt x="558" y="1046"/>
                    <a:pt x="560" y="1050"/>
                    <a:pt x="557" y="1054"/>
                  </a:cubicBezTo>
                  <a:cubicBezTo>
                    <a:pt x="558" y="1059"/>
                    <a:pt x="561" y="1064"/>
                    <a:pt x="556" y="1068"/>
                  </a:cubicBezTo>
                  <a:cubicBezTo>
                    <a:pt x="560" y="1072"/>
                    <a:pt x="561" y="1075"/>
                    <a:pt x="558" y="1078"/>
                  </a:cubicBezTo>
                  <a:cubicBezTo>
                    <a:pt x="563" y="1082"/>
                    <a:pt x="559" y="1085"/>
                    <a:pt x="561" y="1089"/>
                  </a:cubicBezTo>
                  <a:cubicBezTo>
                    <a:pt x="562" y="1093"/>
                    <a:pt x="560" y="1096"/>
                    <a:pt x="563" y="1100"/>
                  </a:cubicBezTo>
                  <a:cubicBezTo>
                    <a:pt x="562" y="1102"/>
                    <a:pt x="562" y="1103"/>
                    <a:pt x="564" y="1105"/>
                  </a:cubicBezTo>
                  <a:cubicBezTo>
                    <a:pt x="562" y="1107"/>
                    <a:pt x="560" y="1109"/>
                    <a:pt x="563" y="1111"/>
                  </a:cubicBezTo>
                  <a:cubicBezTo>
                    <a:pt x="564" y="1121"/>
                    <a:pt x="568" y="1131"/>
                    <a:pt x="571" y="1141"/>
                  </a:cubicBezTo>
                  <a:cubicBezTo>
                    <a:pt x="572" y="1150"/>
                    <a:pt x="576" y="1160"/>
                    <a:pt x="575" y="1170"/>
                  </a:cubicBezTo>
                  <a:cubicBezTo>
                    <a:pt x="578" y="1173"/>
                    <a:pt x="579" y="1175"/>
                    <a:pt x="578" y="1178"/>
                  </a:cubicBezTo>
                  <a:cubicBezTo>
                    <a:pt x="580" y="1181"/>
                    <a:pt x="584" y="1184"/>
                    <a:pt x="582" y="1186"/>
                  </a:cubicBezTo>
                  <a:cubicBezTo>
                    <a:pt x="584" y="1192"/>
                    <a:pt x="587" y="1198"/>
                    <a:pt x="585" y="1203"/>
                  </a:cubicBezTo>
                  <a:cubicBezTo>
                    <a:pt x="580" y="1191"/>
                    <a:pt x="572" y="1195"/>
                    <a:pt x="567" y="1184"/>
                  </a:cubicBezTo>
                  <a:cubicBezTo>
                    <a:pt x="564" y="1172"/>
                    <a:pt x="561" y="1161"/>
                    <a:pt x="558" y="1150"/>
                  </a:cubicBezTo>
                  <a:cubicBezTo>
                    <a:pt x="555" y="1138"/>
                    <a:pt x="555" y="1126"/>
                    <a:pt x="552" y="1114"/>
                  </a:cubicBezTo>
                  <a:cubicBezTo>
                    <a:pt x="555" y="1110"/>
                    <a:pt x="548" y="1113"/>
                    <a:pt x="550" y="1108"/>
                  </a:cubicBezTo>
                  <a:cubicBezTo>
                    <a:pt x="546" y="1104"/>
                    <a:pt x="550" y="1101"/>
                    <a:pt x="545" y="1097"/>
                  </a:cubicBezTo>
                  <a:cubicBezTo>
                    <a:pt x="551" y="1094"/>
                    <a:pt x="540" y="1087"/>
                    <a:pt x="546" y="1083"/>
                  </a:cubicBezTo>
                  <a:cubicBezTo>
                    <a:pt x="541" y="1077"/>
                    <a:pt x="547" y="1073"/>
                    <a:pt x="542" y="1067"/>
                  </a:cubicBezTo>
                  <a:cubicBezTo>
                    <a:pt x="543" y="1058"/>
                    <a:pt x="539" y="1047"/>
                    <a:pt x="540" y="1037"/>
                  </a:cubicBezTo>
                  <a:cubicBezTo>
                    <a:pt x="540" y="1027"/>
                    <a:pt x="537" y="1017"/>
                    <a:pt x="537" y="1007"/>
                  </a:cubicBezTo>
                  <a:cubicBezTo>
                    <a:pt x="538" y="1002"/>
                    <a:pt x="534" y="997"/>
                    <a:pt x="535" y="992"/>
                  </a:cubicBezTo>
                  <a:cubicBezTo>
                    <a:pt x="536" y="987"/>
                    <a:pt x="533" y="982"/>
                    <a:pt x="534" y="977"/>
                  </a:cubicBezTo>
                  <a:cubicBezTo>
                    <a:pt x="533" y="972"/>
                    <a:pt x="532" y="967"/>
                    <a:pt x="535" y="963"/>
                  </a:cubicBezTo>
                  <a:cubicBezTo>
                    <a:pt x="532" y="957"/>
                    <a:pt x="532" y="952"/>
                    <a:pt x="534" y="947"/>
                  </a:cubicBezTo>
                  <a:cubicBezTo>
                    <a:pt x="533" y="942"/>
                    <a:pt x="535" y="938"/>
                    <a:pt x="535" y="933"/>
                  </a:cubicBezTo>
                  <a:cubicBezTo>
                    <a:pt x="534" y="930"/>
                    <a:pt x="536" y="928"/>
                    <a:pt x="535" y="925"/>
                  </a:cubicBezTo>
                  <a:cubicBezTo>
                    <a:pt x="533" y="922"/>
                    <a:pt x="538" y="921"/>
                    <a:pt x="535" y="917"/>
                  </a:cubicBezTo>
                  <a:cubicBezTo>
                    <a:pt x="540" y="908"/>
                    <a:pt x="534" y="897"/>
                    <a:pt x="541" y="889"/>
                  </a:cubicBezTo>
                  <a:cubicBezTo>
                    <a:pt x="538" y="884"/>
                    <a:pt x="543" y="880"/>
                    <a:pt x="542" y="875"/>
                  </a:cubicBezTo>
                  <a:cubicBezTo>
                    <a:pt x="540" y="872"/>
                    <a:pt x="544" y="870"/>
                    <a:pt x="545" y="868"/>
                  </a:cubicBezTo>
                  <a:cubicBezTo>
                    <a:pt x="544" y="865"/>
                    <a:pt x="544" y="862"/>
                    <a:pt x="547" y="860"/>
                  </a:cubicBezTo>
                  <a:cubicBezTo>
                    <a:pt x="543" y="855"/>
                    <a:pt x="549" y="852"/>
                    <a:pt x="546" y="848"/>
                  </a:cubicBezTo>
                  <a:cubicBezTo>
                    <a:pt x="551" y="844"/>
                    <a:pt x="543" y="837"/>
                    <a:pt x="550" y="834"/>
                  </a:cubicBezTo>
                  <a:cubicBezTo>
                    <a:pt x="546" y="829"/>
                    <a:pt x="552" y="826"/>
                    <a:pt x="552" y="822"/>
                  </a:cubicBezTo>
                  <a:cubicBezTo>
                    <a:pt x="549" y="817"/>
                    <a:pt x="557" y="813"/>
                    <a:pt x="556" y="808"/>
                  </a:cubicBezTo>
                  <a:cubicBezTo>
                    <a:pt x="558" y="800"/>
                    <a:pt x="563" y="792"/>
                    <a:pt x="562" y="783"/>
                  </a:cubicBezTo>
                  <a:cubicBezTo>
                    <a:pt x="565" y="779"/>
                    <a:pt x="565" y="775"/>
                    <a:pt x="567" y="771"/>
                  </a:cubicBezTo>
                  <a:cubicBezTo>
                    <a:pt x="564" y="766"/>
                    <a:pt x="572" y="763"/>
                    <a:pt x="571" y="758"/>
                  </a:cubicBezTo>
                  <a:cubicBezTo>
                    <a:pt x="566" y="753"/>
                    <a:pt x="572" y="750"/>
                    <a:pt x="573" y="746"/>
                  </a:cubicBezTo>
                  <a:cubicBezTo>
                    <a:pt x="575" y="741"/>
                    <a:pt x="570" y="736"/>
                    <a:pt x="577" y="732"/>
                  </a:cubicBezTo>
                  <a:cubicBezTo>
                    <a:pt x="572" y="727"/>
                    <a:pt x="578" y="724"/>
                    <a:pt x="576" y="720"/>
                  </a:cubicBezTo>
                  <a:cubicBezTo>
                    <a:pt x="579" y="715"/>
                    <a:pt x="579" y="711"/>
                    <a:pt x="580" y="706"/>
                  </a:cubicBezTo>
                  <a:cubicBezTo>
                    <a:pt x="577" y="702"/>
                    <a:pt x="583" y="698"/>
                    <a:pt x="578" y="693"/>
                  </a:cubicBezTo>
                  <a:cubicBezTo>
                    <a:pt x="581" y="692"/>
                    <a:pt x="582" y="690"/>
                    <a:pt x="583" y="688"/>
                  </a:cubicBezTo>
                  <a:cubicBezTo>
                    <a:pt x="580" y="685"/>
                    <a:pt x="582" y="683"/>
                    <a:pt x="582" y="680"/>
                  </a:cubicBezTo>
                  <a:cubicBezTo>
                    <a:pt x="583" y="675"/>
                    <a:pt x="583" y="671"/>
                    <a:pt x="583" y="666"/>
                  </a:cubicBezTo>
                  <a:cubicBezTo>
                    <a:pt x="588" y="664"/>
                    <a:pt x="582" y="653"/>
                    <a:pt x="577" y="654"/>
                  </a:cubicBezTo>
                  <a:cubicBezTo>
                    <a:pt x="582" y="669"/>
                    <a:pt x="577" y="682"/>
                    <a:pt x="575" y="696"/>
                  </a:cubicBezTo>
                  <a:cubicBezTo>
                    <a:pt x="575" y="703"/>
                    <a:pt x="574" y="710"/>
                    <a:pt x="571" y="717"/>
                  </a:cubicBezTo>
                  <a:cubicBezTo>
                    <a:pt x="571" y="721"/>
                    <a:pt x="569" y="724"/>
                    <a:pt x="571" y="728"/>
                  </a:cubicBezTo>
                  <a:cubicBezTo>
                    <a:pt x="570" y="730"/>
                    <a:pt x="568" y="731"/>
                    <a:pt x="569" y="732"/>
                  </a:cubicBezTo>
                  <a:cubicBezTo>
                    <a:pt x="570" y="735"/>
                    <a:pt x="567" y="736"/>
                    <a:pt x="568" y="739"/>
                  </a:cubicBezTo>
                  <a:cubicBezTo>
                    <a:pt x="566" y="742"/>
                    <a:pt x="564" y="745"/>
                    <a:pt x="568" y="749"/>
                  </a:cubicBezTo>
                  <a:cubicBezTo>
                    <a:pt x="563" y="752"/>
                    <a:pt x="564" y="756"/>
                    <a:pt x="561" y="759"/>
                  </a:cubicBezTo>
                  <a:cubicBezTo>
                    <a:pt x="561" y="763"/>
                    <a:pt x="562" y="767"/>
                    <a:pt x="561" y="770"/>
                  </a:cubicBezTo>
                  <a:cubicBezTo>
                    <a:pt x="556" y="773"/>
                    <a:pt x="557" y="777"/>
                    <a:pt x="558" y="781"/>
                  </a:cubicBezTo>
                  <a:cubicBezTo>
                    <a:pt x="554" y="787"/>
                    <a:pt x="553" y="794"/>
                    <a:pt x="551" y="801"/>
                  </a:cubicBezTo>
                  <a:cubicBezTo>
                    <a:pt x="549" y="802"/>
                    <a:pt x="549" y="804"/>
                    <a:pt x="549" y="806"/>
                  </a:cubicBezTo>
                  <a:cubicBezTo>
                    <a:pt x="548" y="807"/>
                    <a:pt x="548" y="810"/>
                    <a:pt x="548" y="812"/>
                  </a:cubicBezTo>
                  <a:cubicBezTo>
                    <a:pt x="541" y="814"/>
                    <a:pt x="548" y="819"/>
                    <a:pt x="541" y="822"/>
                  </a:cubicBezTo>
                  <a:cubicBezTo>
                    <a:pt x="540" y="840"/>
                    <a:pt x="537" y="858"/>
                    <a:pt x="532" y="876"/>
                  </a:cubicBezTo>
                  <a:cubicBezTo>
                    <a:pt x="532" y="886"/>
                    <a:pt x="530" y="895"/>
                    <a:pt x="528" y="904"/>
                  </a:cubicBezTo>
                  <a:cubicBezTo>
                    <a:pt x="528" y="913"/>
                    <a:pt x="527" y="922"/>
                    <a:pt x="526" y="932"/>
                  </a:cubicBezTo>
                  <a:cubicBezTo>
                    <a:pt x="524" y="936"/>
                    <a:pt x="527" y="941"/>
                    <a:pt x="525" y="946"/>
                  </a:cubicBezTo>
                  <a:cubicBezTo>
                    <a:pt x="522" y="950"/>
                    <a:pt x="529" y="956"/>
                    <a:pt x="524" y="959"/>
                  </a:cubicBezTo>
                  <a:cubicBezTo>
                    <a:pt x="530" y="965"/>
                    <a:pt x="521" y="968"/>
                    <a:pt x="527" y="974"/>
                  </a:cubicBezTo>
                  <a:cubicBezTo>
                    <a:pt x="526" y="979"/>
                    <a:pt x="524" y="983"/>
                    <a:pt x="526" y="988"/>
                  </a:cubicBezTo>
                  <a:cubicBezTo>
                    <a:pt x="527" y="993"/>
                    <a:pt x="524" y="997"/>
                    <a:pt x="528" y="1002"/>
                  </a:cubicBezTo>
                  <a:cubicBezTo>
                    <a:pt x="529" y="1007"/>
                    <a:pt x="527" y="1011"/>
                    <a:pt x="531" y="1017"/>
                  </a:cubicBezTo>
                  <a:cubicBezTo>
                    <a:pt x="528" y="1026"/>
                    <a:pt x="534" y="1036"/>
                    <a:pt x="529" y="1045"/>
                  </a:cubicBezTo>
                  <a:cubicBezTo>
                    <a:pt x="542" y="1071"/>
                    <a:pt x="528" y="1093"/>
                    <a:pt x="546" y="1121"/>
                  </a:cubicBezTo>
                  <a:cubicBezTo>
                    <a:pt x="536" y="1127"/>
                    <a:pt x="552" y="1129"/>
                    <a:pt x="546" y="1137"/>
                  </a:cubicBezTo>
                  <a:cubicBezTo>
                    <a:pt x="544" y="1143"/>
                    <a:pt x="552" y="1151"/>
                    <a:pt x="548" y="1157"/>
                  </a:cubicBezTo>
                  <a:cubicBezTo>
                    <a:pt x="540" y="1148"/>
                    <a:pt x="537" y="1145"/>
                    <a:pt x="532" y="1139"/>
                  </a:cubicBezTo>
                  <a:cubicBezTo>
                    <a:pt x="536" y="1137"/>
                    <a:pt x="539" y="1142"/>
                    <a:pt x="540" y="1136"/>
                  </a:cubicBezTo>
                  <a:cubicBezTo>
                    <a:pt x="539" y="1126"/>
                    <a:pt x="532" y="1132"/>
                    <a:pt x="527" y="1121"/>
                  </a:cubicBezTo>
                  <a:cubicBezTo>
                    <a:pt x="529" y="1119"/>
                    <a:pt x="526" y="1116"/>
                    <a:pt x="527" y="1113"/>
                  </a:cubicBezTo>
                  <a:cubicBezTo>
                    <a:pt x="524" y="1110"/>
                    <a:pt x="530" y="1107"/>
                    <a:pt x="525" y="1103"/>
                  </a:cubicBezTo>
                  <a:cubicBezTo>
                    <a:pt x="526" y="1098"/>
                    <a:pt x="526" y="1092"/>
                    <a:pt x="524" y="1086"/>
                  </a:cubicBezTo>
                  <a:cubicBezTo>
                    <a:pt x="524" y="1075"/>
                    <a:pt x="517" y="1062"/>
                    <a:pt x="520" y="1051"/>
                  </a:cubicBezTo>
                  <a:cubicBezTo>
                    <a:pt x="515" y="1044"/>
                    <a:pt x="524" y="1040"/>
                    <a:pt x="518" y="1034"/>
                  </a:cubicBezTo>
                  <a:cubicBezTo>
                    <a:pt x="522" y="1028"/>
                    <a:pt x="517" y="1022"/>
                    <a:pt x="520" y="1017"/>
                  </a:cubicBezTo>
                  <a:cubicBezTo>
                    <a:pt x="518" y="1014"/>
                    <a:pt x="520" y="1011"/>
                    <a:pt x="516" y="1008"/>
                  </a:cubicBezTo>
                  <a:cubicBezTo>
                    <a:pt x="522" y="1006"/>
                    <a:pt x="517" y="1002"/>
                    <a:pt x="518" y="999"/>
                  </a:cubicBezTo>
                  <a:cubicBezTo>
                    <a:pt x="518" y="993"/>
                    <a:pt x="516" y="987"/>
                    <a:pt x="519" y="982"/>
                  </a:cubicBezTo>
                  <a:cubicBezTo>
                    <a:pt x="511" y="968"/>
                    <a:pt x="517" y="956"/>
                    <a:pt x="515" y="942"/>
                  </a:cubicBezTo>
                  <a:cubicBezTo>
                    <a:pt x="520" y="930"/>
                    <a:pt x="514" y="916"/>
                    <a:pt x="517" y="903"/>
                  </a:cubicBezTo>
                  <a:cubicBezTo>
                    <a:pt x="517" y="890"/>
                    <a:pt x="517" y="878"/>
                    <a:pt x="522" y="865"/>
                  </a:cubicBezTo>
                  <a:cubicBezTo>
                    <a:pt x="521" y="859"/>
                    <a:pt x="522" y="853"/>
                    <a:pt x="522" y="846"/>
                  </a:cubicBezTo>
                  <a:cubicBezTo>
                    <a:pt x="522" y="843"/>
                    <a:pt x="523" y="840"/>
                    <a:pt x="523" y="837"/>
                  </a:cubicBezTo>
                  <a:cubicBezTo>
                    <a:pt x="524" y="834"/>
                    <a:pt x="523" y="830"/>
                    <a:pt x="523" y="826"/>
                  </a:cubicBezTo>
                  <a:cubicBezTo>
                    <a:pt x="526" y="814"/>
                    <a:pt x="524" y="800"/>
                    <a:pt x="528" y="788"/>
                  </a:cubicBezTo>
                  <a:cubicBezTo>
                    <a:pt x="528" y="782"/>
                    <a:pt x="529" y="776"/>
                    <a:pt x="531" y="770"/>
                  </a:cubicBezTo>
                  <a:cubicBezTo>
                    <a:pt x="528" y="766"/>
                    <a:pt x="535" y="764"/>
                    <a:pt x="533" y="761"/>
                  </a:cubicBezTo>
                  <a:cubicBezTo>
                    <a:pt x="531" y="757"/>
                    <a:pt x="535" y="754"/>
                    <a:pt x="533" y="750"/>
                  </a:cubicBezTo>
                  <a:cubicBezTo>
                    <a:pt x="535" y="744"/>
                    <a:pt x="536" y="738"/>
                    <a:pt x="536" y="732"/>
                  </a:cubicBezTo>
                  <a:cubicBezTo>
                    <a:pt x="541" y="726"/>
                    <a:pt x="537" y="718"/>
                    <a:pt x="541" y="712"/>
                  </a:cubicBezTo>
                  <a:cubicBezTo>
                    <a:pt x="547" y="710"/>
                    <a:pt x="542" y="706"/>
                    <a:pt x="542" y="703"/>
                  </a:cubicBezTo>
                  <a:cubicBezTo>
                    <a:pt x="547" y="701"/>
                    <a:pt x="547" y="698"/>
                    <a:pt x="544" y="694"/>
                  </a:cubicBezTo>
                  <a:cubicBezTo>
                    <a:pt x="551" y="692"/>
                    <a:pt x="546" y="688"/>
                    <a:pt x="549" y="685"/>
                  </a:cubicBezTo>
                  <a:cubicBezTo>
                    <a:pt x="547" y="683"/>
                    <a:pt x="550" y="674"/>
                    <a:pt x="545" y="677"/>
                  </a:cubicBezTo>
                  <a:cubicBezTo>
                    <a:pt x="542" y="687"/>
                    <a:pt x="542" y="697"/>
                    <a:pt x="537" y="707"/>
                  </a:cubicBezTo>
                  <a:cubicBezTo>
                    <a:pt x="542" y="713"/>
                    <a:pt x="530" y="716"/>
                    <a:pt x="535" y="722"/>
                  </a:cubicBezTo>
                  <a:cubicBezTo>
                    <a:pt x="532" y="724"/>
                    <a:pt x="534" y="727"/>
                    <a:pt x="532" y="729"/>
                  </a:cubicBezTo>
                  <a:cubicBezTo>
                    <a:pt x="529" y="732"/>
                    <a:pt x="535" y="736"/>
                    <a:pt x="530" y="738"/>
                  </a:cubicBezTo>
                  <a:cubicBezTo>
                    <a:pt x="526" y="743"/>
                    <a:pt x="531" y="749"/>
                    <a:pt x="525" y="753"/>
                  </a:cubicBezTo>
                  <a:cubicBezTo>
                    <a:pt x="528" y="760"/>
                    <a:pt x="525" y="765"/>
                    <a:pt x="523" y="770"/>
                  </a:cubicBezTo>
                  <a:cubicBezTo>
                    <a:pt x="523" y="781"/>
                    <a:pt x="518" y="791"/>
                    <a:pt x="517" y="802"/>
                  </a:cubicBezTo>
                  <a:cubicBezTo>
                    <a:pt x="518" y="809"/>
                    <a:pt x="514" y="815"/>
                    <a:pt x="518" y="822"/>
                  </a:cubicBezTo>
                  <a:cubicBezTo>
                    <a:pt x="511" y="829"/>
                    <a:pt x="517" y="837"/>
                    <a:pt x="514" y="844"/>
                  </a:cubicBezTo>
                  <a:cubicBezTo>
                    <a:pt x="512" y="846"/>
                    <a:pt x="512" y="850"/>
                    <a:pt x="513" y="853"/>
                  </a:cubicBezTo>
                  <a:cubicBezTo>
                    <a:pt x="513" y="854"/>
                    <a:pt x="513" y="856"/>
                    <a:pt x="510" y="857"/>
                  </a:cubicBezTo>
                  <a:cubicBezTo>
                    <a:pt x="512" y="859"/>
                    <a:pt x="513" y="862"/>
                    <a:pt x="509" y="863"/>
                  </a:cubicBezTo>
                  <a:cubicBezTo>
                    <a:pt x="510" y="865"/>
                    <a:pt x="512" y="867"/>
                    <a:pt x="510" y="868"/>
                  </a:cubicBezTo>
                  <a:cubicBezTo>
                    <a:pt x="508" y="870"/>
                    <a:pt x="511" y="872"/>
                    <a:pt x="509" y="874"/>
                  </a:cubicBezTo>
                  <a:cubicBezTo>
                    <a:pt x="509" y="878"/>
                    <a:pt x="510" y="882"/>
                    <a:pt x="509" y="885"/>
                  </a:cubicBezTo>
                  <a:cubicBezTo>
                    <a:pt x="504" y="887"/>
                    <a:pt x="511" y="892"/>
                    <a:pt x="507" y="894"/>
                  </a:cubicBezTo>
                  <a:cubicBezTo>
                    <a:pt x="509" y="898"/>
                    <a:pt x="507" y="901"/>
                    <a:pt x="507" y="905"/>
                  </a:cubicBezTo>
                  <a:cubicBezTo>
                    <a:pt x="506" y="912"/>
                    <a:pt x="509" y="920"/>
                    <a:pt x="507" y="927"/>
                  </a:cubicBezTo>
                  <a:cubicBezTo>
                    <a:pt x="511" y="934"/>
                    <a:pt x="504" y="940"/>
                    <a:pt x="508" y="947"/>
                  </a:cubicBezTo>
                  <a:cubicBezTo>
                    <a:pt x="503" y="954"/>
                    <a:pt x="508" y="962"/>
                    <a:pt x="504" y="969"/>
                  </a:cubicBezTo>
                  <a:cubicBezTo>
                    <a:pt x="509" y="975"/>
                    <a:pt x="506" y="980"/>
                    <a:pt x="509" y="987"/>
                  </a:cubicBezTo>
                  <a:cubicBezTo>
                    <a:pt x="505" y="992"/>
                    <a:pt x="512" y="1000"/>
                    <a:pt x="509" y="1005"/>
                  </a:cubicBezTo>
                  <a:cubicBezTo>
                    <a:pt x="508" y="1018"/>
                    <a:pt x="511" y="1031"/>
                    <a:pt x="509" y="1043"/>
                  </a:cubicBezTo>
                  <a:cubicBezTo>
                    <a:pt x="515" y="1050"/>
                    <a:pt x="507" y="1055"/>
                    <a:pt x="512" y="1062"/>
                  </a:cubicBezTo>
                  <a:cubicBezTo>
                    <a:pt x="510" y="1065"/>
                    <a:pt x="511" y="1068"/>
                    <a:pt x="513" y="1072"/>
                  </a:cubicBezTo>
                  <a:cubicBezTo>
                    <a:pt x="511" y="1074"/>
                    <a:pt x="512" y="1078"/>
                    <a:pt x="515" y="1081"/>
                  </a:cubicBezTo>
                  <a:cubicBezTo>
                    <a:pt x="514" y="1088"/>
                    <a:pt x="515" y="1094"/>
                    <a:pt x="518" y="1101"/>
                  </a:cubicBezTo>
                  <a:cubicBezTo>
                    <a:pt x="515" y="1103"/>
                    <a:pt x="521" y="1107"/>
                    <a:pt x="516" y="1110"/>
                  </a:cubicBezTo>
                  <a:cubicBezTo>
                    <a:pt x="518" y="1112"/>
                    <a:pt x="517" y="1113"/>
                    <a:pt x="517" y="1115"/>
                  </a:cubicBezTo>
                  <a:cubicBezTo>
                    <a:pt x="518" y="1116"/>
                    <a:pt x="517" y="1118"/>
                    <a:pt x="515" y="1116"/>
                  </a:cubicBezTo>
                  <a:cubicBezTo>
                    <a:pt x="511" y="1110"/>
                    <a:pt x="507" y="1104"/>
                    <a:pt x="503" y="1098"/>
                  </a:cubicBezTo>
                  <a:cubicBezTo>
                    <a:pt x="503" y="1090"/>
                    <a:pt x="497" y="1080"/>
                    <a:pt x="501" y="1073"/>
                  </a:cubicBezTo>
                  <a:cubicBezTo>
                    <a:pt x="497" y="1064"/>
                    <a:pt x="493" y="1056"/>
                    <a:pt x="494" y="1048"/>
                  </a:cubicBezTo>
                  <a:cubicBezTo>
                    <a:pt x="493" y="1044"/>
                    <a:pt x="490" y="1040"/>
                    <a:pt x="491" y="1037"/>
                  </a:cubicBezTo>
                  <a:cubicBezTo>
                    <a:pt x="492" y="1033"/>
                    <a:pt x="486" y="1028"/>
                    <a:pt x="490" y="1024"/>
                  </a:cubicBezTo>
                  <a:cubicBezTo>
                    <a:pt x="487" y="1020"/>
                    <a:pt x="489" y="1017"/>
                    <a:pt x="487" y="1013"/>
                  </a:cubicBezTo>
                  <a:cubicBezTo>
                    <a:pt x="489" y="1009"/>
                    <a:pt x="485" y="1004"/>
                    <a:pt x="486" y="1000"/>
                  </a:cubicBezTo>
                  <a:cubicBezTo>
                    <a:pt x="487" y="996"/>
                    <a:pt x="483" y="991"/>
                    <a:pt x="485" y="987"/>
                  </a:cubicBezTo>
                  <a:cubicBezTo>
                    <a:pt x="484" y="985"/>
                    <a:pt x="483" y="983"/>
                    <a:pt x="486" y="981"/>
                  </a:cubicBezTo>
                  <a:cubicBezTo>
                    <a:pt x="485" y="979"/>
                    <a:pt x="483" y="977"/>
                    <a:pt x="481" y="974"/>
                  </a:cubicBezTo>
                  <a:cubicBezTo>
                    <a:pt x="484" y="972"/>
                    <a:pt x="482" y="969"/>
                    <a:pt x="484" y="967"/>
                  </a:cubicBezTo>
                  <a:cubicBezTo>
                    <a:pt x="489" y="964"/>
                    <a:pt x="477" y="959"/>
                    <a:pt x="486" y="958"/>
                  </a:cubicBezTo>
                  <a:cubicBezTo>
                    <a:pt x="483" y="951"/>
                    <a:pt x="484" y="945"/>
                    <a:pt x="486" y="939"/>
                  </a:cubicBezTo>
                  <a:cubicBezTo>
                    <a:pt x="483" y="926"/>
                    <a:pt x="486" y="914"/>
                    <a:pt x="486" y="901"/>
                  </a:cubicBezTo>
                  <a:cubicBezTo>
                    <a:pt x="488" y="896"/>
                    <a:pt x="484" y="890"/>
                    <a:pt x="487" y="884"/>
                  </a:cubicBezTo>
                  <a:cubicBezTo>
                    <a:pt x="482" y="881"/>
                    <a:pt x="488" y="878"/>
                    <a:pt x="489" y="875"/>
                  </a:cubicBezTo>
                  <a:cubicBezTo>
                    <a:pt x="486" y="872"/>
                    <a:pt x="486" y="869"/>
                    <a:pt x="487" y="866"/>
                  </a:cubicBezTo>
                  <a:cubicBezTo>
                    <a:pt x="490" y="863"/>
                    <a:pt x="484" y="859"/>
                    <a:pt x="489" y="857"/>
                  </a:cubicBezTo>
                  <a:cubicBezTo>
                    <a:pt x="490" y="854"/>
                    <a:pt x="491" y="851"/>
                    <a:pt x="490" y="847"/>
                  </a:cubicBezTo>
                  <a:cubicBezTo>
                    <a:pt x="491" y="841"/>
                    <a:pt x="492" y="835"/>
                    <a:pt x="496" y="830"/>
                  </a:cubicBezTo>
                  <a:cubicBezTo>
                    <a:pt x="491" y="826"/>
                    <a:pt x="494" y="823"/>
                    <a:pt x="495" y="820"/>
                  </a:cubicBezTo>
                  <a:cubicBezTo>
                    <a:pt x="495" y="816"/>
                    <a:pt x="496" y="815"/>
                    <a:pt x="496" y="811"/>
                  </a:cubicBezTo>
                  <a:cubicBezTo>
                    <a:pt x="497" y="808"/>
                    <a:pt x="497" y="805"/>
                    <a:pt x="498" y="802"/>
                  </a:cubicBezTo>
                  <a:cubicBezTo>
                    <a:pt x="496" y="798"/>
                    <a:pt x="503" y="796"/>
                    <a:pt x="499" y="793"/>
                  </a:cubicBezTo>
                  <a:cubicBezTo>
                    <a:pt x="503" y="790"/>
                    <a:pt x="496" y="786"/>
                    <a:pt x="501" y="784"/>
                  </a:cubicBezTo>
                  <a:cubicBezTo>
                    <a:pt x="501" y="781"/>
                    <a:pt x="502" y="777"/>
                    <a:pt x="502" y="774"/>
                  </a:cubicBezTo>
                  <a:cubicBezTo>
                    <a:pt x="503" y="768"/>
                    <a:pt x="501" y="761"/>
                    <a:pt x="504" y="754"/>
                  </a:cubicBezTo>
                  <a:cubicBezTo>
                    <a:pt x="503" y="751"/>
                    <a:pt x="504" y="748"/>
                    <a:pt x="506" y="745"/>
                  </a:cubicBezTo>
                  <a:cubicBezTo>
                    <a:pt x="509" y="743"/>
                    <a:pt x="503" y="739"/>
                    <a:pt x="507" y="736"/>
                  </a:cubicBezTo>
                  <a:cubicBezTo>
                    <a:pt x="508" y="733"/>
                    <a:pt x="508" y="730"/>
                    <a:pt x="509" y="727"/>
                  </a:cubicBezTo>
                  <a:cubicBezTo>
                    <a:pt x="507" y="723"/>
                    <a:pt x="515" y="721"/>
                    <a:pt x="509" y="716"/>
                  </a:cubicBezTo>
                  <a:cubicBezTo>
                    <a:pt x="513" y="714"/>
                    <a:pt x="508" y="710"/>
                    <a:pt x="514" y="708"/>
                  </a:cubicBezTo>
                  <a:cubicBezTo>
                    <a:pt x="514" y="705"/>
                    <a:pt x="509" y="701"/>
                    <a:pt x="515" y="698"/>
                  </a:cubicBezTo>
                  <a:cubicBezTo>
                    <a:pt x="510" y="691"/>
                    <a:pt x="519" y="686"/>
                    <a:pt x="514" y="678"/>
                  </a:cubicBezTo>
                  <a:cubicBezTo>
                    <a:pt x="516" y="672"/>
                    <a:pt x="518" y="666"/>
                    <a:pt x="514" y="659"/>
                  </a:cubicBezTo>
                  <a:cubicBezTo>
                    <a:pt x="520" y="654"/>
                    <a:pt x="512" y="646"/>
                    <a:pt x="517" y="641"/>
                  </a:cubicBezTo>
                  <a:cubicBezTo>
                    <a:pt x="513" y="634"/>
                    <a:pt x="518" y="629"/>
                    <a:pt x="514" y="622"/>
                  </a:cubicBezTo>
                  <a:cubicBezTo>
                    <a:pt x="522" y="620"/>
                    <a:pt x="511" y="615"/>
                    <a:pt x="515" y="613"/>
                  </a:cubicBezTo>
                  <a:cubicBezTo>
                    <a:pt x="514" y="609"/>
                    <a:pt x="518" y="606"/>
                    <a:pt x="513" y="601"/>
                  </a:cubicBezTo>
                  <a:cubicBezTo>
                    <a:pt x="518" y="596"/>
                    <a:pt x="513" y="589"/>
                    <a:pt x="516" y="583"/>
                  </a:cubicBezTo>
                  <a:cubicBezTo>
                    <a:pt x="513" y="576"/>
                    <a:pt x="517" y="570"/>
                    <a:pt x="514" y="562"/>
                  </a:cubicBezTo>
                  <a:cubicBezTo>
                    <a:pt x="508" y="558"/>
                    <a:pt x="519" y="557"/>
                    <a:pt x="513" y="553"/>
                  </a:cubicBezTo>
                  <a:cubicBezTo>
                    <a:pt x="517" y="550"/>
                    <a:pt x="511" y="546"/>
                    <a:pt x="515" y="544"/>
                  </a:cubicBezTo>
                  <a:cubicBezTo>
                    <a:pt x="512" y="540"/>
                    <a:pt x="511" y="537"/>
                    <a:pt x="513" y="534"/>
                  </a:cubicBezTo>
                  <a:cubicBezTo>
                    <a:pt x="508" y="531"/>
                    <a:pt x="513" y="523"/>
                    <a:pt x="507" y="525"/>
                  </a:cubicBezTo>
                  <a:cubicBezTo>
                    <a:pt x="508" y="529"/>
                    <a:pt x="506" y="533"/>
                    <a:pt x="511" y="538"/>
                  </a:cubicBezTo>
                  <a:cubicBezTo>
                    <a:pt x="508" y="542"/>
                    <a:pt x="509" y="547"/>
                    <a:pt x="510" y="552"/>
                  </a:cubicBezTo>
                  <a:cubicBezTo>
                    <a:pt x="507" y="561"/>
                    <a:pt x="512" y="571"/>
                    <a:pt x="508" y="580"/>
                  </a:cubicBezTo>
                  <a:cubicBezTo>
                    <a:pt x="513" y="590"/>
                    <a:pt x="507" y="599"/>
                    <a:pt x="510" y="608"/>
                  </a:cubicBezTo>
                  <a:cubicBezTo>
                    <a:pt x="511" y="613"/>
                    <a:pt x="510" y="618"/>
                    <a:pt x="509" y="622"/>
                  </a:cubicBezTo>
                  <a:cubicBezTo>
                    <a:pt x="510" y="627"/>
                    <a:pt x="511" y="632"/>
                    <a:pt x="508" y="636"/>
                  </a:cubicBezTo>
                  <a:cubicBezTo>
                    <a:pt x="509" y="641"/>
                    <a:pt x="508" y="645"/>
                    <a:pt x="509" y="649"/>
                  </a:cubicBezTo>
                  <a:cubicBezTo>
                    <a:pt x="509" y="654"/>
                    <a:pt x="508" y="658"/>
                    <a:pt x="509" y="663"/>
                  </a:cubicBezTo>
                  <a:cubicBezTo>
                    <a:pt x="502" y="671"/>
                    <a:pt x="512" y="682"/>
                    <a:pt x="504" y="690"/>
                  </a:cubicBezTo>
                  <a:cubicBezTo>
                    <a:pt x="508" y="700"/>
                    <a:pt x="501" y="709"/>
                    <a:pt x="502" y="718"/>
                  </a:cubicBezTo>
                  <a:cubicBezTo>
                    <a:pt x="499" y="722"/>
                    <a:pt x="502" y="727"/>
                    <a:pt x="499" y="732"/>
                  </a:cubicBezTo>
                  <a:cubicBezTo>
                    <a:pt x="503" y="737"/>
                    <a:pt x="495" y="740"/>
                    <a:pt x="495" y="745"/>
                  </a:cubicBezTo>
                  <a:cubicBezTo>
                    <a:pt x="497" y="759"/>
                    <a:pt x="492" y="773"/>
                    <a:pt x="492" y="787"/>
                  </a:cubicBezTo>
                  <a:cubicBezTo>
                    <a:pt x="490" y="794"/>
                    <a:pt x="488" y="801"/>
                    <a:pt x="486" y="808"/>
                  </a:cubicBezTo>
                  <a:cubicBezTo>
                    <a:pt x="488" y="812"/>
                    <a:pt x="486" y="815"/>
                    <a:pt x="486" y="819"/>
                  </a:cubicBezTo>
                  <a:cubicBezTo>
                    <a:pt x="488" y="823"/>
                    <a:pt x="483" y="825"/>
                    <a:pt x="482" y="829"/>
                  </a:cubicBezTo>
                  <a:cubicBezTo>
                    <a:pt x="484" y="836"/>
                    <a:pt x="481" y="842"/>
                    <a:pt x="480" y="849"/>
                  </a:cubicBezTo>
                  <a:cubicBezTo>
                    <a:pt x="476" y="855"/>
                    <a:pt x="481" y="864"/>
                    <a:pt x="477" y="870"/>
                  </a:cubicBezTo>
                  <a:cubicBezTo>
                    <a:pt x="479" y="874"/>
                    <a:pt x="475" y="877"/>
                    <a:pt x="477" y="881"/>
                  </a:cubicBezTo>
                  <a:cubicBezTo>
                    <a:pt x="477" y="885"/>
                    <a:pt x="474" y="888"/>
                    <a:pt x="476" y="892"/>
                  </a:cubicBezTo>
                  <a:cubicBezTo>
                    <a:pt x="476" y="899"/>
                    <a:pt x="479" y="907"/>
                    <a:pt x="476" y="914"/>
                  </a:cubicBezTo>
                  <a:cubicBezTo>
                    <a:pt x="476" y="921"/>
                    <a:pt x="478" y="928"/>
                    <a:pt x="474" y="934"/>
                  </a:cubicBezTo>
                  <a:cubicBezTo>
                    <a:pt x="475" y="941"/>
                    <a:pt x="477" y="949"/>
                    <a:pt x="474" y="956"/>
                  </a:cubicBezTo>
                  <a:cubicBezTo>
                    <a:pt x="477" y="963"/>
                    <a:pt x="473" y="970"/>
                    <a:pt x="476" y="978"/>
                  </a:cubicBezTo>
                  <a:cubicBezTo>
                    <a:pt x="476" y="985"/>
                    <a:pt x="474" y="992"/>
                    <a:pt x="479" y="1000"/>
                  </a:cubicBezTo>
                  <a:cubicBezTo>
                    <a:pt x="478" y="1007"/>
                    <a:pt x="478" y="1015"/>
                    <a:pt x="481" y="1023"/>
                  </a:cubicBezTo>
                  <a:cubicBezTo>
                    <a:pt x="478" y="1029"/>
                    <a:pt x="481" y="1037"/>
                    <a:pt x="484" y="1045"/>
                  </a:cubicBezTo>
                  <a:cubicBezTo>
                    <a:pt x="482" y="1048"/>
                    <a:pt x="485" y="1052"/>
                    <a:pt x="486" y="1056"/>
                  </a:cubicBezTo>
                  <a:cubicBezTo>
                    <a:pt x="485" y="1060"/>
                    <a:pt x="486" y="1063"/>
                    <a:pt x="489" y="1068"/>
                  </a:cubicBezTo>
                  <a:cubicBezTo>
                    <a:pt x="486" y="1075"/>
                    <a:pt x="494" y="1083"/>
                    <a:pt x="492" y="1090"/>
                  </a:cubicBezTo>
                  <a:cubicBezTo>
                    <a:pt x="490" y="1080"/>
                    <a:pt x="482" y="1076"/>
                    <a:pt x="476" y="1072"/>
                  </a:cubicBezTo>
                  <a:cubicBezTo>
                    <a:pt x="477" y="1065"/>
                    <a:pt x="473" y="1058"/>
                    <a:pt x="472" y="1051"/>
                  </a:cubicBezTo>
                  <a:cubicBezTo>
                    <a:pt x="475" y="1048"/>
                    <a:pt x="466" y="1043"/>
                    <a:pt x="472" y="1040"/>
                  </a:cubicBezTo>
                  <a:cubicBezTo>
                    <a:pt x="472" y="1036"/>
                    <a:pt x="469" y="1032"/>
                    <a:pt x="469" y="1028"/>
                  </a:cubicBezTo>
                  <a:cubicBezTo>
                    <a:pt x="469" y="1021"/>
                    <a:pt x="469" y="1014"/>
                    <a:pt x="467" y="1006"/>
                  </a:cubicBezTo>
                  <a:cubicBezTo>
                    <a:pt x="467" y="999"/>
                    <a:pt x="465" y="991"/>
                    <a:pt x="464" y="984"/>
                  </a:cubicBezTo>
                  <a:cubicBezTo>
                    <a:pt x="466" y="977"/>
                    <a:pt x="462" y="970"/>
                    <a:pt x="463" y="963"/>
                  </a:cubicBezTo>
                  <a:cubicBezTo>
                    <a:pt x="464" y="956"/>
                    <a:pt x="462" y="949"/>
                    <a:pt x="460" y="941"/>
                  </a:cubicBezTo>
                  <a:cubicBezTo>
                    <a:pt x="463" y="927"/>
                    <a:pt x="462" y="912"/>
                    <a:pt x="458" y="897"/>
                  </a:cubicBezTo>
                  <a:cubicBezTo>
                    <a:pt x="463" y="892"/>
                    <a:pt x="460" y="887"/>
                    <a:pt x="461" y="882"/>
                  </a:cubicBezTo>
                  <a:cubicBezTo>
                    <a:pt x="460" y="879"/>
                    <a:pt x="462" y="877"/>
                    <a:pt x="461" y="874"/>
                  </a:cubicBezTo>
                  <a:cubicBezTo>
                    <a:pt x="465" y="871"/>
                    <a:pt x="459" y="867"/>
                    <a:pt x="462" y="865"/>
                  </a:cubicBezTo>
                  <a:cubicBezTo>
                    <a:pt x="461" y="853"/>
                    <a:pt x="464" y="842"/>
                    <a:pt x="462" y="830"/>
                  </a:cubicBezTo>
                  <a:cubicBezTo>
                    <a:pt x="468" y="826"/>
                    <a:pt x="463" y="820"/>
                    <a:pt x="467" y="815"/>
                  </a:cubicBezTo>
                  <a:cubicBezTo>
                    <a:pt x="469" y="810"/>
                    <a:pt x="467" y="804"/>
                    <a:pt x="472" y="799"/>
                  </a:cubicBezTo>
                  <a:cubicBezTo>
                    <a:pt x="469" y="796"/>
                    <a:pt x="470" y="793"/>
                    <a:pt x="471" y="791"/>
                  </a:cubicBezTo>
                  <a:cubicBezTo>
                    <a:pt x="474" y="789"/>
                    <a:pt x="470" y="786"/>
                    <a:pt x="474" y="784"/>
                  </a:cubicBezTo>
                  <a:cubicBezTo>
                    <a:pt x="473" y="781"/>
                    <a:pt x="475" y="779"/>
                    <a:pt x="474" y="776"/>
                  </a:cubicBezTo>
                  <a:cubicBezTo>
                    <a:pt x="472" y="772"/>
                    <a:pt x="479" y="771"/>
                    <a:pt x="476" y="767"/>
                  </a:cubicBezTo>
                  <a:cubicBezTo>
                    <a:pt x="479" y="746"/>
                    <a:pt x="482" y="724"/>
                    <a:pt x="486" y="703"/>
                  </a:cubicBezTo>
                  <a:cubicBezTo>
                    <a:pt x="486" y="698"/>
                    <a:pt x="487" y="693"/>
                    <a:pt x="489" y="688"/>
                  </a:cubicBezTo>
                  <a:cubicBezTo>
                    <a:pt x="487" y="682"/>
                    <a:pt x="490" y="676"/>
                    <a:pt x="490" y="671"/>
                  </a:cubicBezTo>
                  <a:cubicBezTo>
                    <a:pt x="490" y="666"/>
                    <a:pt x="494" y="661"/>
                    <a:pt x="493" y="656"/>
                  </a:cubicBezTo>
                  <a:cubicBezTo>
                    <a:pt x="491" y="650"/>
                    <a:pt x="495" y="645"/>
                    <a:pt x="494" y="639"/>
                  </a:cubicBezTo>
                  <a:cubicBezTo>
                    <a:pt x="494" y="628"/>
                    <a:pt x="495" y="617"/>
                    <a:pt x="492" y="605"/>
                  </a:cubicBezTo>
                  <a:cubicBezTo>
                    <a:pt x="494" y="600"/>
                    <a:pt x="491" y="594"/>
                    <a:pt x="490" y="588"/>
                  </a:cubicBezTo>
                  <a:cubicBezTo>
                    <a:pt x="493" y="586"/>
                    <a:pt x="487" y="582"/>
                    <a:pt x="490" y="580"/>
                  </a:cubicBezTo>
                  <a:cubicBezTo>
                    <a:pt x="490" y="577"/>
                    <a:pt x="489" y="574"/>
                    <a:pt x="485" y="570"/>
                  </a:cubicBezTo>
                  <a:cubicBezTo>
                    <a:pt x="482" y="572"/>
                    <a:pt x="482" y="575"/>
                    <a:pt x="485" y="578"/>
                  </a:cubicBezTo>
                  <a:cubicBezTo>
                    <a:pt x="484" y="580"/>
                    <a:pt x="483" y="583"/>
                    <a:pt x="486" y="586"/>
                  </a:cubicBezTo>
                  <a:cubicBezTo>
                    <a:pt x="481" y="591"/>
                    <a:pt x="489" y="598"/>
                    <a:pt x="484" y="603"/>
                  </a:cubicBezTo>
                  <a:cubicBezTo>
                    <a:pt x="489" y="615"/>
                    <a:pt x="484" y="625"/>
                    <a:pt x="488" y="638"/>
                  </a:cubicBezTo>
                  <a:cubicBezTo>
                    <a:pt x="484" y="648"/>
                    <a:pt x="485" y="659"/>
                    <a:pt x="481" y="669"/>
                  </a:cubicBezTo>
                  <a:cubicBezTo>
                    <a:pt x="483" y="675"/>
                    <a:pt x="480" y="680"/>
                    <a:pt x="478" y="684"/>
                  </a:cubicBezTo>
                  <a:cubicBezTo>
                    <a:pt x="482" y="691"/>
                    <a:pt x="474" y="695"/>
                    <a:pt x="477" y="701"/>
                  </a:cubicBezTo>
                  <a:cubicBezTo>
                    <a:pt x="475" y="706"/>
                    <a:pt x="474" y="711"/>
                    <a:pt x="475" y="717"/>
                  </a:cubicBezTo>
                  <a:cubicBezTo>
                    <a:pt x="476" y="719"/>
                    <a:pt x="472" y="721"/>
                    <a:pt x="472" y="724"/>
                  </a:cubicBezTo>
                  <a:cubicBezTo>
                    <a:pt x="478" y="728"/>
                    <a:pt x="467" y="729"/>
                    <a:pt x="473" y="734"/>
                  </a:cubicBezTo>
                  <a:cubicBezTo>
                    <a:pt x="469" y="738"/>
                    <a:pt x="470" y="744"/>
                    <a:pt x="468" y="748"/>
                  </a:cubicBezTo>
                  <a:cubicBezTo>
                    <a:pt x="474" y="755"/>
                    <a:pt x="464" y="759"/>
                    <a:pt x="466" y="765"/>
                  </a:cubicBezTo>
                  <a:cubicBezTo>
                    <a:pt x="466" y="787"/>
                    <a:pt x="456" y="807"/>
                    <a:pt x="456" y="829"/>
                  </a:cubicBezTo>
                  <a:cubicBezTo>
                    <a:pt x="451" y="834"/>
                    <a:pt x="454" y="839"/>
                    <a:pt x="453" y="844"/>
                  </a:cubicBezTo>
                  <a:cubicBezTo>
                    <a:pt x="451" y="850"/>
                    <a:pt x="453" y="856"/>
                    <a:pt x="452" y="861"/>
                  </a:cubicBezTo>
                  <a:cubicBezTo>
                    <a:pt x="452" y="864"/>
                    <a:pt x="453" y="867"/>
                    <a:pt x="452" y="869"/>
                  </a:cubicBezTo>
                  <a:cubicBezTo>
                    <a:pt x="449" y="872"/>
                    <a:pt x="455" y="876"/>
                    <a:pt x="451" y="878"/>
                  </a:cubicBezTo>
                  <a:cubicBezTo>
                    <a:pt x="450" y="884"/>
                    <a:pt x="453" y="890"/>
                    <a:pt x="449" y="895"/>
                  </a:cubicBezTo>
                  <a:cubicBezTo>
                    <a:pt x="452" y="898"/>
                    <a:pt x="451" y="901"/>
                    <a:pt x="450" y="903"/>
                  </a:cubicBezTo>
                  <a:cubicBezTo>
                    <a:pt x="453" y="907"/>
                    <a:pt x="454" y="910"/>
                    <a:pt x="451" y="913"/>
                  </a:cubicBezTo>
                  <a:cubicBezTo>
                    <a:pt x="456" y="917"/>
                    <a:pt x="450" y="919"/>
                    <a:pt x="453" y="922"/>
                  </a:cubicBezTo>
                  <a:cubicBezTo>
                    <a:pt x="454" y="926"/>
                    <a:pt x="448" y="928"/>
                    <a:pt x="454" y="932"/>
                  </a:cubicBezTo>
                  <a:cubicBezTo>
                    <a:pt x="451" y="937"/>
                    <a:pt x="451" y="943"/>
                    <a:pt x="453" y="949"/>
                  </a:cubicBezTo>
                  <a:cubicBezTo>
                    <a:pt x="455" y="956"/>
                    <a:pt x="451" y="961"/>
                    <a:pt x="456" y="968"/>
                  </a:cubicBezTo>
                  <a:cubicBezTo>
                    <a:pt x="453" y="980"/>
                    <a:pt x="457" y="993"/>
                    <a:pt x="458" y="1005"/>
                  </a:cubicBezTo>
                  <a:cubicBezTo>
                    <a:pt x="458" y="1011"/>
                    <a:pt x="458" y="1017"/>
                    <a:pt x="461" y="1024"/>
                  </a:cubicBezTo>
                  <a:cubicBezTo>
                    <a:pt x="458" y="1030"/>
                    <a:pt x="465" y="1037"/>
                    <a:pt x="461" y="1043"/>
                  </a:cubicBezTo>
                  <a:cubicBezTo>
                    <a:pt x="460" y="1036"/>
                    <a:pt x="452" y="1028"/>
                    <a:pt x="453" y="1021"/>
                  </a:cubicBezTo>
                  <a:cubicBezTo>
                    <a:pt x="447" y="1013"/>
                    <a:pt x="451" y="1007"/>
                    <a:pt x="443" y="999"/>
                  </a:cubicBezTo>
                  <a:cubicBezTo>
                    <a:pt x="448" y="990"/>
                    <a:pt x="436" y="979"/>
                    <a:pt x="441" y="971"/>
                  </a:cubicBezTo>
                  <a:cubicBezTo>
                    <a:pt x="440" y="968"/>
                    <a:pt x="437" y="966"/>
                    <a:pt x="439" y="964"/>
                  </a:cubicBezTo>
                  <a:cubicBezTo>
                    <a:pt x="442" y="962"/>
                    <a:pt x="437" y="958"/>
                    <a:pt x="439" y="956"/>
                  </a:cubicBezTo>
                  <a:cubicBezTo>
                    <a:pt x="438" y="954"/>
                    <a:pt x="437" y="952"/>
                    <a:pt x="440" y="950"/>
                  </a:cubicBezTo>
                  <a:cubicBezTo>
                    <a:pt x="438" y="947"/>
                    <a:pt x="437" y="944"/>
                    <a:pt x="437" y="942"/>
                  </a:cubicBezTo>
                  <a:cubicBezTo>
                    <a:pt x="437" y="932"/>
                    <a:pt x="438" y="923"/>
                    <a:pt x="435" y="913"/>
                  </a:cubicBezTo>
                  <a:cubicBezTo>
                    <a:pt x="440" y="909"/>
                    <a:pt x="433" y="904"/>
                    <a:pt x="436" y="899"/>
                  </a:cubicBezTo>
                  <a:cubicBezTo>
                    <a:pt x="434" y="894"/>
                    <a:pt x="436" y="890"/>
                    <a:pt x="437" y="885"/>
                  </a:cubicBezTo>
                  <a:cubicBezTo>
                    <a:pt x="436" y="876"/>
                    <a:pt x="435" y="866"/>
                    <a:pt x="438" y="858"/>
                  </a:cubicBezTo>
                  <a:cubicBezTo>
                    <a:pt x="434" y="852"/>
                    <a:pt x="443" y="849"/>
                    <a:pt x="439" y="844"/>
                  </a:cubicBezTo>
                  <a:cubicBezTo>
                    <a:pt x="442" y="839"/>
                    <a:pt x="439" y="834"/>
                    <a:pt x="440" y="830"/>
                  </a:cubicBezTo>
                  <a:cubicBezTo>
                    <a:pt x="445" y="826"/>
                    <a:pt x="441" y="820"/>
                    <a:pt x="444" y="816"/>
                  </a:cubicBezTo>
                  <a:cubicBezTo>
                    <a:pt x="442" y="811"/>
                    <a:pt x="446" y="807"/>
                    <a:pt x="445" y="802"/>
                  </a:cubicBezTo>
                  <a:cubicBezTo>
                    <a:pt x="450" y="793"/>
                    <a:pt x="446" y="783"/>
                    <a:pt x="451" y="774"/>
                  </a:cubicBezTo>
                  <a:cubicBezTo>
                    <a:pt x="449" y="769"/>
                    <a:pt x="453" y="765"/>
                    <a:pt x="452" y="760"/>
                  </a:cubicBezTo>
                  <a:cubicBezTo>
                    <a:pt x="459" y="756"/>
                    <a:pt x="451" y="750"/>
                    <a:pt x="456" y="746"/>
                  </a:cubicBezTo>
                  <a:cubicBezTo>
                    <a:pt x="454" y="744"/>
                    <a:pt x="457" y="742"/>
                    <a:pt x="457" y="740"/>
                  </a:cubicBezTo>
                  <a:cubicBezTo>
                    <a:pt x="455" y="737"/>
                    <a:pt x="460" y="736"/>
                    <a:pt x="456" y="732"/>
                  </a:cubicBezTo>
                  <a:cubicBezTo>
                    <a:pt x="459" y="728"/>
                    <a:pt x="462" y="724"/>
                    <a:pt x="460" y="719"/>
                  </a:cubicBezTo>
                  <a:cubicBezTo>
                    <a:pt x="463" y="717"/>
                    <a:pt x="463" y="715"/>
                    <a:pt x="464" y="713"/>
                  </a:cubicBezTo>
                  <a:cubicBezTo>
                    <a:pt x="461" y="710"/>
                    <a:pt x="464" y="708"/>
                    <a:pt x="464" y="705"/>
                  </a:cubicBezTo>
                  <a:cubicBezTo>
                    <a:pt x="463" y="703"/>
                    <a:pt x="464" y="701"/>
                    <a:pt x="465" y="699"/>
                  </a:cubicBezTo>
                  <a:cubicBezTo>
                    <a:pt x="468" y="697"/>
                    <a:pt x="463" y="694"/>
                    <a:pt x="468" y="692"/>
                  </a:cubicBezTo>
                  <a:cubicBezTo>
                    <a:pt x="464" y="681"/>
                    <a:pt x="469" y="673"/>
                    <a:pt x="471" y="663"/>
                  </a:cubicBezTo>
                  <a:cubicBezTo>
                    <a:pt x="469" y="658"/>
                    <a:pt x="474" y="654"/>
                    <a:pt x="472" y="649"/>
                  </a:cubicBezTo>
                  <a:cubicBezTo>
                    <a:pt x="474" y="647"/>
                    <a:pt x="473" y="645"/>
                    <a:pt x="473" y="643"/>
                  </a:cubicBezTo>
                  <a:cubicBezTo>
                    <a:pt x="471" y="640"/>
                    <a:pt x="476" y="638"/>
                    <a:pt x="473" y="635"/>
                  </a:cubicBezTo>
                  <a:cubicBezTo>
                    <a:pt x="474" y="631"/>
                    <a:pt x="477" y="626"/>
                    <a:pt x="473" y="621"/>
                  </a:cubicBezTo>
                  <a:cubicBezTo>
                    <a:pt x="475" y="617"/>
                    <a:pt x="478" y="612"/>
                    <a:pt x="474" y="607"/>
                  </a:cubicBezTo>
                  <a:cubicBezTo>
                    <a:pt x="479" y="599"/>
                    <a:pt x="473" y="588"/>
                    <a:pt x="476" y="579"/>
                  </a:cubicBezTo>
                  <a:cubicBezTo>
                    <a:pt x="474" y="569"/>
                    <a:pt x="471" y="559"/>
                    <a:pt x="473" y="549"/>
                  </a:cubicBezTo>
                  <a:cubicBezTo>
                    <a:pt x="467" y="544"/>
                    <a:pt x="471" y="539"/>
                    <a:pt x="465" y="538"/>
                  </a:cubicBezTo>
                  <a:cubicBezTo>
                    <a:pt x="469" y="535"/>
                    <a:pt x="465" y="531"/>
                    <a:pt x="469" y="528"/>
                  </a:cubicBezTo>
                  <a:cubicBezTo>
                    <a:pt x="466" y="523"/>
                    <a:pt x="464" y="519"/>
                    <a:pt x="465" y="515"/>
                  </a:cubicBezTo>
                  <a:cubicBezTo>
                    <a:pt x="461" y="511"/>
                    <a:pt x="460" y="507"/>
                    <a:pt x="462" y="503"/>
                  </a:cubicBezTo>
                  <a:cubicBezTo>
                    <a:pt x="457" y="500"/>
                    <a:pt x="461" y="491"/>
                    <a:pt x="454" y="493"/>
                  </a:cubicBezTo>
                  <a:cubicBezTo>
                    <a:pt x="459" y="506"/>
                    <a:pt x="457" y="518"/>
                    <a:pt x="466" y="532"/>
                  </a:cubicBezTo>
                  <a:cubicBezTo>
                    <a:pt x="457" y="538"/>
                    <a:pt x="470" y="546"/>
                    <a:pt x="465" y="552"/>
                  </a:cubicBezTo>
                  <a:cubicBezTo>
                    <a:pt x="470" y="557"/>
                    <a:pt x="466" y="560"/>
                    <a:pt x="467" y="564"/>
                  </a:cubicBezTo>
                  <a:cubicBezTo>
                    <a:pt x="467" y="567"/>
                    <a:pt x="468" y="571"/>
                    <a:pt x="467" y="575"/>
                  </a:cubicBezTo>
                  <a:cubicBezTo>
                    <a:pt x="470" y="582"/>
                    <a:pt x="469" y="588"/>
                    <a:pt x="468" y="595"/>
                  </a:cubicBezTo>
                  <a:cubicBezTo>
                    <a:pt x="465" y="598"/>
                    <a:pt x="474" y="603"/>
                    <a:pt x="468" y="606"/>
                  </a:cubicBezTo>
                  <a:cubicBezTo>
                    <a:pt x="473" y="611"/>
                    <a:pt x="466" y="613"/>
                    <a:pt x="471" y="618"/>
                  </a:cubicBezTo>
                  <a:cubicBezTo>
                    <a:pt x="465" y="622"/>
                    <a:pt x="467" y="628"/>
                    <a:pt x="467" y="634"/>
                  </a:cubicBezTo>
                  <a:cubicBezTo>
                    <a:pt x="461" y="636"/>
                    <a:pt x="466" y="640"/>
                    <a:pt x="465" y="643"/>
                  </a:cubicBezTo>
                  <a:cubicBezTo>
                    <a:pt x="465" y="646"/>
                    <a:pt x="464" y="649"/>
                    <a:pt x="463" y="652"/>
                  </a:cubicBezTo>
                  <a:cubicBezTo>
                    <a:pt x="460" y="664"/>
                    <a:pt x="461" y="676"/>
                    <a:pt x="459" y="687"/>
                  </a:cubicBezTo>
                  <a:cubicBezTo>
                    <a:pt x="457" y="694"/>
                    <a:pt x="453" y="700"/>
                    <a:pt x="454" y="707"/>
                  </a:cubicBezTo>
                  <a:cubicBezTo>
                    <a:pt x="450" y="714"/>
                    <a:pt x="452" y="721"/>
                    <a:pt x="451" y="728"/>
                  </a:cubicBezTo>
                  <a:cubicBezTo>
                    <a:pt x="444" y="731"/>
                    <a:pt x="452" y="736"/>
                    <a:pt x="447" y="739"/>
                  </a:cubicBezTo>
                  <a:cubicBezTo>
                    <a:pt x="444" y="742"/>
                    <a:pt x="447" y="746"/>
                    <a:pt x="444" y="749"/>
                  </a:cubicBezTo>
                  <a:cubicBezTo>
                    <a:pt x="450" y="754"/>
                    <a:pt x="440" y="756"/>
                    <a:pt x="444" y="760"/>
                  </a:cubicBezTo>
                  <a:cubicBezTo>
                    <a:pt x="444" y="764"/>
                    <a:pt x="442" y="767"/>
                    <a:pt x="441" y="770"/>
                  </a:cubicBezTo>
                  <a:cubicBezTo>
                    <a:pt x="441" y="778"/>
                    <a:pt x="439" y="785"/>
                    <a:pt x="437" y="792"/>
                  </a:cubicBezTo>
                  <a:cubicBezTo>
                    <a:pt x="441" y="796"/>
                    <a:pt x="431" y="798"/>
                    <a:pt x="437" y="803"/>
                  </a:cubicBezTo>
                  <a:cubicBezTo>
                    <a:pt x="433" y="806"/>
                    <a:pt x="437" y="810"/>
                    <a:pt x="433" y="813"/>
                  </a:cubicBezTo>
                  <a:cubicBezTo>
                    <a:pt x="435" y="817"/>
                    <a:pt x="433" y="820"/>
                    <a:pt x="433" y="824"/>
                  </a:cubicBezTo>
                  <a:cubicBezTo>
                    <a:pt x="428" y="827"/>
                    <a:pt x="437" y="832"/>
                    <a:pt x="430" y="834"/>
                  </a:cubicBezTo>
                  <a:cubicBezTo>
                    <a:pt x="430" y="841"/>
                    <a:pt x="429" y="849"/>
                    <a:pt x="426" y="855"/>
                  </a:cubicBezTo>
                  <a:cubicBezTo>
                    <a:pt x="428" y="864"/>
                    <a:pt x="427" y="872"/>
                    <a:pt x="425" y="880"/>
                  </a:cubicBezTo>
                  <a:cubicBezTo>
                    <a:pt x="426" y="885"/>
                    <a:pt x="425" y="889"/>
                    <a:pt x="426" y="893"/>
                  </a:cubicBezTo>
                  <a:cubicBezTo>
                    <a:pt x="427" y="895"/>
                    <a:pt x="426" y="897"/>
                    <a:pt x="425" y="899"/>
                  </a:cubicBezTo>
                  <a:cubicBezTo>
                    <a:pt x="426" y="901"/>
                    <a:pt x="425" y="905"/>
                    <a:pt x="423" y="903"/>
                  </a:cubicBezTo>
                  <a:cubicBezTo>
                    <a:pt x="424" y="900"/>
                    <a:pt x="421" y="896"/>
                    <a:pt x="420" y="892"/>
                  </a:cubicBezTo>
                  <a:cubicBezTo>
                    <a:pt x="422" y="888"/>
                    <a:pt x="419" y="883"/>
                    <a:pt x="419" y="879"/>
                  </a:cubicBezTo>
                  <a:cubicBezTo>
                    <a:pt x="421" y="871"/>
                    <a:pt x="416" y="862"/>
                    <a:pt x="420" y="854"/>
                  </a:cubicBezTo>
                  <a:cubicBezTo>
                    <a:pt x="415" y="850"/>
                    <a:pt x="423" y="848"/>
                    <a:pt x="417" y="843"/>
                  </a:cubicBezTo>
                  <a:cubicBezTo>
                    <a:pt x="422" y="840"/>
                    <a:pt x="418" y="835"/>
                    <a:pt x="419" y="831"/>
                  </a:cubicBezTo>
                  <a:cubicBezTo>
                    <a:pt x="421" y="827"/>
                    <a:pt x="418" y="822"/>
                    <a:pt x="418" y="818"/>
                  </a:cubicBezTo>
                  <a:cubicBezTo>
                    <a:pt x="420" y="814"/>
                    <a:pt x="421" y="810"/>
                    <a:pt x="420" y="806"/>
                  </a:cubicBezTo>
                  <a:cubicBezTo>
                    <a:pt x="420" y="773"/>
                    <a:pt x="425" y="741"/>
                    <a:pt x="432" y="709"/>
                  </a:cubicBezTo>
                  <a:cubicBezTo>
                    <a:pt x="426" y="701"/>
                    <a:pt x="436" y="695"/>
                    <a:pt x="428" y="685"/>
                  </a:cubicBezTo>
                  <a:cubicBezTo>
                    <a:pt x="431" y="681"/>
                    <a:pt x="434" y="677"/>
                    <a:pt x="435" y="672"/>
                  </a:cubicBezTo>
                  <a:cubicBezTo>
                    <a:pt x="433" y="669"/>
                    <a:pt x="436" y="665"/>
                    <a:pt x="432" y="661"/>
                  </a:cubicBezTo>
                  <a:cubicBezTo>
                    <a:pt x="437" y="658"/>
                    <a:pt x="436" y="654"/>
                    <a:pt x="436" y="651"/>
                  </a:cubicBezTo>
                  <a:cubicBezTo>
                    <a:pt x="434" y="643"/>
                    <a:pt x="440" y="636"/>
                    <a:pt x="435" y="627"/>
                  </a:cubicBezTo>
                  <a:cubicBezTo>
                    <a:pt x="438" y="624"/>
                    <a:pt x="435" y="620"/>
                    <a:pt x="438" y="617"/>
                  </a:cubicBezTo>
                  <a:cubicBezTo>
                    <a:pt x="437" y="614"/>
                    <a:pt x="436" y="612"/>
                    <a:pt x="439" y="611"/>
                  </a:cubicBezTo>
                  <a:cubicBezTo>
                    <a:pt x="438" y="608"/>
                    <a:pt x="435" y="606"/>
                    <a:pt x="437" y="604"/>
                  </a:cubicBezTo>
                  <a:cubicBezTo>
                    <a:pt x="438" y="601"/>
                    <a:pt x="437" y="597"/>
                    <a:pt x="437" y="593"/>
                  </a:cubicBezTo>
                  <a:cubicBezTo>
                    <a:pt x="436" y="591"/>
                    <a:pt x="440" y="581"/>
                    <a:pt x="433" y="583"/>
                  </a:cubicBezTo>
                  <a:cubicBezTo>
                    <a:pt x="439" y="589"/>
                    <a:pt x="432" y="592"/>
                    <a:pt x="432" y="597"/>
                  </a:cubicBezTo>
                  <a:cubicBezTo>
                    <a:pt x="433" y="602"/>
                    <a:pt x="434" y="608"/>
                    <a:pt x="433" y="613"/>
                  </a:cubicBezTo>
                  <a:cubicBezTo>
                    <a:pt x="432" y="623"/>
                    <a:pt x="431" y="633"/>
                    <a:pt x="431" y="644"/>
                  </a:cubicBezTo>
                  <a:cubicBezTo>
                    <a:pt x="427" y="653"/>
                    <a:pt x="429" y="663"/>
                    <a:pt x="427" y="673"/>
                  </a:cubicBezTo>
                  <a:cubicBezTo>
                    <a:pt x="423" y="677"/>
                    <a:pt x="424" y="683"/>
                    <a:pt x="425" y="688"/>
                  </a:cubicBezTo>
                  <a:cubicBezTo>
                    <a:pt x="420" y="692"/>
                    <a:pt x="426" y="699"/>
                    <a:pt x="422" y="703"/>
                  </a:cubicBezTo>
                  <a:cubicBezTo>
                    <a:pt x="423" y="705"/>
                    <a:pt x="422" y="707"/>
                    <a:pt x="421" y="709"/>
                  </a:cubicBezTo>
                  <a:cubicBezTo>
                    <a:pt x="418" y="711"/>
                    <a:pt x="423" y="715"/>
                    <a:pt x="418" y="717"/>
                  </a:cubicBezTo>
                  <a:cubicBezTo>
                    <a:pt x="423" y="723"/>
                    <a:pt x="416" y="727"/>
                    <a:pt x="419" y="732"/>
                  </a:cubicBezTo>
                  <a:cubicBezTo>
                    <a:pt x="418" y="743"/>
                    <a:pt x="415" y="753"/>
                    <a:pt x="414" y="763"/>
                  </a:cubicBezTo>
                  <a:cubicBezTo>
                    <a:pt x="411" y="765"/>
                    <a:pt x="414" y="768"/>
                    <a:pt x="414" y="771"/>
                  </a:cubicBezTo>
                  <a:cubicBezTo>
                    <a:pt x="412" y="773"/>
                    <a:pt x="412" y="775"/>
                    <a:pt x="414" y="778"/>
                  </a:cubicBezTo>
                  <a:cubicBezTo>
                    <a:pt x="406" y="782"/>
                    <a:pt x="415" y="789"/>
                    <a:pt x="412" y="794"/>
                  </a:cubicBezTo>
                  <a:cubicBezTo>
                    <a:pt x="415" y="805"/>
                    <a:pt x="408" y="814"/>
                    <a:pt x="413" y="825"/>
                  </a:cubicBezTo>
                  <a:cubicBezTo>
                    <a:pt x="407" y="827"/>
                    <a:pt x="412" y="831"/>
                    <a:pt x="408" y="834"/>
                  </a:cubicBezTo>
                  <a:cubicBezTo>
                    <a:pt x="413" y="839"/>
                    <a:pt x="406" y="839"/>
                    <a:pt x="404" y="839"/>
                  </a:cubicBezTo>
                  <a:cubicBezTo>
                    <a:pt x="409" y="843"/>
                    <a:pt x="411" y="847"/>
                    <a:pt x="408" y="852"/>
                  </a:cubicBezTo>
                  <a:cubicBezTo>
                    <a:pt x="412" y="859"/>
                    <a:pt x="410" y="864"/>
                    <a:pt x="410" y="870"/>
                  </a:cubicBezTo>
                  <a:cubicBezTo>
                    <a:pt x="412" y="881"/>
                    <a:pt x="413" y="892"/>
                    <a:pt x="412" y="903"/>
                  </a:cubicBezTo>
                  <a:cubicBezTo>
                    <a:pt x="413" y="907"/>
                    <a:pt x="416" y="911"/>
                    <a:pt x="415" y="915"/>
                  </a:cubicBezTo>
                  <a:cubicBezTo>
                    <a:pt x="416" y="918"/>
                    <a:pt x="419" y="923"/>
                    <a:pt x="418" y="926"/>
                  </a:cubicBezTo>
                  <a:cubicBezTo>
                    <a:pt x="416" y="933"/>
                    <a:pt x="422" y="941"/>
                    <a:pt x="420" y="948"/>
                  </a:cubicBezTo>
                  <a:cubicBezTo>
                    <a:pt x="424" y="956"/>
                    <a:pt x="423" y="963"/>
                    <a:pt x="426" y="971"/>
                  </a:cubicBezTo>
                  <a:cubicBezTo>
                    <a:pt x="422" y="978"/>
                    <a:pt x="431" y="988"/>
                    <a:pt x="426" y="995"/>
                  </a:cubicBezTo>
                  <a:cubicBezTo>
                    <a:pt x="426" y="989"/>
                    <a:pt x="421" y="983"/>
                    <a:pt x="420" y="978"/>
                  </a:cubicBezTo>
                  <a:cubicBezTo>
                    <a:pt x="422" y="973"/>
                    <a:pt x="413" y="966"/>
                    <a:pt x="416" y="962"/>
                  </a:cubicBezTo>
                  <a:cubicBezTo>
                    <a:pt x="407" y="951"/>
                    <a:pt x="407" y="942"/>
                    <a:pt x="404" y="933"/>
                  </a:cubicBezTo>
                  <a:cubicBezTo>
                    <a:pt x="398" y="923"/>
                    <a:pt x="400" y="915"/>
                    <a:pt x="395" y="905"/>
                  </a:cubicBezTo>
                  <a:cubicBezTo>
                    <a:pt x="398" y="901"/>
                    <a:pt x="390" y="896"/>
                    <a:pt x="397" y="893"/>
                  </a:cubicBezTo>
                  <a:cubicBezTo>
                    <a:pt x="392" y="887"/>
                    <a:pt x="393" y="883"/>
                    <a:pt x="391" y="878"/>
                  </a:cubicBezTo>
                  <a:cubicBezTo>
                    <a:pt x="391" y="873"/>
                    <a:pt x="394" y="869"/>
                    <a:pt x="389" y="863"/>
                  </a:cubicBezTo>
                  <a:cubicBezTo>
                    <a:pt x="393" y="859"/>
                    <a:pt x="388" y="854"/>
                    <a:pt x="387" y="849"/>
                  </a:cubicBezTo>
                  <a:cubicBezTo>
                    <a:pt x="388" y="844"/>
                    <a:pt x="391" y="840"/>
                    <a:pt x="387" y="835"/>
                  </a:cubicBezTo>
                  <a:cubicBezTo>
                    <a:pt x="390" y="833"/>
                    <a:pt x="386" y="829"/>
                    <a:pt x="390" y="828"/>
                  </a:cubicBezTo>
                  <a:cubicBezTo>
                    <a:pt x="388" y="825"/>
                    <a:pt x="387" y="822"/>
                    <a:pt x="387" y="819"/>
                  </a:cubicBezTo>
                  <a:cubicBezTo>
                    <a:pt x="389" y="810"/>
                    <a:pt x="386" y="799"/>
                    <a:pt x="387" y="790"/>
                  </a:cubicBezTo>
                  <a:cubicBezTo>
                    <a:pt x="389" y="788"/>
                    <a:pt x="387" y="785"/>
                    <a:pt x="385" y="783"/>
                  </a:cubicBezTo>
                  <a:cubicBezTo>
                    <a:pt x="387" y="781"/>
                    <a:pt x="387" y="778"/>
                    <a:pt x="385" y="775"/>
                  </a:cubicBezTo>
                  <a:cubicBezTo>
                    <a:pt x="388" y="770"/>
                    <a:pt x="386" y="765"/>
                    <a:pt x="388" y="760"/>
                  </a:cubicBezTo>
                  <a:cubicBezTo>
                    <a:pt x="387" y="755"/>
                    <a:pt x="385" y="750"/>
                    <a:pt x="388" y="746"/>
                  </a:cubicBezTo>
                  <a:cubicBezTo>
                    <a:pt x="385" y="740"/>
                    <a:pt x="388" y="735"/>
                    <a:pt x="388" y="730"/>
                  </a:cubicBezTo>
                  <a:cubicBezTo>
                    <a:pt x="384" y="720"/>
                    <a:pt x="391" y="711"/>
                    <a:pt x="388" y="701"/>
                  </a:cubicBezTo>
                  <a:cubicBezTo>
                    <a:pt x="390" y="696"/>
                    <a:pt x="393" y="692"/>
                    <a:pt x="389" y="687"/>
                  </a:cubicBezTo>
                  <a:cubicBezTo>
                    <a:pt x="396" y="683"/>
                    <a:pt x="389" y="676"/>
                    <a:pt x="394" y="672"/>
                  </a:cubicBezTo>
                  <a:cubicBezTo>
                    <a:pt x="391" y="661"/>
                    <a:pt x="398" y="653"/>
                    <a:pt x="395" y="642"/>
                  </a:cubicBezTo>
                  <a:cubicBezTo>
                    <a:pt x="397" y="637"/>
                    <a:pt x="398" y="632"/>
                    <a:pt x="397" y="627"/>
                  </a:cubicBezTo>
                  <a:cubicBezTo>
                    <a:pt x="397" y="622"/>
                    <a:pt x="400" y="617"/>
                    <a:pt x="397" y="611"/>
                  </a:cubicBezTo>
                  <a:cubicBezTo>
                    <a:pt x="402" y="607"/>
                    <a:pt x="401" y="602"/>
                    <a:pt x="402" y="597"/>
                  </a:cubicBezTo>
                  <a:cubicBezTo>
                    <a:pt x="405" y="595"/>
                    <a:pt x="401" y="591"/>
                    <a:pt x="405" y="589"/>
                  </a:cubicBezTo>
                  <a:cubicBezTo>
                    <a:pt x="404" y="586"/>
                    <a:pt x="406" y="584"/>
                    <a:pt x="405" y="581"/>
                  </a:cubicBezTo>
                  <a:cubicBezTo>
                    <a:pt x="407" y="571"/>
                    <a:pt x="411" y="561"/>
                    <a:pt x="412" y="550"/>
                  </a:cubicBezTo>
                  <a:cubicBezTo>
                    <a:pt x="414" y="547"/>
                    <a:pt x="414" y="545"/>
                    <a:pt x="412" y="542"/>
                  </a:cubicBezTo>
                  <a:cubicBezTo>
                    <a:pt x="415" y="540"/>
                    <a:pt x="413" y="537"/>
                    <a:pt x="414" y="535"/>
                  </a:cubicBezTo>
                  <a:cubicBezTo>
                    <a:pt x="414" y="529"/>
                    <a:pt x="415" y="524"/>
                    <a:pt x="417" y="519"/>
                  </a:cubicBezTo>
                  <a:cubicBezTo>
                    <a:pt x="420" y="509"/>
                    <a:pt x="413" y="497"/>
                    <a:pt x="421" y="487"/>
                  </a:cubicBezTo>
                  <a:cubicBezTo>
                    <a:pt x="414" y="477"/>
                    <a:pt x="420" y="468"/>
                    <a:pt x="416" y="458"/>
                  </a:cubicBezTo>
                  <a:cubicBezTo>
                    <a:pt x="418" y="454"/>
                    <a:pt x="412" y="448"/>
                    <a:pt x="417" y="444"/>
                  </a:cubicBezTo>
                  <a:cubicBezTo>
                    <a:pt x="416" y="442"/>
                    <a:pt x="413" y="440"/>
                    <a:pt x="415" y="438"/>
                  </a:cubicBezTo>
                  <a:cubicBezTo>
                    <a:pt x="412" y="435"/>
                    <a:pt x="414" y="431"/>
                    <a:pt x="411" y="432"/>
                  </a:cubicBezTo>
                  <a:cubicBezTo>
                    <a:pt x="412" y="441"/>
                    <a:pt x="411" y="450"/>
                    <a:pt x="411" y="459"/>
                  </a:cubicBezTo>
                  <a:cubicBezTo>
                    <a:pt x="414" y="468"/>
                    <a:pt x="409" y="476"/>
                    <a:pt x="415" y="486"/>
                  </a:cubicBezTo>
                  <a:cubicBezTo>
                    <a:pt x="412" y="490"/>
                    <a:pt x="409" y="495"/>
                    <a:pt x="411" y="500"/>
                  </a:cubicBezTo>
                  <a:cubicBezTo>
                    <a:pt x="410" y="505"/>
                    <a:pt x="413" y="510"/>
                    <a:pt x="408" y="515"/>
                  </a:cubicBezTo>
                  <a:cubicBezTo>
                    <a:pt x="410" y="517"/>
                    <a:pt x="411" y="519"/>
                    <a:pt x="407" y="521"/>
                  </a:cubicBezTo>
                  <a:cubicBezTo>
                    <a:pt x="408" y="524"/>
                    <a:pt x="408" y="526"/>
                    <a:pt x="408" y="529"/>
                  </a:cubicBezTo>
                  <a:cubicBezTo>
                    <a:pt x="407" y="534"/>
                    <a:pt x="403" y="538"/>
                    <a:pt x="405" y="544"/>
                  </a:cubicBezTo>
                  <a:cubicBezTo>
                    <a:pt x="407" y="549"/>
                    <a:pt x="403" y="553"/>
                    <a:pt x="401" y="557"/>
                  </a:cubicBezTo>
                  <a:cubicBezTo>
                    <a:pt x="405" y="563"/>
                    <a:pt x="397" y="567"/>
                    <a:pt x="402" y="573"/>
                  </a:cubicBezTo>
                  <a:cubicBezTo>
                    <a:pt x="395" y="577"/>
                    <a:pt x="400" y="582"/>
                    <a:pt x="398" y="587"/>
                  </a:cubicBezTo>
                  <a:cubicBezTo>
                    <a:pt x="398" y="592"/>
                    <a:pt x="393" y="596"/>
                    <a:pt x="392" y="601"/>
                  </a:cubicBezTo>
                  <a:cubicBezTo>
                    <a:pt x="394" y="607"/>
                    <a:pt x="390" y="612"/>
                    <a:pt x="391" y="618"/>
                  </a:cubicBezTo>
                  <a:cubicBezTo>
                    <a:pt x="388" y="621"/>
                    <a:pt x="394" y="625"/>
                    <a:pt x="389" y="627"/>
                  </a:cubicBezTo>
                  <a:cubicBezTo>
                    <a:pt x="389" y="630"/>
                    <a:pt x="389" y="633"/>
                    <a:pt x="388" y="636"/>
                  </a:cubicBezTo>
                  <a:cubicBezTo>
                    <a:pt x="389" y="640"/>
                    <a:pt x="389" y="643"/>
                    <a:pt x="389" y="646"/>
                  </a:cubicBezTo>
                  <a:cubicBezTo>
                    <a:pt x="385" y="649"/>
                    <a:pt x="385" y="652"/>
                    <a:pt x="388" y="655"/>
                  </a:cubicBezTo>
                  <a:cubicBezTo>
                    <a:pt x="388" y="658"/>
                    <a:pt x="382" y="660"/>
                    <a:pt x="386" y="664"/>
                  </a:cubicBezTo>
                  <a:cubicBezTo>
                    <a:pt x="386" y="667"/>
                    <a:pt x="380" y="670"/>
                    <a:pt x="385" y="673"/>
                  </a:cubicBezTo>
                  <a:cubicBezTo>
                    <a:pt x="382" y="679"/>
                    <a:pt x="384" y="685"/>
                    <a:pt x="381" y="690"/>
                  </a:cubicBezTo>
                  <a:cubicBezTo>
                    <a:pt x="385" y="697"/>
                    <a:pt x="375" y="702"/>
                    <a:pt x="381" y="709"/>
                  </a:cubicBezTo>
                  <a:cubicBezTo>
                    <a:pt x="376" y="720"/>
                    <a:pt x="380" y="734"/>
                    <a:pt x="377" y="746"/>
                  </a:cubicBezTo>
                  <a:cubicBezTo>
                    <a:pt x="377" y="751"/>
                    <a:pt x="381" y="758"/>
                    <a:pt x="376" y="763"/>
                  </a:cubicBezTo>
                  <a:cubicBezTo>
                    <a:pt x="380" y="770"/>
                    <a:pt x="379" y="776"/>
                    <a:pt x="376" y="781"/>
                  </a:cubicBezTo>
                  <a:cubicBezTo>
                    <a:pt x="382" y="786"/>
                    <a:pt x="376" y="788"/>
                    <a:pt x="378" y="791"/>
                  </a:cubicBezTo>
                  <a:cubicBezTo>
                    <a:pt x="375" y="794"/>
                    <a:pt x="381" y="798"/>
                    <a:pt x="379" y="801"/>
                  </a:cubicBezTo>
                  <a:cubicBezTo>
                    <a:pt x="378" y="804"/>
                    <a:pt x="379" y="807"/>
                    <a:pt x="381" y="810"/>
                  </a:cubicBezTo>
                  <a:cubicBezTo>
                    <a:pt x="372" y="812"/>
                    <a:pt x="384" y="817"/>
                    <a:pt x="379" y="819"/>
                  </a:cubicBezTo>
                  <a:cubicBezTo>
                    <a:pt x="381" y="832"/>
                    <a:pt x="377" y="843"/>
                    <a:pt x="381" y="856"/>
                  </a:cubicBezTo>
                  <a:cubicBezTo>
                    <a:pt x="378" y="861"/>
                    <a:pt x="385" y="869"/>
                    <a:pt x="381" y="874"/>
                  </a:cubicBezTo>
                  <a:cubicBezTo>
                    <a:pt x="384" y="878"/>
                    <a:pt x="385" y="881"/>
                    <a:pt x="382" y="884"/>
                  </a:cubicBezTo>
                  <a:cubicBezTo>
                    <a:pt x="386" y="886"/>
                    <a:pt x="384" y="894"/>
                    <a:pt x="381" y="890"/>
                  </a:cubicBezTo>
                  <a:cubicBezTo>
                    <a:pt x="377" y="885"/>
                    <a:pt x="380" y="881"/>
                    <a:pt x="379" y="876"/>
                  </a:cubicBezTo>
                  <a:cubicBezTo>
                    <a:pt x="375" y="870"/>
                    <a:pt x="378" y="866"/>
                    <a:pt x="377" y="861"/>
                  </a:cubicBezTo>
                  <a:cubicBezTo>
                    <a:pt x="373" y="856"/>
                    <a:pt x="377" y="852"/>
                    <a:pt x="375" y="847"/>
                  </a:cubicBezTo>
                  <a:cubicBezTo>
                    <a:pt x="379" y="842"/>
                    <a:pt x="372" y="836"/>
                    <a:pt x="371" y="831"/>
                  </a:cubicBezTo>
                  <a:cubicBezTo>
                    <a:pt x="373" y="822"/>
                    <a:pt x="370" y="812"/>
                    <a:pt x="373" y="803"/>
                  </a:cubicBezTo>
                  <a:cubicBezTo>
                    <a:pt x="368" y="796"/>
                    <a:pt x="367" y="789"/>
                    <a:pt x="370" y="783"/>
                  </a:cubicBezTo>
                  <a:cubicBezTo>
                    <a:pt x="363" y="776"/>
                    <a:pt x="370" y="771"/>
                    <a:pt x="367" y="764"/>
                  </a:cubicBezTo>
                  <a:cubicBezTo>
                    <a:pt x="369" y="752"/>
                    <a:pt x="366" y="739"/>
                    <a:pt x="370" y="727"/>
                  </a:cubicBezTo>
                  <a:cubicBezTo>
                    <a:pt x="370" y="715"/>
                    <a:pt x="369" y="702"/>
                    <a:pt x="373" y="690"/>
                  </a:cubicBezTo>
                  <a:cubicBezTo>
                    <a:pt x="366" y="686"/>
                    <a:pt x="377" y="685"/>
                    <a:pt x="371" y="681"/>
                  </a:cubicBezTo>
                  <a:cubicBezTo>
                    <a:pt x="374" y="678"/>
                    <a:pt x="368" y="674"/>
                    <a:pt x="373" y="671"/>
                  </a:cubicBezTo>
                  <a:cubicBezTo>
                    <a:pt x="372" y="668"/>
                    <a:pt x="372" y="665"/>
                    <a:pt x="374" y="662"/>
                  </a:cubicBezTo>
                  <a:cubicBezTo>
                    <a:pt x="380" y="658"/>
                    <a:pt x="366" y="659"/>
                    <a:pt x="372" y="656"/>
                  </a:cubicBezTo>
                  <a:cubicBezTo>
                    <a:pt x="375" y="650"/>
                    <a:pt x="376" y="644"/>
                    <a:pt x="375" y="637"/>
                  </a:cubicBezTo>
                  <a:cubicBezTo>
                    <a:pt x="377" y="635"/>
                    <a:pt x="378" y="632"/>
                    <a:pt x="377" y="628"/>
                  </a:cubicBezTo>
                  <a:cubicBezTo>
                    <a:pt x="386" y="624"/>
                    <a:pt x="371" y="623"/>
                    <a:pt x="377" y="620"/>
                  </a:cubicBezTo>
                  <a:cubicBezTo>
                    <a:pt x="385" y="618"/>
                    <a:pt x="376" y="613"/>
                    <a:pt x="383" y="611"/>
                  </a:cubicBezTo>
                  <a:cubicBezTo>
                    <a:pt x="382" y="606"/>
                    <a:pt x="383" y="602"/>
                    <a:pt x="382" y="598"/>
                  </a:cubicBezTo>
                  <a:cubicBezTo>
                    <a:pt x="386" y="594"/>
                    <a:pt x="387" y="590"/>
                    <a:pt x="384" y="586"/>
                  </a:cubicBezTo>
                  <a:cubicBezTo>
                    <a:pt x="392" y="583"/>
                    <a:pt x="382" y="577"/>
                    <a:pt x="389" y="574"/>
                  </a:cubicBezTo>
                  <a:cubicBezTo>
                    <a:pt x="388" y="569"/>
                    <a:pt x="388" y="564"/>
                    <a:pt x="393" y="561"/>
                  </a:cubicBezTo>
                  <a:cubicBezTo>
                    <a:pt x="387" y="553"/>
                    <a:pt x="397" y="548"/>
                    <a:pt x="392" y="540"/>
                  </a:cubicBezTo>
                  <a:cubicBezTo>
                    <a:pt x="394" y="539"/>
                    <a:pt x="393" y="537"/>
                    <a:pt x="394" y="536"/>
                  </a:cubicBezTo>
                  <a:cubicBezTo>
                    <a:pt x="394" y="534"/>
                    <a:pt x="394" y="532"/>
                    <a:pt x="395" y="530"/>
                  </a:cubicBezTo>
                  <a:cubicBezTo>
                    <a:pt x="393" y="526"/>
                    <a:pt x="397" y="523"/>
                    <a:pt x="395" y="519"/>
                  </a:cubicBezTo>
                  <a:cubicBezTo>
                    <a:pt x="399" y="513"/>
                    <a:pt x="397" y="506"/>
                    <a:pt x="397" y="499"/>
                  </a:cubicBezTo>
                  <a:cubicBezTo>
                    <a:pt x="399" y="492"/>
                    <a:pt x="400" y="485"/>
                    <a:pt x="397" y="477"/>
                  </a:cubicBezTo>
                  <a:cubicBezTo>
                    <a:pt x="396" y="475"/>
                    <a:pt x="395" y="477"/>
                    <a:pt x="394" y="480"/>
                  </a:cubicBezTo>
                  <a:cubicBezTo>
                    <a:pt x="395" y="482"/>
                    <a:pt x="393" y="485"/>
                    <a:pt x="394" y="487"/>
                  </a:cubicBezTo>
                  <a:cubicBezTo>
                    <a:pt x="392" y="492"/>
                    <a:pt x="391" y="497"/>
                    <a:pt x="392" y="503"/>
                  </a:cubicBezTo>
                  <a:cubicBezTo>
                    <a:pt x="391" y="512"/>
                    <a:pt x="388" y="522"/>
                    <a:pt x="391" y="532"/>
                  </a:cubicBezTo>
                  <a:cubicBezTo>
                    <a:pt x="386" y="537"/>
                    <a:pt x="387" y="542"/>
                    <a:pt x="386" y="547"/>
                  </a:cubicBezTo>
                  <a:cubicBezTo>
                    <a:pt x="388" y="550"/>
                    <a:pt x="382" y="552"/>
                    <a:pt x="386" y="555"/>
                  </a:cubicBezTo>
                  <a:cubicBezTo>
                    <a:pt x="382" y="557"/>
                    <a:pt x="387" y="561"/>
                    <a:pt x="381" y="563"/>
                  </a:cubicBezTo>
                  <a:cubicBezTo>
                    <a:pt x="384" y="570"/>
                    <a:pt x="381" y="575"/>
                    <a:pt x="380" y="580"/>
                  </a:cubicBezTo>
                  <a:cubicBezTo>
                    <a:pt x="382" y="583"/>
                    <a:pt x="377" y="585"/>
                    <a:pt x="380" y="588"/>
                  </a:cubicBezTo>
                  <a:cubicBezTo>
                    <a:pt x="373" y="590"/>
                    <a:pt x="378" y="594"/>
                    <a:pt x="376" y="597"/>
                  </a:cubicBezTo>
                  <a:cubicBezTo>
                    <a:pt x="374" y="608"/>
                    <a:pt x="372" y="618"/>
                    <a:pt x="369" y="629"/>
                  </a:cubicBezTo>
                  <a:cubicBezTo>
                    <a:pt x="370" y="640"/>
                    <a:pt x="366" y="651"/>
                    <a:pt x="363" y="662"/>
                  </a:cubicBezTo>
                  <a:cubicBezTo>
                    <a:pt x="365" y="672"/>
                    <a:pt x="360" y="681"/>
                    <a:pt x="363" y="692"/>
                  </a:cubicBezTo>
                  <a:cubicBezTo>
                    <a:pt x="362" y="701"/>
                    <a:pt x="362" y="711"/>
                    <a:pt x="360" y="721"/>
                  </a:cubicBezTo>
                  <a:cubicBezTo>
                    <a:pt x="358" y="730"/>
                    <a:pt x="360" y="741"/>
                    <a:pt x="356" y="750"/>
                  </a:cubicBezTo>
                  <a:cubicBezTo>
                    <a:pt x="360" y="760"/>
                    <a:pt x="356" y="770"/>
                    <a:pt x="359" y="780"/>
                  </a:cubicBezTo>
                  <a:cubicBezTo>
                    <a:pt x="357" y="790"/>
                    <a:pt x="360" y="800"/>
                    <a:pt x="362" y="810"/>
                  </a:cubicBezTo>
                  <a:cubicBezTo>
                    <a:pt x="364" y="815"/>
                    <a:pt x="362" y="820"/>
                    <a:pt x="361" y="824"/>
                  </a:cubicBezTo>
                  <a:cubicBezTo>
                    <a:pt x="363" y="827"/>
                    <a:pt x="366" y="830"/>
                    <a:pt x="361" y="832"/>
                  </a:cubicBezTo>
                  <a:cubicBezTo>
                    <a:pt x="364" y="835"/>
                    <a:pt x="365" y="838"/>
                    <a:pt x="365" y="840"/>
                  </a:cubicBezTo>
                  <a:cubicBezTo>
                    <a:pt x="367" y="845"/>
                    <a:pt x="361" y="849"/>
                    <a:pt x="367" y="855"/>
                  </a:cubicBezTo>
                  <a:cubicBezTo>
                    <a:pt x="365" y="860"/>
                    <a:pt x="368" y="866"/>
                    <a:pt x="367" y="871"/>
                  </a:cubicBezTo>
                  <a:cubicBezTo>
                    <a:pt x="372" y="877"/>
                    <a:pt x="366" y="881"/>
                    <a:pt x="371" y="887"/>
                  </a:cubicBezTo>
                  <a:cubicBezTo>
                    <a:pt x="370" y="892"/>
                    <a:pt x="378" y="898"/>
                    <a:pt x="371" y="903"/>
                  </a:cubicBezTo>
                  <a:cubicBezTo>
                    <a:pt x="372" y="893"/>
                    <a:pt x="361" y="890"/>
                    <a:pt x="356" y="884"/>
                  </a:cubicBezTo>
                  <a:cubicBezTo>
                    <a:pt x="360" y="876"/>
                    <a:pt x="349" y="866"/>
                    <a:pt x="352" y="857"/>
                  </a:cubicBezTo>
                  <a:cubicBezTo>
                    <a:pt x="346" y="859"/>
                    <a:pt x="350" y="850"/>
                    <a:pt x="345" y="847"/>
                  </a:cubicBezTo>
                  <a:cubicBezTo>
                    <a:pt x="347" y="843"/>
                    <a:pt x="343" y="838"/>
                    <a:pt x="347" y="834"/>
                  </a:cubicBezTo>
                  <a:cubicBezTo>
                    <a:pt x="349" y="832"/>
                    <a:pt x="341" y="829"/>
                    <a:pt x="344" y="823"/>
                  </a:cubicBezTo>
                  <a:cubicBezTo>
                    <a:pt x="346" y="821"/>
                    <a:pt x="346" y="819"/>
                    <a:pt x="345" y="817"/>
                  </a:cubicBezTo>
                  <a:cubicBezTo>
                    <a:pt x="342" y="814"/>
                    <a:pt x="345" y="812"/>
                    <a:pt x="345" y="809"/>
                  </a:cubicBezTo>
                  <a:cubicBezTo>
                    <a:pt x="342" y="804"/>
                    <a:pt x="343" y="799"/>
                    <a:pt x="340" y="794"/>
                  </a:cubicBezTo>
                  <a:cubicBezTo>
                    <a:pt x="345" y="792"/>
                    <a:pt x="340" y="788"/>
                    <a:pt x="341" y="785"/>
                  </a:cubicBezTo>
                  <a:cubicBezTo>
                    <a:pt x="344" y="782"/>
                    <a:pt x="341" y="778"/>
                    <a:pt x="341" y="774"/>
                  </a:cubicBezTo>
                  <a:cubicBezTo>
                    <a:pt x="344" y="767"/>
                    <a:pt x="335" y="758"/>
                    <a:pt x="342" y="752"/>
                  </a:cubicBezTo>
                  <a:cubicBezTo>
                    <a:pt x="340" y="738"/>
                    <a:pt x="341" y="724"/>
                    <a:pt x="341" y="710"/>
                  </a:cubicBezTo>
                  <a:cubicBezTo>
                    <a:pt x="342" y="703"/>
                    <a:pt x="344" y="697"/>
                    <a:pt x="343" y="690"/>
                  </a:cubicBezTo>
                  <a:cubicBezTo>
                    <a:pt x="344" y="689"/>
                    <a:pt x="344" y="687"/>
                    <a:pt x="342" y="685"/>
                  </a:cubicBezTo>
                  <a:cubicBezTo>
                    <a:pt x="344" y="683"/>
                    <a:pt x="346" y="682"/>
                    <a:pt x="343" y="679"/>
                  </a:cubicBezTo>
                  <a:cubicBezTo>
                    <a:pt x="344" y="676"/>
                    <a:pt x="347" y="672"/>
                    <a:pt x="347" y="669"/>
                  </a:cubicBezTo>
                  <a:cubicBezTo>
                    <a:pt x="346" y="665"/>
                    <a:pt x="346" y="662"/>
                    <a:pt x="348" y="659"/>
                  </a:cubicBezTo>
                  <a:cubicBezTo>
                    <a:pt x="351" y="656"/>
                    <a:pt x="345" y="652"/>
                    <a:pt x="351" y="649"/>
                  </a:cubicBezTo>
                  <a:cubicBezTo>
                    <a:pt x="351" y="645"/>
                    <a:pt x="350" y="642"/>
                    <a:pt x="355" y="639"/>
                  </a:cubicBezTo>
                  <a:cubicBezTo>
                    <a:pt x="351" y="634"/>
                    <a:pt x="353" y="631"/>
                    <a:pt x="358" y="628"/>
                  </a:cubicBezTo>
                  <a:cubicBezTo>
                    <a:pt x="351" y="620"/>
                    <a:pt x="359" y="615"/>
                    <a:pt x="357" y="608"/>
                  </a:cubicBezTo>
                  <a:cubicBezTo>
                    <a:pt x="361" y="598"/>
                    <a:pt x="362" y="588"/>
                    <a:pt x="365" y="578"/>
                  </a:cubicBezTo>
                  <a:cubicBezTo>
                    <a:pt x="364" y="573"/>
                    <a:pt x="367" y="568"/>
                    <a:pt x="364" y="562"/>
                  </a:cubicBezTo>
                  <a:cubicBezTo>
                    <a:pt x="372" y="558"/>
                    <a:pt x="363" y="552"/>
                    <a:pt x="370" y="547"/>
                  </a:cubicBezTo>
                  <a:cubicBezTo>
                    <a:pt x="365" y="541"/>
                    <a:pt x="372" y="537"/>
                    <a:pt x="370" y="532"/>
                  </a:cubicBezTo>
                  <a:cubicBezTo>
                    <a:pt x="375" y="527"/>
                    <a:pt x="370" y="521"/>
                    <a:pt x="375" y="517"/>
                  </a:cubicBezTo>
                  <a:cubicBezTo>
                    <a:pt x="372" y="511"/>
                    <a:pt x="377" y="507"/>
                    <a:pt x="378" y="502"/>
                  </a:cubicBezTo>
                  <a:cubicBezTo>
                    <a:pt x="373" y="496"/>
                    <a:pt x="380" y="492"/>
                    <a:pt x="377" y="486"/>
                  </a:cubicBezTo>
                  <a:cubicBezTo>
                    <a:pt x="381" y="476"/>
                    <a:pt x="381" y="466"/>
                    <a:pt x="382" y="456"/>
                  </a:cubicBezTo>
                  <a:cubicBezTo>
                    <a:pt x="384" y="446"/>
                    <a:pt x="382" y="435"/>
                    <a:pt x="384" y="425"/>
                  </a:cubicBezTo>
                  <a:cubicBezTo>
                    <a:pt x="379" y="413"/>
                    <a:pt x="385" y="404"/>
                    <a:pt x="380" y="393"/>
                  </a:cubicBezTo>
                  <a:cubicBezTo>
                    <a:pt x="383" y="391"/>
                    <a:pt x="380" y="388"/>
                    <a:pt x="380" y="385"/>
                  </a:cubicBezTo>
                  <a:cubicBezTo>
                    <a:pt x="382" y="383"/>
                    <a:pt x="382" y="380"/>
                    <a:pt x="380" y="377"/>
                  </a:cubicBezTo>
                  <a:cubicBezTo>
                    <a:pt x="383" y="375"/>
                    <a:pt x="377" y="372"/>
                    <a:pt x="380" y="369"/>
                  </a:cubicBezTo>
                  <a:cubicBezTo>
                    <a:pt x="380" y="365"/>
                    <a:pt x="378" y="363"/>
                    <a:pt x="375" y="362"/>
                  </a:cubicBezTo>
                  <a:cubicBezTo>
                    <a:pt x="384" y="358"/>
                    <a:pt x="374" y="351"/>
                    <a:pt x="376" y="345"/>
                  </a:cubicBezTo>
                  <a:cubicBezTo>
                    <a:pt x="379" y="340"/>
                    <a:pt x="375" y="332"/>
                    <a:pt x="376" y="326"/>
                  </a:cubicBezTo>
                  <a:cubicBezTo>
                    <a:pt x="377" y="320"/>
                    <a:pt x="375" y="314"/>
                    <a:pt x="376" y="308"/>
                  </a:cubicBezTo>
                  <a:cubicBezTo>
                    <a:pt x="372" y="301"/>
                    <a:pt x="376" y="295"/>
                    <a:pt x="373" y="288"/>
                  </a:cubicBezTo>
                  <a:cubicBezTo>
                    <a:pt x="375" y="283"/>
                    <a:pt x="371" y="276"/>
                    <a:pt x="370" y="269"/>
                  </a:cubicBezTo>
                  <a:cubicBezTo>
                    <a:pt x="366" y="262"/>
                    <a:pt x="371" y="257"/>
                    <a:pt x="364" y="249"/>
                  </a:cubicBezTo>
                  <a:cubicBezTo>
                    <a:pt x="366" y="243"/>
                    <a:pt x="361" y="236"/>
                    <a:pt x="358" y="230"/>
                  </a:cubicBezTo>
                  <a:cubicBezTo>
                    <a:pt x="358" y="226"/>
                    <a:pt x="357" y="223"/>
                    <a:pt x="353" y="219"/>
                  </a:cubicBezTo>
                  <a:cubicBezTo>
                    <a:pt x="357" y="219"/>
                    <a:pt x="350" y="209"/>
                    <a:pt x="348" y="212"/>
                  </a:cubicBezTo>
                  <a:cubicBezTo>
                    <a:pt x="349" y="219"/>
                    <a:pt x="356" y="227"/>
                    <a:pt x="355" y="234"/>
                  </a:cubicBezTo>
                  <a:cubicBezTo>
                    <a:pt x="359" y="242"/>
                    <a:pt x="357" y="249"/>
                    <a:pt x="364" y="257"/>
                  </a:cubicBezTo>
                  <a:cubicBezTo>
                    <a:pt x="361" y="263"/>
                    <a:pt x="365" y="271"/>
                    <a:pt x="365" y="278"/>
                  </a:cubicBezTo>
                  <a:cubicBezTo>
                    <a:pt x="367" y="285"/>
                    <a:pt x="367" y="292"/>
                    <a:pt x="370" y="299"/>
                  </a:cubicBezTo>
                  <a:cubicBezTo>
                    <a:pt x="367" y="312"/>
                    <a:pt x="373" y="327"/>
                    <a:pt x="369" y="339"/>
                  </a:cubicBezTo>
                  <a:cubicBezTo>
                    <a:pt x="373" y="347"/>
                    <a:pt x="367" y="353"/>
                    <a:pt x="370" y="360"/>
                  </a:cubicBezTo>
                  <a:cubicBezTo>
                    <a:pt x="369" y="365"/>
                    <a:pt x="367" y="371"/>
                    <a:pt x="366" y="373"/>
                  </a:cubicBezTo>
                  <a:cubicBezTo>
                    <a:pt x="366" y="375"/>
                    <a:pt x="370" y="378"/>
                    <a:pt x="365" y="379"/>
                  </a:cubicBezTo>
                  <a:cubicBezTo>
                    <a:pt x="368" y="383"/>
                    <a:pt x="362" y="385"/>
                    <a:pt x="367" y="389"/>
                  </a:cubicBezTo>
                  <a:cubicBezTo>
                    <a:pt x="360" y="392"/>
                    <a:pt x="369" y="397"/>
                    <a:pt x="364" y="399"/>
                  </a:cubicBezTo>
                  <a:cubicBezTo>
                    <a:pt x="363" y="406"/>
                    <a:pt x="361" y="413"/>
                    <a:pt x="359" y="419"/>
                  </a:cubicBezTo>
                  <a:cubicBezTo>
                    <a:pt x="359" y="426"/>
                    <a:pt x="354" y="432"/>
                    <a:pt x="354" y="438"/>
                  </a:cubicBezTo>
                  <a:cubicBezTo>
                    <a:pt x="349" y="441"/>
                    <a:pt x="356" y="445"/>
                    <a:pt x="352" y="448"/>
                  </a:cubicBezTo>
                  <a:cubicBezTo>
                    <a:pt x="351" y="451"/>
                    <a:pt x="349" y="454"/>
                    <a:pt x="349" y="458"/>
                  </a:cubicBezTo>
                  <a:cubicBezTo>
                    <a:pt x="346" y="471"/>
                    <a:pt x="341" y="484"/>
                    <a:pt x="339" y="497"/>
                  </a:cubicBezTo>
                  <a:cubicBezTo>
                    <a:pt x="336" y="503"/>
                    <a:pt x="331" y="509"/>
                    <a:pt x="335" y="517"/>
                  </a:cubicBezTo>
                  <a:cubicBezTo>
                    <a:pt x="329" y="522"/>
                    <a:pt x="331" y="529"/>
                    <a:pt x="327" y="536"/>
                  </a:cubicBezTo>
                  <a:cubicBezTo>
                    <a:pt x="329" y="543"/>
                    <a:pt x="322" y="548"/>
                    <a:pt x="325" y="556"/>
                  </a:cubicBezTo>
                  <a:cubicBezTo>
                    <a:pt x="318" y="558"/>
                    <a:pt x="327" y="563"/>
                    <a:pt x="322" y="566"/>
                  </a:cubicBezTo>
                  <a:cubicBezTo>
                    <a:pt x="318" y="569"/>
                    <a:pt x="322" y="573"/>
                    <a:pt x="318" y="576"/>
                  </a:cubicBezTo>
                  <a:cubicBezTo>
                    <a:pt x="320" y="592"/>
                    <a:pt x="315" y="606"/>
                    <a:pt x="315" y="621"/>
                  </a:cubicBezTo>
                  <a:cubicBezTo>
                    <a:pt x="310" y="624"/>
                    <a:pt x="319" y="629"/>
                    <a:pt x="312" y="632"/>
                  </a:cubicBezTo>
                  <a:cubicBezTo>
                    <a:pt x="313" y="636"/>
                    <a:pt x="312" y="640"/>
                    <a:pt x="313" y="644"/>
                  </a:cubicBezTo>
                  <a:cubicBezTo>
                    <a:pt x="312" y="648"/>
                    <a:pt x="309" y="651"/>
                    <a:pt x="313" y="655"/>
                  </a:cubicBezTo>
                  <a:cubicBezTo>
                    <a:pt x="311" y="657"/>
                    <a:pt x="309" y="659"/>
                    <a:pt x="312" y="661"/>
                  </a:cubicBezTo>
                  <a:cubicBezTo>
                    <a:pt x="310" y="663"/>
                    <a:pt x="308" y="665"/>
                    <a:pt x="311" y="667"/>
                  </a:cubicBezTo>
                  <a:cubicBezTo>
                    <a:pt x="309" y="675"/>
                    <a:pt x="311" y="683"/>
                    <a:pt x="309" y="690"/>
                  </a:cubicBezTo>
                  <a:cubicBezTo>
                    <a:pt x="311" y="694"/>
                    <a:pt x="308" y="698"/>
                    <a:pt x="308" y="701"/>
                  </a:cubicBezTo>
                  <a:cubicBezTo>
                    <a:pt x="309" y="706"/>
                    <a:pt x="308" y="709"/>
                    <a:pt x="309" y="714"/>
                  </a:cubicBezTo>
                  <a:cubicBezTo>
                    <a:pt x="304" y="717"/>
                    <a:pt x="313" y="722"/>
                    <a:pt x="306" y="724"/>
                  </a:cubicBezTo>
                  <a:cubicBezTo>
                    <a:pt x="309" y="729"/>
                    <a:pt x="307" y="733"/>
                    <a:pt x="307" y="737"/>
                  </a:cubicBezTo>
                  <a:cubicBezTo>
                    <a:pt x="307" y="741"/>
                    <a:pt x="308" y="744"/>
                    <a:pt x="307" y="748"/>
                  </a:cubicBezTo>
                  <a:cubicBezTo>
                    <a:pt x="307" y="752"/>
                    <a:pt x="314" y="757"/>
                    <a:pt x="308" y="761"/>
                  </a:cubicBezTo>
                  <a:cubicBezTo>
                    <a:pt x="304" y="748"/>
                    <a:pt x="304" y="736"/>
                    <a:pt x="303" y="724"/>
                  </a:cubicBezTo>
                  <a:cubicBezTo>
                    <a:pt x="301" y="711"/>
                    <a:pt x="304" y="700"/>
                    <a:pt x="298" y="687"/>
                  </a:cubicBezTo>
                  <a:cubicBezTo>
                    <a:pt x="301" y="681"/>
                    <a:pt x="302" y="674"/>
                    <a:pt x="300" y="667"/>
                  </a:cubicBezTo>
                  <a:cubicBezTo>
                    <a:pt x="304" y="660"/>
                    <a:pt x="302" y="653"/>
                    <a:pt x="301" y="645"/>
                  </a:cubicBezTo>
                  <a:cubicBezTo>
                    <a:pt x="304" y="639"/>
                    <a:pt x="301" y="632"/>
                    <a:pt x="302" y="625"/>
                  </a:cubicBezTo>
                  <a:cubicBezTo>
                    <a:pt x="303" y="622"/>
                    <a:pt x="302" y="618"/>
                    <a:pt x="306" y="615"/>
                  </a:cubicBezTo>
                  <a:cubicBezTo>
                    <a:pt x="300" y="610"/>
                    <a:pt x="310" y="608"/>
                    <a:pt x="306" y="604"/>
                  </a:cubicBezTo>
                  <a:cubicBezTo>
                    <a:pt x="307" y="590"/>
                    <a:pt x="312" y="577"/>
                    <a:pt x="314" y="563"/>
                  </a:cubicBezTo>
                  <a:cubicBezTo>
                    <a:pt x="315" y="560"/>
                    <a:pt x="315" y="557"/>
                    <a:pt x="316" y="554"/>
                  </a:cubicBezTo>
                  <a:cubicBezTo>
                    <a:pt x="319" y="551"/>
                    <a:pt x="316" y="547"/>
                    <a:pt x="319" y="544"/>
                  </a:cubicBezTo>
                  <a:cubicBezTo>
                    <a:pt x="317" y="540"/>
                    <a:pt x="321" y="537"/>
                    <a:pt x="319" y="533"/>
                  </a:cubicBezTo>
                  <a:cubicBezTo>
                    <a:pt x="318" y="529"/>
                    <a:pt x="325" y="526"/>
                    <a:pt x="320" y="522"/>
                  </a:cubicBezTo>
                  <a:cubicBezTo>
                    <a:pt x="325" y="516"/>
                    <a:pt x="324" y="509"/>
                    <a:pt x="324" y="502"/>
                  </a:cubicBezTo>
                  <a:cubicBezTo>
                    <a:pt x="328" y="496"/>
                    <a:pt x="326" y="488"/>
                    <a:pt x="331" y="482"/>
                  </a:cubicBezTo>
                  <a:cubicBezTo>
                    <a:pt x="330" y="478"/>
                    <a:pt x="331" y="475"/>
                    <a:pt x="333" y="472"/>
                  </a:cubicBezTo>
                  <a:cubicBezTo>
                    <a:pt x="331" y="468"/>
                    <a:pt x="333" y="465"/>
                    <a:pt x="333" y="462"/>
                  </a:cubicBezTo>
                  <a:cubicBezTo>
                    <a:pt x="334" y="458"/>
                    <a:pt x="336" y="455"/>
                    <a:pt x="336" y="451"/>
                  </a:cubicBezTo>
                  <a:cubicBezTo>
                    <a:pt x="334" y="447"/>
                    <a:pt x="338" y="444"/>
                    <a:pt x="339" y="441"/>
                  </a:cubicBezTo>
                  <a:cubicBezTo>
                    <a:pt x="339" y="437"/>
                    <a:pt x="339" y="434"/>
                    <a:pt x="338" y="431"/>
                  </a:cubicBezTo>
                  <a:cubicBezTo>
                    <a:pt x="345" y="429"/>
                    <a:pt x="338" y="424"/>
                    <a:pt x="341" y="421"/>
                  </a:cubicBezTo>
                  <a:cubicBezTo>
                    <a:pt x="341" y="417"/>
                    <a:pt x="344" y="414"/>
                    <a:pt x="342" y="410"/>
                  </a:cubicBezTo>
                  <a:cubicBezTo>
                    <a:pt x="347" y="407"/>
                    <a:pt x="338" y="402"/>
                    <a:pt x="345" y="399"/>
                  </a:cubicBezTo>
                  <a:cubicBezTo>
                    <a:pt x="343" y="392"/>
                    <a:pt x="341" y="385"/>
                    <a:pt x="344" y="379"/>
                  </a:cubicBezTo>
                  <a:cubicBezTo>
                    <a:pt x="343" y="371"/>
                    <a:pt x="341" y="364"/>
                    <a:pt x="344" y="357"/>
                  </a:cubicBezTo>
                  <a:cubicBezTo>
                    <a:pt x="336" y="346"/>
                    <a:pt x="344" y="338"/>
                    <a:pt x="337" y="328"/>
                  </a:cubicBezTo>
                  <a:cubicBezTo>
                    <a:pt x="340" y="319"/>
                    <a:pt x="332" y="308"/>
                    <a:pt x="332" y="299"/>
                  </a:cubicBezTo>
                  <a:cubicBezTo>
                    <a:pt x="331" y="289"/>
                    <a:pt x="326" y="279"/>
                    <a:pt x="324" y="269"/>
                  </a:cubicBezTo>
                  <a:cubicBezTo>
                    <a:pt x="321" y="264"/>
                    <a:pt x="322" y="260"/>
                    <a:pt x="319" y="254"/>
                  </a:cubicBezTo>
                  <a:cubicBezTo>
                    <a:pt x="320" y="252"/>
                    <a:pt x="315" y="240"/>
                    <a:pt x="310" y="242"/>
                  </a:cubicBezTo>
                  <a:cubicBezTo>
                    <a:pt x="317" y="254"/>
                    <a:pt x="314" y="265"/>
                    <a:pt x="322" y="277"/>
                  </a:cubicBezTo>
                  <a:cubicBezTo>
                    <a:pt x="319" y="279"/>
                    <a:pt x="323" y="282"/>
                    <a:pt x="325" y="285"/>
                  </a:cubicBezTo>
                  <a:cubicBezTo>
                    <a:pt x="322" y="288"/>
                    <a:pt x="323" y="291"/>
                    <a:pt x="326" y="295"/>
                  </a:cubicBezTo>
                  <a:cubicBezTo>
                    <a:pt x="324" y="297"/>
                    <a:pt x="329" y="300"/>
                    <a:pt x="327" y="303"/>
                  </a:cubicBezTo>
                  <a:cubicBezTo>
                    <a:pt x="330" y="306"/>
                    <a:pt x="326" y="309"/>
                    <a:pt x="331" y="313"/>
                  </a:cubicBezTo>
                  <a:cubicBezTo>
                    <a:pt x="329" y="321"/>
                    <a:pt x="330" y="329"/>
                    <a:pt x="333" y="338"/>
                  </a:cubicBezTo>
                  <a:cubicBezTo>
                    <a:pt x="335" y="347"/>
                    <a:pt x="336" y="355"/>
                    <a:pt x="335" y="363"/>
                  </a:cubicBezTo>
                  <a:cubicBezTo>
                    <a:pt x="335" y="372"/>
                    <a:pt x="334" y="380"/>
                    <a:pt x="337" y="389"/>
                  </a:cubicBezTo>
                  <a:cubicBezTo>
                    <a:pt x="334" y="397"/>
                    <a:pt x="334" y="406"/>
                    <a:pt x="336" y="414"/>
                  </a:cubicBezTo>
                  <a:cubicBezTo>
                    <a:pt x="329" y="420"/>
                    <a:pt x="334" y="428"/>
                    <a:pt x="330" y="434"/>
                  </a:cubicBezTo>
                  <a:cubicBezTo>
                    <a:pt x="333" y="439"/>
                    <a:pt x="324" y="441"/>
                    <a:pt x="329" y="445"/>
                  </a:cubicBezTo>
                  <a:cubicBezTo>
                    <a:pt x="325" y="448"/>
                    <a:pt x="326" y="452"/>
                    <a:pt x="326" y="456"/>
                  </a:cubicBezTo>
                  <a:cubicBezTo>
                    <a:pt x="324" y="463"/>
                    <a:pt x="322" y="470"/>
                    <a:pt x="322" y="477"/>
                  </a:cubicBezTo>
                  <a:cubicBezTo>
                    <a:pt x="318" y="484"/>
                    <a:pt x="323" y="492"/>
                    <a:pt x="316" y="498"/>
                  </a:cubicBezTo>
                  <a:cubicBezTo>
                    <a:pt x="318" y="505"/>
                    <a:pt x="314" y="512"/>
                    <a:pt x="312" y="519"/>
                  </a:cubicBezTo>
                  <a:cubicBezTo>
                    <a:pt x="311" y="526"/>
                    <a:pt x="312" y="534"/>
                    <a:pt x="309" y="540"/>
                  </a:cubicBezTo>
                  <a:cubicBezTo>
                    <a:pt x="308" y="555"/>
                    <a:pt x="303" y="569"/>
                    <a:pt x="299" y="582"/>
                  </a:cubicBezTo>
                  <a:cubicBezTo>
                    <a:pt x="297" y="595"/>
                    <a:pt x="296" y="608"/>
                    <a:pt x="294" y="621"/>
                  </a:cubicBezTo>
                  <a:cubicBezTo>
                    <a:pt x="295" y="624"/>
                    <a:pt x="294" y="627"/>
                    <a:pt x="292" y="630"/>
                  </a:cubicBezTo>
                  <a:cubicBezTo>
                    <a:pt x="298" y="634"/>
                    <a:pt x="287" y="635"/>
                    <a:pt x="294" y="639"/>
                  </a:cubicBezTo>
                  <a:cubicBezTo>
                    <a:pt x="289" y="642"/>
                    <a:pt x="295" y="646"/>
                    <a:pt x="292" y="649"/>
                  </a:cubicBezTo>
                  <a:cubicBezTo>
                    <a:pt x="291" y="652"/>
                    <a:pt x="292" y="656"/>
                    <a:pt x="292" y="659"/>
                  </a:cubicBezTo>
                  <a:cubicBezTo>
                    <a:pt x="291" y="665"/>
                    <a:pt x="292" y="672"/>
                    <a:pt x="292" y="678"/>
                  </a:cubicBezTo>
                  <a:cubicBezTo>
                    <a:pt x="293" y="685"/>
                    <a:pt x="289" y="691"/>
                    <a:pt x="293" y="699"/>
                  </a:cubicBezTo>
                  <a:cubicBezTo>
                    <a:pt x="292" y="705"/>
                    <a:pt x="293" y="711"/>
                    <a:pt x="293" y="717"/>
                  </a:cubicBezTo>
                  <a:cubicBezTo>
                    <a:pt x="296" y="721"/>
                    <a:pt x="290" y="723"/>
                    <a:pt x="295" y="727"/>
                  </a:cubicBezTo>
                  <a:cubicBezTo>
                    <a:pt x="293" y="728"/>
                    <a:pt x="294" y="730"/>
                    <a:pt x="295" y="732"/>
                  </a:cubicBezTo>
                  <a:cubicBezTo>
                    <a:pt x="293" y="733"/>
                    <a:pt x="294" y="736"/>
                    <a:pt x="292" y="734"/>
                  </a:cubicBezTo>
                  <a:cubicBezTo>
                    <a:pt x="286" y="726"/>
                    <a:pt x="286" y="718"/>
                    <a:pt x="285" y="710"/>
                  </a:cubicBezTo>
                  <a:cubicBezTo>
                    <a:pt x="286" y="706"/>
                    <a:pt x="285" y="703"/>
                    <a:pt x="285" y="699"/>
                  </a:cubicBezTo>
                  <a:cubicBezTo>
                    <a:pt x="289" y="694"/>
                    <a:pt x="277" y="695"/>
                    <a:pt x="284" y="689"/>
                  </a:cubicBezTo>
                  <a:cubicBezTo>
                    <a:pt x="280" y="673"/>
                    <a:pt x="283" y="658"/>
                    <a:pt x="279" y="642"/>
                  </a:cubicBezTo>
                  <a:cubicBezTo>
                    <a:pt x="281" y="640"/>
                    <a:pt x="283" y="638"/>
                    <a:pt x="280" y="636"/>
                  </a:cubicBezTo>
                  <a:cubicBezTo>
                    <a:pt x="283" y="634"/>
                    <a:pt x="284" y="631"/>
                    <a:pt x="283" y="628"/>
                  </a:cubicBezTo>
                  <a:cubicBezTo>
                    <a:pt x="283" y="624"/>
                    <a:pt x="283" y="619"/>
                    <a:pt x="284" y="614"/>
                  </a:cubicBezTo>
                  <a:cubicBezTo>
                    <a:pt x="284" y="610"/>
                    <a:pt x="285" y="605"/>
                    <a:pt x="285" y="600"/>
                  </a:cubicBezTo>
                  <a:cubicBezTo>
                    <a:pt x="285" y="596"/>
                    <a:pt x="290" y="592"/>
                    <a:pt x="288" y="587"/>
                  </a:cubicBezTo>
                  <a:cubicBezTo>
                    <a:pt x="292" y="583"/>
                    <a:pt x="289" y="578"/>
                    <a:pt x="292" y="573"/>
                  </a:cubicBezTo>
                  <a:cubicBezTo>
                    <a:pt x="286" y="568"/>
                    <a:pt x="296" y="565"/>
                    <a:pt x="293" y="560"/>
                  </a:cubicBezTo>
                  <a:cubicBezTo>
                    <a:pt x="296" y="555"/>
                    <a:pt x="294" y="550"/>
                    <a:pt x="297" y="546"/>
                  </a:cubicBezTo>
                  <a:cubicBezTo>
                    <a:pt x="297" y="542"/>
                    <a:pt x="297" y="537"/>
                    <a:pt x="301" y="533"/>
                  </a:cubicBezTo>
                  <a:cubicBezTo>
                    <a:pt x="299" y="530"/>
                    <a:pt x="299" y="528"/>
                    <a:pt x="299" y="526"/>
                  </a:cubicBezTo>
                  <a:cubicBezTo>
                    <a:pt x="302" y="524"/>
                    <a:pt x="300" y="521"/>
                    <a:pt x="301" y="519"/>
                  </a:cubicBezTo>
                  <a:cubicBezTo>
                    <a:pt x="300" y="514"/>
                    <a:pt x="305" y="510"/>
                    <a:pt x="302" y="505"/>
                  </a:cubicBezTo>
                  <a:cubicBezTo>
                    <a:pt x="307" y="496"/>
                    <a:pt x="302" y="486"/>
                    <a:pt x="307" y="477"/>
                  </a:cubicBezTo>
                  <a:cubicBezTo>
                    <a:pt x="305" y="475"/>
                    <a:pt x="304" y="473"/>
                    <a:pt x="308" y="471"/>
                  </a:cubicBezTo>
                  <a:cubicBezTo>
                    <a:pt x="305" y="468"/>
                    <a:pt x="308" y="466"/>
                    <a:pt x="308" y="464"/>
                  </a:cubicBezTo>
                  <a:cubicBezTo>
                    <a:pt x="308" y="459"/>
                    <a:pt x="309" y="454"/>
                    <a:pt x="308" y="450"/>
                  </a:cubicBezTo>
                  <a:cubicBezTo>
                    <a:pt x="306" y="439"/>
                    <a:pt x="313" y="430"/>
                    <a:pt x="309" y="420"/>
                  </a:cubicBezTo>
                  <a:cubicBezTo>
                    <a:pt x="314" y="416"/>
                    <a:pt x="306" y="410"/>
                    <a:pt x="312" y="406"/>
                  </a:cubicBezTo>
                  <a:cubicBezTo>
                    <a:pt x="307" y="401"/>
                    <a:pt x="316" y="398"/>
                    <a:pt x="310" y="392"/>
                  </a:cubicBezTo>
                  <a:cubicBezTo>
                    <a:pt x="312" y="383"/>
                    <a:pt x="309" y="373"/>
                    <a:pt x="312" y="364"/>
                  </a:cubicBezTo>
                  <a:cubicBezTo>
                    <a:pt x="308" y="359"/>
                    <a:pt x="312" y="355"/>
                    <a:pt x="309" y="350"/>
                  </a:cubicBezTo>
                  <a:cubicBezTo>
                    <a:pt x="310" y="345"/>
                    <a:pt x="307" y="340"/>
                    <a:pt x="310" y="336"/>
                  </a:cubicBezTo>
                  <a:cubicBezTo>
                    <a:pt x="304" y="330"/>
                    <a:pt x="309" y="326"/>
                    <a:pt x="305" y="321"/>
                  </a:cubicBezTo>
                  <a:cubicBezTo>
                    <a:pt x="310" y="316"/>
                    <a:pt x="301" y="310"/>
                    <a:pt x="304" y="305"/>
                  </a:cubicBezTo>
                  <a:cubicBezTo>
                    <a:pt x="299" y="295"/>
                    <a:pt x="301" y="286"/>
                    <a:pt x="297" y="276"/>
                  </a:cubicBezTo>
                  <a:cubicBezTo>
                    <a:pt x="294" y="266"/>
                    <a:pt x="291" y="256"/>
                    <a:pt x="286" y="246"/>
                  </a:cubicBezTo>
                  <a:cubicBezTo>
                    <a:pt x="287" y="241"/>
                    <a:pt x="284" y="236"/>
                    <a:pt x="281" y="231"/>
                  </a:cubicBezTo>
                  <a:cubicBezTo>
                    <a:pt x="284" y="226"/>
                    <a:pt x="273" y="226"/>
                    <a:pt x="278" y="219"/>
                  </a:cubicBezTo>
                  <a:cubicBezTo>
                    <a:pt x="272" y="214"/>
                    <a:pt x="274" y="209"/>
                    <a:pt x="270" y="204"/>
                  </a:cubicBezTo>
                  <a:cubicBezTo>
                    <a:pt x="272" y="202"/>
                    <a:pt x="268" y="198"/>
                    <a:pt x="266" y="196"/>
                  </a:cubicBezTo>
                  <a:cubicBezTo>
                    <a:pt x="264" y="193"/>
                    <a:pt x="262" y="189"/>
                    <a:pt x="260" y="190"/>
                  </a:cubicBezTo>
                  <a:cubicBezTo>
                    <a:pt x="263" y="201"/>
                    <a:pt x="269" y="213"/>
                    <a:pt x="274" y="225"/>
                  </a:cubicBezTo>
                  <a:cubicBezTo>
                    <a:pt x="277" y="231"/>
                    <a:pt x="278" y="237"/>
                    <a:pt x="282" y="243"/>
                  </a:cubicBezTo>
                  <a:cubicBezTo>
                    <a:pt x="281" y="249"/>
                    <a:pt x="284" y="255"/>
                    <a:pt x="287" y="261"/>
                  </a:cubicBezTo>
                  <a:cubicBezTo>
                    <a:pt x="284" y="267"/>
                    <a:pt x="290" y="274"/>
                    <a:pt x="291" y="279"/>
                  </a:cubicBezTo>
                  <a:cubicBezTo>
                    <a:pt x="289" y="282"/>
                    <a:pt x="294" y="285"/>
                    <a:pt x="292" y="287"/>
                  </a:cubicBezTo>
                  <a:cubicBezTo>
                    <a:pt x="296" y="291"/>
                    <a:pt x="291" y="293"/>
                    <a:pt x="293" y="297"/>
                  </a:cubicBezTo>
                  <a:cubicBezTo>
                    <a:pt x="298" y="309"/>
                    <a:pt x="296" y="320"/>
                    <a:pt x="303" y="333"/>
                  </a:cubicBezTo>
                  <a:cubicBezTo>
                    <a:pt x="300" y="339"/>
                    <a:pt x="302" y="345"/>
                    <a:pt x="303" y="352"/>
                  </a:cubicBezTo>
                  <a:cubicBezTo>
                    <a:pt x="302" y="358"/>
                    <a:pt x="300" y="364"/>
                    <a:pt x="303" y="370"/>
                  </a:cubicBezTo>
                  <a:cubicBezTo>
                    <a:pt x="301" y="383"/>
                    <a:pt x="302" y="396"/>
                    <a:pt x="301" y="409"/>
                  </a:cubicBezTo>
                  <a:cubicBezTo>
                    <a:pt x="301" y="416"/>
                    <a:pt x="300" y="422"/>
                    <a:pt x="301" y="428"/>
                  </a:cubicBezTo>
                  <a:cubicBezTo>
                    <a:pt x="302" y="431"/>
                    <a:pt x="301" y="434"/>
                    <a:pt x="299" y="437"/>
                  </a:cubicBezTo>
                  <a:cubicBezTo>
                    <a:pt x="298" y="441"/>
                    <a:pt x="299" y="444"/>
                    <a:pt x="299" y="448"/>
                  </a:cubicBezTo>
                  <a:cubicBezTo>
                    <a:pt x="294" y="450"/>
                    <a:pt x="306" y="455"/>
                    <a:pt x="298" y="457"/>
                  </a:cubicBezTo>
                  <a:cubicBezTo>
                    <a:pt x="300" y="461"/>
                    <a:pt x="294" y="463"/>
                    <a:pt x="299" y="467"/>
                  </a:cubicBezTo>
                  <a:cubicBezTo>
                    <a:pt x="292" y="469"/>
                    <a:pt x="302" y="474"/>
                    <a:pt x="295" y="475"/>
                  </a:cubicBezTo>
                  <a:cubicBezTo>
                    <a:pt x="298" y="480"/>
                    <a:pt x="296" y="483"/>
                    <a:pt x="294" y="486"/>
                  </a:cubicBezTo>
                  <a:cubicBezTo>
                    <a:pt x="295" y="512"/>
                    <a:pt x="288" y="537"/>
                    <a:pt x="282" y="562"/>
                  </a:cubicBezTo>
                  <a:cubicBezTo>
                    <a:pt x="282" y="575"/>
                    <a:pt x="277" y="588"/>
                    <a:pt x="277" y="601"/>
                  </a:cubicBezTo>
                  <a:cubicBezTo>
                    <a:pt x="279" y="604"/>
                    <a:pt x="272" y="606"/>
                    <a:pt x="275" y="610"/>
                  </a:cubicBezTo>
                  <a:cubicBezTo>
                    <a:pt x="272" y="612"/>
                    <a:pt x="278" y="616"/>
                    <a:pt x="274" y="619"/>
                  </a:cubicBezTo>
                  <a:cubicBezTo>
                    <a:pt x="270" y="621"/>
                    <a:pt x="277" y="626"/>
                    <a:pt x="272" y="628"/>
                  </a:cubicBezTo>
                  <a:cubicBezTo>
                    <a:pt x="273" y="630"/>
                    <a:pt x="272" y="631"/>
                    <a:pt x="273" y="633"/>
                  </a:cubicBezTo>
                  <a:cubicBezTo>
                    <a:pt x="271" y="634"/>
                    <a:pt x="272" y="637"/>
                    <a:pt x="269" y="635"/>
                  </a:cubicBezTo>
                  <a:cubicBezTo>
                    <a:pt x="265" y="615"/>
                    <a:pt x="270" y="596"/>
                    <a:pt x="270" y="576"/>
                  </a:cubicBezTo>
                  <a:cubicBezTo>
                    <a:pt x="269" y="556"/>
                    <a:pt x="273" y="537"/>
                    <a:pt x="274" y="517"/>
                  </a:cubicBezTo>
                  <a:cubicBezTo>
                    <a:pt x="280" y="514"/>
                    <a:pt x="272" y="508"/>
                    <a:pt x="277" y="504"/>
                  </a:cubicBezTo>
                  <a:cubicBezTo>
                    <a:pt x="279" y="502"/>
                    <a:pt x="277" y="498"/>
                    <a:pt x="277" y="496"/>
                  </a:cubicBezTo>
                  <a:cubicBezTo>
                    <a:pt x="279" y="494"/>
                    <a:pt x="279" y="491"/>
                    <a:pt x="277" y="488"/>
                  </a:cubicBezTo>
                  <a:cubicBezTo>
                    <a:pt x="278" y="484"/>
                    <a:pt x="281" y="479"/>
                    <a:pt x="278" y="474"/>
                  </a:cubicBezTo>
                  <a:cubicBezTo>
                    <a:pt x="279" y="469"/>
                    <a:pt x="282" y="464"/>
                    <a:pt x="280" y="459"/>
                  </a:cubicBezTo>
                  <a:cubicBezTo>
                    <a:pt x="285" y="455"/>
                    <a:pt x="276" y="449"/>
                    <a:pt x="284" y="445"/>
                  </a:cubicBezTo>
                  <a:cubicBezTo>
                    <a:pt x="279" y="439"/>
                    <a:pt x="285" y="435"/>
                    <a:pt x="280" y="429"/>
                  </a:cubicBezTo>
                  <a:cubicBezTo>
                    <a:pt x="285" y="425"/>
                    <a:pt x="282" y="419"/>
                    <a:pt x="283" y="414"/>
                  </a:cubicBezTo>
                  <a:cubicBezTo>
                    <a:pt x="286" y="412"/>
                    <a:pt x="280" y="408"/>
                    <a:pt x="283" y="406"/>
                  </a:cubicBezTo>
                  <a:cubicBezTo>
                    <a:pt x="281" y="403"/>
                    <a:pt x="284" y="401"/>
                    <a:pt x="283" y="398"/>
                  </a:cubicBezTo>
                  <a:cubicBezTo>
                    <a:pt x="284" y="394"/>
                    <a:pt x="281" y="389"/>
                    <a:pt x="283" y="384"/>
                  </a:cubicBezTo>
                  <a:cubicBezTo>
                    <a:pt x="280" y="379"/>
                    <a:pt x="286" y="374"/>
                    <a:pt x="280" y="368"/>
                  </a:cubicBezTo>
                  <a:cubicBezTo>
                    <a:pt x="281" y="359"/>
                    <a:pt x="279" y="348"/>
                    <a:pt x="277" y="338"/>
                  </a:cubicBezTo>
                  <a:cubicBezTo>
                    <a:pt x="276" y="328"/>
                    <a:pt x="271" y="317"/>
                    <a:pt x="271" y="307"/>
                  </a:cubicBezTo>
                  <a:cubicBezTo>
                    <a:pt x="266" y="297"/>
                    <a:pt x="270" y="287"/>
                    <a:pt x="262" y="276"/>
                  </a:cubicBezTo>
                  <a:cubicBezTo>
                    <a:pt x="265" y="272"/>
                    <a:pt x="257" y="266"/>
                    <a:pt x="260" y="262"/>
                  </a:cubicBezTo>
                  <a:cubicBezTo>
                    <a:pt x="257" y="256"/>
                    <a:pt x="255" y="250"/>
                    <a:pt x="254" y="245"/>
                  </a:cubicBezTo>
                  <a:cubicBezTo>
                    <a:pt x="248" y="234"/>
                    <a:pt x="242" y="223"/>
                    <a:pt x="239" y="213"/>
                  </a:cubicBezTo>
                  <a:cubicBezTo>
                    <a:pt x="229" y="201"/>
                    <a:pt x="228" y="191"/>
                    <a:pt x="218" y="180"/>
                  </a:cubicBezTo>
                  <a:cubicBezTo>
                    <a:pt x="220" y="175"/>
                    <a:pt x="210" y="168"/>
                    <a:pt x="208" y="162"/>
                  </a:cubicBezTo>
                  <a:cubicBezTo>
                    <a:pt x="209" y="159"/>
                    <a:pt x="203" y="147"/>
                    <a:pt x="198" y="148"/>
                  </a:cubicBezTo>
                  <a:cubicBezTo>
                    <a:pt x="207" y="172"/>
                    <a:pt x="222" y="196"/>
                    <a:pt x="236" y="220"/>
                  </a:cubicBezTo>
                  <a:cubicBezTo>
                    <a:pt x="233" y="223"/>
                    <a:pt x="239" y="222"/>
                    <a:pt x="237" y="225"/>
                  </a:cubicBezTo>
                  <a:cubicBezTo>
                    <a:pt x="239" y="228"/>
                    <a:pt x="240" y="231"/>
                    <a:pt x="240" y="233"/>
                  </a:cubicBezTo>
                  <a:cubicBezTo>
                    <a:pt x="240" y="239"/>
                    <a:pt x="247" y="246"/>
                    <a:pt x="248" y="252"/>
                  </a:cubicBezTo>
                  <a:cubicBezTo>
                    <a:pt x="254" y="264"/>
                    <a:pt x="253" y="276"/>
                    <a:pt x="260" y="288"/>
                  </a:cubicBezTo>
                  <a:cubicBezTo>
                    <a:pt x="258" y="295"/>
                    <a:pt x="261" y="303"/>
                    <a:pt x="263" y="311"/>
                  </a:cubicBezTo>
                  <a:cubicBezTo>
                    <a:pt x="261" y="314"/>
                    <a:pt x="264" y="318"/>
                    <a:pt x="266" y="322"/>
                  </a:cubicBezTo>
                  <a:cubicBezTo>
                    <a:pt x="264" y="326"/>
                    <a:pt x="267" y="331"/>
                    <a:pt x="267" y="335"/>
                  </a:cubicBezTo>
                  <a:cubicBezTo>
                    <a:pt x="269" y="350"/>
                    <a:pt x="272" y="366"/>
                    <a:pt x="273" y="381"/>
                  </a:cubicBezTo>
                  <a:cubicBezTo>
                    <a:pt x="272" y="388"/>
                    <a:pt x="273" y="396"/>
                    <a:pt x="272" y="403"/>
                  </a:cubicBezTo>
                  <a:cubicBezTo>
                    <a:pt x="272" y="407"/>
                    <a:pt x="275" y="411"/>
                    <a:pt x="272" y="414"/>
                  </a:cubicBezTo>
                  <a:cubicBezTo>
                    <a:pt x="271" y="418"/>
                    <a:pt x="274" y="422"/>
                    <a:pt x="273" y="426"/>
                  </a:cubicBezTo>
                  <a:cubicBezTo>
                    <a:pt x="269" y="434"/>
                    <a:pt x="275" y="442"/>
                    <a:pt x="271" y="450"/>
                  </a:cubicBezTo>
                  <a:cubicBezTo>
                    <a:pt x="276" y="454"/>
                    <a:pt x="267" y="456"/>
                    <a:pt x="271" y="460"/>
                  </a:cubicBezTo>
                  <a:cubicBezTo>
                    <a:pt x="273" y="465"/>
                    <a:pt x="267" y="468"/>
                    <a:pt x="272" y="473"/>
                  </a:cubicBezTo>
                  <a:cubicBezTo>
                    <a:pt x="267" y="480"/>
                    <a:pt x="273" y="488"/>
                    <a:pt x="268" y="494"/>
                  </a:cubicBezTo>
                  <a:cubicBezTo>
                    <a:pt x="270" y="503"/>
                    <a:pt x="264" y="509"/>
                    <a:pt x="266" y="517"/>
                  </a:cubicBezTo>
                  <a:cubicBezTo>
                    <a:pt x="262" y="521"/>
                    <a:pt x="266" y="525"/>
                    <a:pt x="262" y="528"/>
                  </a:cubicBezTo>
                  <a:cubicBezTo>
                    <a:pt x="266" y="533"/>
                    <a:pt x="260" y="536"/>
                    <a:pt x="263" y="541"/>
                  </a:cubicBezTo>
                  <a:cubicBezTo>
                    <a:pt x="257" y="543"/>
                    <a:pt x="265" y="548"/>
                    <a:pt x="260" y="551"/>
                  </a:cubicBezTo>
                  <a:cubicBezTo>
                    <a:pt x="262" y="555"/>
                    <a:pt x="260" y="559"/>
                    <a:pt x="261" y="564"/>
                  </a:cubicBezTo>
                  <a:cubicBezTo>
                    <a:pt x="260" y="571"/>
                    <a:pt x="261" y="578"/>
                    <a:pt x="260" y="585"/>
                  </a:cubicBezTo>
                  <a:cubicBezTo>
                    <a:pt x="259" y="593"/>
                    <a:pt x="259" y="601"/>
                    <a:pt x="258" y="608"/>
                  </a:cubicBezTo>
                  <a:cubicBezTo>
                    <a:pt x="258" y="612"/>
                    <a:pt x="259" y="616"/>
                    <a:pt x="258" y="619"/>
                  </a:cubicBezTo>
                  <a:cubicBezTo>
                    <a:pt x="257" y="623"/>
                    <a:pt x="260" y="628"/>
                    <a:pt x="259" y="632"/>
                  </a:cubicBezTo>
                  <a:cubicBezTo>
                    <a:pt x="259" y="636"/>
                    <a:pt x="262" y="640"/>
                    <a:pt x="259" y="643"/>
                  </a:cubicBezTo>
                  <a:cubicBezTo>
                    <a:pt x="260" y="645"/>
                    <a:pt x="258" y="647"/>
                    <a:pt x="261" y="649"/>
                  </a:cubicBezTo>
                  <a:cubicBezTo>
                    <a:pt x="259" y="651"/>
                    <a:pt x="260" y="654"/>
                    <a:pt x="257" y="652"/>
                  </a:cubicBezTo>
                  <a:cubicBezTo>
                    <a:pt x="249" y="634"/>
                    <a:pt x="251" y="618"/>
                    <a:pt x="247" y="600"/>
                  </a:cubicBezTo>
                  <a:cubicBezTo>
                    <a:pt x="245" y="592"/>
                    <a:pt x="245" y="583"/>
                    <a:pt x="242" y="574"/>
                  </a:cubicBezTo>
                  <a:cubicBezTo>
                    <a:pt x="242" y="566"/>
                    <a:pt x="239" y="557"/>
                    <a:pt x="240" y="549"/>
                  </a:cubicBezTo>
                  <a:cubicBezTo>
                    <a:pt x="240" y="541"/>
                    <a:pt x="241" y="533"/>
                    <a:pt x="241" y="524"/>
                  </a:cubicBezTo>
                  <a:cubicBezTo>
                    <a:pt x="245" y="521"/>
                    <a:pt x="241" y="516"/>
                    <a:pt x="243" y="512"/>
                  </a:cubicBezTo>
                  <a:cubicBezTo>
                    <a:pt x="241" y="508"/>
                    <a:pt x="247" y="504"/>
                    <a:pt x="242" y="499"/>
                  </a:cubicBezTo>
                  <a:cubicBezTo>
                    <a:pt x="248" y="492"/>
                    <a:pt x="240" y="482"/>
                    <a:pt x="246" y="475"/>
                  </a:cubicBezTo>
                  <a:cubicBezTo>
                    <a:pt x="245" y="471"/>
                    <a:pt x="246" y="467"/>
                    <a:pt x="245" y="462"/>
                  </a:cubicBezTo>
                  <a:cubicBezTo>
                    <a:pt x="247" y="461"/>
                    <a:pt x="247" y="458"/>
                    <a:pt x="246" y="456"/>
                  </a:cubicBezTo>
                  <a:cubicBezTo>
                    <a:pt x="244" y="453"/>
                    <a:pt x="250" y="452"/>
                    <a:pt x="246" y="448"/>
                  </a:cubicBezTo>
                  <a:cubicBezTo>
                    <a:pt x="251" y="441"/>
                    <a:pt x="247" y="432"/>
                    <a:pt x="250" y="424"/>
                  </a:cubicBezTo>
                  <a:cubicBezTo>
                    <a:pt x="247" y="419"/>
                    <a:pt x="248" y="415"/>
                    <a:pt x="252" y="412"/>
                  </a:cubicBezTo>
                  <a:cubicBezTo>
                    <a:pt x="247" y="407"/>
                    <a:pt x="254" y="404"/>
                    <a:pt x="251" y="399"/>
                  </a:cubicBezTo>
                  <a:cubicBezTo>
                    <a:pt x="249" y="397"/>
                    <a:pt x="253" y="395"/>
                    <a:pt x="252" y="393"/>
                  </a:cubicBezTo>
                  <a:cubicBezTo>
                    <a:pt x="250" y="391"/>
                    <a:pt x="250" y="389"/>
                    <a:pt x="250" y="387"/>
                  </a:cubicBezTo>
                  <a:cubicBezTo>
                    <a:pt x="254" y="383"/>
                    <a:pt x="250" y="378"/>
                    <a:pt x="252" y="374"/>
                  </a:cubicBezTo>
                  <a:cubicBezTo>
                    <a:pt x="252" y="366"/>
                    <a:pt x="251" y="357"/>
                    <a:pt x="252" y="348"/>
                  </a:cubicBezTo>
                  <a:cubicBezTo>
                    <a:pt x="254" y="340"/>
                    <a:pt x="251" y="331"/>
                    <a:pt x="253" y="323"/>
                  </a:cubicBezTo>
                  <a:cubicBezTo>
                    <a:pt x="251" y="314"/>
                    <a:pt x="248" y="306"/>
                    <a:pt x="251" y="298"/>
                  </a:cubicBezTo>
                  <a:cubicBezTo>
                    <a:pt x="245" y="279"/>
                    <a:pt x="243" y="262"/>
                    <a:pt x="237" y="244"/>
                  </a:cubicBezTo>
                  <a:cubicBezTo>
                    <a:pt x="232" y="246"/>
                    <a:pt x="232" y="249"/>
                    <a:pt x="235" y="253"/>
                  </a:cubicBezTo>
                  <a:cubicBezTo>
                    <a:pt x="240" y="257"/>
                    <a:pt x="233" y="260"/>
                    <a:pt x="238" y="264"/>
                  </a:cubicBezTo>
                  <a:cubicBezTo>
                    <a:pt x="240" y="271"/>
                    <a:pt x="239" y="278"/>
                    <a:pt x="242" y="285"/>
                  </a:cubicBezTo>
                  <a:cubicBezTo>
                    <a:pt x="243" y="292"/>
                    <a:pt x="245" y="299"/>
                    <a:pt x="243" y="306"/>
                  </a:cubicBezTo>
                  <a:cubicBezTo>
                    <a:pt x="247" y="313"/>
                    <a:pt x="244" y="319"/>
                    <a:pt x="248" y="327"/>
                  </a:cubicBezTo>
                  <a:cubicBezTo>
                    <a:pt x="241" y="330"/>
                    <a:pt x="246" y="335"/>
                    <a:pt x="246" y="339"/>
                  </a:cubicBezTo>
                  <a:cubicBezTo>
                    <a:pt x="244" y="343"/>
                    <a:pt x="243" y="347"/>
                    <a:pt x="244" y="351"/>
                  </a:cubicBezTo>
                  <a:cubicBezTo>
                    <a:pt x="248" y="356"/>
                    <a:pt x="242" y="359"/>
                    <a:pt x="245" y="364"/>
                  </a:cubicBezTo>
                  <a:cubicBezTo>
                    <a:pt x="241" y="367"/>
                    <a:pt x="244" y="372"/>
                    <a:pt x="242" y="376"/>
                  </a:cubicBezTo>
                  <a:cubicBezTo>
                    <a:pt x="242" y="384"/>
                    <a:pt x="241" y="392"/>
                    <a:pt x="241" y="401"/>
                  </a:cubicBezTo>
                  <a:cubicBezTo>
                    <a:pt x="241" y="405"/>
                    <a:pt x="239" y="409"/>
                    <a:pt x="242" y="414"/>
                  </a:cubicBezTo>
                  <a:cubicBezTo>
                    <a:pt x="235" y="417"/>
                    <a:pt x="243" y="423"/>
                    <a:pt x="239" y="427"/>
                  </a:cubicBezTo>
                  <a:cubicBezTo>
                    <a:pt x="240" y="429"/>
                    <a:pt x="237" y="431"/>
                    <a:pt x="238" y="433"/>
                  </a:cubicBezTo>
                  <a:cubicBezTo>
                    <a:pt x="239" y="435"/>
                    <a:pt x="240" y="438"/>
                    <a:pt x="240" y="440"/>
                  </a:cubicBezTo>
                  <a:cubicBezTo>
                    <a:pt x="236" y="443"/>
                    <a:pt x="240" y="448"/>
                    <a:pt x="238" y="452"/>
                  </a:cubicBezTo>
                  <a:cubicBezTo>
                    <a:pt x="235" y="460"/>
                    <a:pt x="235" y="469"/>
                    <a:pt x="235" y="478"/>
                  </a:cubicBezTo>
                  <a:cubicBezTo>
                    <a:pt x="236" y="486"/>
                    <a:pt x="234" y="494"/>
                    <a:pt x="234" y="503"/>
                  </a:cubicBezTo>
                  <a:cubicBezTo>
                    <a:pt x="229" y="506"/>
                    <a:pt x="236" y="511"/>
                    <a:pt x="232" y="515"/>
                  </a:cubicBezTo>
                  <a:cubicBezTo>
                    <a:pt x="233" y="517"/>
                    <a:pt x="234" y="519"/>
                    <a:pt x="231" y="521"/>
                  </a:cubicBezTo>
                  <a:cubicBezTo>
                    <a:pt x="231" y="524"/>
                    <a:pt x="232" y="526"/>
                    <a:pt x="231" y="529"/>
                  </a:cubicBezTo>
                  <a:cubicBezTo>
                    <a:pt x="226" y="517"/>
                    <a:pt x="229" y="506"/>
                    <a:pt x="227" y="494"/>
                  </a:cubicBezTo>
                  <a:cubicBezTo>
                    <a:pt x="226" y="488"/>
                    <a:pt x="229" y="483"/>
                    <a:pt x="226" y="476"/>
                  </a:cubicBezTo>
                  <a:cubicBezTo>
                    <a:pt x="230" y="471"/>
                    <a:pt x="222" y="464"/>
                    <a:pt x="227" y="459"/>
                  </a:cubicBezTo>
                  <a:cubicBezTo>
                    <a:pt x="223" y="453"/>
                    <a:pt x="227" y="448"/>
                    <a:pt x="225" y="442"/>
                  </a:cubicBezTo>
                  <a:cubicBezTo>
                    <a:pt x="225" y="439"/>
                    <a:pt x="224" y="437"/>
                    <a:pt x="225" y="434"/>
                  </a:cubicBezTo>
                  <a:cubicBezTo>
                    <a:pt x="228" y="431"/>
                    <a:pt x="222" y="427"/>
                    <a:pt x="226" y="425"/>
                  </a:cubicBezTo>
                  <a:cubicBezTo>
                    <a:pt x="224" y="413"/>
                    <a:pt x="227" y="402"/>
                    <a:pt x="223" y="390"/>
                  </a:cubicBezTo>
                  <a:cubicBezTo>
                    <a:pt x="224" y="385"/>
                    <a:pt x="227" y="381"/>
                    <a:pt x="224" y="376"/>
                  </a:cubicBezTo>
                  <a:cubicBezTo>
                    <a:pt x="227" y="372"/>
                    <a:pt x="228" y="367"/>
                    <a:pt x="225" y="362"/>
                  </a:cubicBezTo>
                  <a:cubicBezTo>
                    <a:pt x="229" y="353"/>
                    <a:pt x="223" y="342"/>
                    <a:pt x="228" y="333"/>
                  </a:cubicBezTo>
                  <a:cubicBezTo>
                    <a:pt x="224" y="328"/>
                    <a:pt x="228" y="324"/>
                    <a:pt x="226" y="318"/>
                  </a:cubicBezTo>
                  <a:cubicBezTo>
                    <a:pt x="226" y="313"/>
                    <a:pt x="223" y="308"/>
                    <a:pt x="225" y="303"/>
                  </a:cubicBezTo>
                  <a:cubicBezTo>
                    <a:pt x="222" y="292"/>
                    <a:pt x="222" y="282"/>
                    <a:pt x="222" y="273"/>
                  </a:cubicBezTo>
                  <a:cubicBezTo>
                    <a:pt x="215" y="257"/>
                    <a:pt x="218" y="244"/>
                    <a:pt x="209" y="228"/>
                  </a:cubicBezTo>
                  <a:cubicBezTo>
                    <a:pt x="215" y="226"/>
                    <a:pt x="202" y="221"/>
                    <a:pt x="208" y="219"/>
                  </a:cubicBezTo>
                  <a:cubicBezTo>
                    <a:pt x="207" y="215"/>
                    <a:pt x="204" y="211"/>
                    <a:pt x="205" y="207"/>
                  </a:cubicBezTo>
                  <a:cubicBezTo>
                    <a:pt x="200" y="203"/>
                    <a:pt x="204" y="200"/>
                    <a:pt x="199" y="195"/>
                  </a:cubicBezTo>
                  <a:cubicBezTo>
                    <a:pt x="202" y="192"/>
                    <a:pt x="193" y="187"/>
                    <a:pt x="197" y="184"/>
                  </a:cubicBezTo>
                  <a:cubicBezTo>
                    <a:pt x="190" y="169"/>
                    <a:pt x="182" y="153"/>
                    <a:pt x="175" y="138"/>
                  </a:cubicBezTo>
                  <a:cubicBezTo>
                    <a:pt x="168" y="130"/>
                    <a:pt x="170" y="124"/>
                    <a:pt x="164" y="116"/>
                  </a:cubicBezTo>
                  <a:cubicBezTo>
                    <a:pt x="159" y="111"/>
                    <a:pt x="161" y="108"/>
                    <a:pt x="158" y="104"/>
                  </a:cubicBezTo>
                  <a:cubicBezTo>
                    <a:pt x="155" y="99"/>
                    <a:pt x="158" y="96"/>
                    <a:pt x="152" y="98"/>
                  </a:cubicBezTo>
                  <a:cubicBezTo>
                    <a:pt x="157" y="104"/>
                    <a:pt x="153" y="112"/>
                    <a:pt x="160" y="114"/>
                  </a:cubicBezTo>
                  <a:cubicBezTo>
                    <a:pt x="162" y="120"/>
                    <a:pt x="165" y="126"/>
                    <a:pt x="165" y="132"/>
                  </a:cubicBezTo>
                  <a:cubicBezTo>
                    <a:pt x="173" y="138"/>
                    <a:pt x="175" y="152"/>
                    <a:pt x="181" y="163"/>
                  </a:cubicBezTo>
                  <a:cubicBezTo>
                    <a:pt x="187" y="174"/>
                    <a:pt x="189" y="186"/>
                    <a:pt x="196" y="198"/>
                  </a:cubicBezTo>
                  <a:cubicBezTo>
                    <a:pt x="195" y="203"/>
                    <a:pt x="200" y="209"/>
                    <a:pt x="199" y="214"/>
                  </a:cubicBezTo>
                  <a:cubicBezTo>
                    <a:pt x="201" y="219"/>
                    <a:pt x="202" y="225"/>
                    <a:pt x="206" y="231"/>
                  </a:cubicBezTo>
                  <a:cubicBezTo>
                    <a:pt x="204" y="241"/>
                    <a:pt x="213" y="254"/>
                    <a:pt x="211" y="264"/>
                  </a:cubicBezTo>
                  <a:cubicBezTo>
                    <a:pt x="212" y="270"/>
                    <a:pt x="215" y="275"/>
                    <a:pt x="215" y="281"/>
                  </a:cubicBezTo>
                  <a:cubicBezTo>
                    <a:pt x="212" y="285"/>
                    <a:pt x="218" y="292"/>
                    <a:pt x="215" y="296"/>
                  </a:cubicBezTo>
                  <a:cubicBezTo>
                    <a:pt x="216" y="302"/>
                    <a:pt x="213" y="306"/>
                    <a:pt x="219" y="313"/>
                  </a:cubicBezTo>
                  <a:cubicBezTo>
                    <a:pt x="212" y="317"/>
                    <a:pt x="220" y="324"/>
                    <a:pt x="217" y="330"/>
                  </a:cubicBezTo>
                  <a:cubicBezTo>
                    <a:pt x="220" y="335"/>
                    <a:pt x="215" y="340"/>
                    <a:pt x="218" y="345"/>
                  </a:cubicBezTo>
                  <a:cubicBezTo>
                    <a:pt x="213" y="350"/>
                    <a:pt x="219" y="356"/>
                    <a:pt x="215" y="360"/>
                  </a:cubicBezTo>
                  <a:cubicBezTo>
                    <a:pt x="219" y="372"/>
                    <a:pt x="217" y="383"/>
                    <a:pt x="215" y="393"/>
                  </a:cubicBezTo>
                  <a:cubicBezTo>
                    <a:pt x="214" y="397"/>
                    <a:pt x="218" y="401"/>
                    <a:pt x="214" y="404"/>
                  </a:cubicBezTo>
                  <a:cubicBezTo>
                    <a:pt x="222" y="409"/>
                    <a:pt x="212" y="412"/>
                    <a:pt x="215" y="417"/>
                  </a:cubicBezTo>
                  <a:cubicBezTo>
                    <a:pt x="221" y="422"/>
                    <a:pt x="210" y="424"/>
                    <a:pt x="216" y="429"/>
                  </a:cubicBezTo>
                  <a:cubicBezTo>
                    <a:pt x="212" y="433"/>
                    <a:pt x="219" y="438"/>
                    <a:pt x="214" y="442"/>
                  </a:cubicBezTo>
                  <a:cubicBezTo>
                    <a:pt x="218" y="450"/>
                    <a:pt x="215" y="457"/>
                    <a:pt x="218" y="466"/>
                  </a:cubicBezTo>
                  <a:cubicBezTo>
                    <a:pt x="216" y="474"/>
                    <a:pt x="220" y="483"/>
                    <a:pt x="217" y="491"/>
                  </a:cubicBezTo>
                  <a:cubicBezTo>
                    <a:pt x="219" y="499"/>
                    <a:pt x="218" y="506"/>
                    <a:pt x="218" y="514"/>
                  </a:cubicBezTo>
                  <a:cubicBezTo>
                    <a:pt x="217" y="522"/>
                    <a:pt x="223" y="532"/>
                    <a:pt x="220" y="539"/>
                  </a:cubicBezTo>
                  <a:cubicBezTo>
                    <a:pt x="226" y="548"/>
                    <a:pt x="218" y="555"/>
                    <a:pt x="224" y="564"/>
                  </a:cubicBezTo>
                  <a:cubicBezTo>
                    <a:pt x="222" y="572"/>
                    <a:pt x="227" y="581"/>
                    <a:pt x="226" y="589"/>
                  </a:cubicBezTo>
                  <a:cubicBezTo>
                    <a:pt x="217" y="579"/>
                    <a:pt x="222" y="571"/>
                    <a:pt x="219" y="561"/>
                  </a:cubicBezTo>
                  <a:cubicBezTo>
                    <a:pt x="214" y="556"/>
                    <a:pt x="221" y="553"/>
                    <a:pt x="218" y="549"/>
                  </a:cubicBezTo>
                  <a:cubicBezTo>
                    <a:pt x="213" y="543"/>
                    <a:pt x="216" y="539"/>
                    <a:pt x="216" y="534"/>
                  </a:cubicBezTo>
                  <a:cubicBezTo>
                    <a:pt x="210" y="524"/>
                    <a:pt x="217" y="517"/>
                    <a:pt x="210" y="506"/>
                  </a:cubicBezTo>
                  <a:cubicBezTo>
                    <a:pt x="213" y="498"/>
                    <a:pt x="206" y="488"/>
                    <a:pt x="209" y="480"/>
                  </a:cubicBezTo>
                  <a:cubicBezTo>
                    <a:pt x="209" y="471"/>
                    <a:pt x="204" y="461"/>
                    <a:pt x="206" y="453"/>
                  </a:cubicBezTo>
                  <a:cubicBezTo>
                    <a:pt x="204" y="443"/>
                    <a:pt x="201" y="434"/>
                    <a:pt x="203" y="426"/>
                  </a:cubicBezTo>
                  <a:cubicBezTo>
                    <a:pt x="200" y="416"/>
                    <a:pt x="200" y="407"/>
                    <a:pt x="200" y="399"/>
                  </a:cubicBezTo>
                  <a:cubicBezTo>
                    <a:pt x="198" y="389"/>
                    <a:pt x="203" y="381"/>
                    <a:pt x="199" y="372"/>
                  </a:cubicBezTo>
                  <a:cubicBezTo>
                    <a:pt x="202" y="364"/>
                    <a:pt x="198" y="354"/>
                    <a:pt x="199" y="345"/>
                  </a:cubicBezTo>
                  <a:cubicBezTo>
                    <a:pt x="200" y="341"/>
                    <a:pt x="197" y="337"/>
                    <a:pt x="198" y="333"/>
                  </a:cubicBezTo>
                  <a:cubicBezTo>
                    <a:pt x="201" y="328"/>
                    <a:pt x="198" y="323"/>
                    <a:pt x="199" y="319"/>
                  </a:cubicBezTo>
                  <a:cubicBezTo>
                    <a:pt x="201" y="318"/>
                    <a:pt x="200" y="317"/>
                    <a:pt x="199" y="316"/>
                  </a:cubicBezTo>
                  <a:cubicBezTo>
                    <a:pt x="199" y="312"/>
                    <a:pt x="203" y="310"/>
                    <a:pt x="198" y="306"/>
                  </a:cubicBezTo>
                  <a:cubicBezTo>
                    <a:pt x="201" y="302"/>
                    <a:pt x="199" y="297"/>
                    <a:pt x="199" y="292"/>
                  </a:cubicBezTo>
                  <a:cubicBezTo>
                    <a:pt x="197" y="288"/>
                    <a:pt x="198" y="284"/>
                    <a:pt x="198" y="279"/>
                  </a:cubicBezTo>
                  <a:cubicBezTo>
                    <a:pt x="198" y="275"/>
                    <a:pt x="194" y="269"/>
                    <a:pt x="195" y="265"/>
                  </a:cubicBezTo>
                  <a:cubicBezTo>
                    <a:pt x="190" y="246"/>
                    <a:pt x="189" y="228"/>
                    <a:pt x="180" y="209"/>
                  </a:cubicBezTo>
                  <a:cubicBezTo>
                    <a:pt x="181" y="205"/>
                    <a:pt x="179" y="201"/>
                    <a:pt x="176" y="196"/>
                  </a:cubicBezTo>
                  <a:cubicBezTo>
                    <a:pt x="175" y="191"/>
                    <a:pt x="172" y="186"/>
                    <a:pt x="170" y="181"/>
                  </a:cubicBezTo>
                  <a:cubicBezTo>
                    <a:pt x="166" y="171"/>
                    <a:pt x="163" y="162"/>
                    <a:pt x="158" y="152"/>
                  </a:cubicBezTo>
                  <a:cubicBezTo>
                    <a:pt x="145" y="137"/>
                    <a:pt x="141" y="123"/>
                    <a:pt x="129" y="108"/>
                  </a:cubicBezTo>
                  <a:cubicBezTo>
                    <a:pt x="122" y="111"/>
                    <a:pt x="132" y="117"/>
                    <a:pt x="134" y="122"/>
                  </a:cubicBezTo>
                  <a:cubicBezTo>
                    <a:pt x="135" y="126"/>
                    <a:pt x="144" y="132"/>
                    <a:pt x="141" y="135"/>
                  </a:cubicBezTo>
                  <a:cubicBezTo>
                    <a:pt x="146" y="136"/>
                    <a:pt x="142" y="141"/>
                    <a:pt x="148" y="146"/>
                  </a:cubicBezTo>
                  <a:cubicBezTo>
                    <a:pt x="153" y="151"/>
                    <a:pt x="153" y="155"/>
                    <a:pt x="155" y="160"/>
                  </a:cubicBezTo>
                  <a:cubicBezTo>
                    <a:pt x="165" y="178"/>
                    <a:pt x="168" y="195"/>
                    <a:pt x="178" y="213"/>
                  </a:cubicBezTo>
                  <a:cubicBezTo>
                    <a:pt x="176" y="222"/>
                    <a:pt x="182" y="231"/>
                    <a:pt x="183" y="239"/>
                  </a:cubicBezTo>
                  <a:cubicBezTo>
                    <a:pt x="182" y="243"/>
                    <a:pt x="187" y="248"/>
                    <a:pt x="187" y="252"/>
                  </a:cubicBezTo>
                  <a:cubicBezTo>
                    <a:pt x="183" y="256"/>
                    <a:pt x="190" y="261"/>
                    <a:pt x="188" y="265"/>
                  </a:cubicBezTo>
                  <a:cubicBezTo>
                    <a:pt x="192" y="270"/>
                    <a:pt x="185" y="273"/>
                    <a:pt x="192" y="278"/>
                  </a:cubicBezTo>
                  <a:cubicBezTo>
                    <a:pt x="190" y="282"/>
                    <a:pt x="193" y="287"/>
                    <a:pt x="190" y="291"/>
                  </a:cubicBezTo>
                  <a:cubicBezTo>
                    <a:pt x="195" y="300"/>
                    <a:pt x="189" y="308"/>
                    <a:pt x="193" y="318"/>
                  </a:cubicBezTo>
                  <a:cubicBezTo>
                    <a:pt x="188" y="325"/>
                    <a:pt x="193" y="334"/>
                    <a:pt x="189" y="342"/>
                  </a:cubicBezTo>
                  <a:cubicBezTo>
                    <a:pt x="194" y="347"/>
                    <a:pt x="192" y="351"/>
                    <a:pt x="190" y="355"/>
                  </a:cubicBezTo>
                  <a:cubicBezTo>
                    <a:pt x="193" y="359"/>
                    <a:pt x="191" y="363"/>
                    <a:pt x="191" y="367"/>
                  </a:cubicBezTo>
                  <a:cubicBezTo>
                    <a:pt x="192" y="376"/>
                    <a:pt x="193" y="384"/>
                    <a:pt x="190" y="392"/>
                  </a:cubicBezTo>
                  <a:cubicBezTo>
                    <a:pt x="191" y="394"/>
                    <a:pt x="194" y="397"/>
                    <a:pt x="192" y="399"/>
                  </a:cubicBezTo>
                  <a:cubicBezTo>
                    <a:pt x="189" y="400"/>
                    <a:pt x="192" y="403"/>
                    <a:pt x="191" y="405"/>
                  </a:cubicBezTo>
                  <a:cubicBezTo>
                    <a:pt x="193" y="410"/>
                    <a:pt x="189" y="414"/>
                    <a:pt x="193" y="419"/>
                  </a:cubicBezTo>
                  <a:cubicBezTo>
                    <a:pt x="193" y="428"/>
                    <a:pt x="194" y="436"/>
                    <a:pt x="195" y="445"/>
                  </a:cubicBezTo>
                  <a:cubicBezTo>
                    <a:pt x="195" y="453"/>
                    <a:pt x="200" y="462"/>
                    <a:pt x="197" y="470"/>
                  </a:cubicBezTo>
                  <a:cubicBezTo>
                    <a:pt x="202" y="479"/>
                    <a:pt x="197" y="487"/>
                    <a:pt x="202" y="496"/>
                  </a:cubicBezTo>
                  <a:cubicBezTo>
                    <a:pt x="197" y="504"/>
                    <a:pt x="204" y="514"/>
                    <a:pt x="202" y="522"/>
                  </a:cubicBezTo>
                  <a:cubicBezTo>
                    <a:pt x="200" y="518"/>
                    <a:pt x="199" y="514"/>
                    <a:pt x="198" y="509"/>
                  </a:cubicBezTo>
                  <a:cubicBezTo>
                    <a:pt x="192" y="505"/>
                    <a:pt x="197" y="501"/>
                    <a:pt x="197" y="500"/>
                  </a:cubicBezTo>
                  <a:cubicBezTo>
                    <a:pt x="195" y="496"/>
                    <a:pt x="192" y="492"/>
                    <a:pt x="191" y="488"/>
                  </a:cubicBezTo>
                  <a:cubicBezTo>
                    <a:pt x="189" y="481"/>
                    <a:pt x="188" y="473"/>
                    <a:pt x="184" y="466"/>
                  </a:cubicBezTo>
                  <a:cubicBezTo>
                    <a:pt x="191" y="462"/>
                    <a:pt x="184" y="455"/>
                    <a:pt x="185" y="449"/>
                  </a:cubicBezTo>
                  <a:cubicBezTo>
                    <a:pt x="182" y="442"/>
                    <a:pt x="186" y="437"/>
                    <a:pt x="185" y="430"/>
                  </a:cubicBezTo>
                  <a:cubicBezTo>
                    <a:pt x="185" y="418"/>
                    <a:pt x="182" y="405"/>
                    <a:pt x="185" y="393"/>
                  </a:cubicBezTo>
                  <a:cubicBezTo>
                    <a:pt x="180" y="386"/>
                    <a:pt x="184" y="381"/>
                    <a:pt x="183" y="375"/>
                  </a:cubicBezTo>
                  <a:cubicBezTo>
                    <a:pt x="186" y="370"/>
                    <a:pt x="181" y="363"/>
                    <a:pt x="183" y="357"/>
                  </a:cubicBezTo>
                  <a:cubicBezTo>
                    <a:pt x="180" y="350"/>
                    <a:pt x="183" y="344"/>
                    <a:pt x="180" y="337"/>
                  </a:cubicBezTo>
                  <a:cubicBezTo>
                    <a:pt x="174" y="333"/>
                    <a:pt x="185" y="332"/>
                    <a:pt x="179" y="328"/>
                  </a:cubicBezTo>
                  <a:cubicBezTo>
                    <a:pt x="182" y="325"/>
                    <a:pt x="175" y="321"/>
                    <a:pt x="177" y="318"/>
                  </a:cubicBezTo>
                  <a:cubicBezTo>
                    <a:pt x="180" y="316"/>
                    <a:pt x="175" y="313"/>
                    <a:pt x="177" y="310"/>
                  </a:cubicBezTo>
                  <a:cubicBezTo>
                    <a:pt x="176" y="307"/>
                    <a:pt x="176" y="304"/>
                    <a:pt x="175" y="301"/>
                  </a:cubicBezTo>
                  <a:cubicBezTo>
                    <a:pt x="173" y="294"/>
                    <a:pt x="175" y="288"/>
                    <a:pt x="172" y="281"/>
                  </a:cubicBezTo>
                  <a:cubicBezTo>
                    <a:pt x="173" y="275"/>
                    <a:pt x="171" y="269"/>
                    <a:pt x="169" y="262"/>
                  </a:cubicBezTo>
                  <a:cubicBezTo>
                    <a:pt x="168" y="259"/>
                    <a:pt x="169" y="256"/>
                    <a:pt x="168" y="252"/>
                  </a:cubicBezTo>
                  <a:cubicBezTo>
                    <a:pt x="170" y="250"/>
                    <a:pt x="163" y="245"/>
                    <a:pt x="166" y="243"/>
                  </a:cubicBezTo>
                  <a:cubicBezTo>
                    <a:pt x="158" y="217"/>
                    <a:pt x="147" y="191"/>
                    <a:pt x="131" y="163"/>
                  </a:cubicBezTo>
                  <a:cubicBezTo>
                    <a:pt x="128" y="159"/>
                    <a:pt x="124" y="154"/>
                    <a:pt x="121" y="149"/>
                  </a:cubicBezTo>
                  <a:cubicBezTo>
                    <a:pt x="117" y="146"/>
                    <a:pt x="115" y="136"/>
                    <a:pt x="110" y="138"/>
                  </a:cubicBezTo>
                  <a:cubicBezTo>
                    <a:pt x="118" y="157"/>
                    <a:pt x="130" y="167"/>
                    <a:pt x="135" y="185"/>
                  </a:cubicBezTo>
                  <a:cubicBezTo>
                    <a:pt x="145" y="202"/>
                    <a:pt x="151" y="218"/>
                    <a:pt x="155" y="235"/>
                  </a:cubicBezTo>
                  <a:cubicBezTo>
                    <a:pt x="158" y="251"/>
                    <a:pt x="166" y="268"/>
                    <a:pt x="163" y="283"/>
                  </a:cubicBezTo>
                  <a:cubicBezTo>
                    <a:pt x="168" y="287"/>
                    <a:pt x="164" y="290"/>
                    <a:pt x="166" y="294"/>
                  </a:cubicBezTo>
                  <a:cubicBezTo>
                    <a:pt x="165" y="298"/>
                    <a:pt x="168" y="303"/>
                    <a:pt x="167" y="307"/>
                  </a:cubicBezTo>
                  <a:cubicBezTo>
                    <a:pt x="170" y="315"/>
                    <a:pt x="167" y="323"/>
                    <a:pt x="173" y="332"/>
                  </a:cubicBezTo>
                  <a:cubicBezTo>
                    <a:pt x="167" y="335"/>
                    <a:pt x="174" y="341"/>
                    <a:pt x="170" y="345"/>
                  </a:cubicBezTo>
                  <a:cubicBezTo>
                    <a:pt x="175" y="359"/>
                    <a:pt x="174" y="372"/>
                    <a:pt x="174" y="385"/>
                  </a:cubicBezTo>
                  <a:cubicBezTo>
                    <a:pt x="172" y="391"/>
                    <a:pt x="174" y="397"/>
                    <a:pt x="174" y="404"/>
                  </a:cubicBezTo>
                  <a:cubicBezTo>
                    <a:pt x="175" y="407"/>
                    <a:pt x="174" y="410"/>
                    <a:pt x="175" y="413"/>
                  </a:cubicBezTo>
                  <a:cubicBezTo>
                    <a:pt x="174" y="415"/>
                    <a:pt x="174" y="416"/>
                    <a:pt x="176" y="418"/>
                  </a:cubicBezTo>
                  <a:cubicBezTo>
                    <a:pt x="174" y="419"/>
                    <a:pt x="175" y="423"/>
                    <a:pt x="172" y="421"/>
                  </a:cubicBezTo>
                  <a:cubicBezTo>
                    <a:pt x="166" y="406"/>
                    <a:pt x="167" y="394"/>
                    <a:pt x="162" y="380"/>
                  </a:cubicBezTo>
                  <a:cubicBezTo>
                    <a:pt x="165" y="367"/>
                    <a:pt x="154" y="352"/>
                    <a:pt x="161" y="340"/>
                  </a:cubicBezTo>
                  <a:cubicBezTo>
                    <a:pt x="157" y="335"/>
                    <a:pt x="157" y="325"/>
                    <a:pt x="156" y="322"/>
                  </a:cubicBezTo>
                  <a:cubicBezTo>
                    <a:pt x="155" y="319"/>
                    <a:pt x="153" y="317"/>
                    <a:pt x="153" y="314"/>
                  </a:cubicBezTo>
                  <a:cubicBezTo>
                    <a:pt x="153" y="313"/>
                    <a:pt x="155" y="311"/>
                    <a:pt x="155" y="310"/>
                  </a:cubicBezTo>
                  <a:cubicBezTo>
                    <a:pt x="154" y="304"/>
                    <a:pt x="152" y="301"/>
                    <a:pt x="152" y="298"/>
                  </a:cubicBezTo>
                  <a:cubicBezTo>
                    <a:pt x="152" y="291"/>
                    <a:pt x="148" y="285"/>
                    <a:pt x="148" y="277"/>
                  </a:cubicBezTo>
                  <a:cubicBezTo>
                    <a:pt x="141" y="256"/>
                    <a:pt x="135" y="235"/>
                    <a:pt x="126" y="213"/>
                  </a:cubicBezTo>
                  <a:cubicBezTo>
                    <a:pt x="121" y="215"/>
                    <a:pt x="124" y="220"/>
                    <a:pt x="126" y="224"/>
                  </a:cubicBezTo>
                  <a:cubicBezTo>
                    <a:pt x="127" y="228"/>
                    <a:pt x="127" y="232"/>
                    <a:pt x="130" y="237"/>
                  </a:cubicBezTo>
                  <a:cubicBezTo>
                    <a:pt x="134" y="245"/>
                    <a:pt x="132" y="253"/>
                    <a:pt x="137" y="261"/>
                  </a:cubicBezTo>
                  <a:cubicBezTo>
                    <a:pt x="142" y="278"/>
                    <a:pt x="141" y="294"/>
                    <a:pt x="149" y="312"/>
                  </a:cubicBezTo>
                  <a:cubicBezTo>
                    <a:pt x="142" y="316"/>
                    <a:pt x="151" y="324"/>
                    <a:pt x="147" y="329"/>
                  </a:cubicBezTo>
                  <a:cubicBezTo>
                    <a:pt x="146" y="335"/>
                    <a:pt x="151" y="342"/>
                    <a:pt x="147" y="348"/>
                  </a:cubicBezTo>
                  <a:cubicBezTo>
                    <a:pt x="152" y="360"/>
                    <a:pt x="149" y="372"/>
                    <a:pt x="155" y="385"/>
                  </a:cubicBezTo>
                  <a:cubicBezTo>
                    <a:pt x="152" y="390"/>
                    <a:pt x="158" y="397"/>
                    <a:pt x="157" y="402"/>
                  </a:cubicBezTo>
                  <a:cubicBezTo>
                    <a:pt x="159" y="409"/>
                    <a:pt x="161" y="415"/>
                    <a:pt x="163" y="422"/>
                  </a:cubicBezTo>
                  <a:cubicBezTo>
                    <a:pt x="164" y="425"/>
                    <a:pt x="163" y="427"/>
                    <a:pt x="166" y="430"/>
                  </a:cubicBezTo>
                  <a:cubicBezTo>
                    <a:pt x="165" y="432"/>
                    <a:pt x="165" y="440"/>
                    <a:pt x="168" y="437"/>
                  </a:cubicBezTo>
                  <a:cubicBezTo>
                    <a:pt x="166" y="443"/>
                    <a:pt x="172" y="450"/>
                    <a:pt x="171" y="456"/>
                  </a:cubicBezTo>
                  <a:cubicBezTo>
                    <a:pt x="166" y="449"/>
                    <a:pt x="160" y="441"/>
                    <a:pt x="155" y="433"/>
                  </a:cubicBezTo>
                  <a:cubicBezTo>
                    <a:pt x="149" y="394"/>
                    <a:pt x="115" y="349"/>
                    <a:pt x="101" y="308"/>
                  </a:cubicBezTo>
                  <a:cubicBezTo>
                    <a:pt x="83" y="279"/>
                    <a:pt x="70" y="255"/>
                    <a:pt x="61" y="230"/>
                  </a:cubicBezTo>
                  <a:cubicBezTo>
                    <a:pt x="52" y="216"/>
                    <a:pt x="51" y="203"/>
                    <a:pt x="42" y="189"/>
                  </a:cubicBezTo>
                  <a:cubicBezTo>
                    <a:pt x="42" y="183"/>
                    <a:pt x="39" y="176"/>
                    <a:pt x="36" y="169"/>
                  </a:cubicBezTo>
                  <a:cubicBezTo>
                    <a:pt x="31" y="165"/>
                    <a:pt x="36" y="163"/>
                    <a:pt x="32" y="159"/>
                  </a:cubicBezTo>
                  <a:cubicBezTo>
                    <a:pt x="33" y="158"/>
                    <a:pt x="33" y="148"/>
                    <a:pt x="29" y="151"/>
                  </a:cubicBezTo>
                  <a:cubicBezTo>
                    <a:pt x="31" y="176"/>
                    <a:pt x="44" y="204"/>
                    <a:pt x="53" y="230"/>
                  </a:cubicBezTo>
                  <a:cubicBezTo>
                    <a:pt x="68" y="254"/>
                    <a:pt x="71" y="277"/>
                    <a:pt x="88" y="302"/>
                  </a:cubicBezTo>
                  <a:cubicBezTo>
                    <a:pt x="101" y="327"/>
                    <a:pt x="104" y="346"/>
                    <a:pt x="123" y="370"/>
                  </a:cubicBezTo>
                  <a:cubicBezTo>
                    <a:pt x="123" y="375"/>
                    <a:pt x="129" y="381"/>
                    <a:pt x="130" y="387"/>
                  </a:cubicBezTo>
                  <a:cubicBezTo>
                    <a:pt x="127" y="388"/>
                    <a:pt x="131" y="393"/>
                    <a:pt x="133" y="392"/>
                  </a:cubicBezTo>
                  <a:cubicBezTo>
                    <a:pt x="135" y="395"/>
                    <a:pt x="130" y="397"/>
                    <a:pt x="134" y="400"/>
                  </a:cubicBezTo>
                  <a:cubicBezTo>
                    <a:pt x="138" y="408"/>
                    <a:pt x="137" y="406"/>
                    <a:pt x="141" y="414"/>
                  </a:cubicBezTo>
                  <a:cubicBezTo>
                    <a:pt x="139" y="419"/>
                    <a:pt x="148" y="426"/>
                    <a:pt x="146" y="432"/>
                  </a:cubicBezTo>
                  <a:cubicBezTo>
                    <a:pt x="148" y="437"/>
                    <a:pt x="157" y="443"/>
                    <a:pt x="154" y="447"/>
                  </a:cubicBezTo>
                  <a:cubicBezTo>
                    <a:pt x="156" y="452"/>
                    <a:pt x="165" y="458"/>
                    <a:pt x="162" y="463"/>
                  </a:cubicBezTo>
                  <a:cubicBezTo>
                    <a:pt x="160" y="460"/>
                    <a:pt x="158" y="457"/>
                    <a:pt x="156" y="454"/>
                  </a:cubicBezTo>
                  <a:cubicBezTo>
                    <a:pt x="151" y="451"/>
                    <a:pt x="156" y="444"/>
                    <a:pt x="151" y="447"/>
                  </a:cubicBezTo>
                  <a:cubicBezTo>
                    <a:pt x="146" y="443"/>
                    <a:pt x="150" y="440"/>
                    <a:pt x="146" y="436"/>
                  </a:cubicBezTo>
                  <a:cubicBezTo>
                    <a:pt x="145" y="433"/>
                    <a:pt x="138" y="429"/>
                    <a:pt x="142" y="426"/>
                  </a:cubicBezTo>
                  <a:cubicBezTo>
                    <a:pt x="132" y="420"/>
                    <a:pt x="125" y="405"/>
                    <a:pt x="116" y="394"/>
                  </a:cubicBezTo>
                  <a:cubicBezTo>
                    <a:pt x="107" y="383"/>
                    <a:pt x="103" y="375"/>
                    <a:pt x="94" y="367"/>
                  </a:cubicBezTo>
                  <a:cubicBezTo>
                    <a:pt x="77" y="337"/>
                    <a:pt x="65" y="303"/>
                    <a:pt x="49" y="278"/>
                  </a:cubicBezTo>
                  <a:cubicBezTo>
                    <a:pt x="47" y="271"/>
                    <a:pt x="45" y="264"/>
                    <a:pt x="39" y="256"/>
                  </a:cubicBezTo>
                  <a:cubicBezTo>
                    <a:pt x="43" y="253"/>
                    <a:pt x="34" y="248"/>
                    <a:pt x="33" y="244"/>
                  </a:cubicBezTo>
                  <a:cubicBezTo>
                    <a:pt x="39" y="241"/>
                    <a:pt x="25" y="235"/>
                    <a:pt x="30" y="233"/>
                  </a:cubicBezTo>
                  <a:cubicBezTo>
                    <a:pt x="23" y="217"/>
                    <a:pt x="19" y="203"/>
                    <a:pt x="8" y="187"/>
                  </a:cubicBezTo>
                  <a:cubicBezTo>
                    <a:pt x="10" y="181"/>
                    <a:pt x="6" y="174"/>
                    <a:pt x="2" y="167"/>
                  </a:cubicBezTo>
                  <a:cubicBezTo>
                    <a:pt x="6" y="165"/>
                    <a:pt x="2" y="163"/>
                    <a:pt x="0" y="160"/>
                  </a:cubicBezTo>
                  <a:cubicBezTo>
                    <a:pt x="0" y="172"/>
                    <a:pt x="0" y="172"/>
                    <a:pt x="0" y="172"/>
                  </a:cubicBezTo>
                  <a:cubicBezTo>
                    <a:pt x="3" y="180"/>
                    <a:pt x="6" y="188"/>
                    <a:pt x="7" y="196"/>
                  </a:cubicBezTo>
                  <a:cubicBezTo>
                    <a:pt x="12" y="200"/>
                    <a:pt x="8" y="203"/>
                    <a:pt x="13" y="208"/>
                  </a:cubicBezTo>
                  <a:cubicBezTo>
                    <a:pt x="13" y="212"/>
                    <a:pt x="18" y="217"/>
                    <a:pt x="17" y="221"/>
                  </a:cubicBezTo>
                  <a:cubicBezTo>
                    <a:pt x="18" y="225"/>
                    <a:pt x="26" y="230"/>
                    <a:pt x="23" y="233"/>
                  </a:cubicBezTo>
                  <a:cubicBezTo>
                    <a:pt x="23" y="237"/>
                    <a:pt x="28" y="242"/>
                    <a:pt x="27" y="246"/>
                  </a:cubicBezTo>
                  <a:cubicBezTo>
                    <a:pt x="38" y="262"/>
                    <a:pt x="42" y="277"/>
                    <a:pt x="49" y="292"/>
                  </a:cubicBezTo>
                  <a:cubicBezTo>
                    <a:pt x="58" y="308"/>
                    <a:pt x="63" y="323"/>
                    <a:pt x="69" y="339"/>
                  </a:cubicBezTo>
                  <a:cubicBezTo>
                    <a:pt x="75" y="348"/>
                    <a:pt x="79" y="356"/>
                    <a:pt x="82" y="365"/>
                  </a:cubicBezTo>
                  <a:cubicBezTo>
                    <a:pt x="88" y="361"/>
                    <a:pt x="84" y="375"/>
                    <a:pt x="89" y="371"/>
                  </a:cubicBezTo>
                  <a:cubicBezTo>
                    <a:pt x="105" y="397"/>
                    <a:pt x="121" y="415"/>
                    <a:pt x="146" y="450"/>
                  </a:cubicBezTo>
                  <a:cubicBezTo>
                    <a:pt x="149" y="454"/>
                    <a:pt x="145" y="457"/>
                    <a:pt x="150" y="461"/>
                  </a:cubicBezTo>
                  <a:cubicBezTo>
                    <a:pt x="157" y="471"/>
                    <a:pt x="164" y="481"/>
                    <a:pt x="172" y="491"/>
                  </a:cubicBezTo>
                  <a:cubicBezTo>
                    <a:pt x="175" y="495"/>
                    <a:pt x="171" y="497"/>
                    <a:pt x="176" y="501"/>
                  </a:cubicBezTo>
                  <a:cubicBezTo>
                    <a:pt x="180" y="507"/>
                    <a:pt x="184" y="511"/>
                    <a:pt x="186" y="515"/>
                  </a:cubicBezTo>
                  <a:cubicBezTo>
                    <a:pt x="187" y="517"/>
                    <a:pt x="186" y="518"/>
                    <a:pt x="186" y="518"/>
                  </a:cubicBezTo>
                  <a:cubicBezTo>
                    <a:pt x="186" y="520"/>
                    <a:pt x="189" y="519"/>
                    <a:pt x="189" y="519"/>
                  </a:cubicBezTo>
                  <a:cubicBezTo>
                    <a:pt x="190" y="521"/>
                    <a:pt x="191" y="523"/>
                    <a:pt x="191" y="525"/>
                  </a:cubicBezTo>
                  <a:cubicBezTo>
                    <a:pt x="198" y="535"/>
                    <a:pt x="201" y="544"/>
                    <a:pt x="199" y="552"/>
                  </a:cubicBezTo>
                  <a:cubicBezTo>
                    <a:pt x="193" y="539"/>
                    <a:pt x="181" y="528"/>
                    <a:pt x="172" y="514"/>
                  </a:cubicBezTo>
                  <a:cubicBezTo>
                    <a:pt x="170" y="511"/>
                    <a:pt x="169" y="506"/>
                    <a:pt x="167" y="502"/>
                  </a:cubicBezTo>
                  <a:cubicBezTo>
                    <a:pt x="156" y="486"/>
                    <a:pt x="141" y="472"/>
                    <a:pt x="130" y="459"/>
                  </a:cubicBezTo>
                  <a:cubicBezTo>
                    <a:pt x="126" y="452"/>
                    <a:pt x="118" y="445"/>
                    <a:pt x="119" y="440"/>
                  </a:cubicBezTo>
                  <a:cubicBezTo>
                    <a:pt x="116" y="441"/>
                    <a:pt x="115" y="437"/>
                    <a:pt x="112" y="434"/>
                  </a:cubicBezTo>
                  <a:cubicBezTo>
                    <a:pt x="110" y="430"/>
                    <a:pt x="107" y="427"/>
                    <a:pt x="105" y="423"/>
                  </a:cubicBezTo>
                  <a:cubicBezTo>
                    <a:pt x="95" y="411"/>
                    <a:pt x="86" y="393"/>
                    <a:pt x="75" y="385"/>
                  </a:cubicBezTo>
                  <a:cubicBezTo>
                    <a:pt x="74" y="375"/>
                    <a:pt x="61" y="363"/>
                    <a:pt x="54" y="352"/>
                  </a:cubicBezTo>
                  <a:cubicBezTo>
                    <a:pt x="50" y="348"/>
                    <a:pt x="55" y="346"/>
                    <a:pt x="50" y="342"/>
                  </a:cubicBezTo>
                  <a:cubicBezTo>
                    <a:pt x="36" y="326"/>
                    <a:pt x="33" y="312"/>
                    <a:pt x="20" y="296"/>
                  </a:cubicBezTo>
                  <a:cubicBezTo>
                    <a:pt x="18" y="289"/>
                    <a:pt x="14" y="281"/>
                    <a:pt x="8" y="273"/>
                  </a:cubicBezTo>
                  <a:cubicBezTo>
                    <a:pt x="3" y="267"/>
                    <a:pt x="5" y="258"/>
                    <a:pt x="0" y="254"/>
                  </a:cubicBezTo>
                  <a:cubicBezTo>
                    <a:pt x="0" y="263"/>
                    <a:pt x="0" y="263"/>
                    <a:pt x="0" y="263"/>
                  </a:cubicBezTo>
                  <a:cubicBezTo>
                    <a:pt x="4" y="273"/>
                    <a:pt x="7" y="283"/>
                    <a:pt x="15" y="294"/>
                  </a:cubicBezTo>
                  <a:cubicBezTo>
                    <a:pt x="11" y="297"/>
                    <a:pt x="19" y="301"/>
                    <a:pt x="20" y="304"/>
                  </a:cubicBezTo>
                  <a:cubicBezTo>
                    <a:pt x="23" y="308"/>
                    <a:pt x="25" y="311"/>
                    <a:pt x="28" y="315"/>
                  </a:cubicBezTo>
                  <a:cubicBezTo>
                    <a:pt x="24" y="317"/>
                    <a:pt x="31" y="322"/>
                    <a:pt x="32" y="325"/>
                  </a:cubicBezTo>
                  <a:cubicBezTo>
                    <a:pt x="37" y="330"/>
                    <a:pt x="35" y="333"/>
                    <a:pt x="38" y="337"/>
                  </a:cubicBezTo>
                  <a:cubicBezTo>
                    <a:pt x="47" y="351"/>
                    <a:pt x="56" y="364"/>
                    <a:pt x="64" y="377"/>
                  </a:cubicBezTo>
                  <a:cubicBezTo>
                    <a:pt x="73" y="391"/>
                    <a:pt x="81" y="406"/>
                    <a:pt x="91" y="419"/>
                  </a:cubicBezTo>
                  <a:cubicBezTo>
                    <a:pt x="94" y="423"/>
                    <a:pt x="98" y="426"/>
                    <a:pt x="101" y="429"/>
                  </a:cubicBezTo>
                  <a:cubicBezTo>
                    <a:pt x="109" y="439"/>
                    <a:pt x="115" y="451"/>
                    <a:pt x="125" y="463"/>
                  </a:cubicBezTo>
                  <a:cubicBezTo>
                    <a:pt x="123" y="464"/>
                    <a:pt x="125" y="465"/>
                    <a:pt x="127" y="466"/>
                  </a:cubicBezTo>
                  <a:cubicBezTo>
                    <a:pt x="129" y="469"/>
                    <a:pt x="132" y="472"/>
                    <a:pt x="134" y="475"/>
                  </a:cubicBezTo>
                  <a:cubicBezTo>
                    <a:pt x="140" y="481"/>
                    <a:pt x="138" y="481"/>
                    <a:pt x="144" y="489"/>
                  </a:cubicBezTo>
                  <a:cubicBezTo>
                    <a:pt x="147" y="493"/>
                    <a:pt x="151" y="492"/>
                    <a:pt x="153" y="499"/>
                  </a:cubicBezTo>
                  <a:cubicBezTo>
                    <a:pt x="155" y="502"/>
                    <a:pt x="157" y="504"/>
                    <a:pt x="159" y="507"/>
                  </a:cubicBezTo>
                  <a:cubicBezTo>
                    <a:pt x="161" y="510"/>
                    <a:pt x="159" y="514"/>
                    <a:pt x="163" y="513"/>
                  </a:cubicBezTo>
                  <a:cubicBezTo>
                    <a:pt x="165" y="516"/>
                    <a:pt x="169" y="519"/>
                    <a:pt x="167" y="521"/>
                  </a:cubicBezTo>
                  <a:cubicBezTo>
                    <a:pt x="167" y="526"/>
                    <a:pt x="176" y="523"/>
                    <a:pt x="172" y="528"/>
                  </a:cubicBezTo>
                  <a:cubicBezTo>
                    <a:pt x="167" y="527"/>
                    <a:pt x="163" y="522"/>
                    <a:pt x="159" y="518"/>
                  </a:cubicBezTo>
                  <a:cubicBezTo>
                    <a:pt x="155" y="510"/>
                    <a:pt x="150" y="509"/>
                    <a:pt x="146" y="504"/>
                  </a:cubicBezTo>
                  <a:cubicBezTo>
                    <a:pt x="127" y="476"/>
                    <a:pt x="107" y="458"/>
                    <a:pt x="85" y="432"/>
                  </a:cubicBezTo>
                  <a:cubicBezTo>
                    <a:pt x="77" y="420"/>
                    <a:pt x="67" y="409"/>
                    <a:pt x="57" y="393"/>
                  </a:cubicBezTo>
                  <a:cubicBezTo>
                    <a:pt x="54" y="388"/>
                    <a:pt x="51" y="392"/>
                    <a:pt x="49" y="386"/>
                  </a:cubicBezTo>
                  <a:cubicBezTo>
                    <a:pt x="42" y="373"/>
                    <a:pt x="30" y="364"/>
                    <a:pt x="27" y="355"/>
                  </a:cubicBezTo>
                  <a:cubicBezTo>
                    <a:pt x="19" y="344"/>
                    <a:pt x="11" y="333"/>
                    <a:pt x="3" y="322"/>
                  </a:cubicBezTo>
                  <a:cubicBezTo>
                    <a:pt x="2" y="320"/>
                    <a:pt x="1" y="318"/>
                    <a:pt x="0" y="316"/>
                  </a:cubicBezTo>
                  <a:cubicBezTo>
                    <a:pt x="0" y="328"/>
                    <a:pt x="0" y="328"/>
                    <a:pt x="0" y="328"/>
                  </a:cubicBezTo>
                  <a:cubicBezTo>
                    <a:pt x="1" y="329"/>
                    <a:pt x="1" y="330"/>
                    <a:pt x="1" y="331"/>
                  </a:cubicBezTo>
                  <a:cubicBezTo>
                    <a:pt x="7" y="339"/>
                    <a:pt x="12" y="346"/>
                    <a:pt x="18" y="354"/>
                  </a:cubicBezTo>
                  <a:cubicBezTo>
                    <a:pt x="26" y="363"/>
                    <a:pt x="25" y="368"/>
                    <a:pt x="32" y="373"/>
                  </a:cubicBezTo>
                  <a:cubicBezTo>
                    <a:pt x="37" y="383"/>
                    <a:pt x="39" y="383"/>
                    <a:pt x="46" y="393"/>
                  </a:cubicBezTo>
                  <a:cubicBezTo>
                    <a:pt x="53" y="402"/>
                    <a:pt x="53" y="403"/>
                    <a:pt x="61" y="411"/>
                  </a:cubicBezTo>
                  <a:cubicBezTo>
                    <a:pt x="69" y="424"/>
                    <a:pt x="79" y="434"/>
                    <a:pt x="89" y="450"/>
                  </a:cubicBezTo>
                  <a:cubicBezTo>
                    <a:pt x="106" y="468"/>
                    <a:pt x="125" y="489"/>
                    <a:pt x="144" y="516"/>
                  </a:cubicBezTo>
                  <a:cubicBezTo>
                    <a:pt x="159" y="530"/>
                    <a:pt x="169" y="541"/>
                    <a:pt x="181" y="556"/>
                  </a:cubicBezTo>
                  <a:cubicBezTo>
                    <a:pt x="187" y="565"/>
                    <a:pt x="194" y="574"/>
                    <a:pt x="200" y="583"/>
                  </a:cubicBezTo>
                  <a:cubicBezTo>
                    <a:pt x="203" y="590"/>
                    <a:pt x="209" y="588"/>
                    <a:pt x="208" y="594"/>
                  </a:cubicBezTo>
                  <a:cubicBezTo>
                    <a:pt x="211" y="597"/>
                    <a:pt x="217" y="599"/>
                    <a:pt x="212" y="604"/>
                  </a:cubicBezTo>
                  <a:cubicBezTo>
                    <a:pt x="195" y="580"/>
                    <a:pt x="178" y="573"/>
                    <a:pt x="164" y="552"/>
                  </a:cubicBezTo>
                  <a:cubicBezTo>
                    <a:pt x="159" y="555"/>
                    <a:pt x="157" y="539"/>
                    <a:pt x="152" y="542"/>
                  </a:cubicBezTo>
                  <a:cubicBezTo>
                    <a:pt x="148" y="534"/>
                    <a:pt x="143" y="535"/>
                    <a:pt x="139" y="527"/>
                  </a:cubicBezTo>
                  <a:cubicBezTo>
                    <a:pt x="130" y="519"/>
                    <a:pt x="122" y="508"/>
                    <a:pt x="114" y="500"/>
                  </a:cubicBezTo>
                  <a:cubicBezTo>
                    <a:pt x="95" y="473"/>
                    <a:pt x="75" y="452"/>
                    <a:pt x="55" y="429"/>
                  </a:cubicBezTo>
                  <a:cubicBezTo>
                    <a:pt x="43" y="411"/>
                    <a:pt x="32" y="396"/>
                    <a:pt x="22" y="383"/>
                  </a:cubicBezTo>
                  <a:cubicBezTo>
                    <a:pt x="18" y="376"/>
                    <a:pt x="19" y="374"/>
                    <a:pt x="16" y="374"/>
                  </a:cubicBezTo>
                  <a:cubicBezTo>
                    <a:pt x="14" y="374"/>
                    <a:pt x="14" y="367"/>
                    <a:pt x="14" y="367"/>
                  </a:cubicBezTo>
                  <a:cubicBezTo>
                    <a:pt x="13" y="366"/>
                    <a:pt x="11" y="367"/>
                    <a:pt x="11" y="367"/>
                  </a:cubicBezTo>
                  <a:cubicBezTo>
                    <a:pt x="7" y="360"/>
                    <a:pt x="5" y="354"/>
                    <a:pt x="0" y="347"/>
                  </a:cubicBezTo>
                  <a:cubicBezTo>
                    <a:pt x="0" y="357"/>
                    <a:pt x="0" y="357"/>
                    <a:pt x="0" y="357"/>
                  </a:cubicBezTo>
                  <a:cubicBezTo>
                    <a:pt x="0" y="357"/>
                    <a:pt x="0" y="358"/>
                    <a:pt x="0" y="358"/>
                  </a:cubicBezTo>
                  <a:cubicBezTo>
                    <a:pt x="0" y="358"/>
                    <a:pt x="0" y="358"/>
                    <a:pt x="0" y="359"/>
                  </a:cubicBezTo>
                  <a:cubicBezTo>
                    <a:pt x="0" y="359"/>
                    <a:pt x="0" y="359"/>
                    <a:pt x="0" y="359"/>
                  </a:cubicBezTo>
                  <a:cubicBezTo>
                    <a:pt x="4" y="364"/>
                    <a:pt x="8" y="369"/>
                    <a:pt x="11" y="375"/>
                  </a:cubicBezTo>
                  <a:cubicBezTo>
                    <a:pt x="16" y="378"/>
                    <a:pt x="13" y="388"/>
                    <a:pt x="20" y="387"/>
                  </a:cubicBezTo>
                  <a:cubicBezTo>
                    <a:pt x="29" y="407"/>
                    <a:pt x="48" y="428"/>
                    <a:pt x="61" y="449"/>
                  </a:cubicBezTo>
                  <a:cubicBezTo>
                    <a:pt x="93" y="483"/>
                    <a:pt x="109" y="506"/>
                    <a:pt x="139" y="543"/>
                  </a:cubicBezTo>
                  <a:cubicBezTo>
                    <a:pt x="147" y="544"/>
                    <a:pt x="149" y="552"/>
                    <a:pt x="153" y="555"/>
                  </a:cubicBezTo>
                  <a:cubicBezTo>
                    <a:pt x="159" y="555"/>
                    <a:pt x="163" y="570"/>
                    <a:pt x="169" y="570"/>
                  </a:cubicBezTo>
                  <a:cubicBezTo>
                    <a:pt x="180" y="582"/>
                    <a:pt x="190" y="595"/>
                    <a:pt x="201" y="604"/>
                  </a:cubicBezTo>
                  <a:cubicBezTo>
                    <a:pt x="205" y="609"/>
                    <a:pt x="209" y="614"/>
                    <a:pt x="213" y="620"/>
                  </a:cubicBezTo>
                  <a:cubicBezTo>
                    <a:pt x="226" y="630"/>
                    <a:pt x="230" y="641"/>
                    <a:pt x="241" y="656"/>
                  </a:cubicBezTo>
                  <a:cubicBezTo>
                    <a:pt x="242" y="660"/>
                    <a:pt x="243" y="664"/>
                    <a:pt x="245" y="669"/>
                  </a:cubicBezTo>
                  <a:cubicBezTo>
                    <a:pt x="248" y="673"/>
                    <a:pt x="250" y="678"/>
                    <a:pt x="249" y="682"/>
                  </a:cubicBezTo>
                  <a:cubicBezTo>
                    <a:pt x="240" y="668"/>
                    <a:pt x="237" y="669"/>
                    <a:pt x="228" y="657"/>
                  </a:cubicBezTo>
                  <a:cubicBezTo>
                    <a:pt x="225" y="656"/>
                    <a:pt x="222" y="651"/>
                    <a:pt x="218" y="650"/>
                  </a:cubicBezTo>
                  <a:cubicBezTo>
                    <a:pt x="215" y="648"/>
                    <a:pt x="211" y="642"/>
                    <a:pt x="207" y="642"/>
                  </a:cubicBezTo>
                  <a:cubicBezTo>
                    <a:pt x="205" y="636"/>
                    <a:pt x="200" y="639"/>
                    <a:pt x="198" y="633"/>
                  </a:cubicBezTo>
                  <a:cubicBezTo>
                    <a:pt x="193" y="634"/>
                    <a:pt x="191" y="622"/>
                    <a:pt x="187" y="625"/>
                  </a:cubicBezTo>
                  <a:cubicBezTo>
                    <a:pt x="173" y="607"/>
                    <a:pt x="159" y="599"/>
                    <a:pt x="145" y="585"/>
                  </a:cubicBezTo>
                  <a:cubicBezTo>
                    <a:pt x="131" y="571"/>
                    <a:pt x="116" y="563"/>
                    <a:pt x="103" y="548"/>
                  </a:cubicBezTo>
                  <a:cubicBezTo>
                    <a:pt x="98" y="552"/>
                    <a:pt x="97" y="537"/>
                    <a:pt x="93" y="542"/>
                  </a:cubicBezTo>
                  <a:cubicBezTo>
                    <a:pt x="89" y="539"/>
                    <a:pt x="87" y="528"/>
                    <a:pt x="82" y="530"/>
                  </a:cubicBezTo>
                  <a:cubicBezTo>
                    <a:pt x="76" y="520"/>
                    <a:pt x="68" y="515"/>
                    <a:pt x="61" y="508"/>
                  </a:cubicBezTo>
                  <a:cubicBezTo>
                    <a:pt x="44" y="486"/>
                    <a:pt x="34" y="472"/>
                    <a:pt x="16" y="452"/>
                  </a:cubicBezTo>
                  <a:cubicBezTo>
                    <a:pt x="10" y="445"/>
                    <a:pt x="5" y="438"/>
                    <a:pt x="0" y="430"/>
                  </a:cubicBezTo>
                  <a:cubicBezTo>
                    <a:pt x="0" y="440"/>
                    <a:pt x="0" y="440"/>
                    <a:pt x="0" y="440"/>
                  </a:cubicBezTo>
                  <a:cubicBezTo>
                    <a:pt x="4" y="442"/>
                    <a:pt x="1" y="443"/>
                    <a:pt x="4" y="447"/>
                  </a:cubicBezTo>
                  <a:cubicBezTo>
                    <a:pt x="7" y="448"/>
                    <a:pt x="10" y="450"/>
                    <a:pt x="12" y="455"/>
                  </a:cubicBezTo>
                  <a:cubicBezTo>
                    <a:pt x="19" y="464"/>
                    <a:pt x="25" y="474"/>
                    <a:pt x="32" y="483"/>
                  </a:cubicBezTo>
                  <a:cubicBezTo>
                    <a:pt x="40" y="489"/>
                    <a:pt x="46" y="499"/>
                    <a:pt x="56" y="512"/>
                  </a:cubicBezTo>
                  <a:cubicBezTo>
                    <a:pt x="63" y="516"/>
                    <a:pt x="68" y="529"/>
                    <a:pt x="76" y="532"/>
                  </a:cubicBezTo>
                  <a:cubicBezTo>
                    <a:pt x="81" y="540"/>
                    <a:pt x="93" y="548"/>
                    <a:pt x="94" y="554"/>
                  </a:cubicBezTo>
                  <a:cubicBezTo>
                    <a:pt x="98" y="555"/>
                    <a:pt x="101" y="558"/>
                    <a:pt x="105" y="562"/>
                  </a:cubicBezTo>
                  <a:cubicBezTo>
                    <a:pt x="109" y="563"/>
                    <a:pt x="112" y="569"/>
                    <a:pt x="116" y="574"/>
                  </a:cubicBezTo>
                  <a:cubicBezTo>
                    <a:pt x="120" y="574"/>
                    <a:pt x="123" y="577"/>
                    <a:pt x="127" y="582"/>
                  </a:cubicBezTo>
                  <a:cubicBezTo>
                    <a:pt x="130" y="585"/>
                    <a:pt x="134" y="587"/>
                    <a:pt x="138" y="590"/>
                  </a:cubicBezTo>
                  <a:cubicBezTo>
                    <a:pt x="151" y="606"/>
                    <a:pt x="166" y="613"/>
                    <a:pt x="180" y="630"/>
                  </a:cubicBezTo>
                  <a:cubicBezTo>
                    <a:pt x="195" y="640"/>
                    <a:pt x="208" y="656"/>
                    <a:pt x="224" y="665"/>
                  </a:cubicBezTo>
                  <a:cubicBezTo>
                    <a:pt x="228" y="672"/>
                    <a:pt x="232" y="677"/>
                    <a:pt x="237" y="680"/>
                  </a:cubicBezTo>
                  <a:cubicBezTo>
                    <a:pt x="239" y="683"/>
                    <a:pt x="241" y="686"/>
                    <a:pt x="243" y="689"/>
                  </a:cubicBezTo>
                  <a:cubicBezTo>
                    <a:pt x="245" y="691"/>
                    <a:pt x="249" y="691"/>
                    <a:pt x="247" y="694"/>
                  </a:cubicBezTo>
                  <a:cubicBezTo>
                    <a:pt x="223" y="677"/>
                    <a:pt x="200" y="652"/>
                    <a:pt x="175" y="638"/>
                  </a:cubicBezTo>
                  <a:cubicBezTo>
                    <a:pt x="155" y="616"/>
                    <a:pt x="134" y="603"/>
                    <a:pt x="114" y="586"/>
                  </a:cubicBezTo>
                  <a:cubicBezTo>
                    <a:pt x="92" y="573"/>
                    <a:pt x="73" y="549"/>
                    <a:pt x="52" y="530"/>
                  </a:cubicBezTo>
                  <a:cubicBezTo>
                    <a:pt x="49" y="525"/>
                    <a:pt x="46" y="521"/>
                    <a:pt x="42" y="516"/>
                  </a:cubicBezTo>
                  <a:cubicBezTo>
                    <a:pt x="37" y="519"/>
                    <a:pt x="35" y="503"/>
                    <a:pt x="30" y="506"/>
                  </a:cubicBezTo>
                  <a:cubicBezTo>
                    <a:pt x="32" y="516"/>
                    <a:pt x="38" y="516"/>
                    <a:pt x="44" y="526"/>
                  </a:cubicBezTo>
                  <a:cubicBezTo>
                    <a:pt x="50" y="537"/>
                    <a:pt x="57" y="539"/>
                    <a:pt x="63" y="549"/>
                  </a:cubicBezTo>
                  <a:cubicBezTo>
                    <a:pt x="76" y="567"/>
                    <a:pt x="91" y="576"/>
                    <a:pt x="105" y="592"/>
                  </a:cubicBezTo>
                  <a:cubicBezTo>
                    <a:pt x="108" y="590"/>
                    <a:pt x="110" y="597"/>
                    <a:pt x="113" y="597"/>
                  </a:cubicBezTo>
                  <a:cubicBezTo>
                    <a:pt x="116" y="599"/>
                    <a:pt x="119" y="599"/>
                    <a:pt x="122" y="601"/>
                  </a:cubicBezTo>
                  <a:cubicBezTo>
                    <a:pt x="129" y="611"/>
                    <a:pt x="137" y="616"/>
                    <a:pt x="145" y="622"/>
                  </a:cubicBezTo>
                  <a:cubicBezTo>
                    <a:pt x="148" y="626"/>
                    <a:pt x="152" y="627"/>
                    <a:pt x="156" y="633"/>
                  </a:cubicBezTo>
                  <a:cubicBezTo>
                    <a:pt x="158" y="632"/>
                    <a:pt x="159" y="635"/>
                    <a:pt x="161" y="637"/>
                  </a:cubicBezTo>
                  <a:cubicBezTo>
                    <a:pt x="163" y="636"/>
                    <a:pt x="167" y="641"/>
                    <a:pt x="165" y="643"/>
                  </a:cubicBezTo>
                  <a:cubicBezTo>
                    <a:pt x="155" y="636"/>
                    <a:pt x="145" y="629"/>
                    <a:pt x="136" y="621"/>
                  </a:cubicBezTo>
                  <a:cubicBezTo>
                    <a:pt x="131" y="620"/>
                    <a:pt x="126" y="616"/>
                    <a:pt x="121" y="615"/>
                  </a:cubicBezTo>
                  <a:cubicBezTo>
                    <a:pt x="119" y="612"/>
                    <a:pt x="116" y="612"/>
                    <a:pt x="114" y="612"/>
                  </a:cubicBezTo>
                  <a:cubicBezTo>
                    <a:pt x="112" y="610"/>
                    <a:pt x="110" y="605"/>
                    <a:pt x="107" y="607"/>
                  </a:cubicBezTo>
                  <a:cubicBezTo>
                    <a:pt x="102" y="606"/>
                    <a:pt x="98" y="599"/>
                    <a:pt x="93" y="598"/>
                  </a:cubicBezTo>
                  <a:cubicBezTo>
                    <a:pt x="88" y="593"/>
                    <a:pt x="82" y="591"/>
                    <a:pt x="77" y="587"/>
                  </a:cubicBezTo>
                  <a:cubicBezTo>
                    <a:pt x="68" y="581"/>
                    <a:pt x="58" y="578"/>
                    <a:pt x="49" y="570"/>
                  </a:cubicBezTo>
                  <a:cubicBezTo>
                    <a:pt x="39" y="563"/>
                    <a:pt x="29" y="557"/>
                    <a:pt x="19" y="551"/>
                  </a:cubicBezTo>
                  <a:cubicBezTo>
                    <a:pt x="13" y="544"/>
                    <a:pt x="7" y="538"/>
                    <a:pt x="0" y="533"/>
                  </a:cubicBezTo>
                  <a:cubicBezTo>
                    <a:pt x="0" y="540"/>
                    <a:pt x="0" y="540"/>
                    <a:pt x="0" y="540"/>
                  </a:cubicBezTo>
                  <a:cubicBezTo>
                    <a:pt x="3" y="543"/>
                    <a:pt x="7" y="546"/>
                    <a:pt x="10" y="550"/>
                  </a:cubicBezTo>
                  <a:cubicBezTo>
                    <a:pt x="17" y="555"/>
                    <a:pt x="24" y="560"/>
                    <a:pt x="31" y="567"/>
                  </a:cubicBezTo>
                  <a:cubicBezTo>
                    <a:pt x="39" y="569"/>
                    <a:pt x="45" y="580"/>
                    <a:pt x="53" y="580"/>
                  </a:cubicBezTo>
                  <a:cubicBezTo>
                    <a:pt x="60" y="587"/>
                    <a:pt x="67" y="590"/>
                    <a:pt x="74" y="595"/>
                  </a:cubicBezTo>
                  <a:cubicBezTo>
                    <a:pt x="78" y="600"/>
                    <a:pt x="82" y="597"/>
                    <a:pt x="86" y="603"/>
                  </a:cubicBezTo>
                  <a:cubicBezTo>
                    <a:pt x="89" y="605"/>
                    <a:pt x="94" y="604"/>
                    <a:pt x="97" y="611"/>
                  </a:cubicBezTo>
                  <a:cubicBezTo>
                    <a:pt x="104" y="612"/>
                    <a:pt x="111" y="620"/>
                    <a:pt x="118" y="622"/>
                  </a:cubicBezTo>
                  <a:cubicBezTo>
                    <a:pt x="126" y="627"/>
                    <a:pt x="133" y="631"/>
                    <a:pt x="141" y="636"/>
                  </a:cubicBezTo>
                  <a:cubicBezTo>
                    <a:pt x="145" y="639"/>
                    <a:pt x="149" y="640"/>
                    <a:pt x="152" y="647"/>
                  </a:cubicBezTo>
                  <a:cubicBezTo>
                    <a:pt x="157" y="646"/>
                    <a:pt x="161" y="653"/>
                    <a:pt x="166" y="652"/>
                  </a:cubicBezTo>
                  <a:cubicBezTo>
                    <a:pt x="168" y="656"/>
                    <a:pt x="171" y="658"/>
                    <a:pt x="173" y="658"/>
                  </a:cubicBezTo>
                  <a:cubicBezTo>
                    <a:pt x="176" y="658"/>
                    <a:pt x="178" y="665"/>
                    <a:pt x="182" y="663"/>
                  </a:cubicBezTo>
                  <a:cubicBezTo>
                    <a:pt x="191" y="674"/>
                    <a:pt x="201" y="680"/>
                    <a:pt x="210" y="688"/>
                  </a:cubicBezTo>
                  <a:cubicBezTo>
                    <a:pt x="213" y="686"/>
                    <a:pt x="215" y="691"/>
                    <a:pt x="217" y="694"/>
                  </a:cubicBezTo>
                  <a:cubicBezTo>
                    <a:pt x="220" y="692"/>
                    <a:pt x="222" y="697"/>
                    <a:pt x="224" y="700"/>
                  </a:cubicBezTo>
                  <a:cubicBezTo>
                    <a:pt x="230" y="699"/>
                    <a:pt x="234" y="710"/>
                    <a:pt x="240" y="710"/>
                  </a:cubicBezTo>
                  <a:cubicBezTo>
                    <a:pt x="241" y="718"/>
                    <a:pt x="246" y="717"/>
                    <a:pt x="251" y="723"/>
                  </a:cubicBezTo>
                  <a:cubicBezTo>
                    <a:pt x="256" y="732"/>
                    <a:pt x="261" y="732"/>
                    <a:pt x="266" y="739"/>
                  </a:cubicBezTo>
                  <a:cubicBezTo>
                    <a:pt x="267" y="743"/>
                    <a:pt x="275" y="747"/>
                    <a:pt x="270" y="750"/>
                  </a:cubicBezTo>
                  <a:cubicBezTo>
                    <a:pt x="272" y="754"/>
                    <a:pt x="281" y="753"/>
                    <a:pt x="277" y="759"/>
                  </a:cubicBezTo>
                  <a:cubicBezTo>
                    <a:pt x="272" y="760"/>
                    <a:pt x="269" y="747"/>
                    <a:pt x="264" y="749"/>
                  </a:cubicBezTo>
                  <a:cubicBezTo>
                    <a:pt x="261" y="743"/>
                    <a:pt x="256" y="743"/>
                    <a:pt x="252" y="736"/>
                  </a:cubicBezTo>
                  <a:cubicBezTo>
                    <a:pt x="250" y="738"/>
                    <a:pt x="248" y="731"/>
                    <a:pt x="245" y="733"/>
                  </a:cubicBezTo>
                  <a:cubicBezTo>
                    <a:pt x="243" y="729"/>
                    <a:pt x="240" y="730"/>
                    <a:pt x="238" y="727"/>
                  </a:cubicBezTo>
                  <a:cubicBezTo>
                    <a:pt x="234" y="723"/>
                    <a:pt x="229" y="720"/>
                    <a:pt x="225" y="715"/>
                  </a:cubicBezTo>
                  <a:cubicBezTo>
                    <a:pt x="215" y="709"/>
                    <a:pt x="205" y="703"/>
                    <a:pt x="195" y="696"/>
                  </a:cubicBezTo>
                  <a:cubicBezTo>
                    <a:pt x="190" y="697"/>
                    <a:pt x="186" y="688"/>
                    <a:pt x="180" y="691"/>
                  </a:cubicBezTo>
                  <a:cubicBezTo>
                    <a:pt x="175" y="686"/>
                    <a:pt x="171" y="679"/>
                    <a:pt x="165" y="680"/>
                  </a:cubicBezTo>
                  <a:cubicBezTo>
                    <a:pt x="156" y="670"/>
                    <a:pt x="145" y="670"/>
                    <a:pt x="135" y="661"/>
                  </a:cubicBezTo>
                  <a:cubicBezTo>
                    <a:pt x="130" y="662"/>
                    <a:pt x="126" y="655"/>
                    <a:pt x="121" y="656"/>
                  </a:cubicBezTo>
                  <a:cubicBezTo>
                    <a:pt x="113" y="654"/>
                    <a:pt x="115" y="650"/>
                    <a:pt x="108" y="649"/>
                  </a:cubicBezTo>
                  <a:cubicBezTo>
                    <a:pt x="98" y="642"/>
                    <a:pt x="87" y="639"/>
                    <a:pt x="78" y="630"/>
                  </a:cubicBezTo>
                  <a:cubicBezTo>
                    <a:pt x="72" y="632"/>
                    <a:pt x="69" y="622"/>
                    <a:pt x="64" y="621"/>
                  </a:cubicBezTo>
                  <a:cubicBezTo>
                    <a:pt x="58" y="620"/>
                    <a:pt x="53" y="615"/>
                    <a:pt x="48" y="611"/>
                  </a:cubicBezTo>
                  <a:cubicBezTo>
                    <a:pt x="44" y="608"/>
                    <a:pt x="39" y="604"/>
                    <a:pt x="35" y="599"/>
                  </a:cubicBezTo>
                  <a:cubicBezTo>
                    <a:pt x="29" y="600"/>
                    <a:pt x="25" y="589"/>
                    <a:pt x="19" y="592"/>
                  </a:cubicBezTo>
                  <a:cubicBezTo>
                    <a:pt x="29" y="605"/>
                    <a:pt x="42" y="610"/>
                    <a:pt x="53" y="621"/>
                  </a:cubicBezTo>
                  <a:cubicBezTo>
                    <a:pt x="64" y="632"/>
                    <a:pt x="77" y="634"/>
                    <a:pt x="88" y="647"/>
                  </a:cubicBezTo>
                  <a:cubicBezTo>
                    <a:pt x="91" y="645"/>
                    <a:pt x="93" y="652"/>
                    <a:pt x="97" y="649"/>
                  </a:cubicBezTo>
                  <a:cubicBezTo>
                    <a:pt x="100" y="651"/>
                    <a:pt x="103" y="655"/>
                    <a:pt x="107" y="655"/>
                  </a:cubicBezTo>
                  <a:cubicBezTo>
                    <a:pt x="113" y="663"/>
                    <a:pt x="120" y="661"/>
                    <a:pt x="126" y="668"/>
                  </a:cubicBezTo>
                  <a:cubicBezTo>
                    <a:pt x="134" y="667"/>
                    <a:pt x="140" y="676"/>
                    <a:pt x="147" y="677"/>
                  </a:cubicBezTo>
                  <a:cubicBezTo>
                    <a:pt x="153" y="681"/>
                    <a:pt x="160" y="684"/>
                    <a:pt x="166" y="690"/>
                  </a:cubicBezTo>
                  <a:cubicBezTo>
                    <a:pt x="179" y="700"/>
                    <a:pt x="192" y="704"/>
                    <a:pt x="205" y="714"/>
                  </a:cubicBezTo>
                  <a:cubicBezTo>
                    <a:pt x="218" y="722"/>
                    <a:pt x="231" y="729"/>
                    <a:pt x="241" y="741"/>
                  </a:cubicBezTo>
                  <a:cubicBezTo>
                    <a:pt x="244" y="739"/>
                    <a:pt x="246" y="747"/>
                    <a:pt x="249" y="746"/>
                  </a:cubicBezTo>
                  <a:cubicBezTo>
                    <a:pt x="252" y="749"/>
                    <a:pt x="256" y="748"/>
                    <a:pt x="259" y="752"/>
                  </a:cubicBezTo>
                  <a:cubicBezTo>
                    <a:pt x="271" y="768"/>
                    <a:pt x="283" y="778"/>
                    <a:pt x="295" y="791"/>
                  </a:cubicBezTo>
                  <a:cubicBezTo>
                    <a:pt x="299" y="797"/>
                    <a:pt x="303" y="803"/>
                    <a:pt x="307" y="809"/>
                  </a:cubicBezTo>
                  <a:cubicBezTo>
                    <a:pt x="309" y="812"/>
                    <a:pt x="313" y="815"/>
                    <a:pt x="311" y="817"/>
                  </a:cubicBezTo>
                  <a:cubicBezTo>
                    <a:pt x="312" y="821"/>
                    <a:pt x="319" y="825"/>
                    <a:pt x="315" y="827"/>
                  </a:cubicBezTo>
                  <a:cubicBezTo>
                    <a:pt x="308" y="816"/>
                    <a:pt x="301" y="810"/>
                    <a:pt x="293" y="803"/>
                  </a:cubicBezTo>
                  <a:cubicBezTo>
                    <a:pt x="287" y="793"/>
                    <a:pt x="281" y="789"/>
                    <a:pt x="275" y="782"/>
                  </a:cubicBezTo>
                  <a:cubicBezTo>
                    <a:pt x="269" y="776"/>
                    <a:pt x="259" y="770"/>
                    <a:pt x="259" y="763"/>
                  </a:cubicBezTo>
                  <a:cubicBezTo>
                    <a:pt x="250" y="764"/>
                    <a:pt x="251" y="759"/>
                    <a:pt x="245" y="755"/>
                  </a:cubicBezTo>
                  <a:cubicBezTo>
                    <a:pt x="238" y="756"/>
                    <a:pt x="233" y="745"/>
                    <a:pt x="226" y="744"/>
                  </a:cubicBezTo>
                  <a:cubicBezTo>
                    <a:pt x="221" y="738"/>
                    <a:pt x="215" y="737"/>
                    <a:pt x="209" y="732"/>
                  </a:cubicBezTo>
                  <a:cubicBezTo>
                    <a:pt x="203" y="727"/>
                    <a:pt x="197" y="723"/>
                    <a:pt x="191" y="721"/>
                  </a:cubicBezTo>
                  <a:cubicBezTo>
                    <a:pt x="179" y="713"/>
                    <a:pt x="167" y="709"/>
                    <a:pt x="155" y="701"/>
                  </a:cubicBezTo>
                  <a:cubicBezTo>
                    <a:pt x="152" y="703"/>
                    <a:pt x="150" y="695"/>
                    <a:pt x="147" y="696"/>
                  </a:cubicBezTo>
                  <a:cubicBezTo>
                    <a:pt x="143" y="696"/>
                    <a:pt x="140" y="694"/>
                    <a:pt x="136" y="693"/>
                  </a:cubicBezTo>
                  <a:cubicBezTo>
                    <a:pt x="130" y="689"/>
                    <a:pt x="124" y="688"/>
                    <a:pt x="118" y="682"/>
                  </a:cubicBezTo>
                  <a:cubicBezTo>
                    <a:pt x="111" y="682"/>
                    <a:pt x="106" y="676"/>
                    <a:pt x="100" y="676"/>
                  </a:cubicBezTo>
                  <a:cubicBezTo>
                    <a:pt x="98" y="668"/>
                    <a:pt x="93" y="678"/>
                    <a:pt x="91" y="671"/>
                  </a:cubicBezTo>
                  <a:cubicBezTo>
                    <a:pt x="87" y="673"/>
                    <a:pt x="85" y="666"/>
                    <a:pt x="81" y="668"/>
                  </a:cubicBezTo>
                  <a:cubicBezTo>
                    <a:pt x="69" y="661"/>
                    <a:pt x="57" y="656"/>
                    <a:pt x="45" y="651"/>
                  </a:cubicBezTo>
                  <a:cubicBezTo>
                    <a:pt x="33" y="645"/>
                    <a:pt x="21" y="636"/>
                    <a:pt x="9" y="631"/>
                  </a:cubicBezTo>
                  <a:cubicBezTo>
                    <a:pt x="6" y="628"/>
                    <a:pt x="4" y="626"/>
                    <a:pt x="0" y="626"/>
                  </a:cubicBezTo>
                  <a:cubicBezTo>
                    <a:pt x="0" y="626"/>
                    <a:pt x="0" y="626"/>
                    <a:pt x="0" y="626"/>
                  </a:cubicBezTo>
                  <a:cubicBezTo>
                    <a:pt x="0" y="633"/>
                    <a:pt x="0" y="633"/>
                    <a:pt x="0" y="633"/>
                  </a:cubicBezTo>
                  <a:cubicBezTo>
                    <a:pt x="2" y="634"/>
                    <a:pt x="4" y="634"/>
                    <a:pt x="5" y="633"/>
                  </a:cubicBezTo>
                  <a:cubicBezTo>
                    <a:pt x="11" y="640"/>
                    <a:pt x="17" y="641"/>
                    <a:pt x="22" y="645"/>
                  </a:cubicBezTo>
                  <a:cubicBezTo>
                    <a:pt x="25" y="647"/>
                    <a:pt x="28" y="648"/>
                    <a:pt x="31" y="650"/>
                  </a:cubicBezTo>
                  <a:cubicBezTo>
                    <a:pt x="34" y="652"/>
                    <a:pt x="37" y="657"/>
                    <a:pt x="41" y="656"/>
                  </a:cubicBezTo>
                  <a:cubicBezTo>
                    <a:pt x="46" y="661"/>
                    <a:pt x="52" y="663"/>
                    <a:pt x="58" y="666"/>
                  </a:cubicBezTo>
                  <a:cubicBezTo>
                    <a:pt x="64" y="668"/>
                    <a:pt x="70" y="669"/>
                    <a:pt x="75" y="675"/>
                  </a:cubicBezTo>
                  <a:cubicBezTo>
                    <a:pt x="82" y="671"/>
                    <a:pt x="86" y="684"/>
                    <a:pt x="93" y="681"/>
                  </a:cubicBezTo>
                  <a:cubicBezTo>
                    <a:pt x="98" y="688"/>
                    <a:pt x="106" y="686"/>
                    <a:pt x="111" y="692"/>
                  </a:cubicBezTo>
                  <a:cubicBezTo>
                    <a:pt x="124" y="692"/>
                    <a:pt x="134" y="705"/>
                    <a:pt x="146" y="707"/>
                  </a:cubicBezTo>
                  <a:cubicBezTo>
                    <a:pt x="148" y="714"/>
                    <a:pt x="153" y="704"/>
                    <a:pt x="155" y="711"/>
                  </a:cubicBezTo>
                  <a:cubicBezTo>
                    <a:pt x="157" y="715"/>
                    <a:pt x="161" y="710"/>
                    <a:pt x="164" y="716"/>
                  </a:cubicBezTo>
                  <a:cubicBezTo>
                    <a:pt x="170" y="717"/>
                    <a:pt x="176" y="723"/>
                    <a:pt x="182" y="727"/>
                  </a:cubicBezTo>
                  <a:cubicBezTo>
                    <a:pt x="188" y="727"/>
                    <a:pt x="193" y="733"/>
                    <a:pt x="199" y="736"/>
                  </a:cubicBezTo>
                  <a:cubicBezTo>
                    <a:pt x="205" y="741"/>
                    <a:pt x="211" y="741"/>
                    <a:pt x="216" y="748"/>
                  </a:cubicBezTo>
                  <a:cubicBezTo>
                    <a:pt x="219" y="746"/>
                    <a:pt x="221" y="754"/>
                    <a:pt x="225" y="753"/>
                  </a:cubicBezTo>
                  <a:cubicBezTo>
                    <a:pt x="227" y="758"/>
                    <a:pt x="231" y="754"/>
                    <a:pt x="233" y="760"/>
                  </a:cubicBezTo>
                  <a:cubicBezTo>
                    <a:pt x="239" y="762"/>
                    <a:pt x="245" y="770"/>
                    <a:pt x="251" y="771"/>
                  </a:cubicBezTo>
                  <a:cubicBezTo>
                    <a:pt x="265" y="785"/>
                    <a:pt x="270" y="793"/>
                    <a:pt x="284" y="807"/>
                  </a:cubicBezTo>
                  <a:cubicBezTo>
                    <a:pt x="290" y="813"/>
                    <a:pt x="296" y="820"/>
                    <a:pt x="302" y="824"/>
                  </a:cubicBezTo>
                  <a:cubicBezTo>
                    <a:pt x="305" y="826"/>
                    <a:pt x="307" y="836"/>
                    <a:pt x="311" y="833"/>
                  </a:cubicBezTo>
                  <a:cubicBezTo>
                    <a:pt x="312" y="837"/>
                    <a:pt x="321" y="842"/>
                    <a:pt x="317" y="845"/>
                  </a:cubicBezTo>
                  <a:cubicBezTo>
                    <a:pt x="314" y="839"/>
                    <a:pt x="311" y="840"/>
                    <a:pt x="308" y="836"/>
                  </a:cubicBezTo>
                  <a:cubicBezTo>
                    <a:pt x="305" y="837"/>
                    <a:pt x="307" y="834"/>
                    <a:pt x="306" y="834"/>
                  </a:cubicBezTo>
                  <a:cubicBezTo>
                    <a:pt x="305" y="831"/>
                    <a:pt x="303" y="830"/>
                    <a:pt x="301" y="830"/>
                  </a:cubicBezTo>
                  <a:cubicBezTo>
                    <a:pt x="294" y="829"/>
                    <a:pt x="288" y="817"/>
                    <a:pt x="281" y="817"/>
                  </a:cubicBezTo>
                  <a:cubicBezTo>
                    <a:pt x="269" y="804"/>
                    <a:pt x="255" y="797"/>
                    <a:pt x="243" y="783"/>
                  </a:cubicBezTo>
                  <a:cubicBezTo>
                    <a:pt x="239" y="785"/>
                    <a:pt x="237" y="777"/>
                    <a:pt x="233" y="779"/>
                  </a:cubicBezTo>
                  <a:cubicBezTo>
                    <a:pt x="229" y="777"/>
                    <a:pt x="227" y="773"/>
                    <a:pt x="223" y="773"/>
                  </a:cubicBezTo>
                  <a:cubicBezTo>
                    <a:pt x="216" y="765"/>
                    <a:pt x="208" y="768"/>
                    <a:pt x="202" y="758"/>
                  </a:cubicBezTo>
                  <a:cubicBezTo>
                    <a:pt x="194" y="759"/>
                    <a:pt x="189" y="749"/>
                    <a:pt x="182" y="749"/>
                  </a:cubicBezTo>
                  <a:cubicBezTo>
                    <a:pt x="175" y="741"/>
                    <a:pt x="167" y="743"/>
                    <a:pt x="160" y="734"/>
                  </a:cubicBezTo>
                  <a:cubicBezTo>
                    <a:pt x="157" y="735"/>
                    <a:pt x="153" y="733"/>
                    <a:pt x="151" y="728"/>
                  </a:cubicBezTo>
                  <a:cubicBezTo>
                    <a:pt x="146" y="734"/>
                    <a:pt x="144" y="724"/>
                    <a:pt x="140" y="725"/>
                  </a:cubicBezTo>
                  <a:cubicBezTo>
                    <a:pt x="133" y="722"/>
                    <a:pt x="125" y="722"/>
                    <a:pt x="118" y="716"/>
                  </a:cubicBezTo>
                  <a:cubicBezTo>
                    <a:pt x="111" y="717"/>
                    <a:pt x="104" y="711"/>
                    <a:pt x="97" y="710"/>
                  </a:cubicBezTo>
                  <a:cubicBezTo>
                    <a:pt x="94" y="707"/>
                    <a:pt x="90" y="708"/>
                    <a:pt x="88" y="703"/>
                  </a:cubicBezTo>
                  <a:cubicBezTo>
                    <a:pt x="83" y="708"/>
                    <a:pt x="81" y="695"/>
                    <a:pt x="75" y="701"/>
                  </a:cubicBezTo>
                  <a:cubicBezTo>
                    <a:pt x="80" y="708"/>
                    <a:pt x="86" y="708"/>
                    <a:pt x="91" y="712"/>
                  </a:cubicBezTo>
                  <a:cubicBezTo>
                    <a:pt x="94" y="710"/>
                    <a:pt x="96" y="717"/>
                    <a:pt x="99" y="716"/>
                  </a:cubicBezTo>
                  <a:cubicBezTo>
                    <a:pt x="102" y="718"/>
                    <a:pt x="105" y="719"/>
                    <a:pt x="108" y="721"/>
                  </a:cubicBezTo>
                  <a:cubicBezTo>
                    <a:pt x="120" y="727"/>
                    <a:pt x="132" y="726"/>
                    <a:pt x="143" y="736"/>
                  </a:cubicBezTo>
                  <a:cubicBezTo>
                    <a:pt x="148" y="738"/>
                    <a:pt x="154" y="740"/>
                    <a:pt x="159" y="743"/>
                  </a:cubicBezTo>
                  <a:cubicBezTo>
                    <a:pt x="162" y="747"/>
                    <a:pt x="164" y="749"/>
                    <a:pt x="168" y="748"/>
                  </a:cubicBezTo>
                  <a:cubicBezTo>
                    <a:pt x="171" y="747"/>
                    <a:pt x="173" y="755"/>
                    <a:pt x="176" y="753"/>
                  </a:cubicBezTo>
                  <a:cubicBezTo>
                    <a:pt x="182" y="757"/>
                    <a:pt x="187" y="763"/>
                    <a:pt x="193" y="762"/>
                  </a:cubicBezTo>
                  <a:cubicBezTo>
                    <a:pt x="198" y="770"/>
                    <a:pt x="205" y="770"/>
                    <a:pt x="210" y="774"/>
                  </a:cubicBezTo>
                  <a:cubicBezTo>
                    <a:pt x="232" y="788"/>
                    <a:pt x="254" y="802"/>
                    <a:pt x="275" y="824"/>
                  </a:cubicBezTo>
                  <a:cubicBezTo>
                    <a:pt x="281" y="825"/>
                    <a:pt x="286" y="830"/>
                    <a:pt x="291" y="834"/>
                  </a:cubicBezTo>
                  <a:cubicBezTo>
                    <a:pt x="297" y="836"/>
                    <a:pt x="302" y="842"/>
                    <a:pt x="307" y="846"/>
                  </a:cubicBezTo>
                  <a:cubicBezTo>
                    <a:pt x="311" y="854"/>
                    <a:pt x="321" y="853"/>
                    <a:pt x="321" y="861"/>
                  </a:cubicBezTo>
                  <a:cubicBezTo>
                    <a:pt x="324" y="864"/>
                    <a:pt x="336" y="869"/>
                    <a:pt x="334" y="876"/>
                  </a:cubicBezTo>
                  <a:cubicBezTo>
                    <a:pt x="324" y="865"/>
                    <a:pt x="312" y="860"/>
                    <a:pt x="303" y="847"/>
                  </a:cubicBezTo>
                  <a:cubicBezTo>
                    <a:pt x="290" y="845"/>
                    <a:pt x="279" y="833"/>
                    <a:pt x="267" y="824"/>
                  </a:cubicBezTo>
                  <a:cubicBezTo>
                    <a:pt x="262" y="819"/>
                    <a:pt x="256" y="819"/>
                    <a:pt x="251" y="812"/>
                  </a:cubicBezTo>
                  <a:cubicBezTo>
                    <a:pt x="244" y="813"/>
                    <a:pt x="238" y="807"/>
                    <a:pt x="232" y="801"/>
                  </a:cubicBezTo>
                  <a:cubicBezTo>
                    <a:pt x="220" y="799"/>
                    <a:pt x="209" y="782"/>
                    <a:pt x="196" y="781"/>
                  </a:cubicBezTo>
                  <a:cubicBezTo>
                    <a:pt x="191" y="776"/>
                    <a:pt x="184" y="775"/>
                    <a:pt x="177" y="773"/>
                  </a:cubicBezTo>
                  <a:cubicBezTo>
                    <a:pt x="172" y="765"/>
                    <a:pt x="165" y="768"/>
                    <a:pt x="159" y="759"/>
                  </a:cubicBezTo>
                  <a:cubicBezTo>
                    <a:pt x="151" y="760"/>
                    <a:pt x="145" y="755"/>
                    <a:pt x="137" y="751"/>
                  </a:cubicBezTo>
                  <a:cubicBezTo>
                    <a:pt x="133" y="755"/>
                    <a:pt x="131" y="745"/>
                    <a:pt x="127" y="747"/>
                  </a:cubicBezTo>
                  <a:cubicBezTo>
                    <a:pt x="124" y="742"/>
                    <a:pt x="119" y="747"/>
                    <a:pt x="115" y="742"/>
                  </a:cubicBezTo>
                  <a:cubicBezTo>
                    <a:pt x="107" y="735"/>
                    <a:pt x="97" y="735"/>
                    <a:pt x="88" y="727"/>
                  </a:cubicBezTo>
                  <a:cubicBezTo>
                    <a:pt x="86" y="728"/>
                    <a:pt x="84" y="725"/>
                    <a:pt x="83" y="723"/>
                  </a:cubicBezTo>
                  <a:cubicBezTo>
                    <a:pt x="80" y="724"/>
                    <a:pt x="77" y="723"/>
                    <a:pt x="75" y="720"/>
                  </a:cubicBezTo>
                  <a:cubicBezTo>
                    <a:pt x="70" y="719"/>
                    <a:pt x="66" y="713"/>
                    <a:pt x="61" y="714"/>
                  </a:cubicBezTo>
                  <a:cubicBezTo>
                    <a:pt x="57" y="707"/>
                    <a:pt x="52" y="710"/>
                    <a:pt x="48" y="705"/>
                  </a:cubicBezTo>
                  <a:cubicBezTo>
                    <a:pt x="43" y="707"/>
                    <a:pt x="39" y="696"/>
                    <a:pt x="34" y="699"/>
                  </a:cubicBezTo>
                  <a:cubicBezTo>
                    <a:pt x="29" y="696"/>
                    <a:pt x="26" y="690"/>
                    <a:pt x="21" y="692"/>
                  </a:cubicBezTo>
                  <a:cubicBezTo>
                    <a:pt x="17" y="685"/>
                    <a:pt x="11" y="685"/>
                    <a:pt x="6" y="686"/>
                  </a:cubicBezTo>
                  <a:cubicBezTo>
                    <a:pt x="17" y="698"/>
                    <a:pt x="31" y="699"/>
                    <a:pt x="42" y="711"/>
                  </a:cubicBezTo>
                  <a:cubicBezTo>
                    <a:pt x="49" y="711"/>
                    <a:pt x="55" y="719"/>
                    <a:pt x="61" y="719"/>
                  </a:cubicBezTo>
                  <a:cubicBezTo>
                    <a:pt x="64" y="722"/>
                    <a:pt x="67" y="724"/>
                    <a:pt x="70" y="724"/>
                  </a:cubicBezTo>
                  <a:cubicBezTo>
                    <a:pt x="73" y="726"/>
                    <a:pt x="76" y="731"/>
                    <a:pt x="80" y="730"/>
                  </a:cubicBezTo>
                  <a:cubicBezTo>
                    <a:pt x="92" y="739"/>
                    <a:pt x="105" y="742"/>
                    <a:pt x="117" y="752"/>
                  </a:cubicBezTo>
                  <a:cubicBezTo>
                    <a:pt x="124" y="751"/>
                    <a:pt x="129" y="758"/>
                    <a:pt x="136" y="760"/>
                  </a:cubicBezTo>
                  <a:cubicBezTo>
                    <a:pt x="143" y="758"/>
                    <a:pt x="148" y="769"/>
                    <a:pt x="155" y="768"/>
                  </a:cubicBezTo>
                  <a:cubicBezTo>
                    <a:pt x="160" y="775"/>
                    <a:pt x="168" y="771"/>
                    <a:pt x="173" y="779"/>
                  </a:cubicBezTo>
                  <a:cubicBezTo>
                    <a:pt x="180" y="779"/>
                    <a:pt x="185" y="789"/>
                    <a:pt x="192" y="787"/>
                  </a:cubicBezTo>
                  <a:cubicBezTo>
                    <a:pt x="195" y="790"/>
                    <a:pt x="198" y="792"/>
                    <a:pt x="201" y="791"/>
                  </a:cubicBezTo>
                  <a:cubicBezTo>
                    <a:pt x="204" y="794"/>
                    <a:pt x="207" y="798"/>
                    <a:pt x="211" y="797"/>
                  </a:cubicBezTo>
                  <a:cubicBezTo>
                    <a:pt x="217" y="801"/>
                    <a:pt x="222" y="810"/>
                    <a:pt x="229" y="808"/>
                  </a:cubicBezTo>
                  <a:cubicBezTo>
                    <a:pt x="241" y="822"/>
                    <a:pt x="254" y="823"/>
                    <a:pt x="266" y="833"/>
                  </a:cubicBezTo>
                  <a:cubicBezTo>
                    <a:pt x="278" y="844"/>
                    <a:pt x="291" y="854"/>
                    <a:pt x="304" y="860"/>
                  </a:cubicBezTo>
                  <a:cubicBezTo>
                    <a:pt x="307" y="868"/>
                    <a:pt x="312" y="869"/>
                    <a:pt x="317" y="872"/>
                  </a:cubicBezTo>
                  <a:cubicBezTo>
                    <a:pt x="321" y="881"/>
                    <a:pt x="327" y="880"/>
                    <a:pt x="332" y="885"/>
                  </a:cubicBezTo>
                  <a:cubicBezTo>
                    <a:pt x="342" y="896"/>
                    <a:pt x="352" y="900"/>
                    <a:pt x="361" y="910"/>
                  </a:cubicBezTo>
                  <a:cubicBezTo>
                    <a:pt x="361" y="916"/>
                    <a:pt x="372" y="925"/>
                    <a:pt x="367" y="930"/>
                  </a:cubicBezTo>
                  <a:cubicBezTo>
                    <a:pt x="358" y="919"/>
                    <a:pt x="348" y="917"/>
                    <a:pt x="340" y="904"/>
                  </a:cubicBezTo>
                  <a:cubicBezTo>
                    <a:pt x="335" y="904"/>
                    <a:pt x="331" y="896"/>
                    <a:pt x="326" y="895"/>
                  </a:cubicBezTo>
                  <a:cubicBezTo>
                    <a:pt x="322" y="889"/>
                    <a:pt x="316" y="890"/>
                    <a:pt x="312" y="883"/>
                  </a:cubicBezTo>
                  <a:cubicBezTo>
                    <a:pt x="310" y="881"/>
                    <a:pt x="307" y="882"/>
                    <a:pt x="305" y="877"/>
                  </a:cubicBezTo>
                  <a:cubicBezTo>
                    <a:pt x="303" y="878"/>
                    <a:pt x="299" y="878"/>
                    <a:pt x="301" y="875"/>
                  </a:cubicBezTo>
                  <a:cubicBezTo>
                    <a:pt x="296" y="870"/>
                    <a:pt x="290" y="871"/>
                    <a:pt x="286" y="862"/>
                  </a:cubicBezTo>
                  <a:cubicBezTo>
                    <a:pt x="278" y="859"/>
                    <a:pt x="271" y="855"/>
                    <a:pt x="263" y="852"/>
                  </a:cubicBezTo>
                  <a:cubicBezTo>
                    <a:pt x="254" y="844"/>
                    <a:pt x="245" y="841"/>
                    <a:pt x="236" y="833"/>
                  </a:cubicBezTo>
                  <a:cubicBezTo>
                    <a:pt x="231" y="832"/>
                    <a:pt x="226" y="830"/>
                    <a:pt x="222" y="824"/>
                  </a:cubicBezTo>
                  <a:cubicBezTo>
                    <a:pt x="217" y="825"/>
                    <a:pt x="212" y="819"/>
                    <a:pt x="208" y="816"/>
                  </a:cubicBezTo>
                  <a:cubicBezTo>
                    <a:pt x="200" y="814"/>
                    <a:pt x="192" y="811"/>
                    <a:pt x="184" y="806"/>
                  </a:cubicBezTo>
                  <a:cubicBezTo>
                    <a:pt x="180" y="807"/>
                    <a:pt x="176" y="804"/>
                    <a:pt x="173" y="800"/>
                  </a:cubicBezTo>
                  <a:cubicBezTo>
                    <a:pt x="170" y="802"/>
                    <a:pt x="169" y="799"/>
                    <a:pt x="167" y="799"/>
                  </a:cubicBezTo>
                  <a:cubicBezTo>
                    <a:pt x="164" y="801"/>
                    <a:pt x="162" y="795"/>
                    <a:pt x="159" y="797"/>
                  </a:cubicBezTo>
                  <a:cubicBezTo>
                    <a:pt x="151" y="793"/>
                    <a:pt x="143" y="787"/>
                    <a:pt x="135" y="785"/>
                  </a:cubicBezTo>
                  <a:cubicBezTo>
                    <a:pt x="126" y="782"/>
                    <a:pt x="119" y="775"/>
                    <a:pt x="110" y="776"/>
                  </a:cubicBezTo>
                  <a:cubicBezTo>
                    <a:pt x="102" y="772"/>
                    <a:pt x="95" y="767"/>
                    <a:pt x="86" y="766"/>
                  </a:cubicBezTo>
                  <a:cubicBezTo>
                    <a:pt x="83" y="761"/>
                    <a:pt x="79" y="762"/>
                    <a:pt x="75" y="761"/>
                  </a:cubicBezTo>
                  <a:cubicBezTo>
                    <a:pt x="70" y="760"/>
                    <a:pt x="67" y="754"/>
                    <a:pt x="62" y="754"/>
                  </a:cubicBezTo>
                  <a:cubicBezTo>
                    <a:pt x="54" y="750"/>
                    <a:pt x="45" y="746"/>
                    <a:pt x="37" y="742"/>
                  </a:cubicBezTo>
                  <a:cubicBezTo>
                    <a:pt x="29" y="739"/>
                    <a:pt x="22" y="729"/>
                    <a:pt x="13" y="730"/>
                  </a:cubicBezTo>
                  <a:cubicBezTo>
                    <a:pt x="18" y="739"/>
                    <a:pt x="25" y="738"/>
                    <a:pt x="31" y="744"/>
                  </a:cubicBezTo>
                  <a:cubicBezTo>
                    <a:pt x="37" y="748"/>
                    <a:pt x="43" y="752"/>
                    <a:pt x="49" y="755"/>
                  </a:cubicBezTo>
                  <a:cubicBezTo>
                    <a:pt x="55" y="758"/>
                    <a:pt x="62" y="762"/>
                    <a:pt x="68" y="763"/>
                  </a:cubicBezTo>
                  <a:cubicBezTo>
                    <a:pt x="75" y="767"/>
                    <a:pt x="81" y="772"/>
                    <a:pt x="88" y="772"/>
                  </a:cubicBezTo>
                  <a:cubicBezTo>
                    <a:pt x="95" y="775"/>
                    <a:pt x="101" y="780"/>
                    <a:pt x="107" y="780"/>
                  </a:cubicBezTo>
                  <a:cubicBezTo>
                    <a:pt x="114" y="782"/>
                    <a:pt x="120" y="789"/>
                    <a:pt x="126" y="788"/>
                  </a:cubicBezTo>
                  <a:cubicBezTo>
                    <a:pt x="132" y="793"/>
                    <a:pt x="139" y="794"/>
                    <a:pt x="145" y="799"/>
                  </a:cubicBezTo>
                  <a:cubicBezTo>
                    <a:pt x="147" y="797"/>
                    <a:pt x="148" y="801"/>
                    <a:pt x="149" y="801"/>
                  </a:cubicBezTo>
                  <a:cubicBezTo>
                    <a:pt x="151" y="802"/>
                    <a:pt x="154" y="797"/>
                    <a:pt x="155" y="802"/>
                  </a:cubicBezTo>
                  <a:cubicBezTo>
                    <a:pt x="158" y="805"/>
                    <a:pt x="163" y="802"/>
                    <a:pt x="166" y="806"/>
                  </a:cubicBezTo>
                  <a:cubicBezTo>
                    <a:pt x="172" y="811"/>
                    <a:pt x="178" y="811"/>
                    <a:pt x="184" y="816"/>
                  </a:cubicBezTo>
                  <a:cubicBezTo>
                    <a:pt x="190" y="820"/>
                    <a:pt x="197" y="820"/>
                    <a:pt x="203" y="827"/>
                  </a:cubicBezTo>
                  <a:cubicBezTo>
                    <a:pt x="217" y="829"/>
                    <a:pt x="228" y="842"/>
                    <a:pt x="241" y="848"/>
                  </a:cubicBezTo>
                  <a:cubicBezTo>
                    <a:pt x="247" y="854"/>
                    <a:pt x="254" y="855"/>
                    <a:pt x="260" y="859"/>
                  </a:cubicBezTo>
                  <a:cubicBezTo>
                    <a:pt x="266" y="864"/>
                    <a:pt x="273" y="867"/>
                    <a:pt x="280" y="872"/>
                  </a:cubicBezTo>
                  <a:cubicBezTo>
                    <a:pt x="293" y="879"/>
                    <a:pt x="304" y="894"/>
                    <a:pt x="317" y="898"/>
                  </a:cubicBezTo>
                  <a:cubicBezTo>
                    <a:pt x="324" y="908"/>
                    <a:pt x="331" y="911"/>
                    <a:pt x="338" y="916"/>
                  </a:cubicBezTo>
                  <a:cubicBezTo>
                    <a:pt x="344" y="926"/>
                    <a:pt x="352" y="928"/>
                    <a:pt x="358" y="933"/>
                  </a:cubicBezTo>
                  <a:cubicBezTo>
                    <a:pt x="372" y="946"/>
                    <a:pt x="386" y="963"/>
                    <a:pt x="400" y="976"/>
                  </a:cubicBezTo>
                  <a:cubicBezTo>
                    <a:pt x="403" y="980"/>
                    <a:pt x="406" y="984"/>
                    <a:pt x="406" y="988"/>
                  </a:cubicBezTo>
                  <a:cubicBezTo>
                    <a:pt x="407" y="994"/>
                    <a:pt x="417" y="993"/>
                    <a:pt x="413" y="999"/>
                  </a:cubicBezTo>
                  <a:cubicBezTo>
                    <a:pt x="392" y="979"/>
                    <a:pt x="371" y="960"/>
                    <a:pt x="349" y="943"/>
                  </a:cubicBezTo>
                  <a:cubicBezTo>
                    <a:pt x="347" y="939"/>
                    <a:pt x="344" y="939"/>
                    <a:pt x="342" y="940"/>
                  </a:cubicBezTo>
                  <a:cubicBezTo>
                    <a:pt x="339" y="938"/>
                    <a:pt x="337" y="929"/>
                    <a:pt x="334" y="932"/>
                  </a:cubicBezTo>
                  <a:cubicBezTo>
                    <a:pt x="329" y="924"/>
                    <a:pt x="322" y="926"/>
                    <a:pt x="317" y="917"/>
                  </a:cubicBezTo>
                  <a:cubicBezTo>
                    <a:pt x="311" y="916"/>
                    <a:pt x="306" y="909"/>
                    <a:pt x="301" y="905"/>
                  </a:cubicBezTo>
                  <a:cubicBezTo>
                    <a:pt x="295" y="899"/>
                    <a:pt x="289" y="899"/>
                    <a:pt x="285" y="890"/>
                  </a:cubicBezTo>
                  <a:cubicBezTo>
                    <a:pt x="278" y="892"/>
                    <a:pt x="274" y="883"/>
                    <a:pt x="269" y="882"/>
                  </a:cubicBezTo>
                  <a:cubicBezTo>
                    <a:pt x="263" y="877"/>
                    <a:pt x="257" y="876"/>
                    <a:pt x="252" y="870"/>
                  </a:cubicBezTo>
                  <a:cubicBezTo>
                    <a:pt x="240" y="867"/>
                    <a:pt x="229" y="855"/>
                    <a:pt x="217" y="852"/>
                  </a:cubicBezTo>
                  <a:cubicBezTo>
                    <a:pt x="213" y="844"/>
                    <a:pt x="206" y="850"/>
                    <a:pt x="202" y="841"/>
                  </a:cubicBezTo>
                  <a:cubicBezTo>
                    <a:pt x="199" y="843"/>
                    <a:pt x="196" y="841"/>
                    <a:pt x="193" y="837"/>
                  </a:cubicBezTo>
                  <a:cubicBezTo>
                    <a:pt x="191" y="833"/>
                    <a:pt x="187" y="838"/>
                    <a:pt x="185" y="832"/>
                  </a:cubicBezTo>
                  <a:cubicBezTo>
                    <a:pt x="179" y="829"/>
                    <a:pt x="173" y="827"/>
                    <a:pt x="167" y="823"/>
                  </a:cubicBezTo>
                  <a:cubicBezTo>
                    <a:pt x="166" y="816"/>
                    <a:pt x="162" y="821"/>
                    <a:pt x="159" y="818"/>
                  </a:cubicBezTo>
                  <a:cubicBezTo>
                    <a:pt x="156" y="815"/>
                    <a:pt x="153" y="813"/>
                    <a:pt x="150" y="814"/>
                  </a:cubicBezTo>
                  <a:cubicBezTo>
                    <a:pt x="145" y="809"/>
                    <a:pt x="140" y="807"/>
                    <a:pt x="135" y="803"/>
                  </a:cubicBezTo>
                  <a:cubicBezTo>
                    <a:pt x="128" y="807"/>
                    <a:pt x="124" y="795"/>
                    <a:pt x="117" y="797"/>
                  </a:cubicBezTo>
                  <a:cubicBezTo>
                    <a:pt x="112" y="790"/>
                    <a:pt x="105" y="795"/>
                    <a:pt x="100" y="788"/>
                  </a:cubicBezTo>
                  <a:cubicBezTo>
                    <a:pt x="94" y="787"/>
                    <a:pt x="88" y="786"/>
                    <a:pt x="82" y="782"/>
                  </a:cubicBezTo>
                  <a:cubicBezTo>
                    <a:pt x="71" y="779"/>
                    <a:pt x="60" y="772"/>
                    <a:pt x="48" y="772"/>
                  </a:cubicBezTo>
                  <a:cubicBezTo>
                    <a:pt x="36" y="766"/>
                    <a:pt x="24" y="763"/>
                    <a:pt x="12" y="759"/>
                  </a:cubicBezTo>
                  <a:cubicBezTo>
                    <a:pt x="18" y="768"/>
                    <a:pt x="25" y="763"/>
                    <a:pt x="31" y="770"/>
                  </a:cubicBezTo>
                  <a:cubicBezTo>
                    <a:pt x="37" y="772"/>
                    <a:pt x="44" y="773"/>
                    <a:pt x="50" y="778"/>
                  </a:cubicBezTo>
                  <a:cubicBezTo>
                    <a:pt x="56" y="780"/>
                    <a:pt x="63" y="782"/>
                    <a:pt x="69" y="783"/>
                  </a:cubicBezTo>
                  <a:cubicBezTo>
                    <a:pt x="72" y="789"/>
                    <a:pt x="76" y="784"/>
                    <a:pt x="78" y="788"/>
                  </a:cubicBezTo>
                  <a:cubicBezTo>
                    <a:pt x="82" y="786"/>
                    <a:pt x="84" y="795"/>
                    <a:pt x="88" y="791"/>
                  </a:cubicBezTo>
                  <a:cubicBezTo>
                    <a:pt x="91" y="797"/>
                    <a:pt x="95" y="792"/>
                    <a:pt x="97" y="796"/>
                  </a:cubicBezTo>
                  <a:cubicBezTo>
                    <a:pt x="101" y="793"/>
                    <a:pt x="103" y="801"/>
                    <a:pt x="107" y="799"/>
                  </a:cubicBezTo>
                  <a:cubicBezTo>
                    <a:pt x="113" y="799"/>
                    <a:pt x="108" y="805"/>
                    <a:pt x="113" y="803"/>
                  </a:cubicBezTo>
                  <a:cubicBezTo>
                    <a:pt x="116" y="806"/>
                    <a:pt x="120" y="805"/>
                    <a:pt x="123" y="809"/>
                  </a:cubicBezTo>
                  <a:cubicBezTo>
                    <a:pt x="130" y="808"/>
                    <a:pt x="135" y="815"/>
                    <a:pt x="142" y="817"/>
                  </a:cubicBezTo>
                  <a:cubicBezTo>
                    <a:pt x="144" y="824"/>
                    <a:pt x="150" y="815"/>
                    <a:pt x="152" y="824"/>
                  </a:cubicBezTo>
                  <a:cubicBezTo>
                    <a:pt x="155" y="824"/>
                    <a:pt x="159" y="826"/>
                    <a:pt x="162" y="827"/>
                  </a:cubicBezTo>
                  <a:cubicBezTo>
                    <a:pt x="170" y="836"/>
                    <a:pt x="179" y="838"/>
                    <a:pt x="187" y="844"/>
                  </a:cubicBezTo>
                  <a:cubicBezTo>
                    <a:pt x="192" y="846"/>
                    <a:pt x="196" y="846"/>
                    <a:pt x="200" y="853"/>
                  </a:cubicBezTo>
                  <a:cubicBezTo>
                    <a:pt x="205" y="852"/>
                    <a:pt x="210" y="858"/>
                    <a:pt x="215" y="859"/>
                  </a:cubicBezTo>
                  <a:cubicBezTo>
                    <a:pt x="233" y="870"/>
                    <a:pt x="251" y="880"/>
                    <a:pt x="268" y="893"/>
                  </a:cubicBezTo>
                  <a:cubicBezTo>
                    <a:pt x="273" y="892"/>
                    <a:pt x="277" y="899"/>
                    <a:pt x="281" y="900"/>
                  </a:cubicBezTo>
                  <a:cubicBezTo>
                    <a:pt x="285" y="909"/>
                    <a:pt x="291" y="907"/>
                    <a:pt x="295" y="912"/>
                  </a:cubicBezTo>
                  <a:cubicBezTo>
                    <a:pt x="303" y="920"/>
                    <a:pt x="313" y="923"/>
                    <a:pt x="321" y="933"/>
                  </a:cubicBezTo>
                  <a:cubicBezTo>
                    <a:pt x="330" y="939"/>
                    <a:pt x="338" y="948"/>
                    <a:pt x="347" y="955"/>
                  </a:cubicBezTo>
                  <a:cubicBezTo>
                    <a:pt x="349" y="954"/>
                    <a:pt x="351" y="956"/>
                    <a:pt x="353" y="959"/>
                  </a:cubicBezTo>
                  <a:cubicBezTo>
                    <a:pt x="355" y="961"/>
                    <a:pt x="358" y="960"/>
                    <a:pt x="359" y="965"/>
                  </a:cubicBezTo>
                  <a:cubicBezTo>
                    <a:pt x="362" y="967"/>
                    <a:pt x="373" y="969"/>
                    <a:pt x="370" y="976"/>
                  </a:cubicBezTo>
                  <a:cubicBezTo>
                    <a:pt x="359" y="964"/>
                    <a:pt x="345" y="961"/>
                    <a:pt x="334" y="951"/>
                  </a:cubicBezTo>
                  <a:cubicBezTo>
                    <a:pt x="330" y="953"/>
                    <a:pt x="328" y="946"/>
                    <a:pt x="325" y="946"/>
                  </a:cubicBezTo>
                  <a:cubicBezTo>
                    <a:pt x="321" y="948"/>
                    <a:pt x="319" y="941"/>
                    <a:pt x="315" y="943"/>
                  </a:cubicBezTo>
                  <a:cubicBezTo>
                    <a:pt x="309" y="937"/>
                    <a:pt x="303" y="934"/>
                    <a:pt x="296" y="932"/>
                  </a:cubicBezTo>
                  <a:cubicBezTo>
                    <a:pt x="294" y="928"/>
                    <a:pt x="291" y="926"/>
                    <a:pt x="288" y="928"/>
                  </a:cubicBezTo>
                  <a:cubicBezTo>
                    <a:pt x="285" y="923"/>
                    <a:pt x="281" y="921"/>
                    <a:pt x="278" y="921"/>
                  </a:cubicBezTo>
                  <a:cubicBezTo>
                    <a:pt x="272" y="916"/>
                    <a:pt x="266" y="912"/>
                    <a:pt x="259" y="913"/>
                  </a:cubicBezTo>
                  <a:cubicBezTo>
                    <a:pt x="253" y="905"/>
                    <a:pt x="246" y="907"/>
                    <a:pt x="240" y="902"/>
                  </a:cubicBezTo>
                  <a:cubicBezTo>
                    <a:pt x="233" y="901"/>
                    <a:pt x="227" y="892"/>
                    <a:pt x="220" y="893"/>
                  </a:cubicBezTo>
                  <a:cubicBezTo>
                    <a:pt x="214" y="888"/>
                    <a:pt x="208" y="883"/>
                    <a:pt x="201" y="882"/>
                  </a:cubicBezTo>
                  <a:cubicBezTo>
                    <a:pt x="196" y="874"/>
                    <a:pt x="189" y="878"/>
                    <a:pt x="183" y="871"/>
                  </a:cubicBezTo>
                  <a:cubicBezTo>
                    <a:pt x="176" y="871"/>
                    <a:pt x="170" y="864"/>
                    <a:pt x="164" y="863"/>
                  </a:cubicBezTo>
                  <a:cubicBezTo>
                    <a:pt x="161" y="864"/>
                    <a:pt x="158" y="862"/>
                    <a:pt x="155" y="858"/>
                  </a:cubicBezTo>
                  <a:cubicBezTo>
                    <a:pt x="151" y="863"/>
                    <a:pt x="149" y="853"/>
                    <a:pt x="145" y="855"/>
                  </a:cubicBezTo>
                  <a:cubicBezTo>
                    <a:pt x="139" y="851"/>
                    <a:pt x="133" y="847"/>
                    <a:pt x="126" y="847"/>
                  </a:cubicBezTo>
                  <a:cubicBezTo>
                    <a:pt x="121" y="838"/>
                    <a:pt x="113" y="843"/>
                    <a:pt x="107" y="836"/>
                  </a:cubicBezTo>
                  <a:cubicBezTo>
                    <a:pt x="101" y="836"/>
                    <a:pt x="95" y="830"/>
                    <a:pt x="89" y="825"/>
                  </a:cubicBezTo>
                  <a:cubicBezTo>
                    <a:pt x="85" y="828"/>
                    <a:pt x="83" y="820"/>
                    <a:pt x="79" y="822"/>
                  </a:cubicBezTo>
                  <a:cubicBezTo>
                    <a:pt x="77" y="817"/>
                    <a:pt x="68" y="817"/>
                    <a:pt x="71" y="822"/>
                  </a:cubicBezTo>
                  <a:cubicBezTo>
                    <a:pt x="75" y="820"/>
                    <a:pt x="78" y="824"/>
                    <a:pt x="81" y="829"/>
                  </a:cubicBezTo>
                  <a:cubicBezTo>
                    <a:pt x="85" y="826"/>
                    <a:pt x="88" y="831"/>
                    <a:pt x="90" y="835"/>
                  </a:cubicBezTo>
                  <a:cubicBezTo>
                    <a:pt x="100" y="836"/>
                    <a:pt x="108" y="844"/>
                    <a:pt x="117" y="846"/>
                  </a:cubicBezTo>
                  <a:cubicBezTo>
                    <a:pt x="125" y="851"/>
                    <a:pt x="134" y="857"/>
                    <a:pt x="143" y="859"/>
                  </a:cubicBezTo>
                  <a:cubicBezTo>
                    <a:pt x="148" y="858"/>
                    <a:pt x="151" y="868"/>
                    <a:pt x="156" y="866"/>
                  </a:cubicBezTo>
                  <a:cubicBezTo>
                    <a:pt x="160" y="869"/>
                    <a:pt x="164" y="871"/>
                    <a:pt x="168" y="873"/>
                  </a:cubicBezTo>
                  <a:cubicBezTo>
                    <a:pt x="177" y="878"/>
                    <a:pt x="186" y="880"/>
                    <a:pt x="195" y="884"/>
                  </a:cubicBezTo>
                  <a:cubicBezTo>
                    <a:pt x="196" y="885"/>
                    <a:pt x="196" y="887"/>
                    <a:pt x="197" y="887"/>
                  </a:cubicBezTo>
                  <a:cubicBezTo>
                    <a:pt x="199" y="889"/>
                    <a:pt x="200" y="887"/>
                    <a:pt x="200" y="888"/>
                  </a:cubicBezTo>
                  <a:cubicBezTo>
                    <a:pt x="207" y="892"/>
                    <a:pt x="211" y="897"/>
                    <a:pt x="218" y="897"/>
                  </a:cubicBezTo>
                  <a:cubicBezTo>
                    <a:pt x="220" y="905"/>
                    <a:pt x="226" y="899"/>
                    <a:pt x="229" y="905"/>
                  </a:cubicBezTo>
                  <a:cubicBezTo>
                    <a:pt x="233" y="908"/>
                    <a:pt x="238" y="907"/>
                    <a:pt x="242" y="912"/>
                  </a:cubicBezTo>
                  <a:cubicBezTo>
                    <a:pt x="249" y="916"/>
                    <a:pt x="257" y="920"/>
                    <a:pt x="265" y="922"/>
                  </a:cubicBezTo>
                  <a:cubicBezTo>
                    <a:pt x="271" y="925"/>
                    <a:pt x="267" y="931"/>
                    <a:pt x="274" y="927"/>
                  </a:cubicBezTo>
                  <a:cubicBezTo>
                    <a:pt x="277" y="934"/>
                    <a:pt x="282" y="933"/>
                    <a:pt x="286" y="934"/>
                  </a:cubicBezTo>
                  <a:cubicBezTo>
                    <a:pt x="296" y="944"/>
                    <a:pt x="307" y="946"/>
                    <a:pt x="317" y="954"/>
                  </a:cubicBezTo>
                  <a:cubicBezTo>
                    <a:pt x="329" y="957"/>
                    <a:pt x="339" y="966"/>
                    <a:pt x="351" y="971"/>
                  </a:cubicBezTo>
                  <a:cubicBezTo>
                    <a:pt x="355" y="977"/>
                    <a:pt x="361" y="975"/>
                    <a:pt x="366" y="981"/>
                  </a:cubicBezTo>
                  <a:cubicBezTo>
                    <a:pt x="372" y="983"/>
                    <a:pt x="377" y="991"/>
                    <a:pt x="383" y="991"/>
                  </a:cubicBezTo>
                  <a:cubicBezTo>
                    <a:pt x="382" y="997"/>
                    <a:pt x="392" y="996"/>
                    <a:pt x="395" y="1003"/>
                  </a:cubicBezTo>
                  <a:cubicBezTo>
                    <a:pt x="399" y="1001"/>
                    <a:pt x="401" y="1009"/>
                    <a:pt x="404" y="1008"/>
                  </a:cubicBezTo>
                  <a:cubicBezTo>
                    <a:pt x="407" y="1010"/>
                    <a:pt x="410" y="1011"/>
                    <a:pt x="412" y="1013"/>
                  </a:cubicBezTo>
                  <a:cubicBezTo>
                    <a:pt x="414" y="1016"/>
                    <a:pt x="417" y="1018"/>
                    <a:pt x="419" y="1018"/>
                  </a:cubicBezTo>
                  <a:cubicBezTo>
                    <a:pt x="422" y="1020"/>
                    <a:pt x="424" y="1029"/>
                    <a:pt x="427" y="1026"/>
                  </a:cubicBezTo>
                  <a:cubicBezTo>
                    <a:pt x="429" y="1029"/>
                    <a:pt x="432" y="1032"/>
                    <a:pt x="434" y="1035"/>
                  </a:cubicBezTo>
                  <a:cubicBezTo>
                    <a:pt x="434" y="1039"/>
                    <a:pt x="443" y="1037"/>
                    <a:pt x="439" y="1042"/>
                  </a:cubicBezTo>
                  <a:cubicBezTo>
                    <a:pt x="427" y="1034"/>
                    <a:pt x="415" y="1026"/>
                    <a:pt x="404" y="1019"/>
                  </a:cubicBezTo>
                  <a:cubicBezTo>
                    <a:pt x="391" y="1012"/>
                    <a:pt x="379" y="1003"/>
                    <a:pt x="366" y="1000"/>
                  </a:cubicBezTo>
                  <a:cubicBezTo>
                    <a:pt x="354" y="992"/>
                    <a:pt x="341" y="987"/>
                    <a:pt x="329" y="981"/>
                  </a:cubicBezTo>
                  <a:cubicBezTo>
                    <a:pt x="316" y="974"/>
                    <a:pt x="303" y="971"/>
                    <a:pt x="291" y="966"/>
                  </a:cubicBezTo>
                  <a:cubicBezTo>
                    <a:pt x="282" y="959"/>
                    <a:pt x="273" y="956"/>
                    <a:pt x="265" y="952"/>
                  </a:cubicBezTo>
                  <a:cubicBezTo>
                    <a:pt x="256" y="949"/>
                    <a:pt x="247" y="943"/>
                    <a:pt x="238" y="941"/>
                  </a:cubicBezTo>
                  <a:cubicBezTo>
                    <a:pt x="230" y="937"/>
                    <a:pt x="221" y="931"/>
                    <a:pt x="212" y="931"/>
                  </a:cubicBezTo>
                  <a:cubicBezTo>
                    <a:pt x="208" y="925"/>
                    <a:pt x="204" y="923"/>
                    <a:pt x="199" y="924"/>
                  </a:cubicBezTo>
                  <a:cubicBezTo>
                    <a:pt x="195" y="915"/>
                    <a:pt x="190" y="918"/>
                    <a:pt x="185" y="912"/>
                  </a:cubicBezTo>
                  <a:cubicBezTo>
                    <a:pt x="181" y="913"/>
                    <a:pt x="177" y="904"/>
                    <a:pt x="172" y="905"/>
                  </a:cubicBezTo>
                  <a:cubicBezTo>
                    <a:pt x="168" y="902"/>
                    <a:pt x="164" y="897"/>
                    <a:pt x="160" y="895"/>
                  </a:cubicBezTo>
                  <a:cubicBezTo>
                    <a:pt x="152" y="888"/>
                    <a:pt x="143" y="884"/>
                    <a:pt x="135" y="875"/>
                  </a:cubicBezTo>
                  <a:cubicBezTo>
                    <a:pt x="131" y="875"/>
                    <a:pt x="127" y="870"/>
                    <a:pt x="123" y="866"/>
                  </a:cubicBezTo>
                  <a:cubicBezTo>
                    <a:pt x="119" y="863"/>
                    <a:pt x="114" y="861"/>
                    <a:pt x="110" y="856"/>
                  </a:cubicBezTo>
                  <a:cubicBezTo>
                    <a:pt x="106" y="854"/>
                    <a:pt x="102" y="849"/>
                    <a:pt x="98" y="846"/>
                  </a:cubicBezTo>
                  <a:cubicBezTo>
                    <a:pt x="93" y="845"/>
                    <a:pt x="90" y="832"/>
                    <a:pt x="84" y="837"/>
                  </a:cubicBezTo>
                  <a:cubicBezTo>
                    <a:pt x="97" y="853"/>
                    <a:pt x="111" y="861"/>
                    <a:pt x="124" y="875"/>
                  </a:cubicBezTo>
                  <a:cubicBezTo>
                    <a:pt x="139" y="886"/>
                    <a:pt x="153" y="897"/>
                    <a:pt x="167" y="909"/>
                  </a:cubicBezTo>
                  <a:cubicBezTo>
                    <a:pt x="170" y="914"/>
                    <a:pt x="169" y="918"/>
                    <a:pt x="174" y="923"/>
                  </a:cubicBezTo>
                  <a:cubicBezTo>
                    <a:pt x="187" y="933"/>
                    <a:pt x="199" y="943"/>
                    <a:pt x="211" y="952"/>
                  </a:cubicBezTo>
                  <a:cubicBezTo>
                    <a:pt x="215" y="953"/>
                    <a:pt x="218" y="958"/>
                    <a:pt x="221" y="959"/>
                  </a:cubicBezTo>
                  <a:cubicBezTo>
                    <a:pt x="225" y="961"/>
                    <a:pt x="228" y="965"/>
                    <a:pt x="231" y="965"/>
                  </a:cubicBezTo>
                  <a:cubicBezTo>
                    <a:pt x="237" y="972"/>
                    <a:pt x="244" y="976"/>
                    <a:pt x="251" y="978"/>
                  </a:cubicBezTo>
                  <a:cubicBezTo>
                    <a:pt x="277" y="996"/>
                    <a:pt x="303" y="1009"/>
                    <a:pt x="329" y="1024"/>
                  </a:cubicBezTo>
                  <a:cubicBezTo>
                    <a:pt x="336" y="1025"/>
                    <a:pt x="342" y="1031"/>
                    <a:pt x="348" y="1032"/>
                  </a:cubicBezTo>
                  <a:cubicBezTo>
                    <a:pt x="355" y="1037"/>
                    <a:pt x="362" y="1036"/>
                    <a:pt x="369" y="1041"/>
                  </a:cubicBezTo>
                  <a:cubicBezTo>
                    <a:pt x="373" y="1039"/>
                    <a:pt x="375" y="1049"/>
                    <a:pt x="379" y="1045"/>
                  </a:cubicBezTo>
                  <a:cubicBezTo>
                    <a:pt x="382" y="1047"/>
                    <a:pt x="386" y="1046"/>
                    <a:pt x="389" y="1051"/>
                  </a:cubicBezTo>
                  <a:cubicBezTo>
                    <a:pt x="396" y="1053"/>
                    <a:pt x="402" y="1057"/>
                    <a:pt x="410" y="1057"/>
                  </a:cubicBezTo>
                  <a:cubicBezTo>
                    <a:pt x="416" y="1060"/>
                    <a:pt x="423" y="1066"/>
                    <a:pt x="430" y="1067"/>
                  </a:cubicBezTo>
                  <a:cubicBezTo>
                    <a:pt x="432" y="1074"/>
                    <a:pt x="437" y="1071"/>
                    <a:pt x="440" y="1073"/>
                  </a:cubicBezTo>
                  <a:cubicBezTo>
                    <a:pt x="443" y="1078"/>
                    <a:pt x="446" y="1080"/>
                    <a:pt x="450" y="1080"/>
                  </a:cubicBezTo>
                  <a:cubicBezTo>
                    <a:pt x="463" y="1088"/>
                    <a:pt x="476" y="1097"/>
                    <a:pt x="489" y="1105"/>
                  </a:cubicBezTo>
                  <a:cubicBezTo>
                    <a:pt x="491" y="1111"/>
                    <a:pt x="495" y="1108"/>
                    <a:pt x="497" y="1113"/>
                  </a:cubicBezTo>
                  <a:cubicBezTo>
                    <a:pt x="498" y="1117"/>
                    <a:pt x="507" y="1122"/>
                    <a:pt x="503" y="1125"/>
                  </a:cubicBezTo>
                  <a:cubicBezTo>
                    <a:pt x="493" y="1115"/>
                    <a:pt x="481" y="1113"/>
                    <a:pt x="470" y="1105"/>
                  </a:cubicBezTo>
                  <a:cubicBezTo>
                    <a:pt x="459" y="1100"/>
                    <a:pt x="448" y="1093"/>
                    <a:pt x="437" y="1089"/>
                  </a:cubicBezTo>
                  <a:cubicBezTo>
                    <a:pt x="426" y="1084"/>
                    <a:pt x="415" y="1078"/>
                    <a:pt x="403" y="1075"/>
                  </a:cubicBezTo>
                  <a:cubicBezTo>
                    <a:pt x="401" y="1072"/>
                    <a:pt x="399" y="1072"/>
                    <a:pt x="396" y="1072"/>
                  </a:cubicBezTo>
                  <a:cubicBezTo>
                    <a:pt x="393" y="1073"/>
                    <a:pt x="391" y="1066"/>
                    <a:pt x="387" y="1068"/>
                  </a:cubicBezTo>
                  <a:cubicBezTo>
                    <a:pt x="382" y="1065"/>
                    <a:pt x="376" y="1061"/>
                    <a:pt x="370" y="1062"/>
                  </a:cubicBezTo>
                  <a:cubicBezTo>
                    <a:pt x="365" y="1056"/>
                    <a:pt x="359" y="1056"/>
                    <a:pt x="354" y="1054"/>
                  </a:cubicBezTo>
                  <a:cubicBezTo>
                    <a:pt x="348" y="1054"/>
                    <a:pt x="342" y="1048"/>
                    <a:pt x="336" y="1048"/>
                  </a:cubicBezTo>
                  <a:cubicBezTo>
                    <a:pt x="331" y="1045"/>
                    <a:pt x="325" y="1046"/>
                    <a:pt x="320" y="1041"/>
                  </a:cubicBezTo>
                  <a:cubicBezTo>
                    <a:pt x="316" y="1044"/>
                    <a:pt x="314" y="1037"/>
                    <a:pt x="311" y="1039"/>
                  </a:cubicBezTo>
                  <a:cubicBezTo>
                    <a:pt x="307" y="1042"/>
                    <a:pt x="306" y="1034"/>
                    <a:pt x="302" y="1038"/>
                  </a:cubicBezTo>
                  <a:cubicBezTo>
                    <a:pt x="300" y="1035"/>
                    <a:pt x="297" y="1034"/>
                    <a:pt x="295" y="1035"/>
                  </a:cubicBezTo>
                  <a:cubicBezTo>
                    <a:pt x="293" y="1028"/>
                    <a:pt x="288" y="1038"/>
                    <a:pt x="286" y="1030"/>
                  </a:cubicBezTo>
                  <a:cubicBezTo>
                    <a:pt x="279" y="1032"/>
                    <a:pt x="274" y="1025"/>
                    <a:pt x="268" y="1027"/>
                  </a:cubicBezTo>
                  <a:cubicBezTo>
                    <a:pt x="257" y="1018"/>
                    <a:pt x="244" y="1017"/>
                    <a:pt x="232" y="1015"/>
                  </a:cubicBezTo>
                  <a:cubicBezTo>
                    <a:pt x="236" y="1024"/>
                    <a:pt x="243" y="1018"/>
                    <a:pt x="248" y="1023"/>
                  </a:cubicBezTo>
                  <a:cubicBezTo>
                    <a:pt x="253" y="1028"/>
                    <a:pt x="259" y="1024"/>
                    <a:pt x="264" y="1030"/>
                  </a:cubicBezTo>
                  <a:cubicBezTo>
                    <a:pt x="276" y="1032"/>
                    <a:pt x="287" y="1038"/>
                    <a:pt x="298" y="1040"/>
                  </a:cubicBezTo>
                  <a:cubicBezTo>
                    <a:pt x="304" y="1042"/>
                    <a:pt x="309" y="1046"/>
                    <a:pt x="315" y="1045"/>
                  </a:cubicBezTo>
                  <a:cubicBezTo>
                    <a:pt x="320" y="1053"/>
                    <a:pt x="327" y="1048"/>
                    <a:pt x="332" y="1054"/>
                  </a:cubicBezTo>
                  <a:cubicBezTo>
                    <a:pt x="343" y="1060"/>
                    <a:pt x="355" y="1062"/>
                    <a:pt x="366" y="1067"/>
                  </a:cubicBezTo>
                  <a:cubicBezTo>
                    <a:pt x="377" y="1070"/>
                    <a:pt x="388" y="1079"/>
                    <a:pt x="399" y="1081"/>
                  </a:cubicBezTo>
                  <a:cubicBezTo>
                    <a:pt x="405" y="1083"/>
                    <a:pt x="410" y="1085"/>
                    <a:pt x="415" y="1088"/>
                  </a:cubicBezTo>
                  <a:cubicBezTo>
                    <a:pt x="421" y="1094"/>
                    <a:pt x="428" y="1089"/>
                    <a:pt x="433" y="1097"/>
                  </a:cubicBezTo>
                  <a:cubicBezTo>
                    <a:pt x="438" y="1098"/>
                    <a:pt x="444" y="1098"/>
                    <a:pt x="449" y="1105"/>
                  </a:cubicBezTo>
                  <a:cubicBezTo>
                    <a:pt x="455" y="1103"/>
                    <a:pt x="460" y="1112"/>
                    <a:pt x="466" y="1111"/>
                  </a:cubicBezTo>
                  <a:cubicBezTo>
                    <a:pt x="477" y="1120"/>
                    <a:pt x="488" y="1124"/>
                    <a:pt x="499" y="1130"/>
                  </a:cubicBezTo>
                  <a:cubicBezTo>
                    <a:pt x="505" y="1137"/>
                    <a:pt x="512" y="1141"/>
                    <a:pt x="518" y="1146"/>
                  </a:cubicBezTo>
                  <a:cubicBezTo>
                    <a:pt x="522" y="1147"/>
                    <a:pt x="525" y="1151"/>
                    <a:pt x="528" y="1152"/>
                  </a:cubicBezTo>
                  <a:cubicBezTo>
                    <a:pt x="530" y="1153"/>
                    <a:pt x="538" y="1158"/>
                    <a:pt x="534" y="1161"/>
                  </a:cubicBezTo>
                  <a:cubicBezTo>
                    <a:pt x="529" y="1157"/>
                    <a:pt x="523" y="1155"/>
                    <a:pt x="518" y="1149"/>
                  </a:cubicBezTo>
                  <a:cubicBezTo>
                    <a:pt x="511" y="1151"/>
                    <a:pt x="506" y="1144"/>
                    <a:pt x="500" y="1140"/>
                  </a:cubicBezTo>
                  <a:cubicBezTo>
                    <a:pt x="497" y="1142"/>
                    <a:pt x="495" y="1135"/>
                    <a:pt x="492" y="1135"/>
                  </a:cubicBezTo>
                  <a:cubicBezTo>
                    <a:pt x="488" y="1137"/>
                    <a:pt x="486" y="1130"/>
                    <a:pt x="483" y="1131"/>
                  </a:cubicBezTo>
                  <a:cubicBezTo>
                    <a:pt x="478" y="1126"/>
                    <a:pt x="472" y="1126"/>
                    <a:pt x="467" y="1119"/>
                  </a:cubicBezTo>
                  <a:cubicBezTo>
                    <a:pt x="453" y="1119"/>
                    <a:pt x="442" y="1110"/>
                    <a:pt x="430" y="1105"/>
                  </a:cubicBezTo>
                  <a:cubicBezTo>
                    <a:pt x="423" y="1103"/>
                    <a:pt x="417" y="1100"/>
                    <a:pt x="411" y="1097"/>
                  </a:cubicBezTo>
                  <a:cubicBezTo>
                    <a:pt x="407" y="1099"/>
                    <a:pt x="405" y="1092"/>
                    <a:pt x="402" y="1092"/>
                  </a:cubicBezTo>
                  <a:cubicBezTo>
                    <a:pt x="399" y="1091"/>
                    <a:pt x="395" y="1089"/>
                    <a:pt x="392" y="1089"/>
                  </a:cubicBezTo>
                  <a:cubicBezTo>
                    <a:pt x="389" y="1085"/>
                    <a:pt x="386" y="1084"/>
                    <a:pt x="383" y="1087"/>
                  </a:cubicBezTo>
                  <a:cubicBezTo>
                    <a:pt x="380" y="1083"/>
                    <a:pt x="377" y="1078"/>
                    <a:pt x="373" y="1081"/>
                  </a:cubicBezTo>
                  <a:cubicBezTo>
                    <a:pt x="366" y="1080"/>
                    <a:pt x="361" y="1073"/>
                    <a:pt x="354" y="1073"/>
                  </a:cubicBezTo>
                  <a:cubicBezTo>
                    <a:pt x="341" y="1069"/>
                    <a:pt x="328" y="1066"/>
                    <a:pt x="315" y="1060"/>
                  </a:cubicBezTo>
                  <a:cubicBezTo>
                    <a:pt x="302" y="1057"/>
                    <a:pt x="290" y="1050"/>
                    <a:pt x="277" y="1048"/>
                  </a:cubicBezTo>
                  <a:cubicBezTo>
                    <a:pt x="272" y="1038"/>
                    <a:pt x="264" y="1045"/>
                    <a:pt x="258" y="1037"/>
                  </a:cubicBezTo>
                  <a:cubicBezTo>
                    <a:pt x="251" y="1037"/>
                    <a:pt x="246" y="1029"/>
                    <a:pt x="239" y="1029"/>
                  </a:cubicBezTo>
                  <a:cubicBezTo>
                    <a:pt x="237" y="1026"/>
                    <a:pt x="235" y="1019"/>
                    <a:pt x="231" y="1024"/>
                  </a:cubicBezTo>
                  <a:cubicBezTo>
                    <a:pt x="228" y="1020"/>
                    <a:pt x="224" y="1018"/>
                    <a:pt x="221" y="1018"/>
                  </a:cubicBezTo>
                  <a:cubicBezTo>
                    <a:pt x="215" y="1013"/>
                    <a:pt x="209" y="1008"/>
                    <a:pt x="203" y="1004"/>
                  </a:cubicBezTo>
                  <a:cubicBezTo>
                    <a:pt x="199" y="1006"/>
                    <a:pt x="197" y="999"/>
                    <a:pt x="194" y="999"/>
                  </a:cubicBezTo>
                  <a:cubicBezTo>
                    <a:pt x="190" y="1001"/>
                    <a:pt x="188" y="991"/>
                    <a:pt x="184" y="993"/>
                  </a:cubicBezTo>
                  <a:cubicBezTo>
                    <a:pt x="179" y="985"/>
                    <a:pt x="172" y="984"/>
                    <a:pt x="166" y="979"/>
                  </a:cubicBezTo>
                  <a:cubicBezTo>
                    <a:pt x="164" y="973"/>
                    <a:pt x="160" y="976"/>
                    <a:pt x="157" y="970"/>
                  </a:cubicBezTo>
                  <a:cubicBezTo>
                    <a:pt x="154" y="965"/>
                    <a:pt x="150" y="962"/>
                    <a:pt x="146" y="962"/>
                  </a:cubicBezTo>
                  <a:cubicBezTo>
                    <a:pt x="154" y="975"/>
                    <a:pt x="164" y="978"/>
                    <a:pt x="173" y="988"/>
                  </a:cubicBezTo>
                  <a:cubicBezTo>
                    <a:pt x="177" y="992"/>
                    <a:pt x="182" y="995"/>
                    <a:pt x="186" y="1000"/>
                  </a:cubicBezTo>
                  <a:cubicBezTo>
                    <a:pt x="188" y="1003"/>
                    <a:pt x="191" y="1002"/>
                    <a:pt x="193" y="1006"/>
                  </a:cubicBezTo>
                  <a:cubicBezTo>
                    <a:pt x="196" y="1003"/>
                    <a:pt x="198" y="1010"/>
                    <a:pt x="200" y="1008"/>
                  </a:cubicBezTo>
                  <a:cubicBezTo>
                    <a:pt x="209" y="1018"/>
                    <a:pt x="219" y="1020"/>
                    <a:pt x="228" y="1029"/>
                  </a:cubicBezTo>
                  <a:cubicBezTo>
                    <a:pt x="231" y="1027"/>
                    <a:pt x="233" y="1033"/>
                    <a:pt x="236" y="1031"/>
                  </a:cubicBezTo>
                  <a:cubicBezTo>
                    <a:pt x="238" y="1035"/>
                    <a:pt x="241" y="1034"/>
                    <a:pt x="243" y="1037"/>
                  </a:cubicBezTo>
                  <a:cubicBezTo>
                    <a:pt x="247" y="1040"/>
                    <a:pt x="254" y="1044"/>
                    <a:pt x="253" y="1048"/>
                  </a:cubicBezTo>
                  <a:cubicBezTo>
                    <a:pt x="256" y="1046"/>
                    <a:pt x="258" y="1053"/>
                    <a:pt x="261" y="1051"/>
                  </a:cubicBezTo>
                  <a:cubicBezTo>
                    <a:pt x="263" y="1055"/>
                    <a:pt x="265" y="1054"/>
                    <a:pt x="267" y="1057"/>
                  </a:cubicBezTo>
                  <a:cubicBezTo>
                    <a:pt x="271" y="1064"/>
                    <a:pt x="277" y="1063"/>
                    <a:pt x="281" y="1069"/>
                  </a:cubicBezTo>
                  <a:cubicBezTo>
                    <a:pt x="284" y="1067"/>
                    <a:pt x="286" y="1072"/>
                    <a:pt x="288" y="1075"/>
                  </a:cubicBezTo>
                  <a:cubicBezTo>
                    <a:pt x="291" y="1073"/>
                    <a:pt x="293" y="1078"/>
                    <a:pt x="295" y="1080"/>
                  </a:cubicBezTo>
                  <a:cubicBezTo>
                    <a:pt x="300" y="1080"/>
                    <a:pt x="304" y="1088"/>
                    <a:pt x="309" y="1089"/>
                  </a:cubicBezTo>
                  <a:cubicBezTo>
                    <a:pt x="317" y="1095"/>
                    <a:pt x="323" y="1099"/>
                    <a:pt x="330" y="1104"/>
                  </a:cubicBezTo>
                  <a:cubicBezTo>
                    <a:pt x="331" y="1104"/>
                    <a:pt x="334" y="1105"/>
                    <a:pt x="334" y="1106"/>
                  </a:cubicBezTo>
                  <a:cubicBezTo>
                    <a:pt x="336" y="1108"/>
                    <a:pt x="347" y="1113"/>
                    <a:pt x="347" y="1113"/>
                  </a:cubicBezTo>
                  <a:cubicBezTo>
                    <a:pt x="350" y="1113"/>
                    <a:pt x="352" y="1114"/>
                    <a:pt x="355" y="1115"/>
                  </a:cubicBezTo>
                  <a:cubicBezTo>
                    <a:pt x="359" y="1117"/>
                    <a:pt x="364" y="1118"/>
                    <a:pt x="367" y="1122"/>
                  </a:cubicBezTo>
                  <a:cubicBezTo>
                    <a:pt x="373" y="1121"/>
                    <a:pt x="377" y="1129"/>
                    <a:pt x="382" y="1128"/>
                  </a:cubicBezTo>
                  <a:cubicBezTo>
                    <a:pt x="387" y="1132"/>
                    <a:pt x="392" y="1132"/>
                    <a:pt x="396" y="1137"/>
                  </a:cubicBezTo>
                  <a:cubicBezTo>
                    <a:pt x="406" y="1141"/>
                    <a:pt x="415" y="1148"/>
                    <a:pt x="425" y="1151"/>
                  </a:cubicBezTo>
                  <a:cubicBezTo>
                    <a:pt x="430" y="1153"/>
                    <a:pt x="435" y="1156"/>
                    <a:pt x="440" y="1156"/>
                  </a:cubicBezTo>
                  <a:cubicBezTo>
                    <a:pt x="442" y="1160"/>
                    <a:pt x="445" y="1159"/>
                    <a:pt x="447" y="1162"/>
                  </a:cubicBezTo>
                  <a:cubicBezTo>
                    <a:pt x="450" y="1160"/>
                    <a:pt x="451" y="1166"/>
                    <a:pt x="454" y="1165"/>
                  </a:cubicBezTo>
                  <a:cubicBezTo>
                    <a:pt x="464" y="1170"/>
                    <a:pt x="475" y="1173"/>
                    <a:pt x="485" y="1178"/>
                  </a:cubicBezTo>
                  <a:cubicBezTo>
                    <a:pt x="495" y="1178"/>
                    <a:pt x="504" y="1188"/>
                    <a:pt x="514" y="1189"/>
                  </a:cubicBezTo>
                  <a:cubicBezTo>
                    <a:pt x="518" y="1195"/>
                    <a:pt x="524" y="1191"/>
                    <a:pt x="528" y="1198"/>
                  </a:cubicBezTo>
                  <a:cubicBezTo>
                    <a:pt x="534" y="1197"/>
                    <a:pt x="538" y="1203"/>
                    <a:pt x="543" y="1203"/>
                  </a:cubicBezTo>
                  <a:cubicBezTo>
                    <a:pt x="545" y="1207"/>
                    <a:pt x="548" y="1205"/>
                    <a:pt x="550" y="1206"/>
                  </a:cubicBezTo>
                  <a:cubicBezTo>
                    <a:pt x="552" y="1209"/>
                    <a:pt x="555" y="1211"/>
                    <a:pt x="557" y="1212"/>
                  </a:cubicBezTo>
                  <a:cubicBezTo>
                    <a:pt x="562" y="1212"/>
                    <a:pt x="567" y="1217"/>
                    <a:pt x="571" y="1221"/>
                  </a:cubicBezTo>
                  <a:cubicBezTo>
                    <a:pt x="576" y="1222"/>
                    <a:pt x="581" y="1223"/>
                    <a:pt x="586" y="1229"/>
                  </a:cubicBezTo>
                  <a:cubicBezTo>
                    <a:pt x="588" y="1228"/>
                    <a:pt x="590" y="1232"/>
                    <a:pt x="593" y="1232"/>
                  </a:cubicBezTo>
                  <a:cubicBezTo>
                    <a:pt x="595" y="1236"/>
                    <a:pt x="599" y="1231"/>
                    <a:pt x="601" y="1237"/>
                  </a:cubicBezTo>
                  <a:cubicBezTo>
                    <a:pt x="606" y="1238"/>
                    <a:pt x="610" y="1248"/>
                    <a:pt x="615" y="1248"/>
                  </a:cubicBezTo>
                  <a:cubicBezTo>
                    <a:pt x="617" y="1251"/>
                    <a:pt x="619" y="1254"/>
                    <a:pt x="621" y="1257"/>
                  </a:cubicBezTo>
                  <a:cubicBezTo>
                    <a:pt x="623" y="1258"/>
                    <a:pt x="631" y="1261"/>
                    <a:pt x="627" y="1264"/>
                  </a:cubicBezTo>
                  <a:cubicBezTo>
                    <a:pt x="617" y="1257"/>
                    <a:pt x="606" y="1255"/>
                    <a:pt x="597" y="1245"/>
                  </a:cubicBezTo>
                  <a:cubicBezTo>
                    <a:pt x="586" y="1243"/>
                    <a:pt x="576" y="1234"/>
                    <a:pt x="565" y="1230"/>
                  </a:cubicBezTo>
                  <a:cubicBezTo>
                    <a:pt x="559" y="1233"/>
                    <a:pt x="556" y="1222"/>
                    <a:pt x="550" y="1225"/>
                  </a:cubicBezTo>
                  <a:cubicBezTo>
                    <a:pt x="545" y="1221"/>
                    <a:pt x="540" y="1217"/>
                    <a:pt x="534" y="1218"/>
                  </a:cubicBezTo>
                  <a:cubicBezTo>
                    <a:pt x="524" y="1211"/>
                    <a:pt x="513" y="1209"/>
                    <a:pt x="502" y="1206"/>
                  </a:cubicBezTo>
                  <a:cubicBezTo>
                    <a:pt x="498" y="1201"/>
                    <a:pt x="493" y="1201"/>
                    <a:pt x="490" y="1196"/>
                  </a:cubicBezTo>
                  <a:cubicBezTo>
                    <a:pt x="485" y="1200"/>
                    <a:pt x="482" y="1196"/>
                    <a:pt x="479" y="1193"/>
                  </a:cubicBezTo>
                  <a:cubicBezTo>
                    <a:pt x="475" y="1195"/>
                    <a:pt x="472" y="1190"/>
                    <a:pt x="469" y="1189"/>
                  </a:cubicBezTo>
                  <a:cubicBezTo>
                    <a:pt x="465" y="1190"/>
                    <a:pt x="461" y="1191"/>
                    <a:pt x="458" y="1186"/>
                  </a:cubicBezTo>
                  <a:cubicBezTo>
                    <a:pt x="454" y="1186"/>
                    <a:pt x="450" y="1184"/>
                    <a:pt x="446" y="1184"/>
                  </a:cubicBezTo>
                  <a:cubicBezTo>
                    <a:pt x="440" y="1177"/>
                    <a:pt x="431" y="1180"/>
                    <a:pt x="425" y="1173"/>
                  </a:cubicBezTo>
                  <a:cubicBezTo>
                    <a:pt x="417" y="1173"/>
                    <a:pt x="410" y="1168"/>
                    <a:pt x="403" y="1164"/>
                  </a:cubicBezTo>
                  <a:cubicBezTo>
                    <a:pt x="389" y="1155"/>
                    <a:pt x="374" y="1155"/>
                    <a:pt x="361" y="1140"/>
                  </a:cubicBezTo>
                  <a:cubicBezTo>
                    <a:pt x="357" y="1144"/>
                    <a:pt x="355" y="1135"/>
                    <a:pt x="351" y="1137"/>
                  </a:cubicBezTo>
                  <a:cubicBezTo>
                    <a:pt x="348" y="1129"/>
                    <a:pt x="343" y="1135"/>
                    <a:pt x="340" y="1129"/>
                  </a:cubicBezTo>
                  <a:cubicBezTo>
                    <a:pt x="332" y="1126"/>
                    <a:pt x="326" y="1117"/>
                    <a:pt x="318" y="1117"/>
                  </a:cubicBezTo>
                  <a:cubicBezTo>
                    <a:pt x="316" y="1113"/>
                    <a:pt x="313" y="1111"/>
                    <a:pt x="310" y="1110"/>
                  </a:cubicBezTo>
                  <a:cubicBezTo>
                    <a:pt x="307" y="1110"/>
                    <a:pt x="305" y="1103"/>
                    <a:pt x="302" y="1105"/>
                  </a:cubicBezTo>
                  <a:cubicBezTo>
                    <a:pt x="296" y="1099"/>
                    <a:pt x="291" y="1096"/>
                    <a:pt x="284" y="1096"/>
                  </a:cubicBezTo>
                  <a:cubicBezTo>
                    <a:pt x="286" y="1097"/>
                    <a:pt x="287" y="1099"/>
                    <a:pt x="289" y="1098"/>
                  </a:cubicBezTo>
                  <a:cubicBezTo>
                    <a:pt x="290" y="1100"/>
                    <a:pt x="293" y="1099"/>
                    <a:pt x="294" y="1102"/>
                  </a:cubicBezTo>
                  <a:cubicBezTo>
                    <a:pt x="297" y="1108"/>
                    <a:pt x="302" y="1107"/>
                    <a:pt x="305" y="1110"/>
                  </a:cubicBezTo>
                  <a:cubicBezTo>
                    <a:pt x="302" y="1115"/>
                    <a:pt x="312" y="1115"/>
                    <a:pt x="313" y="1118"/>
                  </a:cubicBezTo>
                  <a:cubicBezTo>
                    <a:pt x="319" y="1120"/>
                    <a:pt x="316" y="1121"/>
                    <a:pt x="322" y="1126"/>
                  </a:cubicBezTo>
                  <a:cubicBezTo>
                    <a:pt x="326" y="1125"/>
                    <a:pt x="329" y="1128"/>
                    <a:pt x="333" y="1134"/>
                  </a:cubicBezTo>
                  <a:cubicBezTo>
                    <a:pt x="341" y="1134"/>
                    <a:pt x="348" y="1143"/>
                    <a:pt x="355" y="1147"/>
                  </a:cubicBezTo>
                  <a:cubicBezTo>
                    <a:pt x="363" y="1152"/>
                    <a:pt x="372" y="1156"/>
                    <a:pt x="379" y="1165"/>
                  </a:cubicBezTo>
                  <a:cubicBezTo>
                    <a:pt x="387" y="1166"/>
                    <a:pt x="394" y="1176"/>
                    <a:pt x="401" y="1181"/>
                  </a:cubicBezTo>
                  <a:cubicBezTo>
                    <a:pt x="406" y="1180"/>
                    <a:pt x="408" y="1189"/>
                    <a:pt x="413" y="1186"/>
                  </a:cubicBezTo>
                  <a:cubicBezTo>
                    <a:pt x="416" y="1194"/>
                    <a:pt x="422" y="1190"/>
                    <a:pt x="425" y="1196"/>
                  </a:cubicBezTo>
                  <a:cubicBezTo>
                    <a:pt x="430" y="1196"/>
                    <a:pt x="433" y="1199"/>
                    <a:pt x="437" y="1204"/>
                  </a:cubicBezTo>
                  <a:cubicBezTo>
                    <a:pt x="441" y="1203"/>
                    <a:pt x="445" y="1206"/>
                    <a:pt x="448" y="1209"/>
                  </a:cubicBezTo>
                  <a:cubicBezTo>
                    <a:pt x="456" y="1215"/>
                    <a:pt x="465" y="1214"/>
                    <a:pt x="472" y="1224"/>
                  </a:cubicBezTo>
                  <a:cubicBezTo>
                    <a:pt x="480" y="1225"/>
                    <a:pt x="488" y="1230"/>
                    <a:pt x="496" y="1231"/>
                  </a:cubicBezTo>
                  <a:cubicBezTo>
                    <a:pt x="499" y="1238"/>
                    <a:pt x="502" y="1237"/>
                    <a:pt x="505" y="1241"/>
                  </a:cubicBezTo>
                  <a:cubicBezTo>
                    <a:pt x="507" y="1239"/>
                    <a:pt x="508" y="1243"/>
                    <a:pt x="510" y="1243"/>
                  </a:cubicBezTo>
                  <a:cubicBezTo>
                    <a:pt x="512" y="1244"/>
                    <a:pt x="515" y="1239"/>
                    <a:pt x="516" y="1244"/>
                  </a:cubicBezTo>
                  <a:cubicBezTo>
                    <a:pt x="519" y="1247"/>
                    <a:pt x="523" y="1246"/>
                    <a:pt x="526" y="1247"/>
                  </a:cubicBezTo>
                  <a:cubicBezTo>
                    <a:pt x="533" y="1251"/>
                    <a:pt x="540" y="1250"/>
                    <a:pt x="546" y="1257"/>
                  </a:cubicBezTo>
                  <a:cubicBezTo>
                    <a:pt x="550" y="1257"/>
                    <a:pt x="553" y="1259"/>
                    <a:pt x="557" y="1260"/>
                  </a:cubicBezTo>
                  <a:cubicBezTo>
                    <a:pt x="560" y="1263"/>
                    <a:pt x="564" y="1260"/>
                    <a:pt x="567" y="1267"/>
                  </a:cubicBezTo>
                  <a:cubicBezTo>
                    <a:pt x="575" y="1266"/>
                    <a:pt x="582" y="1270"/>
                    <a:pt x="589" y="1272"/>
                  </a:cubicBezTo>
                  <a:cubicBezTo>
                    <a:pt x="595" y="1278"/>
                    <a:pt x="602" y="1276"/>
                    <a:pt x="608" y="1283"/>
                  </a:cubicBezTo>
                  <a:cubicBezTo>
                    <a:pt x="611" y="1283"/>
                    <a:pt x="615" y="1282"/>
                    <a:pt x="618" y="1286"/>
                  </a:cubicBezTo>
                  <a:cubicBezTo>
                    <a:pt x="622" y="1286"/>
                    <a:pt x="626" y="1285"/>
                    <a:pt x="629" y="1287"/>
                  </a:cubicBezTo>
                  <a:cubicBezTo>
                    <a:pt x="633" y="1289"/>
                    <a:pt x="638" y="1292"/>
                    <a:pt x="642" y="1290"/>
                  </a:cubicBezTo>
                  <a:cubicBezTo>
                    <a:pt x="646" y="1297"/>
                    <a:pt x="651" y="1298"/>
                    <a:pt x="655" y="1297"/>
                  </a:cubicBezTo>
                  <a:cubicBezTo>
                    <a:pt x="659" y="1301"/>
                    <a:pt x="664" y="1304"/>
                    <a:pt x="668" y="1304"/>
                  </a:cubicBezTo>
                  <a:cubicBezTo>
                    <a:pt x="671" y="1306"/>
                    <a:pt x="673" y="1306"/>
                    <a:pt x="672" y="1309"/>
                  </a:cubicBezTo>
                  <a:cubicBezTo>
                    <a:pt x="675" y="1309"/>
                    <a:pt x="678" y="1308"/>
                    <a:pt x="680" y="1309"/>
                  </a:cubicBezTo>
                  <a:cubicBezTo>
                    <a:pt x="690" y="1324"/>
                    <a:pt x="695" y="1321"/>
                    <a:pt x="703" y="1333"/>
                  </a:cubicBezTo>
                  <a:cubicBezTo>
                    <a:pt x="688" y="1331"/>
                    <a:pt x="675" y="1322"/>
                    <a:pt x="660" y="1323"/>
                  </a:cubicBezTo>
                  <a:cubicBezTo>
                    <a:pt x="658" y="1318"/>
                    <a:pt x="654" y="1319"/>
                    <a:pt x="650" y="1320"/>
                  </a:cubicBezTo>
                  <a:cubicBezTo>
                    <a:pt x="646" y="1320"/>
                    <a:pt x="643" y="1318"/>
                    <a:pt x="640" y="1317"/>
                  </a:cubicBezTo>
                  <a:cubicBezTo>
                    <a:pt x="632" y="1317"/>
                    <a:pt x="625" y="1308"/>
                    <a:pt x="617" y="1311"/>
                  </a:cubicBezTo>
                  <a:cubicBezTo>
                    <a:pt x="615" y="1304"/>
                    <a:pt x="610" y="1313"/>
                    <a:pt x="607" y="1308"/>
                  </a:cubicBezTo>
                  <a:cubicBezTo>
                    <a:pt x="604" y="1305"/>
                    <a:pt x="599" y="1308"/>
                    <a:pt x="596" y="1305"/>
                  </a:cubicBezTo>
                  <a:cubicBezTo>
                    <a:pt x="588" y="1307"/>
                    <a:pt x="582" y="1296"/>
                    <a:pt x="574" y="1299"/>
                  </a:cubicBezTo>
                  <a:cubicBezTo>
                    <a:pt x="570" y="1301"/>
                    <a:pt x="567" y="1294"/>
                    <a:pt x="563" y="1296"/>
                  </a:cubicBezTo>
                  <a:cubicBezTo>
                    <a:pt x="560" y="1293"/>
                    <a:pt x="556" y="1296"/>
                    <a:pt x="553" y="1293"/>
                  </a:cubicBezTo>
                  <a:cubicBezTo>
                    <a:pt x="545" y="1291"/>
                    <a:pt x="539" y="1284"/>
                    <a:pt x="531" y="1284"/>
                  </a:cubicBezTo>
                  <a:cubicBezTo>
                    <a:pt x="530" y="1283"/>
                    <a:pt x="528" y="1281"/>
                    <a:pt x="527" y="1282"/>
                  </a:cubicBezTo>
                  <a:cubicBezTo>
                    <a:pt x="524" y="1284"/>
                    <a:pt x="523" y="1280"/>
                    <a:pt x="521" y="1281"/>
                  </a:cubicBezTo>
                  <a:cubicBezTo>
                    <a:pt x="518" y="1276"/>
                    <a:pt x="514" y="1277"/>
                    <a:pt x="511" y="1275"/>
                  </a:cubicBezTo>
                  <a:cubicBezTo>
                    <a:pt x="503" y="1273"/>
                    <a:pt x="496" y="1266"/>
                    <a:pt x="489" y="1266"/>
                  </a:cubicBezTo>
                  <a:cubicBezTo>
                    <a:pt x="482" y="1262"/>
                    <a:pt x="476" y="1258"/>
                    <a:pt x="468" y="1257"/>
                  </a:cubicBezTo>
                  <a:cubicBezTo>
                    <a:pt x="466" y="1250"/>
                    <a:pt x="462" y="1253"/>
                    <a:pt x="459" y="1247"/>
                  </a:cubicBezTo>
                  <a:cubicBezTo>
                    <a:pt x="454" y="1252"/>
                    <a:pt x="451" y="1244"/>
                    <a:pt x="447" y="1242"/>
                  </a:cubicBezTo>
                  <a:cubicBezTo>
                    <a:pt x="440" y="1243"/>
                    <a:pt x="435" y="1230"/>
                    <a:pt x="427" y="1232"/>
                  </a:cubicBezTo>
                  <a:cubicBezTo>
                    <a:pt x="425" y="1226"/>
                    <a:pt x="420" y="1229"/>
                    <a:pt x="418" y="1223"/>
                  </a:cubicBezTo>
                  <a:cubicBezTo>
                    <a:pt x="413" y="1225"/>
                    <a:pt x="410" y="1216"/>
                    <a:pt x="406" y="1218"/>
                  </a:cubicBezTo>
                  <a:cubicBezTo>
                    <a:pt x="400" y="1209"/>
                    <a:pt x="393" y="1211"/>
                    <a:pt x="387" y="1202"/>
                  </a:cubicBezTo>
                  <a:cubicBezTo>
                    <a:pt x="384" y="1200"/>
                    <a:pt x="381" y="1195"/>
                    <a:pt x="377" y="1196"/>
                  </a:cubicBezTo>
                  <a:cubicBezTo>
                    <a:pt x="374" y="1191"/>
                    <a:pt x="370" y="1188"/>
                    <a:pt x="366" y="1188"/>
                  </a:cubicBezTo>
                  <a:cubicBezTo>
                    <a:pt x="384" y="1211"/>
                    <a:pt x="405" y="1224"/>
                    <a:pt x="425" y="1237"/>
                  </a:cubicBezTo>
                  <a:cubicBezTo>
                    <a:pt x="435" y="1244"/>
                    <a:pt x="446" y="1249"/>
                    <a:pt x="456" y="1258"/>
                  </a:cubicBezTo>
                  <a:cubicBezTo>
                    <a:pt x="461" y="1258"/>
                    <a:pt x="466" y="1263"/>
                    <a:pt x="472" y="1265"/>
                  </a:cubicBezTo>
                  <a:cubicBezTo>
                    <a:pt x="478" y="1263"/>
                    <a:pt x="482" y="1274"/>
                    <a:pt x="488" y="1272"/>
                  </a:cubicBezTo>
                  <a:cubicBezTo>
                    <a:pt x="492" y="1278"/>
                    <a:pt x="498" y="1276"/>
                    <a:pt x="504" y="1280"/>
                  </a:cubicBezTo>
                  <a:cubicBezTo>
                    <a:pt x="507" y="1278"/>
                    <a:pt x="508" y="1284"/>
                    <a:pt x="511" y="1282"/>
                  </a:cubicBezTo>
                  <a:cubicBezTo>
                    <a:pt x="513" y="1288"/>
                    <a:pt x="517" y="1283"/>
                    <a:pt x="520" y="1287"/>
                  </a:cubicBezTo>
                  <a:cubicBezTo>
                    <a:pt x="525" y="1289"/>
                    <a:pt x="530" y="1291"/>
                    <a:pt x="536" y="1294"/>
                  </a:cubicBezTo>
                  <a:cubicBezTo>
                    <a:pt x="536" y="1296"/>
                    <a:pt x="537" y="1295"/>
                    <a:pt x="539" y="1295"/>
                  </a:cubicBezTo>
                  <a:cubicBezTo>
                    <a:pt x="544" y="1295"/>
                    <a:pt x="547" y="1301"/>
                    <a:pt x="551" y="1302"/>
                  </a:cubicBezTo>
                  <a:cubicBezTo>
                    <a:pt x="557" y="1301"/>
                    <a:pt x="562" y="1305"/>
                    <a:pt x="568" y="1306"/>
                  </a:cubicBezTo>
                  <a:cubicBezTo>
                    <a:pt x="570" y="1310"/>
                    <a:pt x="573" y="1308"/>
                    <a:pt x="575" y="1309"/>
                  </a:cubicBezTo>
                  <a:cubicBezTo>
                    <a:pt x="579" y="1308"/>
                    <a:pt x="581" y="1310"/>
                    <a:pt x="584" y="1313"/>
                  </a:cubicBezTo>
                  <a:cubicBezTo>
                    <a:pt x="590" y="1309"/>
                    <a:pt x="595" y="1319"/>
                    <a:pt x="601" y="1315"/>
                  </a:cubicBezTo>
                  <a:cubicBezTo>
                    <a:pt x="606" y="1318"/>
                    <a:pt x="612" y="1316"/>
                    <a:pt x="617" y="1319"/>
                  </a:cubicBezTo>
                  <a:cubicBezTo>
                    <a:pt x="636" y="1325"/>
                    <a:pt x="654" y="1333"/>
                    <a:pt x="673" y="1333"/>
                  </a:cubicBezTo>
                  <a:cubicBezTo>
                    <a:pt x="677" y="1338"/>
                    <a:pt x="682" y="1337"/>
                    <a:pt x="686" y="1337"/>
                  </a:cubicBezTo>
                  <a:cubicBezTo>
                    <a:pt x="690" y="1345"/>
                    <a:pt x="695" y="1340"/>
                    <a:pt x="699" y="1344"/>
                  </a:cubicBezTo>
                  <a:cubicBezTo>
                    <a:pt x="704" y="1344"/>
                    <a:pt x="708" y="1350"/>
                    <a:pt x="712" y="1351"/>
                  </a:cubicBezTo>
                  <a:cubicBezTo>
                    <a:pt x="717" y="1352"/>
                    <a:pt x="722" y="1353"/>
                    <a:pt x="726" y="1359"/>
                  </a:cubicBezTo>
                  <a:cubicBezTo>
                    <a:pt x="723" y="1359"/>
                    <a:pt x="719" y="1361"/>
                    <a:pt x="716" y="1356"/>
                  </a:cubicBezTo>
                  <a:cubicBezTo>
                    <a:pt x="711" y="1361"/>
                    <a:pt x="709" y="1352"/>
                    <a:pt x="705" y="1356"/>
                  </a:cubicBezTo>
                  <a:cubicBezTo>
                    <a:pt x="698" y="1354"/>
                    <a:pt x="691" y="1350"/>
                    <a:pt x="684" y="1349"/>
                  </a:cubicBezTo>
                  <a:cubicBezTo>
                    <a:pt x="683" y="1350"/>
                    <a:pt x="681" y="1349"/>
                    <a:pt x="680" y="1347"/>
                  </a:cubicBezTo>
                  <a:cubicBezTo>
                    <a:pt x="678" y="1348"/>
                    <a:pt x="675" y="1349"/>
                    <a:pt x="674" y="1346"/>
                  </a:cubicBezTo>
                  <a:cubicBezTo>
                    <a:pt x="670" y="1348"/>
                    <a:pt x="667" y="1343"/>
                    <a:pt x="663" y="1345"/>
                  </a:cubicBezTo>
                  <a:cubicBezTo>
                    <a:pt x="655" y="1346"/>
                    <a:pt x="648" y="1342"/>
                    <a:pt x="640" y="1343"/>
                  </a:cubicBezTo>
                  <a:cubicBezTo>
                    <a:pt x="637" y="1344"/>
                    <a:pt x="635" y="1336"/>
                    <a:pt x="631" y="1339"/>
                  </a:cubicBezTo>
                  <a:cubicBezTo>
                    <a:pt x="627" y="1341"/>
                    <a:pt x="624" y="1336"/>
                    <a:pt x="620" y="1338"/>
                  </a:cubicBezTo>
                  <a:cubicBezTo>
                    <a:pt x="614" y="1335"/>
                    <a:pt x="607" y="1337"/>
                    <a:pt x="601" y="1333"/>
                  </a:cubicBezTo>
                  <a:cubicBezTo>
                    <a:pt x="588" y="1332"/>
                    <a:pt x="575" y="1325"/>
                    <a:pt x="562" y="1324"/>
                  </a:cubicBezTo>
                  <a:cubicBezTo>
                    <a:pt x="560" y="1320"/>
                    <a:pt x="556" y="1320"/>
                    <a:pt x="553" y="1319"/>
                  </a:cubicBezTo>
                  <a:cubicBezTo>
                    <a:pt x="550" y="1318"/>
                    <a:pt x="547" y="1316"/>
                    <a:pt x="543" y="1316"/>
                  </a:cubicBezTo>
                  <a:cubicBezTo>
                    <a:pt x="537" y="1312"/>
                    <a:pt x="531" y="1308"/>
                    <a:pt x="524" y="1308"/>
                  </a:cubicBezTo>
                  <a:cubicBezTo>
                    <a:pt x="518" y="1303"/>
                    <a:pt x="512" y="1300"/>
                    <a:pt x="505" y="1300"/>
                  </a:cubicBezTo>
                  <a:cubicBezTo>
                    <a:pt x="502" y="1293"/>
                    <a:pt x="498" y="1297"/>
                    <a:pt x="495" y="1294"/>
                  </a:cubicBezTo>
                  <a:cubicBezTo>
                    <a:pt x="494" y="1293"/>
                    <a:pt x="492" y="1293"/>
                    <a:pt x="490" y="1295"/>
                  </a:cubicBezTo>
                  <a:cubicBezTo>
                    <a:pt x="488" y="1293"/>
                    <a:pt x="487" y="1289"/>
                    <a:pt x="485" y="1290"/>
                  </a:cubicBezTo>
                  <a:cubicBezTo>
                    <a:pt x="490" y="1302"/>
                    <a:pt x="499" y="1299"/>
                    <a:pt x="506" y="1305"/>
                  </a:cubicBezTo>
                  <a:cubicBezTo>
                    <a:pt x="509" y="1309"/>
                    <a:pt x="513" y="1311"/>
                    <a:pt x="517" y="1310"/>
                  </a:cubicBezTo>
                  <a:cubicBezTo>
                    <a:pt x="521" y="1315"/>
                    <a:pt x="524" y="1319"/>
                    <a:pt x="528" y="1318"/>
                  </a:cubicBezTo>
                  <a:cubicBezTo>
                    <a:pt x="535" y="1327"/>
                    <a:pt x="543" y="1323"/>
                    <a:pt x="549" y="1333"/>
                  </a:cubicBezTo>
                  <a:cubicBezTo>
                    <a:pt x="554" y="1332"/>
                    <a:pt x="557" y="1337"/>
                    <a:pt x="561" y="1338"/>
                  </a:cubicBezTo>
                  <a:cubicBezTo>
                    <a:pt x="566" y="1335"/>
                    <a:pt x="569" y="1341"/>
                    <a:pt x="572" y="1346"/>
                  </a:cubicBezTo>
                  <a:cubicBezTo>
                    <a:pt x="577" y="1344"/>
                    <a:pt x="581" y="1347"/>
                    <a:pt x="586" y="1350"/>
                  </a:cubicBezTo>
                  <a:cubicBezTo>
                    <a:pt x="590" y="1354"/>
                    <a:pt x="596" y="1349"/>
                    <a:pt x="600" y="1355"/>
                  </a:cubicBezTo>
                  <a:cubicBezTo>
                    <a:pt x="604" y="1356"/>
                    <a:pt x="608" y="1362"/>
                    <a:pt x="611" y="1366"/>
                  </a:cubicBezTo>
                  <a:cubicBezTo>
                    <a:pt x="617" y="1367"/>
                    <a:pt x="622" y="1368"/>
                    <a:pt x="626" y="1377"/>
                  </a:cubicBezTo>
                  <a:cubicBezTo>
                    <a:pt x="632" y="1375"/>
                    <a:pt x="637" y="1383"/>
                    <a:pt x="642" y="1387"/>
                  </a:cubicBezTo>
                  <a:cubicBezTo>
                    <a:pt x="652" y="1386"/>
                    <a:pt x="660" y="1398"/>
                    <a:pt x="669" y="1400"/>
                  </a:cubicBezTo>
                  <a:cubicBezTo>
                    <a:pt x="678" y="1408"/>
                    <a:pt x="689" y="1408"/>
                    <a:pt x="698" y="1414"/>
                  </a:cubicBezTo>
                  <a:cubicBezTo>
                    <a:pt x="703" y="1417"/>
                    <a:pt x="707" y="1417"/>
                    <a:pt x="712" y="1418"/>
                  </a:cubicBezTo>
                  <a:cubicBezTo>
                    <a:pt x="717" y="1420"/>
                    <a:pt x="721" y="1423"/>
                    <a:pt x="726" y="1423"/>
                  </a:cubicBezTo>
                  <a:cubicBezTo>
                    <a:pt x="736" y="1426"/>
                    <a:pt x="746" y="1428"/>
                    <a:pt x="756" y="1434"/>
                  </a:cubicBezTo>
                  <a:cubicBezTo>
                    <a:pt x="766" y="1433"/>
                    <a:pt x="774" y="1443"/>
                    <a:pt x="785" y="1441"/>
                  </a:cubicBezTo>
                  <a:cubicBezTo>
                    <a:pt x="789" y="1445"/>
                    <a:pt x="794" y="1444"/>
                    <a:pt x="799" y="1446"/>
                  </a:cubicBezTo>
                  <a:cubicBezTo>
                    <a:pt x="803" y="1453"/>
                    <a:pt x="809" y="1448"/>
                    <a:pt x="814" y="1452"/>
                  </a:cubicBezTo>
                  <a:cubicBezTo>
                    <a:pt x="819" y="1454"/>
                    <a:pt x="824" y="1455"/>
                    <a:pt x="829" y="1455"/>
                  </a:cubicBezTo>
                  <a:cubicBezTo>
                    <a:pt x="834" y="1455"/>
                    <a:pt x="839" y="1460"/>
                    <a:pt x="844" y="1460"/>
                  </a:cubicBezTo>
                  <a:cubicBezTo>
                    <a:pt x="849" y="1462"/>
                    <a:pt x="854" y="1464"/>
                    <a:pt x="859" y="1466"/>
                  </a:cubicBezTo>
                  <a:cubicBezTo>
                    <a:pt x="861" y="1464"/>
                    <a:pt x="864" y="1467"/>
                    <a:pt x="866" y="1466"/>
                  </a:cubicBezTo>
                  <a:cubicBezTo>
                    <a:pt x="868" y="1469"/>
                    <a:pt x="872" y="1468"/>
                    <a:pt x="870" y="1471"/>
                  </a:cubicBezTo>
                  <a:cubicBezTo>
                    <a:pt x="851" y="1472"/>
                    <a:pt x="831" y="1478"/>
                    <a:pt x="810" y="1492"/>
                  </a:cubicBezTo>
                  <a:cubicBezTo>
                    <a:pt x="808" y="1490"/>
                    <a:pt x="805" y="1494"/>
                    <a:pt x="802" y="1495"/>
                  </a:cubicBezTo>
                  <a:cubicBezTo>
                    <a:pt x="799" y="1494"/>
                    <a:pt x="796" y="1495"/>
                    <a:pt x="792" y="1497"/>
                  </a:cubicBezTo>
                  <a:cubicBezTo>
                    <a:pt x="786" y="1496"/>
                    <a:pt x="780" y="1504"/>
                    <a:pt x="782" y="1509"/>
                  </a:cubicBezTo>
                  <a:cubicBezTo>
                    <a:pt x="788" y="1509"/>
                    <a:pt x="795" y="1502"/>
                    <a:pt x="801" y="1501"/>
                  </a:cubicBezTo>
                  <a:cubicBezTo>
                    <a:pt x="807" y="1500"/>
                    <a:pt x="814" y="1498"/>
                    <a:pt x="821" y="1492"/>
                  </a:cubicBezTo>
                  <a:cubicBezTo>
                    <a:pt x="827" y="1494"/>
                    <a:pt x="834" y="1489"/>
                    <a:pt x="841" y="1486"/>
                  </a:cubicBezTo>
                  <a:cubicBezTo>
                    <a:pt x="847" y="1487"/>
                    <a:pt x="855" y="1479"/>
                    <a:pt x="860" y="1486"/>
                  </a:cubicBezTo>
                  <a:cubicBezTo>
                    <a:pt x="853" y="1487"/>
                    <a:pt x="846" y="1492"/>
                    <a:pt x="840" y="1492"/>
                  </a:cubicBezTo>
                  <a:cubicBezTo>
                    <a:pt x="833" y="1500"/>
                    <a:pt x="825" y="1493"/>
                    <a:pt x="823" y="1502"/>
                  </a:cubicBezTo>
                  <a:cubicBezTo>
                    <a:pt x="826" y="1513"/>
                    <a:pt x="833" y="1503"/>
                    <a:pt x="838" y="1505"/>
                  </a:cubicBezTo>
                  <a:cubicBezTo>
                    <a:pt x="845" y="1498"/>
                    <a:pt x="850" y="1500"/>
                    <a:pt x="857" y="1494"/>
                  </a:cubicBezTo>
                  <a:cubicBezTo>
                    <a:pt x="862" y="1497"/>
                    <a:pt x="867" y="1493"/>
                    <a:pt x="873" y="1490"/>
                  </a:cubicBezTo>
                  <a:cubicBezTo>
                    <a:pt x="879" y="1494"/>
                    <a:pt x="885" y="1493"/>
                    <a:pt x="892" y="1490"/>
                  </a:cubicBezTo>
                  <a:cubicBezTo>
                    <a:pt x="896" y="1495"/>
                    <a:pt x="902" y="1495"/>
                    <a:pt x="906" y="1499"/>
                  </a:cubicBezTo>
                  <a:cubicBezTo>
                    <a:pt x="911" y="1498"/>
                    <a:pt x="917" y="1494"/>
                    <a:pt x="922" y="1498"/>
                  </a:cubicBezTo>
                  <a:cubicBezTo>
                    <a:pt x="925" y="1501"/>
                    <a:pt x="929" y="1498"/>
                    <a:pt x="932" y="1505"/>
                  </a:cubicBezTo>
                  <a:cubicBezTo>
                    <a:pt x="937" y="1499"/>
                    <a:pt x="939" y="1509"/>
                    <a:pt x="944" y="1507"/>
                  </a:cubicBezTo>
                  <a:cubicBezTo>
                    <a:pt x="951" y="1512"/>
                    <a:pt x="959" y="1511"/>
                    <a:pt x="965" y="1518"/>
                  </a:cubicBezTo>
                  <a:cubicBezTo>
                    <a:pt x="970" y="1512"/>
                    <a:pt x="972" y="1518"/>
                    <a:pt x="975" y="1517"/>
                  </a:cubicBezTo>
                  <a:cubicBezTo>
                    <a:pt x="979" y="1513"/>
                    <a:pt x="980" y="1525"/>
                    <a:pt x="984" y="1518"/>
                  </a:cubicBezTo>
                  <a:cubicBezTo>
                    <a:pt x="985" y="1511"/>
                    <a:pt x="978" y="1509"/>
                    <a:pt x="974" y="1507"/>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3" y="764"/>
                    <a:pt x="330" y="771"/>
                    <a:pt x="334" y="779"/>
                  </a:cubicBezTo>
                  <a:cubicBezTo>
                    <a:pt x="330" y="798"/>
                    <a:pt x="339" y="818"/>
                    <a:pt x="336" y="837"/>
                  </a:cubicBezTo>
                  <a:cubicBezTo>
                    <a:pt x="331" y="839"/>
                    <a:pt x="330" y="829"/>
                    <a:pt x="331" y="827"/>
                  </a:cubicBezTo>
                  <a:cubicBezTo>
                    <a:pt x="328" y="823"/>
                    <a:pt x="325" y="819"/>
                    <a:pt x="322" y="815"/>
                  </a:cubicBezTo>
                  <a:cubicBezTo>
                    <a:pt x="327" y="810"/>
                    <a:pt x="322" y="803"/>
                    <a:pt x="326" y="798"/>
                  </a:cubicBezTo>
                  <a:cubicBezTo>
                    <a:pt x="322" y="788"/>
                    <a:pt x="320" y="778"/>
                    <a:pt x="322" y="769"/>
                  </a:cubicBezTo>
                  <a:cubicBezTo>
                    <a:pt x="315" y="759"/>
                    <a:pt x="322" y="750"/>
                    <a:pt x="314" y="740"/>
                  </a:cubicBezTo>
                  <a:cubicBezTo>
                    <a:pt x="318" y="736"/>
                    <a:pt x="314" y="731"/>
                    <a:pt x="316" y="728"/>
                  </a:cubicBezTo>
                  <a:cubicBezTo>
                    <a:pt x="318" y="724"/>
                    <a:pt x="317" y="720"/>
                    <a:pt x="317" y="717"/>
                  </a:cubicBezTo>
                  <a:cubicBezTo>
                    <a:pt x="316" y="709"/>
                    <a:pt x="319" y="701"/>
                    <a:pt x="316" y="693"/>
                  </a:cubicBezTo>
                  <a:cubicBezTo>
                    <a:pt x="321" y="686"/>
                    <a:pt x="315" y="677"/>
                    <a:pt x="318" y="670"/>
                  </a:cubicBezTo>
                  <a:cubicBezTo>
                    <a:pt x="318" y="666"/>
                    <a:pt x="315" y="662"/>
                    <a:pt x="318" y="659"/>
                  </a:cubicBezTo>
                  <a:cubicBezTo>
                    <a:pt x="319" y="656"/>
                    <a:pt x="318" y="652"/>
                    <a:pt x="319" y="648"/>
                  </a:cubicBezTo>
                  <a:cubicBezTo>
                    <a:pt x="323" y="641"/>
                    <a:pt x="318" y="633"/>
                    <a:pt x="324" y="626"/>
                  </a:cubicBezTo>
                  <a:cubicBezTo>
                    <a:pt x="321" y="617"/>
                    <a:pt x="325" y="610"/>
                    <a:pt x="326" y="603"/>
                  </a:cubicBezTo>
                  <a:cubicBezTo>
                    <a:pt x="327" y="595"/>
                    <a:pt x="325" y="587"/>
                    <a:pt x="329" y="580"/>
                  </a:cubicBezTo>
                  <a:cubicBezTo>
                    <a:pt x="330" y="573"/>
                    <a:pt x="329" y="565"/>
                    <a:pt x="332" y="558"/>
                  </a:cubicBezTo>
                  <a:cubicBezTo>
                    <a:pt x="329" y="554"/>
                    <a:pt x="337" y="551"/>
                    <a:pt x="334" y="546"/>
                  </a:cubicBezTo>
                  <a:cubicBezTo>
                    <a:pt x="332" y="542"/>
                    <a:pt x="337" y="539"/>
                    <a:pt x="338" y="536"/>
                  </a:cubicBezTo>
                  <a:cubicBezTo>
                    <a:pt x="337" y="534"/>
                    <a:pt x="337" y="531"/>
                    <a:pt x="339" y="530"/>
                  </a:cubicBezTo>
                  <a:cubicBezTo>
                    <a:pt x="340" y="528"/>
                    <a:pt x="337" y="525"/>
                    <a:pt x="340" y="524"/>
                  </a:cubicBezTo>
                  <a:cubicBezTo>
                    <a:pt x="343" y="521"/>
                    <a:pt x="340" y="516"/>
                    <a:pt x="343" y="513"/>
                  </a:cubicBezTo>
                  <a:cubicBezTo>
                    <a:pt x="346" y="499"/>
                    <a:pt x="350" y="484"/>
                    <a:pt x="355" y="470"/>
                  </a:cubicBezTo>
                  <a:cubicBezTo>
                    <a:pt x="358" y="455"/>
                    <a:pt x="361" y="441"/>
                    <a:pt x="367" y="427"/>
                  </a:cubicBezTo>
                  <a:cubicBezTo>
                    <a:pt x="366" y="422"/>
                    <a:pt x="367" y="418"/>
                    <a:pt x="369" y="414"/>
                  </a:cubicBezTo>
                  <a:cubicBezTo>
                    <a:pt x="369" y="411"/>
                    <a:pt x="368" y="407"/>
                    <a:pt x="369" y="404"/>
                  </a:cubicBezTo>
                  <a:cubicBezTo>
                    <a:pt x="372" y="400"/>
                    <a:pt x="369" y="396"/>
                    <a:pt x="372" y="393"/>
                  </a:cubicBezTo>
                  <a:cubicBezTo>
                    <a:pt x="367" y="389"/>
                    <a:pt x="377" y="387"/>
                    <a:pt x="373" y="382"/>
                  </a:cubicBezTo>
                  <a:cubicBezTo>
                    <a:pt x="372" y="379"/>
                    <a:pt x="374" y="377"/>
                    <a:pt x="373" y="374"/>
                  </a:cubicBezTo>
                  <a:cubicBezTo>
                    <a:pt x="373" y="371"/>
                    <a:pt x="375" y="370"/>
                    <a:pt x="377" y="374"/>
                  </a:cubicBezTo>
                  <a:cubicBezTo>
                    <a:pt x="370" y="376"/>
                    <a:pt x="379" y="381"/>
                    <a:pt x="377" y="384"/>
                  </a:cubicBezTo>
                  <a:cubicBezTo>
                    <a:pt x="372" y="387"/>
                    <a:pt x="380" y="392"/>
                    <a:pt x="377" y="395"/>
                  </a:cubicBezTo>
                  <a:cubicBezTo>
                    <a:pt x="377" y="403"/>
                    <a:pt x="376" y="410"/>
                    <a:pt x="376" y="417"/>
                  </a:cubicBezTo>
                  <a:cubicBezTo>
                    <a:pt x="379" y="420"/>
                    <a:pt x="377" y="422"/>
                    <a:pt x="375" y="423"/>
                  </a:cubicBezTo>
                  <a:cubicBezTo>
                    <a:pt x="377" y="425"/>
                    <a:pt x="377" y="427"/>
                    <a:pt x="376" y="428"/>
                  </a:cubicBezTo>
                  <a:cubicBezTo>
                    <a:pt x="376" y="432"/>
                    <a:pt x="379" y="436"/>
                    <a:pt x="376" y="439"/>
                  </a:cubicBezTo>
                  <a:cubicBezTo>
                    <a:pt x="380" y="447"/>
                    <a:pt x="371" y="453"/>
                    <a:pt x="375" y="461"/>
                  </a:cubicBezTo>
                  <a:cubicBezTo>
                    <a:pt x="372" y="464"/>
                    <a:pt x="379" y="469"/>
                    <a:pt x="372" y="471"/>
                  </a:cubicBezTo>
                  <a:cubicBezTo>
                    <a:pt x="374" y="475"/>
                    <a:pt x="370" y="478"/>
                    <a:pt x="372" y="482"/>
                  </a:cubicBezTo>
                  <a:cubicBezTo>
                    <a:pt x="372" y="489"/>
                    <a:pt x="366" y="496"/>
                    <a:pt x="368" y="503"/>
                  </a:cubicBezTo>
                  <a:cubicBezTo>
                    <a:pt x="366" y="510"/>
                    <a:pt x="363" y="517"/>
                    <a:pt x="364" y="525"/>
                  </a:cubicBezTo>
                  <a:cubicBezTo>
                    <a:pt x="363" y="531"/>
                    <a:pt x="358" y="537"/>
                    <a:pt x="363" y="545"/>
                  </a:cubicBezTo>
                  <a:cubicBezTo>
                    <a:pt x="354" y="547"/>
                    <a:pt x="363" y="552"/>
                    <a:pt x="356" y="555"/>
                  </a:cubicBezTo>
                  <a:cubicBezTo>
                    <a:pt x="357" y="565"/>
                    <a:pt x="354" y="574"/>
                    <a:pt x="356" y="584"/>
                  </a:cubicBezTo>
                  <a:cubicBezTo>
                    <a:pt x="349" y="586"/>
                    <a:pt x="354" y="590"/>
                    <a:pt x="351" y="593"/>
                  </a:cubicBezTo>
                  <a:cubicBezTo>
                    <a:pt x="351" y="596"/>
                    <a:pt x="351" y="599"/>
                    <a:pt x="350" y="602"/>
                  </a:cubicBezTo>
                  <a:cubicBezTo>
                    <a:pt x="348" y="607"/>
                    <a:pt x="349" y="613"/>
                    <a:pt x="349" y="619"/>
                  </a:cubicBezTo>
                  <a:cubicBezTo>
                    <a:pt x="346" y="626"/>
                    <a:pt x="344" y="633"/>
                    <a:pt x="342" y="640"/>
                  </a:cubicBezTo>
                  <a:cubicBezTo>
                    <a:pt x="341" y="643"/>
                    <a:pt x="343" y="647"/>
                    <a:pt x="342" y="651"/>
                  </a:cubicBezTo>
                  <a:cubicBezTo>
                    <a:pt x="341" y="654"/>
                    <a:pt x="338" y="657"/>
                    <a:pt x="338" y="661"/>
                  </a:cubicBezTo>
                  <a:cubicBezTo>
                    <a:pt x="338" y="668"/>
                    <a:pt x="336" y="675"/>
                    <a:pt x="335" y="682"/>
                  </a:cubicBezTo>
                  <a:cubicBezTo>
                    <a:pt x="334" y="689"/>
                    <a:pt x="336" y="696"/>
                    <a:pt x="330" y="702"/>
                  </a:cubicBezTo>
                  <a:cubicBezTo>
                    <a:pt x="338" y="712"/>
                    <a:pt x="326" y="720"/>
                    <a:pt x="335" y="731"/>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44" y="1070"/>
                    <a:pt x="442" y="1064"/>
                    <a:pt x="439" y="1066"/>
                  </a:cubicBezTo>
                  <a:cubicBezTo>
                    <a:pt x="430" y="1058"/>
                    <a:pt x="420" y="1056"/>
                    <a:pt x="411" y="1048"/>
                  </a:cubicBezTo>
                  <a:cubicBezTo>
                    <a:pt x="405" y="1048"/>
                    <a:pt x="400" y="1045"/>
                    <a:pt x="395" y="1044"/>
                  </a:cubicBezTo>
                  <a:cubicBezTo>
                    <a:pt x="391" y="1037"/>
                    <a:pt x="385" y="1041"/>
                    <a:pt x="380" y="1035"/>
                  </a:cubicBezTo>
                  <a:cubicBezTo>
                    <a:pt x="370" y="1034"/>
                    <a:pt x="360" y="1026"/>
                    <a:pt x="349" y="1025"/>
                  </a:cubicBezTo>
                  <a:cubicBezTo>
                    <a:pt x="344" y="1022"/>
                    <a:pt x="338" y="1021"/>
                    <a:pt x="333" y="1018"/>
                  </a:cubicBezTo>
                  <a:cubicBezTo>
                    <a:pt x="332" y="1018"/>
                    <a:pt x="332" y="1015"/>
                    <a:pt x="331" y="1015"/>
                  </a:cubicBezTo>
                  <a:cubicBezTo>
                    <a:pt x="327" y="1014"/>
                    <a:pt x="324" y="1015"/>
                    <a:pt x="319" y="1009"/>
                  </a:cubicBezTo>
                  <a:cubicBezTo>
                    <a:pt x="314" y="1012"/>
                    <a:pt x="310" y="1001"/>
                    <a:pt x="304" y="1004"/>
                  </a:cubicBezTo>
                  <a:cubicBezTo>
                    <a:pt x="300" y="999"/>
                    <a:pt x="295" y="999"/>
                    <a:pt x="290" y="995"/>
                  </a:cubicBezTo>
                  <a:cubicBezTo>
                    <a:pt x="271" y="983"/>
                    <a:pt x="251" y="974"/>
                    <a:pt x="232" y="959"/>
                  </a:cubicBezTo>
                  <a:cubicBezTo>
                    <a:pt x="227" y="958"/>
                    <a:pt x="222" y="952"/>
                    <a:pt x="217" y="949"/>
                  </a:cubicBezTo>
                  <a:cubicBezTo>
                    <a:pt x="212" y="947"/>
                    <a:pt x="208" y="940"/>
                    <a:pt x="203" y="940"/>
                  </a:cubicBezTo>
                  <a:cubicBezTo>
                    <a:pt x="194" y="930"/>
                    <a:pt x="184" y="927"/>
                    <a:pt x="175" y="917"/>
                  </a:cubicBezTo>
                  <a:cubicBezTo>
                    <a:pt x="187" y="918"/>
                    <a:pt x="197" y="935"/>
                    <a:pt x="210" y="935"/>
                  </a:cubicBezTo>
                  <a:cubicBezTo>
                    <a:pt x="215" y="943"/>
                    <a:pt x="221" y="941"/>
                    <a:pt x="227" y="944"/>
                  </a:cubicBezTo>
                  <a:cubicBezTo>
                    <a:pt x="232" y="948"/>
                    <a:pt x="238" y="948"/>
                    <a:pt x="243" y="951"/>
                  </a:cubicBezTo>
                  <a:cubicBezTo>
                    <a:pt x="249" y="953"/>
                    <a:pt x="254" y="958"/>
                    <a:pt x="260" y="960"/>
                  </a:cubicBezTo>
                  <a:cubicBezTo>
                    <a:pt x="267" y="959"/>
                    <a:pt x="271" y="968"/>
                    <a:pt x="278" y="967"/>
                  </a:cubicBezTo>
                  <a:cubicBezTo>
                    <a:pt x="283" y="973"/>
                    <a:pt x="290" y="971"/>
                    <a:pt x="295" y="976"/>
                  </a:cubicBezTo>
                  <a:cubicBezTo>
                    <a:pt x="301" y="977"/>
                    <a:pt x="306" y="982"/>
                    <a:pt x="311" y="983"/>
                  </a:cubicBezTo>
                  <a:cubicBezTo>
                    <a:pt x="323" y="986"/>
                    <a:pt x="335" y="992"/>
                    <a:pt x="346" y="998"/>
                  </a:cubicBezTo>
                  <a:cubicBezTo>
                    <a:pt x="350" y="994"/>
                    <a:pt x="351" y="1008"/>
                    <a:pt x="355" y="1003"/>
                  </a:cubicBezTo>
                  <a:cubicBezTo>
                    <a:pt x="357" y="1005"/>
                    <a:pt x="360" y="1006"/>
                    <a:pt x="363" y="1007"/>
                  </a:cubicBezTo>
                  <a:cubicBezTo>
                    <a:pt x="369" y="1008"/>
                    <a:pt x="374" y="1013"/>
                    <a:pt x="379" y="1015"/>
                  </a:cubicBezTo>
                  <a:cubicBezTo>
                    <a:pt x="385" y="1016"/>
                    <a:pt x="390" y="1023"/>
                    <a:pt x="396" y="1024"/>
                  </a:cubicBezTo>
                  <a:cubicBezTo>
                    <a:pt x="404" y="1025"/>
                    <a:pt x="402" y="1033"/>
                    <a:pt x="409" y="1031"/>
                  </a:cubicBezTo>
                  <a:cubicBezTo>
                    <a:pt x="415" y="1037"/>
                    <a:pt x="420" y="1039"/>
                    <a:pt x="426" y="1043"/>
                  </a:cubicBezTo>
                  <a:cubicBezTo>
                    <a:pt x="428" y="1049"/>
                    <a:pt x="432" y="1046"/>
                    <a:pt x="434" y="1051"/>
                  </a:cubicBezTo>
                  <a:cubicBezTo>
                    <a:pt x="437" y="1049"/>
                    <a:pt x="439" y="1056"/>
                    <a:pt x="441" y="1053"/>
                  </a:cubicBezTo>
                  <a:cubicBezTo>
                    <a:pt x="445" y="1061"/>
                    <a:pt x="451" y="1061"/>
                    <a:pt x="450" y="1066"/>
                  </a:cubicBezTo>
                  <a:cubicBezTo>
                    <a:pt x="457" y="1070"/>
                    <a:pt x="464" y="1072"/>
                    <a:pt x="470" y="1079"/>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55" y="1194"/>
                    <a:pt x="547" y="1200"/>
                    <a:pt x="541" y="1194"/>
                  </a:cubicBezTo>
                  <a:cubicBezTo>
                    <a:pt x="539" y="1189"/>
                    <a:pt x="535" y="1190"/>
                    <a:pt x="531" y="1190"/>
                  </a:cubicBezTo>
                  <a:cubicBezTo>
                    <a:pt x="529" y="1186"/>
                    <a:pt x="526" y="1184"/>
                    <a:pt x="522" y="1186"/>
                  </a:cubicBezTo>
                  <a:cubicBezTo>
                    <a:pt x="517" y="1180"/>
                    <a:pt x="510" y="1180"/>
                    <a:pt x="504" y="1175"/>
                  </a:cubicBezTo>
                  <a:cubicBezTo>
                    <a:pt x="497" y="1174"/>
                    <a:pt x="492" y="1168"/>
                    <a:pt x="485" y="1167"/>
                  </a:cubicBezTo>
                  <a:cubicBezTo>
                    <a:pt x="481" y="1169"/>
                    <a:pt x="479" y="1162"/>
                    <a:pt x="475" y="1164"/>
                  </a:cubicBezTo>
                  <a:cubicBezTo>
                    <a:pt x="471" y="1166"/>
                    <a:pt x="468" y="1164"/>
                    <a:pt x="466" y="1159"/>
                  </a:cubicBezTo>
                  <a:cubicBezTo>
                    <a:pt x="459" y="1160"/>
                    <a:pt x="453" y="1153"/>
                    <a:pt x="447" y="1151"/>
                  </a:cubicBezTo>
                  <a:cubicBezTo>
                    <a:pt x="441" y="1147"/>
                    <a:pt x="434" y="1148"/>
                    <a:pt x="428" y="1143"/>
                  </a:cubicBezTo>
                  <a:cubicBezTo>
                    <a:pt x="424" y="1144"/>
                    <a:pt x="422" y="1134"/>
                    <a:pt x="418" y="1140"/>
                  </a:cubicBezTo>
                  <a:cubicBezTo>
                    <a:pt x="415" y="1136"/>
                    <a:pt x="411" y="1137"/>
                    <a:pt x="408" y="1131"/>
                  </a:cubicBezTo>
                  <a:cubicBezTo>
                    <a:pt x="404" y="1135"/>
                    <a:pt x="402" y="1125"/>
                    <a:pt x="398" y="1127"/>
                  </a:cubicBezTo>
                  <a:cubicBezTo>
                    <a:pt x="395" y="1125"/>
                    <a:pt x="392" y="1125"/>
                    <a:pt x="389" y="1123"/>
                  </a:cubicBezTo>
                  <a:cubicBezTo>
                    <a:pt x="377" y="1117"/>
                    <a:pt x="364" y="1110"/>
                    <a:pt x="351" y="1107"/>
                  </a:cubicBezTo>
                  <a:cubicBezTo>
                    <a:pt x="345" y="1102"/>
                    <a:pt x="339" y="1102"/>
                    <a:pt x="333" y="1096"/>
                  </a:cubicBezTo>
                  <a:cubicBezTo>
                    <a:pt x="326" y="1094"/>
                    <a:pt x="321" y="1088"/>
                    <a:pt x="314" y="1085"/>
                  </a:cubicBezTo>
                  <a:cubicBezTo>
                    <a:pt x="302" y="1075"/>
                    <a:pt x="290" y="1068"/>
                    <a:pt x="278" y="1057"/>
                  </a:cubicBezTo>
                  <a:cubicBezTo>
                    <a:pt x="282" y="1057"/>
                    <a:pt x="286" y="1056"/>
                    <a:pt x="289" y="1061"/>
                  </a:cubicBezTo>
                  <a:cubicBezTo>
                    <a:pt x="291" y="1060"/>
                    <a:pt x="292" y="1063"/>
                    <a:pt x="295" y="1062"/>
                  </a:cubicBezTo>
                  <a:cubicBezTo>
                    <a:pt x="296" y="1060"/>
                    <a:pt x="298" y="1063"/>
                    <a:pt x="299" y="1064"/>
                  </a:cubicBezTo>
                  <a:cubicBezTo>
                    <a:pt x="303" y="1065"/>
                    <a:pt x="306" y="1064"/>
                    <a:pt x="309" y="1067"/>
                  </a:cubicBezTo>
                  <a:cubicBezTo>
                    <a:pt x="312" y="1069"/>
                    <a:pt x="315" y="1070"/>
                    <a:pt x="319" y="1069"/>
                  </a:cubicBezTo>
                  <a:cubicBezTo>
                    <a:pt x="324" y="1070"/>
                    <a:pt x="320" y="1073"/>
                    <a:pt x="325" y="1075"/>
                  </a:cubicBezTo>
                  <a:cubicBezTo>
                    <a:pt x="329" y="1073"/>
                    <a:pt x="332" y="1077"/>
                    <a:pt x="336" y="1075"/>
                  </a:cubicBezTo>
                  <a:cubicBezTo>
                    <a:pt x="342" y="1080"/>
                    <a:pt x="349" y="1081"/>
                    <a:pt x="355" y="1083"/>
                  </a:cubicBezTo>
                  <a:cubicBezTo>
                    <a:pt x="362" y="1087"/>
                    <a:pt x="369" y="1089"/>
                    <a:pt x="376" y="1092"/>
                  </a:cubicBezTo>
                  <a:cubicBezTo>
                    <a:pt x="382" y="1096"/>
                    <a:pt x="389" y="1094"/>
                    <a:pt x="395" y="1100"/>
                  </a:cubicBezTo>
                  <a:cubicBezTo>
                    <a:pt x="399" y="1096"/>
                    <a:pt x="401" y="1106"/>
                    <a:pt x="405" y="1104"/>
                  </a:cubicBezTo>
                  <a:cubicBezTo>
                    <a:pt x="408" y="1106"/>
                    <a:pt x="411" y="1106"/>
                    <a:pt x="414" y="1108"/>
                  </a:cubicBezTo>
                  <a:cubicBezTo>
                    <a:pt x="420" y="1110"/>
                    <a:pt x="426" y="1117"/>
                    <a:pt x="433" y="1116"/>
                  </a:cubicBezTo>
                  <a:cubicBezTo>
                    <a:pt x="438" y="1125"/>
                    <a:pt x="447" y="1119"/>
                    <a:pt x="453" y="1126"/>
                  </a:cubicBezTo>
                  <a:cubicBezTo>
                    <a:pt x="459" y="1127"/>
                    <a:pt x="466" y="1131"/>
                    <a:pt x="472" y="1134"/>
                  </a:cubicBezTo>
                  <a:cubicBezTo>
                    <a:pt x="475" y="1138"/>
                    <a:pt x="479" y="1137"/>
                    <a:pt x="482" y="1140"/>
                  </a:cubicBezTo>
                  <a:cubicBezTo>
                    <a:pt x="485" y="1139"/>
                    <a:pt x="487" y="1147"/>
                    <a:pt x="490" y="1144"/>
                  </a:cubicBezTo>
                  <a:cubicBezTo>
                    <a:pt x="494" y="1147"/>
                    <a:pt x="496" y="1151"/>
                    <a:pt x="500" y="1151"/>
                  </a:cubicBezTo>
                  <a:cubicBezTo>
                    <a:pt x="503" y="1150"/>
                    <a:pt x="505" y="1157"/>
                    <a:pt x="509" y="1155"/>
                  </a:cubicBezTo>
                  <a:cubicBezTo>
                    <a:pt x="515" y="1163"/>
                    <a:pt x="522" y="1165"/>
                    <a:pt x="528" y="1171"/>
                  </a:cubicBezTo>
                  <a:cubicBezTo>
                    <a:pt x="535" y="1170"/>
                    <a:pt x="540" y="1182"/>
                    <a:pt x="547" y="1182"/>
                  </a:cubicBezTo>
                  <a:cubicBezTo>
                    <a:pt x="552" y="1189"/>
                    <a:pt x="558" y="1193"/>
                    <a:pt x="565" y="1196"/>
                  </a:cubicBezTo>
                  <a:cubicBezTo>
                    <a:pt x="570" y="1202"/>
                    <a:pt x="576" y="1209"/>
                    <a:pt x="582" y="1213"/>
                  </a:cubicBezTo>
                  <a:cubicBezTo>
                    <a:pt x="583" y="1215"/>
                    <a:pt x="581" y="1215"/>
                    <a:pt x="580" y="1214"/>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60"/>
                    <a:pt x="686" y="955"/>
                    <a:pt x="690" y="951"/>
                  </a:cubicBezTo>
                  <a:cubicBezTo>
                    <a:pt x="685" y="947"/>
                    <a:pt x="692" y="944"/>
                    <a:pt x="687" y="940"/>
                  </a:cubicBezTo>
                  <a:cubicBezTo>
                    <a:pt x="690" y="939"/>
                    <a:pt x="692" y="942"/>
                    <a:pt x="690" y="943"/>
                  </a:cubicBezTo>
                  <a:cubicBezTo>
                    <a:pt x="692" y="946"/>
                    <a:pt x="690" y="948"/>
                    <a:pt x="692" y="950"/>
                  </a:cubicBezTo>
                  <a:cubicBezTo>
                    <a:pt x="690" y="952"/>
                    <a:pt x="693" y="954"/>
                    <a:pt x="691" y="956"/>
                  </a:cubicBezTo>
                  <a:cubicBezTo>
                    <a:pt x="691" y="958"/>
                    <a:pt x="690" y="959"/>
                    <a:pt x="692" y="961"/>
                  </a:cubicBezTo>
                  <a:cubicBezTo>
                    <a:pt x="690" y="963"/>
                    <a:pt x="692" y="965"/>
                    <a:pt x="694" y="968"/>
                  </a:cubicBezTo>
                  <a:cubicBezTo>
                    <a:pt x="693" y="969"/>
                    <a:pt x="691" y="971"/>
                    <a:pt x="693" y="974"/>
                  </a:cubicBezTo>
                  <a:cubicBezTo>
                    <a:pt x="692" y="977"/>
                    <a:pt x="693" y="981"/>
                    <a:pt x="692" y="985"/>
                  </a:cubicBezTo>
                  <a:cubicBezTo>
                    <a:pt x="695" y="989"/>
                    <a:pt x="693" y="993"/>
                    <a:pt x="693" y="997"/>
                  </a:cubicBezTo>
                  <a:cubicBezTo>
                    <a:pt x="693" y="1001"/>
                    <a:pt x="696" y="1006"/>
                    <a:pt x="694" y="1010"/>
                  </a:cubicBezTo>
                  <a:cubicBezTo>
                    <a:pt x="698" y="1018"/>
                    <a:pt x="694" y="1026"/>
                    <a:pt x="698" y="1034"/>
                  </a:cubicBezTo>
                  <a:cubicBezTo>
                    <a:pt x="697" y="1042"/>
                    <a:pt x="700" y="1050"/>
                    <a:pt x="699" y="1058"/>
                  </a:cubicBezTo>
                  <a:cubicBezTo>
                    <a:pt x="701" y="1066"/>
                    <a:pt x="703" y="1074"/>
                    <a:pt x="703" y="1082"/>
                  </a:cubicBezTo>
                  <a:cubicBezTo>
                    <a:pt x="707" y="1091"/>
                    <a:pt x="704" y="1098"/>
                    <a:pt x="708" y="1107"/>
                  </a:cubicBezTo>
                  <a:cubicBezTo>
                    <a:pt x="706" y="1111"/>
                    <a:pt x="709" y="1116"/>
                    <a:pt x="709" y="1120"/>
                  </a:cubicBezTo>
                  <a:cubicBezTo>
                    <a:pt x="710" y="1124"/>
                    <a:pt x="706" y="1127"/>
                    <a:pt x="711" y="1132"/>
                  </a:cubicBezTo>
                  <a:cubicBezTo>
                    <a:pt x="711" y="1139"/>
                    <a:pt x="716" y="1148"/>
                    <a:pt x="715" y="1156"/>
                  </a:cubicBezTo>
                  <a:cubicBezTo>
                    <a:pt x="720" y="1161"/>
                    <a:pt x="718" y="1164"/>
                    <a:pt x="719" y="1169"/>
                  </a:cubicBezTo>
                  <a:cubicBezTo>
                    <a:pt x="720" y="1173"/>
                    <a:pt x="724" y="1177"/>
                    <a:pt x="722" y="1180"/>
                  </a:cubicBezTo>
                  <a:cubicBezTo>
                    <a:pt x="725" y="1197"/>
                    <a:pt x="729" y="1214"/>
                    <a:pt x="734" y="1231"/>
                  </a:cubicBezTo>
                  <a:cubicBezTo>
                    <a:pt x="736" y="1239"/>
                    <a:pt x="736" y="1247"/>
                    <a:pt x="741" y="1255"/>
                  </a:cubicBezTo>
                  <a:cubicBezTo>
                    <a:pt x="737" y="1262"/>
                    <a:pt x="747" y="1272"/>
                    <a:pt x="744" y="1279"/>
                  </a:cubicBezTo>
                  <a:cubicBezTo>
                    <a:pt x="749" y="1288"/>
                    <a:pt x="747" y="1296"/>
                    <a:pt x="752" y="1306"/>
                  </a:cubicBezTo>
                  <a:cubicBezTo>
                    <a:pt x="754" y="1310"/>
                    <a:pt x="752" y="1314"/>
                    <a:pt x="757" y="1319"/>
                  </a:cubicBezTo>
                  <a:cubicBezTo>
                    <a:pt x="751" y="1322"/>
                    <a:pt x="765" y="1328"/>
                    <a:pt x="759" y="1330"/>
                  </a:cubicBezTo>
                  <a:cubicBezTo>
                    <a:pt x="764" y="1347"/>
                    <a:pt x="773" y="1364"/>
                    <a:pt x="782" y="1381"/>
                  </a:cubicBezTo>
                  <a:cubicBezTo>
                    <a:pt x="775" y="1383"/>
                    <a:pt x="771" y="1370"/>
                    <a:pt x="765" y="1372"/>
                  </a:cubicBezTo>
                  <a:cubicBezTo>
                    <a:pt x="760" y="1365"/>
                    <a:pt x="755" y="1358"/>
                    <a:pt x="750" y="1351"/>
                  </a:cubicBezTo>
                  <a:cubicBezTo>
                    <a:pt x="746" y="1345"/>
                    <a:pt x="746" y="1340"/>
                    <a:pt x="740" y="1333"/>
                  </a:cubicBezTo>
                  <a:cubicBezTo>
                    <a:pt x="741" y="1329"/>
                    <a:pt x="739" y="1325"/>
                    <a:pt x="736" y="1320"/>
                  </a:cubicBezTo>
                  <a:cubicBezTo>
                    <a:pt x="734" y="1316"/>
                    <a:pt x="737" y="1312"/>
                    <a:pt x="732" y="1307"/>
                  </a:cubicBezTo>
                  <a:cubicBezTo>
                    <a:pt x="729" y="1298"/>
                    <a:pt x="730" y="1290"/>
                    <a:pt x="721" y="1280"/>
                  </a:cubicBezTo>
                  <a:cubicBezTo>
                    <a:pt x="723" y="1272"/>
                    <a:pt x="718" y="1263"/>
                    <a:pt x="716" y="1254"/>
                  </a:cubicBezTo>
                  <a:cubicBezTo>
                    <a:pt x="720" y="1251"/>
                    <a:pt x="712" y="1245"/>
                    <a:pt x="715" y="1242"/>
                  </a:cubicBezTo>
                  <a:cubicBezTo>
                    <a:pt x="713" y="1238"/>
                    <a:pt x="715" y="1234"/>
                    <a:pt x="712" y="1230"/>
                  </a:cubicBezTo>
                  <a:cubicBezTo>
                    <a:pt x="713" y="1223"/>
                    <a:pt x="707" y="1214"/>
                    <a:pt x="708" y="1206"/>
                  </a:cubicBezTo>
                  <a:cubicBezTo>
                    <a:pt x="704" y="1202"/>
                    <a:pt x="708" y="1201"/>
                    <a:pt x="707" y="1196"/>
                  </a:cubicBezTo>
                  <a:cubicBezTo>
                    <a:pt x="706" y="1195"/>
                    <a:pt x="704" y="1194"/>
                    <a:pt x="704" y="1193"/>
                  </a:cubicBezTo>
                  <a:cubicBezTo>
                    <a:pt x="704" y="1191"/>
                    <a:pt x="705" y="1188"/>
                    <a:pt x="705" y="1187"/>
                  </a:cubicBezTo>
                  <a:cubicBezTo>
                    <a:pt x="705" y="1185"/>
                    <a:pt x="702" y="1183"/>
                    <a:pt x="704" y="1182"/>
                  </a:cubicBezTo>
                  <a:cubicBezTo>
                    <a:pt x="701" y="1173"/>
                    <a:pt x="699" y="1164"/>
                    <a:pt x="699" y="1156"/>
                  </a:cubicBezTo>
                  <a:cubicBezTo>
                    <a:pt x="696" y="1148"/>
                    <a:pt x="695" y="1140"/>
                    <a:pt x="696" y="1132"/>
                  </a:cubicBezTo>
                  <a:cubicBezTo>
                    <a:pt x="692" y="1124"/>
                    <a:pt x="692" y="1116"/>
                    <a:pt x="692" y="1108"/>
                  </a:cubicBezTo>
                  <a:cubicBezTo>
                    <a:pt x="691" y="1100"/>
                    <a:pt x="690" y="1092"/>
                    <a:pt x="691" y="1084"/>
                  </a:cubicBezTo>
                  <a:cubicBezTo>
                    <a:pt x="687" y="1068"/>
                    <a:pt x="687" y="1051"/>
                    <a:pt x="685" y="1035"/>
                  </a:cubicBezTo>
                  <a:cubicBezTo>
                    <a:pt x="684" y="1019"/>
                    <a:pt x="685" y="1004"/>
                    <a:pt x="687" y="988"/>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49" y="1411"/>
                    <a:pt x="851" y="1404"/>
                    <a:pt x="844" y="1396"/>
                  </a:cubicBezTo>
                  <a:cubicBezTo>
                    <a:pt x="845" y="1392"/>
                    <a:pt x="841" y="1386"/>
                    <a:pt x="841" y="1382"/>
                  </a:cubicBezTo>
                  <a:cubicBezTo>
                    <a:pt x="837" y="1377"/>
                    <a:pt x="840" y="1373"/>
                    <a:pt x="834" y="1368"/>
                  </a:cubicBezTo>
                  <a:cubicBezTo>
                    <a:pt x="835" y="1364"/>
                    <a:pt x="833" y="1359"/>
                    <a:pt x="830" y="1355"/>
                  </a:cubicBezTo>
                  <a:cubicBezTo>
                    <a:pt x="828" y="1350"/>
                    <a:pt x="828" y="1346"/>
                    <a:pt x="823" y="1341"/>
                  </a:cubicBezTo>
                  <a:cubicBezTo>
                    <a:pt x="825" y="1337"/>
                    <a:pt x="822" y="1332"/>
                    <a:pt x="822" y="1328"/>
                  </a:cubicBezTo>
                  <a:cubicBezTo>
                    <a:pt x="817" y="1323"/>
                    <a:pt x="825" y="1320"/>
                    <a:pt x="818" y="1315"/>
                  </a:cubicBezTo>
                  <a:cubicBezTo>
                    <a:pt x="815" y="1306"/>
                    <a:pt x="821" y="1299"/>
                    <a:pt x="813" y="1289"/>
                  </a:cubicBezTo>
                  <a:cubicBezTo>
                    <a:pt x="816" y="1281"/>
                    <a:pt x="809" y="1272"/>
                    <a:pt x="808" y="1263"/>
                  </a:cubicBezTo>
                  <a:cubicBezTo>
                    <a:pt x="811" y="1260"/>
                    <a:pt x="803" y="1254"/>
                    <a:pt x="807" y="1251"/>
                  </a:cubicBezTo>
                  <a:cubicBezTo>
                    <a:pt x="805" y="1247"/>
                    <a:pt x="810" y="1244"/>
                    <a:pt x="804" y="1239"/>
                  </a:cubicBezTo>
                  <a:cubicBezTo>
                    <a:pt x="805" y="1231"/>
                    <a:pt x="802" y="1222"/>
                    <a:pt x="799" y="1214"/>
                  </a:cubicBezTo>
                  <a:cubicBezTo>
                    <a:pt x="799" y="1206"/>
                    <a:pt x="794" y="1197"/>
                    <a:pt x="795" y="1189"/>
                  </a:cubicBezTo>
                  <a:cubicBezTo>
                    <a:pt x="790" y="1180"/>
                    <a:pt x="794" y="1173"/>
                    <a:pt x="787" y="1163"/>
                  </a:cubicBezTo>
                  <a:cubicBezTo>
                    <a:pt x="788" y="1155"/>
                    <a:pt x="788" y="1147"/>
                    <a:pt x="784" y="1139"/>
                  </a:cubicBezTo>
                  <a:cubicBezTo>
                    <a:pt x="792" y="1140"/>
                    <a:pt x="789" y="1151"/>
                    <a:pt x="796" y="1157"/>
                  </a:cubicBezTo>
                  <a:cubicBezTo>
                    <a:pt x="792" y="1159"/>
                    <a:pt x="800" y="1164"/>
                    <a:pt x="801" y="1167"/>
                  </a:cubicBezTo>
                  <a:cubicBezTo>
                    <a:pt x="801" y="1169"/>
                    <a:pt x="802" y="1172"/>
                    <a:pt x="804" y="1175"/>
                  </a:cubicBezTo>
                  <a:cubicBezTo>
                    <a:pt x="808" y="1187"/>
                    <a:pt x="810" y="1198"/>
                    <a:pt x="815" y="1210"/>
                  </a:cubicBezTo>
                  <a:cubicBezTo>
                    <a:pt x="815" y="1215"/>
                    <a:pt x="816" y="1220"/>
                    <a:pt x="819" y="1226"/>
                  </a:cubicBezTo>
                  <a:cubicBezTo>
                    <a:pt x="817" y="1231"/>
                    <a:pt x="820" y="1237"/>
                    <a:pt x="819" y="1242"/>
                  </a:cubicBezTo>
                  <a:cubicBezTo>
                    <a:pt x="824" y="1254"/>
                    <a:pt x="822" y="1264"/>
                    <a:pt x="828" y="1276"/>
                  </a:cubicBezTo>
                  <a:cubicBezTo>
                    <a:pt x="826" y="1281"/>
                    <a:pt x="833" y="1287"/>
                    <a:pt x="828" y="1292"/>
                  </a:cubicBezTo>
                  <a:cubicBezTo>
                    <a:pt x="835" y="1298"/>
                    <a:pt x="831" y="1303"/>
                    <a:pt x="835" y="1309"/>
                  </a:cubicBezTo>
                  <a:cubicBezTo>
                    <a:pt x="831" y="1319"/>
                    <a:pt x="843" y="1332"/>
                    <a:pt x="840" y="1342"/>
                  </a:cubicBezTo>
                  <a:cubicBezTo>
                    <a:pt x="848" y="1349"/>
                    <a:pt x="838" y="1352"/>
                    <a:pt x="844" y="1359"/>
                  </a:cubicBezTo>
                  <a:cubicBezTo>
                    <a:pt x="846" y="1364"/>
                    <a:pt x="845" y="1369"/>
                    <a:pt x="847" y="1375"/>
                  </a:cubicBezTo>
                  <a:cubicBezTo>
                    <a:pt x="853" y="1382"/>
                    <a:pt x="848" y="1386"/>
                    <a:pt x="855" y="1393"/>
                  </a:cubicBezTo>
                  <a:cubicBezTo>
                    <a:pt x="853" y="1395"/>
                    <a:pt x="858" y="1399"/>
                    <a:pt x="855" y="1401"/>
                  </a:cubicBezTo>
                  <a:cubicBezTo>
                    <a:pt x="855" y="1404"/>
                    <a:pt x="856" y="1406"/>
                    <a:pt x="859" y="1409"/>
                  </a:cubicBezTo>
                  <a:cubicBezTo>
                    <a:pt x="859" y="1420"/>
                    <a:pt x="867" y="1433"/>
                    <a:pt x="869" y="1439"/>
                  </a:cubicBezTo>
                  <a:cubicBezTo>
                    <a:pt x="865" y="1442"/>
                    <a:pt x="863" y="1432"/>
                    <a:pt x="860" y="1430"/>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4" y="183"/>
                    <a:pt x="1984" y="188"/>
                    <a:pt x="1983" y="191"/>
                  </a:cubicBezTo>
                  <a:cubicBezTo>
                    <a:pt x="1983" y="195"/>
                    <a:pt x="1978" y="195"/>
                    <a:pt x="1981" y="197"/>
                  </a:cubicBezTo>
                  <a:cubicBezTo>
                    <a:pt x="1987" y="200"/>
                    <a:pt x="1977" y="199"/>
                    <a:pt x="1977" y="203"/>
                  </a:cubicBezTo>
                  <a:cubicBezTo>
                    <a:pt x="1979" y="203"/>
                    <a:pt x="1978" y="206"/>
                    <a:pt x="1975" y="204"/>
                  </a:cubicBezTo>
                  <a:cubicBezTo>
                    <a:pt x="1974" y="207"/>
                    <a:pt x="1973" y="210"/>
                    <a:pt x="1972" y="213"/>
                  </a:cubicBezTo>
                  <a:cubicBezTo>
                    <a:pt x="1972" y="214"/>
                    <a:pt x="1973" y="215"/>
                    <a:pt x="1974" y="213"/>
                  </a:cubicBezTo>
                  <a:cubicBezTo>
                    <a:pt x="1975" y="211"/>
                    <a:pt x="1977" y="211"/>
                    <a:pt x="1977" y="210"/>
                  </a:cubicBezTo>
                  <a:cubicBezTo>
                    <a:pt x="1978" y="204"/>
                    <a:pt x="1983" y="206"/>
                    <a:pt x="1983" y="200"/>
                  </a:cubicBezTo>
                  <a:cubicBezTo>
                    <a:pt x="1987" y="201"/>
                    <a:pt x="1986" y="193"/>
                    <a:pt x="1988" y="190"/>
                  </a:cubicBezTo>
                  <a:cubicBezTo>
                    <a:pt x="1990" y="188"/>
                    <a:pt x="1992" y="185"/>
                    <a:pt x="1993" y="180"/>
                  </a:cubicBezTo>
                  <a:cubicBezTo>
                    <a:pt x="1999" y="174"/>
                    <a:pt x="2002" y="151"/>
                    <a:pt x="2010" y="140"/>
                  </a:cubicBezTo>
                  <a:cubicBezTo>
                    <a:pt x="2008" y="131"/>
                    <a:pt x="2015" y="118"/>
                    <a:pt x="2014" y="109"/>
                  </a:cubicBezTo>
                  <a:cubicBezTo>
                    <a:pt x="2019" y="105"/>
                    <a:pt x="2020" y="91"/>
                    <a:pt x="2025" y="87"/>
                  </a:cubicBezTo>
                  <a:cubicBezTo>
                    <a:pt x="2021" y="84"/>
                    <a:pt x="2030" y="73"/>
                    <a:pt x="2026" y="69"/>
                  </a:cubicBezTo>
                  <a:cubicBezTo>
                    <a:pt x="2029" y="70"/>
                    <a:pt x="2030" y="64"/>
                    <a:pt x="2028" y="63"/>
                  </a:cubicBezTo>
                  <a:cubicBezTo>
                    <a:pt x="2029" y="60"/>
                    <a:pt x="2032" y="60"/>
                    <a:pt x="2033" y="55"/>
                  </a:cubicBezTo>
                  <a:cubicBezTo>
                    <a:pt x="2032" y="44"/>
                    <a:pt x="2039" y="29"/>
                    <a:pt x="2037" y="18"/>
                  </a:cubicBezTo>
                  <a:cubicBezTo>
                    <a:pt x="2038" y="12"/>
                    <a:pt x="2039" y="6"/>
                    <a:pt x="2040" y="0"/>
                  </a:cubicBezTo>
                  <a:cubicBezTo>
                    <a:pt x="2035" y="0"/>
                    <a:pt x="2035" y="0"/>
                    <a:pt x="2035" y="0"/>
                  </a:cubicBezTo>
                  <a:cubicBezTo>
                    <a:pt x="2035" y="4"/>
                    <a:pt x="2034" y="8"/>
                    <a:pt x="2034" y="13"/>
                  </a:cubicBezTo>
                  <a:cubicBezTo>
                    <a:pt x="2031" y="29"/>
                    <a:pt x="2029" y="44"/>
                    <a:pt x="2027" y="60"/>
                  </a:cubicBezTo>
                  <a:cubicBezTo>
                    <a:pt x="2025" y="66"/>
                    <a:pt x="2023" y="72"/>
                    <a:pt x="2022" y="77"/>
                  </a:cubicBezTo>
                  <a:cubicBezTo>
                    <a:pt x="2020" y="77"/>
                    <a:pt x="2020" y="76"/>
                    <a:pt x="2020" y="74"/>
                  </a:cubicBezTo>
                  <a:cubicBezTo>
                    <a:pt x="2025" y="57"/>
                    <a:pt x="2024" y="42"/>
                    <a:pt x="2025" y="26"/>
                  </a:cubicBezTo>
                  <a:cubicBezTo>
                    <a:pt x="2025" y="22"/>
                    <a:pt x="2027" y="17"/>
                    <a:pt x="2024" y="14"/>
                  </a:cubicBezTo>
                  <a:cubicBezTo>
                    <a:pt x="2024" y="11"/>
                    <a:pt x="2030" y="4"/>
                    <a:pt x="2025" y="3"/>
                  </a:cubicBezTo>
                  <a:cubicBezTo>
                    <a:pt x="2026" y="2"/>
                    <a:pt x="2026" y="1"/>
                    <a:pt x="2026" y="0"/>
                  </a:cubicBezTo>
                  <a:cubicBezTo>
                    <a:pt x="2018" y="0"/>
                    <a:pt x="2018" y="0"/>
                    <a:pt x="2018" y="0"/>
                  </a:cubicBezTo>
                  <a:cubicBezTo>
                    <a:pt x="2018" y="8"/>
                    <a:pt x="2019" y="16"/>
                    <a:pt x="2019" y="24"/>
                  </a:cubicBezTo>
                  <a:cubicBezTo>
                    <a:pt x="2013" y="63"/>
                    <a:pt x="2011" y="101"/>
                    <a:pt x="2002" y="142"/>
                  </a:cubicBezTo>
                  <a:cubicBezTo>
                    <a:pt x="1998" y="149"/>
                    <a:pt x="1994" y="162"/>
                    <a:pt x="1990" y="177"/>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35" y="20"/>
                    <a:pt x="941" y="18"/>
                    <a:pt x="942" y="21"/>
                  </a:cubicBezTo>
                  <a:cubicBezTo>
                    <a:pt x="945" y="22"/>
                    <a:pt x="946" y="25"/>
                    <a:pt x="950" y="24"/>
                  </a:cubicBezTo>
                  <a:cubicBezTo>
                    <a:pt x="954" y="28"/>
                    <a:pt x="960" y="29"/>
                    <a:pt x="963" y="33"/>
                  </a:cubicBezTo>
                  <a:cubicBezTo>
                    <a:pt x="971" y="39"/>
                    <a:pt x="983" y="43"/>
                    <a:pt x="991" y="49"/>
                  </a:cubicBezTo>
                  <a:cubicBezTo>
                    <a:pt x="1000" y="54"/>
                    <a:pt x="1011" y="58"/>
                    <a:pt x="1019" y="64"/>
                  </a:cubicBezTo>
                  <a:cubicBezTo>
                    <a:pt x="1027" y="64"/>
                    <a:pt x="1029" y="69"/>
                    <a:pt x="1034" y="71"/>
                  </a:cubicBezTo>
                  <a:cubicBezTo>
                    <a:pt x="1041" y="72"/>
                    <a:pt x="1045" y="75"/>
                    <a:pt x="1047" y="80"/>
                  </a:cubicBezTo>
                  <a:cubicBezTo>
                    <a:pt x="1055" y="81"/>
                    <a:pt x="1062" y="82"/>
                    <a:pt x="1065" y="87"/>
                  </a:cubicBezTo>
                  <a:cubicBezTo>
                    <a:pt x="1068" y="87"/>
                    <a:pt x="1071" y="88"/>
                    <a:pt x="1073" y="90"/>
                  </a:cubicBezTo>
                  <a:cubicBezTo>
                    <a:pt x="1074" y="93"/>
                    <a:pt x="1082" y="90"/>
                    <a:pt x="1082" y="94"/>
                  </a:cubicBezTo>
                  <a:cubicBezTo>
                    <a:pt x="1093" y="100"/>
                    <a:pt x="1105" y="105"/>
                    <a:pt x="1116" y="110"/>
                  </a:cubicBezTo>
                  <a:cubicBezTo>
                    <a:pt x="1128" y="114"/>
                    <a:pt x="1137" y="122"/>
                    <a:pt x="1151" y="124"/>
                  </a:cubicBezTo>
                  <a:cubicBezTo>
                    <a:pt x="1161" y="130"/>
                    <a:pt x="1172" y="137"/>
                    <a:pt x="1185" y="140"/>
                  </a:cubicBezTo>
                  <a:cubicBezTo>
                    <a:pt x="1193" y="148"/>
                    <a:pt x="1209" y="149"/>
                    <a:pt x="1220" y="154"/>
                  </a:cubicBezTo>
                  <a:cubicBezTo>
                    <a:pt x="1235" y="156"/>
                    <a:pt x="1245" y="163"/>
                    <a:pt x="1261" y="164"/>
                  </a:cubicBezTo>
                  <a:cubicBezTo>
                    <a:pt x="1262" y="167"/>
                    <a:pt x="1267" y="166"/>
                    <a:pt x="1270" y="166"/>
                  </a:cubicBezTo>
                  <a:cubicBezTo>
                    <a:pt x="1276" y="164"/>
                    <a:pt x="1276" y="169"/>
                    <a:pt x="1281" y="168"/>
                  </a:cubicBezTo>
                  <a:cubicBezTo>
                    <a:pt x="1288" y="169"/>
                    <a:pt x="1293" y="172"/>
                    <a:pt x="1303" y="171"/>
                  </a:cubicBezTo>
                  <a:cubicBezTo>
                    <a:pt x="1311" y="174"/>
                    <a:pt x="1331" y="172"/>
                    <a:pt x="1344" y="176"/>
                  </a:cubicBezTo>
                  <a:cubicBezTo>
                    <a:pt x="1346" y="170"/>
                    <a:pt x="1339" y="172"/>
                    <a:pt x="1335" y="172"/>
                  </a:cubicBezTo>
                  <a:cubicBezTo>
                    <a:pt x="1331" y="172"/>
                    <a:pt x="1327" y="172"/>
                    <a:pt x="1322" y="171"/>
                  </a:cubicBezTo>
                  <a:cubicBezTo>
                    <a:pt x="1320" y="163"/>
                    <a:pt x="1310" y="174"/>
                    <a:pt x="1305" y="167"/>
                  </a:cubicBezTo>
                  <a:cubicBezTo>
                    <a:pt x="1288" y="165"/>
                    <a:pt x="1274" y="160"/>
                    <a:pt x="1259" y="157"/>
                  </a:cubicBezTo>
                  <a:cubicBezTo>
                    <a:pt x="1251" y="157"/>
                    <a:pt x="1246" y="152"/>
                    <a:pt x="1238" y="152"/>
                  </a:cubicBezTo>
                  <a:cubicBezTo>
                    <a:pt x="1236" y="149"/>
                    <a:pt x="1229" y="152"/>
                    <a:pt x="1229" y="148"/>
                  </a:cubicBezTo>
                  <a:cubicBezTo>
                    <a:pt x="1226" y="146"/>
                    <a:pt x="1218" y="150"/>
                    <a:pt x="1218" y="145"/>
                  </a:cubicBezTo>
                  <a:cubicBezTo>
                    <a:pt x="1203" y="142"/>
                    <a:pt x="1194" y="133"/>
                    <a:pt x="1177" y="131"/>
                  </a:cubicBezTo>
                  <a:cubicBezTo>
                    <a:pt x="1177" y="128"/>
                    <a:pt x="1173" y="129"/>
                    <a:pt x="1173" y="127"/>
                  </a:cubicBezTo>
                  <a:cubicBezTo>
                    <a:pt x="1172" y="124"/>
                    <a:pt x="1169" y="124"/>
                    <a:pt x="1166" y="124"/>
                  </a:cubicBezTo>
                  <a:cubicBezTo>
                    <a:pt x="1162" y="122"/>
                    <a:pt x="1157" y="121"/>
                    <a:pt x="1153" y="118"/>
                  </a:cubicBezTo>
                  <a:cubicBezTo>
                    <a:pt x="1143" y="115"/>
                    <a:pt x="1136" y="109"/>
                    <a:pt x="1127" y="106"/>
                  </a:cubicBezTo>
                  <a:cubicBezTo>
                    <a:pt x="1116" y="105"/>
                    <a:pt x="1110" y="98"/>
                    <a:pt x="1101" y="95"/>
                  </a:cubicBezTo>
                  <a:cubicBezTo>
                    <a:pt x="1092" y="91"/>
                    <a:pt x="1083" y="87"/>
                    <a:pt x="1076" y="81"/>
                  </a:cubicBezTo>
                  <a:cubicBezTo>
                    <a:pt x="1065" y="79"/>
                    <a:pt x="1058" y="74"/>
                    <a:pt x="1050" y="70"/>
                  </a:cubicBezTo>
                  <a:cubicBezTo>
                    <a:pt x="1041" y="65"/>
                    <a:pt x="1032" y="61"/>
                    <a:pt x="1024" y="56"/>
                  </a:cubicBezTo>
                  <a:cubicBezTo>
                    <a:pt x="1016" y="51"/>
                    <a:pt x="1006" y="48"/>
                    <a:pt x="998" y="44"/>
                  </a:cubicBezTo>
                  <a:cubicBezTo>
                    <a:pt x="994" y="42"/>
                    <a:pt x="992" y="37"/>
                    <a:pt x="985" y="38"/>
                  </a:cubicBezTo>
                  <a:cubicBezTo>
                    <a:pt x="985" y="31"/>
                    <a:pt x="974" y="35"/>
                    <a:pt x="974" y="29"/>
                  </a:cubicBezTo>
                  <a:cubicBezTo>
                    <a:pt x="966" y="24"/>
                    <a:pt x="957" y="21"/>
                    <a:pt x="951" y="15"/>
                  </a:cubicBezTo>
                  <a:cubicBezTo>
                    <a:pt x="944" y="9"/>
                    <a:pt x="931" y="9"/>
                    <a:pt x="927" y="1"/>
                  </a:cubicBezTo>
                  <a:cubicBezTo>
                    <a:pt x="925" y="1"/>
                    <a:pt x="924" y="1"/>
                    <a:pt x="923" y="0"/>
                  </a:cubicBezTo>
                  <a:cubicBezTo>
                    <a:pt x="901" y="0"/>
                    <a:pt x="901" y="0"/>
                    <a:pt x="901" y="0"/>
                  </a:cubicBezTo>
                  <a:cubicBezTo>
                    <a:pt x="903" y="1"/>
                    <a:pt x="904" y="2"/>
                    <a:pt x="905" y="3"/>
                  </a:cubicBezTo>
                  <a:cubicBezTo>
                    <a:pt x="913" y="2"/>
                    <a:pt x="914" y="9"/>
                    <a:pt x="920" y="10"/>
                  </a:cubicBezTo>
                  <a:close/>
                  <a:moveTo>
                    <a:pt x="1096" y="23"/>
                  </a:moveTo>
                  <a:cubicBezTo>
                    <a:pt x="1108" y="25"/>
                    <a:pt x="1112" y="33"/>
                    <a:pt x="1125" y="34"/>
                  </a:cubicBezTo>
                  <a:cubicBezTo>
                    <a:pt x="1128" y="38"/>
                    <a:pt x="1132" y="40"/>
                    <a:pt x="1138" y="41"/>
                  </a:cubicBezTo>
                  <a:cubicBezTo>
                    <a:pt x="1141" y="45"/>
                    <a:pt x="1145" y="48"/>
                    <a:pt x="1153" y="48"/>
                  </a:cubicBezTo>
                  <a:cubicBezTo>
                    <a:pt x="1154" y="53"/>
                    <a:pt x="1163" y="51"/>
                    <a:pt x="1163" y="57"/>
                  </a:cubicBezTo>
                  <a:cubicBezTo>
                    <a:pt x="1170" y="57"/>
                    <a:pt x="1172" y="61"/>
                    <a:pt x="1178" y="61"/>
                  </a:cubicBezTo>
                  <a:cubicBezTo>
                    <a:pt x="1187" y="66"/>
                    <a:pt x="1195" y="71"/>
                    <a:pt x="1204" y="75"/>
                  </a:cubicBezTo>
                  <a:cubicBezTo>
                    <a:pt x="1224" y="83"/>
                    <a:pt x="1241" y="93"/>
                    <a:pt x="1261" y="100"/>
                  </a:cubicBezTo>
                  <a:cubicBezTo>
                    <a:pt x="1271" y="103"/>
                    <a:pt x="1280" y="107"/>
                    <a:pt x="1291" y="110"/>
                  </a:cubicBezTo>
                  <a:cubicBezTo>
                    <a:pt x="1298" y="109"/>
                    <a:pt x="1298" y="116"/>
                    <a:pt x="1306" y="114"/>
                  </a:cubicBezTo>
                  <a:cubicBezTo>
                    <a:pt x="1309" y="119"/>
                    <a:pt x="1319" y="116"/>
                    <a:pt x="1321" y="121"/>
                  </a:cubicBezTo>
                  <a:cubicBezTo>
                    <a:pt x="1344" y="125"/>
                    <a:pt x="1364" y="133"/>
                    <a:pt x="1388" y="136"/>
                  </a:cubicBezTo>
                  <a:cubicBezTo>
                    <a:pt x="1426" y="138"/>
                    <a:pt x="1431" y="138"/>
                    <a:pt x="1471" y="138"/>
                  </a:cubicBezTo>
                  <a:cubicBezTo>
                    <a:pt x="1483" y="135"/>
                    <a:pt x="1494" y="132"/>
                    <a:pt x="1508" y="132"/>
                  </a:cubicBezTo>
                  <a:cubicBezTo>
                    <a:pt x="1509" y="130"/>
                    <a:pt x="1508" y="126"/>
                    <a:pt x="1506" y="130"/>
                  </a:cubicBezTo>
                  <a:cubicBezTo>
                    <a:pt x="1503" y="129"/>
                    <a:pt x="1506" y="126"/>
                    <a:pt x="1509" y="125"/>
                  </a:cubicBezTo>
                  <a:cubicBezTo>
                    <a:pt x="1513" y="124"/>
                    <a:pt x="1524" y="129"/>
                    <a:pt x="1522" y="121"/>
                  </a:cubicBezTo>
                  <a:cubicBezTo>
                    <a:pt x="1498" y="123"/>
                    <a:pt x="1485" y="119"/>
                    <a:pt x="1467" y="122"/>
                  </a:cubicBezTo>
                  <a:cubicBezTo>
                    <a:pt x="1457" y="119"/>
                    <a:pt x="1444" y="118"/>
                    <a:pt x="1432" y="117"/>
                  </a:cubicBezTo>
                  <a:cubicBezTo>
                    <a:pt x="1429" y="114"/>
                    <a:pt x="1421" y="115"/>
                    <a:pt x="1415" y="115"/>
                  </a:cubicBezTo>
                  <a:cubicBezTo>
                    <a:pt x="1413" y="110"/>
                    <a:pt x="1399" y="115"/>
                    <a:pt x="1398" y="110"/>
                  </a:cubicBezTo>
                  <a:cubicBezTo>
                    <a:pt x="1389" y="111"/>
                    <a:pt x="1387" y="107"/>
                    <a:pt x="1380" y="107"/>
                  </a:cubicBezTo>
                  <a:cubicBezTo>
                    <a:pt x="1377" y="104"/>
                    <a:pt x="1367" y="106"/>
                    <a:pt x="1365" y="100"/>
                  </a:cubicBezTo>
                  <a:cubicBezTo>
                    <a:pt x="1358" y="101"/>
                    <a:pt x="1353" y="99"/>
                    <a:pt x="1348" y="98"/>
                  </a:cubicBezTo>
                  <a:cubicBezTo>
                    <a:pt x="1346" y="92"/>
                    <a:pt x="1332" y="99"/>
                    <a:pt x="1333" y="91"/>
                  </a:cubicBezTo>
                  <a:cubicBezTo>
                    <a:pt x="1321" y="90"/>
                    <a:pt x="1313" y="84"/>
                    <a:pt x="1302" y="82"/>
                  </a:cubicBezTo>
                  <a:cubicBezTo>
                    <a:pt x="1293" y="77"/>
                    <a:pt x="1284" y="72"/>
                    <a:pt x="1274" y="68"/>
                  </a:cubicBezTo>
                  <a:cubicBezTo>
                    <a:pt x="1267" y="61"/>
                    <a:pt x="1254" y="60"/>
                    <a:pt x="1246" y="54"/>
                  </a:cubicBezTo>
                  <a:cubicBezTo>
                    <a:pt x="1242" y="52"/>
                    <a:pt x="1240" y="47"/>
                    <a:pt x="1233" y="47"/>
                  </a:cubicBezTo>
                  <a:cubicBezTo>
                    <a:pt x="1232" y="42"/>
                    <a:pt x="1219" y="47"/>
                    <a:pt x="1220" y="38"/>
                  </a:cubicBezTo>
                  <a:cubicBezTo>
                    <a:pt x="1237" y="42"/>
                    <a:pt x="1251" y="49"/>
                    <a:pt x="1268" y="52"/>
                  </a:cubicBezTo>
                  <a:cubicBezTo>
                    <a:pt x="1284" y="57"/>
                    <a:pt x="1302" y="60"/>
                    <a:pt x="1318" y="64"/>
                  </a:cubicBezTo>
                  <a:cubicBezTo>
                    <a:pt x="1351" y="72"/>
                    <a:pt x="1394" y="76"/>
                    <a:pt x="1425" y="80"/>
                  </a:cubicBezTo>
                  <a:cubicBezTo>
                    <a:pt x="1430" y="80"/>
                    <a:pt x="1438" y="80"/>
                    <a:pt x="1444" y="80"/>
                  </a:cubicBezTo>
                  <a:cubicBezTo>
                    <a:pt x="1452" y="80"/>
                    <a:pt x="1459" y="83"/>
                    <a:pt x="1464" y="79"/>
                  </a:cubicBezTo>
                  <a:cubicBezTo>
                    <a:pt x="1429" y="76"/>
                    <a:pt x="1387" y="71"/>
                    <a:pt x="1349" y="65"/>
                  </a:cubicBezTo>
                  <a:cubicBezTo>
                    <a:pt x="1332" y="60"/>
                    <a:pt x="1311" y="58"/>
                    <a:pt x="1294" y="53"/>
                  </a:cubicBezTo>
                  <a:cubicBezTo>
                    <a:pt x="1275" y="49"/>
                    <a:pt x="1260" y="41"/>
                    <a:pt x="1240" y="39"/>
                  </a:cubicBezTo>
                  <a:cubicBezTo>
                    <a:pt x="1240" y="35"/>
                    <a:pt x="1234" y="37"/>
                    <a:pt x="1234" y="34"/>
                  </a:cubicBezTo>
                  <a:cubicBezTo>
                    <a:pt x="1234" y="31"/>
                    <a:pt x="1228" y="33"/>
                    <a:pt x="1227" y="30"/>
                  </a:cubicBezTo>
                  <a:cubicBezTo>
                    <a:pt x="1219" y="31"/>
                    <a:pt x="1217" y="26"/>
                    <a:pt x="1208" y="27"/>
                  </a:cubicBezTo>
                  <a:cubicBezTo>
                    <a:pt x="1205" y="22"/>
                    <a:pt x="1196" y="23"/>
                    <a:pt x="1193" y="18"/>
                  </a:cubicBezTo>
                  <a:cubicBezTo>
                    <a:pt x="1182" y="20"/>
                    <a:pt x="1183" y="10"/>
                    <a:pt x="1173" y="11"/>
                  </a:cubicBezTo>
                  <a:cubicBezTo>
                    <a:pt x="1171" y="4"/>
                    <a:pt x="1160" y="6"/>
                    <a:pt x="1156" y="2"/>
                  </a:cubicBezTo>
                  <a:cubicBezTo>
                    <a:pt x="1156" y="1"/>
                    <a:pt x="1155" y="1"/>
                    <a:pt x="1155" y="0"/>
                  </a:cubicBezTo>
                  <a:cubicBezTo>
                    <a:pt x="1111" y="0"/>
                    <a:pt x="1111" y="0"/>
                    <a:pt x="1111" y="0"/>
                  </a:cubicBezTo>
                  <a:cubicBezTo>
                    <a:pt x="1119" y="4"/>
                    <a:pt x="1126" y="9"/>
                    <a:pt x="1136" y="10"/>
                  </a:cubicBezTo>
                  <a:cubicBezTo>
                    <a:pt x="1139" y="15"/>
                    <a:pt x="1148" y="15"/>
                    <a:pt x="1151" y="19"/>
                  </a:cubicBezTo>
                  <a:cubicBezTo>
                    <a:pt x="1158" y="21"/>
                    <a:pt x="1163" y="23"/>
                    <a:pt x="1168" y="26"/>
                  </a:cubicBezTo>
                  <a:cubicBezTo>
                    <a:pt x="1169" y="30"/>
                    <a:pt x="1176" y="28"/>
                    <a:pt x="1177" y="31"/>
                  </a:cubicBezTo>
                  <a:cubicBezTo>
                    <a:pt x="1181" y="31"/>
                    <a:pt x="1182" y="34"/>
                    <a:pt x="1186" y="33"/>
                  </a:cubicBezTo>
                  <a:cubicBezTo>
                    <a:pt x="1192" y="35"/>
                    <a:pt x="1194" y="40"/>
                    <a:pt x="1203" y="40"/>
                  </a:cubicBezTo>
                  <a:cubicBezTo>
                    <a:pt x="1206" y="45"/>
                    <a:pt x="1215" y="46"/>
                    <a:pt x="1220" y="49"/>
                  </a:cubicBezTo>
                  <a:cubicBezTo>
                    <a:pt x="1226" y="51"/>
                    <a:pt x="1229" y="56"/>
                    <a:pt x="1237" y="56"/>
                  </a:cubicBezTo>
                  <a:cubicBezTo>
                    <a:pt x="1244" y="66"/>
                    <a:pt x="1260" y="66"/>
                    <a:pt x="1268" y="74"/>
                  </a:cubicBezTo>
                  <a:cubicBezTo>
                    <a:pt x="1280" y="78"/>
                    <a:pt x="1290" y="84"/>
                    <a:pt x="1302" y="88"/>
                  </a:cubicBezTo>
                  <a:cubicBezTo>
                    <a:pt x="1307" y="91"/>
                    <a:pt x="1313" y="94"/>
                    <a:pt x="1320" y="95"/>
                  </a:cubicBezTo>
                  <a:cubicBezTo>
                    <a:pt x="1321" y="100"/>
                    <a:pt x="1323" y="92"/>
                    <a:pt x="1326" y="97"/>
                  </a:cubicBezTo>
                  <a:cubicBezTo>
                    <a:pt x="1327" y="100"/>
                    <a:pt x="1331" y="99"/>
                    <a:pt x="1335" y="100"/>
                  </a:cubicBezTo>
                  <a:cubicBezTo>
                    <a:pt x="1339" y="104"/>
                    <a:pt x="1349" y="103"/>
                    <a:pt x="1354" y="107"/>
                  </a:cubicBezTo>
                  <a:cubicBezTo>
                    <a:pt x="1363" y="106"/>
                    <a:pt x="1366" y="111"/>
                    <a:pt x="1374" y="111"/>
                  </a:cubicBezTo>
                  <a:cubicBezTo>
                    <a:pt x="1385" y="116"/>
                    <a:pt x="1401" y="116"/>
                    <a:pt x="1413" y="121"/>
                  </a:cubicBezTo>
                  <a:cubicBezTo>
                    <a:pt x="1427" y="123"/>
                    <a:pt x="1444" y="123"/>
                    <a:pt x="1456" y="126"/>
                  </a:cubicBezTo>
                  <a:cubicBezTo>
                    <a:pt x="1462" y="121"/>
                    <a:pt x="1467" y="129"/>
                    <a:pt x="1476" y="127"/>
                  </a:cubicBezTo>
                  <a:cubicBezTo>
                    <a:pt x="1486" y="126"/>
                    <a:pt x="1486" y="125"/>
                    <a:pt x="1495" y="127"/>
                  </a:cubicBezTo>
                  <a:cubicBezTo>
                    <a:pt x="1493" y="131"/>
                    <a:pt x="1486" y="129"/>
                    <a:pt x="1482" y="131"/>
                  </a:cubicBezTo>
                  <a:cubicBezTo>
                    <a:pt x="1477" y="131"/>
                    <a:pt x="1472" y="131"/>
                    <a:pt x="1467" y="131"/>
                  </a:cubicBezTo>
                  <a:cubicBezTo>
                    <a:pt x="1458" y="133"/>
                    <a:pt x="1456" y="132"/>
                    <a:pt x="1443" y="133"/>
                  </a:cubicBezTo>
                  <a:cubicBezTo>
                    <a:pt x="1421" y="134"/>
                    <a:pt x="1406" y="128"/>
                    <a:pt x="1384" y="129"/>
                  </a:cubicBezTo>
                  <a:cubicBezTo>
                    <a:pt x="1373" y="126"/>
                    <a:pt x="1362" y="123"/>
                    <a:pt x="1349" y="122"/>
                  </a:cubicBezTo>
                  <a:cubicBezTo>
                    <a:pt x="1346" y="119"/>
                    <a:pt x="1337" y="119"/>
                    <a:pt x="1334" y="115"/>
                  </a:cubicBezTo>
                  <a:cubicBezTo>
                    <a:pt x="1328" y="115"/>
                    <a:pt x="1322" y="114"/>
                    <a:pt x="1319" y="110"/>
                  </a:cubicBezTo>
                  <a:cubicBezTo>
                    <a:pt x="1307" y="109"/>
                    <a:pt x="1296" y="106"/>
                    <a:pt x="1287" y="101"/>
                  </a:cubicBezTo>
                  <a:cubicBezTo>
                    <a:pt x="1283" y="98"/>
                    <a:pt x="1273" y="101"/>
                    <a:pt x="1274" y="94"/>
                  </a:cubicBezTo>
                  <a:cubicBezTo>
                    <a:pt x="1267" y="94"/>
                    <a:pt x="1262" y="93"/>
                    <a:pt x="1259" y="89"/>
                  </a:cubicBezTo>
                  <a:cubicBezTo>
                    <a:pt x="1237" y="83"/>
                    <a:pt x="1222" y="70"/>
                    <a:pt x="1200" y="64"/>
                  </a:cubicBezTo>
                  <a:cubicBezTo>
                    <a:pt x="1197" y="60"/>
                    <a:pt x="1189" y="61"/>
                    <a:pt x="1185" y="57"/>
                  </a:cubicBezTo>
                  <a:cubicBezTo>
                    <a:pt x="1181" y="55"/>
                    <a:pt x="1179" y="50"/>
                    <a:pt x="1172" y="50"/>
                  </a:cubicBezTo>
                  <a:cubicBezTo>
                    <a:pt x="1163" y="46"/>
                    <a:pt x="1157" y="40"/>
                    <a:pt x="1146" y="37"/>
                  </a:cubicBezTo>
                  <a:cubicBezTo>
                    <a:pt x="1136" y="33"/>
                    <a:pt x="1127" y="28"/>
                    <a:pt x="1118" y="23"/>
                  </a:cubicBezTo>
                  <a:cubicBezTo>
                    <a:pt x="1113" y="21"/>
                    <a:pt x="1110" y="17"/>
                    <a:pt x="1103" y="16"/>
                  </a:cubicBezTo>
                  <a:cubicBezTo>
                    <a:pt x="1101" y="11"/>
                    <a:pt x="1092" y="14"/>
                    <a:pt x="1090" y="9"/>
                  </a:cubicBezTo>
                  <a:cubicBezTo>
                    <a:pt x="1081" y="8"/>
                    <a:pt x="1076" y="3"/>
                    <a:pt x="1068" y="0"/>
                  </a:cubicBezTo>
                  <a:cubicBezTo>
                    <a:pt x="1051" y="0"/>
                    <a:pt x="1051" y="0"/>
                    <a:pt x="1051" y="0"/>
                  </a:cubicBezTo>
                  <a:cubicBezTo>
                    <a:pt x="1057" y="3"/>
                    <a:pt x="1061" y="8"/>
                    <a:pt x="1068" y="9"/>
                  </a:cubicBezTo>
                  <a:cubicBezTo>
                    <a:pt x="1077" y="14"/>
                    <a:pt x="1089" y="16"/>
                    <a:pt x="1096" y="23"/>
                  </a:cubicBezTo>
                  <a:close/>
                  <a:moveTo>
                    <a:pt x="979" y="13"/>
                  </a:moveTo>
                  <a:cubicBezTo>
                    <a:pt x="986" y="13"/>
                    <a:pt x="987" y="17"/>
                    <a:pt x="992" y="18"/>
                  </a:cubicBezTo>
                  <a:cubicBezTo>
                    <a:pt x="1000" y="22"/>
                    <a:pt x="1012" y="23"/>
                    <a:pt x="1018" y="30"/>
                  </a:cubicBezTo>
                  <a:cubicBezTo>
                    <a:pt x="1021" y="33"/>
                    <a:pt x="1028" y="31"/>
                    <a:pt x="1029" y="36"/>
                  </a:cubicBezTo>
                  <a:cubicBezTo>
                    <a:pt x="1035" y="35"/>
                    <a:pt x="1037" y="39"/>
                    <a:pt x="1039" y="43"/>
                  </a:cubicBezTo>
                  <a:cubicBezTo>
                    <a:pt x="1051" y="43"/>
                    <a:pt x="1055" y="51"/>
                    <a:pt x="1065" y="52"/>
                  </a:cubicBezTo>
                  <a:cubicBezTo>
                    <a:pt x="1066" y="58"/>
                    <a:pt x="1075" y="55"/>
                    <a:pt x="1076" y="59"/>
                  </a:cubicBezTo>
                  <a:cubicBezTo>
                    <a:pt x="1082" y="59"/>
                    <a:pt x="1083" y="64"/>
                    <a:pt x="1089" y="64"/>
                  </a:cubicBezTo>
                  <a:cubicBezTo>
                    <a:pt x="1095" y="70"/>
                    <a:pt x="1105" y="73"/>
                    <a:pt x="1113" y="77"/>
                  </a:cubicBezTo>
                  <a:cubicBezTo>
                    <a:pt x="1131" y="83"/>
                    <a:pt x="1143" y="94"/>
                    <a:pt x="1162" y="98"/>
                  </a:cubicBezTo>
                  <a:cubicBezTo>
                    <a:pt x="1163" y="104"/>
                    <a:pt x="1170" y="102"/>
                    <a:pt x="1173" y="105"/>
                  </a:cubicBezTo>
                  <a:cubicBezTo>
                    <a:pt x="1174" y="110"/>
                    <a:pt x="1183" y="107"/>
                    <a:pt x="1184" y="112"/>
                  </a:cubicBezTo>
                  <a:cubicBezTo>
                    <a:pt x="1187" y="115"/>
                    <a:pt x="1194" y="113"/>
                    <a:pt x="1197" y="116"/>
                  </a:cubicBezTo>
                  <a:cubicBezTo>
                    <a:pt x="1200" y="116"/>
                    <a:pt x="1202" y="117"/>
                    <a:pt x="1203" y="119"/>
                  </a:cubicBezTo>
                  <a:cubicBezTo>
                    <a:pt x="1207" y="119"/>
                    <a:pt x="1205" y="124"/>
                    <a:pt x="1210" y="123"/>
                  </a:cubicBezTo>
                  <a:cubicBezTo>
                    <a:pt x="1218" y="124"/>
                    <a:pt x="1223" y="127"/>
                    <a:pt x="1229" y="130"/>
                  </a:cubicBezTo>
                  <a:cubicBezTo>
                    <a:pt x="1236" y="133"/>
                    <a:pt x="1244" y="134"/>
                    <a:pt x="1249" y="139"/>
                  </a:cubicBezTo>
                  <a:cubicBezTo>
                    <a:pt x="1255" y="138"/>
                    <a:pt x="1254" y="142"/>
                    <a:pt x="1260" y="142"/>
                  </a:cubicBezTo>
                  <a:cubicBezTo>
                    <a:pt x="1261" y="145"/>
                    <a:pt x="1268" y="142"/>
                    <a:pt x="1268" y="146"/>
                  </a:cubicBezTo>
                  <a:cubicBezTo>
                    <a:pt x="1273" y="146"/>
                    <a:pt x="1277" y="147"/>
                    <a:pt x="1279" y="149"/>
                  </a:cubicBezTo>
                  <a:cubicBezTo>
                    <a:pt x="1283" y="150"/>
                    <a:pt x="1288" y="150"/>
                    <a:pt x="1290" y="153"/>
                  </a:cubicBezTo>
                  <a:cubicBezTo>
                    <a:pt x="1294" y="153"/>
                    <a:pt x="1299" y="153"/>
                    <a:pt x="1303" y="154"/>
                  </a:cubicBezTo>
                  <a:cubicBezTo>
                    <a:pt x="1302" y="160"/>
                    <a:pt x="1315" y="152"/>
                    <a:pt x="1314" y="158"/>
                  </a:cubicBezTo>
                  <a:cubicBezTo>
                    <a:pt x="1318" y="158"/>
                    <a:pt x="1322" y="158"/>
                    <a:pt x="1327" y="158"/>
                  </a:cubicBezTo>
                  <a:cubicBezTo>
                    <a:pt x="1329" y="165"/>
                    <a:pt x="1333" y="155"/>
                    <a:pt x="1336" y="161"/>
                  </a:cubicBezTo>
                  <a:cubicBezTo>
                    <a:pt x="1355" y="161"/>
                    <a:pt x="1375" y="162"/>
                    <a:pt x="1394" y="162"/>
                  </a:cubicBezTo>
                  <a:cubicBezTo>
                    <a:pt x="1400" y="160"/>
                    <a:pt x="1408" y="160"/>
                    <a:pt x="1416" y="160"/>
                  </a:cubicBezTo>
                  <a:cubicBezTo>
                    <a:pt x="1419" y="160"/>
                    <a:pt x="1420" y="157"/>
                    <a:pt x="1425" y="158"/>
                  </a:cubicBezTo>
                  <a:cubicBezTo>
                    <a:pt x="1429" y="161"/>
                    <a:pt x="1435" y="155"/>
                    <a:pt x="1429" y="154"/>
                  </a:cubicBezTo>
                  <a:cubicBezTo>
                    <a:pt x="1430" y="159"/>
                    <a:pt x="1422" y="155"/>
                    <a:pt x="1418" y="156"/>
                  </a:cubicBezTo>
                  <a:cubicBezTo>
                    <a:pt x="1414" y="156"/>
                    <a:pt x="1410" y="156"/>
                    <a:pt x="1405" y="156"/>
                  </a:cubicBezTo>
                  <a:cubicBezTo>
                    <a:pt x="1393" y="155"/>
                    <a:pt x="1392" y="157"/>
                    <a:pt x="1381" y="155"/>
                  </a:cubicBezTo>
                  <a:cubicBezTo>
                    <a:pt x="1382" y="162"/>
                    <a:pt x="1375" y="150"/>
                    <a:pt x="1375" y="157"/>
                  </a:cubicBezTo>
                  <a:cubicBezTo>
                    <a:pt x="1370" y="157"/>
                    <a:pt x="1369" y="153"/>
                    <a:pt x="1362" y="155"/>
                  </a:cubicBezTo>
                  <a:cubicBezTo>
                    <a:pt x="1358" y="157"/>
                    <a:pt x="1347" y="153"/>
                    <a:pt x="1338" y="154"/>
                  </a:cubicBezTo>
                  <a:cubicBezTo>
                    <a:pt x="1310" y="149"/>
                    <a:pt x="1282" y="144"/>
                    <a:pt x="1260" y="133"/>
                  </a:cubicBezTo>
                  <a:cubicBezTo>
                    <a:pt x="1251" y="133"/>
                    <a:pt x="1249" y="128"/>
                    <a:pt x="1243" y="126"/>
                  </a:cubicBezTo>
                  <a:cubicBezTo>
                    <a:pt x="1234" y="126"/>
                    <a:pt x="1232" y="119"/>
                    <a:pt x="1223" y="119"/>
                  </a:cubicBezTo>
                  <a:cubicBezTo>
                    <a:pt x="1211" y="114"/>
                    <a:pt x="1200" y="108"/>
                    <a:pt x="1188" y="103"/>
                  </a:cubicBezTo>
                  <a:cubicBezTo>
                    <a:pt x="1178" y="98"/>
                    <a:pt x="1164" y="95"/>
                    <a:pt x="1156" y="87"/>
                  </a:cubicBezTo>
                  <a:cubicBezTo>
                    <a:pt x="1147" y="88"/>
                    <a:pt x="1147" y="80"/>
                    <a:pt x="1139" y="80"/>
                  </a:cubicBezTo>
                  <a:cubicBezTo>
                    <a:pt x="1139" y="76"/>
                    <a:pt x="1131" y="79"/>
                    <a:pt x="1130" y="76"/>
                  </a:cubicBezTo>
                  <a:cubicBezTo>
                    <a:pt x="1127" y="74"/>
                    <a:pt x="1125" y="72"/>
                    <a:pt x="1122" y="71"/>
                  </a:cubicBezTo>
                  <a:cubicBezTo>
                    <a:pt x="1111" y="65"/>
                    <a:pt x="1099" y="60"/>
                    <a:pt x="1087" y="55"/>
                  </a:cubicBezTo>
                  <a:cubicBezTo>
                    <a:pt x="1078" y="48"/>
                    <a:pt x="1065" y="44"/>
                    <a:pt x="1052" y="39"/>
                  </a:cubicBezTo>
                  <a:cubicBezTo>
                    <a:pt x="1049" y="34"/>
                    <a:pt x="1042" y="33"/>
                    <a:pt x="1037" y="30"/>
                  </a:cubicBezTo>
                  <a:cubicBezTo>
                    <a:pt x="1033" y="27"/>
                    <a:pt x="1028" y="24"/>
                    <a:pt x="1022" y="21"/>
                  </a:cubicBezTo>
                  <a:cubicBezTo>
                    <a:pt x="1010" y="17"/>
                    <a:pt x="1000" y="10"/>
                    <a:pt x="986" y="7"/>
                  </a:cubicBezTo>
                  <a:cubicBezTo>
                    <a:pt x="983" y="4"/>
                    <a:pt x="980" y="2"/>
                    <a:pt x="976" y="0"/>
                  </a:cubicBezTo>
                  <a:cubicBezTo>
                    <a:pt x="956" y="0"/>
                    <a:pt x="956" y="0"/>
                    <a:pt x="956" y="0"/>
                  </a:cubicBezTo>
                  <a:cubicBezTo>
                    <a:pt x="960" y="3"/>
                    <a:pt x="964" y="5"/>
                    <a:pt x="968" y="7"/>
                  </a:cubicBezTo>
                  <a:cubicBezTo>
                    <a:pt x="974" y="7"/>
                    <a:pt x="976" y="11"/>
                    <a:pt x="979" y="13"/>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04" y="19"/>
                    <a:pt x="902" y="25"/>
                    <a:pt x="904" y="27"/>
                  </a:cubicBezTo>
                  <a:cubicBezTo>
                    <a:pt x="911" y="25"/>
                    <a:pt x="910" y="31"/>
                    <a:pt x="913" y="32"/>
                  </a:cubicBezTo>
                  <a:cubicBezTo>
                    <a:pt x="913" y="36"/>
                    <a:pt x="920" y="33"/>
                    <a:pt x="922" y="36"/>
                  </a:cubicBezTo>
                  <a:cubicBezTo>
                    <a:pt x="923" y="39"/>
                    <a:pt x="925" y="42"/>
                    <a:pt x="928" y="43"/>
                  </a:cubicBezTo>
                  <a:cubicBezTo>
                    <a:pt x="932" y="48"/>
                    <a:pt x="940" y="49"/>
                    <a:pt x="943" y="54"/>
                  </a:cubicBezTo>
                  <a:cubicBezTo>
                    <a:pt x="951" y="55"/>
                    <a:pt x="953" y="62"/>
                    <a:pt x="960" y="63"/>
                  </a:cubicBezTo>
                  <a:cubicBezTo>
                    <a:pt x="959" y="68"/>
                    <a:pt x="970" y="62"/>
                    <a:pt x="967" y="70"/>
                  </a:cubicBezTo>
                  <a:cubicBezTo>
                    <a:pt x="973" y="68"/>
                    <a:pt x="971" y="74"/>
                    <a:pt x="975" y="74"/>
                  </a:cubicBezTo>
                  <a:cubicBezTo>
                    <a:pt x="985" y="82"/>
                    <a:pt x="997" y="88"/>
                    <a:pt x="1008" y="95"/>
                  </a:cubicBezTo>
                  <a:cubicBezTo>
                    <a:pt x="1021" y="99"/>
                    <a:pt x="1030" y="107"/>
                    <a:pt x="1042" y="113"/>
                  </a:cubicBezTo>
                  <a:cubicBezTo>
                    <a:pt x="1054" y="119"/>
                    <a:pt x="1062" y="128"/>
                    <a:pt x="1077" y="131"/>
                  </a:cubicBezTo>
                  <a:cubicBezTo>
                    <a:pt x="1077" y="135"/>
                    <a:pt x="1084" y="133"/>
                    <a:pt x="1085" y="136"/>
                  </a:cubicBezTo>
                  <a:cubicBezTo>
                    <a:pt x="1087" y="139"/>
                    <a:pt x="1090" y="140"/>
                    <a:pt x="1094" y="140"/>
                  </a:cubicBezTo>
                  <a:cubicBezTo>
                    <a:pt x="1097" y="146"/>
                    <a:pt x="1107" y="145"/>
                    <a:pt x="1109" y="152"/>
                  </a:cubicBezTo>
                  <a:cubicBezTo>
                    <a:pt x="1124" y="154"/>
                    <a:pt x="1130" y="165"/>
                    <a:pt x="1148" y="165"/>
                  </a:cubicBezTo>
                  <a:cubicBezTo>
                    <a:pt x="1151" y="171"/>
                    <a:pt x="1162" y="169"/>
                    <a:pt x="1165" y="175"/>
                  </a:cubicBezTo>
                  <a:cubicBezTo>
                    <a:pt x="1171" y="173"/>
                    <a:pt x="1171" y="178"/>
                    <a:pt x="1176" y="177"/>
                  </a:cubicBezTo>
                  <a:cubicBezTo>
                    <a:pt x="1177" y="180"/>
                    <a:pt x="1184" y="177"/>
                    <a:pt x="1185" y="182"/>
                  </a:cubicBezTo>
                  <a:cubicBezTo>
                    <a:pt x="1199" y="184"/>
                    <a:pt x="1209" y="192"/>
                    <a:pt x="1228" y="191"/>
                  </a:cubicBezTo>
                  <a:cubicBezTo>
                    <a:pt x="1231" y="194"/>
                    <a:pt x="1235" y="195"/>
                    <a:pt x="1241" y="196"/>
                  </a:cubicBezTo>
                  <a:cubicBezTo>
                    <a:pt x="1245" y="198"/>
                    <a:pt x="1249" y="200"/>
                    <a:pt x="1254" y="200"/>
                  </a:cubicBezTo>
                  <a:cubicBezTo>
                    <a:pt x="1262" y="205"/>
                    <a:pt x="1274" y="205"/>
                    <a:pt x="1284" y="208"/>
                  </a:cubicBezTo>
                  <a:cubicBezTo>
                    <a:pt x="1306" y="211"/>
                    <a:pt x="1328" y="213"/>
                    <a:pt x="1347" y="218"/>
                  </a:cubicBezTo>
                  <a:cubicBezTo>
                    <a:pt x="1350" y="212"/>
                    <a:pt x="1357" y="219"/>
                    <a:pt x="1360" y="218"/>
                  </a:cubicBezTo>
                  <a:cubicBezTo>
                    <a:pt x="1361" y="213"/>
                    <a:pt x="1371" y="217"/>
                    <a:pt x="1369" y="210"/>
                  </a:cubicBezTo>
                  <a:cubicBezTo>
                    <a:pt x="1369" y="206"/>
                    <a:pt x="1363" y="208"/>
                    <a:pt x="1363" y="205"/>
                  </a:cubicBezTo>
                  <a:cubicBezTo>
                    <a:pt x="1358" y="204"/>
                    <a:pt x="1355" y="205"/>
                    <a:pt x="1352" y="207"/>
                  </a:cubicBezTo>
                  <a:cubicBezTo>
                    <a:pt x="1351" y="204"/>
                    <a:pt x="1347" y="205"/>
                    <a:pt x="1345" y="207"/>
                  </a:cubicBezTo>
                  <a:cubicBezTo>
                    <a:pt x="1345" y="201"/>
                    <a:pt x="1342" y="210"/>
                    <a:pt x="1337" y="207"/>
                  </a:cubicBezTo>
                  <a:cubicBezTo>
                    <a:pt x="1328" y="204"/>
                    <a:pt x="1321" y="204"/>
                    <a:pt x="1306" y="204"/>
                  </a:cubicBezTo>
                  <a:cubicBezTo>
                    <a:pt x="1296" y="199"/>
                    <a:pt x="1281" y="199"/>
                    <a:pt x="1269" y="196"/>
                  </a:cubicBezTo>
                  <a:cubicBezTo>
                    <a:pt x="1264" y="194"/>
                    <a:pt x="1260" y="191"/>
                    <a:pt x="1252" y="192"/>
                  </a:cubicBezTo>
                  <a:cubicBezTo>
                    <a:pt x="1249" y="187"/>
                    <a:pt x="1239" y="190"/>
                    <a:pt x="1237" y="185"/>
                  </a:cubicBezTo>
                  <a:cubicBezTo>
                    <a:pt x="1221" y="186"/>
                    <a:pt x="1213" y="179"/>
                    <a:pt x="1200" y="177"/>
                  </a:cubicBezTo>
                  <a:cubicBezTo>
                    <a:pt x="1188" y="175"/>
                    <a:pt x="1181" y="167"/>
                    <a:pt x="1167" y="166"/>
                  </a:cubicBezTo>
                  <a:cubicBezTo>
                    <a:pt x="1165" y="161"/>
                    <a:pt x="1154" y="164"/>
                    <a:pt x="1152" y="159"/>
                  </a:cubicBezTo>
                  <a:cubicBezTo>
                    <a:pt x="1145" y="159"/>
                    <a:pt x="1142" y="155"/>
                    <a:pt x="1135" y="154"/>
                  </a:cubicBezTo>
                  <a:cubicBezTo>
                    <a:pt x="1135" y="151"/>
                    <a:pt x="1129" y="153"/>
                    <a:pt x="1129" y="150"/>
                  </a:cubicBezTo>
                  <a:cubicBezTo>
                    <a:pt x="1126" y="149"/>
                    <a:pt x="1124" y="147"/>
                    <a:pt x="1120" y="147"/>
                  </a:cubicBezTo>
                  <a:cubicBezTo>
                    <a:pt x="1118" y="142"/>
                    <a:pt x="1111" y="142"/>
                    <a:pt x="1107" y="138"/>
                  </a:cubicBezTo>
                  <a:cubicBezTo>
                    <a:pt x="1102" y="136"/>
                    <a:pt x="1099" y="132"/>
                    <a:pt x="1092" y="132"/>
                  </a:cubicBezTo>
                  <a:cubicBezTo>
                    <a:pt x="1087" y="129"/>
                    <a:pt x="1085" y="124"/>
                    <a:pt x="1077" y="125"/>
                  </a:cubicBezTo>
                  <a:cubicBezTo>
                    <a:pt x="1075" y="120"/>
                    <a:pt x="1066" y="121"/>
                    <a:pt x="1064" y="116"/>
                  </a:cubicBezTo>
                  <a:cubicBezTo>
                    <a:pt x="1057" y="115"/>
                    <a:pt x="1057" y="108"/>
                    <a:pt x="1049" y="109"/>
                  </a:cubicBezTo>
                  <a:cubicBezTo>
                    <a:pt x="1047" y="103"/>
                    <a:pt x="1040" y="103"/>
                    <a:pt x="1036" y="100"/>
                  </a:cubicBezTo>
                  <a:cubicBezTo>
                    <a:pt x="1030" y="98"/>
                    <a:pt x="1027" y="94"/>
                    <a:pt x="1021" y="93"/>
                  </a:cubicBezTo>
                  <a:cubicBezTo>
                    <a:pt x="1019" y="87"/>
                    <a:pt x="1008" y="91"/>
                    <a:pt x="1008" y="84"/>
                  </a:cubicBezTo>
                  <a:cubicBezTo>
                    <a:pt x="1008" y="81"/>
                    <a:pt x="1003" y="82"/>
                    <a:pt x="999" y="81"/>
                  </a:cubicBezTo>
                  <a:cubicBezTo>
                    <a:pt x="999" y="78"/>
                    <a:pt x="996" y="76"/>
                    <a:pt x="991" y="77"/>
                  </a:cubicBezTo>
                  <a:cubicBezTo>
                    <a:pt x="986" y="70"/>
                    <a:pt x="978" y="66"/>
                    <a:pt x="971" y="61"/>
                  </a:cubicBezTo>
                  <a:cubicBezTo>
                    <a:pt x="968" y="59"/>
                    <a:pt x="965" y="56"/>
                    <a:pt x="961" y="54"/>
                  </a:cubicBezTo>
                  <a:cubicBezTo>
                    <a:pt x="961" y="48"/>
                    <a:pt x="950" y="52"/>
                    <a:pt x="950" y="46"/>
                  </a:cubicBezTo>
                  <a:cubicBezTo>
                    <a:pt x="941" y="42"/>
                    <a:pt x="936" y="35"/>
                    <a:pt x="926" y="32"/>
                  </a:cubicBezTo>
                  <a:cubicBezTo>
                    <a:pt x="925" y="28"/>
                    <a:pt x="920" y="26"/>
                    <a:pt x="915" y="25"/>
                  </a:cubicBezTo>
                  <a:cubicBezTo>
                    <a:pt x="916" y="18"/>
                    <a:pt x="910" y="18"/>
                    <a:pt x="905" y="16"/>
                  </a:cubicBezTo>
                  <a:cubicBezTo>
                    <a:pt x="905" y="10"/>
                    <a:pt x="899" y="11"/>
                    <a:pt x="896" y="7"/>
                  </a:cubicBezTo>
                  <a:cubicBezTo>
                    <a:pt x="893" y="5"/>
                    <a:pt x="887" y="4"/>
                    <a:pt x="885" y="1"/>
                  </a:cubicBezTo>
                  <a:cubicBezTo>
                    <a:pt x="885" y="0"/>
                    <a:pt x="885" y="0"/>
                    <a:pt x="885" y="0"/>
                  </a:cubicBezTo>
                  <a:cubicBezTo>
                    <a:pt x="869" y="0"/>
                    <a:pt x="869" y="0"/>
                    <a:pt x="869" y="0"/>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56" y="21"/>
                    <a:pt x="859" y="33"/>
                    <a:pt x="872" y="35"/>
                  </a:cubicBezTo>
                  <a:cubicBezTo>
                    <a:pt x="874" y="39"/>
                    <a:pt x="876" y="44"/>
                    <a:pt x="882" y="44"/>
                  </a:cubicBezTo>
                  <a:cubicBezTo>
                    <a:pt x="882" y="51"/>
                    <a:pt x="891" y="50"/>
                    <a:pt x="893" y="55"/>
                  </a:cubicBezTo>
                  <a:cubicBezTo>
                    <a:pt x="896" y="56"/>
                    <a:pt x="897" y="58"/>
                    <a:pt x="897" y="62"/>
                  </a:cubicBezTo>
                  <a:cubicBezTo>
                    <a:pt x="901" y="62"/>
                    <a:pt x="903" y="64"/>
                    <a:pt x="904" y="66"/>
                  </a:cubicBezTo>
                  <a:cubicBezTo>
                    <a:pt x="911" y="66"/>
                    <a:pt x="911" y="74"/>
                    <a:pt x="916" y="75"/>
                  </a:cubicBezTo>
                  <a:cubicBezTo>
                    <a:pt x="932" y="88"/>
                    <a:pt x="946" y="103"/>
                    <a:pt x="961" y="116"/>
                  </a:cubicBezTo>
                  <a:cubicBezTo>
                    <a:pt x="971" y="120"/>
                    <a:pt x="976" y="128"/>
                    <a:pt x="985" y="134"/>
                  </a:cubicBezTo>
                  <a:cubicBezTo>
                    <a:pt x="986" y="136"/>
                    <a:pt x="988" y="138"/>
                    <a:pt x="991" y="138"/>
                  </a:cubicBezTo>
                  <a:cubicBezTo>
                    <a:pt x="991" y="142"/>
                    <a:pt x="994" y="142"/>
                    <a:pt x="996" y="145"/>
                  </a:cubicBezTo>
                  <a:cubicBezTo>
                    <a:pt x="1001" y="146"/>
                    <a:pt x="1004" y="151"/>
                    <a:pt x="1009" y="154"/>
                  </a:cubicBezTo>
                  <a:cubicBezTo>
                    <a:pt x="1014" y="162"/>
                    <a:pt x="1027" y="164"/>
                    <a:pt x="1032" y="172"/>
                  </a:cubicBezTo>
                  <a:cubicBezTo>
                    <a:pt x="1035" y="172"/>
                    <a:pt x="1036" y="175"/>
                    <a:pt x="1041" y="174"/>
                  </a:cubicBezTo>
                  <a:cubicBezTo>
                    <a:pt x="1041" y="178"/>
                    <a:pt x="1042" y="180"/>
                    <a:pt x="1045" y="181"/>
                  </a:cubicBezTo>
                  <a:cubicBezTo>
                    <a:pt x="1049" y="184"/>
                    <a:pt x="1054" y="186"/>
                    <a:pt x="1056" y="192"/>
                  </a:cubicBezTo>
                  <a:cubicBezTo>
                    <a:pt x="1065" y="190"/>
                    <a:pt x="1066" y="197"/>
                    <a:pt x="1071" y="199"/>
                  </a:cubicBezTo>
                  <a:cubicBezTo>
                    <a:pt x="1076" y="201"/>
                    <a:pt x="1080" y="204"/>
                    <a:pt x="1084" y="208"/>
                  </a:cubicBezTo>
                  <a:cubicBezTo>
                    <a:pt x="1096" y="211"/>
                    <a:pt x="1102" y="220"/>
                    <a:pt x="1114" y="224"/>
                  </a:cubicBezTo>
                  <a:cubicBezTo>
                    <a:pt x="1122" y="231"/>
                    <a:pt x="1134" y="234"/>
                    <a:pt x="1142" y="242"/>
                  </a:cubicBezTo>
                  <a:cubicBezTo>
                    <a:pt x="1152" y="246"/>
                    <a:pt x="1163" y="252"/>
                    <a:pt x="1172" y="258"/>
                  </a:cubicBezTo>
                  <a:cubicBezTo>
                    <a:pt x="1182" y="262"/>
                    <a:pt x="1192" y="266"/>
                    <a:pt x="1202" y="271"/>
                  </a:cubicBezTo>
                  <a:cubicBezTo>
                    <a:pt x="1213" y="276"/>
                    <a:pt x="1225" y="280"/>
                    <a:pt x="1237" y="283"/>
                  </a:cubicBezTo>
                  <a:cubicBezTo>
                    <a:pt x="1240" y="284"/>
                    <a:pt x="1240" y="287"/>
                    <a:pt x="1243" y="287"/>
                  </a:cubicBezTo>
                  <a:cubicBezTo>
                    <a:pt x="1247" y="288"/>
                    <a:pt x="1251" y="287"/>
                    <a:pt x="1252" y="290"/>
                  </a:cubicBezTo>
                  <a:cubicBezTo>
                    <a:pt x="1261" y="292"/>
                    <a:pt x="1261" y="290"/>
                    <a:pt x="1269" y="292"/>
                  </a:cubicBezTo>
                  <a:cubicBezTo>
                    <a:pt x="1277" y="293"/>
                    <a:pt x="1284" y="293"/>
                    <a:pt x="1291" y="293"/>
                  </a:cubicBezTo>
                  <a:cubicBezTo>
                    <a:pt x="1295" y="297"/>
                    <a:pt x="1305" y="294"/>
                    <a:pt x="1304" y="287"/>
                  </a:cubicBezTo>
                  <a:cubicBezTo>
                    <a:pt x="1304" y="285"/>
                    <a:pt x="1304" y="284"/>
                    <a:pt x="1305" y="282"/>
                  </a:cubicBezTo>
                  <a:cubicBezTo>
                    <a:pt x="1302" y="282"/>
                    <a:pt x="1300" y="283"/>
                    <a:pt x="1298" y="284"/>
                  </a:cubicBezTo>
                  <a:cubicBezTo>
                    <a:pt x="1296" y="277"/>
                    <a:pt x="1294" y="287"/>
                    <a:pt x="1291" y="286"/>
                  </a:cubicBezTo>
                  <a:cubicBezTo>
                    <a:pt x="1290" y="282"/>
                    <a:pt x="1276" y="284"/>
                    <a:pt x="1274" y="286"/>
                  </a:cubicBezTo>
                  <a:cubicBezTo>
                    <a:pt x="1270" y="279"/>
                    <a:pt x="1256" y="283"/>
                    <a:pt x="1250" y="279"/>
                  </a:cubicBezTo>
                  <a:cubicBezTo>
                    <a:pt x="1240" y="278"/>
                    <a:pt x="1233" y="274"/>
                    <a:pt x="1224" y="272"/>
                  </a:cubicBezTo>
                  <a:cubicBezTo>
                    <a:pt x="1216" y="269"/>
                    <a:pt x="1211" y="265"/>
                    <a:pt x="1202" y="263"/>
                  </a:cubicBezTo>
                  <a:cubicBezTo>
                    <a:pt x="1197" y="257"/>
                    <a:pt x="1185" y="258"/>
                    <a:pt x="1181" y="251"/>
                  </a:cubicBezTo>
                  <a:cubicBezTo>
                    <a:pt x="1177" y="250"/>
                    <a:pt x="1172" y="250"/>
                    <a:pt x="1170" y="247"/>
                  </a:cubicBezTo>
                  <a:cubicBezTo>
                    <a:pt x="1168" y="247"/>
                    <a:pt x="1167" y="245"/>
                    <a:pt x="1166" y="244"/>
                  </a:cubicBezTo>
                  <a:cubicBezTo>
                    <a:pt x="1164" y="243"/>
                    <a:pt x="1163" y="241"/>
                    <a:pt x="1161" y="240"/>
                  </a:cubicBezTo>
                  <a:cubicBezTo>
                    <a:pt x="1150" y="240"/>
                    <a:pt x="1150" y="230"/>
                    <a:pt x="1138" y="231"/>
                  </a:cubicBezTo>
                  <a:cubicBezTo>
                    <a:pt x="1137" y="226"/>
                    <a:pt x="1132" y="226"/>
                    <a:pt x="1129" y="224"/>
                  </a:cubicBezTo>
                  <a:cubicBezTo>
                    <a:pt x="1122" y="225"/>
                    <a:pt x="1125" y="218"/>
                    <a:pt x="1118" y="219"/>
                  </a:cubicBezTo>
                  <a:cubicBezTo>
                    <a:pt x="1116" y="211"/>
                    <a:pt x="1101" y="214"/>
                    <a:pt x="1099" y="206"/>
                  </a:cubicBezTo>
                  <a:cubicBezTo>
                    <a:pt x="1091" y="204"/>
                    <a:pt x="1088" y="197"/>
                    <a:pt x="1080" y="194"/>
                  </a:cubicBezTo>
                  <a:cubicBezTo>
                    <a:pt x="1074" y="189"/>
                    <a:pt x="1065" y="187"/>
                    <a:pt x="1060" y="181"/>
                  </a:cubicBezTo>
                  <a:cubicBezTo>
                    <a:pt x="1054" y="177"/>
                    <a:pt x="1048" y="173"/>
                    <a:pt x="1043" y="168"/>
                  </a:cubicBezTo>
                  <a:cubicBezTo>
                    <a:pt x="1040" y="165"/>
                    <a:pt x="1037" y="164"/>
                    <a:pt x="1035" y="161"/>
                  </a:cubicBezTo>
                  <a:cubicBezTo>
                    <a:pt x="1026" y="163"/>
                    <a:pt x="1028" y="156"/>
                    <a:pt x="1024" y="154"/>
                  </a:cubicBezTo>
                  <a:cubicBezTo>
                    <a:pt x="1011" y="146"/>
                    <a:pt x="999" y="136"/>
                    <a:pt x="987" y="127"/>
                  </a:cubicBezTo>
                  <a:cubicBezTo>
                    <a:pt x="986" y="124"/>
                    <a:pt x="984" y="120"/>
                    <a:pt x="979" y="120"/>
                  </a:cubicBezTo>
                  <a:cubicBezTo>
                    <a:pt x="980" y="115"/>
                    <a:pt x="974" y="115"/>
                    <a:pt x="970" y="114"/>
                  </a:cubicBezTo>
                  <a:cubicBezTo>
                    <a:pt x="971" y="108"/>
                    <a:pt x="966" y="108"/>
                    <a:pt x="962" y="107"/>
                  </a:cubicBezTo>
                  <a:cubicBezTo>
                    <a:pt x="960" y="102"/>
                    <a:pt x="958" y="99"/>
                    <a:pt x="951" y="100"/>
                  </a:cubicBezTo>
                  <a:cubicBezTo>
                    <a:pt x="951" y="94"/>
                    <a:pt x="945" y="94"/>
                    <a:pt x="942" y="91"/>
                  </a:cubicBezTo>
                  <a:cubicBezTo>
                    <a:pt x="940" y="87"/>
                    <a:pt x="938" y="84"/>
                    <a:pt x="934" y="82"/>
                  </a:cubicBezTo>
                  <a:cubicBezTo>
                    <a:pt x="927" y="77"/>
                    <a:pt x="919" y="72"/>
                    <a:pt x="917" y="62"/>
                  </a:cubicBezTo>
                  <a:cubicBezTo>
                    <a:pt x="905" y="58"/>
                    <a:pt x="899" y="48"/>
                    <a:pt x="889" y="42"/>
                  </a:cubicBezTo>
                  <a:cubicBezTo>
                    <a:pt x="885" y="38"/>
                    <a:pt x="878" y="37"/>
                    <a:pt x="876" y="31"/>
                  </a:cubicBezTo>
                  <a:cubicBezTo>
                    <a:pt x="872" y="31"/>
                    <a:pt x="870" y="29"/>
                    <a:pt x="870" y="26"/>
                  </a:cubicBezTo>
                  <a:cubicBezTo>
                    <a:pt x="869" y="22"/>
                    <a:pt x="862" y="25"/>
                    <a:pt x="861" y="22"/>
                  </a:cubicBezTo>
                  <a:cubicBezTo>
                    <a:pt x="860" y="15"/>
                    <a:pt x="853" y="14"/>
                    <a:pt x="850" y="8"/>
                  </a:cubicBezTo>
                  <a:cubicBezTo>
                    <a:pt x="846" y="6"/>
                    <a:pt x="843" y="2"/>
                    <a:pt x="839" y="0"/>
                  </a:cubicBezTo>
                  <a:cubicBezTo>
                    <a:pt x="825" y="0"/>
                    <a:pt x="825" y="0"/>
                    <a:pt x="825" y="0"/>
                  </a:cubicBezTo>
                  <a:cubicBezTo>
                    <a:pt x="828" y="2"/>
                    <a:pt x="832" y="4"/>
                    <a:pt x="833" y="8"/>
                  </a:cubicBezTo>
                  <a:close/>
                  <a:moveTo>
                    <a:pt x="750" y="19"/>
                  </a:moveTo>
                  <a:cubicBezTo>
                    <a:pt x="756" y="21"/>
                    <a:pt x="760" y="24"/>
                    <a:pt x="763" y="28"/>
                  </a:cubicBezTo>
                  <a:cubicBezTo>
                    <a:pt x="769" y="30"/>
                    <a:pt x="773" y="33"/>
                    <a:pt x="776" y="37"/>
                  </a:cubicBezTo>
                  <a:cubicBezTo>
                    <a:pt x="780" y="40"/>
                    <a:pt x="784" y="44"/>
                    <a:pt x="786" y="48"/>
                  </a:cubicBezTo>
                  <a:cubicBezTo>
                    <a:pt x="795" y="48"/>
                    <a:pt x="793" y="58"/>
                    <a:pt x="801" y="58"/>
                  </a:cubicBezTo>
                  <a:cubicBezTo>
                    <a:pt x="803" y="63"/>
                    <a:pt x="809" y="65"/>
                    <a:pt x="812" y="69"/>
                  </a:cubicBezTo>
                  <a:cubicBezTo>
                    <a:pt x="815" y="73"/>
                    <a:pt x="821" y="74"/>
                    <a:pt x="823" y="80"/>
                  </a:cubicBezTo>
                  <a:cubicBezTo>
                    <a:pt x="830" y="88"/>
                    <a:pt x="839" y="94"/>
                    <a:pt x="846" y="102"/>
                  </a:cubicBezTo>
                  <a:cubicBezTo>
                    <a:pt x="849" y="103"/>
                    <a:pt x="851" y="105"/>
                    <a:pt x="850" y="109"/>
                  </a:cubicBezTo>
                  <a:cubicBezTo>
                    <a:pt x="854" y="109"/>
                    <a:pt x="856" y="111"/>
                    <a:pt x="857" y="113"/>
                  </a:cubicBezTo>
                  <a:cubicBezTo>
                    <a:pt x="861" y="116"/>
                    <a:pt x="865" y="120"/>
                    <a:pt x="867" y="124"/>
                  </a:cubicBezTo>
                  <a:cubicBezTo>
                    <a:pt x="877" y="131"/>
                    <a:pt x="882" y="141"/>
                    <a:pt x="891" y="147"/>
                  </a:cubicBezTo>
                  <a:cubicBezTo>
                    <a:pt x="895" y="157"/>
                    <a:pt x="907" y="160"/>
                    <a:pt x="912" y="169"/>
                  </a:cubicBezTo>
                  <a:cubicBezTo>
                    <a:pt x="917" y="168"/>
                    <a:pt x="917" y="172"/>
                    <a:pt x="919" y="174"/>
                  </a:cubicBezTo>
                  <a:cubicBezTo>
                    <a:pt x="922" y="174"/>
                    <a:pt x="922" y="177"/>
                    <a:pt x="925" y="178"/>
                  </a:cubicBezTo>
                  <a:cubicBezTo>
                    <a:pt x="927" y="184"/>
                    <a:pt x="934" y="186"/>
                    <a:pt x="936" y="191"/>
                  </a:cubicBezTo>
                  <a:cubicBezTo>
                    <a:pt x="944" y="198"/>
                    <a:pt x="950" y="207"/>
                    <a:pt x="957" y="214"/>
                  </a:cubicBezTo>
                  <a:cubicBezTo>
                    <a:pt x="966" y="220"/>
                    <a:pt x="973" y="229"/>
                    <a:pt x="983" y="234"/>
                  </a:cubicBezTo>
                  <a:cubicBezTo>
                    <a:pt x="988" y="243"/>
                    <a:pt x="997" y="248"/>
                    <a:pt x="1004" y="256"/>
                  </a:cubicBezTo>
                  <a:cubicBezTo>
                    <a:pt x="1014" y="262"/>
                    <a:pt x="1021" y="270"/>
                    <a:pt x="1032" y="274"/>
                  </a:cubicBezTo>
                  <a:cubicBezTo>
                    <a:pt x="1038" y="283"/>
                    <a:pt x="1051" y="285"/>
                    <a:pt x="1056" y="294"/>
                  </a:cubicBezTo>
                  <a:cubicBezTo>
                    <a:pt x="1067" y="299"/>
                    <a:pt x="1073" y="307"/>
                    <a:pt x="1084" y="312"/>
                  </a:cubicBezTo>
                  <a:cubicBezTo>
                    <a:pt x="1086" y="317"/>
                    <a:pt x="1095" y="316"/>
                    <a:pt x="1096" y="321"/>
                  </a:cubicBezTo>
                  <a:cubicBezTo>
                    <a:pt x="1103" y="323"/>
                    <a:pt x="1106" y="328"/>
                    <a:pt x="1114" y="328"/>
                  </a:cubicBezTo>
                  <a:cubicBezTo>
                    <a:pt x="1116" y="333"/>
                    <a:pt x="1127" y="330"/>
                    <a:pt x="1129" y="335"/>
                  </a:cubicBezTo>
                  <a:cubicBezTo>
                    <a:pt x="1138" y="334"/>
                    <a:pt x="1141" y="339"/>
                    <a:pt x="1148" y="340"/>
                  </a:cubicBezTo>
                  <a:cubicBezTo>
                    <a:pt x="1149" y="336"/>
                    <a:pt x="1152" y="341"/>
                    <a:pt x="1153" y="338"/>
                  </a:cubicBezTo>
                  <a:cubicBezTo>
                    <a:pt x="1157" y="336"/>
                    <a:pt x="1160" y="345"/>
                    <a:pt x="1162" y="338"/>
                  </a:cubicBezTo>
                  <a:cubicBezTo>
                    <a:pt x="1136" y="331"/>
                    <a:pt x="1110" y="323"/>
                    <a:pt x="1092" y="308"/>
                  </a:cubicBezTo>
                  <a:cubicBezTo>
                    <a:pt x="1080" y="305"/>
                    <a:pt x="1075" y="294"/>
                    <a:pt x="1062" y="290"/>
                  </a:cubicBezTo>
                  <a:cubicBezTo>
                    <a:pt x="1058" y="286"/>
                    <a:pt x="1053" y="283"/>
                    <a:pt x="1049" y="279"/>
                  </a:cubicBezTo>
                  <a:cubicBezTo>
                    <a:pt x="1045" y="279"/>
                    <a:pt x="1047" y="273"/>
                    <a:pt x="1041" y="274"/>
                  </a:cubicBezTo>
                  <a:cubicBezTo>
                    <a:pt x="1044" y="267"/>
                    <a:pt x="1033" y="273"/>
                    <a:pt x="1034" y="268"/>
                  </a:cubicBezTo>
                  <a:cubicBezTo>
                    <a:pt x="1031" y="263"/>
                    <a:pt x="1023" y="263"/>
                    <a:pt x="1022" y="256"/>
                  </a:cubicBezTo>
                  <a:cubicBezTo>
                    <a:pt x="1014" y="255"/>
                    <a:pt x="1012" y="250"/>
                    <a:pt x="1006" y="247"/>
                  </a:cubicBezTo>
                  <a:cubicBezTo>
                    <a:pt x="1006" y="245"/>
                    <a:pt x="1004" y="243"/>
                    <a:pt x="1000" y="243"/>
                  </a:cubicBezTo>
                  <a:cubicBezTo>
                    <a:pt x="1002" y="237"/>
                    <a:pt x="996" y="239"/>
                    <a:pt x="994" y="236"/>
                  </a:cubicBezTo>
                  <a:cubicBezTo>
                    <a:pt x="990" y="232"/>
                    <a:pt x="985" y="227"/>
                    <a:pt x="981" y="223"/>
                  </a:cubicBezTo>
                  <a:cubicBezTo>
                    <a:pt x="976" y="220"/>
                    <a:pt x="972" y="216"/>
                    <a:pt x="968" y="212"/>
                  </a:cubicBezTo>
                  <a:cubicBezTo>
                    <a:pt x="963" y="212"/>
                    <a:pt x="966" y="205"/>
                    <a:pt x="962" y="205"/>
                  </a:cubicBezTo>
                  <a:cubicBezTo>
                    <a:pt x="959" y="204"/>
                    <a:pt x="956" y="201"/>
                    <a:pt x="955" y="198"/>
                  </a:cubicBezTo>
                  <a:cubicBezTo>
                    <a:pt x="948" y="197"/>
                    <a:pt x="949" y="189"/>
                    <a:pt x="942" y="187"/>
                  </a:cubicBezTo>
                  <a:cubicBezTo>
                    <a:pt x="940" y="180"/>
                    <a:pt x="932" y="180"/>
                    <a:pt x="932" y="172"/>
                  </a:cubicBezTo>
                  <a:cubicBezTo>
                    <a:pt x="920" y="167"/>
                    <a:pt x="916" y="155"/>
                    <a:pt x="904" y="151"/>
                  </a:cubicBezTo>
                  <a:cubicBezTo>
                    <a:pt x="905" y="147"/>
                    <a:pt x="901" y="147"/>
                    <a:pt x="900" y="145"/>
                  </a:cubicBezTo>
                  <a:cubicBezTo>
                    <a:pt x="899" y="142"/>
                    <a:pt x="896" y="139"/>
                    <a:pt x="893" y="138"/>
                  </a:cubicBezTo>
                  <a:cubicBezTo>
                    <a:pt x="889" y="134"/>
                    <a:pt x="887" y="129"/>
                    <a:pt x="880" y="127"/>
                  </a:cubicBezTo>
                  <a:cubicBezTo>
                    <a:pt x="875" y="116"/>
                    <a:pt x="864" y="111"/>
                    <a:pt x="857" y="102"/>
                  </a:cubicBezTo>
                  <a:cubicBezTo>
                    <a:pt x="855" y="97"/>
                    <a:pt x="849" y="95"/>
                    <a:pt x="846" y="89"/>
                  </a:cubicBezTo>
                  <a:cubicBezTo>
                    <a:pt x="843" y="89"/>
                    <a:pt x="841" y="87"/>
                    <a:pt x="840" y="85"/>
                  </a:cubicBezTo>
                  <a:cubicBezTo>
                    <a:pt x="841" y="80"/>
                    <a:pt x="834" y="82"/>
                    <a:pt x="834" y="78"/>
                  </a:cubicBezTo>
                  <a:cubicBezTo>
                    <a:pt x="826" y="77"/>
                    <a:pt x="827" y="68"/>
                    <a:pt x="821" y="67"/>
                  </a:cubicBezTo>
                  <a:cubicBezTo>
                    <a:pt x="818" y="66"/>
                    <a:pt x="818" y="62"/>
                    <a:pt x="817" y="60"/>
                  </a:cubicBezTo>
                  <a:cubicBezTo>
                    <a:pt x="811" y="62"/>
                    <a:pt x="812" y="56"/>
                    <a:pt x="808" y="56"/>
                  </a:cubicBezTo>
                  <a:cubicBezTo>
                    <a:pt x="805" y="50"/>
                    <a:pt x="799" y="48"/>
                    <a:pt x="795" y="44"/>
                  </a:cubicBezTo>
                  <a:cubicBezTo>
                    <a:pt x="790" y="41"/>
                    <a:pt x="790" y="33"/>
                    <a:pt x="782" y="33"/>
                  </a:cubicBezTo>
                  <a:cubicBezTo>
                    <a:pt x="775" y="24"/>
                    <a:pt x="765" y="18"/>
                    <a:pt x="757" y="11"/>
                  </a:cubicBezTo>
                  <a:cubicBezTo>
                    <a:pt x="753" y="10"/>
                    <a:pt x="755" y="5"/>
                    <a:pt x="750" y="6"/>
                  </a:cubicBezTo>
                  <a:cubicBezTo>
                    <a:pt x="747" y="6"/>
                    <a:pt x="748" y="2"/>
                    <a:pt x="746" y="0"/>
                  </a:cubicBezTo>
                  <a:cubicBezTo>
                    <a:pt x="731" y="0"/>
                    <a:pt x="731" y="0"/>
                    <a:pt x="731" y="0"/>
                  </a:cubicBezTo>
                  <a:cubicBezTo>
                    <a:pt x="733" y="2"/>
                    <a:pt x="736" y="3"/>
                    <a:pt x="739" y="4"/>
                  </a:cubicBezTo>
                  <a:cubicBezTo>
                    <a:pt x="739" y="12"/>
                    <a:pt x="750" y="11"/>
                    <a:pt x="750" y="19"/>
                  </a:cubicBezTo>
                  <a:close/>
                  <a:moveTo>
                    <a:pt x="709" y="12"/>
                  </a:moveTo>
                  <a:cubicBezTo>
                    <a:pt x="713" y="13"/>
                    <a:pt x="713" y="18"/>
                    <a:pt x="715" y="21"/>
                  </a:cubicBezTo>
                  <a:cubicBezTo>
                    <a:pt x="717" y="24"/>
                    <a:pt x="724" y="24"/>
                    <a:pt x="723" y="30"/>
                  </a:cubicBezTo>
                  <a:cubicBezTo>
                    <a:pt x="730" y="30"/>
                    <a:pt x="731" y="35"/>
                    <a:pt x="734" y="39"/>
                  </a:cubicBezTo>
                  <a:cubicBezTo>
                    <a:pt x="737" y="43"/>
                    <a:pt x="740" y="46"/>
                    <a:pt x="743" y="50"/>
                  </a:cubicBezTo>
                  <a:cubicBezTo>
                    <a:pt x="747" y="52"/>
                    <a:pt x="748" y="57"/>
                    <a:pt x="751" y="61"/>
                  </a:cubicBezTo>
                  <a:cubicBezTo>
                    <a:pt x="760" y="64"/>
                    <a:pt x="762" y="75"/>
                    <a:pt x="770" y="79"/>
                  </a:cubicBezTo>
                  <a:cubicBezTo>
                    <a:pt x="773" y="89"/>
                    <a:pt x="783" y="92"/>
                    <a:pt x="785" y="103"/>
                  </a:cubicBezTo>
                  <a:cubicBezTo>
                    <a:pt x="788" y="106"/>
                    <a:pt x="795" y="105"/>
                    <a:pt x="794" y="112"/>
                  </a:cubicBezTo>
                  <a:cubicBezTo>
                    <a:pt x="800" y="112"/>
                    <a:pt x="802" y="117"/>
                    <a:pt x="804" y="121"/>
                  </a:cubicBezTo>
                  <a:cubicBezTo>
                    <a:pt x="812" y="126"/>
                    <a:pt x="818" y="134"/>
                    <a:pt x="823" y="141"/>
                  </a:cubicBezTo>
                  <a:cubicBezTo>
                    <a:pt x="827" y="143"/>
                    <a:pt x="827" y="149"/>
                    <a:pt x="832" y="150"/>
                  </a:cubicBezTo>
                  <a:cubicBezTo>
                    <a:pt x="834" y="154"/>
                    <a:pt x="838" y="156"/>
                    <a:pt x="838" y="163"/>
                  </a:cubicBezTo>
                  <a:cubicBezTo>
                    <a:pt x="844" y="164"/>
                    <a:pt x="844" y="170"/>
                    <a:pt x="849" y="172"/>
                  </a:cubicBezTo>
                  <a:cubicBezTo>
                    <a:pt x="848" y="180"/>
                    <a:pt x="857" y="178"/>
                    <a:pt x="855" y="185"/>
                  </a:cubicBezTo>
                  <a:cubicBezTo>
                    <a:pt x="862" y="191"/>
                    <a:pt x="866" y="199"/>
                    <a:pt x="872" y="205"/>
                  </a:cubicBezTo>
                  <a:cubicBezTo>
                    <a:pt x="873" y="211"/>
                    <a:pt x="877" y="213"/>
                    <a:pt x="881" y="216"/>
                  </a:cubicBezTo>
                  <a:cubicBezTo>
                    <a:pt x="882" y="221"/>
                    <a:pt x="888" y="222"/>
                    <a:pt x="889" y="227"/>
                  </a:cubicBezTo>
                  <a:cubicBezTo>
                    <a:pt x="901" y="241"/>
                    <a:pt x="914" y="254"/>
                    <a:pt x="923" y="270"/>
                  </a:cubicBezTo>
                  <a:cubicBezTo>
                    <a:pt x="937" y="283"/>
                    <a:pt x="953" y="295"/>
                    <a:pt x="966" y="310"/>
                  </a:cubicBezTo>
                  <a:cubicBezTo>
                    <a:pt x="972" y="317"/>
                    <a:pt x="984" y="320"/>
                    <a:pt x="989" y="328"/>
                  </a:cubicBezTo>
                  <a:cubicBezTo>
                    <a:pt x="994" y="331"/>
                    <a:pt x="998" y="334"/>
                    <a:pt x="1002" y="337"/>
                  </a:cubicBezTo>
                  <a:cubicBezTo>
                    <a:pt x="1005" y="341"/>
                    <a:pt x="1012" y="342"/>
                    <a:pt x="1015" y="346"/>
                  </a:cubicBezTo>
                  <a:cubicBezTo>
                    <a:pt x="1023" y="352"/>
                    <a:pt x="1032" y="357"/>
                    <a:pt x="1041" y="362"/>
                  </a:cubicBezTo>
                  <a:cubicBezTo>
                    <a:pt x="1052" y="366"/>
                    <a:pt x="1058" y="374"/>
                    <a:pt x="1071" y="375"/>
                  </a:cubicBezTo>
                  <a:cubicBezTo>
                    <a:pt x="1079" y="381"/>
                    <a:pt x="1093" y="382"/>
                    <a:pt x="1102" y="387"/>
                  </a:cubicBezTo>
                  <a:cubicBezTo>
                    <a:pt x="1109" y="387"/>
                    <a:pt x="1110" y="393"/>
                    <a:pt x="1119" y="392"/>
                  </a:cubicBezTo>
                  <a:cubicBezTo>
                    <a:pt x="1119" y="395"/>
                    <a:pt x="1124" y="394"/>
                    <a:pt x="1128" y="394"/>
                  </a:cubicBezTo>
                  <a:cubicBezTo>
                    <a:pt x="1128" y="397"/>
                    <a:pt x="1134" y="397"/>
                    <a:pt x="1134" y="394"/>
                  </a:cubicBezTo>
                  <a:cubicBezTo>
                    <a:pt x="1122" y="391"/>
                    <a:pt x="1110" y="386"/>
                    <a:pt x="1097" y="382"/>
                  </a:cubicBezTo>
                  <a:cubicBezTo>
                    <a:pt x="1090" y="374"/>
                    <a:pt x="1071" y="376"/>
                    <a:pt x="1065" y="366"/>
                  </a:cubicBezTo>
                  <a:cubicBezTo>
                    <a:pt x="1057" y="366"/>
                    <a:pt x="1055" y="360"/>
                    <a:pt x="1048" y="360"/>
                  </a:cubicBezTo>
                  <a:cubicBezTo>
                    <a:pt x="1043" y="356"/>
                    <a:pt x="1039" y="352"/>
                    <a:pt x="1033" y="350"/>
                  </a:cubicBezTo>
                  <a:cubicBezTo>
                    <a:pt x="1029" y="350"/>
                    <a:pt x="1031" y="345"/>
                    <a:pt x="1026" y="346"/>
                  </a:cubicBezTo>
                  <a:cubicBezTo>
                    <a:pt x="1026" y="342"/>
                    <a:pt x="1019" y="344"/>
                    <a:pt x="1020" y="339"/>
                  </a:cubicBezTo>
                  <a:cubicBezTo>
                    <a:pt x="1012" y="339"/>
                    <a:pt x="1012" y="331"/>
                    <a:pt x="1002" y="332"/>
                  </a:cubicBezTo>
                  <a:cubicBezTo>
                    <a:pt x="1002" y="324"/>
                    <a:pt x="995" y="322"/>
                    <a:pt x="990" y="319"/>
                  </a:cubicBezTo>
                  <a:cubicBezTo>
                    <a:pt x="983" y="316"/>
                    <a:pt x="981" y="309"/>
                    <a:pt x="975" y="306"/>
                  </a:cubicBezTo>
                  <a:cubicBezTo>
                    <a:pt x="968" y="303"/>
                    <a:pt x="965" y="296"/>
                    <a:pt x="957" y="294"/>
                  </a:cubicBezTo>
                  <a:cubicBezTo>
                    <a:pt x="956" y="286"/>
                    <a:pt x="948" y="285"/>
                    <a:pt x="945" y="279"/>
                  </a:cubicBezTo>
                  <a:cubicBezTo>
                    <a:pt x="934" y="271"/>
                    <a:pt x="928" y="260"/>
                    <a:pt x="919" y="250"/>
                  </a:cubicBezTo>
                  <a:cubicBezTo>
                    <a:pt x="916" y="243"/>
                    <a:pt x="909" y="241"/>
                    <a:pt x="906" y="234"/>
                  </a:cubicBezTo>
                  <a:cubicBezTo>
                    <a:pt x="907" y="229"/>
                    <a:pt x="900" y="232"/>
                    <a:pt x="900" y="228"/>
                  </a:cubicBezTo>
                  <a:cubicBezTo>
                    <a:pt x="900" y="223"/>
                    <a:pt x="896" y="222"/>
                    <a:pt x="894" y="219"/>
                  </a:cubicBezTo>
                  <a:cubicBezTo>
                    <a:pt x="886" y="209"/>
                    <a:pt x="877" y="199"/>
                    <a:pt x="870" y="188"/>
                  </a:cubicBezTo>
                  <a:cubicBezTo>
                    <a:pt x="860" y="179"/>
                    <a:pt x="857" y="164"/>
                    <a:pt x="845" y="157"/>
                  </a:cubicBezTo>
                  <a:cubicBezTo>
                    <a:pt x="844" y="149"/>
                    <a:pt x="837" y="146"/>
                    <a:pt x="834" y="139"/>
                  </a:cubicBezTo>
                  <a:cubicBezTo>
                    <a:pt x="829" y="134"/>
                    <a:pt x="823" y="131"/>
                    <a:pt x="822" y="123"/>
                  </a:cubicBezTo>
                  <a:cubicBezTo>
                    <a:pt x="814" y="122"/>
                    <a:pt x="811" y="115"/>
                    <a:pt x="807" y="110"/>
                  </a:cubicBezTo>
                  <a:cubicBezTo>
                    <a:pt x="805" y="108"/>
                    <a:pt x="799" y="109"/>
                    <a:pt x="800" y="103"/>
                  </a:cubicBezTo>
                  <a:cubicBezTo>
                    <a:pt x="798" y="103"/>
                    <a:pt x="798" y="102"/>
                    <a:pt x="796" y="101"/>
                  </a:cubicBezTo>
                  <a:cubicBezTo>
                    <a:pt x="796" y="99"/>
                    <a:pt x="793" y="98"/>
                    <a:pt x="796" y="97"/>
                  </a:cubicBezTo>
                  <a:cubicBezTo>
                    <a:pt x="808" y="110"/>
                    <a:pt x="824" y="120"/>
                    <a:pt x="832" y="137"/>
                  </a:cubicBezTo>
                  <a:cubicBezTo>
                    <a:pt x="846" y="148"/>
                    <a:pt x="857" y="163"/>
                    <a:pt x="871" y="175"/>
                  </a:cubicBezTo>
                  <a:cubicBezTo>
                    <a:pt x="884" y="187"/>
                    <a:pt x="898" y="198"/>
                    <a:pt x="909" y="213"/>
                  </a:cubicBezTo>
                  <a:cubicBezTo>
                    <a:pt x="914" y="214"/>
                    <a:pt x="916" y="217"/>
                    <a:pt x="918" y="221"/>
                  </a:cubicBezTo>
                  <a:cubicBezTo>
                    <a:pt x="924" y="222"/>
                    <a:pt x="926" y="227"/>
                    <a:pt x="928" y="230"/>
                  </a:cubicBezTo>
                  <a:cubicBezTo>
                    <a:pt x="937" y="235"/>
                    <a:pt x="943" y="242"/>
                    <a:pt x="950" y="248"/>
                  </a:cubicBezTo>
                  <a:cubicBezTo>
                    <a:pt x="957" y="254"/>
                    <a:pt x="966" y="257"/>
                    <a:pt x="971" y="264"/>
                  </a:cubicBezTo>
                  <a:cubicBezTo>
                    <a:pt x="978" y="270"/>
                    <a:pt x="987" y="275"/>
                    <a:pt x="993" y="282"/>
                  </a:cubicBezTo>
                  <a:cubicBezTo>
                    <a:pt x="997" y="283"/>
                    <a:pt x="1000" y="287"/>
                    <a:pt x="1003" y="289"/>
                  </a:cubicBezTo>
                  <a:cubicBezTo>
                    <a:pt x="1006" y="292"/>
                    <a:pt x="1013" y="292"/>
                    <a:pt x="1016" y="296"/>
                  </a:cubicBezTo>
                  <a:cubicBezTo>
                    <a:pt x="1023" y="302"/>
                    <a:pt x="1034" y="304"/>
                    <a:pt x="1042" y="309"/>
                  </a:cubicBezTo>
                  <a:cubicBezTo>
                    <a:pt x="1054" y="310"/>
                    <a:pt x="1059" y="317"/>
                    <a:pt x="1068" y="321"/>
                  </a:cubicBezTo>
                  <a:cubicBezTo>
                    <a:pt x="1079" y="324"/>
                    <a:pt x="1087" y="328"/>
                    <a:pt x="1096" y="332"/>
                  </a:cubicBezTo>
                  <a:cubicBezTo>
                    <a:pt x="1115" y="339"/>
                    <a:pt x="1134" y="346"/>
                    <a:pt x="1157" y="349"/>
                  </a:cubicBezTo>
                  <a:cubicBezTo>
                    <a:pt x="1164" y="349"/>
                    <a:pt x="1171" y="349"/>
                    <a:pt x="1179" y="349"/>
                  </a:cubicBezTo>
                  <a:cubicBezTo>
                    <a:pt x="1182" y="339"/>
                    <a:pt x="1164" y="349"/>
                    <a:pt x="1164" y="342"/>
                  </a:cubicBezTo>
                  <a:cubicBezTo>
                    <a:pt x="1156" y="346"/>
                    <a:pt x="1153" y="342"/>
                    <a:pt x="1144" y="342"/>
                  </a:cubicBezTo>
                  <a:cubicBezTo>
                    <a:pt x="1138" y="339"/>
                    <a:pt x="1132" y="337"/>
                    <a:pt x="1125" y="335"/>
                  </a:cubicBezTo>
                  <a:cubicBezTo>
                    <a:pt x="1119" y="336"/>
                    <a:pt x="1120" y="331"/>
                    <a:pt x="1114" y="333"/>
                  </a:cubicBezTo>
                  <a:cubicBezTo>
                    <a:pt x="1115" y="327"/>
                    <a:pt x="1103" y="334"/>
                    <a:pt x="1105" y="328"/>
                  </a:cubicBezTo>
                  <a:cubicBezTo>
                    <a:pt x="1099" y="325"/>
                    <a:pt x="1093" y="323"/>
                    <a:pt x="1086" y="321"/>
                  </a:cubicBezTo>
                  <a:cubicBezTo>
                    <a:pt x="1082" y="320"/>
                    <a:pt x="1080" y="318"/>
                    <a:pt x="1077" y="317"/>
                  </a:cubicBezTo>
                  <a:cubicBezTo>
                    <a:pt x="1076" y="314"/>
                    <a:pt x="1069" y="316"/>
                    <a:pt x="1068" y="312"/>
                  </a:cubicBezTo>
                  <a:cubicBezTo>
                    <a:pt x="1043" y="302"/>
                    <a:pt x="1019" y="289"/>
                    <a:pt x="997" y="276"/>
                  </a:cubicBezTo>
                  <a:cubicBezTo>
                    <a:pt x="989" y="266"/>
                    <a:pt x="977" y="261"/>
                    <a:pt x="969" y="251"/>
                  </a:cubicBezTo>
                  <a:cubicBezTo>
                    <a:pt x="965" y="251"/>
                    <a:pt x="967" y="245"/>
                    <a:pt x="961" y="246"/>
                  </a:cubicBezTo>
                  <a:cubicBezTo>
                    <a:pt x="959" y="244"/>
                    <a:pt x="956" y="242"/>
                    <a:pt x="954" y="240"/>
                  </a:cubicBezTo>
                  <a:cubicBezTo>
                    <a:pt x="950" y="235"/>
                    <a:pt x="942" y="233"/>
                    <a:pt x="939" y="226"/>
                  </a:cubicBezTo>
                  <a:cubicBezTo>
                    <a:pt x="929" y="219"/>
                    <a:pt x="920" y="210"/>
                    <a:pt x="912" y="202"/>
                  </a:cubicBezTo>
                  <a:cubicBezTo>
                    <a:pt x="907" y="201"/>
                    <a:pt x="910" y="194"/>
                    <a:pt x="905" y="195"/>
                  </a:cubicBezTo>
                  <a:cubicBezTo>
                    <a:pt x="906" y="190"/>
                    <a:pt x="899" y="192"/>
                    <a:pt x="899" y="188"/>
                  </a:cubicBezTo>
                  <a:cubicBezTo>
                    <a:pt x="892" y="185"/>
                    <a:pt x="891" y="178"/>
                    <a:pt x="882" y="177"/>
                  </a:cubicBezTo>
                  <a:cubicBezTo>
                    <a:pt x="882" y="168"/>
                    <a:pt x="873" y="168"/>
                    <a:pt x="871" y="162"/>
                  </a:cubicBezTo>
                  <a:cubicBezTo>
                    <a:pt x="866" y="157"/>
                    <a:pt x="859" y="155"/>
                    <a:pt x="856" y="148"/>
                  </a:cubicBezTo>
                  <a:cubicBezTo>
                    <a:pt x="850" y="145"/>
                    <a:pt x="847" y="138"/>
                    <a:pt x="841" y="135"/>
                  </a:cubicBezTo>
                  <a:cubicBezTo>
                    <a:pt x="839" y="128"/>
                    <a:pt x="832" y="125"/>
                    <a:pt x="831" y="117"/>
                  </a:cubicBezTo>
                  <a:cubicBezTo>
                    <a:pt x="825" y="117"/>
                    <a:pt x="824" y="114"/>
                    <a:pt x="822" y="110"/>
                  </a:cubicBezTo>
                  <a:cubicBezTo>
                    <a:pt x="816" y="110"/>
                    <a:pt x="817" y="103"/>
                    <a:pt x="811" y="104"/>
                  </a:cubicBezTo>
                  <a:cubicBezTo>
                    <a:pt x="812" y="97"/>
                    <a:pt x="805" y="98"/>
                    <a:pt x="805" y="93"/>
                  </a:cubicBezTo>
                  <a:cubicBezTo>
                    <a:pt x="801" y="90"/>
                    <a:pt x="798" y="87"/>
                    <a:pt x="796" y="84"/>
                  </a:cubicBezTo>
                  <a:cubicBezTo>
                    <a:pt x="790" y="79"/>
                    <a:pt x="784" y="73"/>
                    <a:pt x="779" y="66"/>
                  </a:cubicBezTo>
                  <a:cubicBezTo>
                    <a:pt x="775" y="64"/>
                    <a:pt x="776" y="58"/>
                    <a:pt x="771" y="57"/>
                  </a:cubicBezTo>
                  <a:cubicBezTo>
                    <a:pt x="768" y="53"/>
                    <a:pt x="765" y="51"/>
                    <a:pt x="762" y="48"/>
                  </a:cubicBezTo>
                  <a:cubicBezTo>
                    <a:pt x="757" y="48"/>
                    <a:pt x="761" y="39"/>
                    <a:pt x="754" y="41"/>
                  </a:cubicBezTo>
                  <a:cubicBezTo>
                    <a:pt x="752" y="37"/>
                    <a:pt x="749" y="34"/>
                    <a:pt x="745" y="32"/>
                  </a:cubicBezTo>
                  <a:cubicBezTo>
                    <a:pt x="742" y="24"/>
                    <a:pt x="737" y="18"/>
                    <a:pt x="728" y="15"/>
                  </a:cubicBezTo>
                  <a:cubicBezTo>
                    <a:pt x="725" y="9"/>
                    <a:pt x="720" y="5"/>
                    <a:pt x="715" y="0"/>
                  </a:cubicBezTo>
                  <a:cubicBezTo>
                    <a:pt x="703" y="0"/>
                    <a:pt x="703" y="0"/>
                    <a:pt x="703" y="0"/>
                  </a:cubicBezTo>
                  <a:cubicBezTo>
                    <a:pt x="704" y="1"/>
                    <a:pt x="705" y="2"/>
                    <a:pt x="707" y="3"/>
                  </a:cubicBezTo>
                  <a:cubicBezTo>
                    <a:pt x="708" y="8"/>
                    <a:pt x="713" y="8"/>
                    <a:pt x="709" y="12"/>
                  </a:cubicBezTo>
                  <a:close/>
                  <a:moveTo>
                    <a:pt x="781" y="5"/>
                  </a:moveTo>
                  <a:cubicBezTo>
                    <a:pt x="780" y="9"/>
                    <a:pt x="783" y="9"/>
                    <a:pt x="785" y="11"/>
                  </a:cubicBezTo>
                  <a:cubicBezTo>
                    <a:pt x="789" y="12"/>
                    <a:pt x="787" y="17"/>
                    <a:pt x="793" y="16"/>
                  </a:cubicBezTo>
                  <a:cubicBezTo>
                    <a:pt x="795" y="23"/>
                    <a:pt x="804" y="23"/>
                    <a:pt x="806" y="29"/>
                  </a:cubicBezTo>
                  <a:cubicBezTo>
                    <a:pt x="813" y="32"/>
                    <a:pt x="815" y="38"/>
                    <a:pt x="821" y="41"/>
                  </a:cubicBezTo>
                  <a:cubicBezTo>
                    <a:pt x="826" y="41"/>
                    <a:pt x="824" y="47"/>
                    <a:pt x="830" y="45"/>
                  </a:cubicBezTo>
                  <a:cubicBezTo>
                    <a:pt x="835" y="44"/>
                    <a:pt x="828" y="55"/>
                    <a:pt x="836" y="52"/>
                  </a:cubicBezTo>
                  <a:cubicBezTo>
                    <a:pt x="837" y="55"/>
                    <a:pt x="839" y="56"/>
                    <a:pt x="843" y="56"/>
                  </a:cubicBezTo>
                  <a:cubicBezTo>
                    <a:pt x="848" y="56"/>
                    <a:pt x="845" y="63"/>
                    <a:pt x="849" y="63"/>
                  </a:cubicBezTo>
                  <a:cubicBezTo>
                    <a:pt x="855" y="66"/>
                    <a:pt x="857" y="72"/>
                    <a:pt x="864" y="74"/>
                  </a:cubicBezTo>
                  <a:cubicBezTo>
                    <a:pt x="873" y="83"/>
                    <a:pt x="883" y="90"/>
                    <a:pt x="892" y="99"/>
                  </a:cubicBezTo>
                  <a:cubicBezTo>
                    <a:pt x="892" y="102"/>
                    <a:pt x="897" y="101"/>
                    <a:pt x="898" y="103"/>
                  </a:cubicBezTo>
                  <a:cubicBezTo>
                    <a:pt x="900" y="106"/>
                    <a:pt x="902" y="109"/>
                    <a:pt x="905" y="110"/>
                  </a:cubicBezTo>
                  <a:cubicBezTo>
                    <a:pt x="909" y="114"/>
                    <a:pt x="916" y="117"/>
                    <a:pt x="918" y="123"/>
                  </a:cubicBezTo>
                  <a:cubicBezTo>
                    <a:pt x="927" y="123"/>
                    <a:pt x="927" y="132"/>
                    <a:pt x="935" y="132"/>
                  </a:cubicBezTo>
                  <a:cubicBezTo>
                    <a:pt x="934" y="142"/>
                    <a:pt x="946" y="138"/>
                    <a:pt x="948" y="146"/>
                  </a:cubicBezTo>
                  <a:cubicBezTo>
                    <a:pt x="952" y="150"/>
                    <a:pt x="958" y="152"/>
                    <a:pt x="960" y="157"/>
                  </a:cubicBezTo>
                  <a:cubicBezTo>
                    <a:pt x="968" y="159"/>
                    <a:pt x="968" y="167"/>
                    <a:pt x="976" y="168"/>
                  </a:cubicBezTo>
                  <a:cubicBezTo>
                    <a:pt x="983" y="178"/>
                    <a:pt x="993" y="186"/>
                    <a:pt x="1006" y="191"/>
                  </a:cubicBezTo>
                  <a:cubicBezTo>
                    <a:pt x="1007" y="194"/>
                    <a:pt x="1009" y="196"/>
                    <a:pt x="1010" y="199"/>
                  </a:cubicBezTo>
                  <a:cubicBezTo>
                    <a:pt x="1012" y="202"/>
                    <a:pt x="1018" y="200"/>
                    <a:pt x="1016" y="206"/>
                  </a:cubicBezTo>
                  <a:cubicBezTo>
                    <a:pt x="1023" y="207"/>
                    <a:pt x="1026" y="213"/>
                    <a:pt x="1031" y="215"/>
                  </a:cubicBezTo>
                  <a:cubicBezTo>
                    <a:pt x="1034" y="220"/>
                    <a:pt x="1042" y="221"/>
                    <a:pt x="1044" y="226"/>
                  </a:cubicBezTo>
                  <a:cubicBezTo>
                    <a:pt x="1054" y="233"/>
                    <a:pt x="1065" y="239"/>
                    <a:pt x="1072" y="249"/>
                  </a:cubicBezTo>
                  <a:cubicBezTo>
                    <a:pt x="1079" y="251"/>
                    <a:pt x="1085" y="255"/>
                    <a:pt x="1091" y="258"/>
                  </a:cubicBezTo>
                  <a:cubicBezTo>
                    <a:pt x="1095" y="265"/>
                    <a:pt x="1104" y="266"/>
                    <a:pt x="1108" y="271"/>
                  </a:cubicBezTo>
                  <a:cubicBezTo>
                    <a:pt x="1114" y="275"/>
                    <a:pt x="1119" y="280"/>
                    <a:pt x="1126" y="283"/>
                  </a:cubicBezTo>
                  <a:cubicBezTo>
                    <a:pt x="1128" y="290"/>
                    <a:pt x="1140" y="289"/>
                    <a:pt x="1143" y="296"/>
                  </a:cubicBezTo>
                  <a:cubicBezTo>
                    <a:pt x="1152" y="297"/>
                    <a:pt x="1154" y="304"/>
                    <a:pt x="1162" y="305"/>
                  </a:cubicBezTo>
                  <a:cubicBezTo>
                    <a:pt x="1163" y="310"/>
                    <a:pt x="1170" y="308"/>
                    <a:pt x="1171" y="312"/>
                  </a:cubicBezTo>
                  <a:cubicBezTo>
                    <a:pt x="1175" y="313"/>
                    <a:pt x="1180" y="313"/>
                    <a:pt x="1182" y="317"/>
                  </a:cubicBezTo>
                  <a:cubicBezTo>
                    <a:pt x="1183" y="317"/>
                    <a:pt x="1184" y="319"/>
                    <a:pt x="1184" y="321"/>
                  </a:cubicBezTo>
                  <a:cubicBezTo>
                    <a:pt x="1186" y="321"/>
                    <a:pt x="1187" y="318"/>
                    <a:pt x="1190" y="319"/>
                  </a:cubicBezTo>
                  <a:cubicBezTo>
                    <a:pt x="1192" y="322"/>
                    <a:pt x="1196" y="324"/>
                    <a:pt x="1201" y="324"/>
                  </a:cubicBezTo>
                  <a:cubicBezTo>
                    <a:pt x="1209" y="327"/>
                    <a:pt x="1216" y="329"/>
                    <a:pt x="1225" y="326"/>
                  </a:cubicBezTo>
                  <a:cubicBezTo>
                    <a:pt x="1225" y="320"/>
                    <a:pt x="1219" y="320"/>
                    <a:pt x="1212" y="319"/>
                  </a:cubicBezTo>
                  <a:cubicBezTo>
                    <a:pt x="1207" y="317"/>
                    <a:pt x="1203" y="314"/>
                    <a:pt x="1195" y="315"/>
                  </a:cubicBezTo>
                  <a:cubicBezTo>
                    <a:pt x="1193" y="309"/>
                    <a:pt x="1186" y="309"/>
                    <a:pt x="1182" y="306"/>
                  </a:cubicBezTo>
                  <a:cubicBezTo>
                    <a:pt x="1173" y="307"/>
                    <a:pt x="1173" y="298"/>
                    <a:pt x="1165" y="299"/>
                  </a:cubicBezTo>
                  <a:cubicBezTo>
                    <a:pt x="1155" y="293"/>
                    <a:pt x="1148" y="284"/>
                    <a:pt x="1134" y="283"/>
                  </a:cubicBezTo>
                  <a:cubicBezTo>
                    <a:pt x="1131" y="277"/>
                    <a:pt x="1126" y="272"/>
                    <a:pt x="1119" y="270"/>
                  </a:cubicBezTo>
                  <a:cubicBezTo>
                    <a:pt x="1114" y="265"/>
                    <a:pt x="1110" y="260"/>
                    <a:pt x="1102" y="258"/>
                  </a:cubicBezTo>
                  <a:cubicBezTo>
                    <a:pt x="1097" y="254"/>
                    <a:pt x="1093" y="249"/>
                    <a:pt x="1085" y="247"/>
                  </a:cubicBezTo>
                  <a:cubicBezTo>
                    <a:pt x="1082" y="240"/>
                    <a:pt x="1074" y="237"/>
                    <a:pt x="1068" y="233"/>
                  </a:cubicBezTo>
                  <a:cubicBezTo>
                    <a:pt x="1058" y="225"/>
                    <a:pt x="1046" y="218"/>
                    <a:pt x="1036" y="209"/>
                  </a:cubicBezTo>
                  <a:cubicBezTo>
                    <a:pt x="1030" y="205"/>
                    <a:pt x="1025" y="201"/>
                    <a:pt x="1021" y="195"/>
                  </a:cubicBezTo>
                  <a:cubicBezTo>
                    <a:pt x="1015" y="191"/>
                    <a:pt x="1009" y="187"/>
                    <a:pt x="1004" y="182"/>
                  </a:cubicBezTo>
                  <a:cubicBezTo>
                    <a:pt x="994" y="173"/>
                    <a:pt x="982" y="165"/>
                    <a:pt x="974" y="155"/>
                  </a:cubicBezTo>
                  <a:cubicBezTo>
                    <a:pt x="967" y="152"/>
                    <a:pt x="962" y="148"/>
                    <a:pt x="959" y="142"/>
                  </a:cubicBezTo>
                  <a:cubicBezTo>
                    <a:pt x="952" y="138"/>
                    <a:pt x="945" y="135"/>
                    <a:pt x="941" y="128"/>
                  </a:cubicBezTo>
                  <a:cubicBezTo>
                    <a:pt x="935" y="125"/>
                    <a:pt x="932" y="119"/>
                    <a:pt x="924" y="117"/>
                  </a:cubicBezTo>
                  <a:cubicBezTo>
                    <a:pt x="924" y="108"/>
                    <a:pt x="910" y="112"/>
                    <a:pt x="912" y="101"/>
                  </a:cubicBezTo>
                  <a:cubicBezTo>
                    <a:pt x="904" y="100"/>
                    <a:pt x="901" y="93"/>
                    <a:pt x="894" y="90"/>
                  </a:cubicBezTo>
                  <a:cubicBezTo>
                    <a:pt x="890" y="84"/>
                    <a:pt x="886" y="78"/>
                    <a:pt x="877" y="77"/>
                  </a:cubicBezTo>
                  <a:cubicBezTo>
                    <a:pt x="874" y="70"/>
                    <a:pt x="868" y="67"/>
                    <a:pt x="862" y="63"/>
                  </a:cubicBezTo>
                  <a:cubicBezTo>
                    <a:pt x="858" y="58"/>
                    <a:pt x="853" y="54"/>
                    <a:pt x="847" y="50"/>
                  </a:cubicBezTo>
                  <a:cubicBezTo>
                    <a:pt x="842" y="46"/>
                    <a:pt x="835" y="43"/>
                    <a:pt x="830" y="39"/>
                  </a:cubicBezTo>
                  <a:cubicBezTo>
                    <a:pt x="828" y="35"/>
                    <a:pt x="827" y="32"/>
                    <a:pt x="821" y="32"/>
                  </a:cubicBezTo>
                  <a:cubicBezTo>
                    <a:pt x="822" y="26"/>
                    <a:pt x="817" y="26"/>
                    <a:pt x="813" y="25"/>
                  </a:cubicBezTo>
                  <a:cubicBezTo>
                    <a:pt x="809" y="19"/>
                    <a:pt x="805" y="15"/>
                    <a:pt x="798" y="12"/>
                  </a:cubicBezTo>
                  <a:cubicBezTo>
                    <a:pt x="792" y="8"/>
                    <a:pt x="789" y="2"/>
                    <a:pt x="781" y="0"/>
                  </a:cubicBezTo>
                  <a:cubicBezTo>
                    <a:pt x="781" y="0"/>
                    <a:pt x="781" y="0"/>
                    <a:pt x="781" y="0"/>
                  </a:cubicBezTo>
                  <a:cubicBezTo>
                    <a:pt x="770" y="0"/>
                    <a:pt x="770" y="0"/>
                    <a:pt x="770" y="0"/>
                  </a:cubicBezTo>
                  <a:cubicBezTo>
                    <a:pt x="772" y="3"/>
                    <a:pt x="777" y="3"/>
                    <a:pt x="781" y="5"/>
                  </a:cubicBezTo>
                  <a:close/>
                  <a:moveTo>
                    <a:pt x="429" y="17"/>
                  </a:moveTo>
                  <a:cubicBezTo>
                    <a:pt x="434" y="17"/>
                    <a:pt x="433" y="24"/>
                    <a:pt x="440" y="23"/>
                  </a:cubicBezTo>
                  <a:cubicBezTo>
                    <a:pt x="445" y="30"/>
                    <a:pt x="453" y="34"/>
                    <a:pt x="459" y="39"/>
                  </a:cubicBezTo>
                  <a:cubicBezTo>
                    <a:pt x="472" y="49"/>
                    <a:pt x="482" y="61"/>
                    <a:pt x="493" y="73"/>
                  </a:cubicBezTo>
                  <a:cubicBezTo>
                    <a:pt x="504" y="85"/>
                    <a:pt x="517" y="96"/>
                    <a:pt x="530" y="106"/>
                  </a:cubicBezTo>
                  <a:cubicBezTo>
                    <a:pt x="535" y="112"/>
                    <a:pt x="543" y="115"/>
                    <a:pt x="549" y="120"/>
                  </a:cubicBezTo>
                  <a:cubicBezTo>
                    <a:pt x="554" y="126"/>
                    <a:pt x="562" y="130"/>
                    <a:pt x="568" y="135"/>
                  </a:cubicBezTo>
                  <a:cubicBezTo>
                    <a:pt x="570" y="139"/>
                    <a:pt x="576" y="139"/>
                    <a:pt x="579" y="142"/>
                  </a:cubicBezTo>
                  <a:cubicBezTo>
                    <a:pt x="582" y="145"/>
                    <a:pt x="584" y="149"/>
                    <a:pt x="590" y="149"/>
                  </a:cubicBezTo>
                  <a:cubicBezTo>
                    <a:pt x="590" y="154"/>
                    <a:pt x="598" y="152"/>
                    <a:pt x="598" y="158"/>
                  </a:cubicBezTo>
                  <a:cubicBezTo>
                    <a:pt x="604" y="156"/>
                    <a:pt x="606" y="167"/>
                    <a:pt x="609" y="160"/>
                  </a:cubicBezTo>
                  <a:cubicBezTo>
                    <a:pt x="605" y="159"/>
                    <a:pt x="602" y="156"/>
                    <a:pt x="601" y="151"/>
                  </a:cubicBezTo>
                  <a:cubicBezTo>
                    <a:pt x="595" y="151"/>
                    <a:pt x="593" y="147"/>
                    <a:pt x="590" y="145"/>
                  </a:cubicBezTo>
                  <a:cubicBezTo>
                    <a:pt x="583" y="140"/>
                    <a:pt x="574" y="135"/>
                    <a:pt x="569" y="129"/>
                  </a:cubicBezTo>
                  <a:cubicBezTo>
                    <a:pt x="561" y="124"/>
                    <a:pt x="557" y="116"/>
                    <a:pt x="547" y="113"/>
                  </a:cubicBezTo>
                  <a:cubicBezTo>
                    <a:pt x="545" y="109"/>
                    <a:pt x="539" y="109"/>
                    <a:pt x="539" y="104"/>
                  </a:cubicBezTo>
                  <a:cubicBezTo>
                    <a:pt x="531" y="105"/>
                    <a:pt x="533" y="96"/>
                    <a:pt x="526" y="97"/>
                  </a:cubicBezTo>
                  <a:cubicBezTo>
                    <a:pt x="522" y="87"/>
                    <a:pt x="511" y="84"/>
                    <a:pt x="506" y="75"/>
                  </a:cubicBezTo>
                  <a:cubicBezTo>
                    <a:pt x="500" y="75"/>
                    <a:pt x="503" y="66"/>
                    <a:pt x="496" y="66"/>
                  </a:cubicBezTo>
                  <a:cubicBezTo>
                    <a:pt x="493" y="61"/>
                    <a:pt x="489" y="59"/>
                    <a:pt x="487" y="53"/>
                  </a:cubicBezTo>
                  <a:cubicBezTo>
                    <a:pt x="479" y="47"/>
                    <a:pt x="471" y="41"/>
                    <a:pt x="466" y="33"/>
                  </a:cubicBezTo>
                  <a:cubicBezTo>
                    <a:pt x="461" y="30"/>
                    <a:pt x="457" y="28"/>
                    <a:pt x="453" y="24"/>
                  </a:cubicBezTo>
                  <a:cubicBezTo>
                    <a:pt x="450" y="20"/>
                    <a:pt x="443" y="19"/>
                    <a:pt x="442" y="13"/>
                  </a:cubicBezTo>
                  <a:cubicBezTo>
                    <a:pt x="450" y="12"/>
                    <a:pt x="448" y="20"/>
                    <a:pt x="455" y="19"/>
                  </a:cubicBezTo>
                  <a:cubicBezTo>
                    <a:pt x="458" y="20"/>
                    <a:pt x="458" y="24"/>
                    <a:pt x="460" y="26"/>
                  </a:cubicBezTo>
                  <a:cubicBezTo>
                    <a:pt x="463" y="26"/>
                    <a:pt x="465" y="28"/>
                    <a:pt x="466" y="31"/>
                  </a:cubicBezTo>
                  <a:cubicBezTo>
                    <a:pt x="477" y="34"/>
                    <a:pt x="482" y="42"/>
                    <a:pt x="492" y="46"/>
                  </a:cubicBezTo>
                  <a:cubicBezTo>
                    <a:pt x="496" y="56"/>
                    <a:pt x="509" y="57"/>
                    <a:pt x="513" y="66"/>
                  </a:cubicBezTo>
                  <a:cubicBezTo>
                    <a:pt x="519" y="68"/>
                    <a:pt x="521" y="73"/>
                    <a:pt x="526" y="76"/>
                  </a:cubicBezTo>
                  <a:cubicBezTo>
                    <a:pt x="527" y="79"/>
                    <a:pt x="530" y="79"/>
                    <a:pt x="530" y="82"/>
                  </a:cubicBezTo>
                  <a:cubicBezTo>
                    <a:pt x="535" y="82"/>
                    <a:pt x="535" y="85"/>
                    <a:pt x="537" y="87"/>
                  </a:cubicBezTo>
                  <a:cubicBezTo>
                    <a:pt x="542" y="88"/>
                    <a:pt x="542" y="94"/>
                    <a:pt x="547" y="96"/>
                  </a:cubicBezTo>
                  <a:cubicBezTo>
                    <a:pt x="551" y="96"/>
                    <a:pt x="549" y="101"/>
                    <a:pt x="554" y="100"/>
                  </a:cubicBezTo>
                  <a:cubicBezTo>
                    <a:pt x="554" y="103"/>
                    <a:pt x="557" y="104"/>
                    <a:pt x="558" y="107"/>
                  </a:cubicBezTo>
                  <a:cubicBezTo>
                    <a:pt x="565" y="108"/>
                    <a:pt x="564" y="115"/>
                    <a:pt x="571" y="116"/>
                  </a:cubicBezTo>
                  <a:cubicBezTo>
                    <a:pt x="574" y="120"/>
                    <a:pt x="577" y="124"/>
                    <a:pt x="582" y="127"/>
                  </a:cubicBezTo>
                  <a:cubicBezTo>
                    <a:pt x="588" y="134"/>
                    <a:pt x="593" y="143"/>
                    <a:pt x="603" y="147"/>
                  </a:cubicBezTo>
                  <a:cubicBezTo>
                    <a:pt x="606" y="152"/>
                    <a:pt x="609" y="155"/>
                    <a:pt x="614" y="158"/>
                  </a:cubicBezTo>
                  <a:cubicBezTo>
                    <a:pt x="614" y="161"/>
                    <a:pt x="617" y="162"/>
                    <a:pt x="618" y="165"/>
                  </a:cubicBezTo>
                  <a:cubicBezTo>
                    <a:pt x="620" y="165"/>
                    <a:pt x="623" y="168"/>
                    <a:pt x="620" y="169"/>
                  </a:cubicBezTo>
                  <a:cubicBezTo>
                    <a:pt x="619" y="167"/>
                    <a:pt x="612" y="162"/>
                    <a:pt x="611" y="167"/>
                  </a:cubicBezTo>
                  <a:cubicBezTo>
                    <a:pt x="618" y="167"/>
                    <a:pt x="616" y="173"/>
                    <a:pt x="622" y="174"/>
                  </a:cubicBezTo>
                  <a:cubicBezTo>
                    <a:pt x="623" y="176"/>
                    <a:pt x="624" y="175"/>
                    <a:pt x="626" y="174"/>
                  </a:cubicBezTo>
                  <a:cubicBezTo>
                    <a:pt x="629" y="174"/>
                    <a:pt x="629" y="177"/>
                    <a:pt x="633" y="176"/>
                  </a:cubicBezTo>
                  <a:cubicBezTo>
                    <a:pt x="642" y="189"/>
                    <a:pt x="656" y="197"/>
                    <a:pt x="667" y="207"/>
                  </a:cubicBezTo>
                  <a:cubicBezTo>
                    <a:pt x="673" y="213"/>
                    <a:pt x="679" y="217"/>
                    <a:pt x="686" y="221"/>
                  </a:cubicBezTo>
                  <a:cubicBezTo>
                    <a:pt x="695" y="224"/>
                    <a:pt x="698" y="233"/>
                    <a:pt x="708" y="234"/>
                  </a:cubicBezTo>
                  <a:cubicBezTo>
                    <a:pt x="709" y="230"/>
                    <a:pt x="706" y="227"/>
                    <a:pt x="702" y="228"/>
                  </a:cubicBezTo>
                  <a:cubicBezTo>
                    <a:pt x="697" y="227"/>
                    <a:pt x="697" y="222"/>
                    <a:pt x="693" y="221"/>
                  </a:cubicBezTo>
                  <a:cubicBezTo>
                    <a:pt x="693" y="216"/>
                    <a:pt x="685" y="219"/>
                    <a:pt x="684" y="214"/>
                  </a:cubicBezTo>
                  <a:cubicBezTo>
                    <a:pt x="680" y="213"/>
                    <a:pt x="681" y="208"/>
                    <a:pt x="674" y="210"/>
                  </a:cubicBezTo>
                  <a:cubicBezTo>
                    <a:pt x="672" y="200"/>
                    <a:pt x="661" y="200"/>
                    <a:pt x="659" y="192"/>
                  </a:cubicBezTo>
                  <a:cubicBezTo>
                    <a:pt x="649" y="191"/>
                    <a:pt x="648" y="181"/>
                    <a:pt x="639" y="178"/>
                  </a:cubicBezTo>
                  <a:cubicBezTo>
                    <a:pt x="638" y="169"/>
                    <a:pt x="626" y="169"/>
                    <a:pt x="625" y="161"/>
                  </a:cubicBezTo>
                  <a:cubicBezTo>
                    <a:pt x="620" y="160"/>
                    <a:pt x="619" y="156"/>
                    <a:pt x="616" y="154"/>
                  </a:cubicBezTo>
                  <a:cubicBezTo>
                    <a:pt x="616" y="151"/>
                    <a:pt x="612" y="152"/>
                    <a:pt x="612" y="149"/>
                  </a:cubicBezTo>
                  <a:cubicBezTo>
                    <a:pt x="611" y="147"/>
                    <a:pt x="609" y="146"/>
                    <a:pt x="607" y="145"/>
                  </a:cubicBezTo>
                  <a:cubicBezTo>
                    <a:pt x="607" y="140"/>
                    <a:pt x="602" y="141"/>
                    <a:pt x="601" y="136"/>
                  </a:cubicBezTo>
                  <a:cubicBezTo>
                    <a:pt x="596" y="135"/>
                    <a:pt x="596" y="129"/>
                    <a:pt x="593" y="127"/>
                  </a:cubicBezTo>
                  <a:cubicBezTo>
                    <a:pt x="587" y="122"/>
                    <a:pt x="581" y="116"/>
                    <a:pt x="575" y="111"/>
                  </a:cubicBezTo>
                  <a:cubicBezTo>
                    <a:pt x="575" y="107"/>
                    <a:pt x="570" y="107"/>
                    <a:pt x="567" y="105"/>
                  </a:cubicBezTo>
                  <a:cubicBezTo>
                    <a:pt x="564" y="105"/>
                    <a:pt x="565" y="101"/>
                    <a:pt x="563" y="100"/>
                  </a:cubicBezTo>
                  <a:cubicBezTo>
                    <a:pt x="560" y="100"/>
                    <a:pt x="559" y="98"/>
                    <a:pt x="558" y="96"/>
                  </a:cubicBezTo>
                  <a:cubicBezTo>
                    <a:pt x="553" y="91"/>
                    <a:pt x="546" y="86"/>
                    <a:pt x="543" y="78"/>
                  </a:cubicBezTo>
                  <a:cubicBezTo>
                    <a:pt x="537" y="78"/>
                    <a:pt x="536" y="72"/>
                    <a:pt x="531" y="71"/>
                  </a:cubicBezTo>
                  <a:cubicBezTo>
                    <a:pt x="530" y="68"/>
                    <a:pt x="527" y="67"/>
                    <a:pt x="526" y="65"/>
                  </a:cubicBezTo>
                  <a:cubicBezTo>
                    <a:pt x="522" y="65"/>
                    <a:pt x="522" y="62"/>
                    <a:pt x="520" y="60"/>
                  </a:cubicBezTo>
                  <a:cubicBezTo>
                    <a:pt x="517" y="59"/>
                    <a:pt x="516" y="57"/>
                    <a:pt x="516" y="53"/>
                  </a:cubicBezTo>
                  <a:cubicBezTo>
                    <a:pt x="512" y="54"/>
                    <a:pt x="510" y="52"/>
                    <a:pt x="509" y="49"/>
                  </a:cubicBezTo>
                  <a:cubicBezTo>
                    <a:pt x="505" y="46"/>
                    <a:pt x="498" y="45"/>
                    <a:pt x="499" y="38"/>
                  </a:cubicBezTo>
                  <a:cubicBezTo>
                    <a:pt x="486" y="37"/>
                    <a:pt x="484" y="26"/>
                    <a:pt x="473" y="24"/>
                  </a:cubicBezTo>
                  <a:cubicBezTo>
                    <a:pt x="467" y="17"/>
                    <a:pt x="456" y="14"/>
                    <a:pt x="451" y="6"/>
                  </a:cubicBezTo>
                  <a:cubicBezTo>
                    <a:pt x="447" y="5"/>
                    <a:pt x="443" y="4"/>
                    <a:pt x="442" y="0"/>
                  </a:cubicBezTo>
                  <a:cubicBezTo>
                    <a:pt x="427" y="0"/>
                    <a:pt x="427" y="0"/>
                    <a:pt x="427" y="0"/>
                  </a:cubicBezTo>
                  <a:cubicBezTo>
                    <a:pt x="430" y="2"/>
                    <a:pt x="433" y="2"/>
                    <a:pt x="434" y="6"/>
                  </a:cubicBezTo>
                  <a:cubicBezTo>
                    <a:pt x="436" y="6"/>
                    <a:pt x="436" y="8"/>
                    <a:pt x="438" y="8"/>
                  </a:cubicBezTo>
                  <a:cubicBezTo>
                    <a:pt x="438" y="11"/>
                    <a:pt x="441" y="12"/>
                    <a:pt x="438" y="13"/>
                  </a:cubicBezTo>
                  <a:cubicBezTo>
                    <a:pt x="439" y="7"/>
                    <a:pt x="428" y="14"/>
                    <a:pt x="432" y="6"/>
                  </a:cubicBezTo>
                  <a:cubicBezTo>
                    <a:pt x="428" y="5"/>
                    <a:pt x="426" y="2"/>
                    <a:pt x="423" y="1"/>
                  </a:cubicBezTo>
                  <a:cubicBezTo>
                    <a:pt x="423" y="1"/>
                    <a:pt x="422" y="1"/>
                    <a:pt x="422" y="0"/>
                  </a:cubicBezTo>
                  <a:cubicBezTo>
                    <a:pt x="410" y="0"/>
                    <a:pt x="410" y="0"/>
                    <a:pt x="410" y="0"/>
                  </a:cubicBezTo>
                  <a:cubicBezTo>
                    <a:pt x="413" y="3"/>
                    <a:pt x="417" y="6"/>
                    <a:pt x="421" y="8"/>
                  </a:cubicBezTo>
                  <a:cubicBezTo>
                    <a:pt x="424" y="10"/>
                    <a:pt x="427" y="13"/>
                    <a:pt x="429" y="17"/>
                  </a:cubicBezTo>
                  <a:close/>
                  <a:moveTo>
                    <a:pt x="385" y="151"/>
                  </a:moveTo>
                  <a:cubicBezTo>
                    <a:pt x="384" y="148"/>
                    <a:pt x="382" y="146"/>
                    <a:pt x="378" y="146"/>
                  </a:cubicBezTo>
                  <a:cubicBezTo>
                    <a:pt x="376" y="144"/>
                    <a:pt x="374" y="142"/>
                    <a:pt x="372" y="140"/>
                  </a:cubicBezTo>
                  <a:cubicBezTo>
                    <a:pt x="370" y="135"/>
                    <a:pt x="366" y="132"/>
                    <a:pt x="359" y="131"/>
                  </a:cubicBezTo>
                  <a:cubicBezTo>
                    <a:pt x="359" y="123"/>
                    <a:pt x="353" y="121"/>
                    <a:pt x="349" y="117"/>
                  </a:cubicBezTo>
                  <a:cubicBezTo>
                    <a:pt x="342" y="109"/>
                    <a:pt x="333" y="103"/>
                    <a:pt x="325" y="95"/>
                  </a:cubicBezTo>
                  <a:cubicBezTo>
                    <a:pt x="324" y="89"/>
                    <a:pt x="316" y="90"/>
                    <a:pt x="314" y="84"/>
                  </a:cubicBezTo>
                  <a:cubicBezTo>
                    <a:pt x="312" y="78"/>
                    <a:pt x="306" y="76"/>
                    <a:pt x="304" y="71"/>
                  </a:cubicBezTo>
                  <a:cubicBezTo>
                    <a:pt x="299" y="68"/>
                    <a:pt x="297" y="63"/>
                    <a:pt x="291" y="62"/>
                  </a:cubicBezTo>
                  <a:cubicBezTo>
                    <a:pt x="288" y="57"/>
                    <a:pt x="284" y="52"/>
                    <a:pt x="280" y="48"/>
                  </a:cubicBezTo>
                  <a:cubicBezTo>
                    <a:pt x="278" y="47"/>
                    <a:pt x="276" y="45"/>
                    <a:pt x="276" y="42"/>
                  </a:cubicBezTo>
                  <a:cubicBezTo>
                    <a:pt x="273" y="41"/>
                    <a:pt x="268" y="42"/>
                    <a:pt x="270" y="37"/>
                  </a:cubicBezTo>
                  <a:cubicBezTo>
                    <a:pt x="266" y="37"/>
                    <a:pt x="264" y="35"/>
                    <a:pt x="263" y="33"/>
                  </a:cubicBezTo>
                  <a:cubicBezTo>
                    <a:pt x="256" y="35"/>
                    <a:pt x="262" y="26"/>
                    <a:pt x="255" y="28"/>
                  </a:cubicBezTo>
                  <a:cubicBezTo>
                    <a:pt x="247" y="20"/>
                    <a:pt x="236" y="16"/>
                    <a:pt x="229" y="8"/>
                  </a:cubicBezTo>
                  <a:cubicBezTo>
                    <a:pt x="226" y="5"/>
                    <a:pt x="222" y="3"/>
                    <a:pt x="219" y="0"/>
                  </a:cubicBezTo>
                  <a:cubicBezTo>
                    <a:pt x="207" y="0"/>
                    <a:pt x="207" y="0"/>
                    <a:pt x="207" y="0"/>
                  </a:cubicBezTo>
                  <a:cubicBezTo>
                    <a:pt x="208" y="1"/>
                    <a:pt x="209" y="2"/>
                    <a:pt x="209" y="3"/>
                  </a:cubicBezTo>
                  <a:cubicBezTo>
                    <a:pt x="217" y="9"/>
                    <a:pt x="224" y="15"/>
                    <a:pt x="231" y="21"/>
                  </a:cubicBezTo>
                  <a:cubicBezTo>
                    <a:pt x="240" y="25"/>
                    <a:pt x="245" y="33"/>
                    <a:pt x="254" y="37"/>
                  </a:cubicBezTo>
                  <a:cubicBezTo>
                    <a:pt x="259" y="38"/>
                    <a:pt x="260" y="44"/>
                    <a:pt x="265" y="46"/>
                  </a:cubicBezTo>
                  <a:cubicBezTo>
                    <a:pt x="267" y="50"/>
                    <a:pt x="273" y="51"/>
                    <a:pt x="276" y="55"/>
                  </a:cubicBezTo>
                  <a:cubicBezTo>
                    <a:pt x="280" y="63"/>
                    <a:pt x="289" y="68"/>
                    <a:pt x="295" y="75"/>
                  </a:cubicBezTo>
                  <a:cubicBezTo>
                    <a:pt x="304" y="79"/>
                    <a:pt x="308" y="88"/>
                    <a:pt x="316" y="93"/>
                  </a:cubicBezTo>
                  <a:cubicBezTo>
                    <a:pt x="321" y="101"/>
                    <a:pt x="329" y="106"/>
                    <a:pt x="336" y="113"/>
                  </a:cubicBezTo>
                  <a:cubicBezTo>
                    <a:pt x="336" y="116"/>
                    <a:pt x="339" y="115"/>
                    <a:pt x="340" y="117"/>
                  </a:cubicBezTo>
                  <a:cubicBezTo>
                    <a:pt x="343" y="118"/>
                    <a:pt x="341" y="123"/>
                    <a:pt x="346" y="122"/>
                  </a:cubicBezTo>
                  <a:cubicBezTo>
                    <a:pt x="348" y="127"/>
                    <a:pt x="353" y="128"/>
                    <a:pt x="355" y="133"/>
                  </a:cubicBezTo>
                  <a:cubicBezTo>
                    <a:pt x="359" y="135"/>
                    <a:pt x="363" y="137"/>
                    <a:pt x="368" y="137"/>
                  </a:cubicBezTo>
                  <a:cubicBezTo>
                    <a:pt x="367" y="145"/>
                    <a:pt x="374" y="144"/>
                    <a:pt x="376" y="149"/>
                  </a:cubicBezTo>
                  <a:cubicBezTo>
                    <a:pt x="381" y="150"/>
                    <a:pt x="383" y="153"/>
                    <a:pt x="387" y="155"/>
                  </a:cubicBezTo>
                  <a:cubicBezTo>
                    <a:pt x="389" y="157"/>
                    <a:pt x="395" y="166"/>
                    <a:pt x="398" y="160"/>
                  </a:cubicBezTo>
                  <a:cubicBezTo>
                    <a:pt x="389" y="161"/>
                    <a:pt x="394" y="149"/>
                    <a:pt x="385" y="151"/>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09" y="2111"/>
                    <a:pt x="1418" y="2107"/>
                    <a:pt x="1422" y="2099"/>
                  </a:cubicBezTo>
                  <a:cubicBezTo>
                    <a:pt x="1427" y="2097"/>
                    <a:pt x="1429" y="2094"/>
                    <a:pt x="1433" y="2092"/>
                  </a:cubicBezTo>
                  <a:cubicBezTo>
                    <a:pt x="1434" y="2086"/>
                    <a:pt x="1442" y="2088"/>
                    <a:pt x="1444" y="2083"/>
                  </a:cubicBezTo>
                  <a:cubicBezTo>
                    <a:pt x="1443" y="2077"/>
                    <a:pt x="1449" y="2077"/>
                    <a:pt x="1453" y="2075"/>
                  </a:cubicBezTo>
                  <a:cubicBezTo>
                    <a:pt x="1457" y="2073"/>
                    <a:pt x="1456" y="2065"/>
                    <a:pt x="1463" y="2066"/>
                  </a:cubicBezTo>
                  <a:cubicBezTo>
                    <a:pt x="1462" y="2059"/>
                    <a:pt x="1469" y="2060"/>
                    <a:pt x="1470" y="2055"/>
                  </a:cubicBezTo>
                  <a:cubicBezTo>
                    <a:pt x="1475" y="2054"/>
                    <a:pt x="1478" y="2050"/>
                    <a:pt x="1481" y="2046"/>
                  </a:cubicBezTo>
                  <a:cubicBezTo>
                    <a:pt x="1482" y="2041"/>
                    <a:pt x="1488" y="2042"/>
                    <a:pt x="1487" y="2036"/>
                  </a:cubicBezTo>
                  <a:cubicBezTo>
                    <a:pt x="1490" y="2036"/>
                    <a:pt x="1492" y="2034"/>
                    <a:pt x="1494" y="2033"/>
                  </a:cubicBezTo>
                  <a:cubicBezTo>
                    <a:pt x="1493" y="2029"/>
                    <a:pt x="1497" y="2029"/>
                    <a:pt x="1498" y="2027"/>
                  </a:cubicBezTo>
                  <a:cubicBezTo>
                    <a:pt x="1501" y="2023"/>
                    <a:pt x="1505" y="2020"/>
                    <a:pt x="1507" y="2016"/>
                  </a:cubicBezTo>
                  <a:cubicBezTo>
                    <a:pt x="1512" y="2017"/>
                    <a:pt x="1514" y="2004"/>
                    <a:pt x="1509" y="2003"/>
                  </a:cubicBezTo>
                  <a:cubicBezTo>
                    <a:pt x="1504" y="2017"/>
                    <a:pt x="1492" y="2025"/>
                    <a:pt x="1483" y="2036"/>
                  </a:cubicBezTo>
                  <a:cubicBezTo>
                    <a:pt x="1479" y="2042"/>
                    <a:pt x="1474" y="2047"/>
                    <a:pt x="1468" y="2051"/>
                  </a:cubicBezTo>
                  <a:cubicBezTo>
                    <a:pt x="1466" y="2054"/>
                    <a:pt x="1462" y="2055"/>
                    <a:pt x="1461" y="2059"/>
                  </a:cubicBezTo>
                  <a:cubicBezTo>
                    <a:pt x="1460" y="2060"/>
                    <a:pt x="1457" y="2060"/>
                    <a:pt x="1457" y="2062"/>
                  </a:cubicBezTo>
                  <a:cubicBezTo>
                    <a:pt x="1457" y="2065"/>
                    <a:pt x="1453" y="2064"/>
                    <a:pt x="1453" y="2066"/>
                  </a:cubicBezTo>
                  <a:cubicBezTo>
                    <a:pt x="1449" y="2068"/>
                    <a:pt x="1446" y="2069"/>
                    <a:pt x="1446" y="2075"/>
                  </a:cubicBezTo>
                  <a:cubicBezTo>
                    <a:pt x="1441" y="2074"/>
                    <a:pt x="1439" y="2078"/>
                    <a:pt x="1435" y="2079"/>
                  </a:cubicBezTo>
                  <a:cubicBezTo>
                    <a:pt x="1433" y="2082"/>
                    <a:pt x="1432" y="2086"/>
                    <a:pt x="1429" y="2088"/>
                  </a:cubicBezTo>
                  <a:cubicBezTo>
                    <a:pt x="1423" y="2087"/>
                    <a:pt x="1422" y="2091"/>
                    <a:pt x="1420" y="2094"/>
                  </a:cubicBezTo>
                  <a:cubicBezTo>
                    <a:pt x="1413" y="2098"/>
                    <a:pt x="1408" y="2103"/>
                    <a:pt x="1402" y="2107"/>
                  </a:cubicBezTo>
                  <a:cubicBezTo>
                    <a:pt x="1400" y="2107"/>
                    <a:pt x="1399" y="2109"/>
                    <a:pt x="1398" y="2110"/>
                  </a:cubicBezTo>
                  <a:cubicBezTo>
                    <a:pt x="1397" y="2111"/>
                    <a:pt x="1395" y="2113"/>
                    <a:pt x="1394" y="2114"/>
                  </a:cubicBezTo>
                  <a:cubicBezTo>
                    <a:pt x="1387" y="2112"/>
                    <a:pt x="1390" y="2120"/>
                    <a:pt x="1383" y="2118"/>
                  </a:cubicBezTo>
                  <a:cubicBezTo>
                    <a:pt x="1371" y="2132"/>
                    <a:pt x="1358" y="2145"/>
                    <a:pt x="1344" y="2158"/>
                  </a:cubicBezTo>
                  <a:cubicBezTo>
                    <a:pt x="1343" y="2159"/>
                    <a:pt x="1342" y="2159"/>
                    <a:pt x="1341" y="2160"/>
                  </a:cubicBezTo>
                  <a:cubicBezTo>
                    <a:pt x="1353" y="2160"/>
                    <a:pt x="1353" y="2160"/>
                    <a:pt x="1353" y="2160"/>
                  </a:cubicBezTo>
                  <a:cubicBezTo>
                    <a:pt x="1355" y="2159"/>
                    <a:pt x="1357" y="2159"/>
                    <a:pt x="1359" y="2158"/>
                  </a:cubicBezTo>
                  <a:cubicBezTo>
                    <a:pt x="1360" y="2155"/>
                    <a:pt x="1362" y="2153"/>
                    <a:pt x="1365" y="2153"/>
                  </a:cubicBezTo>
                  <a:cubicBezTo>
                    <a:pt x="1364" y="2146"/>
                    <a:pt x="1371" y="2147"/>
                    <a:pt x="1372" y="2142"/>
                  </a:cubicBezTo>
                  <a:cubicBezTo>
                    <a:pt x="1378" y="2142"/>
                    <a:pt x="1375" y="2132"/>
                    <a:pt x="1383" y="2134"/>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517" y="1871"/>
                    <a:pt x="1516" y="1876"/>
                    <a:pt x="1514" y="1881"/>
                  </a:cubicBezTo>
                  <a:cubicBezTo>
                    <a:pt x="1506" y="1886"/>
                    <a:pt x="1504" y="1897"/>
                    <a:pt x="1496" y="1903"/>
                  </a:cubicBezTo>
                  <a:cubicBezTo>
                    <a:pt x="1494" y="1913"/>
                    <a:pt x="1484" y="1917"/>
                    <a:pt x="1481" y="1927"/>
                  </a:cubicBezTo>
                  <a:cubicBezTo>
                    <a:pt x="1479" y="1931"/>
                    <a:pt x="1475" y="1934"/>
                    <a:pt x="1472" y="1937"/>
                  </a:cubicBezTo>
                  <a:cubicBezTo>
                    <a:pt x="1470" y="1942"/>
                    <a:pt x="1468" y="1947"/>
                    <a:pt x="1463" y="1948"/>
                  </a:cubicBezTo>
                  <a:cubicBezTo>
                    <a:pt x="1462" y="1952"/>
                    <a:pt x="1458" y="1955"/>
                    <a:pt x="1457" y="1959"/>
                  </a:cubicBezTo>
                  <a:cubicBezTo>
                    <a:pt x="1454" y="1962"/>
                    <a:pt x="1450" y="1966"/>
                    <a:pt x="1448" y="1970"/>
                  </a:cubicBezTo>
                  <a:cubicBezTo>
                    <a:pt x="1438" y="1973"/>
                    <a:pt x="1439" y="1988"/>
                    <a:pt x="1429" y="1990"/>
                  </a:cubicBezTo>
                  <a:cubicBezTo>
                    <a:pt x="1426" y="2000"/>
                    <a:pt x="1415" y="2003"/>
                    <a:pt x="1411" y="2012"/>
                  </a:cubicBezTo>
                  <a:cubicBezTo>
                    <a:pt x="1406" y="2013"/>
                    <a:pt x="1405" y="2019"/>
                    <a:pt x="1400" y="2020"/>
                  </a:cubicBezTo>
                  <a:cubicBezTo>
                    <a:pt x="1401" y="2027"/>
                    <a:pt x="1392" y="2026"/>
                    <a:pt x="1389" y="2029"/>
                  </a:cubicBezTo>
                  <a:cubicBezTo>
                    <a:pt x="1383" y="2042"/>
                    <a:pt x="1371" y="2050"/>
                    <a:pt x="1363" y="2062"/>
                  </a:cubicBezTo>
                  <a:cubicBezTo>
                    <a:pt x="1357" y="2066"/>
                    <a:pt x="1352" y="2071"/>
                    <a:pt x="1346" y="2075"/>
                  </a:cubicBezTo>
                  <a:cubicBezTo>
                    <a:pt x="1345" y="2079"/>
                    <a:pt x="1341" y="2081"/>
                    <a:pt x="1339" y="2083"/>
                  </a:cubicBezTo>
                  <a:cubicBezTo>
                    <a:pt x="1339" y="2088"/>
                    <a:pt x="1333" y="2088"/>
                    <a:pt x="1330" y="2090"/>
                  </a:cubicBezTo>
                  <a:cubicBezTo>
                    <a:pt x="1328" y="2097"/>
                    <a:pt x="1322" y="2100"/>
                    <a:pt x="1317" y="2105"/>
                  </a:cubicBezTo>
                  <a:cubicBezTo>
                    <a:pt x="1310" y="2108"/>
                    <a:pt x="1309" y="2118"/>
                    <a:pt x="1302" y="2121"/>
                  </a:cubicBezTo>
                  <a:cubicBezTo>
                    <a:pt x="1301" y="2125"/>
                    <a:pt x="1296" y="2125"/>
                    <a:pt x="1296" y="2129"/>
                  </a:cubicBezTo>
                  <a:cubicBezTo>
                    <a:pt x="1293" y="2132"/>
                    <a:pt x="1290" y="2134"/>
                    <a:pt x="1289" y="2138"/>
                  </a:cubicBezTo>
                  <a:cubicBezTo>
                    <a:pt x="1284" y="2143"/>
                    <a:pt x="1282" y="2151"/>
                    <a:pt x="1276" y="2155"/>
                  </a:cubicBezTo>
                  <a:cubicBezTo>
                    <a:pt x="1275" y="2157"/>
                    <a:pt x="1274" y="2159"/>
                    <a:pt x="1273" y="2160"/>
                  </a:cubicBezTo>
                  <a:cubicBezTo>
                    <a:pt x="1284" y="2160"/>
                    <a:pt x="1284" y="2160"/>
                    <a:pt x="1284" y="2160"/>
                  </a:cubicBezTo>
                  <a:cubicBezTo>
                    <a:pt x="1287" y="2157"/>
                    <a:pt x="1289" y="2154"/>
                    <a:pt x="1291" y="2151"/>
                  </a:cubicBezTo>
                  <a:cubicBezTo>
                    <a:pt x="1296" y="2148"/>
                    <a:pt x="1296" y="2140"/>
                    <a:pt x="1302" y="2138"/>
                  </a:cubicBezTo>
                  <a:cubicBezTo>
                    <a:pt x="1301" y="2132"/>
                    <a:pt x="1307" y="2134"/>
                    <a:pt x="1309" y="2131"/>
                  </a:cubicBezTo>
                  <a:cubicBezTo>
                    <a:pt x="1309" y="2127"/>
                    <a:pt x="1310" y="2124"/>
                    <a:pt x="1313" y="2123"/>
                  </a:cubicBezTo>
                  <a:cubicBezTo>
                    <a:pt x="1317" y="2122"/>
                    <a:pt x="1315" y="2116"/>
                    <a:pt x="1320" y="2116"/>
                  </a:cubicBezTo>
                  <a:cubicBezTo>
                    <a:pt x="1323" y="2115"/>
                    <a:pt x="1325" y="2113"/>
                    <a:pt x="1326" y="2110"/>
                  </a:cubicBezTo>
                  <a:cubicBezTo>
                    <a:pt x="1330" y="2105"/>
                    <a:pt x="1334" y="2101"/>
                    <a:pt x="1341" y="2099"/>
                  </a:cubicBezTo>
                  <a:cubicBezTo>
                    <a:pt x="1339" y="2093"/>
                    <a:pt x="1344" y="2092"/>
                    <a:pt x="1346" y="2090"/>
                  </a:cubicBezTo>
                  <a:cubicBezTo>
                    <a:pt x="1348" y="2087"/>
                    <a:pt x="1350" y="2087"/>
                    <a:pt x="1352" y="2083"/>
                  </a:cubicBezTo>
                  <a:cubicBezTo>
                    <a:pt x="1354" y="2081"/>
                    <a:pt x="1357" y="2079"/>
                    <a:pt x="1359" y="2077"/>
                  </a:cubicBezTo>
                  <a:cubicBezTo>
                    <a:pt x="1359" y="2073"/>
                    <a:pt x="1366" y="2075"/>
                    <a:pt x="1365" y="2070"/>
                  </a:cubicBezTo>
                  <a:cubicBezTo>
                    <a:pt x="1369" y="2070"/>
                    <a:pt x="1367" y="2063"/>
                    <a:pt x="1372" y="2064"/>
                  </a:cubicBezTo>
                  <a:cubicBezTo>
                    <a:pt x="1374" y="2062"/>
                    <a:pt x="1376" y="2059"/>
                    <a:pt x="1378" y="2057"/>
                  </a:cubicBezTo>
                  <a:cubicBezTo>
                    <a:pt x="1383" y="2053"/>
                    <a:pt x="1385" y="2045"/>
                    <a:pt x="1392" y="2042"/>
                  </a:cubicBezTo>
                  <a:cubicBezTo>
                    <a:pt x="1393" y="2039"/>
                    <a:pt x="1395" y="2037"/>
                    <a:pt x="1398" y="2036"/>
                  </a:cubicBezTo>
                  <a:cubicBezTo>
                    <a:pt x="1402" y="2035"/>
                    <a:pt x="1400" y="2028"/>
                    <a:pt x="1405" y="2029"/>
                  </a:cubicBezTo>
                  <a:cubicBezTo>
                    <a:pt x="1407" y="2027"/>
                    <a:pt x="1409" y="2025"/>
                    <a:pt x="1411" y="2022"/>
                  </a:cubicBezTo>
                  <a:cubicBezTo>
                    <a:pt x="1412" y="2018"/>
                    <a:pt x="1420" y="2021"/>
                    <a:pt x="1418" y="2014"/>
                  </a:cubicBezTo>
                  <a:cubicBezTo>
                    <a:pt x="1422" y="2014"/>
                    <a:pt x="1420" y="2008"/>
                    <a:pt x="1426" y="2009"/>
                  </a:cubicBezTo>
                  <a:cubicBezTo>
                    <a:pt x="1429" y="2007"/>
                    <a:pt x="1427" y="2001"/>
                    <a:pt x="1433" y="2003"/>
                  </a:cubicBezTo>
                  <a:cubicBezTo>
                    <a:pt x="1433" y="1993"/>
                    <a:pt x="1444" y="1995"/>
                    <a:pt x="1444" y="1985"/>
                  </a:cubicBezTo>
                  <a:cubicBezTo>
                    <a:pt x="1449" y="1982"/>
                    <a:pt x="1454" y="1978"/>
                    <a:pt x="1455" y="1970"/>
                  </a:cubicBezTo>
                  <a:cubicBezTo>
                    <a:pt x="1463" y="1970"/>
                    <a:pt x="1461" y="1959"/>
                    <a:pt x="1468" y="1957"/>
                  </a:cubicBezTo>
                  <a:cubicBezTo>
                    <a:pt x="1468" y="1949"/>
                    <a:pt x="1476" y="1948"/>
                    <a:pt x="1477" y="1940"/>
                  </a:cubicBezTo>
                  <a:cubicBezTo>
                    <a:pt x="1484" y="1943"/>
                    <a:pt x="1478" y="1932"/>
                    <a:pt x="1483" y="1933"/>
                  </a:cubicBezTo>
                  <a:cubicBezTo>
                    <a:pt x="1484" y="1929"/>
                    <a:pt x="1489" y="1929"/>
                    <a:pt x="1487" y="1922"/>
                  </a:cubicBezTo>
                  <a:cubicBezTo>
                    <a:pt x="1495" y="1921"/>
                    <a:pt x="1495" y="1912"/>
                    <a:pt x="1501" y="1909"/>
                  </a:cubicBezTo>
                  <a:cubicBezTo>
                    <a:pt x="1503" y="1902"/>
                    <a:pt x="1509" y="1899"/>
                    <a:pt x="1511" y="1892"/>
                  </a:cubicBezTo>
                  <a:cubicBezTo>
                    <a:pt x="1509" y="1885"/>
                    <a:pt x="1518" y="1890"/>
                    <a:pt x="1516" y="1883"/>
                  </a:cubicBezTo>
                  <a:cubicBezTo>
                    <a:pt x="1521" y="1884"/>
                    <a:pt x="1518" y="1877"/>
                    <a:pt x="1522" y="1876"/>
                  </a:cubicBezTo>
                  <a:cubicBezTo>
                    <a:pt x="1523" y="1872"/>
                    <a:pt x="1524" y="1869"/>
                    <a:pt x="1527" y="1868"/>
                  </a:cubicBezTo>
                  <a:cubicBezTo>
                    <a:pt x="1524" y="1862"/>
                    <a:pt x="1533" y="1859"/>
                    <a:pt x="1527" y="1857"/>
                  </a:cubicBezTo>
                  <a:close/>
                  <a:moveTo>
                    <a:pt x="1352" y="2127"/>
                  </a:moveTo>
                  <a:cubicBezTo>
                    <a:pt x="1354" y="2125"/>
                    <a:pt x="1357" y="2123"/>
                    <a:pt x="1359" y="2121"/>
                  </a:cubicBezTo>
                  <a:cubicBezTo>
                    <a:pt x="1362" y="2118"/>
                    <a:pt x="1363" y="2115"/>
                    <a:pt x="1365" y="2112"/>
                  </a:cubicBezTo>
                  <a:cubicBezTo>
                    <a:pt x="1375" y="2103"/>
                    <a:pt x="1381" y="2091"/>
                    <a:pt x="1392" y="2083"/>
                  </a:cubicBezTo>
                  <a:cubicBezTo>
                    <a:pt x="1395" y="2078"/>
                    <a:pt x="1399" y="2074"/>
                    <a:pt x="1405" y="2070"/>
                  </a:cubicBezTo>
                  <a:cubicBezTo>
                    <a:pt x="1404" y="2065"/>
                    <a:pt x="1411" y="2068"/>
                    <a:pt x="1411" y="2064"/>
                  </a:cubicBezTo>
                  <a:cubicBezTo>
                    <a:pt x="1412" y="2059"/>
                    <a:pt x="1417" y="2060"/>
                    <a:pt x="1418" y="2055"/>
                  </a:cubicBezTo>
                  <a:cubicBezTo>
                    <a:pt x="1423" y="2052"/>
                    <a:pt x="1427" y="2047"/>
                    <a:pt x="1431" y="2042"/>
                  </a:cubicBezTo>
                  <a:cubicBezTo>
                    <a:pt x="1439" y="2040"/>
                    <a:pt x="1439" y="2031"/>
                    <a:pt x="1446" y="2029"/>
                  </a:cubicBezTo>
                  <a:cubicBezTo>
                    <a:pt x="1452" y="2030"/>
                    <a:pt x="1450" y="2024"/>
                    <a:pt x="1453" y="2022"/>
                  </a:cubicBezTo>
                  <a:cubicBezTo>
                    <a:pt x="1457" y="2023"/>
                    <a:pt x="1460" y="2021"/>
                    <a:pt x="1459" y="2016"/>
                  </a:cubicBezTo>
                  <a:cubicBezTo>
                    <a:pt x="1466" y="2018"/>
                    <a:pt x="1464" y="2012"/>
                    <a:pt x="1468" y="2012"/>
                  </a:cubicBezTo>
                  <a:cubicBezTo>
                    <a:pt x="1468" y="2009"/>
                    <a:pt x="1475" y="2003"/>
                    <a:pt x="1470" y="2003"/>
                  </a:cubicBezTo>
                  <a:cubicBezTo>
                    <a:pt x="1462" y="2009"/>
                    <a:pt x="1456" y="2017"/>
                    <a:pt x="1446" y="2022"/>
                  </a:cubicBezTo>
                  <a:cubicBezTo>
                    <a:pt x="1446" y="2030"/>
                    <a:pt x="1435" y="2026"/>
                    <a:pt x="1435" y="2033"/>
                  </a:cubicBezTo>
                  <a:cubicBezTo>
                    <a:pt x="1432" y="2034"/>
                    <a:pt x="1431" y="2037"/>
                    <a:pt x="1429" y="2038"/>
                  </a:cubicBezTo>
                  <a:cubicBezTo>
                    <a:pt x="1424" y="2038"/>
                    <a:pt x="1427" y="2045"/>
                    <a:pt x="1422" y="2044"/>
                  </a:cubicBezTo>
                  <a:cubicBezTo>
                    <a:pt x="1416" y="2046"/>
                    <a:pt x="1417" y="2053"/>
                    <a:pt x="1409" y="2053"/>
                  </a:cubicBezTo>
                  <a:cubicBezTo>
                    <a:pt x="1408" y="2060"/>
                    <a:pt x="1402" y="2062"/>
                    <a:pt x="1398" y="2066"/>
                  </a:cubicBezTo>
                  <a:cubicBezTo>
                    <a:pt x="1392" y="2075"/>
                    <a:pt x="1382" y="2080"/>
                    <a:pt x="1374" y="2088"/>
                  </a:cubicBezTo>
                  <a:cubicBezTo>
                    <a:pt x="1371" y="2095"/>
                    <a:pt x="1365" y="2097"/>
                    <a:pt x="1363" y="2105"/>
                  </a:cubicBezTo>
                  <a:cubicBezTo>
                    <a:pt x="1354" y="2107"/>
                    <a:pt x="1354" y="2116"/>
                    <a:pt x="1348" y="2121"/>
                  </a:cubicBezTo>
                  <a:cubicBezTo>
                    <a:pt x="1345" y="2122"/>
                    <a:pt x="1343" y="2124"/>
                    <a:pt x="1341" y="2127"/>
                  </a:cubicBezTo>
                  <a:cubicBezTo>
                    <a:pt x="1341" y="2129"/>
                    <a:pt x="1340" y="2130"/>
                    <a:pt x="1337" y="2129"/>
                  </a:cubicBezTo>
                  <a:cubicBezTo>
                    <a:pt x="1337" y="2132"/>
                    <a:pt x="1336" y="2134"/>
                    <a:pt x="1333" y="2134"/>
                  </a:cubicBezTo>
                  <a:cubicBezTo>
                    <a:pt x="1332" y="2135"/>
                    <a:pt x="1333" y="2138"/>
                    <a:pt x="1330" y="2138"/>
                  </a:cubicBezTo>
                  <a:cubicBezTo>
                    <a:pt x="1328" y="2138"/>
                    <a:pt x="1328" y="2142"/>
                    <a:pt x="1326" y="2142"/>
                  </a:cubicBezTo>
                  <a:cubicBezTo>
                    <a:pt x="1324" y="2145"/>
                    <a:pt x="1323" y="2149"/>
                    <a:pt x="1320" y="2151"/>
                  </a:cubicBezTo>
                  <a:cubicBezTo>
                    <a:pt x="1315" y="2150"/>
                    <a:pt x="1317" y="2157"/>
                    <a:pt x="1313" y="2158"/>
                  </a:cubicBezTo>
                  <a:cubicBezTo>
                    <a:pt x="1313" y="2159"/>
                    <a:pt x="1313" y="2160"/>
                    <a:pt x="1312" y="2160"/>
                  </a:cubicBezTo>
                  <a:cubicBezTo>
                    <a:pt x="1323" y="2160"/>
                    <a:pt x="1323" y="2160"/>
                    <a:pt x="1323" y="2160"/>
                  </a:cubicBezTo>
                  <a:cubicBezTo>
                    <a:pt x="1328" y="2154"/>
                    <a:pt x="1334" y="2147"/>
                    <a:pt x="1341" y="2142"/>
                  </a:cubicBezTo>
                  <a:cubicBezTo>
                    <a:pt x="1344" y="2137"/>
                    <a:pt x="1349" y="2132"/>
                    <a:pt x="1352" y="2127"/>
                  </a:cubicBezTo>
                  <a:close/>
                  <a:moveTo>
                    <a:pt x="1579" y="1510"/>
                  </a:moveTo>
                  <a:cubicBezTo>
                    <a:pt x="1576" y="1516"/>
                    <a:pt x="1577" y="1527"/>
                    <a:pt x="1572" y="1532"/>
                  </a:cubicBezTo>
                  <a:cubicBezTo>
                    <a:pt x="1571" y="1541"/>
                    <a:pt x="1565" y="1545"/>
                    <a:pt x="1566" y="1556"/>
                  </a:cubicBezTo>
                  <a:cubicBezTo>
                    <a:pt x="1560" y="1559"/>
                    <a:pt x="1559" y="1568"/>
                    <a:pt x="1555" y="1573"/>
                  </a:cubicBezTo>
                  <a:cubicBezTo>
                    <a:pt x="1553" y="1580"/>
                    <a:pt x="1549" y="1586"/>
                    <a:pt x="1546" y="1593"/>
                  </a:cubicBezTo>
                  <a:cubicBezTo>
                    <a:pt x="1536" y="1602"/>
                    <a:pt x="1533" y="1618"/>
                    <a:pt x="1522" y="1626"/>
                  </a:cubicBezTo>
                  <a:cubicBezTo>
                    <a:pt x="1521" y="1634"/>
                    <a:pt x="1513" y="1635"/>
                    <a:pt x="1511" y="1643"/>
                  </a:cubicBezTo>
                  <a:cubicBezTo>
                    <a:pt x="1508" y="1646"/>
                    <a:pt x="1502" y="1650"/>
                    <a:pt x="1501" y="1652"/>
                  </a:cubicBezTo>
                  <a:cubicBezTo>
                    <a:pt x="1499" y="1653"/>
                    <a:pt x="1501" y="1658"/>
                    <a:pt x="1496" y="1656"/>
                  </a:cubicBezTo>
                  <a:cubicBezTo>
                    <a:pt x="1496" y="1660"/>
                    <a:pt x="1490" y="1659"/>
                    <a:pt x="1492" y="1665"/>
                  </a:cubicBezTo>
                  <a:cubicBezTo>
                    <a:pt x="1485" y="1663"/>
                    <a:pt x="1489" y="1672"/>
                    <a:pt x="1483" y="1671"/>
                  </a:cubicBezTo>
                  <a:cubicBezTo>
                    <a:pt x="1479" y="1676"/>
                    <a:pt x="1473" y="1681"/>
                    <a:pt x="1468" y="1684"/>
                  </a:cubicBezTo>
                  <a:cubicBezTo>
                    <a:pt x="1464" y="1690"/>
                    <a:pt x="1457" y="1692"/>
                    <a:pt x="1453" y="1698"/>
                  </a:cubicBezTo>
                  <a:cubicBezTo>
                    <a:pt x="1448" y="1697"/>
                    <a:pt x="1450" y="1704"/>
                    <a:pt x="1446" y="1704"/>
                  </a:cubicBezTo>
                  <a:cubicBezTo>
                    <a:pt x="1443" y="1706"/>
                    <a:pt x="1439" y="1708"/>
                    <a:pt x="1437" y="1711"/>
                  </a:cubicBezTo>
                  <a:cubicBezTo>
                    <a:pt x="1427" y="1720"/>
                    <a:pt x="1416" y="1727"/>
                    <a:pt x="1407" y="1737"/>
                  </a:cubicBezTo>
                  <a:cubicBezTo>
                    <a:pt x="1400" y="1740"/>
                    <a:pt x="1393" y="1742"/>
                    <a:pt x="1392" y="1750"/>
                  </a:cubicBezTo>
                  <a:cubicBezTo>
                    <a:pt x="1384" y="1751"/>
                    <a:pt x="1381" y="1758"/>
                    <a:pt x="1374" y="1761"/>
                  </a:cubicBezTo>
                  <a:cubicBezTo>
                    <a:pt x="1372" y="1768"/>
                    <a:pt x="1363" y="1768"/>
                    <a:pt x="1361" y="1776"/>
                  </a:cubicBezTo>
                  <a:cubicBezTo>
                    <a:pt x="1354" y="1774"/>
                    <a:pt x="1358" y="1783"/>
                    <a:pt x="1352" y="1783"/>
                  </a:cubicBezTo>
                  <a:cubicBezTo>
                    <a:pt x="1348" y="1783"/>
                    <a:pt x="1348" y="1789"/>
                    <a:pt x="1344" y="1789"/>
                  </a:cubicBezTo>
                  <a:cubicBezTo>
                    <a:pt x="1336" y="1803"/>
                    <a:pt x="1324" y="1812"/>
                    <a:pt x="1315" y="1824"/>
                  </a:cubicBezTo>
                  <a:cubicBezTo>
                    <a:pt x="1309" y="1823"/>
                    <a:pt x="1313" y="1832"/>
                    <a:pt x="1306" y="1831"/>
                  </a:cubicBezTo>
                  <a:cubicBezTo>
                    <a:pt x="1305" y="1834"/>
                    <a:pt x="1301" y="1837"/>
                    <a:pt x="1300" y="1841"/>
                  </a:cubicBezTo>
                  <a:cubicBezTo>
                    <a:pt x="1297" y="1843"/>
                    <a:pt x="1293" y="1845"/>
                    <a:pt x="1293" y="1850"/>
                  </a:cubicBezTo>
                  <a:cubicBezTo>
                    <a:pt x="1291" y="1850"/>
                    <a:pt x="1288" y="1851"/>
                    <a:pt x="1289" y="1855"/>
                  </a:cubicBezTo>
                  <a:cubicBezTo>
                    <a:pt x="1286" y="1855"/>
                    <a:pt x="1284" y="1855"/>
                    <a:pt x="1285" y="1859"/>
                  </a:cubicBezTo>
                  <a:cubicBezTo>
                    <a:pt x="1279" y="1864"/>
                    <a:pt x="1275" y="1872"/>
                    <a:pt x="1269" y="1876"/>
                  </a:cubicBezTo>
                  <a:cubicBezTo>
                    <a:pt x="1269" y="1881"/>
                    <a:pt x="1265" y="1882"/>
                    <a:pt x="1263" y="1885"/>
                  </a:cubicBezTo>
                  <a:cubicBezTo>
                    <a:pt x="1261" y="1889"/>
                    <a:pt x="1258" y="1891"/>
                    <a:pt x="1256" y="1896"/>
                  </a:cubicBezTo>
                  <a:cubicBezTo>
                    <a:pt x="1251" y="1895"/>
                    <a:pt x="1255" y="1904"/>
                    <a:pt x="1248" y="1903"/>
                  </a:cubicBezTo>
                  <a:cubicBezTo>
                    <a:pt x="1247" y="1908"/>
                    <a:pt x="1244" y="1910"/>
                    <a:pt x="1241" y="1913"/>
                  </a:cubicBezTo>
                  <a:cubicBezTo>
                    <a:pt x="1239" y="1916"/>
                    <a:pt x="1237" y="1920"/>
                    <a:pt x="1235" y="1922"/>
                  </a:cubicBezTo>
                  <a:cubicBezTo>
                    <a:pt x="1233" y="1926"/>
                    <a:pt x="1235" y="1934"/>
                    <a:pt x="1228" y="1933"/>
                  </a:cubicBezTo>
                  <a:cubicBezTo>
                    <a:pt x="1232" y="1921"/>
                    <a:pt x="1240" y="1911"/>
                    <a:pt x="1245" y="1900"/>
                  </a:cubicBezTo>
                  <a:cubicBezTo>
                    <a:pt x="1251" y="1889"/>
                    <a:pt x="1260" y="1882"/>
                    <a:pt x="1263" y="1868"/>
                  </a:cubicBezTo>
                  <a:cubicBezTo>
                    <a:pt x="1269" y="1864"/>
                    <a:pt x="1273" y="1859"/>
                    <a:pt x="1276" y="1852"/>
                  </a:cubicBezTo>
                  <a:cubicBezTo>
                    <a:pt x="1283" y="1849"/>
                    <a:pt x="1286" y="1842"/>
                    <a:pt x="1289" y="1835"/>
                  </a:cubicBezTo>
                  <a:cubicBezTo>
                    <a:pt x="1295" y="1832"/>
                    <a:pt x="1297" y="1824"/>
                    <a:pt x="1302" y="1820"/>
                  </a:cubicBezTo>
                  <a:cubicBezTo>
                    <a:pt x="1305" y="1817"/>
                    <a:pt x="1306" y="1814"/>
                    <a:pt x="1311" y="1813"/>
                  </a:cubicBezTo>
                  <a:cubicBezTo>
                    <a:pt x="1309" y="1806"/>
                    <a:pt x="1318" y="1810"/>
                    <a:pt x="1317" y="1804"/>
                  </a:cubicBezTo>
                  <a:cubicBezTo>
                    <a:pt x="1326" y="1793"/>
                    <a:pt x="1338" y="1786"/>
                    <a:pt x="1348" y="1776"/>
                  </a:cubicBezTo>
                  <a:cubicBezTo>
                    <a:pt x="1350" y="1774"/>
                    <a:pt x="1352" y="1772"/>
                    <a:pt x="1354" y="1770"/>
                  </a:cubicBezTo>
                  <a:cubicBezTo>
                    <a:pt x="1359" y="1769"/>
                    <a:pt x="1359" y="1764"/>
                    <a:pt x="1363" y="1763"/>
                  </a:cubicBezTo>
                  <a:cubicBezTo>
                    <a:pt x="1364" y="1759"/>
                    <a:pt x="1369" y="1759"/>
                    <a:pt x="1370" y="1754"/>
                  </a:cubicBezTo>
                  <a:cubicBezTo>
                    <a:pt x="1371" y="1750"/>
                    <a:pt x="1378" y="1753"/>
                    <a:pt x="1376" y="1746"/>
                  </a:cubicBezTo>
                  <a:cubicBezTo>
                    <a:pt x="1384" y="1744"/>
                    <a:pt x="1387" y="1737"/>
                    <a:pt x="1392" y="1732"/>
                  </a:cubicBezTo>
                  <a:cubicBezTo>
                    <a:pt x="1398" y="1729"/>
                    <a:pt x="1401" y="1722"/>
                    <a:pt x="1409" y="1719"/>
                  </a:cubicBezTo>
                  <a:cubicBezTo>
                    <a:pt x="1410" y="1716"/>
                    <a:pt x="1412" y="1714"/>
                    <a:pt x="1416" y="1713"/>
                  </a:cubicBezTo>
                  <a:cubicBezTo>
                    <a:pt x="1416" y="1708"/>
                    <a:pt x="1420" y="1707"/>
                    <a:pt x="1422" y="1704"/>
                  </a:cubicBezTo>
                  <a:cubicBezTo>
                    <a:pt x="1425" y="1702"/>
                    <a:pt x="1429" y="1701"/>
                    <a:pt x="1431" y="1698"/>
                  </a:cubicBezTo>
                  <a:cubicBezTo>
                    <a:pt x="1431" y="1693"/>
                    <a:pt x="1437" y="1693"/>
                    <a:pt x="1439" y="1691"/>
                  </a:cubicBezTo>
                  <a:cubicBezTo>
                    <a:pt x="1441" y="1688"/>
                    <a:pt x="1443" y="1686"/>
                    <a:pt x="1444" y="1682"/>
                  </a:cubicBezTo>
                  <a:cubicBezTo>
                    <a:pt x="1451" y="1684"/>
                    <a:pt x="1448" y="1677"/>
                    <a:pt x="1453" y="1676"/>
                  </a:cubicBezTo>
                  <a:cubicBezTo>
                    <a:pt x="1455" y="1673"/>
                    <a:pt x="1458" y="1671"/>
                    <a:pt x="1459" y="1667"/>
                  </a:cubicBezTo>
                  <a:cubicBezTo>
                    <a:pt x="1465" y="1668"/>
                    <a:pt x="1461" y="1659"/>
                    <a:pt x="1468" y="1660"/>
                  </a:cubicBezTo>
                  <a:cubicBezTo>
                    <a:pt x="1471" y="1654"/>
                    <a:pt x="1473" y="1647"/>
                    <a:pt x="1479" y="1643"/>
                  </a:cubicBezTo>
                  <a:cubicBezTo>
                    <a:pt x="1483" y="1637"/>
                    <a:pt x="1485" y="1629"/>
                    <a:pt x="1492" y="1626"/>
                  </a:cubicBezTo>
                  <a:cubicBezTo>
                    <a:pt x="1491" y="1612"/>
                    <a:pt x="1503" y="1610"/>
                    <a:pt x="1503" y="1597"/>
                  </a:cubicBezTo>
                  <a:cubicBezTo>
                    <a:pt x="1510" y="1592"/>
                    <a:pt x="1510" y="1579"/>
                    <a:pt x="1516" y="1571"/>
                  </a:cubicBezTo>
                  <a:cubicBezTo>
                    <a:pt x="1520" y="1563"/>
                    <a:pt x="1522" y="1551"/>
                    <a:pt x="1527" y="1543"/>
                  </a:cubicBezTo>
                  <a:cubicBezTo>
                    <a:pt x="1527" y="1537"/>
                    <a:pt x="1531" y="1534"/>
                    <a:pt x="1531" y="1527"/>
                  </a:cubicBezTo>
                  <a:cubicBezTo>
                    <a:pt x="1533" y="1526"/>
                    <a:pt x="1536" y="1514"/>
                    <a:pt x="1531" y="1512"/>
                  </a:cubicBezTo>
                  <a:cubicBezTo>
                    <a:pt x="1530" y="1526"/>
                    <a:pt x="1521" y="1533"/>
                    <a:pt x="1520" y="1547"/>
                  </a:cubicBezTo>
                  <a:cubicBezTo>
                    <a:pt x="1517" y="1548"/>
                    <a:pt x="1518" y="1552"/>
                    <a:pt x="1518" y="1556"/>
                  </a:cubicBezTo>
                  <a:cubicBezTo>
                    <a:pt x="1514" y="1556"/>
                    <a:pt x="1513" y="1560"/>
                    <a:pt x="1514" y="1565"/>
                  </a:cubicBezTo>
                  <a:cubicBezTo>
                    <a:pt x="1510" y="1565"/>
                    <a:pt x="1512" y="1571"/>
                    <a:pt x="1509" y="1571"/>
                  </a:cubicBezTo>
                  <a:cubicBezTo>
                    <a:pt x="1510" y="1576"/>
                    <a:pt x="1505" y="1576"/>
                    <a:pt x="1507" y="1582"/>
                  </a:cubicBezTo>
                  <a:cubicBezTo>
                    <a:pt x="1501" y="1587"/>
                    <a:pt x="1496" y="1594"/>
                    <a:pt x="1494" y="1604"/>
                  </a:cubicBezTo>
                  <a:cubicBezTo>
                    <a:pt x="1490" y="1612"/>
                    <a:pt x="1486" y="1619"/>
                    <a:pt x="1481" y="1626"/>
                  </a:cubicBezTo>
                  <a:cubicBezTo>
                    <a:pt x="1476" y="1632"/>
                    <a:pt x="1471" y="1639"/>
                    <a:pt x="1468" y="1647"/>
                  </a:cubicBezTo>
                  <a:cubicBezTo>
                    <a:pt x="1461" y="1652"/>
                    <a:pt x="1455" y="1660"/>
                    <a:pt x="1453" y="1667"/>
                  </a:cubicBezTo>
                  <a:cubicBezTo>
                    <a:pt x="1443" y="1668"/>
                    <a:pt x="1443" y="1677"/>
                    <a:pt x="1435" y="1680"/>
                  </a:cubicBezTo>
                  <a:cubicBezTo>
                    <a:pt x="1436" y="1686"/>
                    <a:pt x="1427" y="1682"/>
                    <a:pt x="1429" y="1689"/>
                  </a:cubicBezTo>
                  <a:cubicBezTo>
                    <a:pt x="1423" y="1688"/>
                    <a:pt x="1422" y="1692"/>
                    <a:pt x="1420" y="1695"/>
                  </a:cubicBezTo>
                  <a:cubicBezTo>
                    <a:pt x="1414" y="1700"/>
                    <a:pt x="1409" y="1705"/>
                    <a:pt x="1405" y="1711"/>
                  </a:cubicBezTo>
                  <a:cubicBezTo>
                    <a:pt x="1397" y="1713"/>
                    <a:pt x="1396" y="1723"/>
                    <a:pt x="1387" y="1724"/>
                  </a:cubicBezTo>
                  <a:cubicBezTo>
                    <a:pt x="1384" y="1731"/>
                    <a:pt x="1377" y="1734"/>
                    <a:pt x="1372" y="1739"/>
                  </a:cubicBezTo>
                  <a:cubicBezTo>
                    <a:pt x="1367" y="1744"/>
                    <a:pt x="1363" y="1751"/>
                    <a:pt x="1357" y="1754"/>
                  </a:cubicBezTo>
                  <a:cubicBezTo>
                    <a:pt x="1347" y="1765"/>
                    <a:pt x="1336" y="1774"/>
                    <a:pt x="1324" y="1783"/>
                  </a:cubicBezTo>
                  <a:cubicBezTo>
                    <a:pt x="1315" y="1792"/>
                    <a:pt x="1307" y="1802"/>
                    <a:pt x="1298" y="1811"/>
                  </a:cubicBezTo>
                  <a:cubicBezTo>
                    <a:pt x="1297" y="1814"/>
                    <a:pt x="1294" y="1816"/>
                    <a:pt x="1291" y="1817"/>
                  </a:cubicBezTo>
                  <a:cubicBezTo>
                    <a:pt x="1294" y="1825"/>
                    <a:pt x="1284" y="1819"/>
                    <a:pt x="1287" y="1826"/>
                  </a:cubicBezTo>
                  <a:cubicBezTo>
                    <a:pt x="1282" y="1826"/>
                    <a:pt x="1284" y="1832"/>
                    <a:pt x="1280" y="1833"/>
                  </a:cubicBezTo>
                  <a:cubicBezTo>
                    <a:pt x="1277" y="1835"/>
                    <a:pt x="1276" y="1839"/>
                    <a:pt x="1274" y="1841"/>
                  </a:cubicBezTo>
                  <a:cubicBezTo>
                    <a:pt x="1269" y="1846"/>
                    <a:pt x="1267" y="1852"/>
                    <a:pt x="1263" y="1857"/>
                  </a:cubicBezTo>
                  <a:cubicBezTo>
                    <a:pt x="1260" y="1863"/>
                    <a:pt x="1253" y="1866"/>
                    <a:pt x="1252" y="1874"/>
                  </a:cubicBezTo>
                  <a:cubicBezTo>
                    <a:pt x="1247" y="1878"/>
                    <a:pt x="1245" y="1884"/>
                    <a:pt x="1241" y="1889"/>
                  </a:cubicBezTo>
                  <a:cubicBezTo>
                    <a:pt x="1241" y="1894"/>
                    <a:pt x="1235" y="1892"/>
                    <a:pt x="1237" y="1898"/>
                  </a:cubicBezTo>
                  <a:cubicBezTo>
                    <a:pt x="1235" y="1899"/>
                    <a:pt x="1234" y="1900"/>
                    <a:pt x="1235" y="1903"/>
                  </a:cubicBezTo>
                  <a:cubicBezTo>
                    <a:pt x="1232" y="1902"/>
                    <a:pt x="1231" y="1906"/>
                    <a:pt x="1230" y="1903"/>
                  </a:cubicBezTo>
                  <a:cubicBezTo>
                    <a:pt x="1230" y="1892"/>
                    <a:pt x="1235" y="1886"/>
                    <a:pt x="1239" y="1879"/>
                  </a:cubicBezTo>
                  <a:cubicBezTo>
                    <a:pt x="1242" y="1876"/>
                    <a:pt x="1243" y="1873"/>
                    <a:pt x="1245" y="1870"/>
                  </a:cubicBezTo>
                  <a:cubicBezTo>
                    <a:pt x="1251" y="1868"/>
                    <a:pt x="1241" y="1862"/>
                    <a:pt x="1250" y="1861"/>
                  </a:cubicBezTo>
                  <a:cubicBezTo>
                    <a:pt x="1256" y="1846"/>
                    <a:pt x="1268" y="1835"/>
                    <a:pt x="1274" y="1820"/>
                  </a:cubicBezTo>
                  <a:cubicBezTo>
                    <a:pt x="1276" y="1819"/>
                    <a:pt x="1279" y="1819"/>
                    <a:pt x="1278" y="1815"/>
                  </a:cubicBezTo>
                  <a:cubicBezTo>
                    <a:pt x="1282" y="1815"/>
                    <a:pt x="1284" y="1814"/>
                    <a:pt x="1285" y="1811"/>
                  </a:cubicBezTo>
                  <a:cubicBezTo>
                    <a:pt x="1287" y="1807"/>
                    <a:pt x="1290" y="1804"/>
                    <a:pt x="1293" y="1800"/>
                  </a:cubicBezTo>
                  <a:cubicBezTo>
                    <a:pt x="1296" y="1797"/>
                    <a:pt x="1300" y="1793"/>
                    <a:pt x="1302" y="1789"/>
                  </a:cubicBezTo>
                  <a:cubicBezTo>
                    <a:pt x="1305" y="1786"/>
                    <a:pt x="1311" y="1785"/>
                    <a:pt x="1313" y="1780"/>
                  </a:cubicBezTo>
                  <a:cubicBezTo>
                    <a:pt x="1318" y="1779"/>
                    <a:pt x="1319" y="1773"/>
                    <a:pt x="1324" y="1772"/>
                  </a:cubicBezTo>
                  <a:cubicBezTo>
                    <a:pt x="1322" y="1764"/>
                    <a:pt x="1332" y="1767"/>
                    <a:pt x="1333" y="1761"/>
                  </a:cubicBezTo>
                  <a:cubicBezTo>
                    <a:pt x="1338" y="1759"/>
                    <a:pt x="1338" y="1754"/>
                    <a:pt x="1344" y="1752"/>
                  </a:cubicBezTo>
                  <a:cubicBezTo>
                    <a:pt x="1347" y="1749"/>
                    <a:pt x="1349" y="1744"/>
                    <a:pt x="1354" y="1743"/>
                  </a:cubicBezTo>
                  <a:cubicBezTo>
                    <a:pt x="1354" y="1740"/>
                    <a:pt x="1355" y="1739"/>
                    <a:pt x="1357" y="1737"/>
                  </a:cubicBezTo>
                  <a:cubicBezTo>
                    <a:pt x="1361" y="1737"/>
                    <a:pt x="1361" y="1734"/>
                    <a:pt x="1363" y="1732"/>
                  </a:cubicBezTo>
                  <a:cubicBezTo>
                    <a:pt x="1365" y="1728"/>
                    <a:pt x="1371" y="1728"/>
                    <a:pt x="1372" y="1722"/>
                  </a:cubicBezTo>
                  <a:cubicBezTo>
                    <a:pt x="1381" y="1717"/>
                    <a:pt x="1382" y="1706"/>
                    <a:pt x="1392" y="1702"/>
                  </a:cubicBezTo>
                  <a:cubicBezTo>
                    <a:pt x="1392" y="1699"/>
                    <a:pt x="1392" y="1697"/>
                    <a:pt x="1396" y="1698"/>
                  </a:cubicBezTo>
                  <a:cubicBezTo>
                    <a:pt x="1395" y="1693"/>
                    <a:pt x="1399" y="1693"/>
                    <a:pt x="1400" y="1691"/>
                  </a:cubicBezTo>
                  <a:cubicBezTo>
                    <a:pt x="1403" y="1688"/>
                    <a:pt x="1406" y="1684"/>
                    <a:pt x="1409" y="1680"/>
                  </a:cubicBezTo>
                  <a:cubicBezTo>
                    <a:pt x="1413" y="1671"/>
                    <a:pt x="1424" y="1667"/>
                    <a:pt x="1426" y="1656"/>
                  </a:cubicBezTo>
                  <a:cubicBezTo>
                    <a:pt x="1433" y="1656"/>
                    <a:pt x="1430" y="1647"/>
                    <a:pt x="1437" y="1647"/>
                  </a:cubicBezTo>
                  <a:cubicBezTo>
                    <a:pt x="1436" y="1640"/>
                    <a:pt x="1445" y="1642"/>
                    <a:pt x="1444" y="1634"/>
                  </a:cubicBezTo>
                  <a:cubicBezTo>
                    <a:pt x="1450" y="1628"/>
                    <a:pt x="1454" y="1619"/>
                    <a:pt x="1461" y="1613"/>
                  </a:cubicBezTo>
                  <a:cubicBezTo>
                    <a:pt x="1461" y="1606"/>
                    <a:pt x="1467" y="1605"/>
                    <a:pt x="1468" y="1599"/>
                  </a:cubicBezTo>
                  <a:cubicBezTo>
                    <a:pt x="1471" y="1596"/>
                    <a:pt x="1472" y="1590"/>
                    <a:pt x="1477" y="1589"/>
                  </a:cubicBezTo>
                  <a:cubicBezTo>
                    <a:pt x="1475" y="1581"/>
                    <a:pt x="1481" y="1580"/>
                    <a:pt x="1481" y="1573"/>
                  </a:cubicBezTo>
                  <a:cubicBezTo>
                    <a:pt x="1488" y="1573"/>
                    <a:pt x="1484" y="1562"/>
                    <a:pt x="1490" y="1560"/>
                  </a:cubicBezTo>
                  <a:cubicBezTo>
                    <a:pt x="1491" y="1549"/>
                    <a:pt x="1498" y="1543"/>
                    <a:pt x="1501" y="1532"/>
                  </a:cubicBezTo>
                  <a:cubicBezTo>
                    <a:pt x="1504" y="1522"/>
                    <a:pt x="1507" y="1512"/>
                    <a:pt x="1509" y="1501"/>
                  </a:cubicBezTo>
                  <a:cubicBezTo>
                    <a:pt x="1512" y="1498"/>
                    <a:pt x="1513" y="1492"/>
                    <a:pt x="1514" y="1486"/>
                  </a:cubicBezTo>
                  <a:cubicBezTo>
                    <a:pt x="1519" y="1484"/>
                    <a:pt x="1511" y="1478"/>
                    <a:pt x="1518" y="1475"/>
                  </a:cubicBezTo>
                  <a:cubicBezTo>
                    <a:pt x="1516" y="1467"/>
                    <a:pt x="1521" y="1465"/>
                    <a:pt x="1520" y="1458"/>
                  </a:cubicBezTo>
                  <a:cubicBezTo>
                    <a:pt x="1523" y="1457"/>
                    <a:pt x="1522" y="1452"/>
                    <a:pt x="1522" y="1449"/>
                  </a:cubicBezTo>
                  <a:cubicBezTo>
                    <a:pt x="1522" y="1446"/>
                    <a:pt x="1523" y="1441"/>
                    <a:pt x="1520" y="1440"/>
                  </a:cubicBezTo>
                  <a:cubicBezTo>
                    <a:pt x="1517" y="1452"/>
                    <a:pt x="1514" y="1465"/>
                    <a:pt x="1511" y="1477"/>
                  </a:cubicBezTo>
                  <a:cubicBezTo>
                    <a:pt x="1510" y="1484"/>
                    <a:pt x="1507" y="1489"/>
                    <a:pt x="1507" y="1497"/>
                  </a:cubicBezTo>
                  <a:cubicBezTo>
                    <a:pt x="1503" y="1501"/>
                    <a:pt x="1502" y="1508"/>
                    <a:pt x="1501" y="1514"/>
                  </a:cubicBezTo>
                  <a:cubicBezTo>
                    <a:pt x="1495" y="1517"/>
                    <a:pt x="1496" y="1526"/>
                    <a:pt x="1494" y="1532"/>
                  </a:cubicBezTo>
                  <a:cubicBezTo>
                    <a:pt x="1490" y="1532"/>
                    <a:pt x="1493" y="1538"/>
                    <a:pt x="1490" y="1538"/>
                  </a:cubicBezTo>
                  <a:cubicBezTo>
                    <a:pt x="1491" y="1544"/>
                    <a:pt x="1485" y="1543"/>
                    <a:pt x="1485" y="1547"/>
                  </a:cubicBezTo>
                  <a:cubicBezTo>
                    <a:pt x="1482" y="1560"/>
                    <a:pt x="1474" y="1568"/>
                    <a:pt x="1472" y="1582"/>
                  </a:cubicBezTo>
                  <a:cubicBezTo>
                    <a:pt x="1467" y="1585"/>
                    <a:pt x="1465" y="1592"/>
                    <a:pt x="1461" y="1597"/>
                  </a:cubicBezTo>
                  <a:cubicBezTo>
                    <a:pt x="1457" y="1601"/>
                    <a:pt x="1452" y="1606"/>
                    <a:pt x="1450" y="1613"/>
                  </a:cubicBezTo>
                  <a:cubicBezTo>
                    <a:pt x="1441" y="1622"/>
                    <a:pt x="1435" y="1633"/>
                    <a:pt x="1426" y="1643"/>
                  </a:cubicBezTo>
                  <a:cubicBezTo>
                    <a:pt x="1423" y="1648"/>
                    <a:pt x="1419" y="1653"/>
                    <a:pt x="1416" y="1658"/>
                  </a:cubicBezTo>
                  <a:cubicBezTo>
                    <a:pt x="1414" y="1661"/>
                    <a:pt x="1412" y="1664"/>
                    <a:pt x="1409" y="1665"/>
                  </a:cubicBezTo>
                  <a:cubicBezTo>
                    <a:pt x="1406" y="1667"/>
                    <a:pt x="1405" y="1671"/>
                    <a:pt x="1402" y="1674"/>
                  </a:cubicBezTo>
                  <a:cubicBezTo>
                    <a:pt x="1397" y="1673"/>
                    <a:pt x="1404" y="1684"/>
                    <a:pt x="1396" y="1680"/>
                  </a:cubicBezTo>
                  <a:cubicBezTo>
                    <a:pt x="1396" y="1684"/>
                    <a:pt x="1390" y="1683"/>
                    <a:pt x="1392" y="1689"/>
                  </a:cubicBezTo>
                  <a:cubicBezTo>
                    <a:pt x="1384" y="1686"/>
                    <a:pt x="1390" y="1696"/>
                    <a:pt x="1383" y="1693"/>
                  </a:cubicBezTo>
                  <a:cubicBezTo>
                    <a:pt x="1383" y="1699"/>
                    <a:pt x="1379" y="1700"/>
                    <a:pt x="1376" y="1702"/>
                  </a:cubicBezTo>
                  <a:cubicBezTo>
                    <a:pt x="1361" y="1723"/>
                    <a:pt x="1342" y="1740"/>
                    <a:pt x="1322" y="1756"/>
                  </a:cubicBezTo>
                  <a:cubicBezTo>
                    <a:pt x="1314" y="1767"/>
                    <a:pt x="1303" y="1774"/>
                    <a:pt x="1296" y="1785"/>
                  </a:cubicBezTo>
                  <a:cubicBezTo>
                    <a:pt x="1295" y="1789"/>
                    <a:pt x="1288" y="1786"/>
                    <a:pt x="1289" y="1791"/>
                  </a:cubicBezTo>
                  <a:cubicBezTo>
                    <a:pt x="1285" y="1792"/>
                    <a:pt x="1288" y="1799"/>
                    <a:pt x="1282" y="1798"/>
                  </a:cubicBezTo>
                  <a:cubicBezTo>
                    <a:pt x="1278" y="1798"/>
                    <a:pt x="1281" y="1805"/>
                    <a:pt x="1276" y="1804"/>
                  </a:cubicBezTo>
                  <a:cubicBezTo>
                    <a:pt x="1276" y="1807"/>
                    <a:pt x="1274" y="1807"/>
                    <a:pt x="1274" y="1809"/>
                  </a:cubicBezTo>
                  <a:cubicBezTo>
                    <a:pt x="1271" y="1809"/>
                    <a:pt x="1270" y="1812"/>
                    <a:pt x="1269" y="1809"/>
                  </a:cubicBezTo>
                  <a:cubicBezTo>
                    <a:pt x="1278" y="1789"/>
                    <a:pt x="1293" y="1777"/>
                    <a:pt x="1304" y="1761"/>
                  </a:cubicBezTo>
                  <a:cubicBezTo>
                    <a:pt x="1315" y="1744"/>
                    <a:pt x="1330" y="1731"/>
                    <a:pt x="1341" y="1715"/>
                  </a:cubicBezTo>
                  <a:cubicBezTo>
                    <a:pt x="1348" y="1716"/>
                    <a:pt x="1346" y="1707"/>
                    <a:pt x="1352" y="1706"/>
                  </a:cubicBezTo>
                  <a:cubicBezTo>
                    <a:pt x="1355" y="1706"/>
                    <a:pt x="1355" y="1702"/>
                    <a:pt x="1357" y="1700"/>
                  </a:cubicBezTo>
                  <a:cubicBezTo>
                    <a:pt x="1359" y="1699"/>
                    <a:pt x="1361" y="1697"/>
                    <a:pt x="1361" y="1693"/>
                  </a:cubicBezTo>
                  <a:cubicBezTo>
                    <a:pt x="1365" y="1690"/>
                    <a:pt x="1370" y="1689"/>
                    <a:pt x="1370" y="1682"/>
                  </a:cubicBezTo>
                  <a:cubicBezTo>
                    <a:pt x="1374" y="1679"/>
                    <a:pt x="1379" y="1677"/>
                    <a:pt x="1381" y="1671"/>
                  </a:cubicBezTo>
                  <a:cubicBezTo>
                    <a:pt x="1387" y="1671"/>
                    <a:pt x="1383" y="1661"/>
                    <a:pt x="1392" y="1663"/>
                  </a:cubicBezTo>
                  <a:cubicBezTo>
                    <a:pt x="1391" y="1655"/>
                    <a:pt x="1398" y="1655"/>
                    <a:pt x="1398" y="1647"/>
                  </a:cubicBezTo>
                  <a:cubicBezTo>
                    <a:pt x="1404" y="1647"/>
                    <a:pt x="1405" y="1640"/>
                    <a:pt x="1409" y="1637"/>
                  </a:cubicBezTo>
                  <a:cubicBezTo>
                    <a:pt x="1413" y="1636"/>
                    <a:pt x="1410" y="1630"/>
                    <a:pt x="1413" y="1630"/>
                  </a:cubicBezTo>
                  <a:cubicBezTo>
                    <a:pt x="1414" y="1627"/>
                    <a:pt x="1417" y="1626"/>
                    <a:pt x="1418" y="1623"/>
                  </a:cubicBezTo>
                  <a:cubicBezTo>
                    <a:pt x="1422" y="1621"/>
                    <a:pt x="1422" y="1615"/>
                    <a:pt x="1426" y="1613"/>
                  </a:cubicBezTo>
                  <a:cubicBezTo>
                    <a:pt x="1427" y="1606"/>
                    <a:pt x="1434" y="1606"/>
                    <a:pt x="1433" y="1597"/>
                  </a:cubicBezTo>
                  <a:cubicBezTo>
                    <a:pt x="1440" y="1590"/>
                    <a:pt x="1444" y="1581"/>
                    <a:pt x="1448" y="1571"/>
                  </a:cubicBezTo>
                  <a:cubicBezTo>
                    <a:pt x="1453" y="1562"/>
                    <a:pt x="1456" y="1551"/>
                    <a:pt x="1461" y="1543"/>
                  </a:cubicBezTo>
                  <a:cubicBezTo>
                    <a:pt x="1464" y="1531"/>
                    <a:pt x="1472" y="1526"/>
                    <a:pt x="1472" y="1512"/>
                  </a:cubicBezTo>
                  <a:cubicBezTo>
                    <a:pt x="1477" y="1510"/>
                    <a:pt x="1474" y="1501"/>
                    <a:pt x="1479" y="1499"/>
                  </a:cubicBezTo>
                  <a:cubicBezTo>
                    <a:pt x="1479" y="1492"/>
                    <a:pt x="1481" y="1487"/>
                    <a:pt x="1483" y="1482"/>
                  </a:cubicBezTo>
                  <a:cubicBezTo>
                    <a:pt x="1485" y="1469"/>
                    <a:pt x="1487" y="1458"/>
                    <a:pt x="1490" y="1447"/>
                  </a:cubicBezTo>
                  <a:cubicBezTo>
                    <a:pt x="1489" y="1432"/>
                    <a:pt x="1494" y="1423"/>
                    <a:pt x="1492" y="1408"/>
                  </a:cubicBezTo>
                  <a:cubicBezTo>
                    <a:pt x="1497" y="1405"/>
                    <a:pt x="1493" y="1394"/>
                    <a:pt x="1494" y="1388"/>
                  </a:cubicBezTo>
                  <a:cubicBezTo>
                    <a:pt x="1496" y="1386"/>
                    <a:pt x="1498" y="1372"/>
                    <a:pt x="1494" y="1371"/>
                  </a:cubicBezTo>
                  <a:cubicBezTo>
                    <a:pt x="1488" y="1395"/>
                    <a:pt x="1486" y="1423"/>
                    <a:pt x="1483" y="1451"/>
                  </a:cubicBezTo>
                  <a:cubicBezTo>
                    <a:pt x="1479" y="1452"/>
                    <a:pt x="1484" y="1455"/>
                    <a:pt x="1481" y="1456"/>
                  </a:cubicBezTo>
                  <a:cubicBezTo>
                    <a:pt x="1481" y="1459"/>
                    <a:pt x="1480" y="1462"/>
                    <a:pt x="1479" y="1464"/>
                  </a:cubicBezTo>
                  <a:cubicBezTo>
                    <a:pt x="1475" y="1469"/>
                    <a:pt x="1477" y="1479"/>
                    <a:pt x="1474" y="1484"/>
                  </a:cubicBezTo>
                  <a:cubicBezTo>
                    <a:pt x="1472" y="1498"/>
                    <a:pt x="1465" y="1506"/>
                    <a:pt x="1463" y="1521"/>
                  </a:cubicBezTo>
                  <a:cubicBezTo>
                    <a:pt x="1458" y="1526"/>
                    <a:pt x="1455" y="1533"/>
                    <a:pt x="1453" y="1541"/>
                  </a:cubicBezTo>
                  <a:cubicBezTo>
                    <a:pt x="1449" y="1542"/>
                    <a:pt x="1449" y="1548"/>
                    <a:pt x="1448" y="1551"/>
                  </a:cubicBezTo>
                  <a:cubicBezTo>
                    <a:pt x="1444" y="1553"/>
                    <a:pt x="1444" y="1559"/>
                    <a:pt x="1442" y="1562"/>
                  </a:cubicBezTo>
                  <a:cubicBezTo>
                    <a:pt x="1435" y="1576"/>
                    <a:pt x="1428" y="1591"/>
                    <a:pt x="1420" y="1604"/>
                  </a:cubicBezTo>
                  <a:cubicBezTo>
                    <a:pt x="1415" y="1609"/>
                    <a:pt x="1412" y="1616"/>
                    <a:pt x="1407" y="1621"/>
                  </a:cubicBezTo>
                  <a:cubicBezTo>
                    <a:pt x="1405" y="1624"/>
                    <a:pt x="1405" y="1629"/>
                    <a:pt x="1400" y="1630"/>
                  </a:cubicBezTo>
                  <a:cubicBezTo>
                    <a:pt x="1397" y="1633"/>
                    <a:pt x="1397" y="1638"/>
                    <a:pt x="1394" y="1641"/>
                  </a:cubicBezTo>
                  <a:cubicBezTo>
                    <a:pt x="1386" y="1645"/>
                    <a:pt x="1386" y="1655"/>
                    <a:pt x="1378" y="1658"/>
                  </a:cubicBezTo>
                  <a:cubicBezTo>
                    <a:pt x="1380" y="1665"/>
                    <a:pt x="1371" y="1661"/>
                    <a:pt x="1372" y="1667"/>
                  </a:cubicBezTo>
                  <a:cubicBezTo>
                    <a:pt x="1371" y="1672"/>
                    <a:pt x="1364" y="1671"/>
                    <a:pt x="1365" y="1678"/>
                  </a:cubicBezTo>
                  <a:cubicBezTo>
                    <a:pt x="1358" y="1681"/>
                    <a:pt x="1358" y="1691"/>
                    <a:pt x="1350" y="1693"/>
                  </a:cubicBezTo>
                  <a:cubicBezTo>
                    <a:pt x="1347" y="1701"/>
                    <a:pt x="1338" y="1703"/>
                    <a:pt x="1335" y="1711"/>
                  </a:cubicBezTo>
                  <a:cubicBezTo>
                    <a:pt x="1330" y="1711"/>
                    <a:pt x="1331" y="1717"/>
                    <a:pt x="1326" y="1717"/>
                  </a:cubicBezTo>
                  <a:cubicBezTo>
                    <a:pt x="1326" y="1723"/>
                    <a:pt x="1320" y="1722"/>
                    <a:pt x="1320" y="1728"/>
                  </a:cubicBezTo>
                  <a:cubicBezTo>
                    <a:pt x="1313" y="1726"/>
                    <a:pt x="1317" y="1735"/>
                    <a:pt x="1311" y="1735"/>
                  </a:cubicBezTo>
                  <a:cubicBezTo>
                    <a:pt x="1310" y="1739"/>
                    <a:pt x="1306" y="1742"/>
                    <a:pt x="1304" y="1746"/>
                  </a:cubicBezTo>
                  <a:cubicBezTo>
                    <a:pt x="1299" y="1751"/>
                    <a:pt x="1296" y="1757"/>
                    <a:pt x="1291" y="1763"/>
                  </a:cubicBezTo>
                  <a:cubicBezTo>
                    <a:pt x="1286" y="1768"/>
                    <a:pt x="1281" y="1774"/>
                    <a:pt x="1276" y="1780"/>
                  </a:cubicBezTo>
                  <a:cubicBezTo>
                    <a:pt x="1274" y="1783"/>
                    <a:pt x="1272" y="1787"/>
                    <a:pt x="1269" y="1789"/>
                  </a:cubicBezTo>
                  <a:cubicBezTo>
                    <a:pt x="1266" y="1792"/>
                    <a:pt x="1266" y="1797"/>
                    <a:pt x="1263" y="1800"/>
                  </a:cubicBezTo>
                  <a:cubicBezTo>
                    <a:pt x="1261" y="1803"/>
                    <a:pt x="1261" y="1808"/>
                    <a:pt x="1256" y="1809"/>
                  </a:cubicBezTo>
                  <a:cubicBezTo>
                    <a:pt x="1256" y="1812"/>
                    <a:pt x="1254" y="1812"/>
                    <a:pt x="1254" y="1815"/>
                  </a:cubicBezTo>
                  <a:cubicBezTo>
                    <a:pt x="1252" y="1815"/>
                    <a:pt x="1251" y="1818"/>
                    <a:pt x="1250" y="1815"/>
                  </a:cubicBezTo>
                  <a:cubicBezTo>
                    <a:pt x="1254" y="1796"/>
                    <a:pt x="1265" y="1784"/>
                    <a:pt x="1272" y="1767"/>
                  </a:cubicBezTo>
                  <a:cubicBezTo>
                    <a:pt x="1275" y="1759"/>
                    <a:pt x="1280" y="1753"/>
                    <a:pt x="1282" y="1743"/>
                  </a:cubicBezTo>
                  <a:cubicBezTo>
                    <a:pt x="1287" y="1736"/>
                    <a:pt x="1290" y="1728"/>
                    <a:pt x="1296" y="1722"/>
                  </a:cubicBezTo>
                  <a:cubicBezTo>
                    <a:pt x="1300" y="1715"/>
                    <a:pt x="1306" y="1709"/>
                    <a:pt x="1311" y="1702"/>
                  </a:cubicBezTo>
                  <a:cubicBezTo>
                    <a:pt x="1316" y="1701"/>
                    <a:pt x="1316" y="1695"/>
                    <a:pt x="1320" y="1693"/>
                  </a:cubicBezTo>
                  <a:cubicBezTo>
                    <a:pt x="1320" y="1688"/>
                    <a:pt x="1327" y="1689"/>
                    <a:pt x="1326" y="1682"/>
                  </a:cubicBezTo>
                  <a:cubicBezTo>
                    <a:pt x="1336" y="1680"/>
                    <a:pt x="1335" y="1668"/>
                    <a:pt x="1344" y="1665"/>
                  </a:cubicBezTo>
                  <a:cubicBezTo>
                    <a:pt x="1345" y="1660"/>
                    <a:pt x="1348" y="1658"/>
                    <a:pt x="1350" y="1654"/>
                  </a:cubicBezTo>
                  <a:cubicBezTo>
                    <a:pt x="1353" y="1654"/>
                    <a:pt x="1353" y="1652"/>
                    <a:pt x="1354" y="1650"/>
                  </a:cubicBezTo>
                  <a:cubicBezTo>
                    <a:pt x="1355" y="1646"/>
                    <a:pt x="1360" y="1648"/>
                    <a:pt x="1359" y="1643"/>
                  </a:cubicBezTo>
                  <a:cubicBezTo>
                    <a:pt x="1368" y="1640"/>
                    <a:pt x="1369" y="1630"/>
                    <a:pt x="1376" y="1626"/>
                  </a:cubicBezTo>
                  <a:cubicBezTo>
                    <a:pt x="1377" y="1620"/>
                    <a:pt x="1379" y="1617"/>
                    <a:pt x="1385" y="1617"/>
                  </a:cubicBezTo>
                  <a:cubicBezTo>
                    <a:pt x="1384" y="1610"/>
                    <a:pt x="1391" y="1611"/>
                    <a:pt x="1392" y="1606"/>
                  </a:cubicBezTo>
                  <a:cubicBezTo>
                    <a:pt x="1392" y="1603"/>
                    <a:pt x="1395" y="1604"/>
                    <a:pt x="1396" y="1602"/>
                  </a:cubicBezTo>
                  <a:cubicBezTo>
                    <a:pt x="1396" y="1599"/>
                    <a:pt x="1397" y="1597"/>
                    <a:pt x="1398" y="1595"/>
                  </a:cubicBezTo>
                  <a:cubicBezTo>
                    <a:pt x="1403" y="1594"/>
                    <a:pt x="1403" y="1588"/>
                    <a:pt x="1407" y="1586"/>
                  </a:cubicBezTo>
                  <a:cubicBezTo>
                    <a:pt x="1412" y="1579"/>
                    <a:pt x="1417" y="1571"/>
                    <a:pt x="1422" y="1565"/>
                  </a:cubicBezTo>
                  <a:cubicBezTo>
                    <a:pt x="1429" y="1559"/>
                    <a:pt x="1431" y="1551"/>
                    <a:pt x="1437" y="1545"/>
                  </a:cubicBezTo>
                  <a:cubicBezTo>
                    <a:pt x="1441" y="1537"/>
                    <a:pt x="1444" y="1528"/>
                    <a:pt x="1450" y="1523"/>
                  </a:cubicBezTo>
                  <a:cubicBezTo>
                    <a:pt x="1456" y="1505"/>
                    <a:pt x="1465" y="1490"/>
                    <a:pt x="1470" y="1471"/>
                  </a:cubicBezTo>
                  <a:cubicBezTo>
                    <a:pt x="1465" y="1470"/>
                    <a:pt x="1463" y="1473"/>
                    <a:pt x="1463" y="1477"/>
                  </a:cubicBezTo>
                  <a:cubicBezTo>
                    <a:pt x="1465" y="1484"/>
                    <a:pt x="1457" y="1482"/>
                    <a:pt x="1459" y="1488"/>
                  </a:cubicBezTo>
                  <a:cubicBezTo>
                    <a:pt x="1457" y="1496"/>
                    <a:pt x="1452" y="1500"/>
                    <a:pt x="1450" y="1508"/>
                  </a:cubicBezTo>
                  <a:cubicBezTo>
                    <a:pt x="1447" y="1514"/>
                    <a:pt x="1444" y="1521"/>
                    <a:pt x="1439" y="1525"/>
                  </a:cubicBezTo>
                  <a:cubicBezTo>
                    <a:pt x="1438" y="1533"/>
                    <a:pt x="1432" y="1537"/>
                    <a:pt x="1431" y="1545"/>
                  </a:cubicBezTo>
                  <a:cubicBezTo>
                    <a:pt x="1424" y="1544"/>
                    <a:pt x="1425" y="1550"/>
                    <a:pt x="1422" y="1554"/>
                  </a:cubicBezTo>
                  <a:cubicBezTo>
                    <a:pt x="1418" y="1556"/>
                    <a:pt x="1415" y="1559"/>
                    <a:pt x="1413" y="1562"/>
                  </a:cubicBezTo>
                  <a:cubicBezTo>
                    <a:pt x="1414" y="1569"/>
                    <a:pt x="1407" y="1568"/>
                    <a:pt x="1407" y="1573"/>
                  </a:cubicBezTo>
                  <a:cubicBezTo>
                    <a:pt x="1402" y="1574"/>
                    <a:pt x="1402" y="1580"/>
                    <a:pt x="1398" y="1582"/>
                  </a:cubicBezTo>
                  <a:cubicBezTo>
                    <a:pt x="1393" y="1589"/>
                    <a:pt x="1387" y="1595"/>
                    <a:pt x="1383" y="1602"/>
                  </a:cubicBezTo>
                  <a:cubicBezTo>
                    <a:pt x="1380" y="1605"/>
                    <a:pt x="1376" y="1607"/>
                    <a:pt x="1376" y="1613"/>
                  </a:cubicBezTo>
                  <a:cubicBezTo>
                    <a:pt x="1368" y="1611"/>
                    <a:pt x="1371" y="1621"/>
                    <a:pt x="1365" y="1621"/>
                  </a:cubicBezTo>
                  <a:cubicBezTo>
                    <a:pt x="1365" y="1624"/>
                    <a:pt x="1362" y="1623"/>
                    <a:pt x="1361" y="1626"/>
                  </a:cubicBezTo>
                  <a:cubicBezTo>
                    <a:pt x="1361" y="1629"/>
                    <a:pt x="1360" y="1630"/>
                    <a:pt x="1359" y="1632"/>
                  </a:cubicBezTo>
                  <a:cubicBezTo>
                    <a:pt x="1354" y="1633"/>
                    <a:pt x="1354" y="1639"/>
                    <a:pt x="1350" y="1641"/>
                  </a:cubicBezTo>
                  <a:cubicBezTo>
                    <a:pt x="1343" y="1646"/>
                    <a:pt x="1338" y="1654"/>
                    <a:pt x="1333" y="1660"/>
                  </a:cubicBezTo>
                  <a:cubicBezTo>
                    <a:pt x="1329" y="1668"/>
                    <a:pt x="1322" y="1673"/>
                    <a:pt x="1317" y="1680"/>
                  </a:cubicBezTo>
                  <a:cubicBezTo>
                    <a:pt x="1312" y="1680"/>
                    <a:pt x="1314" y="1689"/>
                    <a:pt x="1309" y="1689"/>
                  </a:cubicBezTo>
                  <a:cubicBezTo>
                    <a:pt x="1308" y="1692"/>
                    <a:pt x="1308" y="1694"/>
                    <a:pt x="1304" y="1693"/>
                  </a:cubicBezTo>
                  <a:cubicBezTo>
                    <a:pt x="1303" y="1696"/>
                    <a:pt x="1302" y="1698"/>
                    <a:pt x="1300" y="1700"/>
                  </a:cubicBezTo>
                  <a:cubicBezTo>
                    <a:pt x="1303" y="1687"/>
                    <a:pt x="1312" y="1679"/>
                    <a:pt x="1317" y="1669"/>
                  </a:cubicBezTo>
                  <a:cubicBezTo>
                    <a:pt x="1320" y="1664"/>
                    <a:pt x="1325" y="1661"/>
                    <a:pt x="1326" y="1654"/>
                  </a:cubicBezTo>
                  <a:cubicBezTo>
                    <a:pt x="1333" y="1653"/>
                    <a:pt x="1330" y="1642"/>
                    <a:pt x="1337" y="1641"/>
                  </a:cubicBezTo>
                  <a:cubicBezTo>
                    <a:pt x="1338" y="1634"/>
                    <a:pt x="1343" y="1631"/>
                    <a:pt x="1346" y="1626"/>
                  </a:cubicBezTo>
                  <a:cubicBezTo>
                    <a:pt x="1347" y="1623"/>
                    <a:pt x="1348" y="1621"/>
                    <a:pt x="1350" y="1619"/>
                  </a:cubicBezTo>
                  <a:cubicBezTo>
                    <a:pt x="1354" y="1619"/>
                    <a:pt x="1352" y="1612"/>
                    <a:pt x="1357" y="1613"/>
                  </a:cubicBezTo>
                  <a:cubicBezTo>
                    <a:pt x="1362" y="1602"/>
                    <a:pt x="1370" y="1594"/>
                    <a:pt x="1374" y="1582"/>
                  </a:cubicBezTo>
                  <a:cubicBezTo>
                    <a:pt x="1378" y="1579"/>
                    <a:pt x="1383" y="1577"/>
                    <a:pt x="1383" y="1571"/>
                  </a:cubicBezTo>
                  <a:cubicBezTo>
                    <a:pt x="1388" y="1569"/>
                    <a:pt x="1392" y="1567"/>
                    <a:pt x="1392" y="1560"/>
                  </a:cubicBezTo>
                  <a:cubicBezTo>
                    <a:pt x="1400" y="1555"/>
                    <a:pt x="1402" y="1543"/>
                    <a:pt x="1411" y="1538"/>
                  </a:cubicBezTo>
                  <a:cubicBezTo>
                    <a:pt x="1411" y="1532"/>
                    <a:pt x="1417" y="1531"/>
                    <a:pt x="1418" y="1525"/>
                  </a:cubicBezTo>
                  <a:cubicBezTo>
                    <a:pt x="1421" y="1522"/>
                    <a:pt x="1422" y="1515"/>
                    <a:pt x="1426" y="1512"/>
                  </a:cubicBezTo>
                  <a:cubicBezTo>
                    <a:pt x="1430" y="1502"/>
                    <a:pt x="1436" y="1494"/>
                    <a:pt x="1442" y="1486"/>
                  </a:cubicBezTo>
                  <a:cubicBezTo>
                    <a:pt x="1445" y="1470"/>
                    <a:pt x="1455" y="1460"/>
                    <a:pt x="1457" y="1442"/>
                  </a:cubicBezTo>
                  <a:cubicBezTo>
                    <a:pt x="1463" y="1444"/>
                    <a:pt x="1455" y="1432"/>
                    <a:pt x="1461" y="1434"/>
                  </a:cubicBezTo>
                  <a:cubicBezTo>
                    <a:pt x="1463" y="1430"/>
                    <a:pt x="1462" y="1425"/>
                    <a:pt x="1466" y="1423"/>
                  </a:cubicBezTo>
                  <a:cubicBezTo>
                    <a:pt x="1464" y="1416"/>
                    <a:pt x="1469" y="1416"/>
                    <a:pt x="1468" y="1410"/>
                  </a:cubicBezTo>
                  <a:cubicBezTo>
                    <a:pt x="1472" y="1408"/>
                    <a:pt x="1468" y="1399"/>
                    <a:pt x="1472" y="1399"/>
                  </a:cubicBezTo>
                  <a:cubicBezTo>
                    <a:pt x="1476" y="1383"/>
                    <a:pt x="1478" y="1365"/>
                    <a:pt x="1481" y="1349"/>
                  </a:cubicBezTo>
                  <a:cubicBezTo>
                    <a:pt x="1480" y="1339"/>
                    <a:pt x="1485" y="1334"/>
                    <a:pt x="1485" y="1325"/>
                  </a:cubicBezTo>
                  <a:cubicBezTo>
                    <a:pt x="1484" y="1318"/>
                    <a:pt x="1487" y="1317"/>
                    <a:pt x="1487" y="1312"/>
                  </a:cubicBezTo>
                  <a:cubicBezTo>
                    <a:pt x="1488" y="1306"/>
                    <a:pt x="1492" y="1305"/>
                    <a:pt x="1485" y="1303"/>
                  </a:cubicBezTo>
                  <a:cubicBezTo>
                    <a:pt x="1487" y="1311"/>
                    <a:pt x="1479" y="1316"/>
                    <a:pt x="1483" y="1320"/>
                  </a:cubicBezTo>
                  <a:cubicBezTo>
                    <a:pt x="1481" y="1326"/>
                    <a:pt x="1480" y="1334"/>
                    <a:pt x="1477" y="1338"/>
                  </a:cubicBezTo>
                  <a:cubicBezTo>
                    <a:pt x="1480" y="1348"/>
                    <a:pt x="1473" y="1361"/>
                    <a:pt x="1472" y="1373"/>
                  </a:cubicBezTo>
                  <a:cubicBezTo>
                    <a:pt x="1470" y="1386"/>
                    <a:pt x="1465" y="1396"/>
                    <a:pt x="1463" y="1410"/>
                  </a:cubicBezTo>
                  <a:cubicBezTo>
                    <a:pt x="1460" y="1413"/>
                    <a:pt x="1461" y="1422"/>
                    <a:pt x="1457" y="1425"/>
                  </a:cubicBezTo>
                  <a:cubicBezTo>
                    <a:pt x="1455" y="1430"/>
                    <a:pt x="1453" y="1436"/>
                    <a:pt x="1453" y="1442"/>
                  </a:cubicBezTo>
                  <a:cubicBezTo>
                    <a:pt x="1445" y="1450"/>
                    <a:pt x="1445" y="1466"/>
                    <a:pt x="1437" y="1473"/>
                  </a:cubicBezTo>
                  <a:cubicBezTo>
                    <a:pt x="1435" y="1478"/>
                    <a:pt x="1434" y="1484"/>
                    <a:pt x="1431" y="1488"/>
                  </a:cubicBezTo>
                  <a:cubicBezTo>
                    <a:pt x="1426" y="1491"/>
                    <a:pt x="1427" y="1499"/>
                    <a:pt x="1422" y="1501"/>
                  </a:cubicBezTo>
                  <a:cubicBezTo>
                    <a:pt x="1420" y="1506"/>
                    <a:pt x="1415" y="1508"/>
                    <a:pt x="1416" y="1517"/>
                  </a:cubicBezTo>
                  <a:cubicBezTo>
                    <a:pt x="1408" y="1517"/>
                    <a:pt x="1410" y="1527"/>
                    <a:pt x="1405" y="1530"/>
                  </a:cubicBezTo>
                  <a:cubicBezTo>
                    <a:pt x="1403" y="1536"/>
                    <a:pt x="1397" y="1537"/>
                    <a:pt x="1396" y="1543"/>
                  </a:cubicBezTo>
                  <a:cubicBezTo>
                    <a:pt x="1390" y="1544"/>
                    <a:pt x="1391" y="1552"/>
                    <a:pt x="1385" y="1554"/>
                  </a:cubicBezTo>
                  <a:cubicBezTo>
                    <a:pt x="1381" y="1565"/>
                    <a:pt x="1373" y="1572"/>
                    <a:pt x="1365" y="1580"/>
                  </a:cubicBezTo>
                  <a:cubicBezTo>
                    <a:pt x="1363" y="1583"/>
                    <a:pt x="1363" y="1588"/>
                    <a:pt x="1359" y="1589"/>
                  </a:cubicBezTo>
                  <a:cubicBezTo>
                    <a:pt x="1362" y="1597"/>
                    <a:pt x="1352" y="1594"/>
                    <a:pt x="1352" y="1599"/>
                  </a:cubicBezTo>
                  <a:cubicBezTo>
                    <a:pt x="1354" y="1607"/>
                    <a:pt x="1343" y="1602"/>
                    <a:pt x="1346" y="1610"/>
                  </a:cubicBezTo>
                  <a:cubicBezTo>
                    <a:pt x="1340" y="1611"/>
                    <a:pt x="1343" y="1619"/>
                    <a:pt x="1337" y="1619"/>
                  </a:cubicBezTo>
                  <a:cubicBezTo>
                    <a:pt x="1335" y="1628"/>
                    <a:pt x="1328" y="1632"/>
                    <a:pt x="1326" y="1641"/>
                  </a:cubicBezTo>
                  <a:cubicBezTo>
                    <a:pt x="1320" y="1646"/>
                    <a:pt x="1318" y="1656"/>
                    <a:pt x="1311" y="1660"/>
                  </a:cubicBezTo>
                  <a:cubicBezTo>
                    <a:pt x="1308" y="1668"/>
                    <a:pt x="1302" y="1674"/>
                    <a:pt x="1298" y="1680"/>
                  </a:cubicBezTo>
                  <a:cubicBezTo>
                    <a:pt x="1292" y="1686"/>
                    <a:pt x="1292" y="1697"/>
                    <a:pt x="1285" y="1702"/>
                  </a:cubicBezTo>
                  <a:cubicBezTo>
                    <a:pt x="1284" y="1712"/>
                    <a:pt x="1274" y="1713"/>
                    <a:pt x="1274" y="1724"/>
                  </a:cubicBezTo>
                  <a:cubicBezTo>
                    <a:pt x="1268" y="1729"/>
                    <a:pt x="1267" y="1740"/>
                    <a:pt x="1261" y="1746"/>
                  </a:cubicBezTo>
                  <a:cubicBezTo>
                    <a:pt x="1260" y="1732"/>
                    <a:pt x="1268" y="1729"/>
                    <a:pt x="1272" y="1719"/>
                  </a:cubicBezTo>
                  <a:cubicBezTo>
                    <a:pt x="1271" y="1713"/>
                    <a:pt x="1277" y="1714"/>
                    <a:pt x="1278" y="1708"/>
                  </a:cubicBezTo>
                  <a:cubicBezTo>
                    <a:pt x="1277" y="1701"/>
                    <a:pt x="1282" y="1699"/>
                    <a:pt x="1285" y="1695"/>
                  </a:cubicBezTo>
                  <a:cubicBezTo>
                    <a:pt x="1286" y="1684"/>
                    <a:pt x="1296" y="1682"/>
                    <a:pt x="1296" y="1669"/>
                  </a:cubicBezTo>
                  <a:cubicBezTo>
                    <a:pt x="1303" y="1665"/>
                    <a:pt x="1304" y="1652"/>
                    <a:pt x="1311" y="1647"/>
                  </a:cubicBezTo>
                  <a:cubicBezTo>
                    <a:pt x="1316" y="1640"/>
                    <a:pt x="1317" y="1629"/>
                    <a:pt x="1324" y="1623"/>
                  </a:cubicBezTo>
                  <a:cubicBezTo>
                    <a:pt x="1327" y="1615"/>
                    <a:pt x="1331" y="1605"/>
                    <a:pt x="1337" y="1599"/>
                  </a:cubicBezTo>
                  <a:cubicBezTo>
                    <a:pt x="1340" y="1591"/>
                    <a:pt x="1345" y="1583"/>
                    <a:pt x="1350" y="1575"/>
                  </a:cubicBezTo>
                  <a:cubicBezTo>
                    <a:pt x="1354" y="1567"/>
                    <a:pt x="1362" y="1563"/>
                    <a:pt x="1365" y="1554"/>
                  </a:cubicBezTo>
                  <a:cubicBezTo>
                    <a:pt x="1373" y="1549"/>
                    <a:pt x="1374" y="1538"/>
                    <a:pt x="1381" y="1532"/>
                  </a:cubicBezTo>
                  <a:cubicBezTo>
                    <a:pt x="1384" y="1529"/>
                    <a:pt x="1384" y="1524"/>
                    <a:pt x="1387" y="1521"/>
                  </a:cubicBezTo>
                  <a:cubicBezTo>
                    <a:pt x="1392" y="1519"/>
                    <a:pt x="1393" y="1513"/>
                    <a:pt x="1396" y="1510"/>
                  </a:cubicBezTo>
                  <a:cubicBezTo>
                    <a:pt x="1398" y="1510"/>
                    <a:pt x="1397" y="1509"/>
                    <a:pt x="1398" y="1508"/>
                  </a:cubicBezTo>
                  <a:cubicBezTo>
                    <a:pt x="1400" y="1505"/>
                    <a:pt x="1404" y="1505"/>
                    <a:pt x="1402" y="1499"/>
                  </a:cubicBezTo>
                  <a:cubicBezTo>
                    <a:pt x="1407" y="1498"/>
                    <a:pt x="1409" y="1493"/>
                    <a:pt x="1411" y="1488"/>
                  </a:cubicBezTo>
                  <a:cubicBezTo>
                    <a:pt x="1412" y="1484"/>
                    <a:pt x="1416" y="1481"/>
                    <a:pt x="1418" y="1477"/>
                  </a:cubicBezTo>
                  <a:cubicBezTo>
                    <a:pt x="1421" y="1474"/>
                    <a:pt x="1421" y="1467"/>
                    <a:pt x="1424" y="1464"/>
                  </a:cubicBezTo>
                  <a:cubicBezTo>
                    <a:pt x="1431" y="1446"/>
                    <a:pt x="1440" y="1431"/>
                    <a:pt x="1444" y="1410"/>
                  </a:cubicBezTo>
                  <a:cubicBezTo>
                    <a:pt x="1447" y="1407"/>
                    <a:pt x="1448" y="1402"/>
                    <a:pt x="1448" y="1397"/>
                  </a:cubicBezTo>
                  <a:cubicBezTo>
                    <a:pt x="1451" y="1393"/>
                    <a:pt x="1451" y="1386"/>
                    <a:pt x="1453" y="1381"/>
                  </a:cubicBezTo>
                  <a:cubicBezTo>
                    <a:pt x="1455" y="1371"/>
                    <a:pt x="1457" y="1361"/>
                    <a:pt x="1459" y="1351"/>
                  </a:cubicBezTo>
                  <a:cubicBezTo>
                    <a:pt x="1457" y="1331"/>
                    <a:pt x="1462" y="1318"/>
                    <a:pt x="1461" y="1299"/>
                  </a:cubicBezTo>
                  <a:cubicBezTo>
                    <a:pt x="1453" y="1296"/>
                    <a:pt x="1458" y="1307"/>
                    <a:pt x="1457" y="1312"/>
                  </a:cubicBezTo>
                  <a:cubicBezTo>
                    <a:pt x="1456" y="1316"/>
                    <a:pt x="1460" y="1326"/>
                    <a:pt x="1455" y="1327"/>
                  </a:cubicBezTo>
                  <a:cubicBezTo>
                    <a:pt x="1459" y="1331"/>
                    <a:pt x="1453" y="1332"/>
                    <a:pt x="1455" y="1340"/>
                  </a:cubicBezTo>
                  <a:cubicBezTo>
                    <a:pt x="1456" y="1347"/>
                    <a:pt x="1453" y="1350"/>
                    <a:pt x="1453" y="1355"/>
                  </a:cubicBezTo>
                  <a:cubicBezTo>
                    <a:pt x="1450" y="1376"/>
                    <a:pt x="1442" y="1392"/>
                    <a:pt x="1439" y="1412"/>
                  </a:cubicBezTo>
                  <a:cubicBezTo>
                    <a:pt x="1434" y="1418"/>
                    <a:pt x="1433" y="1428"/>
                    <a:pt x="1429" y="1436"/>
                  </a:cubicBezTo>
                  <a:cubicBezTo>
                    <a:pt x="1426" y="1439"/>
                    <a:pt x="1427" y="1446"/>
                    <a:pt x="1424" y="1449"/>
                  </a:cubicBezTo>
                  <a:cubicBezTo>
                    <a:pt x="1419" y="1450"/>
                    <a:pt x="1422" y="1459"/>
                    <a:pt x="1418" y="1460"/>
                  </a:cubicBezTo>
                  <a:cubicBezTo>
                    <a:pt x="1419" y="1467"/>
                    <a:pt x="1411" y="1465"/>
                    <a:pt x="1413" y="1473"/>
                  </a:cubicBezTo>
                  <a:cubicBezTo>
                    <a:pt x="1409" y="1475"/>
                    <a:pt x="1410" y="1481"/>
                    <a:pt x="1405" y="1482"/>
                  </a:cubicBezTo>
                  <a:cubicBezTo>
                    <a:pt x="1403" y="1493"/>
                    <a:pt x="1394" y="1496"/>
                    <a:pt x="1392" y="1506"/>
                  </a:cubicBezTo>
                  <a:cubicBezTo>
                    <a:pt x="1383" y="1509"/>
                    <a:pt x="1382" y="1519"/>
                    <a:pt x="1374" y="1523"/>
                  </a:cubicBezTo>
                  <a:cubicBezTo>
                    <a:pt x="1375" y="1530"/>
                    <a:pt x="1371" y="1532"/>
                    <a:pt x="1368" y="1534"/>
                  </a:cubicBezTo>
                  <a:cubicBezTo>
                    <a:pt x="1367" y="1540"/>
                    <a:pt x="1364" y="1542"/>
                    <a:pt x="1361" y="1545"/>
                  </a:cubicBezTo>
                  <a:cubicBezTo>
                    <a:pt x="1357" y="1552"/>
                    <a:pt x="1353" y="1560"/>
                    <a:pt x="1346" y="1565"/>
                  </a:cubicBezTo>
                  <a:cubicBezTo>
                    <a:pt x="1345" y="1567"/>
                    <a:pt x="1346" y="1571"/>
                    <a:pt x="1344" y="1571"/>
                  </a:cubicBezTo>
                  <a:cubicBezTo>
                    <a:pt x="1341" y="1571"/>
                    <a:pt x="1342" y="1575"/>
                    <a:pt x="1339" y="1575"/>
                  </a:cubicBezTo>
                  <a:cubicBezTo>
                    <a:pt x="1338" y="1581"/>
                    <a:pt x="1333" y="1582"/>
                    <a:pt x="1333" y="1589"/>
                  </a:cubicBezTo>
                  <a:cubicBezTo>
                    <a:pt x="1327" y="1595"/>
                    <a:pt x="1323" y="1603"/>
                    <a:pt x="1320" y="1610"/>
                  </a:cubicBezTo>
                  <a:cubicBezTo>
                    <a:pt x="1315" y="1617"/>
                    <a:pt x="1314" y="1628"/>
                    <a:pt x="1306" y="1632"/>
                  </a:cubicBezTo>
                  <a:cubicBezTo>
                    <a:pt x="1305" y="1642"/>
                    <a:pt x="1297" y="1646"/>
                    <a:pt x="1296" y="1656"/>
                  </a:cubicBezTo>
                  <a:cubicBezTo>
                    <a:pt x="1287" y="1660"/>
                    <a:pt x="1287" y="1672"/>
                    <a:pt x="1280" y="1678"/>
                  </a:cubicBezTo>
                  <a:cubicBezTo>
                    <a:pt x="1281" y="1673"/>
                    <a:pt x="1283" y="1669"/>
                    <a:pt x="1285" y="1665"/>
                  </a:cubicBezTo>
                  <a:cubicBezTo>
                    <a:pt x="1282" y="1658"/>
                    <a:pt x="1289" y="1658"/>
                    <a:pt x="1289" y="1656"/>
                  </a:cubicBezTo>
                  <a:cubicBezTo>
                    <a:pt x="1290" y="1652"/>
                    <a:pt x="1290" y="1647"/>
                    <a:pt x="1291" y="1643"/>
                  </a:cubicBezTo>
                  <a:cubicBezTo>
                    <a:pt x="1293" y="1637"/>
                    <a:pt x="1298" y="1629"/>
                    <a:pt x="1298" y="1621"/>
                  </a:cubicBezTo>
                  <a:cubicBezTo>
                    <a:pt x="1306" y="1622"/>
                    <a:pt x="1305" y="1612"/>
                    <a:pt x="1309" y="1608"/>
                  </a:cubicBezTo>
                  <a:cubicBezTo>
                    <a:pt x="1310" y="1601"/>
                    <a:pt x="1317" y="1599"/>
                    <a:pt x="1320" y="1593"/>
                  </a:cubicBezTo>
                  <a:cubicBezTo>
                    <a:pt x="1327" y="1583"/>
                    <a:pt x="1332" y="1570"/>
                    <a:pt x="1341" y="1562"/>
                  </a:cubicBezTo>
                  <a:cubicBezTo>
                    <a:pt x="1341" y="1554"/>
                    <a:pt x="1348" y="1553"/>
                    <a:pt x="1350" y="1547"/>
                  </a:cubicBezTo>
                  <a:cubicBezTo>
                    <a:pt x="1355" y="1544"/>
                    <a:pt x="1356" y="1535"/>
                    <a:pt x="1361" y="1532"/>
                  </a:cubicBezTo>
                  <a:cubicBezTo>
                    <a:pt x="1362" y="1525"/>
                    <a:pt x="1368" y="1521"/>
                    <a:pt x="1370" y="1514"/>
                  </a:cubicBezTo>
                  <a:cubicBezTo>
                    <a:pt x="1367" y="1507"/>
                    <a:pt x="1377" y="1513"/>
                    <a:pt x="1374" y="1506"/>
                  </a:cubicBezTo>
                  <a:cubicBezTo>
                    <a:pt x="1378" y="1505"/>
                    <a:pt x="1375" y="1498"/>
                    <a:pt x="1378" y="1497"/>
                  </a:cubicBezTo>
                  <a:cubicBezTo>
                    <a:pt x="1382" y="1497"/>
                    <a:pt x="1380" y="1491"/>
                    <a:pt x="1383" y="1490"/>
                  </a:cubicBezTo>
                  <a:cubicBezTo>
                    <a:pt x="1384" y="1487"/>
                    <a:pt x="1386" y="1485"/>
                    <a:pt x="1387" y="1482"/>
                  </a:cubicBezTo>
                  <a:cubicBezTo>
                    <a:pt x="1389" y="1475"/>
                    <a:pt x="1394" y="1472"/>
                    <a:pt x="1396" y="1464"/>
                  </a:cubicBezTo>
                  <a:cubicBezTo>
                    <a:pt x="1400" y="1460"/>
                    <a:pt x="1402" y="1453"/>
                    <a:pt x="1405" y="1447"/>
                  </a:cubicBezTo>
                  <a:cubicBezTo>
                    <a:pt x="1406" y="1444"/>
                    <a:pt x="1408" y="1441"/>
                    <a:pt x="1409" y="1438"/>
                  </a:cubicBezTo>
                  <a:cubicBezTo>
                    <a:pt x="1412" y="1437"/>
                    <a:pt x="1409" y="1430"/>
                    <a:pt x="1413" y="1429"/>
                  </a:cubicBezTo>
                  <a:cubicBezTo>
                    <a:pt x="1421" y="1403"/>
                    <a:pt x="1428" y="1375"/>
                    <a:pt x="1431" y="1344"/>
                  </a:cubicBezTo>
                  <a:cubicBezTo>
                    <a:pt x="1431" y="1327"/>
                    <a:pt x="1431" y="1327"/>
                    <a:pt x="1431" y="1327"/>
                  </a:cubicBezTo>
                  <a:cubicBezTo>
                    <a:pt x="1429" y="1322"/>
                    <a:pt x="1433" y="1313"/>
                    <a:pt x="1429" y="1312"/>
                  </a:cubicBezTo>
                  <a:cubicBezTo>
                    <a:pt x="1424" y="1331"/>
                    <a:pt x="1428" y="1347"/>
                    <a:pt x="1422" y="1364"/>
                  </a:cubicBezTo>
                  <a:cubicBezTo>
                    <a:pt x="1420" y="1383"/>
                    <a:pt x="1415" y="1401"/>
                    <a:pt x="1409" y="1416"/>
                  </a:cubicBezTo>
                  <a:cubicBezTo>
                    <a:pt x="1402" y="1431"/>
                    <a:pt x="1398" y="1449"/>
                    <a:pt x="1387" y="1460"/>
                  </a:cubicBezTo>
                  <a:cubicBezTo>
                    <a:pt x="1389" y="1467"/>
                    <a:pt x="1384" y="1467"/>
                    <a:pt x="1383" y="1471"/>
                  </a:cubicBezTo>
                  <a:cubicBezTo>
                    <a:pt x="1380" y="1474"/>
                    <a:pt x="1380" y="1480"/>
                    <a:pt x="1376" y="1482"/>
                  </a:cubicBezTo>
                  <a:cubicBezTo>
                    <a:pt x="1374" y="1491"/>
                    <a:pt x="1368" y="1495"/>
                    <a:pt x="1368" y="1506"/>
                  </a:cubicBezTo>
                  <a:cubicBezTo>
                    <a:pt x="1360" y="1505"/>
                    <a:pt x="1363" y="1514"/>
                    <a:pt x="1357" y="1514"/>
                  </a:cubicBezTo>
                  <a:cubicBezTo>
                    <a:pt x="1353" y="1529"/>
                    <a:pt x="1345" y="1539"/>
                    <a:pt x="1337" y="1549"/>
                  </a:cubicBezTo>
                  <a:cubicBezTo>
                    <a:pt x="1332" y="1553"/>
                    <a:pt x="1330" y="1560"/>
                    <a:pt x="1326" y="1565"/>
                  </a:cubicBezTo>
                  <a:cubicBezTo>
                    <a:pt x="1325" y="1568"/>
                    <a:pt x="1323" y="1570"/>
                    <a:pt x="1322" y="1573"/>
                  </a:cubicBezTo>
                  <a:cubicBezTo>
                    <a:pt x="1320" y="1574"/>
                    <a:pt x="1319" y="1575"/>
                    <a:pt x="1320" y="1578"/>
                  </a:cubicBezTo>
                  <a:cubicBezTo>
                    <a:pt x="1317" y="1577"/>
                    <a:pt x="1316" y="1581"/>
                    <a:pt x="1315" y="1578"/>
                  </a:cubicBezTo>
                  <a:cubicBezTo>
                    <a:pt x="1318" y="1562"/>
                    <a:pt x="1327" y="1553"/>
                    <a:pt x="1330" y="1538"/>
                  </a:cubicBezTo>
                  <a:cubicBezTo>
                    <a:pt x="1340" y="1530"/>
                    <a:pt x="1340" y="1512"/>
                    <a:pt x="1352" y="1506"/>
                  </a:cubicBezTo>
                  <a:cubicBezTo>
                    <a:pt x="1352" y="1499"/>
                    <a:pt x="1358" y="1491"/>
                    <a:pt x="1359" y="1488"/>
                  </a:cubicBezTo>
                  <a:cubicBezTo>
                    <a:pt x="1360" y="1485"/>
                    <a:pt x="1360" y="1483"/>
                    <a:pt x="1361" y="1480"/>
                  </a:cubicBezTo>
                  <a:cubicBezTo>
                    <a:pt x="1361" y="1479"/>
                    <a:pt x="1365" y="1478"/>
                    <a:pt x="1365" y="1477"/>
                  </a:cubicBezTo>
                  <a:cubicBezTo>
                    <a:pt x="1368" y="1472"/>
                    <a:pt x="1368" y="1469"/>
                    <a:pt x="1370" y="1466"/>
                  </a:cubicBezTo>
                  <a:cubicBezTo>
                    <a:pt x="1374" y="1460"/>
                    <a:pt x="1374" y="1453"/>
                    <a:pt x="1378" y="1447"/>
                  </a:cubicBezTo>
                  <a:cubicBezTo>
                    <a:pt x="1385" y="1425"/>
                    <a:pt x="1393" y="1405"/>
                    <a:pt x="1398" y="1381"/>
                  </a:cubicBezTo>
                  <a:cubicBezTo>
                    <a:pt x="1392" y="1381"/>
                    <a:pt x="1392" y="1386"/>
                    <a:pt x="1392" y="1390"/>
                  </a:cubicBezTo>
                  <a:cubicBezTo>
                    <a:pt x="1390" y="1394"/>
                    <a:pt x="1388" y="1398"/>
                    <a:pt x="1387" y="1403"/>
                  </a:cubicBezTo>
                  <a:cubicBezTo>
                    <a:pt x="1385" y="1412"/>
                    <a:pt x="1379" y="1417"/>
                    <a:pt x="1378" y="1427"/>
                  </a:cubicBezTo>
                  <a:cubicBezTo>
                    <a:pt x="1373" y="1445"/>
                    <a:pt x="1363" y="1456"/>
                    <a:pt x="1359" y="1475"/>
                  </a:cubicBezTo>
                  <a:cubicBezTo>
                    <a:pt x="1351" y="1475"/>
                    <a:pt x="1354" y="1486"/>
                    <a:pt x="1348" y="1488"/>
                  </a:cubicBezTo>
                  <a:cubicBezTo>
                    <a:pt x="1343" y="1492"/>
                    <a:pt x="1343" y="1501"/>
                    <a:pt x="1337" y="1504"/>
                  </a:cubicBezTo>
                  <a:cubicBezTo>
                    <a:pt x="1334" y="1517"/>
                    <a:pt x="1324" y="1524"/>
                    <a:pt x="1322" y="1538"/>
                  </a:cubicBezTo>
                  <a:cubicBezTo>
                    <a:pt x="1316" y="1541"/>
                    <a:pt x="1317" y="1550"/>
                    <a:pt x="1313" y="1554"/>
                  </a:cubicBezTo>
                  <a:cubicBezTo>
                    <a:pt x="1311" y="1560"/>
                    <a:pt x="1309" y="1567"/>
                    <a:pt x="1306" y="1573"/>
                  </a:cubicBezTo>
                  <a:cubicBezTo>
                    <a:pt x="1306" y="1576"/>
                    <a:pt x="1303" y="1577"/>
                    <a:pt x="1304" y="1582"/>
                  </a:cubicBezTo>
                  <a:cubicBezTo>
                    <a:pt x="1303" y="1582"/>
                    <a:pt x="1298" y="1589"/>
                    <a:pt x="1302" y="1589"/>
                  </a:cubicBezTo>
                  <a:cubicBezTo>
                    <a:pt x="1297" y="1592"/>
                    <a:pt x="1298" y="1602"/>
                    <a:pt x="1293" y="1606"/>
                  </a:cubicBezTo>
                  <a:cubicBezTo>
                    <a:pt x="1293" y="1578"/>
                    <a:pt x="1293" y="1578"/>
                    <a:pt x="1293" y="1578"/>
                  </a:cubicBezTo>
                  <a:cubicBezTo>
                    <a:pt x="1311" y="1542"/>
                    <a:pt x="1309" y="1486"/>
                    <a:pt x="1322" y="1445"/>
                  </a:cubicBezTo>
                  <a:cubicBezTo>
                    <a:pt x="1325" y="1410"/>
                    <a:pt x="1328" y="1384"/>
                    <a:pt x="1335" y="1357"/>
                  </a:cubicBezTo>
                  <a:cubicBezTo>
                    <a:pt x="1336" y="1341"/>
                    <a:pt x="1342" y="1330"/>
                    <a:pt x="1344" y="1314"/>
                  </a:cubicBezTo>
                  <a:cubicBezTo>
                    <a:pt x="1347" y="1309"/>
                    <a:pt x="1348" y="1301"/>
                    <a:pt x="1350" y="1294"/>
                  </a:cubicBezTo>
                  <a:cubicBezTo>
                    <a:pt x="1348" y="1288"/>
                    <a:pt x="1353" y="1289"/>
                    <a:pt x="1352" y="1283"/>
                  </a:cubicBezTo>
                  <a:cubicBezTo>
                    <a:pt x="1354" y="1283"/>
                    <a:pt x="1360" y="1275"/>
                    <a:pt x="1354" y="1275"/>
                  </a:cubicBezTo>
                  <a:cubicBezTo>
                    <a:pt x="1342" y="1297"/>
                    <a:pt x="1337" y="1326"/>
                    <a:pt x="1328" y="1353"/>
                  </a:cubicBezTo>
                  <a:cubicBezTo>
                    <a:pt x="1326" y="1382"/>
                    <a:pt x="1316" y="1402"/>
                    <a:pt x="1315" y="1432"/>
                  </a:cubicBezTo>
                  <a:cubicBezTo>
                    <a:pt x="1311" y="1460"/>
                    <a:pt x="1303" y="1478"/>
                    <a:pt x="1304" y="1508"/>
                  </a:cubicBezTo>
                  <a:cubicBezTo>
                    <a:pt x="1301" y="1512"/>
                    <a:pt x="1302" y="1520"/>
                    <a:pt x="1300" y="1525"/>
                  </a:cubicBezTo>
                  <a:cubicBezTo>
                    <a:pt x="1297" y="1525"/>
                    <a:pt x="1297" y="1531"/>
                    <a:pt x="1300" y="1532"/>
                  </a:cubicBezTo>
                  <a:cubicBezTo>
                    <a:pt x="1300" y="1535"/>
                    <a:pt x="1294" y="1534"/>
                    <a:pt x="1296" y="1538"/>
                  </a:cubicBezTo>
                  <a:cubicBezTo>
                    <a:pt x="1294" y="1548"/>
                    <a:pt x="1295" y="1546"/>
                    <a:pt x="1293" y="1554"/>
                  </a:cubicBezTo>
                  <a:cubicBezTo>
                    <a:pt x="1289" y="1557"/>
                    <a:pt x="1292" y="1568"/>
                    <a:pt x="1287" y="1571"/>
                  </a:cubicBezTo>
                  <a:cubicBezTo>
                    <a:pt x="1286" y="1576"/>
                    <a:pt x="1290" y="1587"/>
                    <a:pt x="1285" y="1589"/>
                  </a:cubicBezTo>
                  <a:cubicBezTo>
                    <a:pt x="1283" y="1594"/>
                    <a:pt x="1287" y="1604"/>
                    <a:pt x="1282" y="1606"/>
                  </a:cubicBezTo>
                  <a:cubicBezTo>
                    <a:pt x="1282" y="1595"/>
                    <a:pt x="1282" y="1595"/>
                    <a:pt x="1282" y="1595"/>
                  </a:cubicBezTo>
                  <a:cubicBezTo>
                    <a:pt x="1280" y="1590"/>
                    <a:pt x="1288" y="1587"/>
                    <a:pt x="1282" y="1586"/>
                  </a:cubicBezTo>
                  <a:cubicBezTo>
                    <a:pt x="1281" y="1580"/>
                    <a:pt x="1286" y="1581"/>
                    <a:pt x="1285" y="1575"/>
                  </a:cubicBezTo>
                  <a:cubicBezTo>
                    <a:pt x="1286" y="1572"/>
                    <a:pt x="1282" y="1564"/>
                    <a:pt x="1287" y="1565"/>
                  </a:cubicBezTo>
                  <a:cubicBezTo>
                    <a:pt x="1283" y="1554"/>
                    <a:pt x="1285" y="1537"/>
                    <a:pt x="1285" y="1523"/>
                  </a:cubicBezTo>
                  <a:cubicBezTo>
                    <a:pt x="1283" y="1509"/>
                    <a:pt x="1285" y="1500"/>
                    <a:pt x="1282" y="1488"/>
                  </a:cubicBezTo>
                  <a:cubicBezTo>
                    <a:pt x="1286" y="1454"/>
                    <a:pt x="1296" y="1420"/>
                    <a:pt x="1298" y="1390"/>
                  </a:cubicBezTo>
                  <a:cubicBezTo>
                    <a:pt x="1300" y="1383"/>
                    <a:pt x="1302" y="1376"/>
                    <a:pt x="1302" y="1366"/>
                  </a:cubicBezTo>
                  <a:cubicBezTo>
                    <a:pt x="1307" y="1366"/>
                    <a:pt x="1303" y="1357"/>
                    <a:pt x="1304" y="1353"/>
                  </a:cubicBezTo>
                  <a:cubicBezTo>
                    <a:pt x="1310" y="1354"/>
                    <a:pt x="1303" y="1341"/>
                    <a:pt x="1309" y="1342"/>
                  </a:cubicBezTo>
                  <a:cubicBezTo>
                    <a:pt x="1312" y="1325"/>
                    <a:pt x="1317" y="1311"/>
                    <a:pt x="1317" y="1292"/>
                  </a:cubicBezTo>
                  <a:cubicBezTo>
                    <a:pt x="1322" y="1288"/>
                    <a:pt x="1323" y="1280"/>
                    <a:pt x="1324" y="1272"/>
                  </a:cubicBezTo>
                  <a:cubicBezTo>
                    <a:pt x="1330" y="1274"/>
                    <a:pt x="1322" y="1262"/>
                    <a:pt x="1328" y="1264"/>
                  </a:cubicBezTo>
                  <a:cubicBezTo>
                    <a:pt x="1325" y="1258"/>
                    <a:pt x="1335" y="1255"/>
                    <a:pt x="1328" y="1253"/>
                  </a:cubicBezTo>
                  <a:cubicBezTo>
                    <a:pt x="1320" y="1266"/>
                    <a:pt x="1318" y="1285"/>
                    <a:pt x="1311" y="1299"/>
                  </a:cubicBezTo>
                  <a:cubicBezTo>
                    <a:pt x="1312" y="1305"/>
                    <a:pt x="1307" y="1305"/>
                    <a:pt x="1309" y="1312"/>
                  </a:cubicBezTo>
                  <a:cubicBezTo>
                    <a:pt x="1307" y="1315"/>
                    <a:pt x="1308" y="1323"/>
                    <a:pt x="1304" y="1325"/>
                  </a:cubicBezTo>
                  <a:cubicBezTo>
                    <a:pt x="1303" y="1329"/>
                    <a:pt x="1307" y="1338"/>
                    <a:pt x="1302" y="1338"/>
                  </a:cubicBezTo>
                  <a:cubicBezTo>
                    <a:pt x="1300" y="1342"/>
                    <a:pt x="1301" y="1349"/>
                    <a:pt x="1298" y="1351"/>
                  </a:cubicBezTo>
                  <a:cubicBezTo>
                    <a:pt x="1298" y="1370"/>
                    <a:pt x="1292" y="1385"/>
                    <a:pt x="1289" y="1401"/>
                  </a:cubicBezTo>
                  <a:cubicBezTo>
                    <a:pt x="1288" y="1420"/>
                    <a:pt x="1282" y="1435"/>
                    <a:pt x="1278" y="1451"/>
                  </a:cubicBezTo>
                  <a:cubicBezTo>
                    <a:pt x="1278" y="1462"/>
                    <a:pt x="1276" y="1471"/>
                    <a:pt x="1274" y="1480"/>
                  </a:cubicBezTo>
                  <a:cubicBezTo>
                    <a:pt x="1281" y="1480"/>
                    <a:pt x="1270" y="1489"/>
                    <a:pt x="1276" y="1488"/>
                  </a:cubicBezTo>
                  <a:cubicBezTo>
                    <a:pt x="1274" y="1519"/>
                    <a:pt x="1277" y="1544"/>
                    <a:pt x="1276" y="1586"/>
                  </a:cubicBezTo>
                  <a:cubicBezTo>
                    <a:pt x="1277" y="1592"/>
                    <a:pt x="1272" y="1591"/>
                    <a:pt x="1274" y="1597"/>
                  </a:cubicBezTo>
                  <a:cubicBezTo>
                    <a:pt x="1274" y="1634"/>
                    <a:pt x="1274" y="1634"/>
                    <a:pt x="1274" y="1634"/>
                  </a:cubicBezTo>
                  <a:cubicBezTo>
                    <a:pt x="1275" y="1640"/>
                    <a:pt x="1270" y="1639"/>
                    <a:pt x="1272" y="1645"/>
                  </a:cubicBezTo>
                  <a:cubicBezTo>
                    <a:pt x="1271" y="1652"/>
                    <a:pt x="1272" y="1658"/>
                    <a:pt x="1272" y="1663"/>
                  </a:cubicBezTo>
                  <a:cubicBezTo>
                    <a:pt x="1271" y="1664"/>
                    <a:pt x="1269" y="1665"/>
                    <a:pt x="1269" y="1665"/>
                  </a:cubicBezTo>
                  <a:cubicBezTo>
                    <a:pt x="1269" y="1666"/>
                    <a:pt x="1272" y="1667"/>
                    <a:pt x="1272" y="1667"/>
                  </a:cubicBezTo>
                  <a:cubicBezTo>
                    <a:pt x="1271" y="1670"/>
                    <a:pt x="1271" y="1672"/>
                    <a:pt x="1269" y="1674"/>
                  </a:cubicBezTo>
                  <a:cubicBezTo>
                    <a:pt x="1270" y="1686"/>
                    <a:pt x="1267" y="1694"/>
                    <a:pt x="1261" y="1700"/>
                  </a:cubicBezTo>
                  <a:cubicBezTo>
                    <a:pt x="1263" y="1686"/>
                    <a:pt x="1260" y="1671"/>
                    <a:pt x="1261" y="1654"/>
                  </a:cubicBezTo>
                  <a:cubicBezTo>
                    <a:pt x="1261" y="1650"/>
                    <a:pt x="1263" y="1645"/>
                    <a:pt x="1263" y="1641"/>
                  </a:cubicBezTo>
                  <a:cubicBezTo>
                    <a:pt x="1264" y="1621"/>
                    <a:pt x="1259" y="1602"/>
                    <a:pt x="1259" y="1584"/>
                  </a:cubicBezTo>
                  <a:cubicBezTo>
                    <a:pt x="1259" y="1577"/>
                    <a:pt x="1257" y="1567"/>
                    <a:pt x="1261" y="1562"/>
                  </a:cubicBezTo>
                  <a:cubicBezTo>
                    <a:pt x="1257" y="1562"/>
                    <a:pt x="1259" y="1557"/>
                    <a:pt x="1259" y="1554"/>
                  </a:cubicBezTo>
                  <a:cubicBezTo>
                    <a:pt x="1259" y="1541"/>
                    <a:pt x="1259" y="1541"/>
                    <a:pt x="1259" y="1541"/>
                  </a:cubicBezTo>
                  <a:cubicBezTo>
                    <a:pt x="1258" y="1525"/>
                    <a:pt x="1261" y="1505"/>
                    <a:pt x="1256" y="1493"/>
                  </a:cubicBezTo>
                  <a:cubicBezTo>
                    <a:pt x="1261" y="1483"/>
                    <a:pt x="1257" y="1466"/>
                    <a:pt x="1259" y="1453"/>
                  </a:cubicBezTo>
                  <a:cubicBezTo>
                    <a:pt x="1258" y="1448"/>
                    <a:pt x="1262" y="1449"/>
                    <a:pt x="1261" y="1442"/>
                  </a:cubicBezTo>
                  <a:cubicBezTo>
                    <a:pt x="1259" y="1422"/>
                    <a:pt x="1264" y="1408"/>
                    <a:pt x="1263" y="1388"/>
                  </a:cubicBezTo>
                  <a:cubicBezTo>
                    <a:pt x="1266" y="1380"/>
                    <a:pt x="1267" y="1372"/>
                    <a:pt x="1267" y="1362"/>
                  </a:cubicBezTo>
                  <a:cubicBezTo>
                    <a:pt x="1266" y="1353"/>
                    <a:pt x="1276" y="1345"/>
                    <a:pt x="1269" y="1338"/>
                  </a:cubicBezTo>
                  <a:cubicBezTo>
                    <a:pt x="1266" y="1353"/>
                    <a:pt x="1260" y="1365"/>
                    <a:pt x="1261" y="1384"/>
                  </a:cubicBezTo>
                  <a:cubicBezTo>
                    <a:pt x="1256" y="1383"/>
                    <a:pt x="1260" y="1391"/>
                    <a:pt x="1259" y="1395"/>
                  </a:cubicBezTo>
                  <a:cubicBezTo>
                    <a:pt x="1259" y="1408"/>
                    <a:pt x="1259" y="1408"/>
                    <a:pt x="1259" y="1408"/>
                  </a:cubicBezTo>
                  <a:cubicBezTo>
                    <a:pt x="1254" y="1407"/>
                    <a:pt x="1258" y="1415"/>
                    <a:pt x="1256" y="1418"/>
                  </a:cubicBezTo>
                  <a:cubicBezTo>
                    <a:pt x="1258" y="1425"/>
                    <a:pt x="1254" y="1426"/>
                    <a:pt x="1254" y="1432"/>
                  </a:cubicBezTo>
                  <a:cubicBezTo>
                    <a:pt x="1253" y="1448"/>
                    <a:pt x="1253" y="1464"/>
                    <a:pt x="1252" y="1480"/>
                  </a:cubicBezTo>
                  <a:cubicBezTo>
                    <a:pt x="1251" y="1496"/>
                    <a:pt x="1249" y="1512"/>
                    <a:pt x="1250" y="1530"/>
                  </a:cubicBezTo>
                  <a:cubicBezTo>
                    <a:pt x="1250" y="1534"/>
                    <a:pt x="1252" y="1538"/>
                    <a:pt x="1252" y="1543"/>
                  </a:cubicBezTo>
                  <a:cubicBezTo>
                    <a:pt x="1253" y="1556"/>
                    <a:pt x="1251" y="1569"/>
                    <a:pt x="1252" y="1584"/>
                  </a:cubicBezTo>
                  <a:cubicBezTo>
                    <a:pt x="1249" y="1585"/>
                    <a:pt x="1251" y="1587"/>
                    <a:pt x="1252" y="1589"/>
                  </a:cubicBezTo>
                  <a:cubicBezTo>
                    <a:pt x="1252" y="1599"/>
                    <a:pt x="1252" y="1599"/>
                    <a:pt x="1252" y="1599"/>
                  </a:cubicBezTo>
                  <a:cubicBezTo>
                    <a:pt x="1254" y="1608"/>
                    <a:pt x="1252" y="1607"/>
                    <a:pt x="1252" y="1617"/>
                  </a:cubicBezTo>
                  <a:cubicBezTo>
                    <a:pt x="1252" y="1622"/>
                    <a:pt x="1256" y="1623"/>
                    <a:pt x="1254" y="1630"/>
                  </a:cubicBezTo>
                  <a:cubicBezTo>
                    <a:pt x="1254" y="1641"/>
                    <a:pt x="1254" y="1641"/>
                    <a:pt x="1254" y="1641"/>
                  </a:cubicBezTo>
                  <a:cubicBezTo>
                    <a:pt x="1254" y="1643"/>
                    <a:pt x="1250" y="1646"/>
                    <a:pt x="1254" y="1647"/>
                  </a:cubicBezTo>
                  <a:cubicBezTo>
                    <a:pt x="1254" y="1651"/>
                    <a:pt x="1255" y="1655"/>
                    <a:pt x="1252" y="1656"/>
                  </a:cubicBezTo>
                  <a:cubicBezTo>
                    <a:pt x="1250" y="1660"/>
                    <a:pt x="1259" y="1663"/>
                    <a:pt x="1252" y="1665"/>
                  </a:cubicBezTo>
                  <a:cubicBezTo>
                    <a:pt x="1249" y="1662"/>
                    <a:pt x="1248" y="1655"/>
                    <a:pt x="1248" y="1650"/>
                  </a:cubicBezTo>
                  <a:cubicBezTo>
                    <a:pt x="1249" y="1641"/>
                    <a:pt x="1246" y="1637"/>
                    <a:pt x="1245" y="1630"/>
                  </a:cubicBezTo>
                  <a:cubicBezTo>
                    <a:pt x="1246" y="1597"/>
                    <a:pt x="1240" y="1570"/>
                    <a:pt x="1237" y="1536"/>
                  </a:cubicBezTo>
                  <a:cubicBezTo>
                    <a:pt x="1238" y="1522"/>
                    <a:pt x="1236" y="1507"/>
                    <a:pt x="1237" y="1488"/>
                  </a:cubicBezTo>
                  <a:cubicBezTo>
                    <a:pt x="1238" y="1483"/>
                    <a:pt x="1233" y="1484"/>
                    <a:pt x="1235" y="1477"/>
                  </a:cubicBezTo>
                  <a:cubicBezTo>
                    <a:pt x="1236" y="1463"/>
                    <a:pt x="1232" y="1449"/>
                    <a:pt x="1235" y="1440"/>
                  </a:cubicBezTo>
                  <a:cubicBezTo>
                    <a:pt x="1235" y="1399"/>
                    <a:pt x="1235" y="1399"/>
                    <a:pt x="1235" y="1399"/>
                  </a:cubicBezTo>
                  <a:cubicBezTo>
                    <a:pt x="1237" y="1385"/>
                    <a:pt x="1236" y="1379"/>
                    <a:pt x="1237" y="1362"/>
                  </a:cubicBezTo>
                  <a:cubicBezTo>
                    <a:pt x="1243" y="1361"/>
                    <a:pt x="1235" y="1345"/>
                    <a:pt x="1241" y="1344"/>
                  </a:cubicBezTo>
                  <a:cubicBezTo>
                    <a:pt x="1238" y="1336"/>
                    <a:pt x="1248" y="1329"/>
                    <a:pt x="1241" y="1325"/>
                  </a:cubicBezTo>
                  <a:cubicBezTo>
                    <a:pt x="1241" y="1335"/>
                    <a:pt x="1237" y="1341"/>
                    <a:pt x="1235" y="1349"/>
                  </a:cubicBezTo>
                  <a:cubicBezTo>
                    <a:pt x="1234" y="1358"/>
                    <a:pt x="1232" y="1367"/>
                    <a:pt x="1230" y="1375"/>
                  </a:cubicBezTo>
                  <a:cubicBezTo>
                    <a:pt x="1231" y="1386"/>
                    <a:pt x="1230" y="1397"/>
                    <a:pt x="1228" y="1405"/>
                  </a:cubicBezTo>
                  <a:cubicBezTo>
                    <a:pt x="1228" y="1434"/>
                    <a:pt x="1228" y="1434"/>
                    <a:pt x="1228" y="1434"/>
                  </a:cubicBezTo>
                  <a:cubicBezTo>
                    <a:pt x="1229" y="1446"/>
                    <a:pt x="1226" y="1449"/>
                    <a:pt x="1228" y="1458"/>
                  </a:cubicBezTo>
                  <a:cubicBezTo>
                    <a:pt x="1226" y="1469"/>
                    <a:pt x="1228" y="1469"/>
                    <a:pt x="1228" y="1482"/>
                  </a:cubicBezTo>
                  <a:cubicBezTo>
                    <a:pt x="1229" y="1493"/>
                    <a:pt x="1228" y="1494"/>
                    <a:pt x="1230" y="1506"/>
                  </a:cubicBezTo>
                  <a:cubicBezTo>
                    <a:pt x="1229" y="1520"/>
                    <a:pt x="1231" y="1535"/>
                    <a:pt x="1230" y="1554"/>
                  </a:cubicBezTo>
                  <a:cubicBezTo>
                    <a:pt x="1234" y="1578"/>
                    <a:pt x="1237" y="1605"/>
                    <a:pt x="1237" y="1639"/>
                  </a:cubicBezTo>
                  <a:cubicBezTo>
                    <a:pt x="1241" y="1659"/>
                    <a:pt x="1243" y="1673"/>
                    <a:pt x="1243" y="1693"/>
                  </a:cubicBezTo>
                  <a:cubicBezTo>
                    <a:pt x="1243" y="1726"/>
                    <a:pt x="1243" y="1726"/>
                    <a:pt x="1243" y="1726"/>
                  </a:cubicBezTo>
                  <a:cubicBezTo>
                    <a:pt x="1241" y="1733"/>
                    <a:pt x="1247" y="1735"/>
                    <a:pt x="1243" y="1739"/>
                  </a:cubicBezTo>
                  <a:cubicBezTo>
                    <a:pt x="1244" y="1744"/>
                    <a:pt x="1248" y="1748"/>
                    <a:pt x="1241" y="1750"/>
                  </a:cubicBezTo>
                  <a:cubicBezTo>
                    <a:pt x="1241" y="1721"/>
                    <a:pt x="1232" y="1705"/>
                    <a:pt x="1232" y="1680"/>
                  </a:cubicBezTo>
                  <a:cubicBezTo>
                    <a:pt x="1226" y="1680"/>
                    <a:pt x="1234" y="1665"/>
                    <a:pt x="1228" y="1665"/>
                  </a:cubicBezTo>
                  <a:cubicBezTo>
                    <a:pt x="1230" y="1656"/>
                    <a:pt x="1225" y="1654"/>
                    <a:pt x="1226" y="1645"/>
                  </a:cubicBezTo>
                  <a:cubicBezTo>
                    <a:pt x="1224" y="1634"/>
                    <a:pt x="1224" y="1619"/>
                    <a:pt x="1221" y="1608"/>
                  </a:cubicBezTo>
                  <a:cubicBezTo>
                    <a:pt x="1221" y="1575"/>
                    <a:pt x="1218" y="1547"/>
                    <a:pt x="1215" y="1517"/>
                  </a:cubicBezTo>
                  <a:cubicBezTo>
                    <a:pt x="1215" y="1495"/>
                    <a:pt x="1215" y="1476"/>
                    <a:pt x="1215" y="1460"/>
                  </a:cubicBezTo>
                  <a:cubicBezTo>
                    <a:pt x="1215" y="1452"/>
                    <a:pt x="1217" y="1451"/>
                    <a:pt x="1215" y="1449"/>
                  </a:cubicBezTo>
                  <a:cubicBezTo>
                    <a:pt x="1213" y="1447"/>
                    <a:pt x="1217" y="1442"/>
                    <a:pt x="1217" y="1442"/>
                  </a:cubicBezTo>
                  <a:cubicBezTo>
                    <a:pt x="1217" y="1441"/>
                    <a:pt x="1215" y="1440"/>
                    <a:pt x="1215" y="1440"/>
                  </a:cubicBezTo>
                  <a:cubicBezTo>
                    <a:pt x="1215" y="1431"/>
                    <a:pt x="1218" y="1424"/>
                    <a:pt x="1217" y="1414"/>
                  </a:cubicBezTo>
                  <a:cubicBezTo>
                    <a:pt x="1216" y="1410"/>
                    <a:pt x="1220" y="1400"/>
                    <a:pt x="1215" y="1399"/>
                  </a:cubicBezTo>
                  <a:cubicBezTo>
                    <a:pt x="1217" y="1406"/>
                    <a:pt x="1212" y="1407"/>
                    <a:pt x="1213" y="1414"/>
                  </a:cubicBezTo>
                  <a:cubicBezTo>
                    <a:pt x="1208" y="1419"/>
                    <a:pt x="1216" y="1423"/>
                    <a:pt x="1211" y="1427"/>
                  </a:cubicBezTo>
                  <a:cubicBezTo>
                    <a:pt x="1211" y="1447"/>
                    <a:pt x="1211" y="1447"/>
                    <a:pt x="1211" y="1447"/>
                  </a:cubicBezTo>
                  <a:cubicBezTo>
                    <a:pt x="1212" y="1453"/>
                    <a:pt x="1204" y="1459"/>
                    <a:pt x="1211" y="1462"/>
                  </a:cubicBezTo>
                  <a:cubicBezTo>
                    <a:pt x="1206" y="1483"/>
                    <a:pt x="1209" y="1512"/>
                    <a:pt x="1208" y="1536"/>
                  </a:cubicBezTo>
                  <a:cubicBezTo>
                    <a:pt x="1214" y="1583"/>
                    <a:pt x="1214" y="1610"/>
                    <a:pt x="1217" y="1658"/>
                  </a:cubicBezTo>
                  <a:cubicBezTo>
                    <a:pt x="1223" y="1664"/>
                    <a:pt x="1219" y="1671"/>
                    <a:pt x="1221" y="1676"/>
                  </a:cubicBezTo>
                  <a:cubicBezTo>
                    <a:pt x="1226" y="1680"/>
                    <a:pt x="1221" y="1694"/>
                    <a:pt x="1226" y="1698"/>
                  </a:cubicBezTo>
                  <a:cubicBezTo>
                    <a:pt x="1227" y="1713"/>
                    <a:pt x="1228" y="1730"/>
                    <a:pt x="1232" y="1743"/>
                  </a:cubicBezTo>
                  <a:cubicBezTo>
                    <a:pt x="1232" y="1763"/>
                    <a:pt x="1232" y="1763"/>
                    <a:pt x="1232" y="1763"/>
                  </a:cubicBezTo>
                  <a:cubicBezTo>
                    <a:pt x="1237" y="1779"/>
                    <a:pt x="1234" y="1790"/>
                    <a:pt x="1235" y="1809"/>
                  </a:cubicBezTo>
                  <a:cubicBezTo>
                    <a:pt x="1233" y="1813"/>
                    <a:pt x="1231" y="1817"/>
                    <a:pt x="1230" y="1822"/>
                  </a:cubicBezTo>
                  <a:cubicBezTo>
                    <a:pt x="1230" y="1827"/>
                    <a:pt x="1229" y="1832"/>
                    <a:pt x="1226" y="1835"/>
                  </a:cubicBezTo>
                  <a:cubicBezTo>
                    <a:pt x="1226" y="1818"/>
                    <a:pt x="1224" y="1817"/>
                    <a:pt x="1224" y="1802"/>
                  </a:cubicBezTo>
                  <a:cubicBezTo>
                    <a:pt x="1221" y="1799"/>
                    <a:pt x="1221" y="1794"/>
                    <a:pt x="1219" y="1791"/>
                  </a:cubicBezTo>
                  <a:cubicBezTo>
                    <a:pt x="1217" y="1788"/>
                    <a:pt x="1219" y="1780"/>
                    <a:pt x="1215" y="1778"/>
                  </a:cubicBezTo>
                  <a:cubicBezTo>
                    <a:pt x="1216" y="1772"/>
                    <a:pt x="1211" y="1772"/>
                    <a:pt x="1213" y="1765"/>
                  </a:cubicBezTo>
                  <a:cubicBezTo>
                    <a:pt x="1208" y="1764"/>
                    <a:pt x="1213" y="1753"/>
                    <a:pt x="1208" y="1752"/>
                  </a:cubicBezTo>
                  <a:cubicBezTo>
                    <a:pt x="1208" y="1730"/>
                    <a:pt x="1200" y="1715"/>
                    <a:pt x="1197" y="1695"/>
                  </a:cubicBezTo>
                  <a:cubicBezTo>
                    <a:pt x="1194" y="1676"/>
                    <a:pt x="1187" y="1661"/>
                    <a:pt x="1184" y="1641"/>
                  </a:cubicBezTo>
                  <a:cubicBezTo>
                    <a:pt x="1178" y="1642"/>
                    <a:pt x="1186" y="1629"/>
                    <a:pt x="1180" y="1630"/>
                  </a:cubicBezTo>
                  <a:cubicBezTo>
                    <a:pt x="1179" y="1625"/>
                    <a:pt x="1183" y="1616"/>
                    <a:pt x="1178" y="1615"/>
                  </a:cubicBezTo>
                  <a:cubicBezTo>
                    <a:pt x="1179" y="1602"/>
                    <a:pt x="1175" y="1594"/>
                    <a:pt x="1173" y="1584"/>
                  </a:cubicBezTo>
                  <a:cubicBezTo>
                    <a:pt x="1173" y="1556"/>
                    <a:pt x="1172" y="1539"/>
                    <a:pt x="1169" y="1512"/>
                  </a:cubicBezTo>
                  <a:cubicBezTo>
                    <a:pt x="1169" y="1471"/>
                    <a:pt x="1169" y="1471"/>
                    <a:pt x="1169" y="1471"/>
                  </a:cubicBezTo>
                  <a:cubicBezTo>
                    <a:pt x="1166" y="1464"/>
                    <a:pt x="1169" y="1464"/>
                    <a:pt x="1169" y="1456"/>
                  </a:cubicBezTo>
                  <a:cubicBezTo>
                    <a:pt x="1168" y="1450"/>
                    <a:pt x="1172" y="1438"/>
                    <a:pt x="1167" y="1436"/>
                  </a:cubicBezTo>
                  <a:cubicBezTo>
                    <a:pt x="1168" y="1443"/>
                    <a:pt x="1165" y="1446"/>
                    <a:pt x="1165" y="1451"/>
                  </a:cubicBezTo>
                  <a:cubicBezTo>
                    <a:pt x="1165" y="1466"/>
                    <a:pt x="1166" y="1481"/>
                    <a:pt x="1163" y="1493"/>
                  </a:cubicBezTo>
                  <a:cubicBezTo>
                    <a:pt x="1166" y="1497"/>
                    <a:pt x="1162" y="1495"/>
                    <a:pt x="1163" y="1501"/>
                  </a:cubicBezTo>
                  <a:cubicBezTo>
                    <a:pt x="1164" y="1504"/>
                    <a:pt x="1165" y="1507"/>
                    <a:pt x="1165" y="1512"/>
                  </a:cubicBezTo>
                  <a:cubicBezTo>
                    <a:pt x="1165" y="1547"/>
                    <a:pt x="1165" y="1547"/>
                    <a:pt x="1165" y="1547"/>
                  </a:cubicBezTo>
                  <a:cubicBezTo>
                    <a:pt x="1167" y="1557"/>
                    <a:pt x="1167" y="1568"/>
                    <a:pt x="1167" y="1584"/>
                  </a:cubicBezTo>
                  <a:cubicBezTo>
                    <a:pt x="1171" y="1591"/>
                    <a:pt x="1168" y="1605"/>
                    <a:pt x="1171" y="1613"/>
                  </a:cubicBezTo>
                  <a:cubicBezTo>
                    <a:pt x="1171" y="1622"/>
                    <a:pt x="1177" y="1635"/>
                    <a:pt x="1173" y="1641"/>
                  </a:cubicBezTo>
                  <a:cubicBezTo>
                    <a:pt x="1177" y="1644"/>
                    <a:pt x="1178" y="1648"/>
                    <a:pt x="1178" y="1654"/>
                  </a:cubicBezTo>
                  <a:cubicBezTo>
                    <a:pt x="1181" y="1657"/>
                    <a:pt x="1180" y="1663"/>
                    <a:pt x="1180" y="1669"/>
                  </a:cubicBezTo>
                  <a:cubicBezTo>
                    <a:pt x="1183" y="1672"/>
                    <a:pt x="1184" y="1677"/>
                    <a:pt x="1184" y="1682"/>
                  </a:cubicBezTo>
                  <a:cubicBezTo>
                    <a:pt x="1185" y="1687"/>
                    <a:pt x="1187" y="1691"/>
                    <a:pt x="1189" y="1695"/>
                  </a:cubicBezTo>
                  <a:cubicBezTo>
                    <a:pt x="1190" y="1716"/>
                    <a:pt x="1198" y="1731"/>
                    <a:pt x="1200" y="1752"/>
                  </a:cubicBezTo>
                  <a:cubicBezTo>
                    <a:pt x="1206" y="1769"/>
                    <a:pt x="1208" y="1791"/>
                    <a:pt x="1215" y="1807"/>
                  </a:cubicBezTo>
                  <a:cubicBezTo>
                    <a:pt x="1214" y="1815"/>
                    <a:pt x="1215" y="1821"/>
                    <a:pt x="1217" y="1826"/>
                  </a:cubicBezTo>
                  <a:cubicBezTo>
                    <a:pt x="1217" y="1837"/>
                    <a:pt x="1217" y="1837"/>
                    <a:pt x="1217" y="1837"/>
                  </a:cubicBezTo>
                  <a:cubicBezTo>
                    <a:pt x="1217" y="1840"/>
                    <a:pt x="1221" y="1842"/>
                    <a:pt x="1217" y="1844"/>
                  </a:cubicBezTo>
                  <a:cubicBezTo>
                    <a:pt x="1207" y="1816"/>
                    <a:pt x="1203" y="1782"/>
                    <a:pt x="1191" y="1756"/>
                  </a:cubicBezTo>
                  <a:cubicBezTo>
                    <a:pt x="1188" y="1727"/>
                    <a:pt x="1178" y="1704"/>
                    <a:pt x="1171" y="1678"/>
                  </a:cubicBezTo>
                  <a:cubicBezTo>
                    <a:pt x="1161" y="1655"/>
                    <a:pt x="1160" y="1624"/>
                    <a:pt x="1154" y="1597"/>
                  </a:cubicBezTo>
                  <a:cubicBezTo>
                    <a:pt x="1154" y="1580"/>
                    <a:pt x="1154" y="1580"/>
                    <a:pt x="1154" y="1580"/>
                  </a:cubicBezTo>
                  <a:cubicBezTo>
                    <a:pt x="1148" y="1580"/>
                    <a:pt x="1156" y="1565"/>
                    <a:pt x="1150" y="1565"/>
                  </a:cubicBezTo>
                  <a:cubicBezTo>
                    <a:pt x="1146" y="1574"/>
                    <a:pt x="1150" y="1577"/>
                    <a:pt x="1150" y="1589"/>
                  </a:cubicBezTo>
                  <a:cubicBezTo>
                    <a:pt x="1148" y="1601"/>
                    <a:pt x="1153" y="1607"/>
                    <a:pt x="1152" y="1619"/>
                  </a:cubicBezTo>
                  <a:cubicBezTo>
                    <a:pt x="1152" y="1641"/>
                    <a:pt x="1159" y="1657"/>
                    <a:pt x="1160" y="1678"/>
                  </a:cubicBezTo>
                  <a:cubicBezTo>
                    <a:pt x="1164" y="1678"/>
                    <a:pt x="1162" y="1685"/>
                    <a:pt x="1165" y="1687"/>
                  </a:cubicBezTo>
                  <a:cubicBezTo>
                    <a:pt x="1166" y="1690"/>
                    <a:pt x="1168" y="1692"/>
                    <a:pt x="1169" y="1695"/>
                  </a:cubicBezTo>
                  <a:cubicBezTo>
                    <a:pt x="1169" y="1708"/>
                    <a:pt x="1173" y="1716"/>
                    <a:pt x="1176" y="1726"/>
                  </a:cubicBezTo>
                  <a:cubicBezTo>
                    <a:pt x="1176" y="1731"/>
                    <a:pt x="1179" y="1734"/>
                    <a:pt x="1178" y="1741"/>
                  </a:cubicBezTo>
                  <a:cubicBezTo>
                    <a:pt x="1180" y="1742"/>
                    <a:pt x="1180" y="1745"/>
                    <a:pt x="1180" y="1748"/>
                  </a:cubicBezTo>
                  <a:cubicBezTo>
                    <a:pt x="1183" y="1748"/>
                    <a:pt x="1183" y="1754"/>
                    <a:pt x="1180" y="1754"/>
                  </a:cubicBezTo>
                  <a:cubicBezTo>
                    <a:pt x="1176" y="1743"/>
                    <a:pt x="1172" y="1732"/>
                    <a:pt x="1169" y="1719"/>
                  </a:cubicBezTo>
                  <a:cubicBezTo>
                    <a:pt x="1165" y="1716"/>
                    <a:pt x="1164" y="1710"/>
                    <a:pt x="1160" y="1706"/>
                  </a:cubicBezTo>
                  <a:cubicBezTo>
                    <a:pt x="1161" y="1703"/>
                    <a:pt x="1159" y="1701"/>
                    <a:pt x="1156" y="1700"/>
                  </a:cubicBezTo>
                  <a:cubicBezTo>
                    <a:pt x="1156" y="1696"/>
                    <a:pt x="1157" y="1692"/>
                    <a:pt x="1154" y="1691"/>
                  </a:cubicBezTo>
                  <a:cubicBezTo>
                    <a:pt x="1150" y="1688"/>
                    <a:pt x="1151" y="1680"/>
                    <a:pt x="1147" y="1676"/>
                  </a:cubicBezTo>
                  <a:cubicBezTo>
                    <a:pt x="1146" y="1669"/>
                    <a:pt x="1143" y="1664"/>
                    <a:pt x="1141" y="1658"/>
                  </a:cubicBezTo>
                  <a:cubicBezTo>
                    <a:pt x="1137" y="1648"/>
                    <a:pt x="1130" y="1640"/>
                    <a:pt x="1128" y="1628"/>
                  </a:cubicBezTo>
                  <a:cubicBezTo>
                    <a:pt x="1124" y="1617"/>
                    <a:pt x="1119" y="1606"/>
                    <a:pt x="1115" y="1595"/>
                  </a:cubicBezTo>
                  <a:cubicBezTo>
                    <a:pt x="1113" y="1583"/>
                    <a:pt x="1111" y="1573"/>
                    <a:pt x="1108" y="1562"/>
                  </a:cubicBezTo>
                  <a:cubicBezTo>
                    <a:pt x="1110" y="1554"/>
                    <a:pt x="1105" y="1552"/>
                    <a:pt x="1106" y="1545"/>
                  </a:cubicBezTo>
                  <a:cubicBezTo>
                    <a:pt x="1106" y="1539"/>
                    <a:pt x="1108" y="1530"/>
                    <a:pt x="1102" y="1530"/>
                  </a:cubicBezTo>
                  <a:cubicBezTo>
                    <a:pt x="1100" y="1553"/>
                    <a:pt x="1105" y="1570"/>
                    <a:pt x="1108" y="1589"/>
                  </a:cubicBezTo>
                  <a:cubicBezTo>
                    <a:pt x="1110" y="1597"/>
                    <a:pt x="1113" y="1605"/>
                    <a:pt x="1115" y="1615"/>
                  </a:cubicBezTo>
                  <a:cubicBezTo>
                    <a:pt x="1120" y="1621"/>
                    <a:pt x="1119" y="1634"/>
                    <a:pt x="1126" y="1639"/>
                  </a:cubicBezTo>
                  <a:cubicBezTo>
                    <a:pt x="1127" y="1648"/>
                    <a:pt x="1131" y="1655"/>
                    <a:pt x="1134" y="1663"/>
                  </a:cubicBezTo>
                  <a:cubicBezTo>
                    <a:pt x="1134" y="1669"/>
                    <a:pt x="1139" y="1669"/>
                    <a:pt x="1139" y="1676"/>
                  </a:cubicBezTo>
                  <a:cubicBezTo>
                    <a:pt x="1141" y="1680"/>
                    <a:pt x="1145" y="1681"/>
                    <a:pt x="1143" y="1689"/>
                  </a:cubicBezTo>
                  <a:cubicBezTo>
                    <a:pt x="1149" y="1694"/>
                    <a:pt x="1149" y="1704"/>
                    <a:pt x="1154" y="1711"/>
                  </a:cubicBezTo>
                  <a:cubicBezTo>
                    <a:pt x="1157" y="1719"/>
                    <a:pt x="1161" y="1727"/>
                    <a:pt x="1165" y="1735"/>
                  </a:cubicBezTo>
                  <a:cubicBezTo>
                    <a:pt x="1165" y="1740"/>
                    <a:pt x="1168" y="1743"/>
                    <a:pt x="1167" y="1750"/>
                  </a:cubicBezTo>
                  <a:cubicBezTo>
                    <a:pt x="1172" y="1752"/>
                    <a:pt x="1171" y="1761"/>
                    <a:pt x="1176" y="1763"/>
                  </a:cubicBezTo>
                  <a:cubicBezTo>
                    <a:pt x="1175" y="1767"/>
                    <a:pt x="1176" y="1770"/>
                    <a:pt x="1178" y="1772"/>
                  </a:cubicBezTo>
                  <a:cubicBezTo>
                    <a:pt x="1181" y="1773"/>
                    <a:pt x="1178" y="1780"/>
                    <a:pt x="1182" y="1780"/>
                  </a:cubicBezTo>
                  <a:cubicBezTo>
                    <a:pt x="1183" y="1795"/>
                    <a:pt x="1188" y="1805"/>
                    <a:pt x="1191" y="1817"/>
                  </a:cubicBezTo>
                  <a:cubicBezTo>
                    <a:pt x="1194" y="1818"/>
                    <a:pt x="1193" y="1823"/>
                    <a:pt x="1193" y="1826"/>
                  </a:cubicBezTo>
                  <a:cubicBezTo>
                    <a:pt x="1196" y="1827"/>
                    <a:pt x="1195" y="1831"/>
                    <a:pt x="1195" y="1835"/>
                  </a:cubicBezTo>
                  <a:cubicBezTo>
                    <a:pt x="1200" y="1838"/>
                    <a:pt x="1197" y="1849"/>
                    <a:pt x="1202" y="1852"/>
                  </a:cubicBezTo>
                  <a:cubicBezTo>
                    <a:pt x="1198" y="1859"/>
                    <a:pt x="1203" y="1862"/>
                    <a:pt x="1204" y="1870"/>
                  </a:cubicBezTo>
                  <a:cubicBezTo>
                    <a:pt x="1202" y="1880"/>
                    <a:pt x="1207" y="1883"/>
                    <a:pt x="1206" y="1892"/>
                  </a:cubicBezTo>
                  <a:cubicBezTo>
                    <a:pt x="1205" y="1895"/>
                    <a:pt x="1209" y="1903"/>
                    <a:pt x="1204" y="1903"/>
                  </a:cubicBezTo>
                  <a:cubicBezTo>
                    <a:pt x="1203" y="1906"/>
                    <a:pt x="1210" y="1912"/>
                    <a:pt x="1204" y="1913"/>
                  </a:cubicBezTo>
                  <a:cubicBezTo>
                    <a:pt x="1199" y="1912"/>
                    <a:pt x="1204" y="1900"/>
                    <a:pt x="1200" y="1898"/>
                  </a:cubicBezTo>
                  <a:cubicBezTo>
                    <a:pt x="1200" y="1891"/>
                    <a:pt x="1196" y="1889"/>
                    <a:pt x="1197" y="1881"/>
                  </a:cubicBezTo>
                  <a:cubicBezTo>
                    <a:pt x="1194" y="1881"/>
                    <a:pt x="1196" y="1875"/>
                    <a:pt x="1193" y="1874"/>
                  </a:cubicBezTo>
                  <a:cubicBezTo>
                    <a:pt x="1194" y="1870"/>
                    <a:pt x="1191" y="1869"/>
                    <a:pt x="1191" y="1865"/>
                  </a:cubicBezTo>
                  <a:cubicBezTo>
                    <a:pt x="1190" y="1859"/>
                    <a:pt x="1188" y="1854"/>
                    <a:pt x="1187" y="1848"/>
                  </a:cubicBezTo>
                  <a:cubicBezTo>
                    <a:pt x="1182" y="1837"/>
                    <a:pt x="1178" y="1826"/>
                    <a:pt x="1173" y="1815"/>
                  </a:cubicBezTo>
                  <a:cubicBezTo>
                    <a:pt x="1169" y="1812"/>
                    <a:pt x="1171" y="1803"/>
                    <a:pt x="1165" y="1802"/>
                  </a:cubicBezTo>
                  <a:cubicBezTo>
                    <a:pt x="1163" y="1796"/>
                    <a:pt x="1164" y="1787"/>
                    <a:pt x="1158" y="1785"/>
                  </a:cubicBezTo>
                  <a:cubicBezTo>
                    <a:pt x="1157" y="1771"/>
                    <a:pt x="1148" y="1765"/>
                    <a:pt x="1145" y="1752"/>
                  </a:cubicBezTo>
                  <a:cubicBezTo>
                    <a:pt x="1140" y="1750"/>
                    <a:pt x="1141" y="1741"/>
                    <a:pt x="1136" y="1739"/>
                  </a:cubicBezTo>
                  <a:cubicBezTo>
                    <a:pt x="1131" y="1733"/>
                    <a:pt x="1135" y="1732"/>
                    <a:pt x="1130" y="1726"/>
                  </a:cubicBezTo>
                  <a:cubicBezTo>
                    <a:pt x="1126" y="1714"/>
                    <a:pt x="1119" y="1706"/>
                    <a:pt x="1117" y="1693"/>
                  </a:cubicBezTo>
                  <a:cubicBezTo>
                    <a:pt x="1111" y="1691"/>
                    <a:pt x="1114" y="1682"/>
                    <a:pt x="1110" y="1678"/>
                  </a:cubicBezTo>
                  <a:cubicBezTo>
                    <a:pt x="1106" y="1674"/>
                    <a:pt x="1105" y="1667"/>
                    <a:pt x="1104" y="1660"/>
                  </a:cubicBezTo>
                  <a:cubicBezTo>
                    <a:pt x="1102" y="1655"/>
                    <a:pt x="1100" y="1650"/>
                    <a:pt x="1099" y="1643"/>
                  </a:cubicBezTo>
                  <a:cubicBezTo>
                    <a:pt x="1094" y="1640"/>
                    <a:pt x="1098" y="1629"/>
                    <a:pt x="1091" y="1628"/>
                  </a:cubicBezTo>
                  <a:cubicBezTo>
                    <a:pt x="1092" y="1645"/>
                    <a:pt x="1099" y="1656"/>
                    <a:pt x="1102" y="1671"/>
                  </a:cubicBezTo>
                  <a:cubicBezTo>
                    <a:pt x="1104" y="1687"/>
                    <a:pt x="1114" y="1696"/>
                    <a:pt x="1115" y="1713"/>
                  </a:cubicBezTo>
                  <a:cubicBezTo>
                    <a:pt x="1119" y="1713"/>
                    <a:pt x="1116" y="1720"/>
                    <a:pt x="1121" y="1719"/>
                  </a:cubicBezTo>
                  <a:cubicBezTo>
                    <a:pt x="1122" y="1723"/>
                    <a:pt x="1122" y="1728"/>
                    <a:pt x="1126" y="1730"/>
                  </a:cubicBezTo>
                  <a:cubicBezTo>
                    <a:pt x="1126" y="1740"/>
                    <a:pt x="1133" y="1743"/>
                    <a:pt x="1134" y="1752"/>
                  </a:cubicBezTo>
                  <a:cubicBezTo>
                    <a:pt x="1141" y="1756"/>
                    <a:pt x="1140" y="1766"/>
                    <a:pt x="1145" y="1772"/>
                  </a:cubicBezTo>
                  <a:cubicBezTo>
                    <a:pt x="1148" y="1779"/>
                    <a:pt x="1152" y="1785"/>
                    <a:pt x="1154" y="1793"/>
                  </a:cubicBezTo>
                  <a:cubicBezTo>
                    <a:pt x="1158" y="1809"/>
                    <a:pt x="1167" y="1820"/>
                    <a:pt x="1171" y="1835"/>
                  </a:cubicBezTo>
                  <a:cubicBezTo>
                    <a:pt x="1177" y="1850"/>
                    <a:pt x="1184" y="1863"/>
                    <a:pt x="1184" y="1879"/>
                  </a:cubicBezTo>
                  <a:cubicBezTo>
                    <a:pt x="1188" y="1879"/>
                    <a:pt x="1186" y="1886"/>
                    <a:pt x="1189" y="1887"/>
                  </a:cubicBezTo>
                  <a:cubicBezTo>
                    <a:pt x="1190" y="1891"/>
                    <a:pt x="1193" y="1893"/>
                    <a:pt x="1193" y="1898"/>
                  </a:cubicBezTo>
                  <a:cubicBezTo>
                    <a:pt x="1193" y="1917"/>
                    <a:pt x="1198" y="1933"/>
                    <a:pt x="1200" y="1950"/>
                  </a:cubicBezTo>
                  <a:cubicBezTo>
                    <a:pt x="1200" y="1972"/>
                    <a:pt x="1200" y="1972"/>
                    <a:pt x="1200" y="1972"/>
                  </a:cubicBezTo>
                  <a:cubicBezTo>
                    <a:pt x="1199" y="1976"/>
                    <a:pt x="1200" y="1980"/>
                    <a:pt x="1197" y="1981"/>
                  </a:cubicBezTo>
                  <a:cubicBezTo>
                    <a:pt x="1196" y="1984"/>
                    <a:pt x="1200" y="1992"/>
                    <a:pt x="1195" y="1992"/>
                  </a:cubicBezTo>
                  <a:cubicBezTo>
                    <a:pt x="1197" y="1978"/>
                    <a:pt x="1194" y="1969"/>
                    <a:pt x="1191" y="1959"/>
                  </a:cubicBezTo>
                  <a:cubicBezTo>
                    <a:pt x="1192" y="1948"/>
                    <a:pt x="1189" y="1940"/>
                    <a:pt x="1189" y="1931"/>
                  </a:cubicBezTo>
                  <a:cubicBezTo>
                    <a:pt x="1188" y="1923"/>
                    <a:pt x="1183" y="1912"/>
                    <a:pt x="1187" y="1907"/>
                  </a:cubicBezTo>
                  <a:cubicBezTo>
                    <a:pt x="1179" y="1903"/>
                    <a:pt x="1182" y="1899"/>
                    <a:pt x="1180" y="1892"/>
                  </a:cubicBezTo>
                  <a:cubicBezTo>
                    <a:pt x="1174" y="1888"/>
                    <a:pt x="1176" y="1877"/>
                    <a:pt x="1171" y="1872"/>
                  </a:cubicBezTo>
                  <a:cubicBezTo>
                    <a:pt x="1171" y="1864"/>
                    <a:pt x="1166" y="1860"/>
                    <a:pt x="1165" y="1852"/>
                  </a:cubicBezTo>
                  <a:cubicBezTo>
                    <a:pt x="1163" y="1845"/>
                    <a:pt x="1160" y="1839"/>
                    <a:pt x="1156" y="1833"/>
                  </a:cubicBezTo>
                  <a:cubicBezTo>
                    <a:pt x="1151" y="1820"/>
                    <a:pt x="1143" y="1809"/>
                    <a:pt x="1139" y="1796"/>
                  </a:cubicBezTo>
                  <a:cubicBezTo>
                    <a:pt x="1135" y="1795"/>
                    <a:pt x="1137" y="1788"/>
                    <a:pt x="1134" y="1787"/>
                  </a:cubicBezTo>
                  <a:cubicBezTo>
                    <a:pt x="1131" y="1785"/>
                    <a:pt x="1130" y="1781"/>
                    <a:pt x="1128" y="1778"/>
                  </a:cubicBezTo>
                  <a:cubicBezTo>
                    <a:pt x="1125" y="1771"/>
                    <a:pt x="1120" y="1767"/>
                    <a:pt x="1119" y="1759"/>
                  </a:cubicBezTo>
                  <a:cubicBezTo>
                    <a:pt x="1114" y="1755"/>
                    <a:pt x="1113" y="1747"/>
                    <a:pt x="1108" y="1743"/>
                  </a:cubicBezTo>
                  <a:cubicBezTo>
                    <a:pt x="1111" y="1736"/>
                    <a:pt x="1101" y="1742"/>
                    <a:pt x="1104" y="1735"/>
                  </a:cubicBezTo>
                  <a:cubicBezTo>
                    <a:pt x="1099" y="1734"/>
                    <a:pt x="1102" y="1727"/>
                    <a:pt x="1097" y="1726"/>
                  </a:cubicBezTo>
                  <a:cubicBezTo>
                    <a:pt x="1092" y="1713"/>
                    <a:pt x="1085" y="1702"/>
                    <a:pt x="1078" y="1691"/>
                  </a:cubicBezTo>
                  <a:cubicBezTo>
                    <a:pt x="1071" y="1679"/>
                    <a:pt x="1067" y="1666"/>
                    <a:pt x="1060" y="1654"/>
                  </a:cubicBezTo>
                  <a:cubicBezTo>
                    <a:pt x="1060" y="1650"/>
                    <a:pt x="1059" y="1647"/>
                    <a:pt x="1056" y="1645"/>
                  </a:cubicBezTo>
                  <a:cubicBezTo>
                    <a:pt x="1055" y="1641"/>
                    <a:pt x="1055" y="1636"/>
                    <a:pt x="1051" y="1634"/>
                  </a:cubicBezTo>
                  <a:cubicBezTo>
                    <a:pt x="1049" y="1627"/>
                    <a:pt x="1050" y="1617"/>
                    <a:pt x="1043" y="1615"/>
                  </a:cubicBezTo>
                  <a:cubicBezTo>
                    <a:pt x="1041" y="1625"/>
                    <a:pt x="1048" y="1627"/>
                    <a:pt x="1047" y="1637"/>
                  </a:cubicBezTo>
                  <a:cubicBezTo>
                    <a:pt x="1053" y="1639"/>
                    <a:pt x="1048" y="1653"/>
                    <a:pt x="1056" y="1654"/>
                  </a:cubicBezTo>
                  <a:cubicBezTo>
                    <a:pt x="1056" y="1663"/>
                    <a:pt x="1061" y="1667"/>
                    <a:pt x="1062" y="1674"/>
                  </a:cubicBezTo>
                  <a:cubicBezTo>
                    <a:pt x="1063" y="1677"/>
                    <a:pt x="1066" y="1679"/>
                    <a:pt x="1067" y="1682"/>
                  </a:cubicBezTo>
                  <a:cubicBezTo>
                    <a:pt x="1068" y="1686"/>
                    <a:pt x="1068" y="1691"/>
                    <a:pt x="1071" y="1693"/>
                  </a:cubicBezTo>
                  <a:cubicBezTo>
                    <a:pt x="1073" y="1700"/>
                    <a:pt x="1076" y="1705"/>
                    <a:pt x="1080" y="1711"/>
                  </a:cubicBezTo>
                  <a:cubicBezTo>
                    <a:pt x="1083" y="1716"/>
                    <a:pt x="1087" y="1720"/>
                    <a:pt x="1088" y="1728"/>
                  </a:cubicBezTo>
                  <a:cubicBezTo>
                    <a:pt x="1096" y="1729"/>
                    <a:pt x="1092" y="1742"/>
                    <a:pt x="1099" y="1743"/>
                  </a:cubicBezTo>
                  <a:cubicBezTo>
                    <a:pt x="1100" y="1752"/>
                    <a:pt x="1107" y="1755"/>
                    <a:pt x="1108" y="1763"/>
                  </a:cubicBezTo>
                  <a:cubicBezTo>
                    <a:pt x="1118" y="1771"/>
                    <a:pt x="1119" y="1787"/>
                    <a:pt x="1128" y="1796"/>
                  </a:cubicBezTo>
                  <a:cubicBezTo>
                    <a:pt x="1125" y="1803"/>
                    <a:pt x="1135" y="1797"/>
                    <a:pt x="1132" y="1804"/>
                  </a:cubicBezTo>
                  <a:cubicBezTo>
                    <a:pt x="1132" y="1809"/>
                    <a:pt x="1138" y="1807"/>
                    <a:pt x="1136" y="1813"/>
                  </a:cubicBezTo>
                  <a:cubicBezTo>
                    <a:pt x="1141" y="1818"/>
                    <a:pt x="1143" y="1826"/>
                    <a:pt x="1145" y="1833"/>
                  </a:cubicBezTo>
                  <a:cubicBezTo>
                    <a:pt x="1150" y="1836"/>
                    <a:pt x="1151" y="1845"/>
                    <a:pt x="1154" y="1850"/>
                  </a:cubicBezTo>
                  <a:cubicBezTo>
                    <a:pt x="1156" y="1857"/>
                    <a:pt x="1160" y="1861"/>
                    <a:pt x="1160" y="1870"/>
                  </a:cubicBezTo>
                  <a:cubicBezTo>
                    <a:pt x="1164" y="1870"/>
                    <a:pt x="1162" y="1877"/>
                    <a:pt x="1165" y="1879"/>
                  </a:cubicBezTo>
                  <a:cubicBezTo>
                    <a:pt x="1164" y="1884"/>
                    <a:pt x="1169" y="1883"/>
                    <a:pt x="1167" y="1889"/>
                  </a:cubicBezTo>
                  <a:cubicBezTo>
                    <a:pt x="1171" y="1894"/>
                    <a:pt x="1171" y="1904"/>
                    <a:pt x="1176" y="1909"/>
                  </a:cubicBezTo>
                  <a:cubicBezTo>
                    <a:pt x="1179" y="1928"/>
                    <a:pt x="1179" y="1938"/>
                    <a:pt x="1182" y="1957"/>
                  </a:cubicBezTo>
                  <a:cubicBezTo>
                    <a:pt x="1183" y="1966"/>
                    <a:pt x="1184" y="1974"/>
                    <a:pt x="1187" y="1981"/>
                  </a:cubicBezTo>
                  <a:cubicBezTo>
                    <a:pt x="1188" y="1985"/>
                    <a:pt x="1184" y="1994"/>
                    <a:pt x="1189" y="1994"/>
                  </a:cubicBezTo>
                  <a:cubicBezTo>
                    <a:pt x="1187" y="1998"/>
                    <a:pt x="1191" y="2007"/>
                    <a:pt x="1187" y="2007"/>
                  </a:cubicBezTo>
                  <a:cubicBezTo>
                    <a:pt x="1188" y="2001"/>
                    <a:pt x="1184" y="1999"/>
                    <a:pt x="1184" y="1994"/>
                  </a:cubicBezTo>
                  <a:cubicBezTo>
                    <a:pt x="1181" y="1994"/>
                    <a:pt x="1184" y="1992"/>
                    <a:pt x="1184" y="1992"/>
                  </a:cubicBezTo>
                  <a:cubicBezTo>
                    <a:pt x="1184" y="1989"/>
                    <a:pt x="1183" y="1987"/>
                    <a:pt x="1182" y="1985"/>
                  </a:cubicBezTo>
                  <a:cubicBezTo>
                    <a:pt x="1177" y="1981"/>
                    <a:pt x="1179" y="1968"/>
                    <a:pt x="1173" y="1964"/>
                  </a:cubicBezTo>
                  <a:cubicBezTo>
                    <a:pt x="1171" y="1946"/>
                    <a:pt x="1164" y="1932"/>
                    <a:pt x="1163" y="1913"/>
                  </a:cubicBezTo>
                  <a:cubicBezTo>
                    <a:pt x="1158" y="1913"/>
                    <a:pt x="1161" y="1905"/>
                    <a:pt x="1156" y="1905"/>
                  </a:cubicBezTo>
                  <a:cubicBezTo>
                    <a:pt x="1155" y="1901"/>
                    <a:pt x="1155" y="1896"/>
                    <a:pt x="1152" y="1894"/>
                  </a:cubicBezTo>
                  <a:cubicBezTo>
                    <a:pt x="1151" y="1884"/>
                    <a:pt x="1143" y="1881"/>
                    <a:pt x="1143" y="1870"/>
                  </a:cubicBezTo>
                  <a:cubicBezTo>
                    <a:pt x="1137" y="1866"/>
                    <a:pt x="1138" y="1854"/>
                    <a:pt x="1132" y="1850"/>
                  </a:cubicBezTo>
                  <a:cubicBezTo>
                    <a:pt x="1132" y="1840"/>
                    <a:pt x="1124" y="1837"/>
                    <a:pt x="1123" y="1826"/>
                  </a:cubicBezTo>
                  <a:cubicBezTo>
                    <a:pt x="1120" y="1824"/>
                    <a:pt x="1119" y="1821"/>
                    <a:pt x="1119" y="1815"/>
                  </a:cubicBezTo>
                  <a:cubicBezTo>
                    <a:pt x="1112" y="1817"/>
                    <a:pt x="1116" y="1808"/>
                    <a:pt x="1112" y="1807"/>
                  </a:cubicBezTo>
                  <a:cubicBezTo>
                    <a:pt x="1108" y="1800"/>
                    <a:pt x="1101" y="1796"/>
                    <a:pt x="1099" y="1787"/>
                  </a:cubicBezTo>
                  <a:cubicBezTo>
                    <a:pt x="1093" y="1783"/>
                    <a:pt x="1091" y="1775"/>
                    <a:pt x="1086" y="1770"/>
                  </a:cubicBezTo>
                  <a:cubicBezTo>
                    <a:pt x="1085" y="1765"/>
                    <a:pt x="1082" y="1764"/>
                    <a:pt x="1082" y="1759"/>
                  </a:cubicBezTo>
                  <a:cubicBezTo>
                    <a:pt x="1075" y="1760"/>
                    <a:pt x="1081" y="1748"/>
                    <a:pt x="1073" y="1750"/>
                  </a:cubicBezTo>
                  <a:cubicBezTo>
                    <a:pt x="1073" y="1758"/>
                    <a:pt x="1078" y="1761"/>
                    <a:pt x="1080" y="1767"/>
                  </a:cubicBezTo>
                  <a:cubicBezTo>
                    <a:pt x="1084" y="1768"/>
                    <a:pt x="1081" y="1775"/>
                    <a:pt x="1084" y="1776"/>
                  </a:cubicBezTo>
                  <a:cubicBezTo>
                    <a:pt x="1085" y="1779"/>
                    <a:pt x="1087" y="1782"/>
                    <a:pt x="1088" y="1785"/>
                  </a:cubicBezTo>
                  <a:cubicBezTo>
                    <a:pt x="1094" y="1796"/>
                    <a:pt x="1105" y="1803"/>
                    <a:pt x="1108" y="1817"/>
                  </a:cubicBezTo>
                  <a:cubicBezTo>
                    <a:pt x="1111" y="1822"/>
                    <a:pt x="1114" y="1827"/>
                    <a:pt x="1117" y="1833"/>
                  </a:cubicBezTo>
                  <a:cubicBezTo>
                    <a:pt x="1117" y="1837"/>
                    <a:pt x="1118" y="1840"/>
                    <a:pt x="1121" y="1841"/>
                  </a:cubicBezTo>
                  <a:cubicBezTo>
                    <a:pt x="1124" y="1843"/>
                    <a:pt x="1121" y="1850"/>
                    <a:pt x="1126" y="1850"/>
                  </a:cubicBezTo>
                  <a:cubicBezTo>
                    <a:pt x="1128" y="1857"/>
                    <a:pt x="1128" y="1865"/>
                    <a:pt x="1134" y="1868"/>
                  </a:cubicBezTo>
                  <a:cubicBezTo>
                    <a:pt x="1133" y="1878"/>
                    <a:pt x="1139" y="1881"/>
                    <a:pt x="1141" y="1887"/>
                  </a:cubicBezTo>
                  <a:cubicBezTo>
                    <a:pt x="1151" y="1911"/>
                    <a:pt x="1161" y="1936"/>
                    <a:pt x="1165" y="1966"/>
                  </a:cubicBezTo>
                  <a:cubicBezTo>
                    <a:pt x="1169" y="1970"/>
                    <a:pt x="1169" y="1977"/>
                    <a:pt x="1171" y="1983"/>
                  </a:cubicBezTo>
                  <a:cubicBezTo>
                    <a:pt x="1175" y="1988"/>
                    <a:pt x="1176" y="1996"/>
                    <a:pt x="1178" y="2003"/>
                  </a:cubicBezTo>
                  <a:cubicBezTo>
                    <a:pt x="1177" y="2011"/>
                    <a:pt x="1185" y="2016"/>
                    <a:pt x="1180" y="2022"/>
                  </a:cubicBezTo>
                  <a:cubicBezTo>
                    <a:pt x="1181" y="2027"/>
                    <a:pt x="1188" y="2037"/>
                    <a:pt x="1182" y="2042"/>
                  </a:cubicBezTo>
                  <a:cubicBezTo>
                    <a:pt x="1181" y="2027"/>
                    <a:pt x="1174" y="2017"/>
                    <a:pt x="1173" y="2001"/>
                  </a:cubicBezTo>
                  <a:cubicBezTo>
                    <a:pt x="1165" y="1991"/>
                    <a:pt x="1163" y="1975"/>
                    <a:pt x="1158" y="1961"/>
                  </a:cubicBezTo>
                  <a:cubicBezTo>
                    <a:pt x="1156" y="1954"/>
                    <a:pt x="1152" y="1950"/>
                    <a:pt x="1152" y="1942"/>
                  </a:cubicBezTo>
                  <a:cubicBezTo>
                    <a:pt x="1146" y="1938"/>
                    <a:pt x="1144" y="1930"/>
                    <a:pt x="1143" y="1922"/>
                  </a:cubicBezTo>
                  <a:cubicBezTo>
                    <a:pt x="1134" y="1913"/>
                    <a:pt x="1135" y="1894"/>
                    <a:pt x="1126" y="1885"/>
                  </a:cubicBezTo>
                  <a:cubicBezTo>
                    <a:pt x="1124" y="1878"/>
                    <a:pt x="1119" y="1873"/>
                    <a:pt x="1115" y="1868"/>
                  </a:cubicBezTo>
                  <a:cubicBezTo>
                    <a:pt x="1115" y="1858"/>
                    <a:pt x="1107" y="1856"/>
                    <a:pt x="1108" y="1846"/>
                  </a:cubicBezTo>
                  <a:cubicBezTo>
                    <a:pt x="1101" y="1842"/>
                    <a:pt x="1098" y="1834"/>
                    <a:pt x="1095" y="1826"/>
                  </a:cubicBezTo>
                  <a:cubicBezTo>
                    <a:pt x="1089" y="1827"/>
                    <a:pt x="1093" y="1818"/>
                    <a:pt x="1088" y="1817"/>
                  </a:cubicBezTo>
                  <a:cubicBezTo>
                    <a:pt x="1089" y="1811"/>
                    <a:pt x="1082" y="1812"/>
                    <a:pt x="1082" y="1807"/>
                  </a:cubicBezTo>
                  <a:cubicBezTo>
                    <a:pt x="1079" y="1795"/>
                    <a:pt x="1071" y="1790"/>
                    <a:pt x="1069" y="1778"/>
                  </a:cubicBezTo>
                  <a:cubicBezTo>
                    <a:pt x="1066" y="1778"/>
                    <a:pt x="1066" y="1775"/>
                    <a:pt x="1067" y="1772"/>
                  </a:cubicBezTo>
                  <a:cubicBezTo>
                    <a:pt x="1064" y="1771"/>
                    <a:pt x="1062" y="1769"/>
                    <a:pt x="1062" y="1765"/>
                  </a:cubicBezTo>
                  <a:cubicBezTo>
                    <a:pt x="1059" y="1761"/>
                    <a:pt x="1059" y="1754"/>
                    <a:pt x="1054" y="1752"/>
                  </a:cubicBezTo>
                  <a:cubicBezTo>
                    <a:pt x="1055" y="1744"/>
                    <a:pt x="1049" y="1744"/>
                    <a:pt x="1049" y="1737"/>
                  </a:cubicBezTo>
                  <a:cubicBezTo>
                    <a:pt x="1043" y="1735"/>
                    <a:pt x="1047" y="1724"/>
                    <a:pt x="1040" y="1724"/>
                  </a:cubicBezTo>
                  <a:cubicBezTo>
                    <a:pt x="1039" y="1719"/>
                    <a:pt x="1039" y="1712"/>
                    <a:pt x="1034" y="1711"/>
                  </a:cubicBezTo>
                  <a:cubicBezTo>
                    <a:pt x="1035" y="1703"/>
                    <a:pt x="1031" y="1699"/>
                    <a:pt x="1025" y="1698"/>
                  </a:cubicBezTo>
                  <a:cubicBezTo>
                    <a:pt x="1028" y="1714"/>
                    <a:pt x="1039" y="1722"/>
                    <a:pt x="1040" y="1739"/>
                  </a:cubicBezTo>
                  <a:cubicBezTo>
                    <a:pt x="1046" y="1743"/>
                    <a:pt x="1046" y="1752"/>
                    <a:pt x="1051" y="1756"/>
                  </a:cubicBezTo>
                  <a:cubicBezTo>
                    <a:pt x="1052" y="1761"/>
                    <a:pt x="1053" y="1764"/>
                    <a:pt x="1056" y="1765"/>
                  </a:cubicBezTo>
                  <a:cubicBezTo>
                    <a:pt x="1057" y="1769"/>
                    <a:pt x="1057" y="1774"/>
                    <a:pt x="1060" y="1776"/>
                  </a:cubicBezTo>
                  <a:cubicBezTo>
                    <a:pt x="1065" y="1790"/>
                    <a:pt x="1073" y="1801"/>
                    <a:pt x="1078" y="1815"/>
                  </a:cubicBezTo>
                  <a:cubicBezTo>
                    <a:pt x="1084" y="1818"/>
                    <a:pt x="1084" y="1827"/>
                    <a:pt x="1088" y="1833"/>
                  </a:cubicBezTo>
                  <a:cubicBezTo>
                    <a:pt x="1095" y="1835"/>
                    <a:pt x="1093" y="1847"/>
                    <a:pt x="1099" y="1850"/>
                  </a:cubicBezTo>
                  <a:cubicBezTo>
                    <a:pt x="1100" y="1859"/>
                    <a:pt x="1108" y="1861"/>
                    <a:pt x="1108" y="1870"/>
                  </a:cubicBezTo>
                  <a:cubicBezTo>
                    <a:pt x="1113" y="1874"/>
                    <a:pt x="1112" y="1885"/>
                    <a:pt x="1119" y="1887"/>
                  </a:cubicBezTo>
                  <a:cubicBezTo>
                    <a:pt x="1119" y="1891"/>
                    <a:pt x="1120" y="1895"/>
                    <a:pt x="1123" y="1896"/>
                  </a:cubicBezTo>
                  <a:cubicBezTo>
                    <a:pt x="1125" y="1900"/>
                    <a:pt x="1124" y="1905"/>
                    <a:pt x="1128" y="1907"/>
                  </a:cubicBezTo>
                  <a:cubicBezTo>
                    <a:pt x="1130" y="1914"/>
                    <a:pt x="1130" y="1923"/>
                    <a:pt x="1136" y="1927"/>
                  </a:cubicBezTo>
                  <a:cubicBezTo>
                    <a:pt x="1138" y="1944"/>
                    <a:pt x="1148" y="1953"/>
                    <a:pt x="1152" y="1968"/>
                  </a:cubicBezTo>
                  <a:cubicBezTo>
                    <a:pt x="1156" y="1984"/>
                    <a:pt x="1160" y="1999"/>
                    <a:pt x="1167" y="2012"/>
                  </a:cubicBezTo>
                  <a:cubicBezTo>
                    <a:pt x="1166" y="2020"/>
                    <a:pt x="1169" y="2024"/>
                    <a:pt x="1171" y="2029"/>
                  </a:cubicBezTo>
                  <a:cubicBezTo>
                    <a:pt x="1169" y="2039"/>
                    <a:pt x="1175" y="2041"/>
                    <a:pt x="1176" y="2049"/>
                  </a:cubicBezTo>
                  <a:cubicBezTo>
                    <a:pt x="1177" y="2063"/>
                    <a:pt x="1183" y="2072"/>
                    <a:pt x="1184" y="2086"/>
                  </a:cubicBezTo>
                  <a:cubicBezTo>
                    <a:pt x="1181" y="2091"/>
                    <a:pt x="1185" y="2104"/>
                    <a:pt x="1178" y="2105"/>
                  </a:cubicBezTo>
                  <a:cubicBezTo>
                    <a:pt x="1177" y="2091"/>
                    <a:pt x="1170" y="2084"/>
                    <a:pt x="1171" y="2068"/>
                  </a:cubicBezTo>
                  <a:cubicBezTo>
                    <a:pt x="1167" y="2065"/>
                    <a:pt x="1168" y="2057"/>
                    <a:pt x="1165" y="2053"/>
                  </a:cubicBezTo>
                  <a:cubicBezTo>
                    <a:pt x="1164" y="2046"/>
                    <a:pt x="1160" y="2043"/>
                    <a:pt x="1160" y="2036"/>
                  </a:cubicBezTo>
                  <a:cubicBezTo>
                    <a:pt x="1160" y="2033"/>
                    <a:pt x="1157" y="2031"/>
                    <a:pt x="1158" y="2027"/>
                  </a:cubicBezTo>
                  <a:cubicBezTo>
                    <a:pt x="1156" y="2026"/>
                    <a:pt x="1153" y="2023"/>
                    <a:pt x="1156" y="2022"/>
                  </a:cubicBezTo>
                  <a:cubicBezTo>
                    <a:pt x="1155" y="2015"/>
                    <a:pt x="1150" y="2013"/>
                    <a:pt x="1152" y="2003"/>
                  </a:cubicBezTo>
                  <a:cubicBezTo>
                    <a:pt x="1147" y="1996"/>
                    <a:pt x="1143" y="1988"/>
                    <a:pt x="1139" y="1981"/>
                  </a:cubicBezTo>
                  <a:cubicBezTo>
                    <a:pt x="1136" y="1970"/>
                    <a:pt x="1130" y="1962"/>
                    <a:pt x="1128" y="1950"/>
                  </a:cubicBezTo>
                  <a:cubicBezTo>
                    <a:pt x="1124" y="1947"/>
                    <a:pt x="1121" y="1943"/>
                    <a:pt x="1121" y="1935"/>
                  </a:cubicBezTo>
                  <a:cubicBezTo>
                    <a:pt x="1117" y="1932"/>
                    <a:pt x="1116" y="1926"/>
                    <a:pt x="1115" y="1920"/>
                  </a:cubicBezTo>
                  <a:cubicBezTo>
                    <a:pt x="1109" y="1914"/>
                    <a:pt x="1105" y="1907"/>
                    <a:pt x="1102" y="1898"/>
                  </a:cubicBezTo>
                  <a:cubicBezTo>
                    <a:pt x="1097" y="1897"/>
                    <a:pt x="1096" y="1892"/>
                    <a:pt x="1095" y="1887"/>
                  </a:cubicBezTo>
                  <a:cubicBezTo>
                    <a:pt x="1092" y="1887"/>
                    <a:pt x="1093" y="1883"/>
                    <a:pt x="1091" y="1883"/>
                  </a:cubicBezTo>
                  <a:cubicBezTo>
                    <a:pt x="1087" y="1883"/>
                    <a:pt x="1089" y="1877"/>
                    <a:pt x="1086" y="1876"/>
                  </a:cubicBezTo>
                  <a:cubicBezTo>
                    <a:pt x="1082" y="1869"/>
                    <a:pt x="1079" y="1859"/>
                    <a:pt x="1073" y="1852"/>
                  </a:cubicBezTo>
                  <a:cubicBezTo>
                    <a:pt x="1068" y="1845"/>
                    <a:pt x="1066" y="1835"/>
                    <a:pt x="1058" y="1831"/>
                  </a:cubicBezTo>
                  <a:cubicBezTo>
                    <a:pt x="1054" y="1823"/>
                    <a:pt x="1051" y="1814"/>
                    <a:pt x="1045" y="1809"/>
                  </a:cubicBezTo>
                  <a:cubicBezTo>
                    <a:pt x="1045" y="1803"/>
                    <a:pt x="1041" y="1801"/>
                    <a:pt x="1038" y="1798"/>
                  </a:cubicBezTo>
                  <a:cubicBezTo>
                    <a:pt x="1035" y="1794"/>
                    <a:pt x="1035" y="1788"/>
                    <a:pt x="1032" y="1785"/>
                  </a:cubicBezTo>
                  <a:cubicBezTo>
                    <a:pt x="1027" y="1777"/>
                    <a:pt x="1023" y="1769"/>
                    <a:pt x="1019" y="1761"/>
                  </a:cubicBezTo>
                  <a:cubicBezTo>
                    <a:pt x="1014" y="1754"/>
                    <a:pt x="1014" y="1741"/>
                    <a:pt x="1006" y="1737"/>
                  </a:cubicBezTo>
                  <a:cubicBezTo>
                    <a:pt x="1004" y="1748"/>
                    <a:pt x="1011" y="1751"/>
                    <a:pt x="1012" y="1759"/>
                  </a:cubicBezTo>
                  <a:cubicBezTo>
                    <a:pt x="1015" y="1765"/>
                    <a:pt x="1017" y="1772"/>
                    <a:pt x="1021" y="1778"/>
                  </a:cubicBezTo>
                  <a:cubicBezTo>
                    <a:pt x="1024" y="1785"/>
                    <a:pt x="1027" y="1791"/>
                    <a:pt x="1032" y="1796"/>
                  </a:cubicBezTo>
                  <a:cubicBezTo>
                    <a:pt x="1035" y="1803"/>
                    <a:pt x="1037" y="1811"/>
                    <a:pt x="1043" y="1815"/>
                  </a:cubicBezTo>
                  <a:cubicBezTo>
                    <a:pt x="1046" y="1821"/>
                    <a:pt x="1048" y="1829"/>
                    <a:pt x="1054" y="1833"/>
                  </a:cubicBezTo>
                  <a:cubicBezTo>
                    <a:pt x="1058" y="1838"/>
                    <a:pt x="1058" y="1847"/>
                    <a:pt x="1064" y="1850"/>
                  </a:cubicBezTo>
                  <a:cubicBezTo>
                    <a:pt x="1067" y="1857"/>
                    <a:pt x="1071" y="1862"/>
                    <a:pt x="1073" y="1870"/>
                  </a:cubicBezTo>
                  <a:cubicBezTo>
                    <a:pt x="1076" y="1869"/>
                    <a:pt x="1074" y="1873"/>
                    <a:pt x="1075" y="1874"/>
                  </a:cubicBezTo>
                  <a:cubicBezTo>
                    <a:pt x="1077" y="1876"/>
                    <a:pt x="1082" y="1874"/>
                    <a:pt x="1080" y="1879"/>
                  </a:cubicBezTo>
                  <a:cubicBezTo>
                    <a:pt x="1080" y="1883"/>
                    <a:pt x="1086" y="1883"/>
                    <a:pt x="1086" y="1887"/>
                  </a:cubicBezTo>
                  <a:cubicBezTo>
                    <a:pt x="1088" y="1895"/>
                    <a:pt x="1093" y="1899"/>
                    <a:pt x="1095" y="1907"/>
                  </a:cubicBezTo>
                  <a:cubicBezTo>
                    <a:pt x="1098" y="1913"/>
                    <a:pt x="1104" y="1917"/>
                    <a:pt x="1104" y="1927"/>
                  </a:cubicBezTo>
                  <a:cubicBezTo>
                    <a:pt x="1114" y="1936"/>
                    <a:pt x="1116" y="1953"/>
                    <a:pt x="1123" y="1966"/>
                  </a:cubicBezTo>
                  <a:cubicBezTo>
                    <a:pt x="1125" y="1974"/>
                    <a:pt x="1129" y="1979"/>
                    <a:pt x="1132" y="1985"/>
                  </a:cubicBezTo>
                  <a:cubicBezTo>
                    <a:pt x="1135" y="1993"/>
                    <a:pt x="1138" y="2000"/>
                    <a:pt x="1141" y="2007"/>
                  </a:cubicBezTo>
                  <a:cubicBezTo>
                    <a:pt x="1147" y="2021"/>
                    <a:pt x="1148" y="2039"/>
                    <a:pt x="1156" y="2051"/>
                  </a:cubicBezTo>
                  <a:cubicBezTo>
                    <a:pt x="1155" y="2062"/>
                    <a:pt x="1160" y="2069"/>
                    <a:pt x="1163" y="2077"/>
                  </a:cubicBezTo>
                  <a:cubicBezTo>
                    <a:pt x="1162" y="2089"/>
                    <a:pt x="1166" y="2095"/>
                    <a:pt x="1169" y="2103"/>
                  </a:cubicBezTo>
                  <a:cubicBezTo>
                    <a:pt x="1173" y="2121"/>
                    <a:pt x="1174" y="2142"/>
                    <a:pt x="1178" y="2160"/>
                  </a:cubicBezTo>
                  <a:cubicBezTo>
                    <a:pt x="1199" y="2160"/>
                    <a:pt x="1199" y="2160"/>
                    <a:pt x="1199" y="2160"/>
                  </a:cubicBezTo>
                  <a:cubicBezTo>
                    <a:pt x="1199" y="2160"/>
                    <a:pt x="1199" y="2160"/>
                    <a:pt x="1200" y="2160"/>
                  </a:cubicBezTo>
                  <a:cubicBezTo>
                    <a:pt x="1198" y="2146"/>
                    <a:pt x="1204" y="2139"/>
                    <a:pt x="1206" y="2129"/>
                  </a:cubicBezTo>
                  <a:cubicBezTo>
                    <a:pt x="1207" y="2118"/>
                    <a:pt x="1213" y="2112"/>
                    <a:pt x="1215" y="2101"/>
                  </a:cubicBezTo>
                  <a:cubicBezTo>
                    <a:pt x="1220" y="2100"/>
                    <a:pt x="1216" y="2091"/>
                    <a:pt x="1224" y="2092"/>
                  </a:cubicBezTo>
                  <a:cubicBezTo>
                    <a:pt x="1223" y="2085"/>
                    <a:pt x="1226" y="2082"/>
                    <a:pt x="1228" y="2077"/>
                  </a:cubicBezTo>
                  <a:cubicBezTo>
                    <a:pt x="1231" y="2073"/>
                    <a:pt x="1235" y="2071"/>
                    <a:pt x="1235" y="2064"/>
                  </a:cubicBezTo>
                  <a:cubicBezTo>
                    <a:pt x="1240" y="2063"/>
                    <a:pt x="1239" y="2056"/>
                    <a:pt x="1241" y="2051"/>
                  </a:cubicBezTo>
                  <a:cubicBezTo>
                    <a:pt x="1245" y="2048"/>
                    <a:pt x="1250" y="2046"/>
                    <a:pt x="1250" y="2040"/>
                  </a:cubicBezTo>
                  <a:cubicBezTo>
                    <a:pt x="1253" y="2040"/>
                    <a:pt x="1251" y="2034"/>
                    <a:pt x="1256" y="2036"/>
                  </a:cubicBezTo>
                  <a:cubicBezTo>
                    <a:pt x="1256" y="2032"/>
                    <a:pt x="1257" y="2029"/>
                    <a:pt x="1259" y="2027"/>
                  </a:cubicBezTo>
                  <a:cubicBezTo>
                    <a:pt x="1266" y="2020"/>
                    <a:pt x="1269" y="2010"/>
                    <a:pt x="1276" y="2003"/>
                  </a:cubicBezTo>
                  <a:cubicBezTo>
                    <a:pt x="1278" y="2002"/>
                    <a:pt x="1278" y="1999"/>
                    <a:pt x="1278" y="1996"/>
                  </a:cubicBezTo>
                  <a:cubicBezTo>
                    <a:pt x="1281" y="1995"/>
                    <a:pt x="1283" y="1993"/>
                    <a:pt x="1282" y="1990"/>
                  </a:cubicBezTo>
                  <a:cubicBezTo>
                    <a:pt x="1288" y="1988"/>
                    <a:pt x="1289" y="1982"/>
                    <a:pt x="1293" y="1979"/>
                  </a:cubicBezTo>
                  <a:cubicBezTo>
                    <a:pt x="1296" y="1974"/>
                    <a:pt x="1297" y="1970"/>
                    <a:pt x="1302" y="1968"/>
                  </a:cubicBezTo>
                  <a:cubicBezTo>
                    <a:pt x="1303" y="1961"/>
                    <a:pt x="1308" y="1959"/>
                    <a:pt x="1311" y="1955"/>
                  </a:cubicBezTo>
                  <a:cubicBezTo>
                    <a:pt x="1314" y="1944"/>
                    <a:pt x="1325" y="1941"/>
                    <a:pt x="1328" y="1931"/>
                  </a:cubicBezTo>
                  <a:cubicBezTo>
                    <a:pt x="1332" y="1928"/>
                    <a:pt x="1337" y="1926"/>
                    <a:pt x="1337" y="1920"/>
                  </a:cubicBezTo>
                  <a:cubicBezTo>
                    <a:pt x="1345" y="1921"/>
                    <a:pt x="1343" y="1911"/>
                    <a:pt x="1350" y="1911"/>
                  </a:cubicBezTo>
                  <a:cubicBezTo>
                    <a:pt x="1353" y="1901"/>
                    <a:pt x="1364" y="1897"/>
                    <a:pt x="1368" y="1887"/>
                  </a:cubicBezTo>
                  <a:cubicBezTo>
                    <a:pt x="1372" y="1885"/>
                    <a:pt x="1376" y="1881"/>
                    <a:pt x="1378" y="1876"/>
                  </a:cubicBezTo>
                  <a:cubicBezTo>
                    <a:pt x="1382" y="1872"/>
                    <a:pt x="1387" y="1870"/>
                    <a:pt x="1387" y="1863"/>
                  </a:cubicBezTo>
                  <a:cubicBezTo>
                    <a:pt x="1394" y="1863"/>
                    <a:pt x="1396" y="1858"/>
                    <a:pt x="1400" y="1855"/>
                  </a:cubicBezTo>
                  <a:cubicBezTo>
                    <a:pt x="1404" y="1854"/>
                    <a:pt x="1402" y="1849"/>
                    <a:pt x="1407" y="1850"/>
                  </a:cubicBezTo>
                  <a:cubicBezTo>
                    <a:pt x="1407" y="1847"/>
                    <a:pt x="1410" y="1847"/>
                    <a:pt x="1411" y="1844"/>
                  </a:cubicBezTo>
                  <a:cubicBezTo>
                    <a:pt x="1419" y="1836"/>
                    <a:pt x="1428" y="1830"/>
                    <a:pt x="1435" y="1822"/>
                  </a:cubicBezTo>
                  <a:cubicBezTo>
                    <a:pt x="1438" y="1821"/>
                    <a:pt x="1440" y="1819"/>
                    <a:pt x="1439" y="1815"/>
                  </a:cubicBezTo>
                  <a:cubicBezTo>
                    <a:pt x="1444" y="1816"/>
                    <a:pt x="1444" y="1812"/>
                    <a:pt x="1446" y="1811"/>
                  </a:cubicBezTo>
                  <a:cubicBezTo>
                    <a:pt x="1449" y="1806"/>
                    <a:pt x="1452" y="1803"/>
                    <a:pt x="1457" y="1800"/>
                  </a:cubicBezTo>
                  <a:cubicBezTo>
                    <a:pt x="1465" y="1793"/>
                    <a:pt x="1467" y="1780"/>
                    <a:pt x="1479" y="1776"/>
                  </a:cubicBezTo>
                  <a:cubicBezTo>
                    <a:pt x="1479" y="1764"/>
                    <a:pt x="1489" y="1760"/>
                    <a:pt x="1492" y="1750"/>
                  </a:cubicBezTo>
                  <a:cubicBezTo>
                    <a:pt x="1496" y="1747"/>
                    <a:pt x="1495" y="1740"/>
                    <a:pt x="1501" y="1739"/>
                  </a:cubicBezTo>
                  <a:cubicBezTo>
                    <a:pt x="1501" y="1736"/>
                    <a:pt x="1500" y="1733"/>
                    <a:pt x="1503" y="1732"/>
                  </a:cubicBezTo>
                  <a:cubicBezTo>
                    <a:pt x="1502" y="1729"/>
                    <a:pt x="1506" y="1727"/>
                    <a:pt x="1503" y="1726"/>
                  </a:cubicBezTo>
                  <a:cubicBezTo>
                    <a:pt x="1498" y="1734"/>
                    <a:pt x="1492" y="1740"/>
                    <a:pt x="1487" y="1748"/>
                  </a:cubicBezTo>
                  <a:cubicBezTo>
                    <a:pt x="1484" y="1757"/>
                    <a:pt x="1476" y="1761"/>
                    <a:pt x="1474" y="1772"/>
                  </a:cubicBezTo>
                  <a:cubicBezTo>
                    <a:pt x="1470" y="1774"/>
                    <a:pt x="1465" y="1775"/>
                    <a:pt x="1463" y="1780"/>
                  </a:cubicBezTo>
                  <a:cubicBezTo>
                    <a:pt x="1460" y="1784"/>
                    <a:pt x="1459" y="1790"/>
                    <a:pt x="1453" y="1791"/>
                  </a:cubicBezTo>
                  <a:cubicBezTo>
                    <a:pt x="1452" y="1794"/>
                    <a:pt x="1452" y="1796"/>
                    <a:pt x="1448" y="1796"/>
                  </a:cubicBezTo>
                  <a:cubicBezTo>
                    <a:pt x="1447" y="1798"/>
                    <a:pt x="1446" y="1801"/>
                    <a:pt x="1444" y="1802"/>
                  </a:cubicBezTo>
                  <a:cubicBezTo>
                    <a:pt x="1441" y="1806"/>
                    <a:pt x="1435" y="1808"/>
                    <a:pt x="1433" y="1813"/>
                  </a:cubicBezTo>
                  <a:cubicBezTo>
                    <a:pt x="1431" y="1818"/>
                    <a:pt x="1426" y="1820"/>
                    <a:pt x="1422" y="1822"/>
                  </a:cubicBezTo>
                  <a:cubicBezTo>
                    <a:pt x="1422" y="1829"/>
                    <a:pt x="1413" y="1827"/>
                    <a:pt x="1413" y="1835"/>
                  </a:cubicBezTo>
                  <a:cubicBezTo>
                    <a:pt x="1406" y="1834"/>
                    <a:pt x="1407" y="1841"/>
                    <a:pt x="1402" y="1844"/>
                  </a:cubicBezTo>
                  <a:cubicBezTo>
                    <a:pt x="1399" y="1848"/>
                    <a:pt x="1393" y="1849"/>
                    <a:pt x="1389" y="1852"/>
                  </a:cubicBezTo>
                  <a:cubicBezTo>
                    <a:pt x="1387" y="1858"/>
                    <a:pt x="1381" y="1860"/>
                    <a:pt x="1378" y="1865"/>
                  </a:cubicBezTo>
                  <a:cubicBezTo>
                    <a:pt x="1374" y="1866"/>
                    <a:pt x="1377" y="1873"/>
                    <a:pt x="1372" y="1872"/>
                  </a:cubicBezTo>
                  <a:cubicBezTo>
                    <a:pt x="1370" y="1874"/>
                    <a:pt x="1368" y="1876"/>
                    <a:pt x="1365" y="1879"/>
                  </a:cubicBezTo>
                  <a:cubicBezTo>
                    <a:pt x="1364" y="1882"/>
                    <a:pt x="1362" y="1884"/>
                    <a:pt x="1361" y="1887"/>
                  </a:cubicBezTo>
                  <a:cubicBezTo>
                    <a:pt x="1356" y="1887"/>
                    <a:pt x="1354" y="1889"/>
                    <a:pt x="1354" y="1894"/>
                  </a:cubicBezTo>
                  <a:cubicBezTo>
                    <a:pt x="1352" y="1896"/>
                    <a:pt x="1346" y="1894"/>
                    <a:pt x="1348" y="1900"/>
                  </a:cubicBezTo>
                  <a:cubicBezTo>
                    <a:pt x="1346" y="1903"/>
                    <a:pt x="1340" y="1901"/>
                    <a:pt x="1341" y="1907"/>
                  </a:cubicBezTo>
                  <a:cubicBezTo>
                    <a:pt x="1336" y="1909"/>
                    <a:pt x="1334" y="1916"/>
                    <a:pt x="1328" y="1918"/>
                  </a:cubicBezTo>
                  <a:cubicBezTo>
                    <a:pt x="1328" y="1926"/>
                    <a:pt x="1317" y="1924"/>
                    <a:pt x="1317" y="1933"/>
                  </a:cubicBezTo>
                  <a:cubicBezTo>
                    <a:pt x="1307" y="1940"/>
                    <a:pt x="1302" y="1953"/>
                    <a:pt x="1293" y="1961"/>
                  </a:cubicBezTo>
                  <a:cubicBezTo>
                    <a:pt x="1290" y="1966"/>
                    <a:pt x="1289" y="1973"/>
                    <a:pt x="1282" y="1974"/>
                  </a:cubicBezTo>
                  <a:cubicBezTo>
                    <a:pt x="1282" y="1982"/>
                    <a:pt x="1277" y="1986"/>
                    <a:pt x="1272" y="1990"/>
                  </a:cubicBezTo>
                  <a:cubicBezTo>
                    <a:pt x="1274" y="1997"/>
                    <a:pt x="1268" y="1995"/>
                    <a:pt x="1267" y="1998"/>
                  </a:cubicBezTo>
                  <a:cubicBezTo>
                    <a:pt x="1263" y="1999"/>
                    <a:pt x="1266" y="2006"/>
                    <a:pt x="1263" y="2007"/>
                  </a:cubicBezTo>
                  <a:cubicBezTo>
                    <a:pt x="1260" y="2009"/>
                    <a:pt x="1259" y="2012"/>
                    <a:pt x="1259" y="2016"/>
                  </a:cubicBezTo>
                  <a:cubicBezTo>
                    <a:pt x="1251" y="2013"/>
                    <a:pt x="1257" y="2023"/>
                    <a:pt x="1252" y="2022"/>
                  </a:cubicBezTo>
                  <a:cubicBezTo>
                    <a:pt x="1246" y="2033"/>
                    <a:pt x="1237" y="2041"/>
                    <a:pt x="1232" y="2053"/>
                  </a:cubicBezTo>
                  <a:cubicBezTo>
                    <a:pt x="1227" y="2056"/>
                    <a:pt x="1228" y="2066"/>
                    <a:pt x="1221" y="2068"/>
                  </a:cubicBezTo>
                  <a:cubicBezTo>
                    <a:pt x="1222" y="2073"/>
                    <a:pt x="1221" y="2076"/>
                    <a:pt x="1217" y="2077"/>
                  </a:cubicBezTo>
                  <a:cubicBezTo>
                    <a:pt x="1219" y="2081"/>
                    <a:pt x="1213" y="2086"/>
                    <a:pt x="1213" y="2081"/>
                  </a:cubicBezTo>
                  <a:cubicBezTo>
                    <a:pt x="1213" y="2075"/>
                    <a:pt x="1217" y="2073"/>
                    <a:pt x="1219" y="2068"/>
                  </a:cubicBezTo>
                  <a:cubicBezTo>
                    <a:pt x="1219" y="2062"/>
                    <a:pt x="1224" y="2060"/>
                    <a:pt x="1226" y="2055"/>
                  </a:cubicBezTo>
                  <a:cubicBezTo>
                    <a:pt x="1226" y="2049"/>
                    <a:pt x="1231" y="2048"/>
                    <a:pt x="1232" y="2042"/>
                  </a:cubicBezTo>
                  <a:cubicBezTo>
                    <a:pt x="1238" y="2041"/>
                    <a:pt x="1236" y="2032"/>
                    <a:pt x="1239" y="2027"/>
                  </a:cubicBezTo>
                  <a:cubicBezTo>
                    <a:pt x="1246" y="2021"/>
                    <a:pt x="1249" y="2011"/>
                    <a:pt x="1256" y="2005"/>
                  </a:cubicBezTo>
                  <a:cubicBezTo>
                    <a:pt x="1257" y="1997"/>
                    <a:pt x="1260" y="1991"/>
                    <a:pt x="1265" y="1988"/>
                  </a:cubicBezTo>
                  <a:cubicBezTo>
                    <a:pt x="1264" y="1978"/>
                    <a:pt x="1273" y="1978"/>
                    <a:pt x="1274" y="1970"/>
                  </a:cubicBezTo>
                  <a:cubicBezTo>
                    <a:pt x="1283" y="1962"/>
                    <a:pt x="1288" y="1949"/>
                    <a:pt x="1298" y="1942"/>
                  </a:cubicBezTo>
                  <a:cubicBezTo>
                    <a:pt x="1305" y="1932"/>
                    <a:pt x="1312" y="1921"/>
                    <a:pt x="1322" y="1913"/>
                  </a:cubicBezTo>
                  <a:cubicBezTo>
                    <a:pt x="1319" y="1906"/>
                    <a:pt x="1329" y="1912"/>
                    <a:pt x="1326" y="1905"/>
                  </a:cubicBezTo>
                  <a:cubicBezTo>
                    <a:pt x="1330" y="1904"/>
                    <a:pt x="1328" y="1897"/>
                    <a:pt x="1333" y="1898"/>
                  </a:cubicBezTo>
                  <a:cubicBezTo>
                    <a:pt x="1334" y="1895"/>
                    <a:pt x="1336" y="1893"/>
                    <a:pt x="1339" y="1892"/>
                  </a:cubicBezTo>
                  <a:cubicBezTo>
                    <a:pt x="1347" y="1891"/>
                    <a:pt x="1335" y="1884"/>
                    <a:pt x="1341" y="1885"/>
                  </a:cubicBezTo>
                  <a:cubicBezTo>
                    <a:pt x="1347" y="1882"/>
                    <a:pt x="1351" y="1878"/>
                    <a:pt x="1354" y="1872"/>
                  </a:cubicBezTo>
                  <a:cubicBezTo>
                    <a:pt x="1358" y="1871"/>
                    <a:pt x="1360" y="1869"/>
                    <a:pt x="1361" y="1865"/>
                  </a:cubicBezTo>
                  <a:cubicBezTo>
                    <a:pt x="1371" y="1867"/>
                    <a:pt x="1360" y="1858"/>
                    <a:pt x="1365" y="1859"/>
                  </a:cubicBezTo>
                  <a:cubicBezTo>
                    <a:pt x="1374" y="1862"/>
                    <a:pt x="1370" y="1853"/>
                    <a:pt x="1376" y="1855"/>
                  </a:cubicBezTo>
                  <a:cubicBezTo>
                    <a:pt x="1378" y="1851"/>
                    <a:pt x="1382" y="1848"/>
                    <a:pt x="1383" y="1844"/>
                  </a:cubicBezTo>
                  <a:cubicBezTo>
                    <a:pt x="1388" y="1843"/>
                    <a:pt x="1391" y="1840"/>
                    <a:pt x="1392" y="1835"/>
                  </a:cubicBezTo>
                  <a:cubicBezTo>
                    <a:pt x="1400" y="1837"/>
                    <a:pt x="1395" y="1827"/>
                    <a:pt x="1402" y="1828"/>
                  </a:cubicBezTo>
                  <a:cubicBezTo>
                    <a:pt x="1404" y="1824"/>
                    <a:pt x="1407" y="1820"/>
                    <a:pt x="1413" y="1820"/>
                  </a:cubicBezTo>
                  <a:cubicBezTo>
                    <a:pt x="1413" y="1810"/>
                    <a:pt x="1424" y="1812"/>
                    <a:pt x="1424" y="1802"/>
                  </a:cubicBezTo>
                  <a:cubicBezTo>
                    <a:pt x="1427" y="1803"/>
                    <a:pt x="1428" y="1801"/>
                    <a:pt x="1429" y="1800"/>
                  </a:cubicBezTo>
                  <a:cubicBezTo>
                    <a:pt x="1430" y="1799"/>
                    <a:pt x="1431" y="1797"/>
                    <a:pt x="1433" y="1796"/>
                  </a:cubicBezTo>
                  <a:cubicBezTo>
                    <a:pt x="1434" y="1791"/>
                    <a:pt x="1439" y="1791"/>
                    <a:pt x="1439" y="1787"/>
                  </a:cubicBezTo>
                  <a:cubicBezTo>
                    <a:pt x="1446" y="1784"/>
                    <a:pt x="1449" y="1777"/>
                    <a:pt x="1453" y="1772"/>
                  </a:cubicBezTo>
                  <a:cubicBezTo>
                    <a:pt x="1458" y="1767"/>
                    <a:pt x="1463" y="1762"/>
                    <a:pt x="1466" y="1754"/>
                  </a:cubicBezTo>
                  <a:cubicBezTo>
                    <a:pt x="1465" y="1752"/>
                    <a:pt x="1463" y="1753"/>
                    <a:pt x="1461" y="1754"/>
                  </a:cubicBezTo>
                  <a:cubicBezTo>
                    <a:pt x="1461" y="1757"/>
                    <a:pt x="1458" y="1758"/>
                    <a:pt x="1457" y="1761"/>
                  </a:cubicBezTo>
                  <a:cubicBezTo>
                    <a:pt x="1452" y="1763"/>
                    <a:pt x="1449" y="1767"/>
                    <a:pt x="1446" y="1772"/>
                  </a:cubicBezTo>
                  <a:cubicBezTo>
                    <a:pt x="1440" y="1779"/>
                    <a:pt x="1432" y="1785"/>
                    <a:pt x="1429" y="1796"/>
                  </a:cubicBezTo>
                  <a:cubicBezTo>
                    <a:pt x="1422" y="1796"/>
                    <a:pt x="1420" y="1801"/>
                    <a:pt x="1416" y="1804"/>
                  </a:cubicBezTo>
                  <a:cubicBezTo>
                    <a:pt x="1415" y="1808"/>
                    <a:pt x="1410" y="1806"/>
                    <a:pt x="1411" y="1811"/>
                  </a:cubicBezTo>
                  <a:cubicBezTo>
                    <a:pt x="1407" y="1811"/>
                    <a:pt x="1408" y="1817"/>
                    <a:pt x="1402" y="1815"/>
                  </a:cubicBezTo>
                  <a:cubicBezTo>
                    <a:pt x="1401" y="1822"/>
                    <a:pt x="1395" y="1824"/>
                    <a:pt x="1392" y="1828"/>
                  </a:cubicBezTo>
                  <a:cubicBezTo>
                    <a:pt x="1391" y="1832"/>
                    <a:pt x="1386" y="1830"/>
                    <a:pt x="1387" y="1835"/>
                  </a:cubicBezTo>
                  <a:cubicBezTo>
                    <a:pt x="1380" y="1832"/>
                    <a:pt x="1382" y="1838"/>
                    <a:pt x="1378" y="1839"/>
                  </a:cubicBezTo>
                  <a:cubicBezTo>
                    <a:pt x="1371" y="1847"/>
                    <a:pt x="1363" y="1855"/>
                    <a:pt x="1354" y="1861"/>
                  </a:cubicBezTo>
                  <a:cubicBezTo>
                    <a:pt x="1349" y="1871"/>
                    <a:pt x="1339" y="1878"/>
                    <a:pt x="1330" y="1885"/>
                  </a:cubicBezTo>
                  <a:cubicBezTo>
                    <a:pt x="1326" y="1895"/>
                    <a:pt x="1317" y="1899"/>
                    <a:pt x="1313" y="1909"/>
                  </a:cubicBezTo>
                  <a:cubicBezTo>
                    <a:pt x="1307" y="1917"/>
                    <a:pt x="1301" y="1924"/>
                    <a:pt x="1293" y="1931"/>
                  </a:cubicBezTo>
                  <a:cubicBezTo>
                    <a:pt x="1287" y="1938"/>
                    <a:pt x="1282" y="1947"/>
                    <a:pt x="1274" y="1953"/>
                  </a:cubicBezTo>
                  <a:cubicBezTo>
                    <a:pt x="1270" y="1963"/>
                    <a:pt x="1262" y="1968"/>
                    <a:pt x="1259" y="1979"/>
                  </a:cubicBezTo>
                  <a:cubicBezTo>
                    <a:pt x="1251" y="1985"/>
                    <a:pt x="1248" y="1996"/>
                    <a:pt x="1243" y="2005"/>
                  </a:cubicBezTo>
                  <a:cubicBezTo>
                    <a:pt x="1242" y="2010"/>
                    <a:pt x="1238" y="2013"/>
                    <a:pt x="1235" y="2016"/>
                  </a:cubicBezTo>
                  <a:cubicBezTo>
                    <a:pt x="1234" y="2019"/>
                    <a:pt x="1235" y="2023"/>
                    <a:pt x="1230" y="2022"/>
                  </a:cubicBezTo>
                  <a:cubicBezTo>
                    <a:pt x="1230" y="2026"/>
                    <a:pt x="1230" y="2029"/>
                    <a:pt x="1228" y="2031"/>
                  </a:cubicBezTo>
                  <a:cubicBezTo>
                    <a:pt x="1227" y="2036"/>
                    <a:pt x="1220" y="2036"/>
                    <a:pt x="1221" y="2044"/>
                  </a:cubicBezTo>
                  <a:cubicBezTo>
                    <a:pt x="1217" y="2047"/>
                    <a:pt x="1216" y="2054"/>
                    <a:pt x="1213" y="2057"/>
                  </a:cubicBezTo>
                  <a:cubicBezTo>
                    <a:pt x="1213" y="2065"/>
                    <a:pt x="1206" y="2065"/>
                    <a:pt x="1206" y="2073"/>
                  </a:cubicBezTo>
                  <a:cubicBezTo>
                    <a:pt x="1202" y="2076"/>
                    <a:pt x="1205" y="2086"/>
                    <a:pt x="1197" y="2086"/>
                  </a:cubicBezTo>
                  <a:cubicBezTo>
                    <a:pt x="1203" y="2078"/>
                    <a:pt x="1196" y="2069"/>
                    <a:pt x="1195" y="2062"/>
                  </a:cubicBezTo>
                  <a:cubicBezTo>
                    <a:pt x="1204" y="2058"/>
                    <a:pt x="1201" y="2043"/>
                    <a:pt x="1208" y="2038"/>
                  </a:cubicBezTo>
                  <a:cubicBezTo>
                    <a:pt x="1202" y="2035"/>
                    <a:pt x="1211" y="2030"/>
                    <a:pt x="1208" y="2025"/>
                  </a:cubicBezTo>
                  <a:cubicBezTo>
                    <a:pt x="1212" y="2023"/>
                    <a:pt x="1212" y="2017"/>
                    <a:pt x="1217" y="2016"/>
                  </a:cubicBezTo>
                  <a:cubicBezTo>
                    <a:pt x="1220" y="2015"/>
                    <a:pt x="1216" y="2008"/>
                    <a:pt x="1221" y="2005"/>
                  </a:cubicBezTo>
                  <a:cubicBezTo>
                    <a:pt x="1224" y="2005"/>
                    <a:pt x="1225" y="2003"/>
                    <a:pt x="1226" y="2001"/>
                  </a:cubicBezTo>
                  <a:cubicBezTo>
                    <a:pt x="1225" y="1996"/>
                    <a:pt x="1229" y="1996"/>
                    <a:pt x="1230" y="1994"/>
                  </a:cubicBezTo>
                  <a:cubicBezTo>
                    <a:pt x="1231" y="1988"/>
                    <a:pt x="1234" y="1985"/>
                    <a:pt x="1235" y="1979"/>
                  </a:cubicBezTo>
                  <a:cubicBezTo>
                    <a:pt x="1240" y="1980"/>
                    <a:pt x="1239" y="1974"/>
                    <a:pt x="1241" y="1972"/>
                  </a:cubicBezTo>
                  <a:cubicBezTo>
                    <a:pt x="1246" y="1972"/>
                    <a:pt x="1245" y="1966"/>
                    <a:pt x="1248" y="1964"/>
                  </a:cubicBezTo>
                  <a:cubicBezTo>
                    <a:pt x="1254" y="1960"/>
                    <a:pt x="1251" y="1947"/>
                    <a:pt x="1261" y="1946"/>
                  </a:cubicBezTo>
                  <a:cubicBezTo>
                    <a:pt x="1267" y="1933"/>
                    <a:pt x="1277" y="1923"/>
                    <a:pt x="1285" y="1911"/>
                  </a:cubicBezTo>
                  <a:cubicBezTo>
                    <a:pt x="1289" y="1906"/>
                    <a:pt x="1295" y="1902"/>
                    <a:pt x="1298" y="1896"/>
                  </a:cubicBezTo>
                  <a:cubicBezTo>
                    <a:pt x="1299" y="1895"/>
                    <a:pt x="1300" y="1894"/>
                    <a:pt x="1300" y="1892"/>
                  </a:cubicBezTo>
                  <a:cubicBezTo>
                    <a:pt x="1303" y="1891"/>
                    <a:pt x="1305" y="1891"/>
                    <a:pt x="1304" y="1887"/>
                  </a:cubicBezTo>
                  <a:cubicBezTo>
                    <a:pt x="1307" y="1885"/>
                    <a:pt x="1311" y="1884"/>
                    <a:pt x="1313" y="1881"/>
                  </a:cubicBezTo>
                  <a:cubicBezTo>
                    <a:pt x="1314" y="1878"/>
                    <a:pt x="1316" y="1875"/>
                    <a:pt x="1320" y="1874"/>
                  </a:cubicBezTo>
                  <a:cubicBezTo>
                    <a:pt x="1324" y="1873"/>
                    <a:pt x="1321" y="1866"/>
                    <a:pt x="1328" y="1868"/>
                  </a:cubicBezTo>
                  <a:cubicBezTo>
                    <a:pt x="1330" y="1864"/>
                    <a:pt x="1332" y="1861"/>
                    <a:pt x="1337" y="1861"/>
                  </a:cubicBezTo>
                  <a:cubicBezTo>
                    <a:pt x="1336" y="1855"/>
                    <a:pt x="1340" y="1854"/>
                    <a:pt x="1346" y="1855"/>
                  </a:cubicBezTo>
                  <a:cubicBezTo>
                    <a:pt x="1345" y="1844"/>
                    <a:pt x="1354" y="1844"/>
                    <a:pt x="1357" y="1837"/>
                  </a:cubicBezTo>
                  <a:cubicBezTo>
                    <a:pt x="1366" y="1832"/>
                    <a:pt x="1372" y="1824"/>
                    <a:pt x="1381" y="1817"/>
                  </a:cubicBezTo>
                  <a:cubicBezTo>
                    <a:pt x="1383" y="1813"/>
                    <a:pt x="1388" y="1810"/>
                    <a:pt x="1389" y="1804"/>
                  </a:cubicBezTo>
                  <a:cubicBezTo>
                    <a:pt x="1398" y="1806"/>
                    <a:pt x="1395" y="1795"/>
                    <a:pt x="1402" y="1796"/>
                  </a:cubicBezTo>
                  <a:cubicBezTo>
                    <a:pt x="1402" y="1788"/>
                    <a:pt x="1410" y="1789"/>
                    <a:pt x="1411" y="1783"/>
                  </a:cubicBezTo>
                  <a:cubicBezTo>
                    <a:pt x="1418" y="1782"/>
                    <a:pt x="1417" y="1774"/>
                    <a:pt x="1424" y="1774"/>
                  </a:cubicBezTo>
                  <a:cubicBezTo>
                    <a:pt x="1425" y="1767"/>
                    <a:pt x="1432" y="1767"/>
                    <a:pt x="1435" y="1763"/>
                  </a:cubicBezTo>
                  <a:cubicBezTo>
                    <a:pt x="1435" y="1755"/>
                    <a:pt x="1442" y="1756"/>
                    <a:pt x="1444" y="1750"/>
                  </a:cubicBezTo>
                  <a:cubicBezTo>
                    <a:pt x="1452" y="1744"/>
                    <a:pt x="1459" y="1736"/>
                    <a:pt x="1466" y="1728"/>
                  </a:cubicBezTo>
                  <a:cubicBezTo>
                    <a:pt x="1473" y="1721"/>
                    <a:pt x="1478" y="1711"/>
                    <a:pt x="1485" y="1704"/>
                  </a:cubicBezTo>
                  <a:cubicBezTo>
                    <a:pt x="1487" y="1692"/>
                    <a:pt x="1498" y="1687"/>
                    <a:pt x="1501" y="1676"/>
                  </a:cubicBezTo>
                  <a:cubicBezTo>
                    <a:pt x="1504" y="1675"/>
                    <a:pt x="1503" y="1671"/>
                    <a:pt x="1505" y="1669"/>
                  </a:cubicBezTo>
                  <a:cubicBezTo>
                    <a:pt x="1508" y="1668"/>
                    <a:pt x="1509" y="1666"/>
                    <a:pt x="1509" y="1663"/>
                  </a:cubicBezTo>
                  <a:cubicBezTo>
                    <a:pt x="1513" y="1663"/>
                    <a:pt x="1510" y="1657"/>
                    <a:pt x="1514" y="1656"/>
                  </a:cubicBezTo>
                  <a:cubicBezTo>
                    <a:pt x="1516" y="1653"/>
                    <a:pt x="1516" y="1651"/>
                    <a:pt x="1514" y="1647"/>
                  </a:cubicBezTo>
                  <a:cubicBezTo>
                    <a:pt x="1524" y="1649"/>
                    <a:pt x="1520" y="1638"/>
                    <a:pt x="1525" y="1634"/>
                  </a:cubicBezTo>
                  <a:cubicBezTo>
                    <a:pt x="1531" y="1632"/>
                    <a:pt x="1531" y="1623"/>
                    <a:pt x="1535" y="1619"/>
                  </a:cubicBezTo>
                  <a:cubicBezTo>
                    <a:pt x="1540" y="1615"/>
                    <a:pt x="1542" y="1609"/>
                    <a:pt x="1546" y="1604"/>
                  </a:cubicBezTo>
                  <a:cubicBezTo>
                    <a:pt x="1547" y="1596"/>
                    <a:pt x="1554" y="1594"/>
                    <a:pt x="1555" y="1586"/>
                  </a:cubicBezTo>
                  <a:cubicBezTo>
                    <a:pt x="1560" y="1583"/>
                    <a:pt x="1561" y="1575"/>
                    <a:pt x="1564" y="1569"/>
                  </a:cubicBezTo>
                  <a:cubicBezTo>
                    <a:pt x="1565" y="1561"/>
                    <a:pt x="1572" y="1559"/>
                    <a:pt x="1570" y="1549"/>
                  </a:cubicBezTo>
                  <a:cubicBezTo>
                    <a:pt x="1575" y="1546"/>
                    <a:pt x="1575" y="1537"/>
                    <a:pt x="1577" y="1530"/>
                  </a:cubicBezTo>
                  <a:cubicBezTo>
                    <a:pt x="1579" y="1527"/>
                    <a:pt x="1580" y="1524"/>
                    <a:pt x="1579" y="1519"/>
                  </a:cubicBezTo>
                  <a:cubicBezTo>
                    <a:pt x="1583" y="1520"/>
                    <a:pt x="1583" y="1508"/>
                    <a:pt x="1579" y="1510"/>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92" y="1682"/>
                    <a:pt x="1487" y="1687"/>
                    <a:pt x="1483" y="1693"/>
                  </a:cubicBezTo>
                  <a:cubicBezTo>
                    <a:pt x="1484" y="1697"/>
                    <a:pt x="1481" y="1697"/>
                    <a:pt x="1479" y="1698"/>
                  </a:cubicBezTo>
                  <a:cubicBezTo>
                    <a:pt x="1479" y="1700"/>
                    <a:pt x="1478" y="1701"/>
                    <a:pt x="1477" y="1702"/>
                  </a:cubicBezTo>
                  <a:cubicBezTo>
                    <a:pt x="1474" y="1705"/>
                    <a:pt x="1474" y="1710"/>
                    <a:pt x="1470" y="1711"/>
                  </a:cubicBezTo>
                  <a:cubicBezTo>
                    <a:pt x="1469" y="1719"/>
                    <a:pt x="1458" y="1719"/>
                    <a:pt x="1457" y="1728"/>
                  </a:cubicBezTo>
                  <a:cubicBezTo>
                    <a:pt x="1453" y="1729"/>
                    <a:pt x="1455" y="1737"/>
                    <a:pt x="1448" y="1735"/>
                  </a:cubicBezTo>
                  <a:cubicBezTo>
                    <a:pt x="1448" y="1739"/>
                    <a:pt x="1442" y="1739"/>
                    <a:pt x="1442" y="1743"/>
                  </a:cubicBezTo>
                  <a:cubicBezTo>
                    <a:pt x="1438" y="1750"/>
                    <a:pt x="1429" y="1751"/>
                    <a:pt x="1426" y="1759"/>
                  </a:cubicBezTo>
                  <a:cubicBezTo>
                    <a:pt x="1421" y="1763"/>
                    <a:pt x="1414" y="1767"/>
                    <a:pt x="1411" y="1774"/>
                  </a:cubicBezTo>
                  <a:cubicBezTo>
                    <a:pt x="1406" y="1779"/>
                    <a:pt x="1398" y="1780"/>
                    <a:pt x="1398" y="1789"/>
                  </a:cubicBezTo>
                  <a:cubicBezTo>
                    <a:pt x="1390" y="1786"/>
                    <a:pt x="1394" y="1795"/>
                    <a:pt x="1387" y="1793"/>
                  </a:cubicBezTo>
                  <a:cubicBezTo>
                    <a:pt x="1382" y="1802"/>
                    <a:pt x="1374" y="1808"/>
                    <a:pt x="1370" y="1817"/>
                  </a:cubicBezTo>
                  <a:cubicBezTo>
                    <a:pt x="1363" y="1815"/>
                    <a:pt x="1364" y="1821"/>
                    <a:pt x="1361" y="1822"/>
                  </a:cubicBezTo>
                  <a:cubicBezTo>
                    <a:pt x="1359" y="1824"/>
                    <a:pt x="1357" y="1826"/>
                    <a:pt x="1354" y="1828"/>
                  </a:cubicBezTo>
                  <a:cubicBezTo>
                    <a:pt x="1349" y="1831"/>
                    <a:pt x="1347" y="1837"/>
                    <a:pt x="1344" y="1841"/>
                  </a:cubicBezTo>
                  <a:cubicBezTo>
                    <a:pt x="1337" y="1845"/>
                    <a:pt x="1331" y="1850"/>
                    <a:pt x="1326" y="1855"/>
                  </a:cubicBezTo>
                  <a:cubicBezTo>
                    <a:pt x="1324" y="1857"/>
                    <a:pt x="1322" y="1861"/>
                    <a:pt x="1320" y="1863"/>
                  </a:cubicBezTo>
                  <a:cubicBezTo>
                    <a:pt x="1317" y="1866"/>
                    <a:pt x="1313" y="1866"/>
                    <a:pt x="1311" y="1870"/>
                  </a:cubicBezTo>
                  <a:cubicBezTo>
                    <a:pt x="1306" y="1875"/>
                    <a:pt x="1301" y="1880"/>
                    <a:pt x="1296" y="1885"/>
                  </a:cubicBezTo>
                  <a:cubicBezTo>
                    <a:pt x="1291" y="1890"/>
                    <a:pt x="1288" y="1897"/>
                    <a:pt x="1280" y="1898"/>
                  </a:cubicBezTo>
                  <a:cubicBezTo>
                    <a:pt x="1280" y="1911"/>
                    <a:pt x="1267" y="1911"/>
                    <a:pt x="1267" y="1924"/>
                  </a:cubicBezTo>
                  <a:cubicBezTo>
                    <a:pt x="1259" y="1929"/>
                    <a:pt x="1255" y="1937"/>
                    <a:pt x="1248" y="1942"/>
                  </a:cubicBezTo>
                  <a:cubicBezTo>
                    <a:pt x="1247" y="1951"/>
                    <a:pt x="1240" y="1954"/>
                    <a:pt x="1239" y="1964"/>
                  </a:cubicBezTo>
                  <a:cubicBezTo>
                    <a:pt x="1224" y="1976"/>
                    <a:pt x="1220" y="1998"/>
                    <a:pt x="1206" y="2012"/>
                  </a:cubicBezTo>
                  <a:cubicBezTo>
                    <a:pt x="1202" y="2011"/>
                    <a:pt x="1207" y="2002"/>
                    <a:pt x="1208" y="2001"/>
                  </a:cubicBezTo>
                  <a:cubicBezTo>
                    <a:pt x="1208" y="1985"/>
                    <a:pt x="1208" y="1985"/>
                    <a:pt x="1208" y="1985"/>
                  </a:cubicBezTo>
                  <a:cubicBezTo>
                    <a:pt x="1215" y="1984"/>
                    <a:pt x="1215" y="1976"/>
                    <a:pt x="1221" y="1974"/>
                  </a:cubicBezTo>
                  <a:cubicBezTo>
                    <a:pt x="1223" y="1963"/>
                    <a:pt x="1228" y="1955"/>
                    <a:pt x="1235" y="1948"/>
                  </a:cubicBezTo>
                  <a:cubicBezTo>
                    <a:pt x="1235" y="1936"/>
                    <a:pt x="1246" y="1933"/>
                    <a:pt x="1245" y="1920"/>
                  </a:cubicBezTo>
                  <a:cubicBezTo>
                    <a:pt x="1251" y="1919"/>
                    <a:pt x="1250" y="1913"/>
                    <a:pt x="1254" y="1911"/>
                  </a:cubicBezTo>
                  <a:cubicBezTo>
                    <a:pt x="1257" y="1909"/>
                    <a:pt x="1259" y="1905"/>
                    <a:pt x="1261" y="1903"/>
                  </a:cubicBezTo>
                  <a:cubicBezTo>
                    <a:pt x="1265" y="1895"/>
                    <a:pt x="1271" y="1891"/>
                    <a:pt x="1274" y="1883"/>
                  </a:cubicBezTo>
                  <a:cubicBezTo>
                    <a:pt x="1282" y="1880"/>
                    <a:pt x="1282" y="1869"/>
                    <a:pt x="1289" y="1865"/>
                  </a:cubicBezTo>
                  <a:cubicBezTo>
                    <a:pt x="1291" y="1863"/>
                    <a:pt x="1291" y="1857"/>
                    <a:pt x="1296" y="1857"/>
                  </a:cubicBezTo>
                  <a:cubicBezTo>
                    <a:pt x="1298" y="1854"/>
                    <a:pt x="1299" y="1850"/>
                    <a:pt x="1302" y="1848"/>
                  </a:cubicBezTo>
                  <a:cubicBezTo>
                    <a:pt x="1309" y="1844"/>
                    <a:pt x="1311" y="1835"/>
                    <a:pt x="1320" y="1833"/>
                  </a:cubicBezTo>
                  <a:cubicBezTo>
                    <a:pt x="1322" y="1824"/>
                    <a:pt x="1330" y="1821"/>
                    <a:pt x="1335" y="1815"/>
                  </a:cubicBezTo>
                  <a:cubicBezTo>
                    <a:pt x="1340" y="1810"/>
                    <a:pt x="1343" y="1802"/>
                    <a:pt x="1350" y="1798"/>
                  </a:cubicBezTo>
                  <a:cubicBezTo>
                    <a:pt x="1356" y="1793"/>
                    <a:pt x="1359" y="1786"/>
                    <a:pt x="1365" y="1783"/>
                  </a:cubicBezTo>
                  <a:cubicBezTo>
                    <a:pt x="1366" y="1777"/>
                    <a:pt x="1374" y="1779"/>
                    <a:pt x="1374" y="1774"/>
                  </a:cubicBezTo>
                  <a:cubicBezTo>
                    <a:pt x="1375" y="1769"/>
                    <a:pt x="1380" y="1770"/>
                    <a:pt x="1383" y="1767"/>
                  </a:cubicBezTo>
                  <a:cubicBezTo>
                    <a:pt x="1384" y="1765"/>
                    <a:pt x="1385" y="1763"/>
                    <a:pt x="1387" y="1763"/>
                  </a:cubicBezTo>
                  <a:cubicBezTo>
                    <a:pt x="1390" y="1762"/>
                    <a:pt x="1389" y="1759"/>
                    <a:pt x="1392" y="1759"/>
                  </a:cubicBezTo>
                  <a:cubicBezTo>
                    <a:pt x="1396" y="1758"/>
                    <a:pt x="1396" y="1753"/>
                    <a:pt x="1400" y="1752"/>
                  </a:cubicBezTo>
                  <a:cubicBezTo>
                    <a:pt x="1411" y="1742"/>
                    <a:pt x="1423" y="1733"/>
                    <a:pt x="1435" y="1724"/>
                  </a:cubicBezTo>
                  <a:cubicBezTo>
                    <a:pt x="1446" y="1713"/>
                    <a:pt x="1457" y="1704"/>
                    <a:pt x="1470" y="1695"/>
                  </a:cubicBezTo>
                  <a:cubicBezTo>
                    <a:pt x="1472" y="1692"/>
                    <a:pt x="1475" y="1689"/>
                    <a:pt x="1479" y="1687"/>
                  </a:cubicBezTo>
                  <a:cubicBezTo>
                    <a:pt x="1481" y="1684"/>
                    <a:pt x="1482" y="1680"/>
                    <a:pt x="1485" y="1678"/>
                  </a:cubicBezTo>
                  <a:cubicBezTo>
                    <a:pt x="1490" y="1677"/>
                    <a:pt x="1490" y="1672"/>
                    <a:pt x="1494" y="1671"/>
                  </a:cubicBezTo>
                  <a:cubicBezTo>
                    <a:pt x="1492" y="1664"/>
                    <a:pt x="1501" y="1668"/>
                    <a:pt x="1501" y="1663"/>
                  </a:cubicBezTo>
                  <a:cubicBezTo>
                    <a:pt x="1501" y="1660"/>
                    <a:pt x="1504" y="1659"/>
                    <a:pt x="1505" y="1656"/>
                  </a:cubicBezTo>
                  <a:cubicBezTo>
                    <a:pt x="1508" y="1654"/>
                    <a:pt x="1509" y="1654"/>
                    <a:pt x="1509" y="1658"/>
                  </a:cubicBezTo>
                  <a:cubicBezTo>
                    <a:pt x="1502" y="1656"/>
                    <a:pt x="1506" y="1665"/>
                    <a:pt x="1503" y="1667"/>
                  </a:cubicBezTo>
                  <a:close/>
                  <a:moveTo>
                    <a:pt x="3827" y="1689"/>
                  </a:moveTo>
                  <a:cubicBezTo>
                    <a:pt x="3822" y="1681"/>
                    <a:pt x="3815" y="1679"/>
                    <a:pt x="3810" y="1674"/>
                  </a:cubicBezTo>
                  <a:cubicBezTo>
                    <a:pt x="3807" y="1671"/>
                    <a:pt x="3804" y="1670"/>
                    <a:pt x="3801" y="1668"/>
                  </a:cubicBezTo>
                  <a:cubicBezTo>
                    <a:pt x="3798" y="1665"/>
                    <a:pt x="3795" y="1660"/>
                    <a:pt x="3791" y="1660"/>
                  </a:cubicBezTo>
                  <a:cubicBezTo>
                    <a:pt x="3786" y="1654"/>
                    <a:pt x="3779" y="1651"/>
                    <a:pt x="3773" y="1648"/>
                  </a:cubicBezTo>
                  <a:cubicBezTo>
                    <a:pt x="3767" y="1645"/>
                    <a:pt x="3761" y="1643"/>
                    <a:pt x="3756" y="1636"/>
                  </a:cubicBezTo>
                  <a:cubicBezTo>
                    <a:pt x="3748" y="1639"/>
                    <a:pt x="3745" y="1625"/>
                    <a:pt x="3737" y="1628"/>
                  </a:cubicBezTo>
                  <a:cubicBezTo>
                    <a:pt x="3732" y="1620"/>
                    <a:pt x="3724" y="1621"/>
                    <a:pt x="3718" y="1614"/>
                  </a:cubicBezTo>
                  <a:cubicBezTo>
                    <a:pt x="3705" y="1612"/>
                    <a:pt x="3695" y="1597"/>
                    <a:pt x="3682" y="1594"/>
                  </a:cubicBezTo>
                  <a:cubicBezTo>
                    <a:pt x="3681" y="1585"/>
                    <a:pt x="3675" y="1596"/>
                    <a:pt x="3673" y="1588"/>
                  </a:cubicBezTo>
                  <a:cubicBezTo>
                    <a:pt x="3671" y="1584"/>
                    <a:pt x="3666" y="1588"/>
                    <a:pt x="3664" y="1582"/>
                  </a:cubicBezTo>
                  <a:cubicBezTo>
                    <a:pt x="3657" y="1580"/>
                    <a:pt x="3652" y="1573"/>
                    <a:pt x="3646" y="1568"/>
                  </a:cubicBezTo>
                  <a:cubicBezTo>
                    <a:pt x="3639" y="1567"/>
                    <a:pt x="3634" y="1560"/>
                    <a:pt x="3628" y="1556"/>
                  </a:cubicBezTo>
                  <a:cubicBezTo>
                    <a:pt x="3623" y="1550"/>
                    <a:pt x="3616" y="1549"/>
                    <a:pt x="3611" y="1541"/>
                  </a:cubicBezTo>
                  <a:cubicBezTo>
                    <a:pt x="3607" y="1543"/>
                    <a:pt x="3606" y="1535"/>
                    <a:pt x="3602" y="1535"/>
                  </a:cubicBezTo>
                  <a:cubicBezTo>
                    <a:pt x="3600" y="1530"/>
                    <a:pt x="3596" y="1533"/>
                    <a:pt x="3594" y="1526"/>
                  </a:cubicBezTo>
                  <a:cubicBezTo>
                    <a:pt x="3587" y="1524"/>
                    <a:pt x="3582" y="1515"/>
                    <a:pt x="3576" y="1512"/>
                  </a:cubicBezTo>
                  <a:cubicBezTo>
                    <a:pt x="3562" y="1496"/>
                    <a:pt x="3557" y="1486"/>
                    <a:pt x="3543" y="1470"/>
                  </a:cubicBezTo>
                  <a:cubicBezTo>
                    <a:pt x="3538" y="1463"/>
                    <a:pt x="3533" y="1455"/>
                    <a:pt x="3526" y="1450"/>
                  </a:cubicBezTo>
                  <a:cubicBezTo>
                    <a:pt x="3523" y="1447"/>
                    <a:pt x="3522" y="1437"/>
                    <a:pt x="3517" y="1439"/>
                  </a:cubicBezTo>
                  <a:cubicBezTo>
                    <a:pt x="3516" y="1435"/>
                    <a:pt x="3508" y="1428"/>
                    <a:pt x="3512" y="1425"/>
                  </a:cubicBezTo>
                  <a:cubicBezTo>
                    <a:pt x="3514" y="1433"/>
                    <a:pt x="3519" y="1432"/>
                    <a:pt x="3521" y="1437"/>
                  </a:cubicBezTo>
                  <a:cubicBezTo>
                    <a:pt x="3524" y="1435"/>
                    <a:pt x="3522" y="1438"/>
                    <a:pt x="3523" y="1439"/>
                  </a:cubicBezTo>
                  <a:cubicBezTo>
                    <a:pt x="3524" y="1441"/>
                    <a:pt x="3526" y="1443"/>
                    <a:pt x="3528" y="1444"/>
                  </a:cubicBezTo>
                  <a:cubicBezTo>
                    <a:pt x="3536" y="1445"/>
                    <a:pt x="3540" y="1458"/>
                    <a:pt x="3548" y="1460"/>
                  </a:cubicBezTo>
                  <a:cubicBezTo>
                    <a:pt x="3560" y="1475"/>
                    <a:pt x="3574" y="1484"/>
                    <a:pt x="3586" y="1501"/>
                  </a:cubicBezTo>
                  <a:cubicBezTo>
                    <a:pt x="3590" y="1499"/>
                    <a:pt x="3592" y="1508"/>
                    <a:pt x="3596" y="1506"/>
                  </a:cubicBezTo>
                  <a:cubicBezTo>
                    <a:pt x="3600" y="1509"/>
                    <a:pt x="3602" y="1514"/>
                    <a:pt x="3606" y="1514"/>
                  </a:cubicBezTo>
                  <a:cubicBezTo>
                    <a:pt x="3613" y="1523"/>
                    <a:pt x="3622" y="1521"/>
                    <a:pt x="3628" y="1532"/>
                  </a:cubicBezTo>
                  <a:cubicBezTo>
                    <a:pt x="3636" y="1532"/>
                    <a:pt x="3641" y="1544"/>
                    <a:pt x="3649" y="1544"/>
                  </a:cubicBezTo>
                  <a:cubicBezTo>
                    <a:pt x="3655" y="1554"/>
                    <a:pt x="3664" y="1552"/>
                    <a:pt x="3670" y="1562"/>
                  </a:cubicBezTo>
                  <a:cubicBezTo>
                    <a:pt x="3674" y="1562"/>
                    <a:pt x="3677" y="1565"/>
                    <a:pt x="3680" y="1570"/>
                  </a:cubicBezTo>
                  <a:cubicBezTo>
                    <a:pt x="3685" y="1565"/>
                    <a:pt x="3687" y="1575"/>
                    <a:pt x="3691" y="1575"/>
                  </a:cubicBezTo>
                  <a:cubicBezTo>
                    <a:pt x="3698" y="1578"/>
                    <a:pt x="3707" y="1579"/>
                    <a:pt x="3714" y="1586"/>
                  </a:cubicBezTo>
                  <a:cubicBezTo>
                    <a:pt x="3722" y="1587"/>
                    <a:pt x="3728" y="1593"/>
                    <a:pt x="3735" y="1596"/>
                  </a:cubicBezTo>
                  <a:cubicBezTo>
                    <a:pt x="3739" y="1599"/>
                    <a:pt x="3743" y="1599"/>
                    <a:pt x="3745" y="1604"/>
                  </a:cubicBezTo>
                  <a:cubicBezTo>
                    <a:pt x="3751" y="1599"/>
                    <a:pt x="3752" y="1614"/>
                    <a:pt x="3758" y="1607"/>
                  </a:cubicBezTo>
                  <a:cubicBezTo>
                    <a:pt x="3754" y="1599"/>
                    <a:pt x="3748" y="1599"/>
                    <a:pt x="3743" y="1594"/>
                  </a:cubicBezTo>
                  <a:cubicBezTo>
                    <a:pt x="3739" y="1596"/>
                    <a:pt x="3738" y="1588"/>
                    <a:pt x="3734" y="1589"/>
                  </a:cubicBezTo>
                  <a:cubicBezTo>
                    <a:pt x="3731" y="1586"/>
                    <a:pt x="3728" y="1585"/>
                    <a:pt x="3725" y="1583"/>
                  </a:cubicBezTo>
                  <a:cubicBezTo>
                    <a:pt x="3713" y="1575"/>
                    <a:pt x="3700" y="1574"/>
                    <a:pt x="3689" y="1562"/>
                  </a:cubicBezTo>
                  <a:cubicBezTo>
                    <a:pt x="3683" y="1560"/>
                    <a:pt x="3678" y="1557"/>
                    <a:pt x="3672" y="1553"/>
                  </a:cubicBezTo>
                  <a:cubicBezTo>
                    <a:pt x="3670" y="1549"/>
                    <a:pt x="3667" y="1547"/>
                    <a:pt x="3664" y="1547"/>
                  </a:cubicBezTo>
                  <a:cubicBezTo>
                    <a:pt x="3660" y="1547"/>
                    <a:pt x="3659" y="1539"/>
                    <a:pt x="3655" y="1541"/>
                  </a:cubicBezTo>
                  <a:cubicBezTo>
                    <a:pt x="3649" y="1536"/>
                    <a:pt x="3644" y="1528"/>
                    <a:pt x="3637" y="1529"/>
                  </a:cubicBezTo>
                  <a:cubicBezTo>
                    <a:pt x="3633" y="1519"/>
                    <a:pt x="3626" y="1519"/>
                    <a:pt x="3620" y="1514"/>
                  </a:cubicBezTo>
                  <a:cubicBezTo>
                    <a:pt x="3598" y="1497"/>
                    <a:pt x="3575" y="1479"/>
                    <a:pt x="3555" y="1453"/>
                  </a:cubicBezTo>
                  <a:cubicBezTo>
                    <a:pt x="3549" y="1451"/>
                    <a:pt x="3545" y="1445"/>
                    <a:pt x="3540" y="1440"/>
                  </a:cubicBezTo>
                  <a:cubicBezTo>
                    <a:pt x="3533" y="1437"/>
                    <a:pt x="3528" y="1431"/>
                    <a:pt x="3523" y="1425"/>
                  </a:cubicBezTo>
                  <a:cubicBezTo>
                    <a:pt x="3519" y="1416"/>
                    <a:pt x="3508" y="1416"/>
                    <a:pt x="3510" y="1407"/>
                  </a:cubicBezTo>
                  <a:cubicBezTo>
                    <a:pt x="3506" y="1404"/>
                    <a:pt x="3494" y="1398"/>
                    <a:pt x="3498" y="1390"/>
                  </a:cubicBezTo>
                  <a:cubicBezTo>
                    <a:pt x="3507" y="1403"/>
                    <a:pt x="3519" y="1409"/>
                    <a:pt x="3528" y="1425"/>
                  </a:cubicBezTo>
                  <a:cubicBezTo>
                    <a:pt x="3541" y="1429"/>
                    <a:pt x="3552" y="1443"/>
                    <a:pt x="3564" y="1453"/>
                  </a:cubicBezTo>
                  <a:cubicBezTo>
                    <a:pt x="3569" y="1459"/>
                    <a:pt x="3576" y="1460"/>
                    <a:pt x="3581" y="1468"/>
                  </a:cubicBezTo>
                  <a:cubicBezTo>
                    <a:pt x="3588" y="1468"/>
                    <a:pt x="3594" y="1475"/>
                    <a:pt x="3599" y="1482"/>
                  </a:cubicBezTo>
                  <a:cubicBezTo>
                    <a:pt x="3613" y="1486"/>
                    <a:pt x="3622" y="1505"/>
                    <a:pt x="3636" y="1508"/>
                  </a:cubicBezTo>
                  <a:cubicBezTo>
                    <a:pt x="3642" y="1514"/>
                    <a:pt x="3649" y="1516"/>
                    <a:pt x="3656" y="1518"/>
                  </a:cubicBezTo>
                  <a:cubicBezTo>
                    <a:pt x="3661" y="1528"/>
                    <a:pt x="3669" y="1525"/>
                    <a:pt x="3674" y="1536"/>
                  </a:cubicBezTo>
                  <a:cubicBezTo>
                    <a:pt x="3682" y="1535"/>
                    <a:pt x="3689" y="1542"/>
                    <a:pt x="3697" y="1547"/>
                  </a:cubicBezTo>
                  <a:cubicBezTo>
                    <a:pt x="3702" y="1543"/>
                    <a:pt x="3703" y="1554"/>
                    <a:pt x="3707" y="1552"/>
                  </a:cubicBezTo>
                  <a:cubicBezTo>
                    <a:pt x="3710" y="1558"/>
                    <a:pt x="3716" y="1553"/>
                    <a:pt x="3720" y="1559"/>
                  </a:cubicBezTo>
                  <a:cubicBezTo>
                    <a:pt x="3728" y="1568"/>
                    <a:pt x="3739" y="1569"/>
                    <a:pt x="3747" y="1578"/>
                  </a:cubicBezTo>
                  <a:cubicBezTo>
                    <a:pt x="3750" y="1577"/>
                    <a:pt x="3751" y="1580"/>
                    <a:pt x="3753" y="1583"/>
                  </a:cubicBezTo>
                  <a:cubicBezTo>
                    <a:pt x="3756" y="1583"/>
                    <a:pt x="3759" y="1583"/>
                    <a:pt x="3760" y="1587"/>
                  </a:cubicBezTo>
                  <a:cubicBezTo>
                    <a:pt x="3766" y="1589"/>
                    <a:pt x="3770" y="1596"/>
                    <a:pt x="3776" y="1595"/>
                  </a:cubicBezTo>
                  <a:cubicBezTo>
                    <a:pt x="3779" y="1603"/>
                    <a:pt x="3785" y="1600"/>
                    <a:pt x="3788" y="1607"/>
                  </a:cubicBezTo>
                  <a:cubicBezTo>
                    <a:pt x="3794" y="1605"/>
                    <a:pt x="3797" y="1617"/>
                    <a:pt x="3803" y="1614"/>
                  </a:cubicBezTo>
                  <a:cubicBezTo>
                    <a:pt x="3808" y="1618"/>
                    <a:pt x="3811" y="1625"/>
                    <a:pt x="3817" y="1623"/>
                  </a:cubicBezTo>
                  <a:cubicBezTo>
                    <a:pt x="3820" y="1631"/>
                    <a:pt x="3826" y="1632"/>
                    <a:pt x="3832" y="1631"/>
                  </a:cubicBezTo>
                  <a:cubicBezTo>
                    <a:pt x="3821" y="1617"/>
                    <a:pt x="3806" y="1615"/>
                    <a:pt x="3795" y="1600"/>
                  </a:cubicBezTo>
                  <a:cubicBezTo>
                    <a:pt x="3788" y="1599"/>
                    <a:pt x="3783" y="1590"/>
                    <a:pt x="3775" y="1589"/>
                  </a:cubicBezTo>
                  <a:cubicBezTo>
                    <a:pt x="3773" y="1586"/>
                    <a:pt x="3770" y="1583"/>
                    <a:pt x="3767" y="1584"/>
                  </a:cubicBezTo>
                  <a:cubicBezTo>
                    <a:pt x="3763" y="1581"/>
                    <a:pt x="3761" y="1576"/>
                    <a:pt x="3757" y="1576"/>
                  </a:cubicBezTo>
                  <a:cubicBezTo>
                    <a:pt x="3744" y="1565"/>
                    <a:pt x="3731" y="1560"/>
                    <a:pt x="3719" y="1548"/>
                  </a:cubicBezTo>
                  <a:cubicBezTo>
                    <a:pt x="3711" y="1548"/>
                    <a:pt x="3706" y="1540"/>
                    <a:pt x="3699" y="1537"/>
                  </a:cubicBezTo>
                  <a:cubicBezTo>
                    <a:pt x="3691" y="1539"/>
                    <a:pt x="3687" y="1526"/>
                    <a:pt x="3679" y="1527"/>
                  </a:cubicBezTo>
                  <a:cubicBezTo>
                    <a:pt x="3674" y="1518"/>
                    <a:pt x="3666" y="1521"/>
                    <a:pt x="3661" y="1513"/>
                  </a:cubicBezTo>
                  <a:cubicBezTo>
                    <a:pt x="3653" y="1512"/>
                    <a:pt x="3649" y="1501"/>
                    <a:pt x="3641" y="1502"/>
                  </a:cubicBezTo>
                  <a:cubicBezTo>
                    <a:pt x="3638" y="1499"/>
                    <a:pt x="3636" y="1496"/>
                    <a:pt x="3632" y="1496"/>
                  </a:cubicBezTo>
                  <a:cubicBezTo>
                    <a:pt x="3629" y="1493"/>
                    <a:pt x="3626" y="1488"/>
                    <a:pt x="3622" y="1488"/>
                  </a:cubicBezTo>
                  <a:cubicBezTo>
                    <a:pt x="3616" y="1484"/>
                    <a:pt x="3611" y="1474"/>
                    <a:pt x="3603" y="1475"/>
                  </a:cubicBezTo>
                  <a:cubicBezTo>
                    <a:pt x="3593" y="1458"/>
                    <a:pt x="3578" y="1456"/>
                    <a:pt x="3566" y="1444"/>
                  </a:cubicBezTo>
                  <a:cubicBezTo>
                    <a:pt x="3554" y="1431"/>
                    <a:pt x="3542" y="1419"/>
                    <a:pt x="3528" y="1411"/>
                  </a:cubicBezTo>
                  <a:cubicBezTo>
                    <a:pt x="3525" y="1402"/>
                    <a:pt x="3520" y="1400"/>
                    <a:pt x="3515" y="1397"/>
                  </a:cubicBezTo>
                  <a:cubicBezTo>
                    <a:pt x="3511" y="1386"/>
                    <a:pt x="3505" y="1387"/>
                    <a:pt x="3500" y="1380"/>
                  </a:cubicBezTo>
                  <a:cubicBezTo>
                    <a:pt x="3491" y="1368"/>
                    <a:pt x="3481" y="1362"/>
                    <a:pt x="3472" y="1350"/>
                  </a:cubicBezTo>
                  <a:cubicBezTo>
                    <a:pt x="3473" y="1343"/>
                    <a:pt x="3461" y="1333"/>
                    <a:pt x="3467" y="1328"/>
                  </a:cubicBezTo>
                  <a:cubicBezTo>
                    <a:pt x="3476" y="1341"/>
                    <a:pt x="3486" y="1344"/>
                    <a:pt x="3494" y="1359"/>
                  </a:cubicBezTo>
                  <a:cubicBezTo>
                    <a:pt x="3499" y="1360"/>
                    <a:pt x="3503" y="1368"/>
                    <a:pt x="3508" y="1370"/>
                  </a:cubicBezTo>
                  <a:cubicBezTo>
                    <a:pt x="3512" y="1377"/>
                    <a:pt x="3518" y="1377"/>
                    <a:pt x="3522" y="1385"/>
                  </a:cubicBezTo>
                  <a:cubicBezTo>
                    <a:pt x="3524" y="1387"/>
                    <a:pt x="3527" y="1387"/>
                    <a:pt x="3528" y="1392"/>
                  </a:cubicBezTo>
                  <a:cubicBezTo>
                    <a:pt x="3531" y="1391"/>
                    <a:pt x="3535" y="1392"/>
                    <a:pt x="3533" y="1395"/>
                  </a:cubicBezTo>
                  <a:cubicBezTo>
                    <a:pt x="3537" y="1401"/>
                    <a:pt x="3544" y="1400"/>
                    <a:pt x="3548" y="1411"/>
                  </a:cubicBezTo>
                  <a:cubicBezTo>
                    <a:pt x="3556" y="1414"/>
                    <a:pt x="3564" y="1420"/>
                    <a:pt x="3572" y="1424"/>
                  </a:cubicBezTo>
                  <a:cubicBezTo>
                    <a:pt x="3580" y="1434"/>
                    <a:pt x="3590" y="1438"/>
                    <a:pt x="3599" y="1447"/>
                  </a:cubicBezTo>
                  <a:cubicBezTo>
                    <a:pt x="3604" y="1449"/>
                    <a:pt x="3609" y="1451"/>
                    <a:pt x="3613" y="1458"/>
                  </a:cubicBezTo>
                  <a:cubicBezTo>
                    <a:pt x="3619" y="1458"/>
                    <a:pt x="3623" y="1465"/>
                    <a:pt x="3627" y="1469"/>
                  </a:cubicBezTo>
                  <a:cubicBezTo>
                    <a:pt x="3636" y="1472"/>
                    <a:pt x="3644" y="1476"/>
                    <a:pt x="3652" y="1483"/>
                  </a:cubicBezTo>
                  <a:cubicBezTo>
                    <a:pt x="3656" y="1482"/>
                    <a:pt x="3660" y="1485"/>
                    <a:pt x="3664" y="1489"/>
                  </a:cubicBezTo>
                  <a:cubicBezTo>
                    <a:pt x="3666" y="1488"/>
                    <a:pt x="3668" y="1492"/>
                    <a:pt x="3670" y="1491"/>
                  </a:cubicBezTo>
                  <a:cubicBezTo>
                    <a:pt x="3673" y="1489"/>
                    <a:pt x="3674" y="1496"/>
                    <a:pt x="3678" y="1495"/>
                  </a:cubicBezTo>
                  <a:cubicBezTo>
                    <a:pt x="3686" y="1500"/>
                    <a:pt x="3694" y="1508"/>
                    <a:pt x="3703" y="1511"/>
                  </a:cubicBezTo>
                  <a:cubicBezTo>
                    <a:pt x="3712" y="1515"/>
                    <a:pt x="3719" y="1523"/>
                    <a:pt x="3729" y="1523"/>
                  </a:cubicBezTo>
                  <a:cubicBezTo>
                    <a:pt x="3737" y="1528"/>
                    <a:pt x="3745" y="1534"/>
                    <a:pt x="3753" y="1536"/>
                  </a:cubicBezTo>
                  <a:cubicBezTo>
                    <a:pt x="3757" y="1542"/>
                    <a:pt x="3761" y="1541"/>
                    <a:pt x="3765" y="1543"/>
                  </a:cubicBezTo>
                  <a:cubicBezTo>
                    <a:pt x="3770" y="1545"/>
                    <a:pt x="3774" y="1551"/>
                    <a:pt x="3779" y="1552"/>
                  </a:cubicBezTo>
                  <a:cubicBezTo>
                    <a:pt x="3787" y="1557"/>
                    <a:pt x="3796" y="1562"/>
                    <a:pt x="3804" y="1568"/>
                  </a:cubicBezTo>
                  <a:cubicBezTo>
                    <a:pt x="3813" y="1572"/>
                    <a:pt x="3819" y="1583"/>
                    <a:pt x="3829" y="1583"/>
                  </a:cubicBezTo>
                  <a:cubicBezTo>
                    <a:pt x="3825" y="1572"/>
                    <a:pt x="3817" y="1573"/>
                    <a:pt x="3811" y="1566"/>
                  </a:cubicBezTo>
                  <a:cubicBezTo>
                    <a:pt x="3805" y="1561"/>
                    <a:pt x="3799" y="1556"/>
                    <a:pt x="3793" y="1552"/>
                  </a:cubicBezTo>
                  <a:cubicBezTo>
                    <a:pt x="3786" y="1548"/>
                    <a:pt x="3780" y="1543"/>
                    <a:pt x="3773" y="1542"/>
                  </a:cubicBezTo>
                  <a:cubicBezTo>
                    <a:pt x="3766" y="1536"/>
                    <a:pt x="3760" y="1530"/>
                    <a:pt x="3752" y="1529"/>
                  </a:cubicBezTo>
                  <a:cubicBezTo>
                    <a:pt x="3745" y="1525"/>
                    <a:pt x="3740" y="1519"/>
                    <a:pt x="3732" y="1518"/>
                  </a:cubicBezTo>
                  <a:cubicBezTo>
                    <a:pt x="3725" y="1515"/>
                    <a:pt x="3720" y="1507"/>
                    <a:pt x="3712" y="1508"/>
                  </a:cubicBezTo>
                  <a:cubicBezTo>
                    <a:pt x="3706" y="1502"/>
                    <a:pt x="3699" y="1500"/>
                    <a:pt x="3694" y="1494"/>
                  </a:cubicBezTo>
                  <a:cubicBezTo>
                    <a:pt x="3691" y="1496"/>
                    <a:pt x="3691" y="1492"/>
                    <a:pt x="3689" y="1491"/>
                  </a:cubicBezTo>
                  <a:cubicBezTo>
                    <a:pt x="3687" y="1490"/>
                    <a:pt x="3683" y="1495"/>
                    <a:pt x="3683" y="1489"/>
                  </a:cubicBezTo>
                  <a:cubicBezTo>
                    <a:pt x="3680" y="1485"/>
                    <a:pt x="3675" y="1488"/>
                    <a:pt x="3672" y="1485"/>
                  </a:cubicBezTo>
                  <a:cubicBezTo>
                    <a:pt x="3666" y="1478"/>
                    <a:pt x="3659" y="1477"/>
                    <a:pt x="3653" y="1471"/>
                  </a:cubicBezTo>
                  <a:cubicBezTo>
                    <a:pt x="3647" y="1467"/>
                    <a:pt x="3639" y="1466"/>
                    <a:pt x="3634" y="1457"/>
                  </a:cubicBezTo>
                  <a:cubicBezTo>
                    <a:pt x="3619" y="1454"/>
                    <a:pt x="3608" y="1438"/>
                    <a:pt x="3594" y="1430"/>
                  </a:cubicBezTo>
                  <a:cubicBezTo>
                    <a:pt x="3589" y="1424"/>
                    <a:pt x="3582" y="1422"/>
                    <a:pt x="3576" y="1417"/>
                  </a:cubicBezTo>
                  <a:cubicBezTo>
                    <a:pt x="3569" y="1411"/>
                    <a:pt x="3562" y="1407"/>
                    <a:pt x="3556" y="1401"/>
                  </a:cubicBezTo>
                  <a:cubicBezTo>
                    <a:pt x="3543" y="1391"/>
                    <a:pt x="3531" y="1374"/>
                    <a:pt x="3518" y="1368"/>
                  </a:cubicBezTo>
                  <a:cubicBezTo>
                    <a:pt x="3512" y="1356"/>
                    <a:pt x="3504" y="1353"/>
                    <a:pt x="3497" y="1347"/>
                  </a:cubicBezTo>
                  <a:cubicBezTo>
                    <a:pt x="3492" y="1335"/>
                    <a:pt x="3484" y="1332"/>
                    <a:pt x="3477" y="1325"/>
                  </a:cubicBezTo>
                  <a:cubicBezTo>
                    <a:pt x="3463" y="1310"/>
                    <a:pt x="3450" y="1291"/>
                    <a:pt x="3437" y="1274"/>
                  </a:cubicBezTo>
                  <a:cubicBezTo>
                    <a:pt x="3434" y="1269"/>
                    <a:pt x="3431" y="1265"/>
                    <a:pt x="3432" y="1261"/>
                  </a:cubicBezTo>
                  <a:cubicBezTo>
                    <a:pt x="3431" y="1254"/>
                    <a:pt x="3420" y="1255"/>
                    <a:pt x="3425" y="1248"/>
                  </a:cubicBezTo>
                  <a:cubicBezTo>
                    <a:pt x="3446" y="1272"/>
                    <a:pt x="3467" y="1294"/>
                    <a:pt x="3488" y="1316"/>
                  </a:cubicBezTo>
                  <a:cubicBezTo>
                    <a:pt x="3490" y="1320"/>
                    <a:pt x="3493" y="1321"/>
                    <a:pt x="3496" y="1320"/>
                  </a:cubicBezTo>
                  <a:cubicBezTo>
                    <a:pt x="3499" y="1322"/>
                    <a:pt x="3499" y="1332"/>
                    <a:pt x="3504" y="1329"/>
                  </a:cubicBezTo>
                  <a:cubicBezTo>
                    <a:pt x="3508" y="1338"/>
                    <a:pt x="3515" y="1337"/>
                    <a:pt x="3520" y="1347"/>
                  </a:cubicBezTo>
                  <a:cubicBezTo>
                    <a:pt x="3526" y="1349"/>
                    <a:pt x="3531" y="1358"/>
                    <a:pt x="3536" y="1362"/>
                  </a:cubicBezTo>
                  <a:cubicBezTo>
                    <a:pt x="3541" y="1369"/>
                    <a:pt x="3548" y="1370"/>
                    <a:pt x="3552" y="1381"/>
                  </a:cubicBezTo>
                  <a:cubicBezTo>
                    <a:pt x="3559" y="1379"/>
                    <a:pt x="3563" y="1389"/>
                    <a:pt x="3569" y="1390"/>
                  </a:cubicBezTo>
                  <a:cubicBezTo>
                    <a:pt x="3574" y="1397"/>
                    <a:pt x="3581" y="1398"/>
                    <a:pt x="3586" y="1405"/>
                  </a:cubicBezTo>
                  <a:cubicBezTo>
                    <a:pt x="3598" y="1409"/>
                    <a:pt x="3608" y="1424"/>
                    <a:pt x="3621" y="1429"/>
                  </a:cubicBezTo>
                  <a:cubicBezTo>
                    <a:pt x="3625" y="1437"/>
                    <a:pt x="3633" y="1432"/>
                    <a:pt x="3637" y="1442"/>
                  </a:cubicBezTo>
                  <a:cubicBezTo>
                    <a:pt x="3640" y="1440"/>
                    <a:pt x="3643" y="1443"/>
                    <a:pt x="3645" y="1448"/>
                  </a:cubicBezTo>
                  <a:cubicBezTo>
                    <a:pt x="3648" y="1452"/>
                    <a:pt x="3652" y="1447"/>
                    <a:pt x="3654" y="1454"/>
                  </a:cubicBezTo>
                  <a:cubicBezTo>
                    <a:pt x="3660" y="1458"/>
                    <a:pt x="3666" y="1460"/>
                    <a:pt x="3672" y="1465"/>
                  </a:cubicBezTo>
                  <a:cubicBezTo>
                    <a:pt x="3673" y="1473"/>
                    <a:pt x="3678" y="1469"/>
                    <a:pt x="3681" y="1471"/>
                  </a:cubicBezTo>
                  <a:cubicBezTo>
                    <a:pt x="3683" y="1475"/>
                    <a:pt x="3686" y="1477"/>
                    <a:pt x="3690" y="1477"/>
                  </a:cubicBezTo>
                  <a:cubicBezTo>
                    <a:pt x="3694" y="1483"/>
                    <a:pt x="3700" y="1485"/>
                    <a:pt x="3705" y="1490"/>
                  </a:cubicBezTo>
                  <a:cubicBezTo>
                    <a:pt x="3713" y="1487"/>
                    <a:pt x="3716" y="1501"/>
                    <a:pt x="3724" y="1499"/>
                  </a:cubicBezTo>
                  <a:cubicBezTo>
                    <a:pt x="3728" y="1508"/>
                    <a:pt x="3736" y="1503"/>
                    <a:pt x="3741" y="1511"/>
                  </a:cubicBezTo>
                  <a:cubicBezTo>
                    <a:pt x="3748" y="1513"/>
                    <a:pt x="3754" y="1514"/>
                    <a:pt x="3760" y="1519"/>
                  </a:cubicBezTo>
                  <a:cubicBezTo>
                    <a:pt x="3772" y="1524"/>
                    <a:pt x="3783" y="1533"/>
                    <a:pt x="3796" y="1534"/>
                  </a:cubicBezTo>
                  <a:cubicBezTo>
                    <a:pt x="3808" y="1541"/>
                    <a:pt x="3820" y="1546"/>
                    <a:pt x="3833" y="1551"/>
                  </a:cubicBezTo>
                  <a:cubicBezTo>
                    <a:pt x="3828" y="1541"/>
                    <a:pt x="3819" y="1546"/>
                    <a:pt x="3814" y="1537"/>
                  </a:cubicBezTo>
                  <a:cubicBezTo>
                    <a:pt x="3807" y="1534"/>
                    <a:pt x="3800" y="1533"/>
                    <a:pt x="3794" y="1527"/>
                  </a:cubicBezTo>
                  <a:cubicBezTo>
                    <a:pt x="3787" y="1524"/>
                    <a:pt x="3781" y="1522"/>
                    <a:pt x="3774" y="1519"/>
                  </a:cubicBezTo>
                  <a:cubicBezTo>
                    <a:pt x="3772" y="1513"/>
                    <a:pt x="3767" y="1518"/>
                    <a:pt x="3765" y="1513"/>
                  </a:cubicBezTo>
                  <a:cubicBezTo>
                    <a:pt x="3760" y="1515"/>
                    <a:pt x="3759" y="1505"/>
                    <a:pt x="3754" y="1509"/>
                  </a:cubicBezTo>
                  <a:cubicBezTo>
                    <a:pt x="3752" y="1502"/>
                    <a:pt x="3748" y="1507"/>
                    <a:pt x="3745" y="1503"/>
                  </a:cubicBezTo>
                  <a:cubicBezTo>
                    <a:pt x="3741" y="1505"/>
                    <a:pt x="3739" y="1496"/>
                    <a:pt x="3734" y="1498"/>
                  </a:cubicBezTo>
                  <a:cubicBezTo>
                    <a:pt x="3728" y="1498"/>
                    <a:pt x="3734" y="1492"/>
                    <a:pt x="3729" y="1493"/>
                  </a:cubicBezTo>
                  <a:cubicBezTo>
                    <a:pt x="3726" y="1490"/>
                    <a:pt x="3721" y="1491"/>
                    <a:pt x="3719" y="1485"/>
                  </a:cubicBezTo>
                  <a:cubicBezTo>
                    <a:pt x="3711" y="1486"/>
                    <a:pt x="3706" y="1478"/>
                    <a:pt x="3699" y="1475"/>
                  </a:cubicBezTo>
                  <a:cubicBezTo>
                    <a:pt x="3697" y="1467"/>
                    <a:pt x="3690" y="1476"/>
                    <a:pt x="3689" y="1467"/>
                  </a:cubicBezTo>
                  <a:cubicBezTo>
                    <a:pt x="3685" y="1466"/>
                    <a:pt x="3682" y="1464"/>
                    <a:pt x="3678" y="1462"/>
                  </a:cubicBezTo>
                  <a:cubicBezTo>
                    <a:pt x="3671" y="1451"/>
                    <a:pt x="3661" y="1448"/>
                    <a:pt x="3652" y="1441"/>
                  </a:cubicBezTo>
                  <a:cubicBezTo>
                    <a:pt x="3648" y="1438"/>
                    <a:pt x="3643" y="1437"/>
                    <a:pt x="3640" y="1429"/>
                  </a:cubicBezTo>
                  <a:cubicBezTo>
                    <a:pt x="3634" y="1430"/>
                    <a:pt x="3630" y="1424"/>
                    <a:pt x="3625" y="1421"/>
                  </a:cubicBezTo>
                  <a:cubicBezTo>
                    <a:pt x="3607" y="1407"/>
                    <a:pt x="3588" y="1395"/>
                    <a:pt x="3570" y="1379"/>
                  </a:cubicBezTo>
                  <a:cubicBezTo>
                    <a:pt x="3565" y="1379"/>
                    <a:pt x="3562" y="1371"/>
                    <a:pt x="3557" y="1370"/>
                  </a:cubicBezTo>
                  <a:cubicBezTo>
                    <a:pt x="3554" y="1359"/>
                    <a:pt x="3548" y="1362"/>
                    <a:pt x="3543" y="1356"/>
                  </a:cubicBezTo>
                  <a:cubicBezTo>
                    <a:pt x="3535" y="1345"/>
                    <a:pt x="3525" y="1341"/>
                    <a:pt x="3518" y="1329"/>
                  </a:cubicBezTo>
                  <a:cubicBezTo>
                    <a:pt x="3508" y="1322"/>
                    <a:pt x="3500" y="1312"/>
                    <a:pt x="3492" y="1303"/>
                  </a:cubicBezTo>
                  <a:cubicBezTo>
                    <a:pt x="3489" y="1304"/>
                    <a:pt x="3488" y="1301"/>
                    <a:pt x="3486" y="1298"/>
                  </a:cubicBezTo>
                  <a:cubicBezTo>
                    <a:pt x="3484" y="1296"/>
                    <a:pt x="3481" y="1296"/>
                    <a:pt x="3479" y="1291"/>
                  </a:cubicBezTo>
                  <a:cubicBezTo>
                    <a:pt x="3476" y="1289"/>
                    <a:pt x="3465" y="1285"/>
                    <a:pt x="3469" y="1278"/>
                  </a:cubicBezTo>
                  <a:cubicBezTo>
                    <a:pt x="3480" y="1292"/>
                    <a:pt x="3494" y="1297"/>
                    <a:pt x="3506" y="1309"/>
                  </a:cubicBezTo>
                  <a:cubicBezTo>
                    <a:pt x="3510" y="1307"/>
                    <a:pt x="3511" y="1315"/>
                    <a:pt x="3515" y="1315"/>
                  </a:cubicBezTo>
                  <a:cubicBezTo>
                    <a:pt x="3519" y="1313"/>
                    <a:pt x="3521" y="1321"/>
                    <a:pt x="3525" y="1319"/>
                  </a:cubicBezTo>
                  <a:cubicBezTo>
                    <a:pt x="3531" y="1326"/>
                    <a:pt x="3538" y="1330"/>
                    <a:pt x="3544" y="1333"/>
                  </a:cubicBezTo>
                  <a:cubicBezTo>
                    <a:pt x="3546" y="1338"/>
                    <a:pt x="3549" y="1341"/>
                    <a:pt x="3553" y="1339"/>
                  </a:cubicBezTo>
                  <a:cubicBezTo>
                    <a:pt x="3556" y="1344"/>
                    <a:pt x="3559" y="1347"/>
                    <a:pt x="3563" y="1347"/>
                  </a:cubicBezTo>
                  <a:cubicBezTo>
                    <a:pt x="3569" y="1353"/>
                    <a:pt x="3575" y="1358"/>
                    <a:pt x="3583" y="1358"/>
                  </a:cubicBezTo>
                  <a:cubicBezTo>
                    <a:pt x="3588" y="1368"/>
                    <a:pt x="3596" y="1366"/>
                    <a:pt x="3602" y="1372"/>
                  </a:cubicBezTo>
                  <a:cubicBezTo>
                    <a:pt x="3609" y="1374"/>
                    <a:pt x="3615" y="1384"/>
                    <a:pt x="3623" y="1384"/>
                  </a:cubicBezTo>
                  <a:cubicBezTo>
                    <a:pt x="3629" y="1390"/>
                    <a:pt x="3634" y="1396"/>
                    <a:pt x="3642" y="1398"/>
                  </a:cubicBezTo>
                  <a:cubicBezTo>
                    <a:pt x="3646" y="1407"/>
                    <a:pt x="3655" y="1404"/>
                    <a:pt x="3660" y="1412"/>
                  </a:cubicBezTo>
                  <a:cubicBezTo>
                    <a:pt x="3668" y="1413"/>
                    <a:pt x="3673" y="1420"/>
                    <a:pt x="3680" y="1422"/>
                  </a:cubicBezTo>
                  <a:cubicBezTo>
                    <a:pt x="3684" y="1422"/>
                    <a:pt x="3686" y="1425"/>
                    <a:pt x="3689" y="1428"/>
                  </a:cubicBezTo>
                  <a:cubicBezTo>
                    <a:pt x="3694" y="1424"/>
                    <a:pt x="3695" y="1435"/>
                    <a:pt x="3700" y="1433"/>
                  </a:cubicBezTo>
                  <a:cubicBezTo>
                    <a:pt x="3706" y="1438"/>
                    <a:pt x="3712" y="1443"/>
                    <a:pt x="3720" y="1444"/>
                  </a:cubicBezTo>
                  <a:cubicBezTo>
                    <a:pt x="3724" y="1454"/>
                    <a:pt x="3733" y="1449"/>
                    <a:pt x="3738" y="1458"/>
                  </a:cubicBezTo>
                  <a:cubicBezTo>
                    <a:pt x="3745" y="1459"/>
                    <a:pt x="3751" y="1465"/>
                    <a:pt x="3757" y="1471"/>
                  </a:cubicBezTo>
                  <a:cubicBezTo>
                    <a:pt x="3762" y="1470"/>
                    <a:pt x="3764" y="1478"/>
                    <a:pt x="3768" y="1476"/>
                  </a:cubicBezTo>
                  <a:cubicBezTo>
                    <a:pt x="3769" y="1481"/>
                    <a:pt x="3779" y="1482"/>
                    <a:pt x="3777" y="1477"/>
                  </a:cubicBezTo>
                  <a:cubicBezTo>
                    <a:pt x="3772" y="1479"/>
                    <a:pt x="3769" y="1474"/>
                    <a:pt x="3767" y="1469"/>
                  </a:cubicBezTo>
                  <a:cubicBezTo>
                    <a:pt x="3762" y="1471"/>
                    <a:pt x="3759" y="1466"/>
                    <a:pt x="3757" y="1461"/>
                  </a:cubicBezTo>
                  <a:cubicBezTo>
                    <a:pt x="3747" y="1459"/>
                    <a:pt x="3739" y="1449"/>
                    <a:pt x="3729" y="1446"/>
                  </a:cubicBezTo>
                  <a:cubicBezTo>
                    <a:pt x="3721" y="1440"/>
                    <a:pt x="3712" y="1433"/>
                    <a:pt x="3703" y="1429"/>
                  </a:cubicBezTo>
                  <a:cubicBezTo>
                    <a:pt x="3697" y="1429"/>
                    <a:pt x="3695" y="1419"/>
                    <a:pt x="3689" y="1420"/>
                  </a:cubicBezTo>
                  <a:cubicBezTo>
                    <a:pt x="3685" y="1417"/>
                    <a:pt x="3681" y="1414"/>
                    <a:pt x="3676" y="1411"/>
                  </a:cubicBezTo>
                  <a:cubicBezTo>
                    <a:pt x="3667" y="1405"/>
                    <a:pt x="3658" y="1402"/>
                    <a:pt x="3649" y="1397"/>
                  </a:cubicBezTo>
                  <a:cubicBezTo>
                    <a:pt x="3648" y="1395"/>
                    <a:pt x="3648" y="1394"/>
                    <a:pt x="3647" y="1392"/>
                  </a:cubicBezTo>
                  <a:cubicBezTo>
                    <a:pt x="3645" y="1391"/>
                    <a:pt x="3644" y="1392"/>
                    <a:pt x="3643" y="1392"/>
                  </a:cubicBezTo>
                  <a:cubicBezTo>
                    <a:pt x="3637" y="1387"/>
                    <a:pt x="3632" y="1381"/>
                    <a:pt x="3626" y="1380"/>
                  </a:cubicBezTo>
                  <a:cubicBezTo>
                    <a:pt x="3623" y="1371"/>
                    <a:pt x="3617" y="1377"/>
                    <a:pt x="3614" y="1370"/>
                  </a:cubicBezTo>
                  <a:cubicBezTo>
                    <a:pt x="3610" y="1366"/>
                    <a:pt x="3605" y="1367"/>
                    <a:pt x="3601" y="1361"/>
                  </a:cubicBezTo>
                  <a:cubicBezTo>
                    <a:pt x="3593" y="1356"/>
                    <a:pt x="3585" y="1351"/>
                    <a:pt x="3577" y="1347"/>
                  </a:cubicBezTo>
                  <a:cubicBezTo>
                    <a:pt x="3570" y="1344"/>
                    <a:pt x="3576" y="1338"/>
                    <a:pt x="3568" y="1342"/>
                  </a:cubicBezTo>
                  <a:cubicBezTo>
                    <a:pt x="3565" y="1334"/>
                    <a:pt x="3560" y="1334"/>
                    <a:pt x="3555" y="1333"/>
                  </a:cubicBezTo>
                  <a:cubicBezTo>
                    <a:pt x="3546" y="1320"/>
                    <a:pt x="3534" y="1317"/>
                    <a:pt x="3524" y="1307"/>
                  </a:cubicBezTo>
                  <a:cubicBezTo>
                    <a:pt x="3511" y="1303"/>
                    <a:pt x="3501" y="1291"/>
                    <a:pt x="3490" y="1285"/>
                  </a:cubicBezTo>
                  <a:cubicBezTo>
                    <a:pt x="3485" y="1278"/>
                    <a:pt x="3478" y="1279"/>
                    <a:pt x="3474" y="1272"/>
                  </a:cubicBezTo>
                  <a:cubicBezTo>
                    <a:pt x="3468" y="1270"/>
                    <a:pt x="3463" y="1260"/>
                    <a:pt x="3456" y="1261"/>
                  </a:cubicBezTo>
                  <a:cubicBezTo>
                    <a:pt x="3458" y="1254"/>
                    <a:pt x="3448" y="1254"/>
                    <a:pt x="3445" y="1245"/>
                  </a:cubicBezTo>
                  <a:cubicBezTo>
                    <a:pt x="3441" y="1247"/>
                    <a:pt x="3440" y="1239"/>
                    <a:pt x="3436" y="1239"/>
                  </a:cubicBezTo>
                  <a:cubicBezTo>
                    <a:pt x="3433" y="1237"/>
                    <a:pt x="3430" y="1236"/>
                    <a:pt x="3427" y="1233"/>
                  </a:cubicBezTo>
                  <a:cubicBezTo>
                    <a:pt x="3425" y="1230"/>
                    <a:pt x="3423" y="1227"/>
                    <a:pt x="3420" y="1226"/>
                  </a:cubicBezTo>
                  <a:cubicBezTo>
                    <a:pt x="3418" y="1224"/>
                    <a:pt x="3417" y="1214"/>
                    <a:pt x="3412" y="1217"/>
                  </a:cubicBezTo>
                  <a:cubicBezTo>
                    <a:pt x="3410" y="1214"/>
                    <a:pt x="3409" y="1210"/>
                    <a:pt x="3407" y="1207"/>
                  </a:cubicBezTo>
                  <a:cubicBezTo>
                    <a:pt x="3406" y="1202"/>
                    <a:pt x="3396" y="1204"/>
                    <a:pt x="3402" y="1199"/>
                  </a:cubicBezTo>
                  <a:cubicBezTo>
                    <a:pt x="3413" y="1209"/>
                    <a:pt x="3425" y="1219"/>
                    <a:pt x="3437" y="1228"/>
                  </a:cubicBezTo>
                  <a:cubicBezTo>
                    <a:pt x="3450" y="1236"/>
                    <a:pt x="3462" y="1247"/>
                    <a:pt x="3476" y="1252"/>
                  </a:cubicBezTo>
                  <a:cubicBezTo>
                    <a:pt x="3488" y="1263"/>
                    <a:pt x="3502" y="1269"/>
                    <a:pt x="3515" y="1276"/>
                  </a:cubicBezTo>
                  <a:cubicBezTo>
                    <a:pt x="3527" y="1286"/>
                    <a:pt x="3541" y="1291"/>
                    <a:pt x="3554" y="1298"/>
                  </a:cubicBezTo>
                  <a:cubicBezTo>
                    <a:pt x="3562" y="1306"/>
                    <a:pt x="3572" y="1310"/>
                    <a:pt x="3581" y="1315"/>
                  </a:cubicBezTo>
                  <a:cubicBezTo>
                    <a:pt x="3590" y="1319"/>
                    <a:pt x="3598" y="1326"/>
                    <a:pt x="3608" y="1330"/>
                  </a:cubicBezTo>
                  <a:cubicBezTo>
                    <a:pt x="3617" y="1335"/>
                    <a:pt x="3625" y="1343"/>
                    <a:pt x="3635" y="1344"/>
                  </a:cubicBezTo>
                  <a:cubicBezTo>
                    <a:pt x="3639" y="1351"/>
                    <a:pt x="3643" y="1354"/>
                    <a:pt x="3649" y="1353"/>
                  </a:cubicBezTo>
                  <a:cubicBezTo>
                    <a:pt x="3652" y="1363"/>
                    <a:pt x="3658" y="1360"/>
                    <a:pt x="3662" y="1367"/>
                  </a:cubicBezTo>
                  <a:cubicBezTo>
                    <a:pt x="3668" y="1366"/>
                    <a:pt x="3670" y="1377"/>
                    <a:pt x="3675" y="1376"/>
                  </a:cubicBezTo>
                  <a:cubicBezTo>
                    <a:pt x="3680" y="1380"/>
                    <a:pt x="3683" y="1385"/>
                    <a:pt x="3688" y="1388"/>
                  </a:cubicBezTo>
                  <a:cubicBezTo>
                    <a:pt x="3696" y="1396"/>
                    <a:pt x="3705" y="1402"/>
                    <a:pt x="3712" y="1412"/>
                  </a:cubicBezTo>
                  <a:cubicBezTo>
                    <a:pt x="3717" y="1414"/>
                    <a:pt x="3721" y="1419"/>
                    <a:pt x="3725" y="1424"/>
                  </a:cubicBezTo>
                  <a:cubicBezTo>
                    <a:pt x="3729" y="1428"/>
                    <a:pt x="3734" y="1430"/>
                    <a:pt x="3737" y="1436"/>
                  </a:cubicBezTo>
                  <a:cubicBezTo>
                    <a:pt x="3742" y="1439"/>
                    <a:pt x="3745" y="1445"/>
                    <a:pt x="3750" y="1448"/>
                  </a:cubicBezTo>
                  <a:cubicBezTo>
                    <a:pt x="3755" y="1450"/>
                    <a:pt x="3757" y="1464"/>
                    <a:pt x="3764" y="1459"/>
                  </a:cubicBezTo>
                  <a:cubicBezTo>
                    <a:pt x="3752" y="1441"/>
                    <a:pt x="3737" y="1431"/>
                    <a:pt x="3724" y="1414"/>
                  </a:cubicBezTo>
                  <a:cubicBezTo>
                    <a:pt x="3710" y="1400"/>
                    <a:pt x="3696" y="1387"/>
                    <a:pt x="3682" y="1372"/>
                  </a:cubicBezTo>
                  <a:cubicBezTo>
                    <a:pt x="3679" y="1367"/>
                    <a:pt x="3680" y="1363"/>
                    <a:pt x="3675" y="1357"/>
                  </a:cubicBezTo>
                  <a:cubicBezTo>
                    <a:pt x="3663" y="1344"/>
                    <a:pt x="3651" y="1332"/>
                    <a:pt x="3638" y="1321"/>
                  </a:cubicBezTo>
                  <a:cubicBezTo>
                    <a:pt x="3635" y="1319"/>
                    <a:pt x="3632" y="1314"/>
                    <a:pt x="3628" y="1313"/>
                  </a:cubicBezTo>
                  <a:cubicBezTo>
                    <a:pt x="3625" y="1310"/>
                    <a:pt x="3622" y="1305"/>
                    <a:pt x="3618" y="1305"/>
                  </a:cubicBezTo>
                  <a:cubicBezTo>
                    <a:pt x="3612" y="1296"/>
                    <a:pt x="3606" y="1291"/>
                    <a:pt x="3598" y="1289"/>
                  </a:cubicBezTo>
                  <a:cubicBezTo>
                    <a:pt x="3572" y="1267"/>
                    <a:pt x="3545" y="1249"/>
                    <a:pt x="3518" y="1230"/>
                  </a:cubicBezTo>
                  <a:cubicBezTo>
                    <a:pt x="3511" y="1229"/>
                    <a:pt x="3506" y="1222"/>
                    <a:pt x="3499" y="1220"/>
                  </a:cubicBezTo>
                  <a:cubicBezTo>
                    <a:pt x="3492" y="1213"/>
                    <a:pt x="3484" y="1214"/>
                    <a:pt x="3478" y="1207"/>
                  </a:cubicBezTo>
                  <a:cubicBezTo>
                    <a:pt x="3473" y="1209"/>
                    <a:pt x="3472" y="1198"/>
                    <a:pt x="3467" y="1203"/>
                  </a:cubicBezTo>
                  <a:cubicBezTo>
                    <a:pt x="3464" y="1199"/>
                    <a:pt x="3459" y="1200"/>
                    <a:pt x="3457" y="1195"/>
                  </a:cubicBezTo>
                  <a:cubicBezTo>
                    <a:pt x="3450" y="1192"/>
                    <a:pt x="3443" y="1187"/>
                    <a:pt x="3435" y="1185"/>
                  </a:cubicBezTo>
                  <a:cubicBezTo>
                    <a:pt x="3428" y="1181"/>
                    <a:pt x="3422" y="1174"/>
                    <a:pt x="3414" y="1173"/>
                  </a:cubicBezTo>
                  <a:cubicBezTo>
                    <a:pt x="3412" y="1165"/>
                    <a:pt x="3407" y="1168"/>
                    <a:pt x="3404" y="1165"/>
                  </a:cubicBezTo>
                  <a:cubicBezTo>
                    <a:pt x="3402" y="1159"/>
                    <a:pt x="3398" y="1157"/>
                    <a:pt x="3394" y="1157"/>
                  </a:cubicBezTo>
                  <a:cubicBezTo>
                    <a:pt x="3381" y="1146"/>
                    <a:pt x="3367" y="1135"/>
                    <a:pt x="3354" y="1125"/>
                  </a:cubicBezTo>
                  <a:cubicBezTo>
                    <a:pt x="3353" y="1118"/>
                    <a:pt x="3348" y="1121"/>
                    <a:pt x="3346" y="1116"/>
                  </a:cubicBezTo>
                  <a:cubicBezTo>
                    <a:pt x="3345" y="1111"/>
                    <a:pt x="3337" y="1105"/>
                    <a:pt x="3341" y="1102"/>
                  </a:cubicBezTo>
                  <a:cubicBezTo>
                    <a:pt x="3351" y="1113"/>
                    <a:pt x="3364" y="1118"/>
                    <a:pt x="3374" y="1127"/>
                  </a:cubicBezTo>
                  <a:cubicBezTo>
                    <a:pt x="3386" y="1134"/>
                    <a:pt x="3397" y="1143"/>
                    <a:pt x="3409" y="1148"/>
                  </a:cubicBezTo>
                  <a:cubicBezTo>
                    <a:pt x="3420" y="1155"/>
                    <a:pt x="3432" y="1162"/>
                    <a:pt x="3444" y="1167"/>
                  </a:cubicBezTo>
                  <a:cubicBezTo>
                    <a:pt x="3446" y="1170"/>
                    <a:pt x="3448" y="1171"/>
                    <a:pt x="3451" y="1170"/>
                  </a:cubicBezTo>
                  <a:cubicBezTo>
                    <a:pt x="3455" y="1170"/>
                    <a:pt x="3456" y="1178"/>
                    <a:pt x="3460" y="1176"/>
                  </a:cubicBezTo>
                  <a:cubicBezTo>
                    <a:pt x="3466" y="1180"/>
                    <a:pt x="3472" y="1185"/>
                    <a:pt x="3479" y="1185"/>
                  </a:cubicBezTo>
                  <a:cubicBezTo>
                    <a:pt x="3483" y="1191"/>
                    <a:pt x="3489" y="1192"/>
                    <a:pt x="3495" y="1195"/>
                  </a:cubicBezTo>
                  <a:cubicBezTo>
                    <a:pt x="3502" y="1196"/>
                    <a:pt x="3507" y="1203"/>
                    <a:pt x="3514" y="1203"/>
                  </a:cubicBezTo>
                  <a:cubicBezTo>
                    <a:pt x="3519" y="1207"/>
                    <a:pt x="3526" y="1207"/>
                    <a:pt x="3530" y="1213"/>
                  </a:cubicBezTo>
                  <a:cubicBezTo>
                    <a:pt x="3535" y="1210"/>
                    <a:pt x="3536" y="1218"/>
                    <a:pt x="3540" y="1215"/>
                  </a:cubicBezTo>
                  <a:cubicBezTo>
                    <a:pt x="3544" y="1213"/>
                    <a:pt x="3545" y="1221"/>
                    <a:pt x="3550" y="1218"/>
                  </a:cubicBezTo>
                  <a:cubicBezTo>
                    <a:pt x="3552" y="1222"/>
                    <a:pt x="3554" y="1223"/>
                    <a:pt x="3557" y="1222"/>
                  </a:cubicBezTo>
                  <a:cubicBezTo>
                    <a:pt x="3559" y="1230"/>
                    <a:pt x="3565" y="1220"/>
                    <a:pt x="3566" y="1228"/>
                  </a:cubicBezTo>
                  <a:cubicBezTo>
                    <a:pt x="3573" y="1227"/>
                    <a:pt x="3578" y="1235"/>
                    <a:pt x="3586" y="1233"/>
                  </a:cubicBezTo>
                  <a:cubicBezTo>
                    <a:pt x="3596" y="1244"/>
                    <a:pt x="3610" y="1247"/>
                    <a:pt x="3623" y="1250"/>
                  </a:cubicBezTo>
                  <a:cubicBezTo>
                    <a:pt x="3619" y="1240"/>
                    <a:pt x="3611" y="1246"/>
                    <a:pt x="3606" y="1241"/>
                  </a:cubicBezTo>
                  <a:cubicBezTo>
                    <a:pt x="3601" y="1234"/>
                    <a:pt x="3594" y="1238"/>
                    <a:pt x="3590" y="1231"/>
                  </a:cubicBezTo>
                  <a:cubicBezTo>
                    <a:pt x="3577" y="1228"/>
                    <a:pt x="3566" y="1220"/>
                    <a:pt x="3554" y="1216"/>
                  </a:cubicBezTo>
                  <a:cubicBezTo>
                    <a:pt x="3548" y="1214"/>
                    <a:pt x="3543" y="1208"/>
                    <a:pt x="3536" y="1209"/>
                  </a:cubicBezTo>
                  <a:cubicBezTo>
                    <a:pt x="3532" y="1200"/>
                    <a:pt x="3524" y="1204"/>
                    <a:pt x="3519" y="1198"/>
                  </a:cubicBezTo>
                  <a:cubicBezTo>
                    <a:pt x="3507" y="1190"/>
                    <a:pt x="3495" y="1186"/>
                    <a:pt x="3484" y="1179"/>
                  </a:cubicBezTo>
                  <a:cubicBezTo>
                    <a:pt x="3471" y="1175"/>
                    <a:pt x="3461" y="1165"/>
                    <a:pt x="3449" y="1161"/>
                  </a:cubicBezTo>
                  <a:cubicBezTo>
                    <a:pt x="3443" y="1158"/>
                    <a:pt x="3437" y="1155"/>
                    <a:pt x="3432" y="1151"/>
                  </a:cubicBezTo>
                  <a:cubicBezTo>
                    <a:pt x="3427" y="1145"/>
                    <a:pt x="3419" y="1149"/>
                    <a:pt x="3414" y="1140"/>
                  </a:cubicBezTo>
                  <a:cubicBezTo>
                    <a:pt x="3408" y="1139"/>
                    <a:pt x="3402" y="1137"/>
                    <a:pt x="3398" y="1130"/>
                  </a:cubicBezTo>
                  <a:cubicBezTo>
                    <a:pt x="3391" y="1130"/>
                    <a:pt x="3387" y="1120"/>
                    <a:pt x="3379" y="1121"/>
                  </a:cubicBezTo>
                  <a:cubicBezTo>
                    <a:pt x="3369" y="1110"/>
                    <a:pt x="3357" y="1105"/>
                    <a:pt x="3346" y="1097"/>
                  </a:cubicBezTo>
                  <a:cubicBezTo>
                    <a:pt x="3340" y="1089"/>
                    <a:pt x="3334" y="1084"/>
                    <a:pt x="3327" y="1077"/>
                  </a:cubicBezTo>
                  <a:cubicBezTo>
                    <a:pt x="3323" y="1076"/>
                    <a:pt x="3321" y="1071"/>
                    <a:pt x="3317" y="1069"/>
                  </a:cubicBezTo>
                  <a:cubicBezTo>
                    <a:pt x="3315" y="1069"/>
                    <a:pt x="3307" y="1062"/>
                    <a:pt x="3311" y="1059"/>
                  </a:cubicBezTo>
                  <a:cubicBezTo>
                    <a:pt x="3317" y="1064"/>
                    <a:pt x="3323" y="1067"/>
                    <a:pt x="3328" y="1074"/>
                  </a:cubicBezTo>
                  <a:cubicBezTo>
                    <a:pt x="3335" y="1073"/>
                    <a:pt x="3340" y="1081"/>
                    <a:pt x="3346" y="1086"/>
                  </a:cubicBezTo>
                  <a:cubicBezTo>
                    <a:pt x="3350" y="1084"/>
                    <a:pt x="3351" y="1092"/>
                    <a:pt x="3354" y="1092"/>
                  </a:cubicBezTo>
                  <a:cubicBezTo>
                    <a:pt x="3358" y="1090"/>
                    <a:pt x="3360" y="1098"/>
                    <a:pt x="3363" y="1098"/>
                  </a:cubicBezTo>
                  <a:cubicBezTo>
                    <a:pt x="3369" y="1103"/>
                    <a:pt x="3375" y="1105"/>
                    <a:pt x="3380" y="1113"/>
                  </a:cubicBezTo>
                  <a:cubicBezTo>
                    <a:pt x="3394" y="1114"/>
                    <a:pt x="3406" y="1125"/>
                    <a:pt x="3418" y="1132"/>
                  </a:cubicBezTo>
                  <a:cubicBezTo>
                    <a:pt x="3425" y="1134"/>
                    <a:pt x="3432" y="1139"/>
                    <a:pt x="3438" y="1142"/>
                  </a:cubicBezTo>
                  <a:cubicBezTo>
                    <a:pt x="3442" y="1141"/>
                    <a:pt x="3443" y="1149"/>
                    <a:pt x="3447" y="1148"/>
                  </a:cubicBezTo>
                  <a:cubicBezTo>
                    <a:pt x="3451" y="1150"/>
                    <a:pt x="3454" y="1153"/>
                    <a:pt x="3458" y="1153"/>
                  </a:cubicBezTo>
                  <a:cubicBezTo>
                    <a:pt x="3460" y="1158"/>
                    <a:pt x="3463" y="1159"/>
                    <a:pt x="3468" y="1156"/>
                  </a:cubicBezTo>
                  <a:cubicBezTo>
                    <a:pt x="3470" y="1161"/>
                    <a:pt x="3473" y="1166"/>
                    <a:pt x="3478" y="1164"/>
                  </a:cubicBezTo>
                  <a:cubicBezTo>
                    <a:pt x="3485" y="1166"/>
                    <a:pt x="3490" y="1173"/>
                    <a:pt x="3497" y="1174"/>
                  </a:cubicBezTo>
                  <a:cubicBezTo>
                    <a:pt x="3511" y="1180"/>
                    <a:pt x="3525" y="1185"/>
                    <a:pt x="3538" y="1192"/>
                  </a:cubicBezTo>
                  <a:cubicBezTo>
                    <a:pt x="3551" y="1198"/>
                    <a:pt x="3564" y="1206"/>
                    <a:pt x="3578" y="1210"/>
                  </a:cubicBezTo>
                  <a:cubicBezTo>
                    <a:pt x="3583" y="1221"/>
                    <a:pt x="3592" y="1214"/>
                    <a:pt x="3597" y="1224"/>
                  </a:cubicBezTo>
                  <a:cubicBezTo>
                    <a:pt x="3604" y="1225"/>
                    <a:pt x="3609" y="1234"/>
                    <a:pt x="3616" y="1235"/>
                  </a:cubicBezTo>
                  <a:cubicBezTo>
                    <a:pt x="3619" y="1238"/>
                    <a:pt x="3620" y="1246"/>
                    <a:pt x="3625" y="1241"/>
                  </a:cubicBezTo>
                  <a:cubicBezTo>
                    <a:pt x="3628" y="1246"/>
                    <a:pt x="3631" y="1248"/>
                    <a:pt x="3635" y="1248"/>
                  </a:cubicBezTo>
                  <a:cubicBezTo>
                    <a:pt x="3641" y="1254"/>
                    <a:pt x="3647" y="1261"/>
                    <a:pt x="3653" y="1266"/>
                  </a:cubicBezTo>
                  <a:cubicBezTo>
                    <a:pt x="3657" y="1264"/>
                    <a:pt x="3659" y="1272"/>
                    <a:pt x="3662" y="1271"/>
                  </a:cubicBezTo>
                  <a:cubicBezTo>
                    <a:pt x="3666" y="1271"/>
                    <a:pt x="3668" y="1281"/>
                    <a:pt x="3672" y="1279"/>
                  </a:cubicBezTo>
                  <a:cubicBezTo>
                    <a:pt x="3677" y="1288"/>
                    <a:pt x="3684" y="1291"/>
                    <a:pt x="3690" y="1296"/>
                  </a:cubicBezTo>
                  <a:cubicBezTo>
                    <a:pt x="3692" y="1304"/>
                    <a:pt x="3697" y="1300"/>
                    <a:pt x="3699" y="1308"/>
                  </a:cubicBezTo>
                  <a:cubicBezTo>
                    <a:pt x="3702" y="1313"/>
                    <a:pt x="3706" y="1317"/>
                    <a:pt x="3710" y="1318"/>
                  </a:cubicBezTo>
                  <a:cubicBezTo>
                    <a:pt x="3703" y="1302"/>
                    <a:pt x="3693" y="1298"/>
                    <a:pt x="3684" y="1286"/>
                  </a:cubicBezTo>
                  <a:cubicBezTo>
                    <a:pt x="3680" y="1281"/>
                    <a:pt x="3675" y="1277"/>
                    <a:pt x="3671" y="1272"/>
                  </a:cubicBezTo>
                  <a:cubicBezTo>
                    <a:pt x="3669" y="1268"/>
                    <a:pt x="3666" y="1269"/>
                    <a:pt x="3664" y="1265"/>
                  </a:cubicBezTo>
                  <a:cubicBezTo>
                    <a:pt x="3660" y="1267"/>
                    <a:pt x="3659" y="1260"/>
                    <a:pt x="3656" y="1261"/>
                  </a:cubicBezTo>
                  <a:cubicBezTo>
                    <a:pt x="3648" y="1250"/>
                    <a:pt x="3637" y="1247"/>
                    <a:pt x="3628" y="1236"/>
                  </a:cubicBezTo>
                  <a:cubicBezTo>
                    <a:pt x="3625" y="1238"/>
                    <a:pt x="3624" y="1231"/>
                    <a:pt x="3621" y="1232"/>
                  </a:cubicBezTo>
                  <a:cubicBezTo>
                    <a:pt x="3619" y="1228"/>
                    <a:pt x="3616" y="1229"/>
                    <a:pt x="3614" y="1225"/>
                  </a:cubicBezTo>
                  <a:cubicBezTo>
                    <a:pt x="3610" y="1222"/>
                    <a:pt x="3602" y="1217"/>
                    <a:pt x="3604" y="1212"/>
                  </a:cubicBezTo>
                  <a:cubicBezTo>
                    <a:pt x="3600" y="1214"/>
                    <a:pt x="3599" y="1207"/>
                    <a:pt x="3596" y="1208"/>
                  </a:cubicBezTo>
                  <a:cubicBezTo>
                    <a:pt x="3594" y="1204"/>
                    <a:pt x="3591" y="1205"/>
                    <a:pt x="3589" y="1201"/>
                  </a:cubicBezTo>
                  <a:cubicBezTo>
                    <a:pt x="3585" y="1193"/>
                    <a:pt x="3580" y="1193"/>
                    <a:pt x="3576" y="1187"/>
                  </a:cubicBezTo>
                  <a:cubicBezTo>
                    <a:pt x="3572" y="1188"/>
                    <a:pt x="3571" y="1183"/>
                    <a:pt x="3569" y="1180"/>
                  </a:cubicBezTo>
                  <a:cubicBezTo>
                    <a:pt x="3566" y="1181"/>
                    <a:pt x="3564" y="1176"/>
                    <a:pt x="3562" y="1173"/>
                  </a:cubicBezTo>
                  <a:cubicBezTo>
                    <a:pt x="3556" y="1172"/>
                    <a:pt x="3553" y="1164"/>
                    <a:pt x="3548" y="1162"/>
                  </a:cubicBezTo>
                  <a:cubicBezTo>
                    <a:pt x="3540" y="1155"/>
                    <a:pt x="3533" y="1149"/>
                    <a:pt x="3526" y="1144"/>
                  </a:cubicBezTo>
                  <a:cubicBezTo>
                    <a:pt x="3525" y="1143"/>
                    <a:pt x="3523" y="1142"/>
                    <a:pt x="3522" y="1141"/>
                  </a:cubicBezTo>
                  <a:cubicBezTo>
                    <a:pt x="3520" y="1138"/>
                    <a:pt x="3509" y="1132"/>
                    <a:pt x="3509" y="1132"/>
                  </a:cubicBezTo>
                  <a:cubicBezTo>
                    <a:pt x="3506" y="1131"/>
                    <a:pt x="3504" y="1130"/>
                    <a:pt x="3501" y="1128"/>
                  </a:cubicBezTo>
                  <a:cubicBezTo>
                    <a:pt x="3496" y="1126"/>
                    <a:pt x="3491" y="1125"/>
                    <a:pt x="3488" y="1120"/>
                  </a:cubicBezTo>
                  <a:cubicBezTo>
                    <a:pt x="3482" y="1120"/>
                    <a:pt x="3478" y="1111"/>
                    <a:pt x="3473" y="1112"/>
                  </a:cubicBezTo>
                  <a:cubicBezTo>
                    <a:pt x="3468" y="1107"/>
                    <a:pt x="3462" y="1106"/>
                    <a:pt x="3458" y="1101"/>
                  </a:cubicBezTo>
                  <a:cubicBezTo>
                    <a:pt x="3448" y="1095"/>
                    <a:pt x="3439" y="1087"/>
                    <a:pt x="3428" y="1082"/>
                  </a:cubicBezTo>
                  <a:cubicBezTo>
                    <a:pt x="3423" y="1079"/>
                    <a:pt x="3418" y="1076"/>
                    <a:pt x="3413" y="1075"/>
                  </a:cubicBezTo>
                  <a:cubicBezTo>
                    <a:pt x="3411" y="1071"/>
                    <a:pt x="3408" y="1072"/>
                    <a:pt x="3406" y="1068"/>
                  </a:cubicBezTo>
                  <a:cubicBezTo>
                    <a:pt x="3403" y="1070"/>
                    <a:pt x="3402" y="1063"/>
                    <a:pt x="3399" y="1064"/>
                  </a:cubicBezTo>
                  <a:cubicBezTo>
                    <a:pt x="3388" y="1057"/>
                    <a:pt x="3377" y="1052"/>
                    <a:pt x="3367" y="1046"/>
                  </a:cubicBezTo>
                  <a:cubicBezTo>
                    <a:pt x="3355" y="1046"/>
                    <a:pt x="3347" y="1033"/>
                    <a:pt x="3336" y="1031"/>
                  </a:cubicBezTo>
                  <a:cubicBezTo>
                    <a:pt x="3332" y="1024"/>
                    <a:pt x="3325" y="1028"/>
                    <a:pt x="3322" y="1020"/>
                  </a:cubicBezTo>
                  <a:cubicBezTo>
                    <a:pt x="3316" y="1020"/>
                    <a:pt x="3312" y="1014"/>
                    <a:pt x="3306" y="1013"/>
                  </a:cubicBezTo>
                  <a:cubicBezTo>
                    <a:pt x="3305" y="1008"/>
                    <a:pt x="3301" y="1010"/>
                    <a:pt x="3299" y="1009"/>
                  </a:cubicBezTo>
                  <a:cubicBezTo>
                    <a:pt x="3297" y="1005"/>
                    <a:pt x="3295" y="1003"/>
                    <a:pt x="3292" y="1002"/>
                  </a:cubicBezTo>
                  <a:cubicBezTo>
                    <a:pt x="3286" y="1001"/>
                    <a:pt x="3282" y="995"/>
                    <a:pt x="3278" y="991"/>
                  </a:cubicBezTo>
                  <a:cubicBezTo>
                    <a:pt x="3272" y="989"/>
                    <a:pt x="3267" y="987"/>
                    <a:pt x="3263" y="980"/>
                  </a:cubicBezTo>
                  <a:cubicBezTo>
                    <a:pt x="3260" y="981"/>
                    <a:pt x="3258" y="977"/>
                    <a:pt x="3255" y="976"/>
                  </a:cubicBezTo>
                  <a:cubicBezTo>
                    <a:pt x="3253" y="972"/>
                    <a:pt x="3248" y="977"/>
                    <a:pt x="3247" y="970"/>
                  </a:cubicBezTo>
                  <a:cubicBezTo>
                    <a:pt x="3241" y="968"/>
                    <a:pt x="3239" y="957"/>
                    <a:pt x="3233" y="956"/>
                  </a:cubicBezTo>
                  <a:cubicBezTo>
                    <a:pt x="3231" y="953"/>
                    <a:pt x="3229" y="949"/>
                    <a:pt x="3227" y="946"/>
                  </a:cubicBezTo>
                  <a:cubicBezTo>
                    <a:pt x="3226" y="945"/>
                    <a:pt x="3218" y="941"/>
                    <a:pt x="3223" y="938"/>
                  </a:cubicBezTo>
                  <a:cubicBezTo>
                    <a:pt x="3232" y="946"/>
                    <a:pt x="3243" y="950"/>
                    <a:pt x="3253" y="961"/>
                  </a:cubicBezTo>
                  <a:cubicBezTo>
                    <a:pt x="3264" y="965"/>
                    <a:pt x="3274" y="976"/>
                    <a:pt x="3286" y="981"/>
                  </a:cubicBezTo>
                  <a:cubicBezTo>
                    <a:pt x="3292" y="979"/>
                    <a:pt x="3294" y="991"/>
                    <a:pt x="3301" y="988"/>
                  </a:cubicBezTo>
                  <a:cubicBezTo>
                    <a:pt x="3306" y="994"/>
                    <a:pt x="3311" y="999"/>
                    <a:pt x="3317" y="998"/>
                  </a:cubicBezTo>
                  <a:cubicBezTo>
                    <a:pt x="3328" y="1007"/>
                    <a:pt x="3340" y="1010"/>
                    <a:pt x="3351" y="1014"/>
                  </a:cubicBezTo>
                  <a:cubicBezTo>
                    <a:pt x="3355" y="1020"/>
                    <a:pt x="3360" y="1021"/>
                    <a:pt x="3364" y="1026"/>
                  </a:cubicBezTo>
                  <a:cubicBezTo>
                    <a:pt x="3369" y="1023"/>
                    <a:pt x="3371" y="1028"/>
                    <a:pt x="3374" y="1031"/>
                  </a:cubicBezTo>
                  <a:cubicBezTo>
                    <a:pt x="3379" y="1029"/>
                    <a:pt x="3382" y="1034"/>
                    <a:pt x="3385" y="1036"/>
                  </a:cubicBezTo>
                  <a:cubicBezTo>
                    <a:pt x="3389" y="1036"/>
                    <a:pt x="3394" y="1035"/>
                    <a:pt x="3396" y="1041"/>
                  </a:cubicBezTo>
                  <a:cubicBezTo>
                    <a:pt x="3401" y="1041"/>
                    <a:pt x="3405" y="1044"/>
                    <a:pt x="3409" y="1044"/>
                  </a:cubicBezTo>
                  <a:cubicBezTo>
                    <a:pt x="3416" y="1052"/>
                    <a:pt x="3425" y="1050"/>
                    <a:pt x="3431" y="1059"/>
                  </a:cubicBezTo>
                  <a:cubicBezTo>
                    <a:pt x="3440" y="1059"/>
                    <a:pt x="3447" y="1066"/>
                    <a:pt x="3454" y="1070"/>
                  </a:cubicBezTo>
                  <a:cubicBezTo>
                    <a:pt x="3468" y="1081"/>
                    <a:pt x="3484" y="1084"/>
                    <a:pt x="3496" y="1101"/>
                  </a:cubicBezTo>
                  <a:cubicBezTo>
                    <a:pt x="3502" y="1097"/>
                    <a:pt x="3503" y="1108"/>
                    <a:pt x="3507" y="1106"/>
                  </a:cubicBezTo>
                  <a:cubicBezTo>
                    <a:pt x="3509" y="1115"/>
                    <a:pt x="3516" y="1109"/>
                    <a:pt x="3518" y="1116"/>
                  </a:cubicBezTo>
                  <a:cubicBezTo>
                    <a:pt x="3526" y="1119"/>
                    <a:pt x="3532" y="1130"/>
                    <a:pt x="3541" y="1130"/>
                  </a:cubicBezTo>
                  <a:cubicBezTo>
                    <a:pt x="3543" y="1136"/>
                    <a:pt x="3545" y="1138"/>
                    <a:pt x="3548" y="1140"/>
                  </a:cubicBezTo>
                  <a:cubicBezTo>
                    <a:pt x="3552" y="1139"/>
                    <a:pt x="3553" y="1147"/>
                    <a:pt x="3557" y="1145"/>
                  </a:cubicBezTo>
                  <a:cubicBezTo>
                    <a:pt x="3562" y="1153"/>
                    <a:pt x="3568" y="1157"/>
                    <a:pt x="3575" y="1157"/>
                  </a:cubicBezTo>
                  <a:cubicBezTo>
                    <a:pt x="3574" y="1156"/>
                    <a:pt x="3573" y="1153"/>
                    <a:pt x="3571" y="1154"/>
                  </a:cubicBezTo>
                  <a:cubicBezTo>
                    <a:pt x="3569" y="1152"/>
                    <a:pt x="3566" y="1153"/>
                    <a:pt x="3565" y="1149"/>
                  </a:cubicBezTo>
                  <a:cubicBezTo>
                    <a:pt x="3562" y="1142"/>
                    <a:pt x="3557" y="1143"/>
                    <a:pt x="3554" y="1139"/>
                  </a:cubicBezTo>
                  <a:cubicBezTo>
                    <a:pt x="3558" y="1134"/>
                    <a:pt x="3548" y="1133"/>
                    <a:pt x="3546" y="1130"/>
                  </a:cubicBezTo>
                  <a:cubicBezTo>
                    <a:pt x="3540" y="1127"/>
                    <a:pt x="3544" y="1126"/>
                    <a:pt x="3538" y="1121"/>
                  </a:cubicBezTo>
                  <a:cubicBezTo>
                    <a:pt x="3533" y="1121"/>
                    <a:pt x="3530" y="1117"/>
                    <a:pt x="3527" y="1111"/>
                  </a:cubicBezTo>
                  <a:cubicBezTo>
                    <a:pt x="3518" y="1109"/>
                    <a:pt x="3511" y="1099"/>
                    <a:pt x="3503" y="1094"/>
                  </a:cubicBezTo>
                  <a:cubicBezTo>
                    <a:pt x="3495" y="1088"/>
                    <a:pt x="3487" y="1083"/>
                    <a:pt x="3480" y="1072"/>
                  </a:cubicBezTo>
                  <a:cubicBezTo>
                    <a:pt x="3471" y="1070"/>
                    <a:pt x="3465" y="1058"/>
                    <a:pt x="3457" y="1052"/>
                  </a:cubicBezTo>
                  <a:cubicBezTo>
                    <a:pt x="3453" y="1053"/>
                    <a:pt x="3451" y="1043"/>
                    <a:pt x="3445" y="1045"/>
                  </a:cubicBezTo>
                  <a:cubicBezTo>
                    <a:pt x="3442" y="1037"/>
                    <a:pt x="3436" y="1040"/>
                    <a:pt x="3433" y="1033"/>
                  </a:cubicBezTo>
                  <a:cubicBezTo>
                    <a:pt x="3428" y="1033"/>
                    <a:pt x="3425" y="1029"/>
                    <a:pt x="3422" y="1023"/>
                  </a:cubicBezTo>
                  <a:cubicBezTo>
                    <a:pt x="3417" y="1024"/>
                    <a:pt x="3413" y="1021"/>
                    <a:pt x="3410" y="1016"/>
                  </a:cubicBezTo>
                  <a:cubicBezTo>
                    <a:pt x="3402" y="1009"/>
                    <a:pt x="3392" y="1009"/>
                    <a:pt x="3385" y="998"/>
                  </a:cubicBezTo>
                  <a:cubicBezTo>
                    <a:pt x="3376" y="996"/>
                    <a:pt x="3369" y="989"/>
                    <a:pt x="3360" y="987"/>
                  </a:cubicBezTo>
                  <a:cubicBezTo>
                    <a:pt x="3358" y="980"/>
                    <a:pt x="3354" y="981"/>
                    <a:pt x="3351" y="976"/>
                  </a:cubicBezTo>
                  <a:cubicBezTo>
                    <a:pt x="3349" y="978"/>
                    <a:pt x="3349" y="974"/>
                    <a:pt x="3347" y="973"/>
                  </a:cubicBezTo>
                  <a:cubicBezTo>
                    <a:pt x="3345" y="972"/>
                    <a:pt x="3341" y="977"/>
                    <a:pt x="3340" y="971"/>
                  </a:cubicBezTo>
                  <a:cubicBezTo>
                    <a:pt x="3337" y="968"/>
                    <a:pt x="3333" y="968"/>
                    <a:pt x="3329" y="967"/>
                  </a:cubicBezTo>
                  <a:cubicBezTo>
                    <a:pt x="3323" y="962"/>
                    <a:pt x="3314" y="962"/>
                    <a:pt x="3308" y="954"/>
                  </a:cubicBezTo>
                  <a:cubicBezTo>
                    <a:pt x="3305" y="954"/>
                    <a:pt x="3301" y="951"/>
                    <a:pt x="3298" y="949"/>
                  </a:cubicBezTo>
                  <a:cubicBezTo>
                    <a:pt x="3294" y="946"/>
                    <a:pt x="3290" y="949"/>
                    <a:pt x="3288" y="941"/>
                  </a:cubicBezTo>
                  <a:cubicBezTo>
                    <a:pt x="3279" y="942"/>
                    <a:pt x="3272" y="936"/>
                    <a:pt x="3264" y="933"/>
                  </a:cubicBezTo>
                  <a:cubicBezTo>
                    <a:pt x="3258" y="926"/>
                    <a:pt x="3250" y="927"/>
                    <a:pt x="3245" y="919"/>
                  </a:cubicBezTo>
                  <a:cubicBezTo>
                    <a:pt x="3241" y="919"/>
                    <a:pt x="3237" y="920"/>
                    <a:pt x="3234" y="915"/>
                  </a:cubicBezTo>
                  <a:cubicBezTo>
                    <a:pt x="3230" y="914"/>
                    <a:pt x="3226" y="915"/>
                    <a:pt x="3222" y="913"/>
                  </a:cubicBezTo>
                  <a:cubicBezTo>
                    <a:pt x="3218" y="910"/>
                    <a:pt x="3214" y="906"/>
                    <a:pt x="3208" y="908"/>
                  </a:cubicBezTo>
                  <a:cubicBezTo>
                    <a:pt x="3205" y="900"/>
                    <a:pt x="3200" y="898"/>
                    <a:pt x="3195" y="899"/>
                  </a:cubicBezTo>
                  <a:cubicBezTo>
                    <a:pt x="3191" y="894"/>
                    <a:pt x="3187" y="891"/>
                    <a:pt x="3182" y="890"/>
                  </a:cubicBezTo>
                  <a:cubicBezTo>
                    <a:pt x="3179" y="887"/>
                    <a:pt x="3177" y="888"/>
                    <a:pt x="3178" y="884"/>
                  </a:cubicBezTo>
                  <a:cubicBezTo>
                    <a:pt x="3175" y="884"/>
                    <a:pt x="3172" y="884"/>
                    <a:pt x="3170" y="883"/>
                  </a:cubicBezTo>
                  <a:cubicBezTo>
                    <a:pt x="3161" y="866"/>
                    <a:pt x="3155" y="868"/>
                    <a:pt x="3148" y="855"/>
                  </a:cubicBezTo>
                  <a:cubicBezTo>
                    <a:pt x="3163" y="858"/>
                    <a:pt x="3176" y="870"/>
                    <a:pt x="3192" y="870"/>
                  </a:cubicBezTo>
                  <a:cubicBezTo>
                    <a:pt x="3195" y="875"/>
                    <a:pt x="3199" y="875"/>
                    <a:pt x="3203" y="875"/>
                  </a:cubicBezTo>
                  <a:cubicBezTo>
                    <a:pt x="3207" y="875"/>
                    <a:pt x="3210" y="878"/>
                    <a:pt x="3214" y="880"/>
                  </a:cubicBezTo>
                  <a:cubicBezTo>
                    <a:pt x="3223" y="879"/>
                    <a:pt x="3229" y="890"/>
                    <a:pt x="3238" y="888"/>
                  </a:cubicBezTo>
                  <a:cubicBezTo>
                    <a:pt x="3240" y="895"/>
                    <a:pt x="3246" y="887"/>
                    <a:pt x="3249" y="893"/>
                  </a:cubicBezTo>
                  <a:cubicBezTo>
                    <a:pt x="3252" y="896"/>
                    <a:pt x="3257" y="893"/>
                    <a:pt x="3260" y="897"/>
                  </a:cubicBezTo>
                  <a:cubicBezTo>
                    <a:pt x="3269" y="895"/>
                    <a:pt x="3274" y="908"/>
                    <a:pt x="3283" y="905"/>
                  </a:cubicBezTo>
                  <a:cubicBezTo>
                    <a:pt x="3288" y="904"/>
                    <a:pt x="3290" y="912"/>
                    <a:pt x="3294" y="910"/>
                  </a:cubicBezTo>
                  <a:cubicBezTo>
                    <a:pt x="3297" y="914"/>
                    <a:pt x="3302" y="911"/>
                    <a:pt x="3305" y="915"/>
                  </a:cubicBezTo>
                  <a:cubicBezTo>
                    <a:pt x="3313" y="917"/>
                    <a:pt x="3320" y="925"/>
                    <a:pt x="3328" y="926"/>
                  </a:cubicBezTo>
                  <a:cubicBezTo>
                    <a:pt x="3330" y="928"/>
                    <a:pt x="3331" y="930"/>
                    <a:pt x="3333" y="929"/>
                  </a:cubicBezTo>
                  <a:cubicBezTo>
                    <a:pt x="3335" y="928"/>
                    <a:pt x="3337" y="932"/>
                    <a:pt x="3339" y="931"/>
                  </a:cubicBezTo>
                  <a:cubicBezTo>
                    <a:pt x="3342" y="936"/>
                    <a:pt x="3346" y="936"/>
                    <a:pt x="3349" y="939"/>
                  </a:cubicBezTo>
                  <a:cubicBezTo>
                    <a:pt x="3357" y="941"/>
                    <a:pt x="3364" y="949"/>
                    <a:pt x="3372" y="951"/>
                  </a:cubicBezTo>
                  <a:cubicBezTo>
                    <a:pt x="3379" y="956"/>
                    <a:pt x="3385" y="961"/>
                    <a:pt x="3393" y="963"/>
                  </a:cubicBezTo>
                  <a:cubicBezTo>
                    <a:pt x="3395" y="970"/>
                    <a:pt x="3400" y="967"/>
                    <a:pt x="3402" y="974"/>
                  </a:cubicBezTo>
                  <a:cubicBezTo>
                    <a:pt x="3408" y="970"/>
                    <a:pt x="3410" y="979"/>
                    <a:pt x="3414" y="981"/>
                  </a:cubicBezTo>
                  <a:cubicBezTo>
                    <a:pt x="3422" y="981"/>
                    <a:pt x="3427" y="995"/>
                    <a:pt x="3435" y="994"/>
                  </a:cubicBezTo>
                  <a:cubicBezTo>
                    <a:pt x="3437" y="1001"/>
                    <a:pt x="3442" y="998"/>
                    <a:pt x="3444" y="1005"/>
                  </a:cubicBezTo>
                  <a:cubicBezTo>
                    <a:pt x="3449" y="1003"/>
                    <a:pt x="3451" y="1013"/>
                    <a:pt x="3456" y="1012"/>
                  </a:cubicBezTo>
                  <a:cubicBezTo>
                    <a:pt x="3462" y="1022"/>
                    <a:pt x="3470" y="1021"/>
                    <a:pt x="3475" y="1031"/>
                  </a:cubicBezTo>
                  <a:cubicBezTo>
                    <a:pt x="3479" y="1034"/>
                    <a:pt x="3481" y="1039"/>
                    <a:pt x="3485" y="1039"/>
                  </a:cubicBezTo>
                  <a:cubicBezTo>
                    <a:pt x="3489" y="1044"/>
                    <a:pt x="3492" y="1048"/>
                    <a:pt x="3497" y="1049"/>
                  </a:cubicBezTo>
                  <a:cubicBezTo>
                    <a:pt x="3479" y="1022"/>
                    <a:pt x="3459" y="1006"/>
                    <a:pt x="3438" y="989"/>
                  </a:cubicBezTo>
                  <a:cubicBezTo>
                    <a:pt x="3428" y="980"/>
                    <a:pt x="3417" y="974"/>
                    <a:pt x="3407" y="963"/>
                  </a:cubicBezTo>
                  <a:cubicBezTo>
                    <a:pt x="3401" y="963"/>
                    <a:pt x="3396" y="957"/>
                    <a:pt x="3390" y="954"/>
                  </a:cubicBezTo>
                  <a:cubicBezTo>
                    <a:pt x="3384" y="955"/>
                    <a:pt x="3380" y="943"/>
                    <a:pt x="3374" y="944"/>
                  </a:cubicBezTo>
                  <a:cubicBezTo>
                    <a:pt x="3369" y="938"/>
                    <a:pt x="3363" y="938"/>
                    <a:pt x="3357" y="934"/>
                  </a:cubicBezTo>
                  <a:cubicBezTo>
                    <a:pt x="3354" y="936"/>
                    <a:pt x="3353" y="929"/>
                    <a:pt x="3350" y="930"/>
                  </a:cubicBezTo>
                  <a:cubicBezTo>
                    <a:pt x="3348" y="924"/>
                    <a:pt x="3343" y="929"/>
                    <a:pt x="3341" y="925"/>
                  </a:cubicBezTo>
                  <a:cubicBezTo>
                    <a:pt x="3335" y="922"/>
                    <a:pt x="3330" y="919"/>
                    <a:pt x="3324" y="915"/>
                  </a:cubicBezTo>
                  <a:cubicBezTo>
                    <a:pt x="3324" y="912"/>
                    <a:pt x="3322" y="914"/>
                    <a:pt x="3321" y="914"/>
                  </a:cubicBezTo>
                  <a:cubicBezTo>
                    <a:pt x="3315" y="913"/>
                    <a:pt x="3313" y="906"/>
                    <a:pt x="3308" y="905"/>
                  </a:cubicBezTo>
                  <a:cubicBezTo>
                    <a:pt x="3302" y="905"/>
                    <a:pt x="3296" y="900"/>
                    <a:pt x="3291" y="899"/>
                  </a:cubicBezTo>
                  <a:cubicBezTo>
                    <a:pt x="3289" y="894"/>
                    <a:pt x="3285" y="896"/>
                    <a:pt x="3283" y="895"/>
                  </a:cubicBezTo>
                  <a:cubicBezTo>
                    <a:pt x="3279" y="895"/>
                    <a:pt x="3277" y="893"/>
                    <a:pt x="3274" y="889"/>
                  </a:cubicBezTo>
                  <a:cubicBezTo>
                    <a:pt x="3267" y="893"/>
                    <a:pt x="3263" y="882"/>
                    <a:pt x="3256" y="886"/>
                  </a:cubicBezTo>
                  <a:cubicBezTo>
                    <a:pt x="3251" y="882"/>
                    <a:pt x="3244" y="883"/>
                    <a:pt x="3238" y="879"/>
                  </a:cubicBezTo>
                  <a:cubicBezTo>
                    <a:pt x="3219" y="870"/>
                    <a:pt x="3201" y="860"/>
                    <a:pt x="3180" y="858"/>
                  </a:cubicBezTo>
                  <a:cubicBezTo>
                    <a:pt x="3176" y="852"/>
                    <a:pt x="3171" y="853"/>
                    <a:pt x="3166" y="852"/>
                  </a:cubicBezTo>
                  <a:cubicBezTo>
                    <a:pt x="3163" y="843"/>
                    <a:pt x="3156" y="848"/>
                    <a:pt x="3152" y="844"/>
                  </a:cubicBezTo>
                  <a:cubicBezTo>
                    <a:pt x="3147" y="843"/>
                    <a:pt x="3144" y="836"/>
                    <a:pt x="3139" y="835"/>
                  </a:cubicBezTo>
                  <a:cubicBezTo>
                    <a:pt x="3134" y="833"/>
                    <a:pt x="3129" y="831"/>
                    <a:pt x="3125" y="824"/>
                  </a:cubicBezTo>
                  <a:cubicBezTo>
                    <a:pt x="3129" y="824"/>
                    <a:pt x="3133" y="823"/>
                    <a:pt x="3136" y="829"/>
                  </a:cubicBezTo>
                  <a:cubicBezTo>
                    <a:pt x="3141" y="823"/>
                    <a:pt x="3142" y="834"/>
                    <a:pt x="3147" y="830"/>
                  </a:cubicBezTo>
                  <a:cubicBezTo>
                    <a:pt x="3155" y="833"/>
                    <a:pt x="3162" y="837"/>
                    <a:pt x="3169" y="839"/>
                  </a:cubicBezTo>
                  <a:cubicBezTo>
                    <a:pt x="3171" y="839"/>
                    <a:pt x="3173" y="840"/>
                    <a:pt x="3174" y="842"/>
                  </a:cubicBezTo>
                  <a:cubicBezTo>
                    <a:pt x="3176" y="841"/>
                    <a:pt x="3179" y="840"/>
                    <a:pt x="3180" y="844"/>
                  </a:cubicBezTo>
                  <a:cubicBezTo>
                    <a:pt x="3185" y="842"/>
                    <a:pt x="3187" y="847"/>
                    <a:pt x="3192" y="846"/>
                  </a:cubicBezTo>
                  <a:cubicBezTo>
                    <a:pt x="3201" y="845"/>
                    <a:pt x="3208" y="851"/>
                    <a:pt x="3217" y="851"/>
                  </a:cubicBezTo>
                  <a:cubicBezTo>
                    <a:pt x="3220" y="850"/>
                    <a:pt x="3221" y="858"/>
                    <a:pt x="3225" y="857"/>
                  </a:cubicBezTo>
                  <a:cubicBezTo>
                    <a:pt x="3230" y="855"/>
                    <a:pt x="3233" y="860"/>
                    <a:pt x="3237" y="858"/>
                  </a:cubicBezTo>
                  <a:cubicBezTo>
                    <a:pt x="3244" y="863"/>
                    <a:pt x="3252" y="861"/>
                    <a:pt x="3258" y="865"/>
                  </a:cubicBezTo>
                  <a:cubicBezTo>
                    <a:pt x="3272" y="869"/>
                    <a:pt x="3285" y="877"/>
                    <a:pt x="3299" y="880"/>
                  </a:cubicBezTo>
                  <a:cubicBezTo>
                    <a:pt x="3301" y="885"/>
                    <a:pt x="3306" y="885"/>
                    <a:pt x="3308" y="886"/>
                  </a:cubicBezTo>
                  <a:cubicBezTo>
                    <a:pt x="3312" y="888"/>
                    <a:pt x="3315" y="890"/>
                    <a:pt x="3319" y="891"/>
                  </a:cubicBezTo>
                  <a:cubicBezTo>
                    <a:pt x="3325" y="896"/>
                    <a:pt x="3331" y="901"/>
                    <a:pt x="3339" y="901"/>
                  </a:cubicBezTo>
                  <a:cubicBezTo>
                    <a:pt x="3344" y="908"/>
                    <a:pt x="3351" y="911"/>
                    <a:pt x="3358" y="912"/>
                  </a:cubicBezTo>
                  <a:cubicBezTo>
                    <a:pt x="3360" y="920"/>
                    <a:pt x="3365" y="916"/>
                    <a:pt x="3368" y="920"/>
                  </a:cubicBezTo>
                  <a:cubicBezTo>
                    <a:pt x="3370" y="921"/>
                    <a:pt x="3371" y="921"/>
                    <a:pt x="3374" y="920"/>
                  </a:cubicBezTo>
                  <a:cubicBezTo>
                    <a:pt x="3375" y="922"/>
                    <a:pt x="3377" y="926"/>
                    <a:pt x="3379" y="925"/>
                  </a:cubicBezTo>
                  <a:cubicBezTo>
                    <a:pt x="3374" y="912"/>
                    <a:pt x="3365" y="914"/>
                    <a:pt x="3358" y="907"/>
                  </a:cubicBezTo>
                  <a:cubicBezTo>
                    <a:pt x="3355" y="902"/>
                    <a:pt x="3351" y="899"/>
                    <a:pt x="3346" y="900"/>
                  </a:cubicBezTo>
                  <a:cubicBezTo>
                    <a:pt x="3343" y="894"/>
                    <a:pt x="3339" y="890"/>
                    <a:pt x="3335" y="890"/>
                  </a:cubicBezTo>
                  <a:cubicBezTo>
                    <a:pt x="3329" y="880"/>
                    <a:pt x="3319" y="883"/>
                    <a:pt x="3314" y="872"/>
                  </a:cubicBezTo>
                  <a:cubicBezTo>
                    <a:pt x="3309" y="872"/>
                    <a:pt x="3306" y="867"/>
                    <a:pt x="3301" y="865"/>
                  </a:cubicBezTo>
                  <a:cubicBezTo>
                    <a:pt x="3296" y="868"/>
                    <a:pt x="3293" y="861"/>
                    <a:pt x="3290" y="855"/>
                  </a:cubicBezTo>
                  <a:cubicBezTo>
                    <a:pt x="3285" y="856"/>
                    <a:pt x="3281" y="852"/>
                    <a:pt x="3276" y="850"/>
                  </a:cubicBezTo>
                  <a:cubicBezTo>
                    <a:pt x="3272" y="845"/>
                    <a:pt x="3265" y="849"/>
                    <a:pt x="3261" y="842"/>
                  </a:cubicBezTo>
                  <a:cubicBezTo>
                    <a:pt x="3256" y="841"/>
                    <a:pt x="3254" y="834"/>
                    <a:pt x="3250" y="829"/>
                  </a:cubicBezTo>
                  <a:cubicBezTo>
                    <a:pt x="3245" y="827"/>
                    <a:pt x="3239" y="825"/>
                    <a:pt x="3235" y="816"/>
                  </a:cubicBezTo>
                  <a:cubicBezTo>
                    <a:pt x="3228" y="817"/>
                    <a:pt x="3224" y="808"/>
                    <a:pt x="3219" y="803"/>
                  </a:cubicBezTo>
                  <a:cubicBezTo>
                    <a:pt x="3208" y="803"/>
                    <a:pt x="3201" y="789"/>
                    <a:pt x="3191" y="786"/>
                  </a:cubicBezTo>
                  <a:cubicBezTo>
                    <a:pt x="3182" y="776"/>
                    <a:pt x="3171" y="775"/>
                    <a:pt x="3161" y="768"/>
                  </a:cubicBezTo>
                  <a:cubicBezTo>
                    <a:pt x="3157" y="764"/>
                    <a:pt x="3152" y="764"/>
                    <a:pt x="3147" y="762"/>
                  </a:cubicBezTo>
                  <a:cubicBezTo>
                    <a:pt x="3142" y="759"/>
                    <a:pt x="3137" y="756"/>
                    <a:pt x="3132" y="754"/>
                  </a:cubicBezTo>
                  <a:cubicBezTo>
                    <a:pt x="3121" y="750"/>
                    <a:pt x="3110" y="747"/>
                    <a:pt x="3101" y="739"/>
                  </a:cubicBezTo>
                  <a:cubicBezTo>
                    <a:pt x="3090" y="740"/>
                    <a:pt x="3082" y="728"/>
                    <a:pt x="3071" y="729"/>
                  </a:cubicBezTo>
                  <a:cubicBezTo>
                    <a:pt x="3066" y="724"/>
                    <a:pt x="3060" y="725"/>
                    <a:pt x="3055" y="721"/>
                  </a:cubicBezTo>
                  <a:cubicBezTo>
                    <a:pt x="3052" y="714"/>
                    <a:pt x="3044" y="719"/>
                    <a:pt x="3040" y="714"/>
                  </a:cubicBezTo>
                  <a:cubicBezTo>
                    <a:pt x="3035" y="711"/>
                    <a:pt x="3030" y="709"/>
                    <a:pt x="3024" y="709"/>
                  </a:cubicBezTo>
                  <a:cubicBezTo>
                    <a:pt x="3018" y="708"/>
                    <a:pt x="3014" y="703"/>
                    <a:pt x="3008" y="702"/>
                  </a:cubicBezTo>
                  <a:cubicBezTo>
                    <a:pt x="3003" y="699"/>
                    <a:pt x="2998" y="697"/>
                    <a:pt x="2993" y="694"/>
                  </a:cubicBezTo>
                  <a:cubicBezTo>
                    <a:pt x="2990" y="695"/>
                    <a:pt x="2988" y="693"/>
                    <a:pt x="2985" y="693"/>
                  </a:cubicBezTo>
                  <a:cubicBezTo>
                    <a:pt x="2983" y="689"/>
                    <a:pt x="2979" y="690"/>
                    <a:pt x="2981" y="687"/>
                  </a:cubicBezTo>
                  <a:cubicBezTo>
                    <a:pt x="3002" y="688"/>
                    <a:pt x="3024" y="683"/>
                    <a:pt x="3048" y="671"/>
                  </a:cubicBezTo>
                  <a:cubicBezTo>
                    <a:pt x="3050" y="674"/>
                    <a:pt x="3054" y="670"/>
                    <a:pt x="3058" y="668"/>
                  </a:cubicBezTo>
                  <a:cubicBezTo>
                    <a:pt x="3061" y="670"/>
                    <a:pt x="3064" y="669"/>
                    <a:pt x="3068" y="668"/>
                  </a:cubicBezTo>
                  <a:cubicBezTo>
                    <a:pt x="3075" y="669"/>
                    <a:pt x="3083" y="661"/>
                    <a:pt x="3080" y="655"/>
                  </a:cubicBezTo>
                  <a:cubicBezTo>
                    <a:pt x="3074" y="654"/>
                    <a:pt x="3066" y="662"/>
                    <a:pt x="3059" y="662"/>
                  </a:cubicBezTo>
                  <a:cubicBezTo>
                    <a:pt x="3052" y="663"/>
                    <a:pt x="3045" y="664"/>
                    <a:pt x="3036" y="669"/>
                  </a:cubicBezTo>
                  <a:cubicBezTo>
                    <a:pt x="3030" y="667"/>
                    <a:pt x="3022" y="671"/>
                    <a:pt x="3014" y="674"/>
                  </a:cubicBezTo>
                  <a:cubicBezTo>
                    <a:pt x="3008" y="673"/>
                    <a:pt x="2999" y="681"/>
                    <a:pt x="2994" y="672"/>
                  </a:cubicBezTo>
                  <a:cubicBezTo>
                    <a:pt x="3001" y="672"/>
                    <a:pt x="3009" y="667"/>
                    <a:pt x="3016" y="667"/>
                  </a:cubicBezTo>
                  <a:cubicBezTo>
                    <a:pt x="3024" y="659"/>
                    <a:pt x="3033" y="668"/>
                    <a:pt x="3036" y="659"/>
                  </a:cubicBezTo>
                  <a:cubicBezTo>
                    <a:pt x="3033" y="647"/>
                    <a:pt x="3025" y="657"/>
                    <a:pt x="3020" y="654"/>
                  </a:cubicBezTo>
                  <a:cubicBezTo>
                    <a:pt x="3011" y="661"/>
                    <a:pt x="3006" y="657"/>
                    <a:pt x="2998" y="664"/>
                  </a:cubicBezTo>
                  <a:cubicBezTo>
                    <a:pt x="2993" y="660"/>
                    <a:pt x="2986" y="663"/>
                    <a:pt x="2980" y="666"/>
                  </a:cubicBezTo>
                  <a:cubicBezTo>
                    <a:pt x="2974" y="661"/>
                    <a:pt x="2967" y="661"/>
                    <a:pt x="2960" y="664"/>
                  </a:cubicBezTo>
                  <a:cubicBezTo>
                    <a:pt x="2955" y="659"/>
                    <a:pt x="2950" y="658"/>
                    <a:pt x="2945" y="653"/>
                  </a:cubicBezTo>
                  <a:cubicBezTo>
                    <a:pt x="2939" y="653"/>
                    <a:pt x="2932" y="657"/>
                    <a:pt x="2928" y="652"/>
                  </a:cubicBezTo>
                  <a:cubicBezTo>
                    <a:pt x="2925" y="649"/>
                    <a:pt x="2920" y="652"/>
                    <a:pt x="2918" y="644"/>
                  </a:cubicBezTo>
                  <a:cubicBezTo>
                    <a:pt x="2912" y="650"/>
                    <a:pt x="2910" y="638"/>
                    <a:pt x="2905" y="640"/>
                  </a:cubicBezTo>
                  <a:cubicBezTo>
                    <a:pt x="2898" y="634"/>
                    <a:pt x="2890" y="634"/>
                    <a:pt x="2883" y="626"/>
                  </a:cubicBezTo>
                  <a:cubicBezTo>
                    <a:pt x="2878" y="632"/>
                    <a:pt x="2876" y="625"/>
                    <a:pt x="2872" y="626"/>
                  </a:cubicBezTo>
                  <a:cubicBezTo>
                    <a:pt x="2868" y="630"/>
                    <a:pt x="2868" y="616"/>
                    <a:pt x="2863" y="624"/>
                  </a:cubicBezTo>
                  <a:cubicBezTo>
                    <a:pt x="2861" y="631"/>
                    <a:pt x="2869" y="634"/>
                    <a:pt x="2873" y="637"/>
                  </a:cubicBezTo>
                  <a:cubicBezTo>
                    <a:pt x="2875" y="641"/>
                    <a:pt x="2878" y="639"/>
                    <a:pt x="2881" y="641"/>
                  </a:cubicBezTo>
                  <a:cubicBezTo>
                    <a:pt x="2883" y="643"/>
                    <a:pt x="2886" y="644"/>
                    <a:pt x="2888" y="645"/>
                  </a:cubicBezTo>
                  <a:cubicBezTo>
                    <a:pt x="2898" y="653"/>
                    <a:pt x="2909" y="660"/>
                    <a:pt x="2918" y="668"/>
                  </a:cubicBezTo>
                  <a:cubicBezTo>
                    <a:pt x="2916" y="670"/>
                    <a:pt x="2918" y="671"/>
                    <a:pt x="2921" y="673"/>
                  </a:cubicBezTo>
                  <a:cubicBezTo>
                    <a:pt x="2922" y="676"/>
                    <a:pt x="2920" y="678"/>
                    <a:pt x="2923" y="682"/>
                  </a:cubicBezTo>
                  <a:cubicBezTo>
                    <a:pt x="2928" y="687"/>
                    <a:pt x="2934" y="689"/>
                    <a:pt x="2939" y="695"/>
                  </a:cubicBezTo>
                  <a:cubicBezTo>
                    <a:pt x="2935" y="698"/>
                    <a:pt x="2944" y="707"/>
                    <a:pt x="2946" y="707"/>
                  </a:cubicBezTo>
                  <a:cubicBezTo>
                    <a:pt x="2948" y="711"/>
                    <a:pt x="2942" y="713"/>
                    <a:pt x="2947" y="718"/>
                  </a:cubicBezTo>
                  <a:cubicBezTo>
                    <a:pt x="2944" y="721"/>
                    <a:pt x="2952" y="728"/>
                    <a:pt x="2948" y="731"/>
                  </a:cubicBezTo>
                  <a:cubicBezTo>
                    <a:pt x="2953" y="740"/>
                    <a:pt x="2951" y="747"/>
                    <a:pt x="2955" y="757"/>
                  </a:cubicBezTo>
                  <a:cubicBezTo>
                    <a:pt x="2952" y="766"/>
                    <a:pt x="2954" y="777"/>
                    <a:pt x="2950" y="787"/>
                  </a:cubicBezTo>
                  <a:cubicBezTo>
                    <a:pt x="2950" y="798"/>
                    <a:pt x="2944" y="807"/>
                    <a:pt x="2940" y="817"/>
                  </a:cubicBezTo>
                  <a:cubicBezTo>
                    <a:pt x="2936" y="820"/>
                    <a:pt x="2941" y="824"/>
                    <a:pt x="2935" y="826"/>
                  </a:cubicBezTo>
                  <a:cubicBezTo>
                    <a:pt x="2938" y="831"/>
                    <a:pt x="2922" y="831"/>
                    <a:pt x="2930" y="837"/>
                  </a:cubicBezTo>
                  <a:cubicBezTo>
                    <a:pt x="2938" y="837"/>
                    <a:pt x="2940" y="824"/>
                    <a:pt x="2950" y="820"/>
                  </a:cubicBezTo>
                  <a:cubicBezTo>
                    <a:pt x="2948" y="812"/>
                    <a:pt x="2956" y="807"/>
                    <a:pt x="2955" y="800"/>
                  </a:cubicBezTo>
                  <a:cubicBezTo>
                    <a:pt x="2958" y="798"/>
                    <a:pt x="2959" y="794"/>
                    <a:pt x="2961" y="792"/>
                  </a:cubicBezTo>
                  <a:cubicBezTo>
                    <a:pt x="2961" y="789"/>
                    <a:pt x="2962" y="779"/>
                    <a:pt x="2965" y="784"/>
                  </a:cubicBezTo>
                  <a:cubicBezTo>
                    <a:pt x="2962" y="786"/>
                    <a:pt x="2967" y="790"/>
                    <a:pt x="2965" y="792"/>
                  </a:cubicBezTo>
                  <a:cubicBezTo>
                    <a:pt x="2964" y="797"/>
                    <a:pt x="2965" y="799"/>
                    <a:pt x="2969" y="801"/>
                  </a:cubicBezTo>
                  <a:cubicBezTo>
                    <a:pt x="2967" y="814"/>
                    <a:pt x="2969" y="828"/>
                    <a:pt x="2968" y="842"/>
                  </a:cubicBezTo>
                  <a:cubicBezTo>
                    <a:pt x="2968" y="856"/>
                    <a:pt x="2969" y="870"/>
                    <a:pt x="2971" y="885"/>
                  </a:cubicBezTo>
                  <a:cubicBezTo>
                    <a:pt x="2974" y="899"/>
                    <a:pt x="2974" y="913"/>
                    <a:pt x="2976" y="928"/>
                  </a:cubicBezTo>
                  <a:cubicBezTo>
                    <a:pt x="2974" y="934"/>
                    <a:pt x="2982" y="943"/>
                    <a:pt x="2978" y="949"/>
                  </a:cubicBezTo>
                  <a:cubicBezTo>
                    <a:pt x="2983" y="954"/>
                    <a:pt x="2978" y="956"/>
                    <a:pt x="2981" y="961"/>
                  </a:cubicBezTo>
                  <a:cubicBezTo>
                    <a:pt x="2979" y="963"/>
                    <a:pt x="2986" y="969"/>
                    <a:pt x="2982" y="971"/>
                  </a:cubicBezTo>
                  <a:cubicBezTo>
                    <a:pt x="2990" y="987"/>
                    <a:pt x="2993" y="1001"/>
                    <a:pt x="2999" y="1016"/>
                  </a:cubicBezTo>
                  <a:cubicBezTo>
                    <a:pt x="3003" y="1022"/>
                    <a:pt x="3006" y="1028"/>
                    <a:pt x="3010" y="1034"/>
                  </a:cubicBezTo>
                  <a:cubicBezTo>
                    <a:pt x="3014" y="1039"/>
                    <a:pt x="3020" y="1045"/>
                    <a:pt x="3027" y="1055"/>
                  </a:cubicBezTo>
                  <a:cubicBezTo>
                    <a:pt x="3032" y="1065"/>
                    <a:pt x="3034" y="1074"/>
                    <a:pt x="3041" y="1085"/>
                  </a:cubicBezTo>
                  <a:cubicBezTo>
                    <a:pt x="3038" y="1087"/>
                    <a:pt x="3044" y="1092"/>
                    <a:pt x="3042" y="1095"/>
                  </a:cubicBezTo>
                  <a:cubicBezTo>
                    <a:pt x="3045" y="1100"/>
                    <a:pt x="3042" y="1104"/>
                    <a:pt x="3044" y="1108"/>
                  </a:cubicBezTo>
                  <a:cubicBezTo>
                    <a:pt x="3045" y="1117"/>
                    <a:pt x="3048" y="1125"/>
                    <a:pt x="3047" y="1133"/>
                  </a:cubicBezTo>
                  <a:cubicBezTo>
                    <a:pt x="3053" y="1143"/>
                    <a:pt x="3048" y="1150"/>
                    <a:pt x="3054" y="1160"/>
                  </a:cubicBezTo>
                  <a:cubicBezTo>
                    <a:pt x="3052" y="1163"/>
                    <a:pt x="3053" y="1167"/>
                    <a:pt x="3056" y="1172"/>
                  </a:cubicBezTo>
                  <a:cubicBezTo>
                    <a:pt x="3052" y="1173"/>
                    <a:pt x="3059" y="1185"/>
                    <a:pt x="3062" y="1183"/>
                  </a:cubicBezTo>
                  <a:cubicBezTo>
                    <a:pt x="3055" y="1169"/>
                    <a:pt x="3060" y="1159"/>
                    <a:pt x="3054" y="1146"/>
                  </a:cubicBezTo>
                  <a:cubicBezTo>
                    <a:pt x="3057" y="1134"/>
                    <a:pt x="3049" y="1120"/>
                    <a:pt x="3052" y="1109"/>
                  </a:cubicBezTo>
                  <a:cubicBezTo>
                    <a:pt x="3055" y="1114"/>
                    <a:pt x="3058" y="1119"/>
                    <a:pt x="3061" y="1120"/>
                  </a:cubicBezTo>
                  <a:cubicBezTo>
                    <a:pt x="3059" y="1122"/>
                    <a:pt x="3061" y="1124"/>
                    <a:pt x="3063" y="1127"/>
                  </a:cubicBezTo>
                  <a:cubicBezTo>
                    <a:pt x="3065" y="1126"/>
                    <a:pt x="3064" y="1122"/>
                    <a:pt x="3067" y="1125"/>
                  </a:cubicBezTo>
                  <a:cubicBezTo>
                    <a:pt x="3064" y="1132"/>
                    <a:pt x="3070" y="1142"/>
                    <a:pt x="3064" y="1148"/>
                  </a:cubicBezTo>
                  <a:cubicBezTo>
                    <a:pt x="3070" y="1154"/>
                    <a:pt x="3065" y="1157"/>
                    <a:pt x="3066" y="1161"/>
                  </a:cubicBezTo>
                  <a:cubicBezTo>
                    <a:pt x="3069" y="1166"/>
                    <a:pt x="3066" y="1169"/>
                    <a:pt x="3064" y="1173"/>
                  </a:cubicBezTo>
                  <a:cubicBezTo>
                    <a:pt x="3067" y="1182"/>
                    <a:pt x="3066" y="1190"/>
                    <a:pt x="3065" y="1197"/>
                  </a:cubicBezTo>
                  <a:cubicBezTo>
                    <a:pt x="3068" y="1206"/>
                    <a:pt x="3067" y="1214"/>
                    <a:pt x="3065" y="1222"/>
                  </a:cubicBezTo>
                  <a:cubicBezTo>
                    <a:pt x="3070" y="1239"/>
                    <a:pt x="3070" y="1255"/>
                    <a:pt x="3072" y="1272"/>
                  </a:cubicBezTo>
                  <a:cubicBezTo>
                    <a:pt x="3076" y="1282"/>
                    <a:pt x="3077" y="1290"/>
                    <a:pt x="3079" y="1299"/>
                  </a:cubicBezTo>
                  <a:cubicBezTo>
                    <a:pt x="3084" y="1304"/>
                    <a:pt x="3081" y="1307"/>
                    <a:pt x="3084" y="1312"/>
                  </a:cubicBezTo>
                  <a:cubicBezTo>
                    <a:pt x="3089" y="1316"/>
                    <a:pt x="3083" y="1324"/>
                    <a:pt x="3090" y="1322"/>
                  </a:cubicBezTo>
                  <a:cubicBezTo>
                    <a:pt x="3087" y="1310"/>
                    <a:pt x="3085" y="1298"/>
                    <a:pt x="3082" y="1286"/>
                  </a:cubicBezTo>
                  <a:cubicBezTo>
                    <a:pt x="3081" y="1279"/>
                    <a:pt x="3082" y="1274"/>
                    <a:pt x="3077" y="1267"/>
                  </a:cubicBezTo>
                  <a:cubicBezTo>
                    <a:pt x="3079" y="1261"/>
                    <a:pt x="3079" y="1255"/>
                    <a:pt x="3074" y="1247"/>
                  </a:cubicBezTo>
                  <a:cubicBezTo>
                    <a:pt x="3078" y="1227"/>
                    <a:pt x="3069" y="1205"/>
                    <a:pt x="3075" y="1186"/>
                  </a:cubicBezTo>
                  <a:cubicBezTo>
                    <a:pt x="3073" y="1176"/>
                    <a:pt x="3073" y="1166"/>
                    <a:pt x="3074" y="1156"/>
                  </a:cubicBezTo>
                  <a:cubicBezTo>
                    <a:pt x="3075" y="1151"/>
                    <a:pt x="3073" y="1146"/>
                    <a:pt x="3076" y="1141"/>
                  </a:cubicBezTo>
                  <a:cubicBezTo>
                    <a:pt x="3073" y="1135"/>
                    <a:pt x="3072" y="1130"/>
                    <a:pt x="3076" y="1125"/>
                  </a:cubicBezTo>
                  <a:cubicBezTo>
                    <a:pt x="3073" y="1104"/>
                    <a:pt x="3076" y="1085"/>
                    <a:pt x="3073" y="1064"/>
                  </a:cubicBezTo>
                  <a:cubicBezTo>
                    <a:pt x="3074" y="1054"/>
                    <a:pt x="3074" y="1043"/>
                    <a:pt x="3071" y="1032"/>
                  </a:cubicBezTo>
                  <a:cubicBezTo>
                    <a:pt x="3075" y="1028"/>
                    <a:pt x="3067" y="1020"/>
                    <a:pt x="3071" y="1016"/>
                  </a:cubicBezTo>
                  <a:cubicBezTo>
                    <a:pt x="3070" y="1011"/>
                    <a:pt x="3070" y="1006"/>
                    <a:pt x="3066" y="999"/>
                  </a:cubicBezTo>
                  <a:cubicBezTo>
                    <a:pt x="3069" y="995"/>
                    <a:pt x="3067" y="990"/>
                    <a:pt x="3064" y="985"/>
                  </a:cubicBezTo>
                  <a:cubicBezTo>
                    <a:pt x="3067" y="980"/>
                    <a:pt x="3066" y="975"/>
                    <a:pt x="3063" y="969"/>
                  </a:cubicBezTo>
                  <a:cubicBezTo>
                    <a:pt x="3059" y="963"/>
                    <a:pt x="3062" y="958"/>
                    <a:pt x="3062" y="953"/>
                  </a:cubicBezTo>
                  <a:cubicBezTo>
                    <a:pt x="3056" y="946"/>
                    <a:pt x="3062" y="942"/>
                    <a:pt x="3058" y="936"/>
                  </a:cubicBezTo>
                  <a:cubicBezTo>
                    <a:pt x="3057" y="926"/>
                    <a:pt x="3056" y="916"/>
                    <a:pt x="3054" y="905"/>
                  </a:cubicBezTo>
                  <a:cubicBezTo>
                    <a:pt x="3058" y="901"/>
                    <a:pt x="3044" y="892"/>
                    <a:pt x="3053" y="890"/>
                  </a:cubicBezTo>
                  <a:cubicBezTo>
                    <a:pt x="3047" y="883"/>
                    <a:pt x="3050" y="878"/>
                    <a:pt x="3046" y="872"/>
                  </a:cubicBezTo>
                  <a:cubicBezTo>
                    <a:pt x="3049" y="868"/>
                    <a:pt x="3041" y="861"/>
                    <a:pt x="3046" y="858"/>
                  </a:cubicBezTo>
                  <a:cubicBezTo>
                    <a:pt x="3042" y="852"/>
                    <a:pt x="3043" y="847"/>
                    <a:pt x="3042" y="841"/>
                  </a:cubicBezTo>
                  <a:cubicBezTo>
                    <a:pt x="3041" y="831"/>
                    <a:pt x="3036" y="819"/>
                    <a:pt x="3034" y="808"/>
                  </a:cubicBezTo>
                  <a:cubicBezTo>
                    <a:pt x="3031" y="797"/>
                    <a:pt x="3030" y="786"/>
                    <a:pt x="3022" y="773"/>
                  </a:cubicBezTo>
                  <a:cubicBezTo>
                    <a:pt x="3022" y="768"/>
                    <a:pt x="3019" y="762"/>
                    <a:pt x="3018" y="756"/>
                  </a:cubicBezTo>
                  <a:cubicBezTo>
                    <a:pt x="3017" y="754"/>
                    <a:pt x="3014" y="751"/>
                    <a:pt x="3016" y="749"/>
                  </a:cubicBezTo>
                  <a:cubicBezTo>
                    <a:pt x="3014" y="747"/>
                    <a:pt x="3011" y="747"/>
                    <a:pt x="3016" y="744"/>
                  </a:cubicBezTo>
                  <a:cubicBezTo>
                    <a:pt x="3019" y="754"/>
                    <a:pt x="3025" y="765"/>
                    <a:pt x="3032" y="776"/>
                  </a:cubicBezTo>
                  <a:cubicBezTo>
                    <a:pt x="3037" y="798"/>
                    <a:pt x="3044" y="811"/>
                    <a:pt x="3054" y="834"/>
                  </a:cubicBezTo>
                  <a:cubicBezTo>
                    <a:pt x="3050" y="839"/>
                    <a:pt x="3059" y="847"/>
                    <a:pt x="3056" y="852"/>
                  </a:cubicBezTo>
                  <a:cubicBezTo>
                    <a:pt x="3062" y="860"/>
                    <a:pt x="3059" y="866"/>
                    <a:pt x="3066" y="874"/>
                  </a:cubicBezTo>
                  <a:cubicBezTo>
                    <a:pt x="3062" y="876"/>
                    <a:pt x="3068" y="880"/>
                    <a:pt x="3065" y="882"/>
                  </a:cubicBezTo>
                  <a:cubicBezTo>
                    <a:pt x="3070" y="887"/>
                    <a:pt x="3065" y="889"/>
                    <a:pt x="3069" y="894"/>
                  </a:cubicBezTo>
                  <a:cubicBezTo>
                    <a:pt x="3070" y="901"/>
                    <a:pt x="3071" y="908"/>
                    <a:pt x="3074" y="916"/>
                  </a:cubicBezTo>
                  <a:cubicBezTo>
                    <a:pt x="3077" y="931"/>
                    <a:pt x="3079" y="945"/>
                    <a:pt x="3082" y="960"/>
                  </a:cubicBezTo>
                  <a:cubicBezTo>
                    <a:pt x="3084" y="974"/>
                    <a:pt x="3084" y="987"/>
                    <a:pt x="3087" y="1001"/>
                  </a:cubicBezTo>
                  <a:cubicBezTo>
                    <a:pt x="3088" y="1009"/>
                    <a:pt x="3089" y="1016"/>
                    <a:pt x="3088" y="1023"/>
                  </a:cubicBezTo>
                  <a:cubicBezTo>
                    <a:pt x="3090" y="1027"/>
                    <a:pt x="3091" y="1030"/>
                    <a:pt x="3089" y="1033"/>
                  </a:cubicBezTo>
                  <a:cubicBezTo>
                    <a:pt x="3086" y="1036"/>
                    <a:pt x="3093" y="1041"/>
                    <a:pt x="3089" y="1044"/>
                  </a:cubicBezTo>
                  <a:cubicBezTo>
                    <a:pt x="3092" y="1058"/>
                    <a:pt x="3093" y="1072"/>
                    <a:pt x="3090" y="1084"/>
                  </a:cubicBezTo>
                  <a:cubicBezTo>
                    <a:pt x="3094" y="1092"/>
                    <a:pt x="3095" y="1099"/>
                    <a:pt x="3092" y="1105"/>
                  </a:cubicBezTo>
                  <a:cubicBezTo>
                    <a:pt x="3093" y="1109"/>
                    <a:pt x="3094" y="1113"/>
                    <a:pt x="3092" y="1116"/>
                  </a:cubicBezTo>
                  <a:cubicBezTo>
                    <a:pt x="3090" y="1119"/>
                    <a:pt x="3096" y="1124"/>
                    <a:pt x="3093" y="1127"/>
                  </a:cubicBezTo>
                  <a:cubicBezTo>
                    <a:pt x="3093" y="1140"/>
                    <a:pt x="3094" y="1154"/>
                    <a:pt x="3094" y="1167"/>
                  </a:cubicBezTo>
                  <a:cubicBezTo>
                    <a:pt x="3094" y="1174"/>
                    <a:pt x="3095" y="1181"/>
                    <a:pt x="3095" y="1188"/>
                  </a:cubicBezTo>
                  <a:cubicBezTo>
                    <a:pt x="3093" y="1194"/>
                    <a:pt x="3099" y="1203"/>
                    <a:pt x="3096" y="1209"/>
                  </a:cubicBezTo>
                  <a:cubicBezTo>
                    <a:pt x="3106" y="1206"/>
                    <a:pt x="3094" y="1196"/>
                    <a:pt x="3099" y="1191"/>
                  </a:cubicBezTo>
                  <a:cubicBezTo>
                    <a:pt x="3102" y="1188"/>
                    <a:pt x="3095" y="1183"/>
                    <a:pt x="3099" y="1180"/>
                  </a:cubicBezTo>
                  <a:cubicBezTo>
                    <a:pt x="3104" y="1178"/>
                    <a:pt x="3092" y="1172"/>
                    <a:pt x="3102" y="1171"/>
                  </a:cubicBezTo>
                  <a:cubicBezTo>
                    <a:pt x="3097" y="1163"/>
                    <a:pt x="3099" y="1157"/>
                    <a:pt x="3101" y="1152"/>
                  </a:cubicBezTo>
                  <a:cubicBezTo>
                    <a:pt x="3098" y="1147"/>
                    <a:pt x="3098" y="1144"/>
                    <a:pt x="3101" y="1141"/>
                  </a:cubicBezTo>
                  <a:cubicBezTo>
                    <a:pt x="3103" y="1138"/>
                    <a:pt x="3097" y="1133"/>
                    <a:pt x="3100" y="1130"/>
                  </a:cubicBezTo>
                  <a:cubicBezTo>
                    <a:pt x="3101" y="1117"/>
                    <a:pt x="3100" y="1104"/>
                    <a:pt x="3099" y="1090"/>
                  </a:cubicBezTo>
                  <a:cubicBezTo>
                    <a:pt x="3103" y="1088"/>
                    <a:pt x="3096" y="1082"/>
                    <a:pt x="3099" y="1079"/>
                  </a:cubicBezTo>
                  <a:cubicBezTo>
                    <a:pt x="3104" y="1077"/>
                    <a:pt x="3097" y="1072"/>
                    <a:pt x="3101" y="1070"/>
                  </a:cubicBezTo>
                  <a:cubicBezTo>
                    <a:pt x="3097" y="1065"/>
                    <a:pt x="3103" y="1063"/>
                    <a:pt x="3101" y="1059"/>
                  </a:cubicBezTo>
                  <a:cubicBezTo>
                    <a:pt x="3102" y="1056"/>
                    <a:pt x="3097" y="1051"/>
                    <a:pt x="3103" y="1049"/>
                  </a:cubicBezTo>
                  <a:cubicBezTo>
                    <a:pt x="3107" y="1056"/>
                    <a:pt x="3102" y="1059"/>
                    <a:pt x="3107" y="1066"/>
                  </a:cubicBezTo>
                  <a:cubicBezTo>
                    <a:pt x="3105" y="1071"/>
                    <a:pt x="3105" y="1077"/>
                    <a:pt x="3109" y="1084"/>
                  </a:cubicBezTo>
                  <a:cubicBezTo>
                    <a:pt x="3108" y="1090"/>
                    <a:pt x="3111" y="1096"/>
                    <a:pt x="3108" y="1101"/>
                  </a:cubicBezTo>
                  <a:cubicBezTo>
                    <a:pt x="3111" y="1108"/>
                    <a:pt x="3109" y="1113"/>
                    <a:pt x="3110" y="1119"/>
                  </a:cubicBezTo>
                  <a:cubicBezTo>
                    <a:pt x="3111" y="1125"/>
                    <a:pt x="3111" y="1130"/>
                    <a:pt x="3111" y="1135"/>
                  </a:cubicBezTo>
                  <a:cubicBezTo>
                    <a:pt x="3109" y="1140"/>
                    <a:pt x="3116" y="1148"/>
                    <a:pt x="3110" y="1152"/>
                  </a:cubicBezTo>
                  <a:cubicBezTo>
                    <a:pt x="3116" y="1160"/>
                    <a:pt x="3106" y="1163"/>
                    <a:pt x="3112" y="1170"/>
                  </a:cubicBezTo>
                  <a:cubicBezTo>
                    <a:pt x="3113" y="1176"/>
                    <a:pt x="3113" y="1182"/>
                    <a:pt x="3111" y="1187"/>
                  </a:cubicBezTo>
                  <a:cubicBezTo>
                    <a:pt x="3112" y="1193"/>
                    <a:pt x="3113" y="1198"/>
                    <a:pt x="3112" y="1203"/>
                  </a:cubicBezTo>
                  <a:cubicBezTo>
                    <a:pt x="3110" y="1209"/>
                    <a:pt x="3113" y="1215"/>
                    <a:pt x="3111" y="1220"/>
                  </a:cubicBezTo>
                  <a:cubicBezTo>
                    <a:pt x="3114" y="1227"/>
                    <a:pt x="3114" y="1233"/>
                    <a:pt x="3109" y="1237"/>
                  </a:cubicBezTo>
                  <a:cubicBezTo>
                    <a:pt x="3115" y="1245"/>
                    <a:pt x="3109" y="1249"/>
                    <a:pt x="3112" y="1255"/>
                  </a:cubicBezTo>
                  <a:cubicBezTo>
                    <a:pt x="3112" y="1266"/>
                    <a:pt x="3111" y="1277"/>
                    <a:pt x="3111" y="1288"/>
                  </a:cubicBezTo>
                  <a:cubicBezTo>
                    <a:pt x="3115" y="1295"/>
                    <a:pt x="3109" y="1299"/>
                    <a:pt x="3113" y="1306"/>
                  </a:cubicBezTo>
                  <a:cubicBezTo>
                    <a:pt x="3109" y="1311"/>
                    <a:pt x="3117" y="1319"/>
                    <a:pt x="3115" y="1324"/>
                  </a:cubicBezTo>
                  <a:cubicBezTo>
                    <a:pt x="3115" y="1330"/>
                    <a:pt x="3114" y="1335"/>
                    <a:pt x="3114" y="1341"/>
                  </a:cubicBezTo>
                  <a:cubicBezTo>
                    <a:pt x="3112" y="1350"/>
                    <a:pt x="3117" y="1349"/>
                    <a:pt x="3115" y="1357"/>
                  </a:cubicBezTo>
                  <a:cubicBezTo>
                    <a:pt x="3117" y="1370"/>
                    <a:pt x="3120" y="1383"/>
                    <a:pt x="3117" y="1394"/>
                  </a:cubicBezTo>
                  <a:cubicBezTo>
                    <a:pt x="3121" y="1400"/>
                    <a:pt x="3123" y="1406"/>
                    <a:pt x="3121" y="1411"/>
                  </a:cubicBezTo>
                  <a:cubicBezTo>
                    <a:pt x="3126" y="1416"/>
                    <a:pt x="3119" y="1426"/>
                    <a:pt x="3127" y="1427"/>
                  </a:cubicBezTo>
                  <a:cubicBezTo>
                    <a:pt x="3127" y="1414"/>
                    <a:pt x="3128" y="1401"/>
                    <a:pt x="3121" y="1387"/>
                  </a:cubicBezTo>
                  <a:cubicBezTo>
                    <a:pt x="3131" y="1383"/>
                    <a:pt x="3119" y="1373"/>
                    <a:pt x="3124" y="1368"/>
                  </a:cubicBezTo>
                  <a:cubicBezTo>
                    <a:pt x="3122" y="1365"/>
                    <a:pt x="3123" y="1362"/>
                    <a:pt x="3125" y="1360"/>
                  </a:cubicBezTo>
                  <a:cubicBezTo>
                    <a:pt x="3122" y="1355"/>
                    <a:pt x="3121" y="1352"/>
                    <a:pt x="3124" y="1349"/>
                  </a:cubicBezTo>
                  <a:cubicBezTo>
                    <a:pt x="3122" y="1336"/>
                    <a:pt x="3127" y="1324"/>
                    <a:pt x="3124" y="1311"/>
                  </a:cubicBezTo>
                  <a:cubicBezTo>
                    <a:pt x="3128" y="1307"/>
                    <a:pt x="3126" y="1301"/>
                    <a:pt x="3130" y="1297"/>
                  </a:cubicBezTo>
                  <a:cubicBezTo>
                    <a:pt x="3129" y="1294"/>
                    <a:pt x="3130" y="1292"/>
                    <a:pt x="3132" y="1290"/>
                  </a:cubicBezTo>
                  <a:cubicBezTo>
                    <a:pt x="3135" y="1288"/>
                    <a:pt x="3130" y="1284"/>
                    <a:pt x="3135" y="1283"/>
                  </a:cubicBezTo>
                  <a:cubicBezTo>
                    <a:pt x="3130" y="1277"/>
                    <a:pt x="3132" y="1280"/>
                    <a:pt x="3129" y="1272"/>
                  </a:cubicBezTo>
                  <a:cubicBezTo>
                    <a:pt x="3132" y="1271"/>
                    <a:pt x="3133" y="1275"/>
                    <a:pt x="3136" y="1274"/>
                  </a:cubicBezTo>
                  <a:cubicBezTo>
                    <a:pt x="3135" y="1271"/>
                    <a:pt x="3137" y="1270"/>
                    <a:pt x="3134" y="1267"/>
                  </a:cubicBezTo>
                  <a:cubicBezTo>
                    <a:pt x="3140" y="1263"/>
                    <a:pt x="3139" y="1258"/>
                    <a:pt x="3140" y="1253"/>
                  </a:cubicBezTo>
                  <a:cubicBezTo>
                    <a:pt x="3145" y="1244"/>
                    <a:pt x="3144" y="1234"/>
                    <a:pt x="3149" y="1226"/>
                  </a:cubicBezTo>
                  <a:cubicBezTo>
                    <a:pt x="3146" y="1218"/>
                    <a:pt x="3152" y="1214"/>
                    <a:pt x="3149" y="1206"/>
                  </a:cubicBezTo>
                  <a:cubicBezTo>
                    <a:pt x="3150" y="1200"/>
                    <a:pt x="3149" y="1192"/>
                    <a:pt x="3151" y="1186"/>
                  </a:cubicBezTo>
                  <a:cubicBezTo>
                    <a:pt x="3150" y="1183"/>
                    <a:pt x="3156" y="1181"/>
                    <a:pt x="3152" y="1178"/>
                  </a:cubicBezTo>
                  <a:cubicBezTo>
                    <a:pt x="3151" y="1174"/>
                    <a:pt x="3157" y="1172"/>
                    <a:pt x="3151" y="1167"/>
                  </a:cubicBezTo>
                  <a:cubicBezTo>
                    <a:pt x="3156" y="1161"/>
                    <a:pt x="3153" y="1154"/>
                    <a:pt x="3153" y="1147"/>
                  </a:cubicBezTo>
                  <a:cubicBezTo>
                    <a:pt x="3155" y="1141"/>
                    <a:pt x="3153" y="1134"/>
                    <a:pt x="3157" y="1128"/>
                  </a:cubicBezTo>
                  <a:cubicBezTo>
                    <a:pt x="3151" y="1120"/>
                    <a:pt x="3159" y="1115"/>
                    <a:pt x="3155" y="1107"/>
                  </a:cubicBezTo>
                  <a:cubicBezTo>
                    <a:pt x="3159" y="1095"/>
                    <a:pt x="3157" y="1081"/>
                    <a:pt x="3157" y="1068"/>
                  </a:cubicBezTo>
                  <a:cubicBezTo>
                    <a:pt x="3158" y="1062"/>
                    <a:pt x="3159" y="1055"/>
                    <a:pt x="3157" y="1049"/>
                  </a:cubicBezTo>
                  <a:cubicBezTo>
                    <a:pt x="3159" y="1042"/>
                    <a:pt x="3158" y="1035"/>
                    <a:pt x="3160" y="1028"/>
                  </a:cubicBezTo>
                  <a:cubicBezTo>
                    <a:pt x="3155" y="1014"/>
                    <a:pt x="3159" y="1002"/>
                    <a:pt x="3155" y="987"/>
                  </a:cubicBezTo>
                  <a:cubicBezTo>
                    <a:pt x="3160" y="982"/>
                    <a:pt x="3153" y="974"/>
                    <a:pt x="3155" y="968"/>
                  </a:cubicBezTo>
                  <a:cubicBezTo>
                    <a:pt x="3159" y="962"/>
                    <a:pt x="3148" y="952"/>
                    <a:pt x="3154" y="947"/>
                  </a:cubicBezTo>
                  <a:cubicBezTo>
                    <a:pt x="3151" y="940"/>
                    <a:pt x="3151" y="933"/>
                    <a:pt x="3151" y="927"/>
                  </a:cubicBezTo>
                  <a:cubicBezTo>
                    <a:pt x="3145" y="922"/>
                    <a:pt x="3151" y="920"/>
                    <a:pt x="3150" y="916"/>
                  </a:cubicBezTo>
                  <a:cubicBezTo>
                    <a:pt x="3147" y="912"/>
                    <a:pt x="3146" y="908"/>
                    <a:pt x="3149" y="905"/>
                  </a:cubicBezTo>
                  <a:cubicBezTo>
                    <a:pt x="3146" y="895"/>
                    <a:pt x="3140" y="884"/>
                    <a:pt x="3144" y="876"/>
                  </a:cubicBezTo>
                  <a:cubicBezTo>
                    <a:pt x="3147" y="883"/>
                    <a:pt x="3153" y="880"/>
                    <a:pt x="3156" y="888"/>
                  </a:cubicBezTo>
                  <a:cubicBezTo>
                    <a:pt x="3157" y="894"/>
                    <a:pt x="3155" y="899"/>
                    <a:pt x="3158" y="906"/>
                  </a:cubicBezTo>
                  <a:cubicBezTo>
                    <a:pt x="3159" y="911"/>
                    <a:pt x="3168" y="918"/>
                    <a:pt x="3164" y="922"/>
                  </a:cubicBezTo>
                  <a:cubicBezTo>
                    <a:pt x="3165" y="928"/>
                    <a:pt x="3166" y="926"/>
                    <a:pt x="3169" y="935"/>
                  </a:cubicBezTo>
                  <a:cubicBezTo>
                    <a:pt x="3172" y="946"/>
                    <a:pt x="3175" y="957"/>
                    <a:pt x="3176" y="967"/>
                  </a:cubicBezTo>
                  <a:cubicBezTo>
                    <a:pt x="3183" y="989"/>
                    <a:pt x="3180" y="1008"/>
                    <a:pt x="3188" y="1031"/>
                  </a:cubicBezTo>
                  <a:cubicBezTo>
                    <a:pt x="3187" y="1039"/>
                    <a:pt x="3186" y="1046"/>
                    <a:pt x="3189" y="1055"/>
                  </a:cubicBezTo>
                  <a:cubicBezTo>
                    <a:pt x="3183" y="1062"/>
                    <a:pt x="3189" y="1073"/>
                    <a:pt x="3187" y="1081"/>
                  </a:cubicBezTo>
                  <a:cubicBezTo>
                    <a:pt x="3188" y="1089"/>
                    <a:pt x="3186" y="1097"/>
                    <a:pt x="3187" y="1105"/>
                  </a:cubicBezTo>
                  <a:cubicBezTo>
                    <a:pt x="3185" y="1114"/>
                    <a:pt x="3188" y="1123"/>
                    <a:pt x="3185" y="1131"/>
                  </a:cubicBezTo>
                  <a:cubicBezTo>
                    <a:pt x="3186" y="1148"/>
                    <a:pt x="3182" y="1164"/>
                    <a:pt x="3181" y="1180"/>
                  </a:cubicBezTo>
                  <a:cubicBezTo>
                    <a:pt x="3180" y="1188"/>
                    <a:pt x="3180" y="1196"/>
                    <a:pt x="3178" y="1204"/>
                  </a:cubicBezTo>
                  <a:cubicBezTo>
                    <a:pt x="3179" y="1213"/>
                    <a:pt x="3173" y="1220"/>
                    <a:pt x="3176" y="1229"/>
                  </a:cubicBezTo>
                  <a:cubicBezTo>
                    <a:pt x="3170" y="1236"/>
                    <a:pt x="3168" y="1244"/>
                    <a:pt x="3170" y="1252"/>
                  </a:cubicBezTo>
                  <a:cubicBezTo>
                    <a:pt x="3169" y="1260"/>
                    <a:pt x="3164" y="1268"/>
                    <a:pt x="3165" y="1277"/>
                  </a:cubicBezTo>
                  <a:cubicBezTo>
                    <a:pt x="3163" y="1280"/>
                    <a:pt x="3160" y="1284"/>
                    <a:pt x="3163" y="1289"/>
                  </a:cubicBezTo>
                  <a:cubicBezTo>
                    <a:pt x="3159" y="1292"/>
                    <a:pt x="3160" y="1296"/>
                    <a:pt x="3159" y="1299"/>
                  </a:cubicBezTo>
                  <a:cubicBezTo>
                    <a:pt x="3160" y="1308"/>
                    <a:pt x="3157" y="1316"/>
                    <a:pt x="3154" y="1324"/>
                  </a:cubicBezTo>
                  <a:cubicBezTo>
                    <a:pt x="3153" y="1341"/>
                    <a:pt x="3148" y="1356"/>
                    <a:pt x="3149" y="1373"/>
                  </a:cubicBezTo>
                  <a:cubicBezTo>
                    <a:pt x="3146" y="1381"/>
                    <a:pt x="3153" y="1392"/>
                    <a:pt x="3147" y="1399"/>
                  </a:cubicBezTo>
                  <a:cubicBezTo>
                    <a:pt x="3149" y="1403"/>
                    <a:pt x="3146" y="1407"/>
                    <a:pt x="3149" y="1412"/>
                  </a:cubicBezTo>
                  <a:cubicBezTo>
                    <a:pt x="3151" y="1417"/>
                    <a:pt x="3144" y="1420"/>
                    <a:pt x="3149" y="1425"/>
                  </a:cubicBezTo>
                  <a:cubicBezTo>
                    <a:pt x="3156" y="1422"/>
                    <a:pt x="3149" y="1414"/>
                    <a:pt x="3153" y="1409"/>
                  </a:cubicBezTo>
                  <a:cubicBezTo>
                    <a:pt x="3154" y="1403"/>
                    <a:pt x="3154" y="1397"/>
                    <a:pt x="3153" y="1390"/>
                  </a:cubicBezTo>
                  <a:cubicBezTo>
                    <a:pt x="3155" y="1378"/>
                    <a:pt x="3156" y="1367"/>
                    <a:pt x="3154" y="1354"/>
                  </a:cubicBezTo>
                  <a:cubicBezTo>
                    <a:pt x="3162" y="1350"/>
                    <a:pt x="3157" y="1343"/>
                    <a:pt x="3162" y="1339"/>
                  </a:cubicBezTo>
                  <a:cubicBezTo>
                    <a:pt x="3157" y="1331"/>
                    <a:pt x="3167" y="1328"/>
                    <a:pt x="3163" y="1321"/>
                  </a:cubicBezTo>
                  <a:cubicBezTo>
                    <a:pt x="3165" y="1316"/>
                    <a:pt x="3166" y="1311"/>
                    <a:pt x="3167" y="1305"/>
                  </a:cubicBezTo>
                  <a:cubicBezTo>
                    <a:pt x="3169" y="1300"/>
                    <a:pt x="3168" y="1294"/>
                    <a:pt x="3172" y="1289"/>
                  </a:cubicBezTo>
                  <a:cubicBezTo>
                    <a:pt x="3167" y="1282"/>
                    <a:pt x="3179" y="1280"/>
                    <a:pt x="3173" y="1272"/>
                  </a:cubicBezTo>
                  <a:cubicBezTo>
                    <a:pt x="3176" y="1270"/>
                    <a:pt x="3175" y="1267"/>
                    <a:pt x="3177" y="1264"/>
                  </a:cubicBezTo>
                  <a:cubicBezTo>
                    <a:pt x="3174" y="1261"/>
                    <a:pt x="3177" y="1259"/>
                    <a:pt x="3177" y="1256"/>
                  </a:cubicBezTo>
                  <a:cubicBezTo>
                    <a:pt x="3181" y="1245"/>
                    <a:pt x="3183" y="1233"/>
                    <a:pt x="3185" y="1221"/>
                  </a:cubicBezTo>
                  <a:cubicBezTo>
                    <a:pt x="3187" y="1210"/>
                    <a:pt x="3189" y="1199"/>
                    <a:pt x="3191" y="1188"/>
                  </a:cubicBezTo>
                  <a:cubicBezTo>
                    <a:pt x="3191" y="1182"/>
                    <a:pt x="3192" y="1177"/>
                    <a:pt x="3192" y="1171"/>
                  </a:cubicBezTo>
                  <a:cubicBezTo>
                    <a:pt x="3195" y="1166"/>
                    <a:pt x="3192" y="1159"/>
                    <a:pt x="3193" y="1154"/>
                  </a:cubicBezTo>
                  <a:cubicBezTo>
                    <a:pt x="3195" y="1149"/>
                    <a:pt x="3193" y="1142"/>
                    <a:pt x="3194" y="1137"/>
                  </a:cubicBezTo>
                  <a:cubicBezTo>
                    <a:pt x="3196" y="1132"/>
                    <a:pt x="3194" y="1125"/>
                    <a:pt x="3195" y="1120"/>
                  </a:cubicBezTo>
                  <a:cubicBezTo>
                    <a:pt x="3196" y="1114"/>
                    <a:pt x="3197" y="1109"/>
                    <a:pt x="3197" y="1103"/>
                  </a:cubicBezTo>
                  <a:cubicBezTo>
                    <a:pt x="3196" y="1100"/>
                    <a:pt x="3196" y="1097"/>
                    <a:pt x="3197" y="1094"/>
                  </a:cubicBezTo>
                  <a:cubicBezTo>
                    <a:pt x="3191" y="1089"/>
                    <a:pt x="3203" y="1089"/>
                    <a:pt x="3197" y="1084"/>
                  </a:cubicBezTo>
                  <a:cubicBezTo>
                    <a:pt x="3200" y="1082"/>
                    <a:pt x="3194" y="1077"/>
                    <a:pt x="3197" y="1075"/>
                  </a:cubicBezTo>
                  <a:cubicBezTo>
                    <a:pt x="3195" y="1071"/>
                    <a:pt x="3197" y="1069"/>
                    <a:pt x="3195" y="1066"/>
                  </a:cubicBezTo>
                  <a:cubicBezTo>
                    <a:pt x="3199" y="1053"/>
                    <a:pt x="3196" y="1039"/>
                    <a:pt x="3197" y="1026"/>
                  </a:cubicBezTo>
                  <a:cubicBezTo>
                    <a:pt x="3194" y="1023"/>
                    <a:pt x="3193" y="1020"/>
                    <a:pt x="3194" y="1017"/>
                  </a:cubicBezTo>
                  <a:cubicBezTo>
                    <a:pt x="3196" y="1014"/>
                    <a:pt x="3190" y="1009"/>
                    <a:pt x="3193" y="1006"/>
                  </a:cubicBezTo>
                  <a:cubicBezTo>
                    <a:pt x="3188" y="1001"/>
                    <a:pt x="3193" y="999"/>
                    <a:pt x="3190" y="995"/>
                  </a:cubicBezTo>
                  <a:cubicBezTo>
                    <a:pt x="3192" y="992"/>
                    <a:pt x="3185" y="987"/>
                    <a:pt x="3189" y="984"/>
                  </a:cubicBezTo>
                  <a:cubicBezTo>
                    <a:pt x="3187" y="970"/>
                    <a:pt x="3186" y="957"/>
                    <a:pt x="3181" y="942"/>
                  </a:cubicBezTo>
                  <a:cubicBezTo>
                    <a:pt x="3176" y="934"/>
                    <a:pt x="3177" y="927"/>
                    <a:pt x="3174" y="919"/>
                  </a:cubicBezTo>
                  <a:cubicBezTo>
                    <a:pt x="3180" y="917"/>
                    <a:pt x="3167" y="910"/>
                    <a:pt x="3173" y="908"/>
                  </a:cubicBezTo>
                  <a:cubicBezTo>
                    <a:pt x="3172" y="905"/>
                    <a:pt x="3165" y="899"/>
                    <a:pt x="3169" y="897"/>
                  </a:cubicBezTo>
                  <a:cubicBezTo>
                    <a:pt x="3172" y="907"/>
                    <a:pt x="3179" y="904"/>
                    <a:pt x="3183" y="911"/>
                  </a:cubicBezTo>
                  <a:cubicBezTo>
                    <a:pt x="3188" y="919"/>
                    <a:pt x="3191" y="926"/>
                    <a:pt x="3189" y="932"/>
                  </a:cubicBezTo>
                  <a:cubicBezTo>
                    <a:pt x="3193" y="936"/>
                    <a:pt x="3197" y="938"/>
                    <a:pt x="3200" y="945"/>
                  </a:cubicBezTo>
                  <a:cubicBezTo>
                    <a:pt x="3196" y="949"/>
                    <a:pt x="3204" y="957"/>
                    <a:pt x="3200" y="961"/>
                  </a:cubicBezTo>
                  <a:cubicBezTo>
                    <a:pt x="3206" y="968"/>
                    <a:pt x="3204" y="972"/>
                    <a:pt x="3208" y="979"/>
                  </a:cubicBezTo>
                  <a:cubicBezTo>
                    <a:pt x="3205" y="988"/>
                    <a:pt x="3213" y="1001"/>
                    <a:pt x="3210" y="1011"/>
                  </a:cubicBezTo>
                  <a:cubicBezTo>
                    <a:pt x="3216" y="1023"/>
                    <a:pt x="3212" y="1032"/>
                    <a:pt x="3215" y="1043"/>
                  </a:cubicBezTo>
                  <a:cubicBezTo>
                    <a:pt x="3214" y="1054"/>
                    <a:pt x="3214" y="1064"/>
                    <a:pt x="3216" y="1075"/>
                  </a:cubicBezTo>
                  <a:cubicBezTo>
                    <a:pt x="3216" y="1080"/>
                    <a:pt x="3212" y="1084"/>
                    <a:pt x="3217" y="1091"/>
                  </a:cubicBezTo>
                  <a:cubicBezTo>
                    <a:pt x="3217" y="1096"/>
                    <a:pt x="3213" y="1100"/>
                    <a:pt x="3218" y="1107"/>
                  </a:cubicBezTo>
                  <a:cubicBezTo>
                    <a:pt x="3215" y="1111"/>
                    <a:pt x="3215" y="1117"/>
                    <a:pt x="3219" y="1123"/>
                  </a:cubicBezTo>
                  <a:cubicBezTo>
                    <a:pt x="3214" y="1126"/>
                    <a:pt x="3219" y="1133"/>
                    <a:pt x="3217" y="1138"/>
                  </a:cubicBezTo>
                  <a:cubicBezTo>
                    <a:pt x="3217" y="1159"/>
                    <a:pt x="3210" y="1179"/>
                    <a:pt x="3215" y="1202"/>
                  </a:cubicBezTo>
                  <a:cubicBezTo>
                    <a:pt x="3208" y="1217"/>
                    <a:pt x="3207" y="1233"/>
                    <a:pt x="3200" y="1248"/>
                  </a:cubicBezTo>
                  <a:cubicBezTo>
                    <a:pt x="3206" y="1258"/>
                    <a:pt x="3194" y="1263"/>
                    <a:pt x="3198" y="1272"/>
                  </a:cubicBezTo>
                  <a:cubicBezTo>
                    <a:pt x="3192" y="1279"/>
                    <a:pt x="3197" y="1289"/>
                    <a:pt x="3189" y="1296"/>
                  </a:cubicBezTo>
                  <a:cubicBezTo>
                    <a:pt x="3189" y="1312"/>
                    <a:pt x="3181" y="1327"/>
                    <a:pt x="3178" y="1343"/>
                  </a:cubicBezTo>
                  <a:cubicBezTo>
                    <a:pt x="3179" y="1351"/>
                    <a:pt x="3173" y="1358"/>
                    <a:pt x="3172" y="1366"/>
                  </a:cubicBezTo>
                  <a:cubicBezTo>
                    <a:pt x="3164" y="1368"/>
                    <a:pt x="3171" y="1373"/>
                    <a:pt x="3167" y="1377"/>
                  </a:cubicBezTo>
                  <a:cubicBezTo>
                    <a:pt x="3163" y="1380"/>
                    <a:pt x="3167" y="1386"/>
                    <a:pt x="3160" y="1389"/>
                  </a:cubicBezTo>
                  <a:cubicBezTo>
                    <a:pt x="3163" y="1392"/>
                    <a:pt x="3160" y="1394"/>
                    <a:pt x="3160" y="1397"/>
                  </a:cubicBezTo>
                  <a:cubicBezTo>
                    <a:pt x="3166" y="1402"/>
                    <a:pt x="3154" y="1403"/>
                    <a:pt x="3160" y="1408"/>
                  </a:cubicBezTo>
                  <a:cubicBezTo>
                    <a:pt x="3156" y="1413"/>
                    <a:pt x="3158" y="1420"/>
                    <a:pt x="3157" y="1426"/>
                  </a:cubicBezTo>
                  <a:cubicBezTo>
                    <a:pt x="3154" y="1428"/>
                    <a:pt x="3159" y="1432"/>
                    <a:pt x="3153" y="1434"/>
                  </a:cubicBezTo>
                  <a:cubicBezTo>
                    <a:pt x="3156" y="1438"/>
                    <a:pt x="3149" y="1440"/>
                    <a:pt x="3154" y="1444"/>
                  </a:cubicBezTo>
                  <a:cubicBezTo>
                    <a:pt x="3147" y="1449"/>
                    <a:pt x="3153" y="1457"/>
                    <a:pt x="3147" y="1462"/>
                  </a:cubicBezTo>
                  <a:cubicBezTo>
                    <a:pt x="3150" y="1467"/>
                    <a:pt x="3150" y="1472"/>
                    <a:pt x="3147" y="1475"/>
                  </a:cubicBezTo>
                  <a:cubicBezTo>
                    <a:pt x="3150" y="1481"/>
                    <a:pt x="3147" y="1485"/>
                    <a:pt x="3147" y="1489"/>
                  </a:cubicBezTo>
                  <a:cubicBezTo>
                    <a:pt x="3152" y="1495"/>
                    <a:pt x="3147" y="1497"/>
                    <a:pt x="3152" y="1503"/>
                  </a:cubicBezTo>
                  <a:cubicBezTo>
                    <a:pt x="3151" y="1507"/>
                    <a:pt x="3154" y="1515"/>
                    <a:pt x="3160" y="1512"/>
                  </a:cubicBezTo>
                  <a:cubicBezTo>
                    <a:pt x="3158" y="1500"/>
                    <a:pt x="3161" y="1489"/>
                    <a:pt x="3156" y="1476"/>
                  </a:cubicBezTo>
                  <a:cubicBezTo>
                    <a:pt x="3161" y="1470"/>
                    <a:pt x="3157" y="1461"/>
                    <a:pt x="3160" y="1455"/>
                  </a:cubicBezTo>
                  <a:cubicBezTo>
                    <a:pt x="3159" y="1447"/>
                    <a:pt x="3165" y="1441"/>
                    <a:pt x="3164" y="1433"/>
                  </a:cubicBezTo>
                  <a:cubicBezTo>
                    <a:pt x="3169" y="1419"/>
                    <a:pt x="3170" y="1403"/>
                    <a:pt x="3171" y="1388"/>
                  </a:cubicBezTo>
                  <a:cubicBezTo>
                    <a:pt x="3174" y="1385"/>
                    <a:pt x="3174" y="1381"/>
                    <a:pt x="3179" y="1378"/>
                  </a:cubicBezTo>
                  <a:cubicBezTo>
                    <a:pt x="3173" y="1372"/>
                    <a:pt x="3184" y="1371"/>
                    <a:pt x="3180" y="1366"/>
                  </a:cubicBezTo>
                  <a:cubicBezTo>
                    <a:pt x="3187" y="1360"/>
                    <a:pt x="3182" y="1351"/>
                    <a:pt x="3190" y="1344"/>
                  </a:cubicBezTo>
                  <a:cubicBezTo>
                    <a:pt x="3185" y="1335"/>
                    <a:pt x="3196" y="1330"/>
                    <a:pt x="3193" y="1321"/>
                  </a:cubicBezTo>
                  <a:cubicBezTo>
                    <a:pt x="3201" y="1314"/>
                    <a:pt x="3194" y="1304"/>
                    <a:pt x="3201" y="1297"/>
                  </a:cubicBezTo>
                  <a:cubicBezTo>
                    <a:pt x="3208" y="1265"/>
                    <a:pt x="3215" y="1234"/>
                    <a:pt x="3223" y="1202"/>
                  </a:cubicBezTo>
                  <a:cubicBezTo>
                    <a:pt x="3220" y="1196"/>
                    <a:pt x="3225" y="1192"/>
                    <a:pt x="3223" y="1186"/>
                  </a:cubicBezTo>
                  <a:cubicBezTo>
                    <a:pt x="3225" y="1182"/>
                    <a:pt x="3222" y="1176"/>
                    <a:pt x="3225" y="1171"/>
                  </a:cubicBezTo>
                  <a:cubicBezTo>
                    <a:pt x="3221" y="1160"/>
                    <a:pt x="3231" y="1152"/>
                    <a:pt x="3226" y="1140"/>
                  </a:cubicBezTo>
                  <a:cubicBezTo>
                    <a:pt x="3227" y="1135"/>
                    <a:pt x="3231" y="1131"/>
                    <a:pt x="3225" y="1125"/>
                  </a:cubicBezTo>
                  <a:cubicBezTo>
                    <a:pt x="3228" y="1123"/>
                    <a:pt x="3230" y="1121"/>
                    <a:pt x="3227" y="1118"/>
                  </a:cubicBezTo>
                  <a:cubicBezTo>
                    <a:pt x="3226" y="1115"/>
                    <a:pt x="3229" y="1113"/>
                    <a:pt x="3228" y="1110"/>
                  </a:cubicBezTo>
                  <a:cubicBezTo>
                    <a:pt x="3225" y="1098"/>
                    <a:pt x="3226" y="1087"/>
                    <a:pt x="3225" y="1076"/>
                  </a:cubicBezTo>
                  <a:cubicBezTo>
                    <a:pt x="3225" y="1065"/>
                    <a:pt x="3224" y="1055"/>
                    <a:pt x="3223" y="1044"/>
                  </a:cubicBezTo>
                  <a:cubicBezTo>
                    <a:pt x="3226" y="1034"/>
                    <a:pt x="3225" y="1023"/>
                    <a:pt x="3221" y="1012"/>
                  </a:cubicBezTo>
                  <a:cubicBezTo>
                    <a:pt x="3225" y="1008"/>
                    <a:pt x="3217" y="1000"/>
                    <a:pt x="3220" y="996"/>
                  </a:cubicBezTo>
                  <a:cubicBezTo>
                    <a:pt x="3215" y="989"/>
                    <a:pt x="3220" y="986"/>
                    <a:pt x="3216" y="979"/>
                  </a:cubicBezTo>
                  <a:cubicBezTo>
                    <a:pt x="3215" y="974"/>
                    <a:pt x="3216" y="969"/>
                    <a:pt x="3212" y="963"/>
                  </a:cubicBezTo>
                  <a:cubicBezTo>
                    <a:pt x="3216" y="958"/>
                    <a:pt x="3204" y="949"/>
                    <a:pt x="3213" y="946"/>
                  </a:cubicBezTo>
                  <a:cubicBezTo>
                    <a:pt x="3216" y="948"/>
                    <a:pt x="3217" y="958"/>
                    <a:pt x="3221" y="955"/>
                  </a:cubicBezTo>
                  <a:cubicBezTo>
                    <a:pt x="3223" y="959"/>
                    <a:pt x="3220" y="962"/>
                    <a:pt x="3223" y="967"/>
                  </a:cubicBezTo>
                  <a:cubicBezTo>
                    <a:pt x="3223" y="975"/>
                    <a:pt x="3225" y="984"/>
                    <a:pt x="3227" y="993"/>
                  </a:cubicBezTo>
                  <a:cubicBezTo>
                    <a:pt x="3228" y="1001"/>
                    <a:pt x="3229" y="1009"/>
                    <a:pt x="3230" y="1018"/>
                  </a:cubicBezTo>
                  <a:cubicBezTo>
                    <a:pt x="3231" y="1026"/>
                    <a:pt x="3236" y="1036"/>
                    <a:pt x="3234" y="1043"/>
                  </a:cubicBezTo>
                  <a:cubicBezTo>
                    <a:pt x="3238" y="1053"/>
                    <a:pt x="3234" y="1059"/>
                    <a:pt x="3240" y="1069"/>
                  </a:cubicBezTo>
                  <a:cubicBezTo>
                    <a:pt x="3236" y="1076"/>
                    <a:pt x="3243" y="1086"/>
                    <a:pt x="3241" y="1094"/>
                  </a:cubicBezTo>
                  <a:cubicBezTo>
                    <a:pt x="3240" y="1102"/>
                    <a:pt x="3241" y="1110"/>
                    <a:pt x="3241" y="1118"/>
                  </a:cubicBezTo>
                  <a:cubicBezTo>
                    <a:pt x="3246" y="1124"/>
                    <a:pt x="3235" y="1125"/>
                    <a:pt x="3243" y="1131"/>
                  </a:cubicBezTo>
                  <a:cubicBezTo>
                    <a:pt x="3239" y="1134"/>
                    <a:pt x="3241" y="1139"/>
                    <a:pt x="3245" y="1144"/>
                  </a:cubicBezTo>
                  <a:cubicBezTo>
                    <a:pt x="3238" y="1155"/>
                    <a:pt x="3242" y="1170"/>
                    <a:pt x="3239" y="1182"/>
                  </a:cubicBezTo>
                  <a:cubicBezTo>
                    <a:pt x="3235" y="1195"/>
                    <a:pt x="3241" y="1210"/>
                    <a:pt x="3235" y="1223"/>
                  </a:cubicBezTo>
                  <a:cubicBezTo>
                    <a:pt x="3236" y="1237"/>
                    <a:pt x="3231" y="1250"/>
                    <a:pt x="3231" y="1264"/>
                  </a:cubicBezTo>
                  <a:cubicBezTo>
                    <a:pt x="3229" y="1266"/>
                    <a:pt x="3228" y="1270"/>
                    <a:pt x="3228" y="1273"/>
                  </a:cubicBezTo>
                  <a:cubicBezTo>
                    <a:pt x="3230" y="1277"/>
                    <a:pt x="3222" y="1279"/>
                    <a:pt x="3226" y="1283"/>
                  </a:cubicBezTo>
                  <a:cubicBezTo>
                    <a:pt x="3225" y="1290"/>
                    <a:pt x="3224" y="1296"/>
                    <a:pt x="3220" y="1302"/>
                  </a:cubicBezTo>
                  <a:cubicBezTo>
                    <a:pt x="3225" y="1307"/>
                    <a:pt x="3219" y="1309"/>
                    <a:pt x="3221" y="1313"/>
                  </a:cubicBezTo>
                  <a:cubicBezTo>
                    <a:pt x="3216" y="1315"/>
                    <a:pt x="3222" y="1320"/>
                    <a:pt x="3218" y="1323"/>
                  </a:cubicBezTo>
                  <a:cubicBezTo>
                    <a:pt x="3214" y="1328"/>
                    <a:pt x="3216" y="1336"/>
                    <a:pt x="3213" y="1342"/>
                  </a:cubicBezTo>
                  <a:cubicBezTo>
                    <a:pt x="3205" y="1343"/>
                    <a:pt x="3215" y="1350"/>
                    <a:pt x="3207" y="1351"/>
                  </a:cubicBezTo>
                  <a:cubicBezTo>
                    <a:pt x="3208" y="1355"/>
                    <a:pt x="3207" y="1358"/>
                    <a:pt x="3205" y="1361"/>
                  </a:cubicBezTo>
                  <a:cubicBezTo>
                    <a:pt x="3207" y="1365"/>
                    <a:pt x="3199" y="1366"/>
                    <a:pt x="3202" y="1370"/>
                  </a:cubicBezTo>
                  <a:cubicBezTo>
                    <a:pt x="3206" y="1375"/>
                    <a:pt x="3192" y="1375"/>
                    <a:pt x="3199" y="1380"/>
                  </a:cubicBezTo>
                  <a:cubicBezTo>
                    <a:pt x="3191" y="1381"/>
                    <a:pt x="3202" y="1388"/>
                    <a:pt x="3193" y="1389"/>
                  </a:cubicBezTo>
                  <a:cubicBezTo>
                    <a:pt x="3194" y="1393"/>
                    <a:pt x="3193" y="1396"/>
                    <a:pt x="3191" y="1399"/>
                  </a:cubicBezTo>
                  <a:cubicBezTo>
                    <a:pt x="3190" y="1405"/>
                    <a:pt x="3189" y="1412"/>
                    <a:pt x="3185" y="1418"/>
                  </a:cubicBezTo>
                  <a:cubicBezTo>
                    <a:pt x="3186" y="1422"/>
                    <a:pt x="3185" y="1425"/>
                    <a:pt x="3183" y="1428"/>
                  </a:cubicBezTo>
                  <a:cubicBezTo>
                    <a:pt x="3182" y="1431"/>
                    <a:pt x="3186" y="1436"/>
                    <a:pt x="3180" y="1438"/>
                  </a:cubicBezTo>
                  <a:cubicBezTo>
                    <a:pt x="3185" y="1442"/>
                    <a:pt x="3178" y="1444"/>
                    <a:pt x="3181" y="1448"/>
                  </a:cubicBezTo>
                  <a:cubicBezTo>
                    <a:pt x="3181" y="1450"/>
                    <a:pt x="3180" y="1459"/>
                    <a:pt x="3185" y="1456"/>
                  </a:cubicBezTo>
                  <a:cubicBezTo>
                    <a:pt x="3184" y="1446"/>
                    <a:pt x="3192" y="1438"/>
                    <a:pt x="3188" y="1427"/>
                  </a:cubicBezTo>
                  <a:cubicBezTo>
                    <a:pt x="3194" y="1424"/>
                    <a:pt x="3193" y="1418"/>
                    <a:pt x="3194" y="1413"/>
                  </a:cubicBezTo>
                  <a:cubicBezTo>
                    <a:pt x="3197" y="1409"/>
                    <a:pt x="3198" y="1404"/>
                    <a:pt x="3199" y="1399"/>
                  </a:cubicBezTo>
                  <a:cubicBezTo>
                    <a:pt x="3201" y="1389"/>
                    <a:pt x="3204" y="1380"/>
                    <a:pt x="3210" y="1371"/>
                  </a:cubicBezTo>
                  <a:cubicBezTo>
                    <a:pt x="3213" y="1361"/>
                    <a:pt x="3217" y="1352"/>
                    <a:pt x="3222" y="1343"/>
                  </a:cubicBezTo>
                  <a:cubicBezTo>
                    <a:pt x="3223" y="1333"/>
                    <a:pt x="3229" y="1325"/>
                    <a:pt x="3228" y="1315"/>
                  </a:cubicBezTo>
                  <a:cubicBezTo>
                    <a:pt x="3234" y="1306"/>
                    <a:pt x="3232" y="1295"/>
                    <a:pt x="3235" y="1286"/>
                  </a:cubicBezTo>
                  <a:cubicBezTo>
                    <a:pt x="3235" y="1275"/>
                    <a:pt x="3243" y="1267"/>
                    <a:pt x="3240" y="1256"/>
                  </a:cubicBezTo>
                  <a:cubicBezTo>
                    <a:pt x="3247" y="1252"/>
                    <a:pt x="3241" y="1245"/>
                    <a:pt x="3243" y="1241"/>
                  </a:cubicBezTo>
                  <a:cubicBezTo>
                    <a:pt x="3246" y="1236"/>
                    <a:pt x="3245" y="1231"/>
                    <a:pt x="3245" y="1226"/>
                  </a:cubicBezTo>
                  <a:cubicBezTo>
                    <a:pt x="3247" y="1216"/>
                    <a:pt x="3246" y="1206"/>
                    <a:pt x="3248" y="1197"/>
                  </a:cubicBezTo>
                  <a:cubicBezTo>
                    <a:pt x="3250" y="1187"/>
                    <a:pt x="3249" y="1176"/>
                    <a:pt x="3249" y="1166"/>
                  </a:cubicBezTo>
                  <a:cubicBezTo>
                    <a:pt x="3252" y="1156"/>
                    <a:pt x="3254" y="1146"/>
                    <a:pt x="3251" y="1135"/>
                  </a:cubicBezTo>
                  <a:cubicBezTo>
                    <a:pt x="3252" y="1130"/>
                    <a:pt x="3248" y="1124"/>
                    <a:pt x="3250" y="1119"/>
                  </a:cubicBezTo>
                  <a:cubicBezTo>
                    <a:pt x="3251" y="1114"/>
                    <a:pt x="3251" y="1109"/>
                    <a:pt x="3249" y="1103"/>
                  </a:cubicBezTo>
                  <a:cubicBezTo>
                    <a:pt x="3253" y="1084"/>
                    <a:pt x="3246" y="1062"/>
                    <a:pt x="3243" y="1041"/>
                  </a:cubicBezTo>
                  <a:cubicBezTo>
                    <a:pt x="3242" y="1035"/>
                    <a:pt x="3244" y="1031"/>
                    <a:pt x="3239" y="1024"/>
                  </a:cubicBezTo>
                  <a:cubicBezTo>
                    <a:pt x="3246" y="1021"/>
                    <a:pt x="3237" y="1013"/>
                    <a:pt x="3238" y="1008"/>
                  </a:cubicBezTo>
                  <a:cubicBezTo>
                    <a:pt x="3240" y="998"/>
                    <a:pt x="3234" y="986"/>
                    <a:pt x="3236" y="976"/>
                  </a:cubicBezTo>
                  <a:cubicBezTo>
                    <a:pt x="3241" y="977"/>
                    <a:pt x="3244" y="984"/>
                    <a:pt x="3247" y="989"/>
                  </a:cubicBezTo>
                  <a:cubicBezTo>
                    <a:pt x="3238" y="992"/>
                    <a:pt x="3247" y="999"/>
                    <a:pt x="3243" y="1002"/>
                  </a:cubicBezTo>
                  <a:cubicBezTo>
                    <a:pt x="3253" y="1016"/>
                    <a:pt x="3250" y="1025"/>
                    <a:pt x="3251" y="1036"/>
                  </a:cubicBezTo>
                  <a:cubicBezTo>
                    <a:pt x="3258" y="1034"/>
                    <a:pt x="3252" y="1041"/>
                    <a:pt x="3256" y="1044"/>
                  </a:cubicBezTo>
                  <a:cubicBezTo>
                    <a:pt x="3259" y="1049"/>
                    <a:pt x="3256" y="1052"/>
                    <a:pt x="3261" y="1058"/>
                  </a:cubicBezTo>
                  <a:cubicBezTo>
                    <a:pt x="3259" y="1058"/>
                    <a:pt x="3260" y="1059"/>
                    <a:pt x="3260" y="1061"/>
                  </a:cubicBezTo>
                  <a:cubicBezTo>
                    <a:pt x="3260" y="1065"/>
                    <a:pt x="3256" y="1067"/>
                    <a:pt x="3261" y="1072"/>
                  </a:cubicBezTo>
                  <a:cubicBezTo>
                    <a:pt x="3256" y="1075"/>
                    <a:pt x="3265" y="1083"/>
                    <a:pt x="3262" y="1087"/>
                  </a:cubicBezTo>
                  <a:cubicBezTo>
                    <a:pt x="3265" y="1094"/>
                    <a:pt x="3262" y="1098"/>
                    <a:pt x="3263" y="1103"/>
                  </a:cubicBezTo>
                  <a:cubicBezTo>
                    <a:pt x="3264" y="1106"/>
                    <a:pt x="3264" y="1108"/>
                    <a:pt x="3264" y="1111"/>
                  </a:cubicBezTo>
                  <a:cubicBezTo>
                    <a:pt x="3261" y="1113"/>
                    <a:pt x="3266" y="1117"/>
                    <a:pt x="3263" y="1119"/>
                  </a:cubicBezTo>
                  <a:cubicBezTo>
                    <a:pt x="3267" y="1125"/>
                    <a:pt x="3264" y="1130"/>
                    <a:pt x="3264" y="1135"/>
                  </a:cubicBezTo>
                  <a:cubicBezTo>
                    <a:pt x="3268" y="1141"/>
                    <a:pt x="3265" y="1146"/>
                    <a:pt x="3265" y="1151"/>
                  </a:cubicBezTo>
                  <a:cubicBezTo>
                    <a:pt x="3268" y="1162"/>
                    <a:pt x="3261" y="1171"/>
                    <a:pt x="3264" y="1182"/>
                  </a:cubicBezTo>
                  <a:cubicBezTo>
                    <a:pt x="3265" y="1184"/>
                    <a:pt x="3263" y="1186"/>
                    <a:pt x="3262" y="1188"/>
                  </a:cubicBezTo>
                  <a:cubicBezTo>
                    <a:pt x="3264" y="1192"/>
                    <a:pt x="3266" y="1195"/>
                    <a:pt x="3261" y="1197"/>
                  </a:cubicBezTo>
                  <a:cubicBezTo>
                    <a:pt x="3268" y="1204"/>
                    <a:pt x="3261" y="1207"/>
                    <a:pt x="3262" y="1213"/>
                  </a:cubicBezTo>
                  <a:cubicBezTo>
                    <a:pt x="3264" y="1224"/>
                    <a:pt x="3258" y="1233"/>
                    <a:pt x="3261" y="1244"/>
                  </a:cubicBezTo>
                  <a:cubicBezTo>
                    <a:pt x="3254" y="1252"/>
                    <a:pt x="3260" y="1264"/>
                    <a:pt x="3256" y="1274"/>
                  </a:cubicBezTo>
                  <a:cubicBezTo>
                    <a:pt x="3256" y="1279"/>
                    <a:pt x="3258" y="1285"/>
                    <a:pt x="3254" y="1289"/>
                  </a:cubicBezTo>
                  <a:cubicBezTo>
                    <a:pt x="3258" y="1295"/>
                    <a:pt x="3252" y="1299"/>
                    <a:pt x="3248" y="1303"/>
                  </a:cubicBezTo>
                  <a:cubicBezTo>
                    <a:pt x="3250" y="1306"/>
                    <a:pt x="3253" y="1310"/>
                    <a:pt x="3251" y="1312"/>
                  </a:cubicBezTo>
                  <a:cubicBezTo>
                    <a:pt x="3252" y="1316"/>
                    <a:pt x="3246" y="1317"/>
                    <a:pt x="3250" y="1321"/>
                  </a:cubicBezTo>
                  <a:cubicBezTo>
                    <a:pt x="3248" y="1327"/>
                    <a:pt x="3244" y="1332"/>
                    <a:pt x="3247" y="1339"/>
                  </a:cubicBezTo>
                  <a:cubicBezTo>
                    <a:pt x="3240" y="1343"/>
                    <a:pt x="3244" y="1350"/>
                    <a:pt x="3239" y="1354"/>
                  </a:cubicBezTo>
                  <a:cubicBezTo>
                    <a:pt x="3245" y="1362"/>
                    <a:pt x="3234" y="1366"/>
                    <a:pt x="3239" y="1374"/>
                  </a:cubicBezTo>
                  <a:cubicBezTo>
                    <a:pt x="3235" y="1378"/>
                    <a:pt x="3233" y="1384"/>
                    <a:pt x="3235" y="1390"/>
                  </a:cubicBezTo>
                  <a:cubicBezTo>
                    <a:pt x="3228" y="1394"/>
                    <a:pt x="3229" y="1401"/>
                    <a:pt x="3228" y="1407"/>
                  </a:cubicBezTo>
                  <a:cubicBezTo>
                    <a:pt x="3226" y="1413"/>
                    <a:pt x="3221" y="1418"/>
                    <a:pt x="3222" y="1425"/>
                  </a:cubicBezTo>
                  <a:cubicBezTo>
                    <a:pt x="3220" y="1427"/>
                    <a:pt x="3219" y="1429"/>
                    <a:pt x="3218" y="1432"/>
                  </a:cubicBezTo>
                  <a:cubicBezTo>
                    <a:pt x="3220" y="1436"/>
                    <a:pt x="3212" y="1437"/>
                    <a:pt x="3212" y="1441"/>
                  </a:cubicBezTo>
                  <a:cubicBezTo>
                    <a:pt x="3210" y="1452"/>
                    <a:pt x="3205" y="1463"/>
                    <a:pt x="3201" y="1475"/>
                  </a:cubicBezTo>
                  <a:cubicBezTo>
                    <a:pt x="3202" y="1481"/>
                    <a:pt x="3197" y="1486"/>
                    <a:pt x="3198" y="1493"/>
                  </a:cubicBezTo>
                  <a:cubicBezTo>
                    <a:pt x="3198" y="1499"/>
                    <a:pt x="3197" y="1505"/>
                    <a:pt x="3195" y="1511"/>
                  </a:cubicBezTo>
                  <a:cubicBezTo>
                    <a:pt x="3193" y="1523"/>
                    <a:pt x="3191" y="1534"/>
                    <a:pt x="3190" y="1546"/>
                  </a:cubicBezTo>
                  <a:cubicBezTo>
                    <a:pt x="3188" y="1549"/>
                    <a:pt x="3188" y="1552"/>
                    <a:pt x="3190" y="1555"/>
                  </a:cubicBezTo>
                  <a:cubicBezTo>
                    <a:pt x="3189" y="1558"/>
                    <a:pt x="3188" y="1561"/>
                    <a:pt x="3187" y="1565"/>
                  </a:cubicBezTo>
                  <a:cubicBezTo>
                    <a:pt x="3184" y="1567"/>
                    <a:pt x="3189" y="1571"/>
                    <a:pt x="3187" y="1573"/>
                  </a:cubicBezTo>
                  <a:cubicBezTo>
                    <a:pt x="3191" y="1578"/>
                    <a:pt x="3185" y="1580"/>
                    <a:pt x="3187" y="1584"/>
                  </a:cubicBezTo>
                  <a:cubicBezTo>
                    <a:pt x="3194" y="1580"/>
                    <a:pt x="3192" y="1573"/>
                    <a:pt x="3188" y="1567"/>
                  </a:cubicBezTo>
                  <a:cubicBezTo>
                    <a:pt x="3199" y="1562"/>
                    <a:pt x="3190" y="1552"/>
                    <a:pt x="3196" y="1546"/>
                  </a:cubicBezTo>
                  <a:cubicBezTo>
                    <a:pt x="3198" y="1539"/>
                    <a:pt x="3196" y="1531"/>
                    <a:pt x="3200" y="1525"/>
                  </a:cubicBezTo>
                  <a:cubicBezTo>
                    <a:pt x="3199" y="1517"/>
                    <a:pt x="3205" y="1511"/>
                    <a:pt x="3204" y="1503"/>
                  </a:cubicBezTo>
                  <a:cubicBezTo>
                    <a:pt x="3206" y="1495"/>
                    <a:pt x="3205" y="1487"/>
                    <a:pt x="3210" y="1481"/>
                  </a:cubicBezTo>
                  <a:cubicBezTo>
                    <a:pt x="3215" y="1451"/>
                    <a:pt x="3233" y="1424"/>
                    <a:pt x="3240" y="1395"/>
                  </a:cubicBezTo>
                  <a:cubicBezTo>
                    <a:pt x="3238" y="1391"/>
                    <a:pt x="3246" y="1389"/>
                    <a:pt x="3243" y="1385"/>
                  </a:cubicBezTo>
                  <a:cubicBezTo>
                    <a:pt x="3247" y="1382"/>
                    <a:pt x="3244" y="1377"/>
                    <a:pt x="3248" y="1374"/>
                  </a:cubicBezTo>
                  <a:cubicBezTo>
                    <a:pt x="3242" y="1369"/>
                    <a:pt x="3253" y="1367"/>
                    <a:pt x="3249" y="1362"/>
                  </a:cubicBezTo>
                  <a:cubicBezTo>
                    <a:pt x="3250" y="1358"/>
                    <a:pt x="3253" y="1355"/>
                    <a:pt x="3251" y="1351"/>
                  </a:cubicBezTo>
                  <a:cubicBezTo>
                    <a:pt x="3253" y="1344"/>
                    <a:pt x="3258" y="1337"/>
                    <a:pt x="3255" y="1329"/>
                  </a:cubicBezTo>
                  <a:cubicBezTo>
                    <a:pt x="3258" y="1328"/>
                    <a:pt x="3257" y="1326"/>
                    <a:pt x="3258" y="1325"/>
                  </a:cubicBezTo>
                  <a:cubicBezTo>
                    <a:pt x="3259" y="1323"/>
                    <a:pt x="3259" y="1320"/>
                    <a:pt x="3260" y="1318"/>
                  </a:cubicBezTo>
                  <a:cubicBezTo>
                    <a:pt x="3260" y="1314"/>
                    <a:pt x="3259" y="1310"/>
                    <a:pt x="3261" y="1306"/>
                  </a:cubicBezTo>
                  <a:cubicBezTo>
                    <a:pt x="3263" y="1299"/>
                    <a:pt x="3264" y="1292"/>
                    <a:pt x="3265" y="1285"/>
                  </a:cubicBezTo>
                  <a:cubicBezTo>
                    <a:pt x="3268" y="1278"/>
                    <a:pt x="3264" y="1269"/>
                    <a:pt x="3268" y="1261"/>
                  </a:cubicBezTo>
                  <a:cubicBezTo>
                    <a:pt x="3265" y="1253"/>
                    <a:pt x="3269" y="1247"/>
                    <a:pt x="3269" y="1239"/>
                  </a:cubicBezTo>
                  <a:cubicBezTo>
                    <a:pt x="3273" y="1232"/>
                    <a:pt x="3267" y="1222"/>
                    <a:pt x="3275" y="1216"/>
                  </a:cubicBezTo>
                  <a:cubicBezTo>
                    <a:pt x="3271" y="1210"/>
                    <a:pt x="3274" y="1207"/>
                    <a:pt x="3272" y="1202"/>
                  </a:cubicBezTo>
                  <a:cubicBezTo>
                    <a:pt x="3276" y="1197"/>
                    <a:pt x="3269" y="1190"/>
                    <a:pt x="3275" y="1187"/>
                  </a:cubicBezTo>
                  <a:cubicBezTo>
                    <a:pt x="3273" y="1181"/>
                    <a:pt x="3272" y="1177"/>
                    <a:pt x="3275" y="1173"/>
                  </a:cubicBezTo>
                  <a:cubicBezTo>
                    <a:pt x="3274" y="1167"/>
                    <a:pt x="3272" y="1162"/>
                    <a:pt x="3277" y="1158"/>
                  </a:cubicBezTo>
                  <a:cubicBezTo>
                    <a:pt x="3274" y="1153"/>
                    <a:pt x="3273" y="1150"/>
                    <a:pt x="3277" y="1147"/>
                  </a:cubicBezTo>
                  <a:cubicBezTo>
                    <a:pt x="3271" y="1142"/>
                    <a:pt x="3276" y="1139"/>
                    <a:pt x="3275" y="1135"/>
                  </a:cubicBezTo>
                  <a:cubicBezTo>
                    <a:pt x="3274" y="1130"/>
                    <a:pt x="3276" y="1127"/>
                    <a:pt x="3273" y="1122"/>
                  </a:cubicBezTo>
                  <a:cubicBezTo>
                    <a:pt x="3275" y="1120"/>
                    <a:pt x="3275" y="1119"/>
                    <a:pt x="3273" y="1117"/>
                  </a:cubicBezTo>
                  <a:cubicBezTo>
                    <a:pt x="3275" y="1115"/>
                    <a:pt x="3277" y="1113"/>
                    <a:pt x="3275" y="1110"/>
                  </a:cubicBezTo>
                  <a:cubicBezTo>
                    <a:pt x="3274" y="1100"/>
                    <a:pt x="3271" y="1088"/>
                    <a:pt x="3270" y="1077"/>
                  </a:cubicBezTo>
                  <a:cubicBezTo>
                    <a:pt x="3269" y="1067"/>
                    <a:pt x="3266" y="1056"/>
                    <a:pt x="3268" y="1046"/>
                  </a:cubicBezTo>
                  <a:cubicBezTo>
                    <a:pt x="3266" y="1042"/>
                    <a:pt x="3265" y="1039"/>
                    <a:pt x="3265" y="1036"/>
                  </a:cubicBezTo>
                  <a:cubicBezTo>
                    <a:pt x="3264" y="1033"/>
                    <a:pt x="3260" y="1029"/>
                    <a:pt x="3263" y="1027"/>
                  </a:cubicBezTo>
                  <a:cubicBezTo>
                    <a:pt x="3261" y="1021"/>
                    <a:pt x="3258" y="1014"/>
                    <a:pt x="3261" y="1009"/>
                  </a:cubicBezTo>
                  <a:cubicBezTo>
                    <a:pt x="3265" y="1022"/>
                    <a:pt x="3274" y="1018"/>
                    <a:pt x="3279" y="1031"/>
                  </a:cubicBezTo>
                  <a:cubicBezTo>
                    <a:pt x="3281" y="1044"/>
                    <a:pt x="3282" y="1056"/>
                    <a:pt x="3284" y="1069"/>
                  </a:cubicBezTo>
                  <a:cubicBezTo>
                    <a:pt x="3286" y="1083"/>
                    <a:pt x="3285" y="1095"/>
                    <a:pt x="3287" y="1108"/>
                  </a:cubicBezTo>
                  <a:cubicBezTo>
                    <a:pt x="3283" y="1112"/>
                    <a:pt x="3292" y="1110"/>
                    <a:pt x="3289" y="1116"/>
                  </a:cubicBezTo>
                  <a:cubicBezTo>
                    <a:pt x="3292" y="1120"/>
                    <a:pt x="3288" y="1122"/>
                    <a:pt x="3293" y="1127"/>
                  </a:cubicBezTo>
                  <a:cubicBezTo>
                    <a:pt x="3286" y="1131"/>
                    <a:pt x="3297" y="1139"/>
                    <a:pt x="3290" y="1142"/>
                  </a:cubicBezTo>
                  <a:cubicBezTo>
                    <a:pt x="3295" y="1149"/>
                    <a:pt x="3288" y="1153"/>
                    <a:pt x="3292" y="1160"/>
                  </a:cubicBezTo>
                  <a:cubicBezTo>
                    <a:pt x="3290" y="1171"/>
                    <a:pt x="3294" y="1183"/>
                    <a:pt x="3292" y="1193"/>
                  </a:cubicBezTo>
                  <a:cubicBezTo>
                    <a:pt x="3290" y="1204"/>
                    <a:pt x="3293" y="1215"/>
                    <a:pt x="3292" y="1226"/>
                  </a:cubicBezTo>
                  <a:cubicBezTo>
                    <a:pt x="3290" y="1231"/>
                    <a:pt x="3294" y="1237"/>
                    <a:pt x="3293" y="1242"/>
                  </a:cubicBezTo>
                  <a:cubicBezTo>
                    <a:pt x="3291" y="1247"/>
                    <a:pt x="3293" y="1254"/>
                    <a:pt x="3291" y="1259"/>
                  </a:cubicBezTo>
                  <a:cubicBezTo>
                    <a:pt x="3292" y="1264"/>
                    <a:pt x="3293" y="1270"/>
                    <a:pt x="3289" y="1274"/>
                  </a:cubicBezTo>
                  <a:cubicBezTo>
                    <a:pt x="3292" y="1281"/>
                    <a:pt x="3291" y="1286"/>
                    <a:pt x="3288" y="1291"/>
                  </a:cubicBezTo>
                  <a:cubicBezTo>
                    <a:pt x="3289" y="1297"/>
                    <a:pt x="3287" y="1301"/>
                    <a:pt x="3286" y="1306"/>
                  </a:cubicBezTo>
                  <a:cubicBezTo>
                    <a:pt x="3287" y="1309"/>
                    <a:pt x="3284" y="1312"/>
                    <a:pt x="3285" y="1315"/>
                  </a:cubicBezTo>
                  <a:cubicBezTo>
                    <a:pt x="3287" y="1318"/>
                    <a:pt x="3281" y="1319"/>
                    <a:pt x="3284" y="1323"/>
                  </a:cubicBezTo>
                  <a:cubicBezTo>
                    <a:pt x="3278" y="1332"/>
                    <a:pt x="3283" y="1345"/>
                    <a:pt x="3274" y="1354"/>
                  </a:cubicBezTo>
                  <a:cubicBezTo>
                    <a:pt x="3277" y="1360"/>
                    <a:pt x="3271" y="1363"/>
                    <a:pt x="3272" y="1369"/>
                  </a:cubicBezTo>
                  <a:cubicBezTo>
                    <a:pt x="3273" y="1372"/>
                    <a:pt x="3269" y="1374"/>
                    <a:pt x="3268" y="1376"/>
                  </a:cubicBezTo>
                  <a:cubicBezTo>
                    <a:pt x="3269" y="1379"/>
                    <a:pt x="3268" y="1382"/>
                    <a:pt x="3264" y="1384"/>
                  </a:cubicBezTo>
                  <a:cubicBezTo>
                    <a:pt x="3269" y="1390"/>
                    <a:pt x="3262" y="1393"/>
                    <a:pt x="3264" y="1398"/>
                  </a:cubicBezTo>
                  <a:cubicBezTo>
                    <a:pt x="3258" y="1401"/>
                    <a:pt x="3267" y="1409"/>
                    <a:pt x="3258" y="1412"/>
                  </a:cubicBezTo>
                  <a:cubicBezTo>
                    <a:pt x="3262" y="1418"/>
                    <a:pt x="3256" y="1420"/>
                    <a:pt x="3255" y="1425"/>
                  </a:cubicBezTo>
                  <a:cubicBezTo>
                    <a:pt x="3257" y="1431"/>
                    <a:pt x="3248" y="1433"/>
                    <a:pt x="3249" y="1439"/>
                  </a:cubicBezTo>
                  <a:cubicBezTo>
                    <a:pt x="3246" y="1448"/>
                    <a:pt x="3240" y="1456"/>
                    <a:pt x="3240" y="1466"/>
                  </a:cubicBezTo>
                  <a:cubicBezTo>
                    <a:pt x="3237" y="1470"/>
                    <a:pt x="3236" y="1474"/>
                    <a:pt x="3233" y="1478"/>
                  </a:cubicBezTo>
                  <a:cubicBezTo>
                    <a:pt x="3236" y="1484"/>
                    <a:pt x="3227" y="1487"/>
                    <a:pt x="3228" y="1492"/>
                  </a:cubicBezTo>
                  <a:cubicBezTo>
                    <a:pt x="3232" y="1498"/>
                    <a:pt x="3226" y="1501"/>
                    <a:pt x="3224" y="1505"/>
                  </a:cubicBezTo>
                  <a:cubicBezTo>
                    <a:pt x="3221" y="1510"/>
                    <a:pt x="3226" y="1516"/>
                    <a:pt x="3219" y="1519"/>
                  </a:cubicBezTo>
                  <a:cubicBezTo>
                    <a:pt x="3223" y="1525"/>
                    <a:pt x="3216" y="1528"/>
                    <a:pt x="3218" y="1533"/>
                  </a:cubicBezTo>
                  <a:cubicBezTo>
                    <a:pt x="3214" y="1537"/>
                    <a:pt x="3214" y="1542"/>
                    <a:pt x="3213" y="1547"/>
                  </a:cubicBezTo>
                  <a:cubicBezTo>
                    <a:pt x="3215" y="1553"/>
                    <a:pt x="3208" y="1555"/>
                    <a:pt x="3213" y="1561"/>
                  </a:cubicBezTo>
                  <a:cubicBezTo>
                    <a:pt x="3210" y="1563"/>
                    <a:pt x="3209" y="1565"/>
                    <a:pt x="3208" y="1567"/>
                  </a:cubicBezTo>
                  <a:cubicBezTo>
                    <a:pt x="3210" y="1570"/>
                    <a:pt x="3207" y="1572"/>
                    <a:pt x="3207" y="1575"/>
                  </a:cubicBezTo>
                  <a:cubicBezTo>
                    <a:pt x="3206" y="1580"/>
                    <a:pt x="3205" y="1585"/>
                    <a:pt x="3205" y="1590"/>
                  </a:cubicBezTo>
                  <a:cubicBezTo>
                    <a:pt x="3199" y="1592"/>
                    <a:pt x="3205" y="1605"/>
                    <a:pt x="3210" y="1604"/>
                  </a:cubicBezTo>
                  <a:cubicBezTo>
                    <a:pt x="3206" y="1587"/>
                    <a:pt x="3213" y="1574"/>
                    <a:pt x="3217" y="1559"/>
                  </a:cubicBezTo>
                  <a:cubicBezTo>
                    <a:pt x="3217" y="1551"/>
                    <a:pt x="3219" y="1543"/>
                    <a:pt x="3223" y="1536"/>
                  </a:cubicBezTo>
                  <a:cubicBezTo>
                    <a:pt x="3223" y="1532"/>
                    <a:pt x="3226" y="1529"/>
                    <a:pt x="3224" y="1524"/>
                  </a:cubicBezTo>
                  <a:cubicBezTo>
                    <a:pt x="3226" y="1523"/>
                    <a:pt x="3228" y="1522"/>
                    <a:pt x="3227" y="1520"/>
                  </a:cubicBezTo>
                  <a:cubicBezTo>
                    <a:pt x="3226" y="1517"/>
                    <a:pt x="3230" y="1516"/>
                    <a:pt x="3229" y="1513"/>
                  </a:cubicBezTo>
                  <a:cubicBezTo>
                    <a:pt x="3231" y="1510"/>
                    <a:pt x="3234" y="1507"/>
                    <a:pt x="3230" y="1502"/>
                  </a:cubicBezTo>
                  <a:cubicBezTo>
                    <a:pt x="3236" y="1499"/>
                    <a:pt x="3235" y="1495"/>
                    <a:pt x="3238" y="1492"/>
                  </a:cubicBezTo>
                  <a:cubicBezTo>
                    <a:pt x="3239" y="1488"/>
                    <a:pt x="3238" y="1484"/>
                    <a:pt x="3240" y="1480"/>
                  </a:cubicBezTo>
                  <a:cubicBezTo>
                    <a:pt x="3245" y="1477"/>
                    <a:pt x="3245" y="1473"/>
                    <a:pt x="3245" y="1469"/>
                  </a:cubicBezTo>
                  <a:cubicBezTo>
                    <a:pt x="3249" y="1462"/>
                    <a:pt x="3251" y="1454"/>
                    <a:pt x="3254" y="1447"/>
                  </a:cubicBezTo>
                  <a:cubicBezTo>
                    <a:pt x="3257" y="1446"/>
                    <a:pt x="3256" y="1444"/>
                    <a:pt x="3257" y="1443"/>
                  </a:cubicBezTo>
                  <a:cubicBezTo>
                    <a:pt x="3258" y="1441"/>
                    <a:pt x="3258" y="1438"/>
                    <a:pt x="3259" y="1436"/>
                  </a:cubicBezTo>
                  <a:cubicBezTo>
                    <a:pt x="3266" y="1434"/>
                    <a:pt x="3259" y="1428"/>
                    <a:pt x="3267" y="1426"/>
                  </a:cubicBezTo>
                  <a:cubicBezTo>
                    <a:pt x="3271" y="1407"/>
                    <a:pt x="3276" y="1387"/>
                    <a:pt x="3283" y="1368"/>
                  </a:cubicBezTo>
                  <a:cubicBezTo>
                    <a:pt x="3284" y="1358"/>
                    <a:pt x="3287" y="1348"/>
                    <a:pt x="3291" y="1339"/>
                  </a:cubicBezTo>
                  <a:cubicBezTo>
                    <a:pt x="3291" y="1328"/>
                    <a:pt x="3293" y="1319"/>
                    <a:pt x="3295" y="1309"/>
                  </a:cubicBezTo>
                  <a:cubicBezTo>
                    <a:pt x="3298" y="1304"/>
                    <a:pt x="3295" y="1298"/>
                    <a:pt x="3298" y="1294"/>
                  </a:cubicBezTo>
                  <a:cubicBezTo>
                    <a:pt x="3301" y="1290"/>
                    <a:pt x="3295" y="1283"/>
                    <a:pt x="3300" y="1279"/>
                  </a:cubicBezTo>
                  <a:cubicBezTo>
                    <a:pt x="3295" y="1272"/>
                    <a:pt x="3304" y="1270"/>
                    <a:pt x="3299" y="1263"/>
                  </a:cubicBezTo>
                  <a:cubicBezTo>
                    <a:pt x="3300" y="1258"/>
                    <a:pt x="3303" y="1253"/>
                    <a:pt x="3301" y="1248"/>
                  </a:cubicBezTo>
                  <a:cubicBezTo>
                    <a:pt x="3301" y="1242"/>
                    <a:pt x="3304" y="1238"/>
                    <a:pt x="3301" y="1232"/>
                  </a:cubicBezTo>
                  <a:cubicBezTo>
                    <a:pt x="3300" y="1227"/>
                    <a:pt x="3303" y="1222"/>
                    <a:pt x="3300" y="1216"/>
                  </a:cubicBezTo>
                  <a:cubicBezTo>
                    <a:pt x="3303" y="1207"/>
                    <a:pt x="3298" y="1195"/>
                    <a:pt x="3304" y="1186"/>
                  </a:cubicBezTo>
                  <a:cubicBezTo>
                    <a:pt x="3294" y="1156"/>
                    <a:pt x="3311" y="1133"/>
                    <a:pt x="3294" y="1102"/>
                  </a:cubicBezTo>
                  <a:cubicBezTo>
                    <a:pt x="3306" y="1096"/>
                    <a:pt x="3289" y="1092"/>
                    <a:pt x="3296" y="1084"/>
                  </a:cubicBezTo>
                  <a:cubicBezTo>
                    <a:pt x="3298" y="1078"/>
                    <a:pt x="3291" y="1068"/>
                    <a:pt x="3296" y="1062"/>
                  </a:cubicBezTo>
                  <a:cubicBezTo>
                    <a:pt x="3304" y="1073"/>
                    <a:pt x="3306" y="1076"/>
                    <a:pt x="3311" y="1084"/>
                  </a:cubicBezTo>
                  <a:cubicBezTo>
                    <a:pt x="3307" y="1085"/>
                    <a:pt x="3304" y="1080"/>
                    <a:pt x="3302" y="1086"/>
                  </a:cubicBezTo>
                  <a:cubicBezTo>
                    <a:pt x="3302" y="1096"/>
                    <a:pt x="3311" y="1091"/>
                    <a:pt x="3315" y="1104"/>
                  </a:cubicBezTo>
                  <a:cubicBezTo>
                    <a:pt x="3312" y="1106"/>
                    <a:pt x="3315" y="1109"/>
                    <a:pt x="3314" y="1112"/>
                  </a:cubicBezTo>
                  <a:cubicBezTo>
                    <a:pt x="3316" y="1116"/>
                    <a:pt x="3310" y="1118"/>
                    <a:pt x="3315" y="1123"/>
                  </a:cubicBezTo>
                  <a:cubicBezTo>
                    <a:pt x="3314" y="1129"/>
                    <a:pt x="3313" y="1135"/>
                    <a:pt x="3315" y="1142"/>
                  </a:cubicBezTo>
                  <a:cubicBezTo>
                    <a:pt x="3313" y="1154"/>
                    <a:pt x="3320" y="1169"/>
                    <a:pt x="3315" y="1180"/>
                  </a:cubicBezTo>
                  <a:cubicBezTo>
                    <a:pt x="3320" y="1188"/>
                    <a:pt x="3309" y="1192"/>
                    <a:pt x="3315" y="1199"/>
                  </a:cubicBezTo>
                  <a:cubicBezTo>
                    <a:pt x="3310" y="1205"/>
                    <a:pt x="3315" y="1212"/>
                    <a:pt x="3311" y="1218"/>
                  </a:cubicBezTo>
                  <a:cubicBezTo>
                    <a:pt x="3312" y="1221"/>
                    <a:pt x="3311" y="1223"/>
                    <a:pt x="3314" y="1227"/>
                  </a:cubicBezTo>
                  <a:cubicBezTo>
                    <a:pt x="3308" y="1229"/>
                    <a:pt x="3313" y="1234"/>
                    <a:pt x="3311" y="1237"/>
                  </a:cubicBezTo>
                  <a:cubicBezTo>
                    <a:pt x="3310" y="1243"/>
                    <a:pt x="3313" y="1250"/>
                    <a:pt x="3308" y="1255"/>
                  </a:cubicBezTo>
                  <a:cubicBezTo>
                    <a:pt x="3315" y="1271"/>
                    <a:pt x="3307" y="1284"/>
                    <a:pt x="3309" y="1299"/>
                  </a:cubicBezTo>
                  <a:cubicBezTo>
                    <a:pt x="3302" y="1311"/>
                    <a:pt x="3307" y="1327"/>
                    <a:pt x="3302" y="1340"/>
                  </a:cubicBezTo>
                  <a:cubicBezTo>
                    <a:pt x="3301" y="1354"/>
                    <a:pt x="3299" y="1368"/>
                    <a:pt x="3293" y="1381"/>
                  </a:cubicBezTo>
                  <a:cubicBezTo>
                    <a:pt x="3293" y="1388"/>
                    <a:pt x="3291" y="1395"/>
                    <a:pt x="3291" y="1402"/>
                  </a:cubicBezTo>
                  <a:cubicBezTo>
                    <a:pt x="3290" y="1405"/>
                    <a:pt x="3289" y="1408"/>
                    <a:pt x="3288" y="1411"/>
                  </a:cubicBezTo>
                  <a:cubicBezTo>
                    <a:pt x="3287" y="1415"/>
                    <a:pt x="3287" y="1419"/>
                    <a:pt x="3287" y="1423"/>
                  </a:cubicBezTo>
                  <a:cubicBezTo>
                    <a:pt x="3283" y="1437"/>
                    <a:pt x="3284" y="1451"/>
                    <a:pt x="3277" y="1464"/>
                  </a:cubicBezTo>
                  <a:cubicBezTo>
                    <a:pt x="3277" y="1471"/>
                    <a:pt x="3275" y="1477"/>
                    <a:pt x="3272" y="1483"/>
                  </a:cubicBezTo>
                  <a:cubicBezTo>
                    <a:pt x="3275" y="1488"/>
                    <a:pt x="3267" y="1489"/>
                    <a:pt x="3269" y="1493"/>
                  </a:cubicBezTo>
                  <a:cubicBezTo>
                    <a:pt x="3271" y="1498"/>
                    <a:pt x="3266" y="1500"/>
                    <a:pt x="3268" y="1505"/>
                  </a:cubicBezTo>
                  <a:cubicBezTo>
                    <a:pt x="3265" y="1511"/>
                    <a:pt x="3263" y="1517"/>
                    <a:pt x="3263" y="1524"/>
                  </a:cubicBezTo>
                  <a:cubicBezTo>
                    <a:pt x="3256" y="1530"/>
                    <a:pt x="3261" y="1539"/>
                    <a:pt x="3255" y="1545"/>
                  </a:cubicBezTo>
                  <a:cubicBezTo>
                    <a:pt x="3249" y="1547"/>
                    <a:pt x="3254" y="1552"/>
                    <a:pt x="3253" y="1555"/>
                  </a:cubicBezTo>
                  <a:cubicBezTo>
                    <a:pt x="3248" y="1557"/>
                    <a:pt x="3247" y="1560"/>
                    <a:pt x="3250" y="1564"/>
                  </a:cubicBezTo>
                  <a:cubicBezTo>
                    <a:pt x="3242" y="1566"/>
                    <a:pt x="3247" y="1571"/>
                    <a:pt x="3244" y="1573"/>
                  </a:cubicBezTo>
                  <a:cubicBezTo>
                    <a:pt x="3246" y="1576"/>
                    <a:pt x="3241" y="1585"/>
                    <a:pt x="3247" y="1583"/>
                  </a:cubicBezTo>
                  <a:cubicBezTo>
                    <a:pt x="3251" y="1572"/>
                    <a:pt x="3252" y="1561"/>
                    <a:pt x="3259" y="1551"/>
                  </a:cubicBezTo>
                  <a:cubicBezTo>
                    <a:pt x="3255" y="1544"/>
                    <a:pt x="3268" y="1542"/>
                    <a:pt x="3263" y="1535"/>
                  </a:cubicBezTo>
                  <a:cubicBezTo>
                    <a:pt x="3266" y="1533"/>
                    <a:pt x="3265" y="1530"/>
                    <a:pt x="3267" y="1527"/>
                  </a:cubicBezTo>
                  <a:cubicBezTo>
                    <a:pt x="3271" y="1525"/>
                    <a:pt x="3265" y="1520"/>
                    <a:pt x="3270" y="1518"/>
                  </a:cubicBezTo>
                  <a:cubicBezTo>
                    <a:pt x="3275" y="1513"/>
                    <a:pt x="3270" y="1506"/>
                    <a:pt x="3277" y="1502"/>
                  </a:cubicBezTo>
                  <a:cubicBezTo>
                    <a:pt x="3274" y="1495"/>
                    <a:pt x="3278" y="1490"/>
                    <a:pt x="3281" y="1484"/>
                  </a:cubicBezTo>
                  <a:cubicBezTo>
                    <a:pt x="3282" y="1472"/>
                    <a:pt x="3288" y="1462"/>
                    <a:pt x="3291" y="1450"/>
                  </a:cubicBezTo>
                  <a:cubicBezTo>
                    <a:pt x="3290" y="1443"/>
                    <a:pt x="3295" y="1436"/>
                    <a:pt x="3292" y="1428"/>
                  </a:cubicBezTo>
                  <a:cubicBezTo>
                    <a:pt x="3300" y="1422"/>
                    <a:pt x="3295" y="1413"/>
                    <a:pt x="3299" y="1405"/>
                  </a:cubicBezTo>
                  <a:cubicBezTo>
                    <a:pt x="3301" y="1403"/>
                    <a:pt x="3302" y="1399"/>
                    <a:pt x="3301" y="1396"/>
                  </a:cubicBezTo>
                  <a:cubicBezTo>
                    <a:pt x="3301" y="1394"/>
                    <a:pt x="3302" y="1392"/>
                    <a:pt x="3304" y="1391"/>
                  </a:cubicBezTo>
                  <a:cubicBezTo>
                    <a:pt x="3303" y="1389"/>
                    <a:pt x="3302" y="1386"/>
                    <a:pt x="3306" y="1385"/>
                  </a:cubicBezTo>
                  <a:cubicBezTo>
                    <a:pt x="3305" y="1383"/>
                    <a:pt x="3304" y="1381"/>
                    <a:pt x="3306" y="1379"/>
                  </a:cubicBezTo>
                  <a:cubicBezTo>
                    <a:pt x="3308" y="1378"/>
                    <a:pt x="3305" y="1375"/>
                    <a:pt x="3307" y="1373"/>
                  </a:cubicBezTo>
                  <a:cubicBezTo>
                    <a:pt x="3308" y="1369"/>
                    <a:pt x="3307" y="1365"/>
                    <a:pt x="3309" y="1361"/>
                  </a:cubicBezTo>
                  <a:cubicBezTo>
                    <a:pt x="3314" y="1359"/>
                    <a:pt x="3308" y="1354"/>
                    <a:pt x="3311" y="1352"/>
                  </a:cubicBezTo>
                  <a:cubicBezTo>
                    <a:pt x="3310" y="1347"/>
                    <a:pt x="3312" y="1344"/>
                    <a:pt x="3313" y="1340"/>
                  </a:cubicBezTo>
                  <a:cubicBezTo>
                    <a:pt x="3314" y="1332"/>
                    <a:pt x="3312" y="1323"/>
                    <a:pt x="3316" y="1316"/>
                  </a:cubicBezTo>
                  <a:cubicBezTo>
                    <a:pt x="3312" y="1308"/>
                    <a:pt x="3320" y="1302"/>
                    <a:pt x="3317" y="1294"/>
                  </a:cubicBezTo>
                  <a:cubicBezTo>
                    <a:pt x="3323" y="1287"/>
                    <a:pt x="3318" y="1278"/>
                    <a:pt x="3323" y="1271"/>
                  </a:cubicBezTo>
                  <a:cubicBezTo>
                    <a:pt x="3319" y="1264"/>
                    <a:pt x="3322" y="1258"/>
                    <a:pt x="3320" y="1251"/>
                  </a:cubicBezTo>
                  <a:cubicBezTo>
                    <a:pt x="3325" y="1246"/>
                    <a:pt x="3318" y="1237"/>
                    <a:pt x="3322" y="1231"/>
                  </a:cubicBezTo>
                  <a:cubicBezTo>
                    <a:pt x="3324" y="1218"/>
                    <a:pt x="3322" y="1203"/>
                    <a:pt x="3326" y="1190"/>
                  </a:cubicBezTo>
                  <a:cubicBezTo>
                    <a:pt x="3320" y="1182"/>
                    <a:pt x="3329" y="1177"/>
                    <a:pt x="3325" y="1169"/>
                  </a:cubicBezTo>
                  <a:cubicBezTo>
                    <a:pt x="3327" y="1166"/>
                    <a:pt x="3326" y="1162"/>
                    <a:pt x="3324" y="1158"/>
                  </a:cubicBezTo>
                  <a:cubicBezTo>
                    <a:pt x="3327" y="1156"/>
                    <a:pt x="3327" y="1152"/>
                    <a:pt x="3324" y="1148"/>
                  </a:cubicBezTo>
                  <a:cubicBezTo>
                    <a:pt x="3325" y="1141"/>
                    <a:pt x="3325" y="1134"/>
                    <a:pt x="3322" y="1127"/>
                  </a:cubicBezTo>
                  <a:cubicBezTo>
                    <a:pt x="3326" y="1124"/>
                    <a:pt x="3320" y="1119"/>
                    <a:pt x="3325" y="1117"/>
                  </a:cubicBezTo>
                  <a:cubicBezTo>
                    <a:pt x="3324" y="1115"/>
                    <a:pt x="3325" y="1113"/>
                    <a:pt x="3325" y="1112"/>
                  </a:cubicBezTo>
                  <a:cubicBezTo>
                    <a:pt x="3324" y="1110"/>
                    <a:pt x="3325" y="1108"/>
                    <a:pt x="3327" y="1110"/>
                  </a:cubicBezTo>
                  <a:cubicBezTo>
                    <a:pt x="3331" y="1117"/>
                    <a:pt x="3335" y="1124"/>
                    <a:pt x="3339" y="1131"/>
                  </a:cubicBezTo>
                  <a:cubicBezTo>
                    <a:pt x="3337" y="1140"/>
                    <a:pt x="3343" y="1151"/>
                    <a:pt x="3338" y="1159"/>
                  </a:cubicBezTo>
                  <a:cubicBezTo>
                    <a:pt x="3342" y="1168"/>
                    <a:pt x="3344" y="1178"/>
                    <a:pt x="3343" y="1186"/>
                  </a:cubicBezTo>
                  <a:cubicBezTo>
                    <a:pt x="3344" y="1190"/>
                    <a:pt x="3346" y="1195"/>
                    <a:pt x="3344" y="1199"/>
                  </a:cubicBezTo>
                  <a:cubicBezTo>
                    <a:pt x="3343" y="1203"/>
                    <a:pt x="3349" y="1209"/>
                    <a:pt x="3344" y="1213"/>
                  </a:cubicBezTo>
                  <a:cubicBezTo>
                    <a:pt x="3347" y="1217"/>
                    <a:pt x="3345" y="1221"/>
                    <a:pt x="3346" y="1225"/>
                  </a:cubicBezTo>
                  <a:cubicBezTo>
                    <a:pt x="3344" y="1229"/>
                    <a:pt x="3347" y="1235"/>
                    <a:pt x="3346" y="1239"/>
                  </a:cubicBezTo>
                  <a:cubicBezTo>
                    <a:pt x="3345" y="1244"/>
                    <a:pt x="3348" y="1249"/>
                    <a:pt x="3345" y="1253"/>
                  </a:cubicBezTo>
                  <a:cubicBezTo>
                    <a:pt x="3347" y="1256"/>
                    <a:pt x="3347" y="1258"/>
                    <a:pt x="3344" y="1259"/>
                  </a:cubicBezTo>
                  <a:cubicBezTo>
                    <a:pt x="3345" y="1262"/>
                    <a:pt x="3347" y="1265"/>
                    <a:pt x="3348" y="1268"/>
                  </a:cubicBezTo>
                  <a:cubicBezTo>
                    <a:pt x="3346" y="1270"/>
                    <a:pt x="3347" y="1273"/>
                    <a:pt x="3344" y="1275"/>
                  </a:cubicBezTo>
                  <a:cubicBezTo>
                    <a:pt x="3339" y="1277"/>
                    <a:pt x="3351" y="1284"/>
                    <a:pt x="3342" y="1285"/>
                  </a:cubicBezTo>
                  <a:cubicBezTo>
                    <a:pt x="3344" y="1292"/>
                    <a:pt x="3342" y="1299"/>
                    <a:pt x="3340" y="1305"/>
                  </a:cubicBezTo>
                  <a:cubicBezTo>
                    <a:pt x="3341" y="1320"/>
                    <a:pt x="3336" y="1332"/>
                    <a:pt x="3336" y="1346"/>
                  </a:cubicBezTo>
                  <a:cubicBezTo>
                    <a:pt x="3332" y="1351"/>
                    <a:pt x="3337" y="1359"/>
                    <a:pt x="3332" y="1364"/>
                  </a:cubicBezTo>
                  <a:cubicBezTo>
                    <a:pt x="3337" y="1369"/>
                    <a:pt x="3330" y="1371"/>
                    <a:pt x="3330" y="1374"/>
                  </a:cubicBezTo>
                  <a:cubicBezTo>
                    <a:pt x="3332" y="1378"/>
                    <a:pt x="3332" y="1382"/>
                    <a:pt x="3330" y="1385"/>
                  </a:cubicBezTo>
                  <a:cubicBezTo>
                    <a:pt x="3327" y="1387"/>
                    <a:pt x="3333" y="1392"/>
                    <a:pt x="3328" y="1394"/>
                  </a:cubicBezTo>
                  <a:cubicBezTo>
                    <a:pt x="3325" y="1397"/>
                    <a:pt x="3324" y="1400"/>
                    <a:pt x="3325" y="1404"/>
                  </a:cubicBezTo>
                  <a:cubicBezTo>
                    <a:pt x="3323" y="1410"/>
                    <a:pt x="3322" y="1417"/>
                    <a:pt x="3316" y="1422"/>
                  </a:cubicBezTo>
                  <a:cubicBezTo>
                    <a:pt x="3322" y="1427"/>
                    <a:pt x="3318" y="1430"/>
                    <a:pt x="3317" y="1433"/>
                  </a:cubicBezTo>
                  <a:cubicBezTo>
                    <a:pt x="3316" y="1437"/>
                    <a:pt x="3315" y="1438"/>
                    <a:pt x="3314" y="1443"/>
                  </a:cubicBezTo>
                  <a:cubicBezTo>
                    <a:pt x="3314" y="1446"/>
                    <a:pt x="3313" y="1449"/>
                    <a:pt x="3312" y="1453"/>
                  </a:cubicBezTo>
                  <a:cubicBezTo>
                    <a:pt x="3314" y="1457"/>
                    <a:pt x="3306" y="1458"/>
                    <a:pt x="3309" y="1462"/>
                  </a:cubicBezTo>
                  <a:cubicBezTo>
                    <a:pt x="3305" y="1465"/>
                    <a:pt x="3312" y="1470"/>
                    <a:pt x="3306" y="1472"/>
                  </a:cubicBezTo>
                  <a:cubicBezTo>
                    <a:pt x="3306" y="1475"/>
                    <a:pt x="3305" y="1478"/>
                    <a:pt x="3304" y="1482"/>
                  </a:cubicBezTo>
                  <a:cubicBezTo>
                    <a:pt x="3302" y="1489"/>
                    <a:pt x="3304" y="1497"/>
                    <a:pt x="3300" y="1503"/>
                  </a:cubicBezTo>
                  <a:cubicBezTo>
                    <a:pt x="3300" y="1507"/>
                    <a:pt x="3299" y="1510"/>
                    <a:pt x="3297" y="1513"/>
                  </a:cubicBezTo>
                  <a:cubicBezTo>
                    <a:pt x="3293" y="1515"/>
                    <a:pt x="3299" y="1520"/>
                    <a:pt x="3294" y="1523"/>
                  </a:cubicBezTo>
                  <a:cubicBezTo>
                    <a:pt x="3294" y="1526"/>
                    <a:pt x="3293" y="1529"/>
                    <a:pt x="3292" y="1532"/>
                  </a:cubicBezTo>
                  <a:cubicBezTo>
                    <a:pt x="3293" y="1537"/>
                    <a:pt x="3285" y="1538"/>
                    <a:pt x="3290" y="1544"/>
                  </a:cubicBezTo>
                  <a:cubicBezTo>
                    <a:pt x="3286" y="1546"/>
                    <a:pt x="3291" y="1551"/>
                    <a:pt x="3284" y="1553"/>
                  </a:cubicBezTo>
                  <a:cubicBezTo>
                    <a:pt x="3283" y="1556"/>
                    <a:pt x="3288" y="1561"/>
                    <a:pt x="3282" y="1563"/>
                  </a:cubicBezTo>
                  <a:cubicBezTo>
                    <a:pt x="3287" y="1572"/>
                    <a:pt x="3276" y="1576"/>
                    <a:pt x="3281" y="1585"/>
                  </a:cubicBezTo>
                  <a:cubicBezTo>
                    <a:pt x="3277" y="1591"/>
                    <a:pt x="3275" y="1597"/>
                    <a:pt x="3279" y="1605"/>
                  </a:cubicBezTo>
                  <a:cubicBezTo>
                    <a:pt x="3271" y="1610"/>
                    <a:pt x="3279" y="1619"/>
                    <a:pt x="3273" y="1625"/>
                  </a:cubicBezTo>
                  <a:cubicBezTo>
                    <a:pt x="3277" y="1633"/>
                    <a:pt x="3271" y="1638"/>
                    <a:pt x="3275" y="1646"/>
                  </a:cubicBezTo>
                  <a:cubicBezTo>
                    <a:pt x="3265" y="1647"/>
                    <a:pt x="3277" y="1654"/>
                    <a:pt x="3272" y="1656"/>
                  </a:cubicBezTo>
                  <a:cubicBezTo>
                    <a:pt x="3273" y="1660"/>
                    <a:pt x="3268" y="1663"/>
                    <a:pt x="3274" y="1668"/>
                  </a:cubicBezTo>
                  <a:cubicBezTo>
                    <a:pt x="3268" y="1674"/>
                    <a:pt x="3272" y="1682"/>
                    <a:pt x="3268" y="1688"/>
                  </a:cubicBezTo>
                  <a:cubicBezTo>
                    <a:pt x="3270" y="1696"/>
                    <a:pt x="3266" y="1702"/>
                    <a:pt x="3268" y="1710"/>
                  </a:cubicBezTo>
                  <a:cubicBezTo>
                    <a:pt x="3274" y="1715"/>
                    <a:pt x="3262" y="1716"/>
                    <a:pt x="3268" y="1721"/>
                  </a:cubicBezTo>
                  <a:cubicBezTo>
                    <a:pt x="3263" y="1723"/>
                    <a:pt x="3269" y="1728"/>
                    <a:pt x="3266" y="1730"/>
                  </a:cubicBezTo>
                  <a:cubicBezTo>
                    <a:pt x="3267" y="1734"/>
                    <a:pt x="3268" y="1738"/>
                    <a:pt x="3266" y="1741"/>
                  </a:cubicBezTo>
                  <a:cubicBezTo>
                    <a:pt x="3272" y="1745"/>
                    <a:pt x="3265" y="1753"/>
                    <a:pt x="3272" y="1751"/>
                  </a:cubicBezTo>
                  <a:cubicBezTo>
                    <a:pt x="3271" y="1746"/>
                    <a:pt x="3274" y="1743"/>
                    <a:pt x="3269" y="1737"/>
                  </a:cubicBezTo>
                  <a:cubicBezTo>
                    <a:pt x="3273" y="1732"/>
                    <a:pt x="3272" y="1727"/>
                    <a:pt x="3271" y="1722"/>
                  </a:cubicBezTo>
                  <a:cubicBezTo>
                    <a:pt x="3275" y="1712"/>
                    <a:pt x="3271" y="1701"/>
                    <a:pt x="3276" y="1692"/>
                  </a:cubicBezTo>
                  <a:cubicBezTo>
                    <a:pt x="3272" y="1680"/>
                    <a:pt x="3280" y="1672"/>
                    <a:pt x="3278" y="1661"/>
                  </a:cubicBezTo>
                  <a:cubicBezTo>
                    <a:pt x="3277" y="1655"/>
                    <a:pt x="3279" y="1651"/>
                    <a:pt x="3280" y="1646"/>
                  </a:cubicBezTo>
                  <a:cubicBezTo>
                    <a:pt x="3280" y="1640"/>
                    <a:pt x="3278" y="1635"/>
                    <a:pt x="3282" y="1631"/>
                  </a:cubicBezTo>
                  <a:cubicBezTo>
                    <a:pt x="3282" y="1626"/>
                    <a:pt x="3284" y="1622"/>
                    <a:pt x="3283" y="1617"/>
                  </a:cubicBezTo>
                  <a:cubicBezTo>
                    <a:pt x="3284" y="1612"/>
                    <a:pt x="3285" y="1607"/>
                    <a:pt x="3285" y="1602"/>
                  </a:cubicBezTo>
                  <a:cubicBezTo>
                    <a:pt x="3293" y="1593"/>
                    <a:pt x="3284" y="1581"/>
                    <a:pt x="3293" y="1573"/>
                  </a:cubicBezTo>
                  <a:cubicBezTo>
                    <a:pt x="3289" y="1561"/>
                    <a:pt x="3298" y="1553"/>
                    <a:pt x="3298" y="1543"/>
                  </a:cubicBezTo>
                  <a:cubicBezTo>
                    <a:pt x="3302" y="1538"/>
                    <a:pt x="3299" y="1533"/>
                    <a:pt x="3303" y="1528"/>
                  </a:cubicBezTo>
                  <a:cubicBezTo>
                    <a:pt x="3299" y="1522"/>
                    <a:pt x="3308" y="1519"/>
                    <a:pt x="3309" y="1514"/>
                  </a:cubicBezTo>
                  <a:cubicBezTo>
                    <a:pt x="3308" y="1499"/>
                    <a:pt x="3315" y="1485"/>
                    <a:pt x="3316" y="1469"/>
                  </a:cubicBezTo>
                  <a:cubicBezTo>
                    <a:pt x="3319" y="1462"/>
                    <a:pt x="3322" y="1455"/>
                    <a:pt x="3325" y="1448"/>
                  </a:cubicBezTo>
                  <a:cubicBezTo>
                    <a:pt x="3323" y="1443"/>
                    <a:pt x="3326" y="1440"/>
                    <a:pt x="3327" y="1436"/>
                  </a:cubicBezTo>
                  <a:cubicBezTo>
                    <a:pt x="3325" y="1431"/>
                    <a:pt x="3330" y="1428"/>
                    <a:pt x="3331" y="1425"/>
                  </a:cubicBezTo>
                  <a:cubicBezTo>
                    <a:pt x="3330" y="1417"/>
                    <a:pt x="3334" y="1411"/>
                    <a:pt x="3336" y="1403"/>
                  </a:cubicBezTo>
                  <a:cubicBezTo>
                    <a:pt x="3341" y="1397"/>
                    <a:pt x="3336" y="1387"/>
                    <a:pt x="3342" y="1381"/>
                  </a:cubicBezTo>
                  <a:cubicBezTo>
                    <a:pt x="3340" y="1376"/>
                    <a:pt x="3345" y="1373"/>
                    <a:pt x="3343" y="1369"/>
                  </a:cubicBezTo>
                  <a:cubicBezTo>
                    <a:pt x="3344" y="1365"/>
                    <a:pt x="3347" y="1362"/>
                    <a:pt x="3345" y="1357"/>
                  </a:cubicBezTo>
                  <a:cubicBezTo>
                    <a:pt x="3346" y="1349"/>
                    <a:pt x="3344" y="1341"/>
                    <a:pt x="3348" y="1334"/>
                  </a:cubicBezTo>
                  <a:cubicBezTo>
                    <a:pt x="3349" y="1326"/>
                    <a:pt x="3347" y="1318"/>
                    <a:pt x="3352" y="1312"/>
                  </a:cubicBezTo>
                  <a:cubicBezTo>
                    <a:pt x="3352" y="1304"/>
                    <a:pt x="3350" y="1295"/>
                    <a:pt x="3355" y="1289"/>
                  </a:cubicBezTo>
                  <a:cubicBezTo>
                    <a:pt x="3352" y="1280"/>
                    <a:pt x="3357" y="1273"/>
                    <a:pt x="3354" y="1264"/>
                  </a:cubicBezTo>
                  <a:cubicBezTo>
                    <a:pt x="3355" y="1256"/>
                    <a:pt x="3358" y="1249"/>
                    <a:pt x="3354" y="1240"/>
                  </a:cubicBezTo>
                  <a:cubicBezTo>
                    <a:pt x="3356" y="1232"/>
                    <a:pt x="3357" y="1224"/>
                    <a:pt x="3354" y="1215"/>
                  </a:cubicBezTo>
                  <a:cubicBezTo>
                    <a:pt x="3357" y="1208"/>
                    <a:pt x="3355" y="1199"/>
                    <a:pt x="3354" y="1191"/>
                  </a:cubicBezTo>
                  <a:cubicBezTo>
                    <a:pt x="3356" y="1187"/>
                    <a:pt x="3353" y="1182"/>
                    <a:pt x="3352" y="1178"/>
                  </a:cubicBezTo>
                  <a:cubicBezTo>
                    <a:pt x="3354" y="1175"/>
                    <a:pt x="3353" y="1170"/>
                    <a:pt x="3350" y="1165"/>
                  </a:cubicBezTo>
                  <a:cubicBezTo>
                    <a:pt x="3354" y="1158"/>
                    <a:pt x="3346" y="1148"/>
                    <a:pt x="3350" y="1141"/>
                  </a:cubicBezTo>
                  <a:cubicBezTo>
                    <a:pt x="3350" y="1152"/>
                    <a:pt x="3358" y="1157"/>
                    <a:pt x="3365" y="1163"/>
                  </a:cubicBezTo>
                  <a:cubicBezTo>
                    <a:pt x="3363" y="1170"/>
                    <a:pt x="3367" y="1178"/>
                    <a:pt x="3367" y="1186"/>
                  </a:cubicBezTo>
                  <a:cubicBezTo>
                    <a:pt x="3363" y="1189"/>
                    <a:pt x="3372" y="1195"/>
                    <a:pt x="3366" y="1198"/>
                  </a:cubicBezTo>
                  <a:cubicBezTo>
                    <a:pt x="3365" y="1201"/>
                    <a:pt x="3368" y="1206"/>
                    <a:pt x="3367" y="1210"/>
                  </a:cubicBezTo>
                  <a:cubicBezTo>
                    <a:pt x="3366" y="1218"/>
                    <a:pt x="3366" y="1226"/>
                    <a:pt x="3368" y="1235"/>
                  </a:cubicBezTo>
                  <a:cubicBezTo>
                    <a:pt x="3367" y="1242"/>
                    <a:pt x="3368" y="1251"/>
                    <a:pt x="3368" y="1259"/>
                  </a:cubicBezTo>
                  <a:cubicBezTo>
                    <a:pt x="3365" y="1266"/>
                    <a:pt x="3369" y="1274"/>
                    <a:pt x="3367" y="1281"/>
                  </a:cubicBezTo>
                  <a:cubicBezTo>
                    <a:pt x="3365" y="1289"/>
                    <a:pt x="3366" y="1297"/>
                    <a:pt x="3367" y="1306"/>
                  </a:cubicBezTo>
                  <a:cubicBezTo>
                    <a:pt x="3363" y="1321"/>
                    <a:pt x="3363" y="1337"/>
                    <a:pt x="3365" y="1354"/>
                  </a:cubicBezTo>
                  <a:cubicBezTo>
                    <a:pt x="3359" y="1358"/>
                    <a:pt x="3362" y="1365"/>
                    <a:pt x="3360" y="1370"/>
                  </a:cubicBezTo>
                  <a:cubicBezTo>
                    <a:pt x="3362" y="1373"/>
                    <a:pt x="3359" y="1375"/>
                    <a:pt x="3360" y="1379"/>
                  </a:cubicBezTo>
                  <a:cubicBezTo>
                    <a:pt x="3355" y="1381"/>
                    <a:pt x="3361" y="1386"/>
                    <a:pt x="3357" y="1388"/>
                  </a:cubicBezTo>
                  <a:cubicBezTo>
                    <a:pt x="3357" y="1401"/>
                    <a:pt x="3353" y="1413"/>
                    <a:pt x="3354" y="1426"/>
                  </a:cubicBezTo>
                  <a:cubicBezTo>
                    <a:pt x="3346" y="1429"/>
                    <a:pt x="3351" y="1437"/>
                    <a:pt x="3346" y="1441"/>
                  </a:cubicBezTo>
                  <a:cubicBezTo>
                    <a:pt x="3344" y="1447"/>
                    <a:pt x="3345" y="1453"/>
                    <a:pt x="3340" y="1458"/>
                  </a:cubicBezTo>
                  <a:cubicBezTo>
                    <a:pt x="3342" y="1462"/>
                    <a:pt x="3341" y="1465"/>
                    <a:pt x="3339" y="1467"/>
                  </a:cubicBezTo>
                  <a:cubicBezTo>
                    <a:pt x="3336" y="1469"/>
                    <a:pt x="3341" y="1473"/>
                    <a:pt x="3335" y="1475"/>
                  </a:cubicBezTo>
                  <a:cubicBezTo>
                    <a:pt x="3336" y="1478"/>
                    <a:pt x="3334" y="1480"/>
                    <a:pt x="3335" y="1483"/>
                  </a:cubicBezTo>
                  <a:cubicBezTo>
                    <a:pt x="3337" y="1487"/>
                    <a:pt x="3329" y="1488"/>
                    <a:pt x="3332" y="1493"/>
                  </a:cubicBezTo>
                  <a:cubicBezTo>
                    <a:pt x="3325" y="1515"/>
                    <a:pt x="3320" y="1538"/>
                    <a:pt x="3314" y="1561"/>
                  </a:cubicBezTo>
                  <a:cubicBezTo>
                    <a:pt x="3313" y="1567"/>
                    <a:pt x="3312" y="1572"/>
                    <a:pt x="3309" y="1577"/>
                  </a:cubicBezTo>
                  <a:cubicBezTo>
                    <a:pt x="3311" y="1584"/>
                    <a:pt x="3307" y="1589"/>
                    <a:pt x="3306" y="1595"/>
                  </a:cubicBezTo>
                  <a:cubicBezTo>
                    <a:pt x="3305" y="1601"/>
                    <a:pt x="3300" y="1605"/>
                    <a:pt x="3301" y="1612"/>
                  </a:cubicBezTo>
                  <a:cubicBezTo>
                    <a:pt x="3302" y="1618"/>
                    <a:pt x="3297" y="1623"/>
                    <a:pt x="3298" y="1630"/>
                  </a:cubicBezTo>
                  <a:cubicBezTo>
                    <a:pt x="3297" y="1642"/>
                    <a:pt x="3295" y="1653"/>
                    <a:pt x="3297" y="1666"/>
                  </a:cubicBezTo>
                  <a:cubicBezTo>
                    <a:pt x="3294" y="1671"/>
                    <a:pt x="3296" y="1679"/>
                    <a:pt x="3297" y="1685"/>
                  </a:cubicBezTo>
                  <a:cubicBezTo>
                    <a:pt x="3294" y="1687"/>
                    <a:pt x="3299" y="1692"/>
                    <a:pt x="3296" y="1694"/>
                  </a:cubicBezTo>
                  <a:cubicBezTo>
                    <a:pt x="3296" y="1697"/>
                    <a:pt x="3297" y="1701"/>
                    <a:pt x="3300" y="1705"/>
                  </a:cubicBezTo>
                  <a:cubicBezTo>
                    <a:pt x="3304" y="1703"/>
                    <a:pt x="3304" y="1700"/>
                    <a:pt x="3301" y="1697"/>
                  </a:cubicBezTo>
                  <a:cubicBezTo>
                    <a:pt x="3303" y="1694"/>
                    <a:pt x="3304" y="1692"/>
                    <a:pt x="3301" y="1688"/>
                  </a:cubicBezTo>
                  <a:cubicBezTo>
                    <a:pt x="3307" y="1683"/>
                    <a:pt x="3299" y="1675"/>
                    <a:pt x="3305" y="1670"/>
                  </a:cubicBezTo>
                  <a:cubicBezTo>
                    <a:pt x="3301" y="1656"/>
                    <a:pt x="3308" y="1645"/>
                    <a:pt x="3305" y="1632"/>
                  </a:cubicBezTo>
                  <a:cubicBezTo>
                    <a:pt x="3310" y="1621"/>
                    <a:pt x="3310" y="1609"/>
                    <a:pt x="3316" y="1598"/>
                  </a:cubicBezTo>
                  <a:cubicBezTo>
                    <a:pt x="3314" y="1592"/>
                    <a:pt x="3317" y="1587"/>
                    <a:pt x="3320" y="1582"/>
                  </a:cubicBezTo>
                  <a:cubicBezTo>
                    <a:pt x="3317" y="1574"/>
                    <a:pt x="3326" y="1571"/>
                    <a:pt x="3323" y="1564"/>
                  </a:cubicBezTo>
                  <a:cubicBezTo>
                    <a:pt x="3326" y="1558"/>
                    <a:pt x="3328" y="1553"/>
                    <a:pt x="3328" y="1547"/>
                  </a:cubicBezTo>
                  <a:cubicBezTo>
                    <a:pt x="3327" y="1544"/>
                    <a:pt x="3331" y="1542"/>
                    <a:pt x="3331" y="1540"/>
                  </a:cubicBezTo>
                  <a:cubicBezTo>
                    <a:pt x="3325" y="1534"/>
                    <a:pt x="3337" y="1534"/>
                    <a:pt x="3331" y="1529"/>
                  </a:cubicBezTo>
                  <a:cubicBezTo>
                    <a:pt x="3336" y="1525"/>
                    <a:pt x="3335" y="1519"/>
                    <a:pt x="3339" y="1514"/>
                  </a:cubicBezTo>
                  <a:cubicBezTo>
                    <a:pt x="3333" y="1506"/>
                    <a:pt x="3344" y="1502"/>
                    <a:pt x="3342" y="1496"/>
                  </a:cubicBezTo>
                  <a:cubicBezTo>
                    <a:pt x="3344" y="1472"/>
                    <a:pt x="3357" y="1451"/>
                    <a:pt x="3360" y="1427"/>
                  </a:cubicBezTo>
                  <a:cubicBezTo>
                    <a:pt x="3366" y="1423"/>
                    <a:pt x="3363" y="1417"/>
                    <a:pt x="3365" y="1411"/>
                  </a:cubicBezTo>
                  <a:cubicBezTo>
                    <a:pt x="3368" y="1406"/>
                    <a:pt x="3367" y="1399"/>
                    <a:pt x="3368" y="1393"/>
                  </a:cubicBezTo>
                  <a:cubicBezTo>
                    <a:pt x="3368" y="1390"/>
                    <a:pt x="3368" y="1387"/>
                    <a:pt x="3369" y="1385"/>
                  </a:cubicBezTo>
                  <a:cubicBezTo>
                    <a:pt x="3372" y="1382"/>
                    <a:pt x="3366" y="1377"/>
                    <a:pt x="3371" y="1375"/>
                  </a:cubicBezTo>
                  <a:cubicBezTo>
                    <a:pt x="3372" y="1369"/>
                    <a:pt x="3370" y="1362"/>
                    <a:pt x="3374" y="1357"/>
                  </a:cubicBezTo>
                  <a:cubicBezTo>
                    <a:pt x="3372" y="1353"/>
                    <a:pt x="3373" y="1350"/>
                    <a:pt x="3375" y="1348"/>
                  </a:cubicBezTo>
                  <a:cubicBezTo>
                    <a:pt x="3372" y="1344"/>
                    <a:pt x="3371" y="1340"/>
                    <a:pt x="3374" y="1337"/>
                  </a:cubicBezTo>
                  <a:cubicBezTo>
                    <a:pt x="3370" y="1333"/>
                    <a:pt x="3376" y="1331"/>
                    <a:pt x="3374" y="1327"/>
                  </a:cubicBezTo>
                  <a:cubicBezTo>
                    <a:pt x="3373" y="1323"/>
                    <a:pt x="3379" y="1321"/>
                    <a:pt x="3373" y="1316"/>
                  </a:cubicBezTo>
                  <a:cubicBezTo>
                    <a:pt x="3377" y="1311"/>
                    <a:pt x="3377" y="1305"/>
                    <a:pt x="3377" y="1298"/>
                  </a:cubicBezTo>
                  <a:cubicBezTo>
                    <a:pt x="3375" y="1290"/>
                    <a:pt x="3379" y="1285"/>
                    <a:pt x="3375" y="1277"/>
                  </a:cubicBezTo>
                  <a:cubicBezTo>
                    <a:pt x="3380" y="1265"/>
                    <a:pt x="3376" y="1250"/>
                    <a:pt x="3377" y="1237"/>
                  </a:cubicBezTo>
                  <a:cubicBezTo>
                    <a:pt x="3378" y="1230"/>
                    <a:pt x="3378" y="1224"/>
                    <a:pt x="3376" y="1216"/>
                  </a:cubicBezTo>
                  <a:cubicBezTo>
                    <a:pt x="3380" y="1210"/>
                    <a:pt x="3373" y="1201"/>
                    <a:pt x="3378" y="1196"/>
                  </a:cubicBezTo>
                  <a:cubicBezTo>
                    <a:pt x="3378" y="1203"/>
                    <a:pt x="3386" y="1213"/>
                    <a:pt x="3384" y="1220"/>
                  </a:cubicBezTo>
                  <a:cubicBezTo>
                    <a:pt x="3389" y="1229"/>
                    <a:pt x="3385" y="1235"/>
                    <a:pt x="3393" y="1245"/>
                  </a:cubicBezTo>
                  <a:cubicBezTo>
                    <a:pt x="3387" y="1254"/>
                    <a:pt x="3398" y="1267"/>
                    <a:pt x="3391" y="1276"/>
                  </a:cubicBezTo>
                  <a:cubicBezTo>
                    <a:pt x="3392" y="1278"/>
                    <a:pt x="3395" y="1282"/>
                    <a:pt x="3393" y="1283"/>
                  </a:cubicBezTo>
                  <a:cubicBezTo>
                    <a:pt x="3389" y="1285"/>
                    <a:pt x="3395" y="1290"/>
                    <a:pt x="3392" y="1292"/>
                  </a:cubicBezTo>
                  <a:cubicBezTo>
                    <a:pt x="3393" y="1294"/>
                    <a:pt x="3394" y="1297"/>
                    <a:pt x="3390" y="1298"/>
                  </a:cubicBezTo>
                  <a:cubicBezTo>
                    <a:pt x="3393" y="1302"/>
                    <a:pt x="3394" y="1305"/>
                    <a:pt x="3393" y="1308"/>
                  </a:cubicBezTo>
                  <a:cubicBezTo>
                    <a:pt x="3392" y="1318"/>
                    <a:pt x="3390" y="1328"/>
                    <a:pt x="3392" y="1339"/>
                  </a:cubicBezTo>
                  <a:cubicBezTo>
                    <a:pt x="3386" y="1342"/>
                    <a:pt x="3393" y="1349"/>
                    <a:pt x="3389" y="1354"/>
                  </a:cubicBezTo>
                  <a:cubicBezTo>
                    <a:pt x="3390" y="1359"/>
                    <a:pt x="3388" y="1364"/>
                    <a:pt x="3387" y="1369"/>
                  </a:cubicBezTo>
                  <a:cubicBezTo>
                    <a:pt x="3387" y="1379"/>
                    <a:pt x="3387" y="1390"/>
                    <a:pt x="3382" y="1399"/>
                  </a:cubicBezTo>
                  <a:cubicBezTo>
                    <a:pt x="3387" y="1405"/>
                    <a:pt x="3377" y="1408"/>
                    <a:pt x="3380" y="1414"/>
                  </a:cubicBezTo>
                  <a:cubicBezTo>
                    <a:pt x="3376" y="1418"/>
                    <a:pt x="3379" y="1424"/>
                    <a:pt x="3377" y="1429"/>
                  </a:cubicBezTo>
                  <a:cubicBezTo>
                    <a:pt x="3372" y="1432"/>
                    <a:pt x="3376" y="1439"/>
                    <a:pt x="3372" y="1443"/>
                  </a:cubicBezTo>
                  <a:cubicBezTo>
                    <a:pt x="3373" y="1448"/>
                    <a:pt x="3368" y="1452"/>
                    <a:pt x="3369" y="1458"/>
                  </a:cubicBezTo>
                  <a:cubicBezTo>
                    <a:pt x="3363" y="1467"/>
                    <a:pt x="3365" y="1479"/>
                    <a:pt x="3359" y="1488"/>
                  </a:cubicBezTo>
                  <a:cubicBezTo>
                    <a:pt x="3361" y="1494"/>
                    <a:pt x="3356" y="1498"/>
                    <a:pt x="3357" y="1503"/>
                  </a:cubicBezTo>
                  <a:cubicBezTo>
                    <a:pt x="3348" y="1506"/>
                    <a:pt x="3357" y="1514"/>
                    <a:pt x="3351" y="1517"/>
                  </a:cubicBezTo>
                  <a:cubicBezTo>
                    <a:pt x="3353" y="1520"/>
                    <a:pt x="3349" y="1521"/>
                    <a:pt x="3350" y="1524"/>
                  </a:cubicBezTo>
                  <a:cubicBezTo>
                    <a:pt x="3351" y="1527"/>
                    <a:pt x="3345" y="1528"/>
                    <a:pt x="3349" y="1532"/>
                  </a:cubicBezTo>
                  <a:cubicBezTo>
                    <a:pt x="3346" y="1537"/>
                    <a:pt x="3342" y="1541"/>
                    <a:pt x="3344" y="1546"/>
                  </a:cubicBezTo>
                  <a:cubicBezTo>
                    <a:pt x="3341" y="1548"/>
                    <a:pt x="3340" y="1550"/>
                    <a:pt x="3339" y="1552"/>
                  </a:cubicBezTo>
                  <a:cubicBezTo>
                    <a:pt x="3341" y="1556"/>
                    <a:pt x="3338" y="1558"/>
                    <a:pt x="3338" y="1561"/>
                  </a:cubicBezTo>
                  <a:cubicBezTo>
                    <a:pt x="3339" y="1563"/>
                    <a:pt x="3338" y="1565"/>
                    <a:pt x="3336" y="1567"/>
                  </a:cubicBezTo>
                  <a:cubicBezTo>
                    <a:pt x="3333" y="1569"/>
                    <a:pt x="3338" y="1573"/>
                    <a:pt x="3332" y="1575"/>
                  </a:cubicBezTo>
                  <a:cubicBezTo>
                    <a:pt x="3336" y="1587"/>
                    <a:pt x="3328" y="1596"/>
                    <a:pt x="3326" y="1606"/>
                  </a:cubicBezTo>
                  <a:cubicBezTo>
                    <a:pt x="3327" y="1612"/>
                    <a:pt x="3322" y="1615"/>
                    <a:pt x="3323" y="1621"/>
                  </a:cubicBezTo>
                  <a:cubicBezTo>
                    <a:pt x="3321" y="1623"/>
                    <a:pt x="3321" y="1625"/>
                    <a:pt x="3321" y="1627"/>
                  </a:cubicBezTo>
                  <a:cubicBezTo>
                    <a:pt x="3323" y="1631"/>
                    <a:pt x="3317" y="1632"/>
                    <a:pt x="3321" y="1636"/>
                  </a:cubicBezTo>
                  <a:cubicBezTo>
                    <a:pt x="3319" y="1641"/>
                    <a:pt x="3315" y="1645"/>
                    <a:pt x="3319" y="1651"/>
                  </a:cubicBezTo>
                  <a:cubicBezTo>
                    <a:pt x="3316" y="1656"/>
                    <a:pt x="3313" y="1660"/>
                    <a:pt x="3316" y="1666"/>
                  </a:cubicBezTo>
                  <a:cubicBezTo>
                    <a:pt x="3310" y="1675"/>
                    <a:pt x="3315" y="1687"/>
                    <a:pt x="3311" y="1696"/>
                  </a:cubicBezTo>
                  <a:cubicBezTo>
                    <a:pt x="3313" y="1707"/>
                    <a:pt x="3315" y="1719"/>
                    <a:pt x="3311" y="1729"/>
                  </a:cubicBezTo>
                  <a:cubicBezTo>
                    <a:pt x="3317" y="1735"/>
                    <a:pt x="3312" y="1740"/>
                    <a:pt x="3318" y="1741"/>
                  </a:cubicBezTo>
                  <a:cubicBezTo>
                    <a:pt x="3314" y="1744"/>
                    <a:pt x="3317" y="1749"/>
                    <a:pt x="3314" y="1752"/>
                  </a:cubicBezTo>
                  <a:cubicBezTo>
                    <a:pt x="3316" y="1758"/>
                    <a:pt x="3318" y="1763"/>
                    <a:pt x="3316" y="1767"/>
                  </a:cubicBezTo>
                  <a:cubicBezTo>
                    <a:pt x="3320" y="1772"/>
                    <a:pt x="3320" y="1776"/>
                    <a:pt x="3318" y="1780"/>
                  </a:cubicBezTo>
                  <a:cubicBezTo>
                    <a:pt x="3323" y="1784"/>
                    <a:pt x="3318" y="1793"/>
                    <a:pt x="3325" y="1792"/>
                  </a:cubicBezTo>
                  <a:cubicBezTo>
                    <a:pt x="3321" y="1777"/>
                    <a:pt x="3325" y="1764"/>
                    <a:pt x="3316" y="1748"/>
                  </a:cubicBezTo>
                  <a:cubicBezTo>
                    <a:pt x="3327" y="1743"/>
                    <a:pt x="3314" y="1732"/>
                    <a:pt x="3321" y="1726"/>
                  </a:cubicBezTo>
                  <a:cubicBezTo>
                    <a:pt x="3315" y="1721"/>
                    <a:pt x="3320" y="1718"/>
                    <a:pt x="3319" y="1714"/>
                  </a:cubicBezTo>
                  <a:cubicBezTo>
                    <a:pt x="3319" y="1710"/>
                    <a:pt x="3319" y="1706"/>
                    <a:pt x="3320" y="1702"/>
                  </a:cubicBezTo>
                  <a:cubicBezTo>
                    <a:pt x="3318" y="1694"/>
                    <a:pt x="3320" y="1687"/>
                    <a:pt x="3321" y="1680"/>
                  </a:cubicBezTo>
                  <a:cubicBezTo>
                    <a:pt x="3325" y="1677"/>
                    <a:pt x="3316" y="1670"/>
                    <a:pt x="3323" y="1668"/>
                  </a:cubicBezTo>
                  <a:cubicBezTo>
                    <a:pt x="3317" y="1662"/>
                    <a:pt x="3326" y="1661"/>
                    <a:pt x="3321" y="1655"/>
                  </a:cubicBezTo>
                  <a:cubicBezTo>
                    <a:pt x="3327" y="1650"/>
                    <a:pt x="3326" y="1644"/>
                    <a:pt x="3327" y="1638"/>
                  </a:cubicBezTo>
                  <a:cubicBezTo>
                    <a:pt x="3334" y="1636"/>
                    <a:pt x="3329" y="1631"/>
                    <a:pt x="3330" y="1628"/>
                  </a:cubicBezTo>
                  <a:cubicBezTo>
                    <a:pt x="3331" y="1625"/>
                    <a:pt x="3332" y="1621"/>
                    <a:pt x="3333" y="1618"/>
                  </a:cubicBezTo>
                  <a:cubicBezTo>
                    <a:pt x="3338" y="1606"/>
                    <a:pt x="3338" y="1593"/>
                    <a:pt x="3341" y="1581"/>
                  </a:cubicBezTo>
                  <a:cubicBezTo>
                    <a:pt x="3344" y="1574"/>
                    <a:pt x="3349" y="1568"/>
                    <a:pt x="3349" y="1560"/>
                  </a:cubicBezTo>
                  <a:cubicBezTo>
                    <a:pt x="3354" y="1553"/>
                    <a:pt x="3353" y="1545"/>
                    <a:pt x="3355" y="1537"/>
                  </a:cubicBezTo>
                  <a:cubicBezTo>
                    <a:pt x="3362" y="1535"/>
                    <a:pt x="3354" y="1529"/>
                    <a:pt x="3359" y="1526"/>
                  </a:cubicBezTo>
                  <a:cubicBezTo>
                    <a:pt x="3363" y="1523"/>
                    <a:pt x="3360" y="1519"/>
                    <a:pt x="3364" y="1516"/>
                  </a:cubicBezTo>
                  <a:cubicBezTo>
                    <a:pt x="3359" y="1510"/>
                    <a:pt x="3369" y="1509"/>
                    <a:pt x="3366" y="1504"/>
                  </a:cubicBezTo>
                  <a:cubicBezTo>
                    <a:pt x="3366" y="1500"/>
                    <a:pt x="3369" y="1496"/>
                    <a:pt x="3370" y="1493"/>
                  </a:cubicBezTo>
                  <a:cubicBezTo>
                    <a:pt x="3371" y="1485"/>
                    <a:pt x="3373" y="1477"/>
                    <a:pt x="3377" y="1470"/>
                  </a:cubicBezTo>
                  <a:cubicBezTo>
                    <a:pt x="3373" y="1465"/>
                    <a:pt x="3384" y="1464"/>
                    <a:pt x="3378" y="1458"/>
                  </a:cubicBezTo>
                  <a:cubicBezTo>
                    <a:pt x="3382" y="1455"/>
                    <a:pt x="3379" y="1451"/>
                    <a:pt x="3383" y="1447"/>
                  </a:cubicBezTo>
                  <a:cubicBezTo>
                    <a:pt x="3381" y="1443"/>
                    <a:pt x="3384" y="1440"/>
                    <a:pt x="3384" y="1436"/>
                  </a:cubicBezTo>
                  <a:cubicBezTo>
                    <a:pt x="3390" y="1433"/>
                    <a:pt x="3381" y="1427"/>
                    <a:pt x="3389" y="1425"/>
                  </a:cubicBezTo>
                  <a:cubicBezTo>
                    <a:pt x="3390" y="1417"/>
                    <a:pt x="3392" y="1409"/>
                    <a:pt x="3395" y="1402"/>
                  </a:cubicBezTo>
                  <a:cubicBezTo>
                    <a:pt x="3394" y="1393"/>
                    <a:pt x="3397" y="1384"/>
                    <a:pt x="3399" y="1375"/>
                  </a:cubicBezTo>
                  <a:cubicBezTo>
                    <a:pt x="3399" y="1371"/>
                    <a:pt x="3400" y="1367"/>
                    <a:pt x="3399" y="1362"/>
                  </a:cubicBezTo>
                  <a:cubicBezTo>
                    <a:pt x="3398" y="1359"/>
                    <a:pt x="3400" y="1357"/>
                    <a:pt x="3401" y="1355"/>
                  </a:cubicBezTo>
                  <a:cubicBezTo>
                    <a:pt x="3400" y="1353"/>
                    <a:pt x="3402" y="1348"/>
                    <a:pt x="3404" y="1351"/>
                  </a:cubicBezTo>
                  <a:cubicBezTo>
                    <a:pt x="3402" y="1354"/>
                    <a:pt x="3405" y="1359"/>
                    <a:pt x="3406" y="1363"/>
                  </a:cubicBezTo>
                  <a:cubicBezTo>
                    <a:pt x="3403" y="1367"/>
                    <a:pt x="3406" y="1373"/>
                    <a:pt x="3405" y="1377"/>
                  </a:cubicBezTo>
                  <a:cubicBezTo>
                    <a:pt x="3403" y="1386"/>
                    <a:pt x="3407" y="1396"/>
                    <a:pt x="3402" y="1404"/>
                  </a:cubicBezTo>
                  <a:cubicBezTo>
                    <a:pt x="3407" y="1409"/>
                    <a:pt x="3398" y="1411"/>
                    <a:pt x="3403" y="1417"/>
                  </a:cubicBezTo>
                  <a:cubicBezTo>
                    <a:pt x="3398" y="1420"/>
                    <a:pt x="3401" y="1425"/>
                    <a:pt x="3400" y="1430"/>
                  </a:cubicBezTo>
                  <a:cubicBezTo>
                    <a:pt x="3397" y="1433"/>
                    <a:pt x="3400" y="1439"/>
                    <a:pt x="3399" y="1443"/>
                  </a:cubicBezTo>
                  <a:cubicBezTo>
                    <a:pt x="3397" y="1447"/>
                    <a:pt x="3396" y="1452"/>
                    <a:pt x="3396" y="1456"/>
                  </a:cubicBezTo>
                  <a:cubicBezTo>
                    <a:pt x="3393" y="1492"/>
                    <a:pt x="3384" y="1526"/>
                    <a:pt x="3373" y="1560"/>
                  </a:cubicBezTo>
                  <a:cubicBezTo>
                    <a:pt x="3378" y="1570"/>
                    <a:pt x="3367" y="1575"/>
                    <a:pt x="3374" y="1586"/>
                  </a:cubicBezTo>
                  <a:cubicBezTo>
                    <a:pt x="3371" y="1591"/>
                    <a:pt x="3367" y="1595"/>
                    <a:pt x="3366" y="1599"/>
                  </a:cubicBezTo>
                  <a:cubicBezTo>
                    <a:pt x="3367" y="1604"/>
                    <a:pt x="3364" y="1607"/>
                    <a:pt x="3367" y="1612"/>
                  </a:cubicBezTo>
                  <a:cubicBezTo>
                    <a:pt x="3362" y="1615"/>
                    <a:pt x="3363" y="1619"/>
                    <a:pt x="3363" y="1623"/>
                  </a:cubicBezTo>
                  <a:cubicBezTo>
                    <a:pt x="3363" y="1632"/>
                    <a:pt x="3356" y="1639"/>
                    <a:pt x="3361" y="1649"/>
                  </a:cubicBezTo>
                  <a:cubicBezTo>
                    <a:pt x="3357" y="1652"/>
                    <a:pt x="3360" y="1656"/>
                    <a:pt x="3356" y="1660"/>
                  </a:cubicBezTo>
                  <a:cubicBezTo>
                    <a:pt x="3357" y="1662"/>
                    <a:pt x="3358" y="1665"/>
                    <a:pt x="3354" y="1666"/>
                  </a:cubicBezTo>
                  <a:cubicBezTo>
                    <a:pt x="3355" y="1669"/>
                    <a:pt x="3358" y="1672"/>
                    <a:pt x="3356" y="1673"/>
                  </a:cubicBezTo>
                  <a:cubicBezTo>
                    <a:pt x="3354" y="1677"/>
                    <a:pt x="3355" y="1681"/>
                    <a:pt x="3354" y="1685"/>
                  </a:cubicBezTo>
                  <a:cubicBezTo>
                    <a:pt x="3355" y="1688"/>
                    <a:pt x="3351" y="1698"/>
                    <a:pt x="3358" y="1697"/>
                  </a:cubicBezTo>
                  <a:cubicBezTo>
                    <a:pt x="3352" y="1690"/>
                    <a:pt x="3360" y="1687"/>
                    <a:pt x="3361" y="1682"/>
                  </a:cubicBezTo>
                  <a:cubicBezTo>
                    <a:pt x="3360" y="1676"/>
                    <a:pt x="3360" y="1670"/>
                    <a:pt x="3362" y="1665"/>
                  </a:cubicBezTo>
                  <a:cubicBezTo>
                    <a:pt x="3364" y="1653"/>
                    <a:pt x="3366" y="1642"/>
                    <a:pt x="3367" y="1631"/>
                  </a:cubicBezTo>
                  <a:cubicBezTo>
                    <a:pt x="3372" y="1622"/>
                    <a:pt x="3371" y="1610"/>
                    <a:pt x="3374" y="1600"/>
                  </a:cubicBezTo>
                  <a:cubicBezTo>
                    <a:pt x="3379" y="1596"/>
                    <a:pt x="3378" y="1590"/>
                    <a:pt x="3379" y="1584"/>
                  </a:cubicBezTo>
                  <a:cubicBezTo>
                    <a:pt x="3384" y="1580"/>
                    <a:pt x="3378" y="1572"/>
                    <a:pt x="3383" y="1568"/>
                  </a:cubicBezTo>
                  <a:cubicBezTo>
                    <a:pt x="3382" y="1565"/>
                    <a:pt x="3383" y="1563"/>
                    <a:pt x="3385" y="1561"/>
                  </a:cubicBezTo>
                  <a:cubicBezTo>
                    <a:pt x="3388" y="1559"/>
                    <a:pt x="3383" y="1555"/>
                    <a:pt x="3389" y="1554"/>
                  </a:cubicBezTo>
                  <a:cubicBezTo>
                    <a:pt x="3384" y="1546"/>
                    <a:pt x="3392" y="1543"/>
                    <a:pt x="3390" y="1536"/>
                  </a:cubicBezTo>
                  <a:cubicBezTo>
                    <a:pt x="3392" y="1525"/>
                    <a:pt x="3396" y="1515"/>
                    <a:pt x="3399" y="1504"/>
                  </a:cubicBezTo>
                  <a:cubicBezTo>
                    <a:pt x="3401" y="1502"/>
                    <a:pt x="3398" y="1498"/>
                    <a:pt x="3399" y="1496"/>
                  </a:cubicBezTo>
                  <a:cubicBezTo>
                    <a:pt x="3401" y="1493"/>
                    <a:pt x="3402" y="1490"/>
                    <a:pt x="3400" y="1487"/>
                  </a:cubicBezTo>
                  <a:cubicBezTo>
                    <a:pt x="3409" y="1484"/>
                    <a:pt x="3400" y="1475"/>
                    <a:pt x="3404" y="1471"/>
                  </a:cubicBezTo>
                  <a:cubicBezTo>
                    <a:pt x="3402" y="1459"/>
                    <a:pt x="3411" y="1449"/>
                    <a:pt x="3407" y="1437"/>
                  </a:cubicBezTo>
                  <a:cubicBezTo>
                    <a:pt x="3413" y="1435"/>
                    <a:pt x="3408" y="1430"/>
                    <a:pt x="3412" y="1428"/>
                  </a:cubicBezTo>
                  <a:cubicBezTo>
                    <a:pt x="3407" y="1422"/>
                    <a:pt x="3415" y="1422"/>
                    <a:pt x="3417" y="1422"/>
                  </a:cubicBezTo>
                  <a:cubicBezTo>
                    <a:pt x="3412" y="1418"/>
                    <a:pt x="3411" y="1413"/>
                    <a:pt x="3415" y="1407"/>
                  </a:cubicBezTo>
                  <a:cubicBezTo>
                    <a:pt x="3411" y="1400"/>
                    <a:pt x="3413" y="1394"/>
                    <a:pt x="3415" y="1388"/>
                  </a:cubicBezTo>
                  <a:cubicBezTo>
                    <a:pt x="3414" y="1376"/>
                    <a:pt x="3413" y="1364"/>
                    <a:pt x="3416" y="1352"/>
                  </a:cubicBezTo>
                  <a:cubicBezTo>
                    <a:pt x="3415" y="1348"/>
                    <a:pt x="3412" y="1343"/>
                    <a:pt x="3414" y="1339"/>
                  </a:cubicBezTo>
                  <a:cubicBezTo>
                    <a:pt x="3413" y="1335"/>
                    <a:pt x="3410" y="1330"/>
                    <a:pt x="3412" y="1327"/>
                  </a:cubicBezTo>
                  <a:cubicBezTo>
                    <a:pt x="3415" y="1319"/>
                    <a:pt x="3409" y="1310"/>
                    <a:pt x="3412" y="1302"/>
                  </a:cubicBezTo>
                  <a:cubicBezTo>
                    <a:pt x="3408" y="1293"/>
                    <a:pt x="3410" y="1286"/>
                    <a:pt x="3408" y="1277"/>
                  </a:cubicBezTo>
                  <a:cubicBezTo>
                    <a:pt x="3413" y="1270"/>
                    <a:pt x="3405" y="1259"/>
                    <a:pt x="3410" y="1251"/>
                  </a:cubicBezTo>
                  <a:cubicBezTo>
                    <a:pt x="3410" y="1257"/>
                    <a:pt x="3415" y="1264"/>
                    <a:pt x="3415" y="1270"/>
                  </a:cubicBezTo>
                  <a:cubicBezTo>
                    <a:pt x="3412" y="1275"/>
                    <a:pt x="3421" y="1283"/>
                    <a:pt x="3417" y="1288"/>
                  </a:cubicBezTo>
                  <a:cubicBezTo>
                    <a:pt x="3426" y="1300"/>
                    <a:pt x="3425" y="1310"/>
                    <a:pt x="3428" y="1321"/>
                  </a:cubicBezTo>
                  <a:cubicBezTo>
                    <a:pt x="3433" y="1332"/>
                    <a:pt x="3430" y="1341"/>
                    <a:pt x="3435" y="1352"/>
                  </a:cubicBezTo>
                  <a:cubicBezTo>
                    <a:pt x="3430" y="1356"/>
                    <a:pt x="3439" y="1363"/>
                    <a:pt x="3431" y="1365"/>
                  </a:cubicBezTo>
                  <a:cubicBezTo>
                    <a:pt x="3435" y="1371"/>
                    <a:pt x="3434" y="1376"/>
                    <a:pt x="3435" y="1382"/>
                  </a:cubicBezTo>
                  <a:cubicBezTo>
                    <a:pt x="3435" y="1387"/>
                    <a:pt x="3432" y="1391"/>
                    <a:pt x="3436" y="1398"/>
                  </a:cubicBezTo>
                  <a:cubicBezTo>
                    <a:pt x="3432" y="1402"/>
                    <a:pt x="3436" y="1408"/>
                    <a:pt x="3437" y="1414"/>
                  </a:cubicBezTo>
                  <a:cubicBezTo>
                    <a:pt x="3435" y="1418"/>
                    <a:pt x="3432" y="1423"/>
                    <a:pt x="3435" y="1429"/>
                  </a:cubicBezTo>
                  <a:cubicBezTo>
                    <a:pt x="3432" y="1431"/>
                    <a:pt x="3436" y="1435"/>
                    <a:pt x="3431" y="1436"/>
                  </a:cubicBezTo>
                  <a:cubicBezTo>
                    <a:pt x="3433" y="1440"/>
                    <a:pt x="3434" y="1443"/>
                    <a:pt x="3434" y="1446"/>
                  </a:cubicBezTo>
                  <a:cubicBezTo>
                    <a:pt x="3430" y="1456"/>
                    <a:pt x="3433" y="1468"/>
                    <a:pt x="3430" y="1478"/>
                  </a:cubicBezTo>
                  <a:cubicBezTo>
                    <a:pt x="3428" y="1480"/>
                    <a:pt x="3430" y="1482"/>
                    <a:pt x="3432" y="1485"/>
                  </a:cubicBezTo>
                  <a:cubicBezTo>
                    <a:pt x="3429" y="1488"/>
                    <a:pt x="3429" y="1490"/>
                    <a:pt x="3431" y="1494"/>
                  </a:cubicBezTo>
                  <a:cubicBezTo>
                    <a:pt x="3427" y="1498"/>
                    <a:pt x="3429" y="1505"/>
                    <a:pt x="3427" y="1510"/>
                  </a:cubicBezTo>
                  <a:cubicBezTo>
                    <a:pt x="3427" y="1515"/>
                    <a:pt x="3428" y="1521"/>
                    <a:pt x="3424" y="1525"/>
                  </a:cubicBezTo>
                  <a:cubicBezTo>
                    <a:pt x="3427" y="1532"/>
                    <a:pt x="3424" y="1536"/>
                    <a:pt x="3423" y="1542"/>
                  </a:cubicBezTo>
                  <a:cubicBezTo>
                    <a:pt x="3426" y="1554"/>
                    <a:pt x="3418" y="1563"/>
                    <a:pt x="3420" y="1574"/>
                  </a:cubicBezTo>
                  <a:cubicBezTo>
                    <a:pt x="3417" y="1579"/>
                    <a:pt x="3414" y="1583"/>
                    <a:pt x="3417" y="1589"/>
                  </a:cubicBezTo>
                  <a:cubicBezTo>
                    <a:pt x="3409" y="1593"/>
                    <a:pt x="3416" y="1600"/>
                    <a:pt x="3409" y="1604"/>
                  </a:cubicBezTo>
                  <a:cubicBezTo>
                    <a:pt x="3412" y="1616"/>
                    <a:pt x="3404" y="1625"/>
                    <a:pt x="3406" y="1637"/>
                  </a:cubicBezTo>
                  <a:cubicBezTo>
                    <a:pt x="3403" y="1642"/>
                    <a:pt x="3402" y="1647"/>
                    <a:pt x="3402" y="1653"/>
                  </a:cubicBezTo>
                  <a:cubicBezTo>
                    <a:pt x="3401" y="1658"/>
                    <a:pt x="3397" y="1663"/>
                    <a:pt x="3400" y="1670"/>
                  </a:cubicBezTo>
                  <a:cubicBezTo>
                    <a:pt x="3394" y="1674"/>
                    <a:pt x="3395" y="1680"/>
                    <a:pt x="3393" y="1685"/>
                  </a:cubicBezTo>
                  <a:cubicBezTo>
                    <a:pt x="3390" y="1687"/>
                    <a:pt x="3394" y="1691"/>
                    <a:pt x="3389" y="1693"/>
                  </a:cubicBezTo>
                  <a:cubicBezTo>
                    <a:pt x="3390" y="1696"/>
                    <a:pt x="3387" y="1698"/>
                    <a:pt x="3388" y="1701"/>
                  </a:cubicBezTo>
                  <a:cubicBezTo>
                    <a:pt x="3385" y="1712"/>
                    <a:pt x="3379" y="1723"/>
                    <a:pt x="3377" y="1735"/>
                  </a:cubicBezTo>
                  <a:cubicBezTo>
                    <a:pt x="3375" y="1737"/>
                    <a:pt x="3375" y="1740"/>
                    <a:pt x="3377" y="1743"/>
                  </a:cubicBezTo>
                  <a:cubicBezTo>
                    <a:pt x="3372" y="1745"/>
                    <a:pt x="3374" y="1749"/>
                    <a:pt x="3373" y="1751"/>
                  </a:cubicBezTo>
                  <a:cubicBezTo>
                    <a:pt x="3373" y="1757"/>
                    <a:pt x="3371" y="1762"/>
                    <a:pt x="3369" y="1767"/>
                  </a:cubicBezTo>
                  <a:cubicBezTo>
                    <a:pt x="3364" y="1778"/>
                    <a:pt x="3370" y="1792"/>
                    <a:pt x="3361" y="1802"/>
                  </a:cubicBezTo>
                  <a:cubicBezTo>
                    <a:pt x="3367" y="1814"/>
                    <a:pt x="3360" y="1822"/>
                    <a:pt x="3363" y="1834"/>
                  </a:cubicBezTo>
                  <a:cubicBezTo>
                    <a:pt x="3361" y="1838"/>
                    <a:pt x="3366" y="1845"/>
                    <a:pt x="3360" y="1849"/>
                  </a:cubicBezTo>
                  <a:cubicBezTo>
                    <a:pt x="3361" y="1851"/>
                    <a:pt x="3364" y="1854"/>
                    <a:pt x="3362" y="1856"/>
                  </a:cubicBezTo>
                  <a:cubicBezTo>
                    <a:pt x="3365" y="1859"/>
                    <a:pt x="3362" y="1863"/>
                    <a:pt x="3365" y="1862"/>
                  </a:cubicBezTo>
                  <a:cubicBezTo>
                    <a:pt x="3365" y="1852"/>
                    <a:pt x="3368" y="1843"/>
                    <a:pt x="3368" y="1833"/>
                  </a:cubicBezTo>
                  <a:cubicBezTo>
                    <a:pt x="3366" y="1823"/>
                    <a:pt x="3372" y="1815"/>
                    <a:pt x="3367" y="1803"/>
                  </a:cubicBezTo>
                  <a:cubicBezTo>
                    <a:pt x="3370" y="1799"/>
                    <a:pt x="3374" y="1795"/>
                    <a:pt x="3373" y="1789"/>
                  </a:cubicBezTo>
                  <a:cubicBezTo>
                    <a:pt x="3375" y="1784"/>
                    <a:pt x="3372" y="1777"/>
                    <a:pt x="3377" y="1773"/>
                  </a:cubicBezTo>
                  <a:cubicBezTo>
                    <a:pt x="3376" y="1771"/>
                    <a:pt x="3375" y="1768"/>
                    <a:pt x="3379" y="1767"/>
                  </a:cubicBezTo>
                  <a:cubicBezTo>
                    <a:pt x="3379" y="1764"/>
                    <a:pt x="3379" y="1761"/>
                    <a:pt x="3380" y="1758"/>
                  </a:cubicBezTo>
                  <a:cubicBezTo>
                    <a:pt x="3381" y="1753"/>
                    <a:pt x="3385" y="1748"/>
                    <a:pt x="3384" y="1742"/>
                  </a:cubicBezTo>
                  <a:cubicBezTo>
                    <a:pt x="3383" y="1736"/>
                    <a:pt x="3387" y="1732"/>
                    <a:pt x="3390" y="1728"/>
                  </a:cubicBezTo>
                  <a:cubicBezTo>
                    <a:pt x="3386" y="1721"/>
                    <a:pt x="3396" y="1718"/>
                    <a:pt x="3391" y="1711"/>
                  </a:cubicBezTo>
                  <a:cubicBezTo>
                    <a:pt x="3398" y="1708"/>
                    <a:pt x="3394" y="1701"/>
                    <a:pt x="3397" y="1697"/>
                  </a:cubicBezTo>
                  <a:cubicBezTo>
                    <a:pt x="3397" y="1691"/>
                    <a:pt x="3403" y="1687"/>
                    <a:pt x="3404" y="1681"/>
                  </a:cubicBezTo>
                  <a:cubicBezTo>
                    <a:pt x="3403" y="1675"/>
                    <a:pt x="3408" y="1670"/>
                    <a:pt x="3407" y="1663"/>
                  </a:cubicBezTo>
                  <a:cubicBezTo>
                    <a:pt x="3411" y="1661"/>
                    <a:pt x="3405" y="1655"/>
                    <a:pt x="3410" y="1653"/>
                  </a:cubicBezTo>
                  <a:cubicBezTo>
                    <a:pt x="3411" y="1650"/>
                    <a:pt x="3412" y="1647"/>
                    <a:pt x="3413" y="1644"/>
                  </a:cubicBezTo>
                  <a:cubicBezTo>
                    <a:pt x="3412" y="1640"/>
                    <a:pt x="3413" y="1637"/>
                    <a:pt x="3412" y="1633"/>
                  </a:cubicBezTo>
                  <a:cubicBezTo>
                    <a:pt x="3417" y="1631"/>
                    <a:pt x="3418" y="1628"/>
                    <a:pt x="3415" y="1623"/>
                  </a:cubicBezTo>
                  <a:cubicBezTo>
                    <a:pt x="3415" y="1620"/>
                    <a:pt x="3422" y="1618"/>
                    <a:pt x="3417" y="1614"/>
                  </a:cubicBezTo>
                  <a:cubicBezTo>
                    <a:pt x="3418" y="1610"/>
                    <a:pt x="3425" y="1609"/>
                    <a:pt x="3420" y="1604"/>
                  </a:cubicBezTo>
                  <a:cubicBezTo>
                    <a:pt x="3424" y="1599"/>
                    <a:pt x="3422" y="1592"/>
                    <a:pt x="3427" y="1586"/>
                  </a:cubicBezTo>
                  <a:cubicBezTo>
                    <a:pt x="3423" y="1579"/>
                    <a:pt x="3434" y="1575"/>
                    <a:pt x="3429" y="1566"/>
                  </a:cubicBezTo>
                  <a:cubicBezTo>
                    <a:pt x="3435" y="1554"/>
                    <a:pt x="3432" y="1539"/>
                    <a:pt x="3436" y="1526"/>
                  </a:cubicBezTo>
                  <a:cubicBezTo>
                    <a:pt x="3437" y="1520"/>
                    <a:pt x="3433" y="1513"/>
                    <a:pt x="3439" y="1508"/>
                  </a:cubicBezTo>
                  <a:cubicBezTo>
                    <a:pt x="3436" y="1500"/>
                    <a:pt x="3438" y="1494"/>
                    <a:pt x="3441" y="1488"/>
                  </a:cubicBezTo>
                  <a:cubicBezTo>
                    <a:pt x="3435" y="1483"/>
                    <a:pt x="3442" y="1481"/>
                    <a:pt x="3441" y="1477"/>
                  </a:cubicBezTo>
                  <a:cubicBezTo>
                    <a:pt x="3444" y="1475"/>
                    <a:pt x="3438" y="1470"/>
                    <a:pt x="3440" y="1467"/>
                  </a:cubicBezTo>
                  <a:cubicBezTo>
                    <a:pt x="3442" y="1464"/>
                    <a:pt x="3441" y="1460"/>
                    <a:pt x="3440" y="1456"/>
                  </a:cubicBezTo>
                  <a:cubicBezTo>
                    <a:pt x="3449" y="1455"/>
                    <a:pt x="3437" y="1448"/>
                    <a:pt x="3442" y="1446"/>
                  </a:cubicBezTo>
                  <a:cubicBezTo>
                    <a:pt x="3442" y="1433"/>
                    <a:pt x="3447" y="1421"/>
                    <a:pt x="3444" y="1407"/>
                  </a:cubicBezTo>
                  <a:cubicBezTo>
                    <a:pt x="3448" y="1401"/>
                    <a:pt x="3441" y="1392"/>
                    <a:pt x="3446" y="1387"/>
                  </a:cubicBezTo>
                  <a:cubicBezTo>
                    <a:pt x="3443" y="1382"/>
                    <a:pt x="3442" y="1379"/>
                    <a:pt x="3446" y="1376"/>
                  </a:cubicBezTo>
                  <a:cubicBezTo>
                    <a:pt x="3442" y="1373"/>
                    <a:pt x="3445" y="1365"/>
                    <a:pt x="3447" y="1369"/>
                  </a:cubicBezTo>
                  <a:cubicBezTo>
                    <a:pt x="3451" y="1376"/>
                    <a:pt x="3448" y="1380"/>
                    <a:pt x="3448" y="1385"/>
                  </a:cubicBezTo>
                  <a:cubicBezTo>
                    <a:pt x="3452" y="1392"/>
                    <a:pt x="3449" y="1396"/>
                    <a:pt x="3449" y="1401"/>
                  </a:cubicBezTo>
                  <a:cubicBezTo>
                    <a:pt x="3453" y="1407"/>
                    <a:pt x="3448" y="1411"/>
                    <a:pt x="3450" y="1417"/>
                  </a:cubicBezTo>
                  <a:cubicBezTo>
                    <a:pt x="3445" y="1422"/>
                    <a:pt x="3452" y="1429"/>
                    <a:pt x="3452" y="1435"/>
                  </a:cubicBezTo>
                  <a:cubicBezTo>
                    <a:pt x="3449" y="1445"/>
                    <a:pt x="3451" y="1456"/>
                    <a:pt x="3447" y="1465"/>
                  </a:cubicBezTo>
                  <a:cubicBezTo>
                    <a:pt x="3451" y="1473"/>
                    <a:pt x="3452" y="1480"/>
                    <a:pt x="3449" y="1486"/>
                  </a:cubicBezTo>
                  <a:cubicBezTo>
                    <a:pt x="3455" y="1495"/>
                    <a:pt x="3447" y="1500"/>
                    <a:pt x="3450" y="1508"/>
                  </a:cubicBezTo>
                  <a:cubicBezTo>
                    <a:pt x="3446" y="1520"/>
                    <a:pt x="3448" y="1535"/>
                    <a:pt x="3442" y="1547"/>
                  </a:cubicBezTo>
                  <a:cubicBezTo>
                    <a:pt x="3441" y="1561"/>
                    <a:pt x="3440" y="1574"/>
                    <a:pt x="3435" y="1587"/>
                  </a:cubicBezTo>
                  <a:cubicBezTo>
                    <a:pt x="3441" y="1592"/>
                    <a:pt x="3429" y="1592"/>
                    <a:pt x="3436" y="1598"/>
                  </a:cubicBezTo>
                  <a:cubicBezTo>
                    <a:pt x="3432" y="1600"/>
                    <a:pt x="3438" y="1605"/>
                    <a:pt x="3433" y="1607"/>
                  </a:cubicBezTo>
                  <a:cubicBezTo>
                    <a:pt x="3434" y="1611"/>
                    <a:pt x="3433" y="1614"/>
                    <a:pt x="3430" y="1617"/>
                  </a:cubicBezTo>
                  <a:cubicBezTo>
                    <a:pt x="3423" y="1621"/>
                    <a:pt x="3439" y="1621"/>
                    <a:pt x="3432" y="1624"/>
                  </a:cubicBezTo>
                  <a:cubicBezTo>
                    <a:pt x="3428" y="1630"/>
                    <a:pt x="3426" y="1637"/>
                    <a:pt x="3427" y="1644"/>
                  </a:cubicBezTo>
                  <a:cubicBezTo>
                    <a:pt x="3424" y="1647"/>
                    <a:pt x="3423" y="1650"/>
                    <a:pt x="3424" y="1654"/>
                  </a:cubicBezTo>
                  <a:cubicBezTo>
                    <a:pt x="3413" y="1657"/>
                    <a:pt x="3429" y="1660"/>
                    <a:pt x="3423" y="1662"/>
                  </a:cubicBezTo>
                  <a:cubicBezTo>
                    <a:pt x="3414" y="1664"/>
                    <a:pt x="3423" y="1670"/>
                    <a:pt x="3415" y="1672"/>
                  </a:cubicBezTo>
                  <a:cubicBezTo>
                    <a:pt x="3416" y="1677"/>
                    <a:pt x="3414" y="1681"/>
                    <a:pt x="3415" y="1686"/>
                  </a:cubicBezTo>
                  <a:cubicBezTo>
                    <a:pt x="3410" y="1689"/>
                    <a:pt x="3409" y="1694"/>
                    <a:pt x="3412" y="1699"/>
                  </a:cubicBezTo>
                  <a:cubicBezTo>
                    <a:pt x="3403" y="1701"/>
                    <a:pt x="3413" y="1709"/>
                    <a:pt x="3405" y="1711"/>
                  </a:cubicBezTo>
                  <a:cubicBezTo>
                    <a:pt x="3406" y="1717"/>
                    <a:pt x="3405" y="1722"/>
                    <a:pt x="3399" y="1725"/>
                  </a:cubicBezTo>
                  <a:cubicBezTo>
                    <a:pt x="3404" y="1734"/>
                    <a:pt x="3393" y="1739"/>
                    <a:pt x="3398" y="1748"/>
                  </a:cubicBezTo>
                  <a:cubicBezTo>
                    <a:pt x="3396" y="1748"/>
                    <a:pt x="3396" y="1751"/>
                    <a:pt x="3395" y="1752"/>
                  </a:cubicBezTo>
                  <a:cubicBezTo>
                    <a:pt x="3395" y="1754"/>
                    <a:pt x="3395" y="1757"/>
                    <a:pt x="3394" y="1758"/>
                  </a:cubicBezTo>
                  <a:cubicBezTo>
                    <a:pt x="3395" y="1763"/>
                    <a:pt x="3390" y="1766"/>
                    <a:pt x="3392" y="1770"/>
                  </a:cubicBezTo>
                  <a:cubicBezTo>
                    <a:pt x="3388" y="1777"/>
                    <a:pt x="3389" y="1784"/>
                    <a:pt x="3388" y="1792"/>
                  </a:cubicBezTo>
                  <a:cubicBezTo>
                    <a:pt x="3385" y="1799"/>
                    <a:pt x="3384" y="1807"/>
                    <a:pt x="3385" y="1815"/>
                  </a:cubicBezTo>
                  <a:cubicBezTo>
                    <a:pt x="3387" y="1817"/>
                    <a:pt x="3388" y="1815"/>
                    <a:pt x="3389" y="1813"/>
                  </a:cubicBezTo>
                  <a:cubicBezTo>
                    <a:pt x="3388" y="1810"/>
                    <a:pt x="3391" y="1807"/>
                    <a:pt x="3390" y="1804"/>
                  </a:cubicBezTo>
                  <a:cubicBezTo>
                    <a:pt x="3393" y="1799"/>
                    <a:pt x="3394" y="1794"/>
                    <a:pt x="3394" y="1788"/>
                  </a:cubicBezTo>
                  <a:cubicBezTo>
                    <a:pt x="3396" y="1778"/>
                    <a:pt x="3400" y="1768"/>
                    <a:pt x="3398" y="1756"/>
                  </a:cubicBezTo>
                  <a:cubicBezTo>
                    <a:pt x="3404" y="1752"/>
                    <a:pt x="3403" y="1746"/>
                    <a:pt x="3405" y="1741"/>
                  </a:cubicBezTo>
                  <a:cubicBezTo>
                    <a:pt x="3404" y="1737"/>
                    <a:pt x="3410" y="1736"/>
                    <a:pt x="3406" y="1732"/>
                  </a:cubicBezTo>
                  <a:cubicBezTo>
                    <a:pt x="3410" y="1730"/>
                    <a:pt x="3405" y="1725"/>
                    <a:pt x="3412" y="1723"/>
                  </a:cubicBezTo>
                  <a:cubicBezTo>
                    <a:pt x="3410" y="1716"/>
                    <a:pt x="3414" y="1711"/>
                    <a:pt x="3415" y="1705"/>
                  </a:cubicBezTo>
                  <a:cubicBezTo>
                    <a:pt x="3413" y="1702"/>
                    <a:pt x="3419" y="1701"/>
                    <a:pt x="3416" y="1697"/>
                  </a:cubicBezTo>
                  <a:cubicBezTo>
                    <a:pt x="3424" y="1695"/>
                    <a:pt x="3419" y="1691"/>
                    <a:pt x="3422" y="1688"/>
                  </a:cubicBezTo>
                  <a:cubicBezTo>
                    <a:pt x="3424" y="1676"/>
                    <a:pt x="3427" y="1665"/>
                    <a:pt x="3432" y="1654"/>
                  </a:cubicBezTo>
                  <a:cubicBezTo>
                    <a:pt x="3433" y="1641"/>
                    <a:pt x="3438" y="1630"/>
                    <a:pt x="3442" y="1619"/>
                  </a:cubicBezTo>
                  <a:cubicBezTo>
                    <a:pt x="3441" y="1607"/>
                    <a:pt x="3447" y="1598"/>
                    <a:pt x="3446" y="1586"/>
                  </a:cubicBezTo>
                  <a:cubicBezTo>
                    <a:pt x="3448" y="1576"/>
                    <a:pt x="3449" y="1565"/>
                    <a:pt x="3452" y="1555"/>
                  </a:cubicBezTo>
                  <a:cubicBezTo>
                    <a:pt x="3455" y="1545"/>
                    <a:pt x="3454" y="1534"/>
                    <a:pt x="3459" y="1524"/>
                  </a:cubicBezTo>
                  <a:cubicBezTo>
                    <a:pt x="3457" y="1512"/>
                    <a:pt x="3462" y="1503"/>
                    <a:pt x="3460" y="1491"/>
                  </a:cubicBezTo>
                  <a:cubicBezTo>
                    <a:pt x="3463" y="1481"/>
                    <a:pt x="3461" y="1469"/>
                    <a:pt x="3460" y="1458"/>
                  </a:cubicBezTo>
                  <a:cubicBezTo>
                    <a:pt x="3459" y="1453"/>
                    <a:pt x="3461" y="1448"/>
                    <a:pt x="3462" y="1443"/>
                  </a:cubicBezTo>
                  <a:cubicBezTo>
                    <a:pt x="3461" y="1440"/>
                    <a:pt x="3458" y="1436"/>
                    <a:pt x="3463" y="1435"/>
                  </a:cubicBezTo>
                  <a:cubicBezTo>
                    <a:pt x="3461" y="1431"/>
                    <a:pt x="3460" y="1428"/>
                    <a:pt x="3460" y="1425"/>
                  </a:cubicBezTo>
                  <a:cubicBezTo>
                    <a:pt x="3458" y="1419"/>
                    <a:pt x="3466" y="1416"/>
                    <a:pt x="3459" y="1409"/>
                  </a:cubicBezTo>
                  <a:cubicBezTo>
                    <a:pt x="3462" y="1404"/>
                    <a:pt x="3459" y="1398"/>
                    <a:pt x="3460" y="1392"/>
                  </a:cubicBezTo>
                  <a:cubicBezTo>
                    <a:pt x="3456" y="1385"/>
                    <a:pt x="3463" y="1381"/>
                    <a:pt x="3458" y="1374"/>
                  </a:cubicBezTo>
                  <a:cubicBezTo>
                    <a:pt x="3460" y="1369"/>
                    <a:pt x="3452" y="1361"/>
                    <a:pt x="3460" y="1357"/>
                  </a:cubicBezTo>
                  <a:cubicBezTo>
                    <a:pt x="3458" y="1367"/>
                    <a:pt x="3470" y="1372"/>
                    <a:pt x="3475" y="1379"/>
                  </a:cubicBezTo>
                  <a:cubicBezTo>
                    <a:pt x="3469" y="1387"/>
                    <a:pt x="3479" y="1400"/>
                    <a:pt x="3475" y="1408"/>
                  </a:cubicBezTo>
                  <a:cubicBezTo>
                    <a:pt x="3483" y="1407"/>
                    <a:pt x="3477" y="1417"/>
                    <a:pt x="3482" y="1421"/>
                  </a:cubicBezTo>
                  <a:cubicBezTo>
                    <a:pt x="3480" y="1425"/>
                    <a:pt x="3483" y="1430"/>
                    <a:pt x="3479" y="1434"/>
                  </a:cubicBezTo>
                  <a:cubicBezTo>
                    <a:pt x="3476" y="1436"/>
                    <a:pt x="3484" y="1441"/>
                    <a:pt x="3480" y="1446"/>
                  </a:cubicBezTo>
                  <a:cubicBezTo>
                    <a:pt x="3478" y="1448"/>
                    <a:pt x="3479" y="1450"/>
                    <a:pt x="3479" y="1453"/>
                  </a:cubicBezTo>
                  <a:cubicBezTo>
                    <a:pt x="3482" y="1457"/>
                    <a:pt x="3478" y="1458"/>
                    <a:pt x="3478" y="1461"/>
                  </a:cubicBezTo>
                  <a:cubicBezTo>
                    <a:pt x="3481" y="1467"/>
                    <a:pt x="3479" y="1472"/>
                    <a:pt x="3482" y="1478"/>
                  </a:cubicBezTo>
                  <a:cubicBezTo>
                    <a:pt x="3476" y="1480"/>
                    <a:pt x="3481" y="1485"/>
                    <a:pt x="3480" y="1488"/>
                  </a:cubicBezTo>
                  <a:cubicBezTo>
                    <a:pt x="3476" y="1491"/>
                    <a:pt x="3479" y="1496"/>
                    <a:pt x="3478" y="1500"/>
                  </a:cubicBezTo>
                  <a:cubicBezTo>
                    <a:pt x="3474" y="1507"/>
                    <a:pt x="3484" y="1517"/>
                    <a:pt x="3475" y="1523"/>
                  </a:cubicBezTo>
                  <a:cubicBezTo>
                    <a:pt x="3476" y="1539"/>
                    <a:pt x="3473" y="1554"/>
                    <a:pt x="3471" y="1569"/>
                  </a:cubicBezTo>
                  <a:cubicBezTo>
                    <a:pt x="3470" y="1576"/>
                    <a:pt x="3467" y="1583"/>
                    <a:pt x="3467" y="1591"/>
                  </a:cubicBezTo>
                  <a:cubicBezTo>
                    <a:pt x="3466" y="1592"/>
                    <a:pt x="3466" y="1594"/>
                    <a:pt x="3468" y="1596"/>
                  </a:cubicBezTo>
                  <a:cubicBezTo>
                    <a:pt x="3465" y="1598"/>
                    <a:pt x="3463" y="1599"/>
                    <a:pt x="3466" y="1602"/>
                  </a:cubicBezTo>
                  <a:cubicBezTo>
                    <a:pt x="3464" y="1606"/>
                    <a:pt x="3461" y="1609"/>
                    <a:pt x="3461" y="1613"/>
                  </a:cubicBezTo>
                  <a:cubicBezTo>
                    <a:pt x="3462" y="1617"/>
                    <a:pt x="3461" y="1620"/>
                    <a:pt x="3458" y="1623"/>
                  </a:cubicBezTo>
                  <a:cubicBezTo>
                    <a:pt x="3455" y="1626"/>
                    <a:pt x="3461" y="1632"/>
                    <a:pt x="3454" y="1634"/>
                  </a:cubicBezTo>
                  <a:cubicBezTo>
                    <a:pt x="3454" y="1638"/>
                    <a:pt x="3454" y="1642"/>
                    <a:pt x="3449" y="1645"/>
                  </a:cubicBezTo>
                  <a:cubicBezTo>
                    <a:pt x="3453" y="1650"/>
                    <a:pt x="3450" y="1653"/>
                    <a:pt x="3444" y="1656"/>
                  </a:cubicBezTo>
                  <a:cubicBezTo>
                    <a:pt x="3451" y="1665"/>
                    <a:pt x="3442" y="1670"/>
                    <a:pt x="3443" y="1678"/>
                  </a:cubicBezTo>
                  <a:cubicBezTo>
                    <a:pt x="3438" y="1688"/>
                    <a:pt x="3436" y="1699"/>
                    <a:pt x="3431" y="1710"/>
                  </a:cubicBezTo>
                  <a:cubicBezTo>
                    <a:pt x="3432" y="1715"/>
                    <a:pt x="3428" y="1720"/>
                    <a:pt x="3430" y="1727"/>
                  </a:cubicBezTo>
                  <a:cubicBezTo>
                    <a:pt x="3421" y="1730"/>
                    <a:pt x="3430" y="1738"/>
                    <a:pt x="3422" y="1742"/>
                  </a:cubicBezTo>
                  <a:cubicBezTo>
                    <a:pt x="3427" y="1749"/>
                    <a:pt x="3419" y="1753"/>
                    <a:pt x="3421" y="1759"/>
                  </a:cubicBezTo>
                  <a:cubicBezTo>
                    <a:pt x="3415" y="1763"/>
                    <a:pt x="3420" y="1770"/>
                    <a:pt x="3414" y="1774"/>
                  </a:cubicBezTo>
                  <a:cubicBezTo>
                    <a:pt x="3416" y="1781"/>
                    <a:pt x="3410" y="1785"/>
                    <a:pt x="3409" y="1791"/>
                  </a:cubicBezTo>
                  <a:cubicBezTo>
                    <a:pt x="3414" y="1798"/>
                    <a:pt x="3406" y="1801"/>
                    <a:pt x="3408" y="1808"/>
                  </a:cubicBezTo>
                  <a:cubicBezTo>
                    <a:pt x="3403" y="1818"/>
                    <a:pt x="3401" y="1829"/>
                    <a:pt x="3399" y="1840"/>
                  </a:cubicBezTo>
                  <a:cubicBezTo>
                    <a:pt x="3397" y="1851"/>
                    <a:pt x="3397" y="1863"/>
                    <a:pt x="3394" y="1873"/>
                  </a:cubicBezTo>
                  <a:cubicBezTo>
                    <a:pt x="3398" y="1886"/>
                    <a:pt x="3391" y="1896"/>
                    <a:pt x="3394" y="1908"/>
                  </a:cubicBezTo>
                  <a:cubicBezTo>
                    <a:pt x="3392" y="1910"/>
                    <a:pt x="3395" y="1914"/>
                    <a:pt x="3394" y="1917"/>
                  </a:cubicBezTo>
                  <a:cubicBezTo>
                    <a:pt x="3392" y="1919"/>
                    <a:pt x="3391" y="1922"/>
                    <a:pt x="3393" y="1925"/>
                  </a:cubicBezTo>
                  <a:cubicBezTo>
                    <a:pt x="3390" y="1927"/>
                    <a:pt x="3395" y="1932"/>
                    <a:pt x="3393" y="1934"/>
                  </a:cubicBezTo>
                  <a:cubicBezTo>
                    <a:pt x="3392" y="1938"/>
                    <a:pt x="3393" y="1940"/>
                    <a:pt x="3397" y="1942"/>
                  </a:cubicBezTo>
                  <a:cubicBezTo>
                    <a:pt x="3387" y="1946"/>
                    <a:pt x="3397" y="1955"/>
                    <a:pt x="3394" y="1960"/>
                  </a:cubicBezTo>
                  <a:cubicBezTo>
                    <a:pt x="3390" y="1966"/>
                    <a:pt x="3394" y="1974"/>
                    <a:pt x="3392" y="1981"/>
                  </a:cubicBezTo>
                  <a:cubicBezTo>
                    <a:pt x="3391" y="1987"/>
                    <a:pt x="3391" y="1994"/>
                    <a:pt x="3390" y="2001"/>
                  </a:cubicBezTo>
                  <a:cubicBezTo>
                    <a:pt x="3393" y="2009"/>
                    <a:pt x="3389" y="2015"/>
                    <a:pt x="3391" y="2022"/>
                  </a:cubicBezTo>
                  <a:cubicBezTo>
                    <a:pt x="3388" y="2028"/>
                    <a:pt x="3392" y="2036"/>
                    <a:pt x="3392" y="2043"/>
                  </a:cubicBezTo>
                  <a:cubicBezTo>
                    <a:pt x="3395" y="2051"/>
                    <a:pt x="3390" y="2057"/>
                    <a:pt x="3397" y="2066"/>
                  </a:cubicBezTo>
                  <a:cubicBezTo>
                    <a:pt x="3394" y="2072"/>
                    <a:pt x="3399" y="2080"/>
                    <a:pt x="3401" y="2088"/>
                  </a:cubicBezTo>
                  <a:cubicBezTo>
                    <a:pt x="3401" y="2091"/>
                    <a:pt x="3402" y="2095"/>
                    <a:pt x="3405" y="2099"/>
                  </a:cubicBezTo>
                  <a:cubicBezTo>
                    <a:pt x="3401" y="2100"/>
                    <a:pt x="3407" y="2111"/>
                    <a:pt x="3410" y="2107"/>
                  </a:cubicBezTo>
                  <a:cubicBezTo>
                    <a:pt x="3410" y="2100"/>
                    <a:pt x="3403" y="2090"/>
                    <a:pt x="3404" y="2083"/>
                  </a:cubicBezTo>
                  <a:cubicBezTo>
                    <a:pt x="3401" y="2074"/>
                    <a:pt x="3404" y="2067"/>
                    <a:pt x="3397" y="2057"/>
                  </a:cubicBezTo>
                  <a:cubicBezTo>
                    <a:pt x="3402" y="2051"/>
                    <a:pt x="3397" y="2042"/>
                    <a:pt x="3398" y="2035"/>
                  </a:cubicBezTo>
                  <a:cubicBezTo>
                    <a:pt x="3397" y="2027"/>
                    <a:pt x="3397" y="2019"/>
                    <a:pt x="3396" y="2011"/>
                  </a:cubicBezTo>
                  <a:cubicBezTo>
                    <a:pt x="3400" y="1997"/>
                    <a:pt x="3395" y="1981"/>
                    <a:pt x="3401" y="1967"/>
                  </a:cubicBezTo>
                  <a:cubicBezTo>
                    <a:pt x="3397" y="1959"/>
                    <a:pt x="3405" y="1953"/>
                    <a:pt x="3402" y="1945"/>
                  </a:cubicBezTo>
                  <a:cubicBezTo>
                    <a:pt x="3404" y="1940"/>
                    <a:pt x="3407" y="1934"/>
                    <a:pt x="3407" y="1931"/>
                  </a:cubicBezTo>
                  <a:cubicBezTo>
                    <a:pt x="3408" y="1929"/>
                    <a:pt x="3404" y="1925"/>
                    <a:pt x="3409" y="1924"/>
                  </a:cubicBezTo>
                  <a:cubicBezTo>
                    <a:pt x="3407" y="1920"/>
                    <a:pt x="3413" y="1919"/>
                    <a:pt x="3409" y="1914"/>
                  </a:cubicBezTo>
                  <a:cubicBezTo>
                    <a:pt x="3416" y="1912"/>
                    <a:pt x="3408" y="1905"/>
                    <a:pt x="3413" y="1903"/>
                  </a:cubicBezTo>
                  <a:cubicBezTo>
                    <a:pt x="3415" y="1896"/>
                    <a:pt x="3417" y="1889"/>
                    <a:pt x="3421" y="1882"/>
                  </a:cubicBezTo>
                  <a:cubicBezTo>
                    <a:pt x="3421" y="1875"/>
                    <a:pt x="3427" y="1869"/>
                    <a:pt x="3428" y="1862"/>
                  </a:cubicBezTo>
                  <a:cubicBezTo>
                    <a:pt x="3433" y="1860"/>
                    <a:pt x="3427" y="1855"/>
                    <a:pt x="3431" y="1852"/>
                  </a:cubicBezTo>
                  <a:cubicBezTo>
                    <a:pt x="3432" y="1848"/>
                    <a:pt x="3435" y="1845"/>
                    <a:pt x="3435" y="1841"/>
                  </a:cubicBezTo>
                  <a:cubicBezTo>
                    <a:pt x="3440" y="1827"/>
                    <a:pt x="3447" y="1814"/>
                    <a:pt x="3450" y="1800"/>
                  </a:cubicBezTo>
                  <a:cubicBezTo>
                    <a:pt x="3454" y="1794"/>
                    <a:pt x="3460" y="1788"/>
                    <a:pt x="3457" y="1779"/>
                  </a:cubicBezTo>
                  <a:cubicBezTo>
                    <a:pt x="3464" y="1774"/>
                    <a:pt x="3463" y="1766"/>
                    <a:pt x="3468" y="1760"/>
                  </a:cubicBezTo>
                  <a:cubicBezTo>
                    <a:pt x="3467" y="1752"/>
                    <a:pt x="3475" y="1746"/>
                    <a:pt x="3472" y="1738"/>
                  </a:cubicBezTo>
                  <a:cubicBezTo>
                    <a:pt x="3480" y="1736"/>
                    <a:pt x="3471" y="1730"/>
                    <a:pt x="3477" y="1727"/>
                  </a:cubicBezTo>
                  <a:cubicBezTo>
                    <a:pt x="3481" y="1724"/>
                    <a:pt x="3478" y="1719"/>
                    <a:pt x="3482" y="1716"/>
                  </a:cubicBezTo>
                  <a:cubicBezTo>
                    <a:pt x="3481" y="1699"/>
                    <a:pt x="3488" y="1684"/>
                    <a:pt x="3490" y="1668"/>
                  </a:cubicBezTo>
                  <a:cubicBezTo>
                    <a:pt x="3495" y="1666"/>
                    <a:pt x="3487" y="1659"/>
                    <a:pt x="3494" y="1657"/>
                  </a:cubicBezTo>
                  <a:cubicBezTo>
                    <a:pt x="3494" y="1652"/>
                    <a:pt x="3496" y="1648"/>
                    <a:pt x="3495" y="1643"/>
                  </a:cubicBezTo>
                  <a:cubicBezTo>
                    <a:pt x="3497" y="1640"/>
                    <a:pt x="3499" y="1636"/>
                    <a:pt x="3496" y="1632"/>
                  </a:cubicBezTo>
                  <a:cubicBezTo>
                    <a:pt x="3498" y="1630"/>
                    <a:pt x="3501" y="1628"/>
                    <a:pt x="3498" y="1625"/>
                  </a:cubicBezTo>
                  <a:cubicBezTo>
                    <a:pt x="3500" y="1623"/>
                    <a:pt x="3502" y="1622"/>
                    <a:pt x="3500" y="1619"/>
                  </a:cubicBezTo>
                  <a:cubicBezTo>
                    <a:pt x="3502" y="1611"/>
                    <a:pt x="3501" y="1602"/>
                    <a:pt x="3505" y="1594"/>
                  </a:cubicBezTo>
                  <a:cubicBezTo>
                    <a:pt x="3503" y="1589"/>
                    <a:pt x="3506" y="1586"/>
                    <a:pt x="3506" y="1582"/>
                  </a:cubicBezTo>
                  <a:cubicBezTo>
                    <a:pt x="3506" y="1577"/>
                    <a:pt x="3508" y="1573"/>
                    <a:pt x="3506" y="1568"/>
                  </a:cubicBezTo>
                  <a:cubicBezTo>
                    <a:pt x="3512" y="1566"/>
                    <a:pt x="3503" y="1559"/>
                    <a:pt x="3511" y="1557"/>
                  </a:cubicBezTo>
                  <a:cubicBezTo>
                    <a:pt x="3508" y="1552"/>
                    <a:pt x="3511" y="1548"/>
                    <a:pt x="3511" y="1543"/>
                  </a:cubicBezTo>
                  <a:cubicBezTo>
                    <a:pt x="3512" y="1540"/>
                    <a:pt x="3511" y="1535"/>
                    <a:pt x="3513" y="1532"/>
                  </a:cubicBezTo>
                  <a:cubicBezTo>
                    <a:pt x="3513" y="1527"/>
                    <a:pt x="3506" y="1521"/>
                    <a:pt x="3513" y="1518"/>
                  </a:cubicBezTo>
                  <a:cubicBezTo>
                    <a:pt x="3516" y="1532"/>
                    <a:pt x="3514" y="1545"/>
                    <a:pt x="3514" y="1558"/>
                  </a:cubicBezTo>
                  <a:cubicBezTo>
                    <a:pt x="3515" y="1572"/>
                    <a:pt x="3510" y="1584"/>
                    <a:pt x="3515" y="1599"/>
                  </a:cubicBezTo>
                  <a:cubicBezTo>
                    <a:pt x="3512" y="1605"/>
                    <a:pt x="3510" y="1612"/>
                    <a:pt x="3511" y="1620"/>
                  </a:cubicBezTo>
                  <a:cubicBezTo>
                    <a:pt x="3506" y="1627"/>
                    <a:pt x="3508" y="1635"/>
                    <a:pt x="3508" y="1644"/>
                  </a:cubicBezTo>
                  <a:cubicBezTo>
                    <a:pt x="3504" y="1650"/>
                    <a:pt x="3506" y="1658"/>
                    <a:pt x="3504" y="1665"/>
                  </a:cubicBezTo>
                  <a:cubicBezTo>
                    <a:pt x="3503" y="1669"/>
                    <a:pt x="3503" y="1673"/>
                    <a:pt x="3500" y="1676"/>
                  </a:cubicBezTo>
                  <a:cubicBezTo>
                    <a:pt x="3505" y="1682"/>
                    <a:pt x="3494" y="1683"/>
                    <a:pt x="3498" y="1688"/>
                  </a:cubicBezTo>
                  <a:cubicBezTo>
                    <a:pt x="3496" y="1703"/>
                    <a:pt x="3488" y="1716"/>
                    <a:pt x="3485" y="1731"/>
                  </a:cubicBezTo>
                  <a:cubicBezTo>
                    <a:pt x="3484" y="1734"/>
                    <a:pt x="3483" y="1737"/>
                    <a:pt x="3482" y="1741"/>
                  </a:cubicBezTo>
                  <a:cubicBezTo>
                    <a:pt x="3478" y="1744"/>
                    <a:pt x="3481" y="1749"/>
                    <a:pt x="3477" y="1752"/>
                  </a:cubicBezTo>
                  <a:cubicBezTo>
                    <a:pt x="3479" y="1756"/>
                    <a:pt x="3474" y="1759"/>
                    <a:pt x="3476" y="1763"/>
                  </a:cubicBezTo>
                  <a:cubicBezTo>
                    <a:pt x="3477" y="1768"/>
                    <a:pt x="3469" y="1770"/>
                    <a:pt x="3474" y="1775"/>
                  </a:cubicBezTo>
                  <a:cubicBezTo>
                    <a:pt x="3467" y="1781"/>
                    <a:pt x="3468" y="1789"/>
                    <a:pt x="3467" y="1796"/>
                  </a:cubicBezTo>
                  <a:cubicBezTo>
                    <a:pt x="3463" y="1803"/>
                    <a:pt x="3464" y="1811"/>
                    <a:pt x="3457" y="1818"/>
                  </a:cubicBezTo>
                  <a:cubicBezTo>
                    <a:pt x="3458" y="1821"/>
                    <a:pt x="3457" y="1824"/>
                    <a:pt x="3455" y="1827"/>
                  </a:cubicBezTo>
                  <a:cubicBezTo>
                    <a:pt x="3457" y="1832"/>
                    <a:pt x="3454" y="1835"/>
                    <a:pt x="3453" y="1839"/>
                  </a:cubicBezTo>
                  <a:cubicBezTo>
                    <a:pt x="3452" y="1843"/>
                    <a:pt x="3449" y="1846"/>
                    <a:pt x="3449" y="1850"/>
                  </a:cubicBezTo>
                  <a:cubicBezTo>
                    <a:pt x="3450" y="1855"/>
                    <a:pt x="3445" y="1857"/>
                    <a:pt x="3444" y="1861"/>
                  </a:cubicBezTo>
                  <a:cubicBezTo>
                    <a:pt x="3445" y="1865"/>
                    <a:pt x="3444" y="1868"/>
                    <a:pt x="3445" y="1871"/>
                  </a:cubicBezTo>
                  <a:cubicBezTo>
                    <a:pt x="3437" y="1873"/>
                    <a:pt x="3443" y="1879"/>
                    <a:pt x="3440" y="1882"/>
                  </a:cubicBezTo>
                  <a:cubicBezTo>
                    <a:pt x="3439" y="1886"/>
                    <a:pt x="3437" y="1890"/>
                    <a:pt x="3438" y="1894"/>
                  </a:cubicBezTo>
                  <a:cubicBezTo>
                    <a:pt x="3433" y="1897"/>
                    <a:pt x="3441" y="1903"/>
                    <a:pt x="3434" y="1905"/>
                  </a:cubicBezTo>
                  <a:cubicBezTo>
                    <a:pt x="3435" y="1913"/>
                    <a:pt x="3436" y="1921"/>
                    <a:pt x="3433" y="1927"/>
                  </a:cubicBezTo>
                  <a:cubicBezTo>
                    <a:pt x="3433" y="1936"/>
                    <a:pt x="3434" y="1944"/>
                    <a:pt x="3430" y="1951"/>
                  </a:cubicBezTo>
                  <a:cubicBezTo>
                    <a:pt x="3438" y="1964"/>
                    <a:pt x="3428" y="1971"/>
                    <a:pt x="3435" y="1984"/>
                  </a:cubicBezTo>
                  <a:cubicBezTo>
                    <a:pt x="3431" y="1993"/>
                    <a:pt x="3438" y="2005"/>
                    <a:pt x="3437" y="2015"/>
                  </a:cubicBezTo>
                  <a:cubicBezTo>
                    <a:pt x="3437" y="2026"/>
                    <a:pt x="3441" y="2038"/>
                    <a:pt x="3442" y="2048"/>
                  </a:cubicBezTo>
                  <a:cubicBezTo>
                    <a:pt x="3445" y="2054"/>
                    <a:pt x="3443" y="2059"/>
                    <a:pt x="3446" y="2065"/>
                  </a:cubicBezTo>
                  <a:cubicBezTo>
                    <a:pt x="3445" y="2068"/>
                    <a:pt x="3449" y="2081"/>
                    <a:pt x="3454" y="2079"/>
                  </a:cubicBezTo>
                  <a:cubicBezTo>
                    <a:pt x="3448" y="2065"/>
                    <a:pt x="3452" y="2055"/>
                    <a:pt x="3445" y="2041"/>
                  </a:cubicBezTo>
                  <a:cubicBezTo>
                    <a:pt x="3448" y="2038"/>
                    <a:pt x="3444" y="2034"/>
                    <a:pt x="3443" y="2031"/>
                  </a:cubicBezTo>
                  <a:cubicBezTo>
                    <a:pt x="3446" y="2029"/>
                    <a:pt x="3445" y="2025"/>
                    <a:pt x="3442" y="2020"/>
                  </a:cubicBezTo>
                  <a:cubicBezTo>
                    <a:pt x="3446" y="2018"/>
                    <a:pt x="3440" y="2014"/>
                    <a:pt x="3443" y="2012"/>
                  </a:cubicBezTo>
                  <a:cubicBezTo>
                    <a:pt x="3439" y="2007"/>
                    <a:pt x="3444" y="2005"/>
                    <a:pt x="3439" y="2000"/>
                  </a:cubicBezTo>
                  <a:cubicBezTo>
                    <a:pt x="3442" y="1992"/>
                    <a:pt x="3443" y="1983"/>
                    <a:pt x="3440" y="1973"/>
                  </a:cubicBezTo>
                  <a:cubicBezTo>
                    <a:pt x="3439" y="1963"/>
                    <a:pt x="3439" y="1954"/>
                    <a:pt x="3440" y="1945"/>
                  </a:cubicBezTo>
                  <a:cubicBezTo>
                    <a:pt x="3441" y="1936"/>
                    <a:pt x="3443" y="1927"/>
                    <a:pt x="3441" y="1917"/>
                  </a:cubicBezTo>
                  <a:cubicBezTo>
                    <a:pt x="3445" y="1909"/>
                    <a:pt x="3446" y="1899"/>
                    <a:pt x="3445" y="1891"/>
                  </a:cubicBezTo>
                  <a:cubicBezTo>
                    <a:pt x="3453" y="1885"/>
                    <a:pt x="3448" y="1875"/>
                    <a:pt x="3454" y="1869"/>
                  </a:cubicBezTo>
                  <a:cubicBezTo>
                    <a:pt x="3450" y="1864"/>
                    <a:pt x="3461" y="1863"/>
                    <a:pt x="3455" y="1857"/>
                  </a:cubicBezTo>
                  <a:cubicBezTo>
                    <a:pt x="3461" y="1854"/>
                    <a:pt x="3460" y="1850"/>
                    <a:pt x="3460" y="1846"/>
                  </a:cubicBezTo>
                  <a:cubicBezTo>
                    <a:pt x="3464" y="1839"/>
                    <a:pt x="3466" y="1831"/>
                    <a:pt x="3466" y="1824"/>
                  </a:cubicBezTo>
                  <a:cubicBezTo>
                    <a:pt x="3472" y="1817"/>
                    <a:pt x="3468" y="1808"/>
                    <a:pt x="3476" y="1802"/>
                  </a:cubicBezTo>
                  <a:cubicBezTo>
                    <a:pt x="3475" y="1793"/>
                    <a:pt x="3479" y="1786"/>
                    <a:pt x="3482" y="1779"/>
                  </a:cubicBezTo>
                  <a:cubicBezTo>
                    <a:pt x="3484" y="1771"/>
                    <a:pt x="3484" y="1763"/>
                    <a:pt x="3488" y="1756"/>
                  </a:cubicBezTo>
                  <a:cubicBezTo>
                    <a:pt x="3491" y="1741"/>
                    <a:pt x="3497" y="1726"/>
                    <a:pt x="3504" y="1712"/>
                  </a:cubicBezTo>
                  <a:cubicBezTo>
                    <a:pt x="3507" y="1698"/>
                    <a:pt x="3509" y="1684"/>
                    <a:pt x="3513" y="1671"/>
                  </a:cubicBezTo>
                  <a:cubicBezTo>
                    <a:pt x="3513" y="1667"/>
                    <a:pt x="3513" y="1664"/>
                    <a:pt x="3516" y="1661"/>
                  </a:cubicBezTo>
                  <a:cubicBezTo>
                    <a:pt x="3509" y="1656"/>
                    <a:pt x="3522" y="1656"/>
                    <a:pt x="3515" y="1651"/>
                  </a:cubicBezTo>
                  <a:cubicBezTo>
                    <a:pt x="3520" y="1649"/>
                    <a:pt x="3514" y="1643"/>
                    <a:pt x="3518" y="1641"/>
                  </a:cubicBezTo>
                  <a:cubicBezTo>
                    <a:pt x="3519" y="1637"/>
                    <a:pt x="3519" y="1633"/>
                    <a:pt x="3519" y="1629"/>
                  </a:cubicBezTo>
                  <a:cubicBezTo>
                    <a:pt x="3521" y="1623"/>
                    <a:pt x="3521" y="1616"/>
                    <a:pt x="3521" y="1609"/>
                  </a:cubicBezTo>
                  <a:cubicBezTo>
                    <a:pt x="3521" y="1601"/>
                    <a:pt x="3525" y="1595"/>
                    <a:pt x="3522" y="1586"/>
                  </a:cubicBezTo>
                  <a:cubicBezTo>
                    <a:pt x="3524" y="1580"/>
                    <a:pt x="3523" y="1573"/>
                    <a:pt x="3524" y="1566"/>
                  </a:cubicBezTo>
                  <a:cubicBezTo>
                    <a:pt x="3522" y="1562"/>
                    <a:pt x="3528" y="1560"/>
                    <a:pt x="3524" y="1556"/>
                  </a:cubicBezTo>
                  <a:cubicBezTo>
                    <a:pt x="3525" y="1554"/>
                    <a:pt x="3525" y="1552"/>
                    <a:pt x="3523" y="1550"/>
                  </a:cubicBezTo>
                  <a:cubicBezTo>
                    <a:pt x="3526" y="1549"/>
                    <a:pt x="3525" y="1545"/>
                    <a:pt x="3528" y="1548"/>
                  </a:cubicBezTo>
                  <a:cubicBezTo>
                    <a:pt x="3533" y="1558"/>
                    <a:pt x="3532" y="1567"/>
                    <a:pt x="3532" y="1575"/>
                  </a:cubicBezTo>
                  <a:cubicBezTo>
                    <a:pt x="3531" y="1579"/>
                    <a:pt x="3531" y="1583"/>
                    <a:pt x="3531" y="1587"/>
                  </a:cubicBezTo>
                  <a:cubicBezTo>
                    <a:pt x="3526" y="1592"/>
                    <a:pt x="3539" y="1592"/>
                    <a:pt x="3531" y="1598"/>
                  </a:cubicBezTo>
                  <a:cubicBezTo>
                    <a:pt x="3534" y="1616"/>
                    <a:pt x="3528" y="1632"/>
                    <a:pt x="3531" y="1650"/>
                  </a:cubicBezTo>
                  <a:cubicBezTo>
                    <a:pt x="3529" y="1651"/>
                    <a:pt x="3527" y="1653"/>
                    <a:pt x="3529" y="1656"/>
                  </a:cubicBezTo>
                  <a:cubicBezTo>
                    <a:pt x="3526" y="1658"/>
                    <a:pt x="3525" y="1661"/>
                    <a:pt x="3525" y="1664"/>
                  </a:cubicBezTo>
                  <a:cubicBezTo>
                    <a:pt x="3525" y="1669"/>
                    <a:pt x="3524" y="1674"/>
                    <a:pt x="3523" y="1679"/>
                  </a:cubicBezTo>
                  <a:cubicBezTo>
                    <a:pt x="3522" y="1684"/>
                    <a:pt x="3521" y="1689"/>
                    <a:pt x="3521" y="1694"/>
                  </a:cubicBezTo>
                  <a:cubicBezTo>
                    <a:pt x="3519" y="1699"/>
                    <a:pt x="3514" y="1703"/>
                    <a:pt x="3515" y="1708"/>
                  </a:cubicBezTo>
                  <a:cubicBezTo>
                    <a:pt x="3511" y="1712"/>
                    <a:pt x="3514" y="1718"/>
                    <a:pt x="3510" y="1722"/>
                  </a:cubicBezTo>
                  <a:cubicBezTo>
                    <a:pt x="3516" y="1729"/>
                    <a:pt x="3504" y="1731"/>
                    <a:pt x="3507" y="1737"/>
                  </a:cubicBezTo>
                  <a:cubicBezTo>
                    <a:pt x="3503" y="1741"/>
                    <a:pt x="3506" y="1747"/>
                    <a:pt x="3502" y="1751"/>
                  </a:cubicBezTo>
                  <a:cubicBezTo>
                    <a:pt x="3501" y="1756"/>
                    <a:pt x="3501" y="1762"/>
                    <a:pt x="3496" y="1765"/>
                  </a:cubicBezTo>
                  <a:cubicBezTo>
                    <a:pt x="3498" y="1768"/>
                    <a:pt x="3498" y="1771"/>
                    <a:pt x="3498" y="1773"/>
                  </a:cubicBezTo>
                  <a:cubicBezTo>
                    <a:pt x="3493" y="1775"/>
                    <a:pt x="3495" y="1778"/>
                    <a:pt x="3494" y="1781"/>
                  </a:cubicBezTo>
                  <a:cubicBezTo>
                    <a:pt x="3495" y="1786"/>
                    <a:pt x="3488" y="1790"/>
                    <a:pt x="3491" y="1796"/>
                  </a:cubicBezTo>
                  <a:cubicBezTo>
                    <a:pt x="3485" y="1804"/>
                    <a:pt x="3490" y="1816"/>
                    <a:pt x="3483" y="1825"/>
                  </a:cubicBezTo>
                  <a:cubicBezTo>
                    <a:pt x="3485" y="1827"/>
                    <a:pt x="3486" y="1830"/>
                    <a:pt x="3482" y="1831"/>
                  </a:cubicBezTo>
                  <a:cubicBezTo>
                    <a:pt x="3485" y="1835"/>
                    <a:pt x="3481" y="1837"/>
                    <a:pt x="3481" y="1840"/>
                  </a:cubicBezTo>
                  <a:cubicBezTo>
                    <a:pt x="3480" y="1845"/>
                    <a:pt x="3479" y="1850"/>
                    <a:pt x="3479" y="1855"/>
                  </a:cubicBezTo>
                  <a:cubicBezTo>
                    <a:pt x="3480" y="1866"/>
                    <a:pt x="3472" y="1875"/>
                    <a:pt x="3475" y="1887"/>
                  </a:cubicBezTo>
                  <a:cubicBezTo>
                    <a:pt x="3469" y="1890"/>
                    <a:pt x="3477" y="1898"/>
                    <a:pt x="3470" y="1901"/>
                  </a:cubicBezTo>
                  <a:cubicBezTo>
                    <a:pt x="3475" y="1908"/>
                    <a:pt x="3465" y="1910"/>
                    <a:pt x="3470" y="1917"/>
                  </a:cubicBezTo>
                  <a:cubicBezTo>
                    <a:pt x="3468" y="1927"/>
                    <a:pt x="3469" y="1937"/>
                    <a:pt x="3466" y="1947"/>
                  </a:cubicBezTo>
                  <a:cubicBezTo>
                    <a:pt x="3469" y="1953"/>
                    <a:pt x="3464" y="1957"/>
                    <a:pt x="3467" y="1963"/>
                  </a:cubicBezTo>
                  <a:cubicBezTo>
                    <a:pt x="3465" y="1968"/>
                    <a:pt x="3468" y="1974"/>
                    <a:pt x="3464" y="1978"/>
                  </a:cubicBezTo>
                  <a:cubicBezTo>
                    <a:pt x="3470" y="1985"/>
                    <a:pt x="3464" y="1988"/>
                    <a:pt x="3468" y="1995"/>
                  </a:cubicBezTo>
                  <a:cubicBezTo>
                    <a:pt x="3462" y="1999"/>
                    <a:pt x="3472" y="2007"/>
                    <a:pt x="3467" y="2012"/>
                  </a:cubicBezTo>
                  <a:cubicBezTo>
                    <a:pt x="3472" y="2023"/>
                    <a:pt x="3468" y="2033"/>
                    <a:pt x="3472" y="2044"/>
                  </a:cubicBezTo>
                  <a:cubicBezTo>
                    <a:pt x="3474" y="2055"/>
                    <a:pt x="3476" y="2066"/>
                    <a:pt x="3480" y="2078"/>
                  </a:cubicBezTo>
                  <a:cubicBezTo>
                    <a:pt x="3479" y="2083"/>
                    <a:pt x="3482" y="2089"/>
                    <a:pt x="3485" y="2095"/>
                  </a:cubicBezTo>
                  <a:cubicBezTo>
                    <a:pt x="3481" y="2100"/>
                    <a:pt x="3492" y="2101"/>
                    <a:pt x="3486" y="2107"/>
                  </a:cubicBezTo>
                  <a:cubicBezTo>
                    <a:pt x="3492" y="2114"/>
                    <a:pt x="3489" y="2119"/>
                    <a:pt x="3494" y="2125"/>
                  </a:cubicBezTo>
                  <a:cubicBezTo>
                    <a:pt x="3491" y="2127"/>
                    <a:pt x="3495" y="2131"/>
                    <a:pt x="3496" y="2134"/>
                  </a:cubicBezTo>
                  <a:cubicBezTo>
                    <a:pt x="3498" y="2137"/>
                    <a:pt x="3500" y="2142"/>
                    <a:pt x="3503" y="2141"/>
                  </a:cubicBezTo>
                  <a:cubicBezTo>
                    <a:pt x="3500" y="2129"/>
                    <a:pt x="3495" y="2115"/>
                    <a:pt x="3491" y="2102"/>
                  </a:cubicBezTo>
                  <a:cubicBezTo>
                    <a:pt x="3488" y="2095"/>
                    <a:pt x="3489" y="2088"/>
                    <a:pt x="3485" y="2081"/>
                  </a:cubicBezTo>
                  <a:cubicBezTo>
                    <a:pt x="3487" y="2075"/>
                    <a:pt x="3484" y="2068"/>
                    <a:pt x="3482" y="2061"/>
                  </a:cubicBezTo>
                  <a:cubicBezTo>
                    <a:pt x="3485" y="2055"/>
                    <a:pt x="3479" y="2047"/>
                    <a:pt x="3478" y="2041"/>
                  </a:cubicBezTo>
                  <a:cubicBezTo>
                    <a:pt x="3482" y="2039"/>
                    <a:pt x="3476" y="2034"/>
                    <a:pt x="3479" y="2032"/>
                  </a:cubicBezTo>
                  <a:cubicBezTo>
                    <a:pt x="3474" y="2027"/>
                    <a:pt x="3481" y="2026"/>
                    <a:pt x="3478" y="2022"/>
                  </a:cubicBezTo>
                  <a:cubicBezTo>
                    <a:pt x="3475" y="2008"/>
                    <a:pt x="3478" y="1996"/>
                    <a:pt x="3472" y="1982"/>
                  </a:cubicBezTo>
                  <a:cubicBezTo>
                    <a:pt x="3475" y="1976"/>
                    <a:pt x="3474" y="1968"/>
                    <a:pt x="3474" y="1961"/>
                  </a:cubicBezTo>
                  <a:cubicBezTo>
                    <a:pt x="3476" y="1955"/>
                    <a:pt x="3478" y="1948"/>
                    <a:pt x="3476" y="1941"/>
                  </a:cubicBezTo>
                  <a:cubicBezTo>
                    <a:pt x="3480" y="1927"/>
                    <a:pt x="3479" y="1913"/>
                    <a:pt x="3482" y="1899"/>
                  </a:cubicBezTo>
                  <a:cubicBezTo>
                    <a:pt x="3483" y="1892"/>
                    <a:pt x="3484" y="1886"/>
                    <a:pt x="3484" y="1879"/>
                  </a:cubicBezTo>
                  <a:cubicBezTo>
                    <a:pt x="3484" y="1875"/>
                    <a:pt x="3485" y="1872"/>
                    <a:pt x="3487" y="1869"/>
                  </a:cubicBezTo>
                  <a:cubicBezTo>
                    <a:pt x="3489" y="1866"/>
                    <a:pt x="3488" y="1861"/>
                    <a:pt x="3488" y="1857"/>
                  </a:cubicBezTo>
                  <a:cubicBezTo>
                    <a:pt x="3494" y="1855"/>
                    <a:pt x="3482" y="1849"/>
                    <a:pt x="3491" y="1848"/>
                  </a:cubicBezTo>
                  <a:cubicBezTo>
                    <a:pt x="3489" y="1844"/>
                    <a:pt x="3495" y="1842"/>
                    <a:pt x="3490" y="1837"/>
                  </a:cubicBezTo>
                  <a:cubicBezTo>
                    <a:pt x="3499" y="1836"/>
                    <a:pt x="3488" y="1829"/>
                    <a:pt x="3496" y="1828"/>
                  </a:cubicBezTo>
                  <a:cubicBezTo>
                    <a:pt x="3493" y="1823"/>
                    <a:pt x="3496" y="1820"/>
                    <a:pt x="3498" y="1816"/>
                  </a:cubicBezTo>
                  <a:cubicBezTo>
                    <a:pt x="3500" y="1788"/>
                    <a:pt x="3510" y="1762"/>
                    <a:pt x="3520" y="1735"/>
                  </a:cubicBezTo>
                  <a:cubicBezTo>
                    <a:pt x="3521" y="1721"/>
                    <a:pt x="3528" y="1709"/>
                    <a:pt x="3529" y="1695"/>
                  </a:cubicBezTo>
                  <a:cubicBezTo>
                    <a:pt x="3527" y="1691"/>
                    <a:pt x="3535" y="1689"/>
                    <a:pt x="3532" y="1685"/>
                  </a:cubicBezTo>
                  <a:cubicBezTo>
                    <a:pt x="3536" y="1682"/>
                    <a:pt x="3530" y="1677"/>
                    <a:pt x="3535" y="1675"/>
                  </a:cubicBezTo>
                  <a:cubicBezTo>
                    <a:pt x="3538" y="1673"/>
                    <a:pt x="3532" y="1667"/>
                    <a:pt x="3537" y="1665"/>
                  </a:cubicBezTo>
                  <a:cubicBezTo>
                    <a:pt x="3536" y="1663"/>
                    <a:pt x="3538" y="1662"/>
                    <a:pt x="3537" y="1660"/>
                  </a:cubicBezTo>
                  <a:cubicBezTo>
                    <a:pt x="3539" y="1659"/>
                    <a:pt x="3538" y="1655"/>
                    <a:pt x="3541" y="1658"/>
                  </a:cubicBezTo>
                  <a:cubicBezTo>
                    <a:pt x="3544" y="1680"/>
                    <a:pt x="3536" y="1700"/>
                    <a:pt x="3534" y="1722"/>
                  </a:cubicBezTo>
                  <a:cubicBezTo>
                    <a:pt x="3533" y="1744"/>
                    <a:pt x="3526" y="1764"/>
                    <a:pt x="3524" y="1785"/>
                  </a:cubicBezTo>
                  <a:cubicBezTo>
                    <a:pt x="3517" y="1789"/>
                    <a:pt x="3524" y="1796"/>
                    <a:pt x="3518" y="1799"/>
                  </a:cubicBezTo>
                  <a:cubicBezTo>
                    <a:pt x="3516" y="1802"/>
                    <a:pt x="3518" y="1805"/>
                    <a:pt x="3518" y="1808"/>
                  </a:cubicBezTo>
                  <a:cubicBezTo>
                    <a:pt x="3515" y="1810"/>
                    <a:pt x="3515" y="1813"/>
                    <a:pt x="3517" y="1816"/>
                  </a:cubicBezTo>
                  <a:cubicBezTo>
                    <a:pt x="3515" y="1821"/>
                    <a:pt x="3511" y="1825"/>
                    <a:pt x="3515" y="1831"/>
                  </a:cubicBezTo>
                  <a:cubicBezTo>
                    <a:pt x="3512" y="1837"/>
                    <a:pt x="3508" y="1841"/>
                    <a:pt x="3510" y="1848"/>
                  </a:cubicBezTo>
                  <a:cubicBezTo>
                    <a:pt x="3505" y="1851"/>
                    <a:pt x="3513" y="1859"/>
                    <a:pt x="3505" y="1862"/>
                  </a:cubicBezTo>
                  <a:cubicBezTo>
                    <a:pt x="3509" y="1869"/>
                    <a:pt x="3503" y="1873"/>
                    <a:pt x="3507" y="1880"/>
                  </a:cubicBezTo>
                  <a:cubicBezTo>
                    <a:pt x="3501" y="1884"/>
                    <a:pt x="3504" y="1891"/>
                    <a:pt x="3502" y="1896"/>
                  </a:cubicBezTo>
                  <a:cubicBezTo>
                    <a:pt x="3499" y="1898"/>
                    <a:pt x="3504" y="1902"/>
                    <a:pt x="3502" y="1904"/>
                  </a:cubicBezTo>
                  <a:cubicBezTo>
                    <a:pt x="3503" y="1908"/>
                    <a:pt x="3500" y="1910"/>
                    <a:pt x="3501" y="1913"/>
                  </a:cubicBezTo>
                  <a:cubicBezTo>
                    <a:pt x="3499" y="1918"/>
                    <a:pt x="3501" y="1924"/>
                    <a:pt x="3499" y="1928"/>
                  </a:cubicBezTo>
                  <a:cubicBezTo>
                    <a:pt x="3501" y="1934"/>
                    <a:pt x="3495" y="1939"/>
                    <a:pt x="3501" y="1946"/>
                  </a:cubicBezTo>
                  <a:cubicBezTo>
                    <a:pt x="3498" y="1956"/>
                    <a:pt x="3499" y="1968"/>
                    <a:pt x="3500" y="1979"/>
                  </a:cubicBezTo>
                  <a:cubicBezTo>
                    <a:pt x="3501" y="1990"/>
                    <a:pt x="3504" y="2002"/>
                    <a:pt x="3503" y="2013"/>
                  </a:cubicBezTo>
                  <a:cubicBezTo>
                    <a:pt x="3507" y="2025"/>
                    <a:pt x="3503" y="2035"/>
                    <a:pt x="3510" y="2048"/>
                  </a:cubicBezTo>
                  <a:cubicBezTo>
                    <a:pt x="3506" y="2052"/>
                    <a:pt x="3514" y="2059"/>
                    <a:pt x="3510" y="2063"/>
                  </a:cubicBezTo>
                  <a:cubicBezTo>
                    <a:pt x="3514" y="2070"/>
                    <a:pt x="3515" y="2076"/>
                    <a:pt x="3516" y="2082"/>
                  </a:cubicBezTo>
                  <a:cubicBezTo>
                    <a:pt x="3521" y="2095"/>
                    <a:pt x="3525" y="2107"/>
                    <a:pt x="3528" y="2119"/>
                  </a:cubicBezTo>
                  <a:cubicBezTo>
                    <a:pt x="3538" y="2132"/>
                    <a:pt x="3538" y="2143"/>
                    <a:pt x="3548" y="2157"/>
                  </a:cubicBezTo>
                  <a:cubicBezTo>
                    <a:pt x="3547" y="2158"/>
                    <a:pt x="3547" y="2159"/>
                    <a:pt x="3547" y="2160"/>
                  </a:cubicBezTo>
                  <a:cubicBezTo>
                    <a:pt x="3554" y="2160"/>
                    <a:pt x="3554" y="2160"/>
                    <a:pt x="3554" y="2160"/>
                  </a:cubicBezTo>
                  <a:cubicBezTo>
                    <a:pt x="3547" y="2144"/>
                    <a:pt x="3540" y="2128"/>
                    <a:pt x="3532" y="2111"/>
                  </a:cubicBezTo>
                  <a:cubicBezTo>
                    <a:pt x="3536" y="2108"/>
                    <a:pt x="3529" y="2108"/>
                    <a:pt x="3532" y="2106"/>
                  </a:cubicBezTo>
                  <a:cubicBezTo>
                    <a:pt x="3530" y="2102"/>
                    <a:pt x="3529" y="2099"/>
                    <a:pt x="3529" y="2096"/>
                  </a:cubicBezTo>
                  <a:cubicBezTo>
                    <a:pt x="3530" y="2090"/>
                    <a:pt x="3523" y="2082"/>
                    <a:pt x="3523" y="2076"/>
                  </a:cubicBezTo>
                  <a:cubicBezTo>
                    <a:pt x="3517" y="2061"/>
                    <a:pt x="3520" y="2049"/>
                    <a:pt x="3513" y="2035"/>
                  </a:cubicBezTo>
                  <a:cubicBezTo>
                    <a:pt x="3516" y="2027"/>
                    <a:pt x="3514" y="2019"/>
                    <a:pt x="3513" y="2010"/>
                  </a:cubicBezTo>
                  <a:cubicBezTo>
                    <a:pt x="3515" y="2007"/>
                    <a:pt x="3512" y="2002"/>
                    <a:pt x="3511" y="1998"/>
                  </a:cubicBezTo>
                  <a:cubicBezTo>
                    <a:pt x="3514" y="1994"/>
                    <a:pt x="3511" y="1988"/>
                    <a:pt x="3511" y="1984"/>
                  </a:cubicBezTo>
                  <a:cubicBezTo>
                    <a:pt x="3510" y="1967"/>
                    <a:pt x="3509" y="1949"/>
                    <a:pt x="3510" y="1933"/>
                  </a:cubicBezTo>
                  <a:cubicBezTo>
                    <a:pt x="3511" y="1925"/>
                    <a:pt x="3511" y="1917"/>
                    <a:pt x="3513" y="1909"/>
                  </a:cubicBezTo>
                  <a:cubicBezTo>
                    <a:pt x="3513" y="1905"/>
                    <a:pt x="3510" y="1900"/>
                    <a:pt x="3514" y="1897"/>
                  </a:cubicBezTo>
                  <a:cubicBezTo>
                    <a:pt x="3516" y="1893"/>
                    <a:pt x="3513" y="1888"/>
                    <a:pt x="3514" y="1884"/>
                  </a:cubicBezTo>
                  <a:cubicBezTo>
                    <a:pt x="3519" y="1876"/>
                    <a:pt x="3513" y="1866"/>
                    <a:pt x="3519" y="1859"/>
                  </a:cubicBezTo>
                  <a:cubicBezTo>
                    <a:pt x="3514" y="1853"/>
                    <a:pt x="3524" y="1852"/>
                    <a:pt x="3521" y="1847"/>
                  </a:cubicBezTo>
                  <a:cubicBezTo>
                    <a:pt x="3519" y="1842"/>
                    <a:pt x="3526" y="1839"/>
                    <a:pt x="3521" y="1833"/>
                  </a:cubicBezTo>
                  <a:cubicBezTo>
                    <a:pt x="3526" y="1827"/>
                    <a:pt x="3521" y="1817"/>
                    <a:pt x="3527" y="1811"/>
                  </a:cubicBezTo>
                  <a:cubicBezTo>
                    <a:pt x="3526" y="1801"/>
                    <a:pt x="3533" y="1795"/>
                    <a:pt x="3532" y="1786"/>
                  </a:cubicBezTo>
                  <a:cubicBezTo>
                    <a:pt x="3536" y="1783"/>
                    <a:pt x="3533" y="1778"/>
                    <a:pt x="3537" y="1775"/>
                  </a:cubicBezTo>
                  <a:cubicBezTo>
                    <a:pt x="3533" y="1769"/>
                    <a:pt x="3540" y="1767"/>
                    <a:pt x="3537" y="1761"/>
                  </a:cubicBezTo>
                  <a:cubicBezTo>
                    <a:pt x="3545" y="1759"/>
                    <a:pt x="3536" y="1753"/>
                    <a:pt x="3542" y="1750"/>
                  </a:cubicBezTo>
                  <a:cubicBezTo>
                    <a:pt x="3541" y="1745"/>
                    <a:pt x="3543" y="1741"/>
                    <a:pt x="3542" y="1736"/>
                  </a:cubicBezTo>
                  <a:cubicBezTo>
                    <a:pt x="3544" y="1729"/>
                    <a:pt x="3544" y="1721"/>
                    <a:pt x="3545" y="1713"/>
                  </a:cubicBezTo>
                  <a:cubicBezTo>
                    <a:pt x="3548" y="1705"/>
                    <a:pt x="3549" y="1696"/>
                    <a:pt x="3550" y="1688"/>
                  </a:cubicBezTo>
                  <a:cubicBezTo>
                    <a:pt x="3551" y="1684"/>
                    <a:pt x="3550" y="1680"/>
                    <a:pt x="3552" y="1676"/>
                  </a:cubicBezTo>
                  <a:cubicBezTo>
                    <a:pt x="3553" y="1672"/>
                    <a:pt x="3550" y="1667"/>
                    <a:pt x="3552" y="1662"/>
                  </a:cubicBezTo>
                  <a:cubicBezTo>
                    <a:pt x="3552" y="1658"/>
                    <a:pt x="3550" y="1654"/>
                    <a:pt x="3553" y="1651"/>
                  </a:cubicBezTo>
                  <a:cubicBezTo>
                    <a:pt x="3552" y="1648"/>
                    <a:pt x="3554" y="1646"/>
                    <a:pt x="3552" y="1643"/>
                  </a:cubicBezTo>
                  <a:cubicBezTo>
                    <a:pt x="3554" y="1642"/>
                    <a:pt x="3553" y="1638"/>
                    <a:pt x="3556" y="1641"/>
                  </a:cubicBezTo>
                  <a:cubicBezTo>
                    <a:pt x="3563" y="1661"/>
                    <a:pt x="3559" y="1679"/>
                    <a:pt x="3561" y="1698"/>
                  </a:cubicBezTo>
                  <a:cubicBezTo>
                    <a:pt x="3563" y="1708"/>
                    <a:pt x="3561" y="1717"/>
                    <a:pt x="3564" y="1727"/>
                  </a:cubicBezTo>
                  <a:cubicBezTo>
                    <a:pt x="3564" y="1736"/>
                    <a:pt x="3565" y="1745"/>
                    <a:pt x="3563" y="1754"/>
                  </a:cubicBezTo>
                  <a:cubicBezTo>
                    <a:pt x="3563" y="1763"/>
                    <a:pt x="3561" y="1772"/>
                    <a:pt x="3560" y="1781"/>
                  </a:cubicBezTo>
                  <a:cubicBezTo>
                    <a:pt x="3555" y="1785"/>
                    <a:pt x="3559" y="1790"/>
                    <a:pt x="3556" y="1794"/>
                  </a:cubicBezTo>
                  <a:cubicBezTo>
                    <a:pt x="3558" y="1799"/>
                    <a:pt x="3551" y="1802"/>
                    <a:pt x="3556" y="1808"/>
                  </a:cubicBezTo>
                  <a:cubicBezTo>
                    <a:pt x="3548" y="1815"/>
                    <a:pt x="3556" y="1826"/>
                    <a:pt x="3549" y="1834"/>
                  </a:cubicBezTo>
                  <a:cubicBezTo>
                    <a:pt x="3550" y="1839"/>
                    <a:pt x="3548" y="1843"/>
                    <a:pt x="3548" y="1848"/>
                  </a:cubicBezTo>
                  <a:cubicBezTo>
                    <a:pt x="3546" y="1849"/>
                    <a:pt x="3547" y="1852"/>
                    <a:pt x="3547" y="1854"/>
                  </a:cubicBezTo>
                  <a:cubicBezTo>
                    <a:pt x="3548" y="1857"/>
                    <a:pt x="3542" y="1859"/>
                    <a:pt x="3546" y="1863"/>
                  </a:cubicBezTo>
                  <a:cubicBezTo>
                    <a:pt x="3539" y="1870"/>
                    <a:pt x="3543" y="1880"/>
                    <a:pt x="3539" y="1889"/>
                  </a:cubicBezTo>
                  <a:cubicBezTo>
                    <a:pt x="3542" y="1894"/>
                    <a:pt x="3541" y="1898"/>
                    <a:pt x="3536" y="1902"/>
                  </a:cubicBezTo>
                  <a:cubicBezTo>
                    <a:pt x="3540" y="1907"/>
                    <a:pt x="3533" y="1910"/>
                    <a:pt x="3535" y="1915"/>
                  </a:cubicBezTo>
                  <a:cubicBezTo>
                    <a:pt x="3537" y="1918"/>
                    <a:pt x="3533" y="1919"/>
                    <a:pt x="3533" y="1922"/>
                  </a:cubicBezTo>
                  <a:cubicBezTo>
                    <a:pt x="3535" y="1925"/>
                    <a:pt x="3535" y="1927"/>
                    <a:pt x="3535" y="1929"/>
                  </a:cubicBezTo>
                  <a:cubicBezTo>
                    <a:pt x="3530" y="1933"/>
                    <a:pt x="3534" y="1938"/>
                    <a:pt x="3531" y="1942"/>
                  </a:cubicBezTo>
                  <a:cubicBezTo>
                    <a:pt x="3531" y="1952"/>
                    <a:pt x="3530" y="1962"/>
                    <a:pt x="3529" y="1971"/>
                  </a:cubicBezTo>
                  <a:cubicBezTo>
                    <a:pt x="3525" y="1979"/>
                    <a:pt x="3527" y="1989"/>
                    <a:pt x="3525" y="1998"/>
                  </a:cubicBezTo>
                  <a:cubicBezTo>
                    <a:pt x="3526" y="2007"/>
                    <a:pt x="3528" y="2017"/>
                    <a:pt x="3524" y="2025"/>
                  </a:cubicBezTo>
                  <a:cubicBezTo>
                    <a:pt x="3529" y="2046"/>
                    <a:pt x="3529" y="2065"/>
                    <a:pt x="3534" y="2086"/>
                  </a:cubicBezTo>
                  <a:cubicBezTo>
                    <a:pt x="3539" y="2083"/>
                    <a:pt x="3540" y="2080"/>
                    <a:pt x="3537" y="2076"/>
                  </a:cubicBezTo>
                  <a:cubicBezTo>
                    <a:pt x="3532" y="2070"/>
                    <a:pt x="3540" y="2069"/>
                    <a:pt x="3535" y="2063"/>
                  </a:cubicBezTo>
                  <a:cubicBezTo>
                    <a:pt x="3533" y="2055"/>
                    <a:pt x="3535" y="2048"/>
                    <a:pt x="3533" y="2040"/>
                  </a:cubicBezTo>
                  <a:cubicBezTo>
                    <a:pt x="3532" y="2032"/>
                    <a:pt x="3531" y="2024"/>
                    <a:pt x="3533" y="2018"/>
                  </a:cubicBezTo>
                  <a:cubicBezTo>
                    <a:pt x="3531" y="2009"/>
                    <a:pt x="3535" y="2003"/>
                    <a:pt x="3531" y="1994"/>
                  </a:cubicBezTo>
                  <a:cubicBezTo>
                    <a:pt x="3538" y="1992"/>
                    <a:pt x="3534" y="1986"/>
                    <a:pt x="3535" y="1981"/>
                  </a:cubicBezTo>
                  <a:cubicBezTo>
                    <a:pt x="3537" y="1977"/>
                    <a:pt x="3538" y="1973"/>
                    <a:pt x="3538" y="1968"/>
                  </a:cubicBezTo>
                  <a:cubicBezTo>
                    <a:pt x="3533" y="1962"/>
                    <a:pt x="3541" y="1960"/>
                    <a:pt x="3538" y="1955"/>
                  </a:cubicBezTo>
                  <a:cubicBezTo>
                    <a:pt x="3543" y="1951"/>
                    <a:pt x="3539" y="1946"/>
                    <a:pt x="3542" y="1942"/>
                  </a:cubicBezTo>
                  <a:cubicBezTo>
                    <a:pt x="3543" y="1933"/>
                    <a:pt x="3545" y="1924"/>
                    <a:pt x="3546" y="1915"/>
                  </a:cubicBezTo>
                  <a:cubicBezTo>
                    <a:pt x="3546" y="1910"/>
                    <a:pt x="3549" y="1906"/>
                    <a:pt x="3546" y="1901"/>
                  </a:cubicBezTo>
                  <a:cubicBezTo>
                    <a:pt x="3555" y="1898"/>
                    <a:pt x="3546" y="1891"/>
                    <a:pt x="3552" y="1887"/>
                  </a:cubicBezTo>
                  <a:cubicBezTo>
                    <a:pt x="3550" y="1884"/>
                    <a:pt x="3554" y="1883"/>
                    <a:pt x="3553" y="1880"/>
                  </a:cubicBezTo>
                  <a:cubicBezTo>
                    <a:pt x="3552" y="1878"/>
                    <a:pt x="3552" y="1875"/>
                    <a:pt x="3552" y="1873"/>
                  </a:cubicBezTo>
                  <a:cubicBezTo>
                    <a:pt x="3556" y="1870"/>
                    <a:pt x="3553" y="1864"/>
                    <a:pt x="3556" y="1860"/>
                  </a:cubicBezTo>
                  <a:cubicBezTo>
                    <a:pt x="3559" y="1851"/>
                    <a:pt x="3560" y="1841"/>
                    <a:pt x="3561" y="1832"/>
                  </a:cubicBezTo>
                  <a:cubicBezTo>
                    <a:pt x="3561" y="1823"/>
                    <a:pt x="3564" y="1814"/>
                    <a:pt x="3565" y="1805"/>
                  </a:cubicBezTo>
                  <a:cubicBezTo>
                    <a:pt x="3570" y="1802"/>
                    <a:pt x="3564" y="1796"/>
                    <a:pt x="3569" y="1792"/>
                  </a:cubicBezTo>
                  <a:cubicBezTo>
                    <a:pt x="3568" y="1790"/>
                    <a:pt x="3567" y="1787"/>
                    <a:pt x="3571" y="1786"/>
                  </a:cubicBezTo>
                  <a:cubicBezTo>
                    <a:pt x="3570" y="1783"/>
                    <a:pt x="3570" y="1780"/>
                    <a:pt x="3571" y="1777"/>
                  </a:cubicBezTo>
                  <a:cubicBezTo>
                    <a:pt x="3575" y="1791"/>
                    <a:pt x="3571" y="1803"/>
                    <a:pt x="3571" y="1816"/>
                  </a:cubicBezTo>
                  <a:cubicBezTo>
                    <a:pt x="3572" y="1822"/>
                    <a:pt x="3568" y="1827"/>
                    <a:pt x="3571" y="1835"/>
                  </a:cubicBezTo>
                  <a:cubicBezTo>
                    <a:pt x="3566" y="1840"/>
                    <a:pt x="3573" y="1848"/>
                    <a:pt x="3568" y="1853"/>
                  </a:cubicBezTo>
                  <a:cubicBezTo>
                    <a:pt x="3571" y="1860"/>
                    <a:pt x="3567" y="1865"/>
                    <a:pt x="3568" y="1872"/>
                  </a:cubicBezTo>
                  <a:cubicBezTo>
                    <a:pt x="3568" y="1875"/>
                    <a:pt x="3568" y="1878"/>
                    <a:pt x="3567" y="1881"/>
                  </a:cubicBezTo>
                  <a:cubicBezTo>
                    <a:pt x="3564" y="1883"/>
                    <a:pt x="3570" y="1888"/>
                    <a:pt x="3565" y="1890"/>
                  </a:cubicBezTo>
                  <a:cubicBezTo>
                    <a:pt x="3566" y="1903"/>
                    <a:pt x="3562" y="1915"/>
                    <a:pt x="3565" y="1929"/>
                  </a:cubicBezTo>
                  <a:cubicBezTo>
                    <a:pt x="3563" y="1933"/>
                    <a:pt x="3559" y="1938"/>
                    <a:pt x="3562" y="1944"/>
                  </a:cubicBezTo>
                  <a:cubicBezTo>
                    <a:pt x="3559" y="1948"/>
                    <a:pt x="3556" y="1952"/>
                    <a:pt x="3560" y="1959"/>
                  </a:cubicBezTo>
                  <a:cubicBezTo>
                    <a:pt x="3554" y="1968"/>
                    <a:pt x="3559" y="1980"/>
                    <a:pt x="3553" y="1990"/>
                  </a:cubicBezTo>
                  <a:cubicBezTo>
                    <a:pt x="3557" y="1996"/>
                    <a:pt x="3552" y="2000"/>
                    <a:pt x="3554" y="2006"/>
                  </a:cubicBezTo>
                  <a:cubicBezTo>
                    <a:pt x="3553" y="2011"/>
                    <a:pt x="3556" y="2018"/>
                    <a:pt x="3553" y="2023"/>
                  </a:cubicBezTo>
                  <a:cubicBezTo>
                    <a:pt x="3555" y="2035"/>
                    <a:pt x="3554" y="2045"/>
                    <a:pt x="3553" y="2056"/>
                  </a:cubicBezTo>
                  <a:cubicBezTo>
                    <a:pt x="3559" y="2073"/>
                    <a:pt x="3554" y="2087"/>
                    <a:pt x="3562" y="2105"/>
                  </a:cubicBezTo>
                  <a:cubicBezTo>
                    <a:pt x="3555" y="2107"/>
                    <a:pt x="3569" y="2114"/>
                    <a:pt x="3562" y="2116"/>
                  </a:cubicBezTo>
                  <a:cubicBezTo>
                    <a:pt x="3563" y="2120"/>
                    <a:pt x="3566" y="2125"/>
                    <a:pt x="3564" y="2129"/>
                  </a:cubicBezTo>
                  <a:cubicBezTo>
                    <a:pt x="3569" y="2134"/>
                    <a:pt x="3564" y="2137"/>
                    <a:pt x="3569" y="2142"/>
                  </a:cubicBezTo>
                  <a:cubicBezTo>
                    <a:pt x="3566" y="2145"/>
                    <a:pt x="3575" y="2152"/>
                    <a:pt x="3571" y="2155"/>
                  </a:cubicBezTo>
                  <a:cubicBezTo>
                    <a:pt x="3571" y="2157"/>
                    <a:pt x="3572" y="2159"/>
                    <a:pt x="3573" y="2160"/>
                  </a:cubicBezTo>
                  <a:cubicBezTo>
                    <a:pt x="3579" y="2160"/>
                    <a:pt x="3579" y="2160"/>
                    <a:pt x="3579" y="2160"/>
                  </a:cubicBezTo>
                  <a:cubicBezTo>
                    <a:pt x="3578" y="2154"/>
                    <a:pt x="3576" y="2147"/>
                    <a:pt x="3573" y="2140"/>
                  </a:cubicBezTo>
                  <a:cubicBezTo>
                    <a:pt x="3575" y="2134"/>
                    <a:pt x="3569" y="2127"/>
                    <a:pt x="3571" y="2122"/>
                  </a:cubicBezTo>
                  <a:cubicBezTo>
                    <a:pt x="3570" y="2116"/>
                    <a:pt x="3569" y="2110"/>
                    <a:pt x="3566" y="2103"/>
                  </a:cubicBezTo>
                  <a:cubicBezTo>
                    <a:pt x="3569" y="2091"/>
                    <a:pt x="3560" y="2077"/>
                    <a:pt x="3564" y="2066"/>
                  </a:cubicBezTo>
                  <a:cubicBezTo>
                    <a:pt x="3563" y="2060"/>
                    <a:pt x="3561" y="2054"/>
                    <a:pt x="3562" y="2048"/>
                  </a:cubicBezTo>
                  <a:cubicBezTo>
                    <a:pt x="3565" y="2043"/>
                    <a:pt x="3560" y="2036"/>
                    <a:pt x="3563" y="2031"/>
                  </a:cubicBezTo>
                  <a:cubicBezTo>
                    <a:pt x="3562" y="2025"/>
                    <a:pt x="3566" y="2020"/>
                    <a:pt x="3561" y="2013"/>
                  </a:cubicBezTo>
                  <a:cubicBezTo>
                    <a:pt x="3568" y="2008"/>
                    <a:pt x="3561" y="2000"/>
                    <a:pt x="3564" y="1995"/>
                  </a:cubicBezTo>
                  <a:cubicBezTo>
                    <a:pt x="3562" y="1988"/>
                    <a:pt x="3567" y="1984"/>
                    <a:pt x="3565" y="1977"/>
                  </a:cubicBezTo>
                  <a:cubicBezTo>
                    <a:pt x="3571" y="1973"/>
                    <a:pt x="3565" y="1966"/>
                    <a:pt x="3570" y="1961"/>
                  </a:cubicBezTo>
                  <a:cubicBezTo>
                    <a:pt x="3567" y="1948"/>
                    <a:pt x="3571" y="1937"/>
                    <a:pt x="3574" y="1926"/>
                  </a:cubicBezTo>
                  <a:cubicBezTo>
                    <a:pt x="3575" y="1922"/>
                    <a:pt x="3572" y="1917"/>
                    <a:pt x="3576" y="1914"/>
                  </a:cubicBezTo>
                  <a:cubicBezTo>
                    <a:pt x="3568" y="1908"/>
                    <a:pt x="3579" y="1906"/>
                    <a:pt x="3576" y="1900"/>
                  </a:cubicBezTo>
                  <a:cubicBezTo>
                    <a:pt x="3570" y="1894"/>
                    <a:pt x="3583" y="1893"/>
                    <a:pt x="3576" y="1887"/>
                  </a:cubicBezTo>
                  <a:cubicBezTo>
                    <a:pt x="3581" y="1883"/>
                    <a:pt x="3574" y="1877"/>
                    <a:pt x="3580" y="1874"/>
                  </a:cubicBezTo>
                  <a:cubicBezTo>
                    <a:pt x="3577" y="1864"/>
                    <a:pt x="3581" y="1856"/>
                    <a:pt x="3578" y="1847"/>
                  </a:cubicBezTo>
                  <a:cubicBezTo>
                    <a:pt x="3581" y="1839"/>
                    <a:pt x="3578" y="1828"/>
                    <a:pt x="3582" y="1820"/>
                  </a:cubicBezTo>
                  <a:cubicBezTo>
                    <a:pt x="3581" y="1811"/>
                    <a:pt x="3583" y="1803"/>
                    <a:pt x="3584" y="1795"/>
                  </a:cubicBezTo>
                  <a:cubicBezTo>
                    <a:pt x="3586" y="1786"/>
                    <a:pt x="3580" y="1775"/>
                    <a:pt x="3584" y="1767"/>
                  </a:cubicBezTo>
                  <a:cubicBezTo>
                    <a:pt x="3579" y="1757"/>
                    <a:pt x="3588" y="1751"/>
                    <a:pt x="3583" y="1740"/>
                  </a:cubicBezTo>
                  <a:cubicBezTo>
                    <a:pt x="3586" y="1732"/>
                    <a:pt x="3581" y="1721"/>
                    <a:pt x="3583" y="1713"/>
                  </a:cubicBezTo>
                  <a:cubicBezTo>
                    <a:pt x="3591" y="1725"/>
                    <a:pt x="3585" y="1733"/>
                    <a:pt x="3587" y="1743"/>
                  </a:cubicBezTo>
                  <a:cubicBezTo>
                    <a:pt x="3592" y="1749"/>
                    <a:pt x="3585" y="1752"/>
                    <a:pt x="3587" y="1757"/>
                  </a:cubicBezTo>
                  <a:cubicBezTo>
                    <a:pt x="3592" y="1764"/>
                    <a:pt x="3588" y="1768"/>
                    <a:pt x="3588" y="1773"/>
                  </a:cubicBezTo>
                  <a:cubicBezTo>
                    <a:pt x="3593" y="1784"/>
                    <a:pt x="3585" y="1792"/>
                    <a:pt x="3592" y="1804"/>
                  </a:cubicBezTo>
                  <a:cubicBezTo>
                    <a:pt x="3587" y="1812"/>
                    <a:pt x="3593" y="1824"/>
                    <a:pt x="3589" y="1833"/>
                  </a:cubicBezTo>
                  <a:cubicBezTo>
                    <a:pt x="3588" y="1842"/>
                    <a:pt x="3593" y="1853"/>
                    <a:pt x="3590" y="1862"/>
                  </a:cubicBezTo>
                  <a:cubicBezTo>
                    <a:pt x="3591" y="1873"/>
                    <a:pt x="3593" y="1883"/>
                    <a:pt x="3590" y="1892"/>
                  </a:cubicBezTo>
                  <a:cubicBezTo>
                    <a:pt x="3592" y="1902"/>
                    <a:pt x="3591" y="1912"/>
                    <a:pt x="3591" y="1922"/>
                  </a:cubicBezTo>
                  <a:cubicBezTo>
                    <a:pt x="3591" y="1932"/>
                    <a:pt x="3586" y="1940"/>
                    <a:pt x="3588" y="1951"/>
                  </a:cubicBezTo>
                  <a:cubicBezTo>
                    <a:pt x="3584" y="1959"/>
                    <a:pt x="3588" y="1970"/>
                    <a:pt x="3586" y="1980"/>
                  </a:cubicBezTo>
                  <a:cubicBezTo>
                    <a:pt x="3584" y="1984"/>
                    <a:pt x="3587" y="1989"/>
                    <a:pt x="3585" y="1993"/>
                  </a:cubicBezTo>
                  <a:cubicBezTo>
                    <a:pt x="3582" y="1998"/>
                    <a:pt x="3584" y="2004"/>
                    <a:pt x="3583" y="2008"/>
                  </a:cubicBezTo>
                  <a:cubicBezTo>
                    <a:pt x="3581" y="2009"/>
                    <a:pt x="3582" y="2010"/>
                    <a:pt x="3582" y="2012"/>
                  </a:cubicBezTo>
                  <a:cubicBezTo>
                    <a:pt x="3582" y="2016"/>
                    <a:pt x="3577" y="2017"/>
                    <a:pt x="3583" y="2022"/>
                  </a:cubicBezTo>
                  <a:cubicBezTo>
                    <a:pt x="3579" y="2026"/>
                    <a:pt x="3580" y="2032"/>
                    <a:pt x="3580" y="2037"/>
                  </a:cubicBezTo>
                  <a:cubicBezTo>
                    <a:pt x="3582" y="2042"/>
                    <a:pt x="3580" y="2046"/>
                    <a:pt x="3580" y="2051"/>
                  </a:cubicBezTo>
                  <a:cubicBezTo>
                    <a:pt x="3579" y="2056"/>
                    <a:pt x="3583" y="2062"/>
                    <a:pt x="3581" y="2067"/>
                  </a:cubicBezTo>
                  <a:cubicBezTo>
                    <a:pt x="3584" y="2088"/>
                    <a:pt x="3584" y="2107"/>
                    <a:pt x="3592" y="2129"/>
                  </a:cubicBezTo>
                  <a:cubicBezTo>
                    <a:pt x="3590" y="2133"/>
                    <a:pt x="3592" y="2138"/>
                    <a:pt x="3595" y="2144"/>
                  </a:cubicBezTo>
                  <a:cubicBezTo>
                    <a:pt x="3595" y="2149"/>
                    <a:pt x="3598" y="2155"/>
                    <a:pt x="3599" y="2160"/>
                  </a:cubicBezTo>
                  <a:cubicBezTo>
                    <a:pt x="3605" y="2160"/>
                    <a:pt x="3605" y="2160"/>
                    <a:pt x="3605" y="2160"/>
                  </a:cubicBezTo>
                  <a:cubicBezTo>
                    <a:pt x="3602" y="2149"/>
                    <a:pt x="3600" y="2137"/>
                    <a:pt x="3595" y="2125"/>
                  </a:cubicBezTo>
                  <a:cubicBezTo>
                    <a:pt x="3597" y="2116"/>
                    <a:pt x="3592" y="2105"/>
                    <a:pt x="3592" y="2096"/>
                  </a:cubicBezTo>
                  <a:cubicBezTo>
                    <a:pt x="3593" y="2092"/>
                    <a:pt x="3588" y="2086"/>
                    <a:pt x="3589" y="2081"/>
                  </a:cubicBezTo>
                  <a:cubicBezTo>
                    <a:pt x="3594" y="2078"/>
                    <a:pt x="3586" y="2071"/>
                    <a:pt x="3589" y="2068"/>
                  </a:cubicBezTo>
                  <a:cubicBezTo>
                    <a:pt x="3585" y="2062"/>
                    <a:pt x="3593" y="2059"/>
                    <a:pt x="3586" y="2053"/>
                  </a:cubicBezTo>
                  <a:cubicBezTo>
                    <a:pt x="3589" y="2049"/>
                    <a:pt x="3586" y="2043"/>
                    <a:pt x="3590" y="2040"/>
                  </a:cubicBezTo>
                  <a:cubicBezTo>
                    <a:pt x="3585" y="2029"/>
                    <a:pt x="3593" y="2021"/>
                    <a:pt x="3589" y="2010"/>
                  </a:cubicBezTo>
                  <a:cubicBezTo>
                    <a:pt x="3595" y="2003"/>
                    <a:pt x="3591" y="1992"/>
                    <a:pt x="3596" y="1984"/>
                  </a:cubicBezTo>
                  <a:cubicBezTo>
                    <a:pt x="3592" y="1978"/>
                    <a:pt x="3594" y="1974"/>
                    <a:pt x="3597" y="1970"/>
                  </a:cubicBezTo>
                  <a:cubicBezTo>
                    <a:pt x="3594" y="1965"/>
                    <a:pt x="3596" y="1961"/>
                    <a:pt x="3597" y="1957"/>
                  </a:cubicBezTo>
                  <a:cubicBezTo>
                    <a:pt x="3597" y="1947"/>
                    <a:pt x="3597" y="1938"/>
                    <a:pt x="3601" y="1930"/>
                  </a:cubicBezTo>
                  <a:cubicBezTo>
                    <a:pt x="3600" y="1927"/>
                    <a:pt x="3597" y="1924"/>
                    <a:pt x="3599" y="1922"/>
                  </a:cubicBezTo>
                  <a:cubicBezTo>
                    <a:pt x="3602" y="1921"/>
                    <a:pt x="3599" y="1918"/>
                    <a:pt x="3601" y="1916"/>
                  </a:cubicBezTo>
                  <a:cubicBezTo>
                    <a:pt x="3599" y="1910"/>
                    <a:pt x="3604" y="1906"/>
                    <a:pt x="3600" y="1900"/>
                  </a:cubicBezTo>
                  <a:cubicBezTo>
                    <a:pt x="3602" y="1891"/>
                    <a:pt x="3601" y="1882"/>
                    <a:pt x="3601" y="1872"/>
                  </a:cubicBezTo>
                  <a:cubicBezTo>
                    <a:pt x="3602" y="1863"/>
                    <a:pt x="3597" y="1853"/>
                    <a:pt x="3601" y="1845"/>
                  </a:cubicBezTo>
                  <a:cubicBezTo>
                    <a:pt x="3597" y="1834"/>
                    <a:pt x="3604" y="1827"/>
                    <a:pt x="3599" y="1816"/>
                  </a:cubicBezTo>
                  <a:cubicBezTo>
                    <a:pt x="3605" y="1808"/>
                    <a:pt x="3598" y="1796"/>
                    <a:pt x="3601" y="1787"/>
                  </a:cubicBezTo>
                  <a:cubicBezTo>
                    <a:pt x="3604" y="1792"/>
                    <a:pt x="3604" y="1797"/>
                    <a:pt x="3604" y="1802"/>
                  </a:cubicBezTo>
                  <a:cubicBezTo>
                    <a:pt x="3610" y="1807"/>
                    <a:pt x="3605" y="1811"/>
                    <a:pt x="3605" y="1813"/>
                  </a:cubicBezTo>
                  <a:cubicBezTo>
                    <a:pt x="3606" y="1817"/>
                    <a:pt x="3609" y="1821"/>
                    <a:pt x="3610" y="1826"/>
                  </a:cubicBezTo>
                  <a:cubicBezTo>
                    <a:pt x="3611" y="1833"/>
                    <a:pt x="3611" y="1843"/>
                    <a:pt x="3616" y="1850"/>
                  </a:cubicBezTo>
                  <a:cubicBezTo>
                    <a:pt x="3608" y="1854"/>
                    <a:pt x="3614" y="1863"/>
                    <a:pt x="3612" y="1869"/>
                  </a:cubicBezTo>
                  <a:cubicBezTo>
                    <a:pt x="3615" y="1876"/>
                    <a:pt x="3610" y="1882"/>
                    <a:pt x="3610" y="1889"/>
                  </a:cubicBezTo>
                  <a:cubicBezTo>
                    <a:pt x="3609" y="1902"/>
                    <a:pt x="3611" y="1917"/>
                    <a:pt x="3606" y="1929"/>
                  </a:cubicBezTo>
                  <a:cubicBezTo>
                    <a:pt x="3610" y="1937"/>
                    <a:pt x="3606" y="1942"/>
                    <a:pt x="3606" y="1949"/>
                  </a:cubicBezTo>
                  <a:cubicBezTo>
                    <a:pt x="3603" y="1955"/>
                    <a:pt x="3607" y="1963"/>
                    <a:pt x="3604" y="1969"/>
                  </a:cubicBezTo>
                  <a:cubicBezTo>
                    <a:pt x="3607" y="1977"/>
                    <a:pt x="3603" y="1983"/>
                    <a:pt x="3605" y="1990"/>
                  </a:cubicBezTo>
                  <a:cubicBezTo>
                    <a:pt x="3612" y="1995"/>
                    <a:pt x="3600" y="1996"/>
                    <a:pt x="3606" y="2001"/>
                  </a:cubicBezTo>
                  <a:cubicBezTo>
                    <a:pt x="3602" y="2003"/>
                    <a:pt x="3609" y="2008"/>
                    <a:pt x="3606" y="2011"/>
                  </a:cubicBezTo>
                  <a:cubicBezTo>
                    <a:pt x="3603" y="2013"/>
                    <a:pt x="3609" y="2018"/>
                    <a:pt x="3606" y="2020"/>
                  </a:cubicBezTo>
                  <a:cubicBezTo>
                    <a:pt x="3607" y="2024"/>
                    <a:pt x="3606" y="2027"/>
                    <a:pt x="3606" y="2030"/>
                  </a:cubicBezTo>
                  <a:cubicBezTo>
                    <a:pt x="3608" y="2038"/>
                    <a:pt x="3605" y="2044"/>
                    <a:pt x="3608" y="2052"/>
                  </a:cubicBezTo>
                  <a:cubicBezTo>
                    <a:pt x="3606" y="2058"/>
                    <a:pt x="3608" y="2066"/>
                    <a:pt x="3609" y="2073"/>
                  </a:cubicBezTo>
                  <a:cubicBezTo>
                    <a:pt x="3610" y="2077"/>
                    <a:pt x="3609" y="2080"/>
                    <a:pt x="3609" y="2083"/>
                  </a:cubicBezTo>
                  <a:cubicBezTo>
                    <a:pt x="3607" y="2086"/>
                    <a:pt x="3614" y="2092"/>
                    <a:pt x="3610" y="2094"/>
                  </a:cubicBezTo>
                  <a:cubicBezTo>
                    <a:pt x="3615" y="2116"/>
                    <a:pt x="3621" y="2138"/>
                    <a:pt x="3630" y="2160"/>
                  </a:cubicBezTo>
                  <a:cubicBezTo>
                    <a:pt x="3637" y="2160"/>
                    <a:pt x="3637" y="2160"/>
                    <a:pt x="3637" y="2160"/>
                  </a:cubicBezTo>
                  <a:cubicBezTo>
                    <a:pt x="3629" y="2141"/>
                    <a:pt x="3624" y="2122"/>
                    <a:pt x="3621" y="2104"/>
                  </a:cubicBezTo>
                  <a:cubicBezTo>
                    <a:pt x="3620" y="2086"/>
                    <a:pt x="3613" y="2067"/>
                    <a:pt x="3618" y="2051"/>
                  </a:cubicBezTo>
                  <a:cubicBezTo>
                    <a:pt x="3613" y="2046"/>
                    <a:pt x="3618" y="2043"/>
                    <a:pt x="3616" y="2038"/>
                  </a:cubicBezTo>
                  <a:cubicBezTo>
                    <a:pt x="3617" y="2034"/>
                    <a:pt x="3614" y="2029"/>
                    <a:pt x="3617" y="2025"/>
                  </a:cubicBezTo>
                  <a:cubicBezTo>
                    <a:pt x="3614" y="2015"/>
                    <a:pt x="3618" y="2007"/>
                    <a:pt x="3612" y="1997"/>
                  </a:cubicBezTo>
                  <a:cubicBezTo>
                    <a:pt x="3619" y="1994"/>
                    <a:pt x="3612" y="1987"/>
                    <a:pt x="3618" y="1983"/>
                  </a:cubicBezTo>
                  <a:cubicBezTo>
                    <a:pt x="3613" y="1967"/>
                    <a:pt x="3616" y="1954"/>
                    <a:pt x="3617" y="1940"/>
                  </a:cubicBezTo>
                  <a:cubicBezTo>
                    <a:pt x="3620" y="1933"/>
                    <a:pt x="3618" y="1926"/>
                    <a:pt x="3619" y="1919"/>
                  </a:cubicBezTo>
                  <a:cubicBezTo>
                    <a:pt x="3619" y="1916"/>
                    <a:pt x="3619" y="1912"/>
                    <a:pt x="3619" y="1909"/>
                  </a:cubicBezTo>
                  <a:cubicBezTo>
                    <a:pt x="3620" y="1907"/>
                    <a:pt x="3620" y="1906"/>
                    <a:pt x="3619" y="1903"/>
                  </a:cubicBezTo>
                  <a:cubicBezTo>
                    <a:pt x="3621" y="1902"/>
                    <a:pt x="3620" y="1898"/>
                    <a:pt x="3623" y="1901"/>
                  </a:cubicBezTo>
                  <a:cubicBezTo>
                    <a:pt x="3628" y="1917"/>
                    <a:pt x="3625" y="1931"/>
                    <a:pt x="3629" y="1946"/>
                  </a:cubicBezTo>
                  <a:cubicBezTo>
                    <a:pt x="3625" y="1960"/>
                    <a:pt x="3635" y="1977"/>
                    <a:pt x="3626" y="1989"/>
                  </a:cubicBezTo>
                  <a:cubicBezTo>
                    <a:pt x="3631" y="1995"/>
                    <a:pt x="3629" y="2006"/>
                    <a:pt x="3630" y="2009"/>
                  </a:cubicBezTo>
                  <a:cubicBezTo>
                    <a:pt x="3630" y="2013"/>
                    <a:pt x="3632" y="2015"/>
                    <a:pt x="3632" y="2018"/>
                  </a:cubicBezTo>
                  <a:cubicBezTo>
                    <a:pt x="3632" y="2019"/>
                    <a:pt x="3629" y="2022"/>
                    <a:pt x="3629" y="2023"/>
                  </a:cubicBezTo>
                  <a:cubicBezTo>
                    <a:pt x="3630" y="2029"/>
                    <a:pt x="3631" y="2032"/>
                    <a:pt x="3631" y="2035"/>
                  </a:cubicBezTo>
                  <a:cubicBezTo>
                    <a:pt x="3631" y="2044"/>
                    <a:pt x="3635" y="2050"/>
                    <a:pt x="3634" y="2059"/>
                  </a:cubicBezTo>
                  <a:cubicBezTo>
                    <a:pt x="3639" y="2083"/>
                    <a:pt x="3643" y="2106"/>
                    <a:pt x="3650" y="2131"/>
                  </a:cubicBezTo>
                  <a:cubicBezTo>
                    <a:pt x="3656" y="2129"/>
                    <a:pt x="3653" y="2124"/>
                    <a:pt x="3652" y="2119"/>
                  </a:cubicBezTo>
                  <a:cubicBezTo>
                    <a:pt x="3651" y="2115"/>
                    <a:pt x="3651" y="2110"/>
                    <a:pt x="3649" y="2105"/>
                  </a:cubicBezTo>
                  <a:cubicBezTo>
                    <a:pt x="3646" y="2095"/>
                    <a:pt x="3648" y="2087"/>
                    <a:pt x="3644" y="2077"/>
                  </a:cubicBezTo>
                  <a:cubicBezTo>
                    <a:pt x="3640" y="2058"/>
                    <a:pt x="3643" y="2041"/>
                    <a:pt x="3637" y="2021"/>
                  </a:cubicBezTo>
                  <a:cubicBezTo>
                    <a:pt x="3645" y="2017"/>
                    <a:pt x="3636" y="2008"/>
                    <a:pt x="3640" y="2003"/>
                  </a:cubicBezTo>
                  <a:cubicBezTo>
                    <a:pt x="3642" y="1997"/>
                    <a:pt x="3638" y="1989"/>
                    <a:pt x="3642" y="1983"/>
                  </a:cubicBezTo>
                  <a:cubicBezTo>
                    <a:pt x="3638" y="1968"/>
                    <a:pt x="3643" y="1956"/>
                    <a:pt x="3638" y="1942"/>
                  </a:cubicBezTo>
                  <a:cubicBezTo>
                    <a:pt x="3641" y="1936"/>
                    <a:pt x="3636" y="1928"/>
                    <a:pt x="3638" y="1922"/>
                  </a:cubicBezTo>
                  <a:cubicBezTo>
                    <a:pt x="3636" y="1915"/>
                    <a:pt x="3635" y="1908"/>
                    <a:pt x="3633" y="1900"/>
                  </a:cubicBezTo>
                  <a:cubicBezTo>
                    <a:pt x="3632" y="1897"/>
                    <a:pt x="3634" y="1895"/>
                    <a:pt x="3631" y="1891"/>
                  </a:cubicBezTo>
                  <a:cubicBezTo>
                    <a:pt x="3632" y="1890"/>
                    <a:pt x="3633" y="1881"/>
                    <a:pt x="3629" y="1884"/>
                  </a:cubicBezTo>
                  <a:cubicBezTo>
                    <a:pt x="3632" y="1877"/>
                    <a:pt x="3626" y="1869"/>
                    <a:pt x="3628" y="1862"/>
                  </a:cubicBezTo>
                  <a:cubicBezTo>
                    <a:pt x="3633" y="1871"/>
                    <a:pt x="3638" y="1880"/>
                    <a:pt x="3643" y="1889"/>
                  </a:cubicBezTo>
                  <a:cubicBezTo>
                    <a:pt x="3646" y="1933"/>
                    <a:pt x="3678" y="1984"/>
                    <a:pt x="3688" y="2030"/>
                  </a:cubicBezTo>
                  <a:cubicBezTo>
                    <a:pt x="3704" y="2064"/>
                    <a:pt x="3715" y="2091"/>
                    <a:pt x="3723" y="2120"/>
                  </a:cubicBezTo>
                  <a:cubicBezTo>
                    <a:pt x="3730" y="2134"/>
                    <a:pt x="3731" y="2147"/>
                    <a:pt x="3736" y="2160"/>
                  </a:cubicBezTo>
                  <a:cubicBezTo>
                    <a:pt x="3742" y="2160"/>
                    <a:pt x="3742" y="2160"/>
                    <a:pt x="3742" y="2160"/>
                  </a:cubicBezTo>
                  <a:cubicBezTo>
                    <a:pt x="3738" y="2147"/>
                    <a:pt x="3735" y="2134"/>
                    <a:pt x="3732" y="2120"/>
                  </a:cubicBezTo>
                  <a:cubicBezTo>
                    <a:pt x="3718" y="2092"/>
                    <a:pt x="3717" y="2068"/>
                    <a:pt x="3702" y="2039"/>
                  </a:cubicBezTo>
                  <a:cubicBezTo>
                    <a:pt x="3690" y="2010"/>
                    <a:pt x="3689" y="1989"/>
                    <a:pt x="3671" y="1961"/>
                  </a:cubicBezTo>
                  <a:cubicBezTo>
                    <a:pt x="3671" y="1955"/>
                    <a:pt x="3666" y="1948"/>
                    <a:pt x="3665" y="1942"/>
                  </a:cubicBezTo>
                  <a:cubicBezTo>
                    <a:pt x="3668" y="1941"/>
                    <a:pt x="3665" y="1935"/>
                    <a:pt x="3662" y="1936"/>
                  </a:cubicBezTo>
                  <a:cubicBezTo>
                    <a:pt x="3660" y="1933"/>
                    <a:pt x="3666" y="1931"/>
                    <a:pt x="3662" y="1927"/>
                  </a:cubicBezTo>
                  <a:cubicBezTo>
                    <a:pt x="3658" y="1918"/>
                    <a:pt x="3659" y="1920"/>
                    <a:pt x="3656" y="1912"/>
                  </a:cubicBezTo>
                  <a:cubicBezTo>
                    <a:pt x="3659" y="1906"/>
                    <a:pt x="3650" y="1897"/>
                    <a:pt x="3653" y="1892"/>
                  </a:cubicBezTo>
                  <a:cubicBezTo>
                    <a:pt x="3651" y="1886"/>
                    <a:pt x="3642" y="1878"/>
                    <a:pt x="3646" y="1874"/>
                  </a:cubicBezTo>
                  <a:cubicBezTo>
                    <a:pt x="3644" y="1868"/>
                    <a:pt x="3634" y="1861"/>
                    <a:pt x="3638" y="1856"/>
                  </a:cubicBezTo>
                  <a:cubicBezTo>
                    <a:pt x="3640" y="1860"/>
                    <a:pt x="3642" y="1863"/>
                    <a:pt x="3644" y="1867"/>
                  </a:cubicBezTo>
                  <a:cubicBezTo>
                    <a:pt x="3650" y="1870"/>
                    <a:pt x="3643" y="1878"/>
                    <a:pt x="3649" y="1875"/>
                  </a:cubicBezTo>
                  <a:cubicBezTo>
                    <a:pt x="3654" y="1880"/>
                    <a:pt x="3649" y="1882"/>
                    <a:pt x="3653" y="1886"/>
                  </a:cubicBezTo>
                  <a:cubicBezTo>
                    <a:pt x="3653" y="1890"/>
                    <a:pt x="3661" y="1896"/>
                    <a:pt x="3657" y="1898"/>
                  </a:cubicBezTo>
                  <a:cubicBezTo>
                    <a:pt x="3666" y="1906"/>
                    <a:pt x="3673" y="1923"/>
                    <a:pt x="3681" y="1936"/>
                  </a:cubicBezTo>
                  <a:cubicBezTo>
                    <a:pt x="3690" y="1949"/>
                    <a:pt x="3693" y="1958"/>
                    <a:pt x="3702" y="1968"/>
                  </a:cubicBezTo>
                  <a:cubicBezTo>
                    <a:pt x="3717" y="2002"/>
                    <a:pt x="3726" y="2040"/>
                    <a:pt x="3740" y="2069"/>
                  </a:cubicBezTo>
                  <a:cubicBezTo>
                    <a:pt x="3742" y="2077"/>
                    <a:pt x="3744" y="2085"/>
                    <a:pt x="3749" y="2094"/>
                  </a:cubicBezTo>
                  <a:cubicBezTo>
                    <a:pt x="3745" y="2097"/>
                    <a:pt x="3753" y="2103"/>
                    <a:pt x="3754" y="2107"/>
                  </a:cubicBezTo>
                  <a:cubicBezTo>
                    <a:pt x="3748" y="2110"/>
                    <a:pt x="3762" y="2118"/>
                    <a:pt x="3756" y="2120"/>
                  </a:cubicBezTo>
                  <a:cubicBezTo>
                    <a:pt x="3761" y="2134"/>
                    <a:pt x="3764" y="2147"/>
                    <a:pt x="3769" y="2160"/>
                  </a:cubicBezTo>
                  <a:cubicBezTo>
                    <a:pt x="3776" y="2160"/>
                    <a:pt x="3776" y="2160"/>
                    <a:pt x="3776" y="2160"/>
                  </a:cubicBezTo>
                  <a:cubicBezTo>
                    <a:pt x="3774" y="2156"/>
                    <a:pt x="3777" y="2154"/>
                    <a:pt x="3773" y="2149"/>
                  </a:cubicBezTo>
                  <a:cubicBezTo>
                    <a:pt x="3772" y="2144"/>
                    <a:pt x="3767" y="2138"/>
                    <a:pt x="3770" y="2134"/>
                  </a:cubicBezTo>
                  <a:cubicBezTo>
                    <a:pt x="3769" y="2130"/>
                    <a:pt x="3760" y="2123"/>
                    <a:pt x="3765" y="2121"/>
                  </a:cubicBezTo>
                  <a:cubicBezTo>
                    <a:pt x="3764" y="2116"/>
                    <a:pt x="3759" y="2110"/>
                    <a:pt x="3762" y="2106"/>
                  </a:cubicBezTo>
                  <a:cubicBezTo>
                    <a:pt x="3751" y="2087"/>
                    <a:pt x="3749" y="2071"/>
                    <a:pt x="3743" y="2054"/>
                  </a:cubicBezTo>
                  <a:cubicBezTo>
                    <a:pt x="3734" y="2035"/>
                    <a:pt x="3731" y="2018"/>
                    <a:pt x="3726" y="2000"/>
                  </a:cubicBezTo>
                  <a:cubicBezTo>
                    <a:pt x="3720" y="1990"/>
                    <a:pt x="3717" y="1981"/>
                    <a:pt x="3715" y="1971"/>
                  </a:cubicBezTo>
                  <a:cubicBezTo>
                    <a:pt x="3707" y="1975"/>
                    <a:pt x="3713" y="1960"/>
                    <a:pt x="3708" y="1964"/>
                  </a:cubicBezTo>
                  <a:cubicBezTo>
                    <a:pt x="3693" y="1934"/>
                    <a:pt x="3677" y="1912"/>
                    <a:pt x="3655" y="1871"/>
                  </a:cubicBezTo>
                  <a:cubicBezTo>
                    <a:pt x="3651" y="1867"/>
                    <a:pt x="3656" y="1865"/>
                    <a:pt x="3651" y="1860"/>
                  </a:cubicBezTo>
                  <a:cubicBezTo>
                    <a:pt x="3645" y="1848"/>
                    <a:pt x="3638" y="1837"/>
                    <a:pt x="3631" y="1825"/>
                  </a:cubicBezTo>
                  <a:cubicBezTo>
                    <a:pt x="3628" y="1820"/>
                    <a:pt x="3632" y="1818"/>
                    <a:pt x="3627" y="1813"/>
                  </a:cubicBezTo>
                  <a:cubicBezTo>
                    <a:pt x="3624" y="1807"/>
                    <a:pt x="3620" y="1802"/>
                    <a:pt x="3618" y="1797"/>
                  </a:cubicBezTo>
                  <a:cubicBezTo>
                    <a:pt x="3617" y="1795"/>
                    <a:pt x="3619" y="1794"/>
                    <a:pt x="3619" y="1794"/>
                  </a:cubicBezTo>
                  <a:cubicBezTo>
                    <a:pt x="3618" y="1792"/>
                    <a:pt x="3615" y="1792"/>
                    <a:pt x="3616" y="1793"/>
                  </a:cubicBezTo>
                  <a:cubicBezTo>
                    <a:pt x="3614" y="1790"/>
                    <a:pt x="3614" y="1788"/>
                    <a:pt x="3614" y="1786"/>
                  </a:cubicBezTo>
                  <a:cubicBezTo>
                    <a:pt x="3607" y="1774"/>
                    <a:pt x="3605" y="1765"/>
                    <a:pt x="3608" y="1756"/>
                  </a:cubicBezTo>
                  <a:cubicBezTo>
                    <a:pt x="3614" y="1770"/>
                    <a:pt x="3625" y="1783"/>
                    <a:pt x="3633" y="1799"/>
                  </a:cubicBezTo>
                  <a:cubicBezTo>
                    <a:pt x="3635" y="1803"/>
                    <a:pt x="3636" y="1809"/>
                    <a:pt x="3638" y="1813"/>
                  </a:cubicBezTo>
                  <a:cubicBezTo>
                    <a:pt x="3647" y="1832"/>
                    <a:pt x="3662" y="1848"/>
                    <a:pt x="3673" y="1864"/>
                  </a:cubicBezTo>
                  <a:cubicBezTo>
                    <a:pt x="3676" y="1871"/>
                    <a:pt x="3684" y="1880"/>
                    <a:pt x="3682" y="1886"/>
                  </a:cubicBezTo>
                  <a:cubicBezTo>
                    <a:pt x="3686" y="1885"/>
                    <a:pt x="3687" y="1890"/>
                    <a:pt x="3689" y="1893"/>
                  </a:cubicBezTo>
                  <a:cubicBezTo>
                    <a:pt x="3692" y="1897"/>
                    <a:pt x="3694" y="1901"/>
                    <a:pt x="3696" y="1905"/>
                  </a:cubicBezTo>
                  <a:cubicBezTo>
                    <a:pt x="3706" y="1920"/>
                    <a:pt x="3713" y="1940"/>
                    <a:pt x="3724" y="1950"/>
                  </a:cubicBezTo>
                  <a:cubicBezTo>
                    <a:pt x="3725" y="1961"/>
                    <a:pt x="3738" y="1975"/>
                    <a:pt x="3743" y="1988"/>
                  </a:cubicBezTo>
                  <a:cubicBezTo>
                    <a:pt x="3747" y="1992"/>
                    <a:pt x="3742" y="1994"/>
                    <a:pt x="3747" y="1999"/>
                  </a:cubicBezTo>
                  <a:cubicBezTo>
                    <a:pt x="3760" y="2018"/>
                    <a:pt x="3762" y="2034"/>
                    <a:pt x="3775" y="2052"/>
                  </a:cubicBezTo>
                  <a:cubicBezTo>
                    <a:pt x="3776" y="2061"/>
                    <a:pt x="3780" y="2070"/>
                    <a:pt x="3785" y="2079"/>
                  </a:cubicBezTo>
                  <a:cubicBezTo>
                    <a:pt x="3790" y="2087"/>
                    <a:pt x="3785" y="2100"/>
                    <a:pt x="3795" y="2103"/>
                  </a:cubicBezTo>
                  <a:cubicBezTo>
                    <a:pt x="3791" y="2087"/>
                    <a:pt x="3790" y="2072"/>
                    <a:pt x="3779" y="2055"/>
                  </a:cubicBezTo>
                  <a:cubicBezTo>
                    <a:pt x="3784" y="2053"/>
                    <a:pt x="3776" y="2047"/>
                    <a:pt x="3775" y="2043"/>
                  </a:cubicBezTo>
                  <a:cubicBezTo>
                    <a:pt x="3773" y="2039"/>
                    <a:pt x="3770" y="2035"/>
                    <a:pt x="3768" y="2031"/>
                  </a:cubicBezTo>
                  <a:cubicBezTo>
                    <a:pt x="3773" y="2029"/>
                    <a:pt x="3765" y="2023"/>
                    <a:pt x="3764" y="2020"/>
                  </a:cubicBezTo>
                  <a:cubicBezTo>
                    <a:pt x="3759" y="2014"/>
                    <a:pt x="3762" y="2011"/>
                    <a:pt x="3759" y="2006"/>
                  </a:cubicBezTo>
                  <a:cubicBezTo>
                    <a:pt x="3751" y="1990"/>
                    <a:pt x="3743" y="1975"/>
                    <a:pt x="3735" y="1960"/>
                  </a:cubicBezTo>
                  <a:cubicBezTo>
                    <a:pt x="3727" y="1943"/>
                    <a:pt x="3720" y="1927"/>
                    <a:pt x="3710" y="1911"/>
                  </a:cubicBezTo>
                  <a:cubicBezTo>
                    <a:pt x="3708" y="1907"/>
                    <a:pt x="3704" y="1904"/>
                    <a:pt x="3701" y="1900"/>
                  </a:cubicBezTo>
                  <a:cubicBezTo>
                    <a:pt x="3693" y="1888"/>
                    <a:pt x="3688" y="1875"/>
                    <a:pt x="3679" y="1861"/>
                  </a:cubicBezTo>
                  <a:cubicBezTo>
                    <a:pt x="3681" y="1859"/>
                    <a:pt x="3679" y="1858"/>
                    <a:pt x="3677" y="1856"/>
                  </a:cubicBezTo>
                  <a:cubicBezTo>
                    <a:pt x="3675" y="1853"/>
                    <a:pt x="3673" y="1850"/>
                    <a:pt x="3671" y="1846"/>
                  </a:cubicBezTo>
                  <a:cubicBezTo>
                    <a:pt x="3664" y="1839"/>
                    <a:pt x="3666" y="1839"/>
                    <a:pt x="3661" y="1830"/>
                  </a:cubicBezTo>
                  <a:cubicBezTo>
                    <a:pt x="3659" y="1825"/>
                    <a:pt x="3654" y="1826"/>
                    <a:pt x="3652" y="1818"/>
                  </a:cubicBezTo>
                  <a:cubicBezTo>
                    <a:pt x="3650" y="1815"/>
                    <a:pt x="3648" y="1812"/>
                    <a:pt x="3646" y="1808"/>
                  </a:cubicBezTo>
                  <a:cubicBezTo>
                    <a:pt x="3645" y="1806"/>
                    <a:pt x="3647" y="1801"/>
                    <a:pt x="3643" y="1802"/>
                  </a:cubicBezTo>
                  <a:cubicBezTo>
                    <a:pt x="3641" y="1799"/>
                    <a:pt x="3638" y="1795"/>
                    <a:pt x="3640" y="1793"/>
                  </a:cubicBezTo>
                  <a:cubicBezTo>
                    <a:pt x="3640" y="1788"/>
                    <a:pt x="3630" y="1789"/>
                    <a:pt x="3635" y="1784"/>
                  </a:cubicBezTo>
                  <a:cubicBezTo>
                    <a:pt x="3640" y="1786"/>
                    <a:pt x="3644" y="1791"/>
                    <a:pt x="3648" y="1796"/>
                  </a:cubicBezTo>
                  <a:cubicBezTo>
                    <a:pt x="3651" y="1805"/>
                    <a:pt x="3656" y="1807"/>
                    <a:pt x="3660" y="1814"/>
                  </a:cubicBezTo>
                  <a:cubicBezTo>
                    <a:pt x="3678" y="1846"/>
                    <a:pt x="3698" y="1868"/>
                    <a:pt x="3719" y="1898"/>
                  </a:cubicBezTo>
                  <a:cubicBezTo>
                    <a:pt x="3726" y="1912"/>
                    <a:pt x="3736" y="1925"/>
                    <a:pt x="3745" y="1943"/>
                  </a:cubicBezTo>
                  <a:cubicBezTo>
                    <a:pt x="3747" y="1948"/>
                    <a:pt x="3751" y="1945"/>
                    <a:pt x="3753" y="1952"/>
                  </a:cubicBezTo>
                  <a:cubicBezTo>
                    <a:pt x="3759" y="1967"/>
                    <a:pt x="3771" y="1977"/>
                    <a:pt x="3773" y="1987"/>
                  </a:cubicBezTo>
                  <a:cubicBezTo>
                    <a:pt x="3781" y="2000"/>
                    <a:pt x="3788" y="2013"/>
                    <a:pt x="3795" y="2026"/>
                  </a:cubicBezTo>
                  <a:cubicBezTo>
                    <a:pt x="3801" y="2041"/>
                    <a:pt x="3805" y="2046"/>
                    <a:pt x="3813" y="2063"/>
                  </a:cubicBezTo>
                  <a:cubicBezTo>
                    <a:pt x="3808" y="2067"/>
                    <a:pt x="3824" y="2077"/>
                    <a:pt x="3819" y="2081"/>
                  </a:cubicBezTo>
                  <a:cubicBezTo>
                    <a:pt x="3826" y="2088"/>
                    <a:pt x="3821" y="2099"/>
                    <a:pt x="3829" y="2100"/>
                  </a:cubicBezTo>
                  <a:cubicBezTo>
                    <a:pt x="3824" y="2090"/>
                    <a:pt x="3825" y="2083"/>
                    <a:pt x="3823" y="2074"/>
                  </a:cubicBezTo>
                  <a:cubicBezTo>
                    <a:pt x="3818" y="2064"/>
                    <a:pt x="3815" y="2056"/>
                    <a:pt x="3813" y="2047"/>
                  </a:cubicBezTo>
                  <a:cubicBezTo>
                    <a:pt x="3806" y="2036"/>
                    <a:pt x="3801" y="2026"/>
                    <a:pt x="3798" y="2017"/>
                  </a:cubicBezTo>
                  <a:cubicBezTo>
                    <a:pt x="3793" y="2008"/>
                    <a:pt x="3788" y="1999"/>
                    <a:pt x="3783" y="1990"/>
                  </a:cubicBezTo>
                  <a:cubicBezTo>
                    <a:pt x="3776" y="1979"/>
                    <a:pt x="3777" y="1974"/>
                    <a:pt x="3770" y="1967"/>
                  </a:cubicBezTo>
                  <a:cubicBezTo>
                    <a:pt x="3766" y="1956"/>
                    <a:pt x="3764" y="1956"/>
                    <a:pt x="3757" y="1945"/>
                  </a:cubicBezTo>
                  <a:cubicBezTo>
                    <a:pt x="3750" y="1934"/>
                    <a:pt x="3750" y="1933"/>
                    <a:pt x="3742" y="1923"/>
                  </a:cubicBezTo>
                  <a:cubicBezTo>
                    <a:pt x="3736" y="1909"/>
                    <a:pt x="3726" y="1896"/>
                    <a:pt x="3716" y="1878"/>
                  </a:cubicBezTo>
                  <a:cubicBezTo>
                    <a:pt x="3699" y="1857"/>
                    <a:pt x="3682" y="1832"/>
                    <a:pt x="3664" y="1801"/>
                  </a:cubicBezTo>
                  <a:cubicBezTo>
                    <a:pt x="3649" y="1784"/>
                    <a:pt x="3640" y="1771"/>
                    <a:pt x="3628" y="1753"/>
                  </a:cubicBezTo>
                  <a:cubicBezTo>
                    <a:pt x="3622" y="1743"/>
                    <a:pt x="3616" y="1732"/>
                    <a:pt x="3611" y="1722"/>
                  </a:cubicBezTo>
                  <a:cubicBezTo>
                    <a:pt x="3608" y="1714"/>
                    <a:pt x="3602" y="1715"/>
                    <a:pt x="3604" y="1710"/>
                  </a:cubicBezTo>
                  <a:cubicBezTo>
                    <a:pt x="3600" y="1705"/>
                    <a:pt x="3594" y="1703"/>
                    <a:pt x="3600" y="1698"/>
                  </a:cubicBezTo>
                  <a:cubicBezTo>
                    <a:pt x="3615" y="1726"/>
                    <a:pt x="3633" y="1736"/>
                    <a:pt x="3646" y="1759"/>
                  </a:cubicBezTo>
                  <a:cubicBezTo>
                    <a:pt x="3652" y="1756"/>
                    <a:pt x="3652" y="1774"/>
                    <a:pt x="3658" y="1771"/>
                  </a:cubicBezTo>
                  <a:cubicBezTo>
                    <a:pt x="3661" y="1781"/>
                    <a:pt x="3667" y="1780"/>
                    <a:pt x="3671" y="1789"/>
                  </a:cubicBezTo>
                  <a:cubicBezTo>
                    <a:pt x="3679" y="1799"/>
                    <a:pt x="3686" y="1812"/>
                    <a:pt x="3695" y="1821"/>
                  </a:cubicBezTo>
                  <a:cubicBezTo>
                    <a:pt x="3712" y="1852"/>
                    <a:pt x="3732" y="1877"/>
                    <a:pt x="3750" y="1904"/>
                  </a:cubicBezTo>
                  <a:cubicBezTo>
                    <a:pt x="3762" y="1925"/>
                    <a:pt x="3772" y="1943"/>
                    <a:pt x="3781" y="1958"/>
                  </a:cubicBezTo>
                  <a:cubicBezTo>
                    <a:pt x="3785" y="1966"/>
                    <a:pt x="3784" y="1968"/>
                    <a:pt x="3787" y="1968"/>
                  </a:cubicBezTo>
                  <a:cubicBezTo>
                    <a:pt x="3790" y="1969"/>
                    <a:pt x="3788" y="1976"/>
                    <a:pt x="3788" y="1976"/>
                  </a:cubicBezTo>
                  <a:cubicBezTo>
                    <a:pt x="3789" y="1977"/>
                    <a:pt x="3792" y="1977"/>
                    <a:pt x="3792" y="1977"/>
                  </a:cubicBezTo>
                  <a:cubicBezTo>
                    <a:pt x="3796" y="1985"/>
                    <a:pt x="3797" y="1994"/>
                    <a:pt x="3804" y="2003"/>
                  </a:cubicBezTo>
                  <a:cubicBezTo>
                    <a:pt x="3807" y="2006"/>
                    <a:pt x="3809" y="2017"/>
                    <a:pt x="3814" y="2016"/>
                  </a:cubicBezTo>
                  <a:cubicBezTo>
                    <a:pt x="3808" y="2010"/>
                    <a:pt x="3813" y="2006"/>
                    <a:pt x="3808" y="2000"/>
                  </a:cubicBezTo>
                  <a:cubicBezTo>
                    <a:pt x="3810" y="1993"/>
                    <a:pt x="3800" y="1994"/>
                    <a:pt x="3803" y="1987"/>
                  </a:cubicBezTo>
                  <a:cubicBezTo>
                    <a:pt x="3799" y="1980"/>
                    <a:pt x="3796" y="1974"/>
                    <a:pt x="3792" y="1968"/>
                  </a:cubicBezTo>
                  <a:cubicBezTo>
                    <a:pt x="3787" y="1964"/>
                    <a:pt x="3792" y="1953"/>
                    <a:pt x="3784" y="1954"/>
                  </a:cubicBezTo>
                  <a:cubicBezTo>
                    <a:pt x="3777" y="1931"/>
                    <a:pt x="3758" y="1906"/>
                    <a:pt x="3746" y="1882"/>
                  </a:cubicBezTo>
                  <a:cubicBezTo>
                    <a:pt x="3715" y="1842"/>
                    <a:pt x="3701" y="1816"/>
                    <a:pt x="3672" y="1772"/>
                  </a:cubicBezTo>
                  <a:cubicBezTo>
                    <a:pt x="3664" y="1770"/>
                    <a:pt x="3663" y="1761"/>
                    <a:pt x="3658" y="1758"/>
                  </a:cubicBezTo>
                  <a:cubicBezTo>
                    <a:pt x="3652" y="1756"/>
                    <a:pt x="3649" y="1740"/>
                    <a:pt x="3642" y="1739"/>
                  </a:cubicBezTo>
                  <a:cubicBezTo>
                    <a:pt x="3632" y="1725"/>
                    <a:pt x="3622" y="1710"/>
                    <a:pt x="3611" y="1700"/>
                  </a:cubicBezTo>
                  <a:cubicBezTo>
                    <a:pt x="3608" y="1693"/>
                    <a:pt x="3604" y="1687"/>
                    <a:pt x="3601" y="1681"/>
                  </a:cubicBezTo>
                  <a:cubicBezTo>
                    <a:pt x="3588" y="1668"/>
                    <a:pt x="3584" y="1656"/>
                    <a:pt x="3574" y="1639"/>
                  </a:cubicBezTo>
                  <a:cubicBezTo>
                    <a:pt x="3574" y="1634"/>
                    <a:pt x="3573" y="1629"/>
                    <a:pt x="3571" y="1624"/>
                  </a:cubicBezTo>
                  <a:cubicBezTo>
                    <a:pt x="3568" y="1619"/>
                    <a:pt x="3567" y="1614"/>
                    <a:pt x="3568" y="1609"/>
                  </a:cubicBezTo>
                  <a:cubicBezTo>
                    <a:pt x="3577" y="1625"/>
                    <a:pt x="3580" y="1625"/>
                    <a:pt x="3588" y="1639"/>
                  </a:cubicBezTo>
                  <a:cubicBezTo>
                    <a:pt x="3592" y="1641"/>
                    <a:pt x="3594" y="1646"/>
                    <a:pt x="3598" y="1647"/>
                  </a:cubicBezTo>
                  <a:cubicBezTo>
                    <a:pt x="3602" y="1650"/>
                    <a:pt x="3605" y="1657"/>
                    <a:pt x="3609" y="1657"/>
                  </a:cubicBezTo>
                  <a:cubicBezTo>
                    <a:pt x="3611" y="1664"/>
                    <a:pt x="3616" y="1661"/>
                    <a:pt x="3618" y="1668"/>
                  </a:cubicBezTo>
                  <a:cubicBezTo>
                    <a:pt x="3623" y="1667"/>
                    <a:pt x="3624" y="1680"/>
                    <a:pt x="3629" y="1678"/>
                  </a:cubicBezTo>
                  <a:cubicBezTo>
                    <a:pt x="3642" y="1699"/>
                    <a:pt x="3657" y="1709"/>
                    <a:pt x="3670" y="1726"/>
                  </a:cubicBezTo>
                  <a:cubicBezTo>
                    <a:pt x="3684" y="1742"/>
                    <a:pt x="3699" y="1753"/>
                    <a:pt x="3712" y="1771"/>
                  </a:cubicBezTo>
                  <a:cubicBezTo>
                    <a:pt x="3717" y="1766"/>
                    <a:pt x="3717" y="1783"/>
                    <a:pt x="3722" y="1778"/>
                  </a:cubicBezTo>
                  <a:cubicBezTo>
                    <a:pt x="3726" y="1782"/>
                    <a:pt x="3727" y="1793"/>
                    <a:pt x="3732" y="1792"/>
                  </a:cubicBezTo>
                  <a:cubicBezTo>
                    <a:pt x="3738" y="1804"/>
                    <a:pt x="3746" y="1810"/>
                    <a:pt x="3753" y="1818"/>
                  </a:cubicBezTo>
                  <a:cubicBezTo>
                    <a:pt x="3769" y="1844"/>
                    <a:pt x="3778" y="1860"/>
                    <a:pt x="3796" y="1884"/>
                  </a:cubicBezTo>
                  <a:cubicBezTo>
                    <a:pt x="3804" y="1897"/>
                    <a:pt x="3811" y="1910"/>
                    <a:pt x="3818" y="1923"/>
                  </a:cubicBezTo>
                  <a:cubicBezTo>
                    <a:pt x="3825" y="1928"/>
                    <a:pt x="3823" y="1930"/>
                    <a:pt x="3827" y="1937"/>
                  </a:cubicBezTo>
                  <a:cubicBezTo>
                    <a:pt x="3831" y="1942"/>
                    <a:pt x="3833" y="1955"/>
                    <a:pt x="3839" y="1955"/>
                  </a:cubicBezTo>
                  <a:cubicBezTo>
                    <a:pt x="3834" y="1949"/>
                    <a:pt x="3835" y="1944"/>
                    <a:pt x="3833" y="1939"/>
                  </a:cubicBezTo>
                  <a:cubicBezTo>
                    <a:pt x="3826" y="1926"/>
                    <a:pt x="3816" y="1911"/>
                    <a:pt x="3813" y="1899"/>
                  </a:cubicBezTo>
                  <a:cubicBezTo>
                    <a:pt x="3807" y="1897"/>
                    <a:pt x="3812" y="1896"/>
                    <a:pt x="3808" y="1891"/>
                  </a:cubicBezTo>
                  <a:cubicBezTo>
                    <a:pt x="3805" y="1889"/>
                    <a:pt x="3802" y="1887"/>
                    <a:pt x="3800" y="1881"/>
                  </a:cubicBezTo>
                  <a:cubicBezTo>
                    <a:pt x="3794" y="1871"/>
                    <a:pt x="3788" y="1860"/>
                    <a:pt x="3781" y="1849"/>
                  </a:cubicBezTo>
                  <a:cubicBezTo>
                    <a:pt x="3774" y="1841"/>
                    <a:pt x="3768" y="1830"/>
                    <a:pt x="3759" y="1815"/>
                  </a:cubicBezTo>
                  <a:cubicBezTo>
                    <a:pt x="3752" y="1810"/>
                    <a:pt x="3747" y="1795"/>
                    <a:pt x="3740" y="1790"/>
                  </a:cubicBezTo>
                  <a:cubicBezTo>
                    <a:pt x="3735" y="1781"/>
                    <a:pt x="3723" y="1772"/>
                    <a:pt x="3722" y="1765"/>
                  </a:cubicBezTo>
                  <a:cubicBezTo>
                    <a:pt x="3718" y="1764"/>
                    <a:pt x="3715" y="1760"/>
                    <a:pt x="3711" y="1755"/>
                  </a:cubicBezTo>
                  <a:cubicBezTo>
                    <a:pt x="3707" y="1754"/>
                    <a:pt x="3704" y="1747"/>
                    <a:pt x="3701" y="1741"/>
                  </a:cubicBezTo>
                  <a:cubicBezTo>
                    <a:pt x="3697" y="1741"/>
                    <a:pt x="3693" y="1736"/>
                    <a:pt x="3690" y="1731"/>
                  </a:cubicBezTo>
                  <a:cubicBezTo>
                    <a:pt x="3686" y="1727"/>
                    <a:pt x="3682" y="1724"/>
                    <a:pt x="3679" y="1721"/>
                  </a:cubicBezTo>
                  <a:cubicBezTo>
                    <a:pt x="3666" y="1702"/>
                    <a:pt x="3650" y="1693"/>
                    <a:pt x="3638" y="1674"/>
                  </a:cubicBezTo>
                  <a:cubicBezTo>
                    <a:pt x="3623" y="1661"/>
                    <a:pt x="3609" y="1641"/>
                    <a:pt x="3594" y="1630"/>
                  </a:cubicBezTo>
                  <a:cubicBezTo>
                    <a:pt x="3590" y="1622"/>
                    <a:pt x="3586" y="1617"/>
                    <a:pt x="3581" y="1613"/>
                  </a:cubicBezTo>
                  <a:cubicBezTo>
                    <a:pt x="3579" y="1610"/>
                    <a:pt x="3577" y="1606"/>
                    <a:pt x="3575" y="1603"/>
                  </a:cubicBezTo>
                  <a:cubicBezTo>
                    <a:pt x="3574" y="1600"/>
                    <a:pt x="3569" y="1600"/>
                    <a:pt x="3572" y="1596"/>
                  </a:cubicBezTo>
                  <a:cubicBezTo>
                    <a:pt x="3596" y="1617"/>
                    <a:pt x="3618" y="1647"/>
                    <a:pt x="3644" y="1665"/>
                  </a:cubicBezTo>
                  <a:cubicBezTo>
                    <a:pt x="3662" y="1692"/>
                    <a:pt x="3684" y="1707"/>
                    <a:pt x="3705" y="1728"/>
                  </a:cubicBezTo>
                  <a:cubicBezTo>
                    <a:pt x="3726" y="1744"/>
                    <a:pt x="3745" y="1773"/>
                    <a:pt x="3765" y="1795"/>
                  </a:cubicBezTo>
                  <a:cubicBezTo>
                    <a:pt x="3768" y="1801"/>
                    <a:pt x="3771" y="1806"/>
                    <a:pt x="3774" y="1812"/>
                  </a:cubicBezTo>
                  <a:cubicBezTo>
                    <a:pt x="3780" y="1809"/>
                    <a:pt x="3780" y="1827"/>
                    <a:pt x="3786" y="1824"/>
                  </a:cubicBezTo>
                  <a:cubicBezTo>
                    <a:pt x="3785" y="1813"/>
                    <a:pt x="3779" y="1812"/>
                    <a:pt x="3773" y="1801"/>
                  </a:cubicBezTo>
                  <a:cubicBezTo>
                    <a:pt x="3768" y="1788"/>
                    <a:pt x="3760" y="1785"/>
                    <a:pt x="3755" y="1773"/>
                  </a:cubicBezTo>
                  <a:cubicBezTo>
                    <a:pt x="3743" y="1752"/>
                    <a:pt x="3728" y="1741"/>
                    <a:pt x="3715" y="1723"/>
                  </a:cubicBezTo>
                  <a:cubicBezTo>
                    <a:pt x="3711" y="1724"/>
                    <a:pt x="3710" y="1716"/>
                    <a:pt x="3706" y="1717"/>
                  </a:cubicBezTo>
                  <a:cubicBezTo>
                    <a:pt x="3703" y="1714"/>
                    <a:pt x="3700" y="1713"/>
                    <a:pt x="3697" y="1711"/>
                  </a:cubicBezTo>
                  <a:cubicBezTo>
                    <a:pt x="3691" y="1699"/>
                    <a:pt x="3682" y="1693"/>
                    <a:pt x="3674" y="1685"/>
                  </a:cubicBezTo>
                  <a:cubicBezTo>
                    <a:pt x="3671" y="1681"/>
                    <a:pt x="3667" y="1680"/>
                    <a:pt x="3664" y="1672"/>
                  </a:cubicBezTo>
                  <a:cubicBezTo>
                    <a:pt x="3662" y="1673"/>
                    <a:pt x="3660" y="1670"/>
                    <a:pt x="3659" y="1667"/>
                  </a:cubicBezTo>
                  <a:cubicBezTo>
                    <a:pt x="3656" y="1669"/>
                    <a:pt x="3653" y="1663"/>
                    <a:pt x="3655" y="1661"/>
                  </a:cubicBezTo>
                  <a:cubicBezTo>
                    <a:pt x="3665" y="1669"/>
                    <a:pt x="3675" y="1678"/>
                    <a:pt x="3684" y="1688"/>
                  </a:cubicBezTo>
                  <a:cubicBezTo>
                    <a:pt x="3690" y="1689"/>
                    <a:pt x="3694" y="1694"/>
                    <a:pt x="3699" y="1696"/>
                  </a:cubicBezTo>
                  <a:cubicBezTo>
                    <a:pt x="3701" y="1699"/>
                    <a:pt x="3704" y="1700"/>
                    <a:pt x="3707" y="1700"/>
                  </a:cubicBezTo>
                  <a:cubicBezTo>
                    <a:pt x="3709" y="1702"/>
                    <a:pt x="3711" y="1708"/>
                    <a:pt x="3714" y="1707"/>
                  </a:cubicBezTo>
                  <a:cubicBezTo>
                    <a:pt x="3720" y="1707"/>
                    <a:pt x="3723" y="1716"/>
                    <a:pt x="3728" y="1717"/>
                  </a:cubicBezTo>
                  <a:cubicBezTo>
                    <a:pt x="3733" y="1723"/>
                    <a:pt x="3739" y="1726"/>
                    <a:pt x="3744" y="1730"/>
                  </a:cubicBezTo>
                  <a:cubicBezTo>
                    <a:pt x="3753" y="1739"/>
                    <a:pt x="3764" y="1743"/>
                    <a:pt x="3773" y="1752"/>
                  </a:cubicBezTo>
                  <a:cubicBezTo>
                    <a:pt x="3783" y="1761"/>
                    <a:pt x="3793" y="1769"/>
                    <a:pt x="3803" y="1776"/>
                  </a:cubicBezTo>
                  <a:cubicBezTo>
                    <a:pt x="3810" y="1787"/>
                    <a:pt x="3819" y="1795"/>
                    <a:pt x="3827" y="1803"/>
                  </a:cubicBezTo>
                  <a:cubicBezTo>
                    <a:pt x="3830" y="1812"/>
                    <a:pt x="3835" y="1812"/>
                    <a:pt x="3838" y="1819"/>
                  </a:cubicBezTo>
                  <a:cubicBezTo>
                    <a:pt x="3839" y="1820"/>
                    <a:pt x="3839" y="1821"/>
                    <a:pt x="3840" y="1822"/>
                  </a:cubicBezTo>
                  <a:cubicBezTo>
                    <a:pt x="3840" y="1813"/>
                    <a:pt x="3840" y="1813"/>
                    <a:pt x="3840" y="1813"/>
                  </a:cubicBezTo>
                  <a:cubicBezTo>
                    <a:pt x="3831" y="1800"/>
                    <a:pt x="3822" y="1790"/>
                    <a:pt x="3813" y="1779"/>
                  </a:cubicBezTo>
                  <a:cubicBezTo>
                    <a:pt x="3806" y="1772"/>
                    <a:pt x="3799" y="1765"/>
                    <a:pt x="3792" y="1758"/>
                  </a:cubicBezTo>
                  <a:cubicBezTo>
                    <a:pt x="3784" y="1755"/>
                    <a:pt x="3778" y="1742"/>
                    <a:pt x="3769" y="1741"/>
                  </a:cubicBezTo>
                  <a:cubicBezTo>
                    <a:pt x="3762" y="1733"/>
                    <a:pt x="3755" y="1729"/>
                    <a:pt x="3748" y="1723"/>
                  </a:cubicBezTo>
                  <a:cubicBezTo>
                    <a:pt x="3745" y="1716"/>
                    <a:pt x="3740" y="1719"/>
                    <a:pt x="3737" y="1713"/>
                  </a:cubicBezTo>
                  <a:cubicBezTo>
                    <a:pt x="3733" y="1710"/>
                    <a:pt x="3728" y="1711"/>
                    <a:pt x="3725" y="1703"/>
                  </a:cubicBezTo>
                  <a:cubicBezTo>
                    <a:pt x="3717" y="1701"/>
                    <a:pt x="3711" y="1692"/>
                    <a:pt x="3703" y="1688"/>
                  </a:cubicBezTo>
                  <a:cubicBezTo>
                    <a:pt x="3696" y="1682"/>
                    <a:pt x="3688" y="1677"/>
                    <a:pt x="3680" y="1671"/>
                  </a:cubicBezTo>
                  <a:cubicBezTo>
                    <a:pt x="3677" y="1667"/>
                    <a:pt x="3672" y="1665"/>
                    <a:pt x="3670" y="1658"/>
                  </a:cubicBezTo>
                  <a:cubicBezTo>
                    <a:pt x="3664" y="1658"/>
                    <a:pt x="3660" y="1650"/>
                    <a:pt x="3654" y="1650"/>
                  </a:cubicBezTo>
                  <a:cubicBezTo>
                    <a:pt x="3653" y="1647"/>
                    <a:pt x="3650" y="1644"/>
                    <a:pt x="3648" y="1643"/>
                  </a:cubicBezTo>
                  <a:cubicBezTo>
                    <a:pt x="3644" y="1644"/>
                    <a:pt x="3643" y="1636"/>
                    <a:pt x="3639" y="1637"/>
                  </a:cubicBezTo>
                  <a:cubicBezTo>
                    <a:pt x="3630" y="1624"/>
                    <a:pt x="3620" y="1617"/>
                    <a:pt x="3611" y="1607"/>
                  </a:cubicBezTo>
                  <a:cubicBezTo>
                    <a:pt x="3607" y="1608"/>
                    <a:pt x="3606" y="1603"/>
                    <a:pt x="3604" y="1600"/>
                  </a:cubicBezTo>
                  <a:cubicBezTo>
                    <a:pt x="3601" y="1601"/>
                    <a:pt x="3599" y="1596"/>
                    <a:pt x="3597" y="1593"/>
                  </a:cubicBezTo>
                  <a:cubicBezTo>
                    <a:pt x="3591" y="1593"/>
                    <a:pt x="3588" y="1580"/>
                    <a:pt x="3581" y="1580"/>
                  </a:cubicBezTo>
                  <a:cubicBezTo>
                    <a:pt x="3581" y="1572"/>
                    <a:pt x="3575" y="1572"/>
                    <a:pt x="3570" y="1565"/>
                  </a:cubicBezTo>
                  <a:cubicBezTo>
                    <a:pt x="3566" y="1555"/>
                    <a:pt x="3560" y="1554"/>
                    <a:pt x="3556" y="1545"/>
                  </a:cubicBezTo>
                  <a:cubicBezTo>
                    <a:pt x="3556" y="1542"/>
                    <a:pt x="3548" y="1536"/>
                    <a:pt x="3552" y="1534"/>
                  </a:cubicBezTo>
                  <a:cubicBezTo>
                    <a:pt x="3551" y="1529"/>
                    <a:pt x="3541" y="1529"/>
                    <a:pt x="3546" y="1523"/>
                  </a:cubicBezTo>
                  <a:cubicBezTo>
                    <a:pt x="3552" y="1522"/>
                    <a:pt x="3553" y="1536"/>
                    <a:pt x="3559" y="1536"/>
                  </a:cubicBezTo>
                  <a:cubicBezTo>
                    <a:pt x="3562" y="1542"/>
                    <a:pt x="3567" y="1542"/>
                    <a:pt x="3570" y="1551"/>
                  </a:cubicBezTo>
                  <a:cubicBezTo>
                    <a:pt x="3574" y="1549"/>
                    <a:pt x="3575" y="1556"/>
                    <a:pt x="3578" y="1555"/>
                  </a:cubicBezTo>
                  <a:cubicBezTo>
                    <a:pt x="3580" y="1559"/>
                    <a:pt x="3583" y="1558"/>
                    <a:pt x="3585" y="1562"/>
                  </a:cubicBezTo>
                  <a:cubicBezTo>
                    <a:pt x="3589" y="1567"/>
                    <a:pt x="3594" y="1571"/>
                    <a:pt x="3598" y="1576"/>
                  </a:cubicBezTo>
                  <a:cubicBezTo>
                    <a:pt x="3608" y="1584"/>
                    <a:pt x="3618" y="1592"/>
                    <a:pt x="3628" y="1600"/>
                  </a:cubicBezTo>
                  <a:cubicBezTo>
                    <a:pt x="3634" y="1600"/>
                    <a:pt x="3637" y="1610"/>
                    <a:pt x="3644" y="1607"/>
                  </a:cubicBezTo>
                  <a:cubicBezTo>
                    <a:pt x="3649" y="1613"/>
                    <a:pt x="3652" y="1622"/>
                    <a:pt x="3659" y="1620"/>
                  </a:cubicBezTo>
                  <a:cubicBezTo>
                    <a:pt x="3668" y="1633"/>
                    <a:pt x="3680" y="1633"/>
                    <a:pt x="3689" y="1644"/>
                  </a:cubicBezTo>
                  <a:cubicBezTo>
                    <a:pt x="3695" y="1644"/>
                    <a:pt x="3699" y="1652"/>
                    <a:pt x="3705" y="1652"/>
                  </a:cubicBezTo>
                  <a:cubicBezTo>
                    <a:pt x="3713" y="1654"/>
                    <a:pt x="3710" y="1658"/>
                    <a:pt x="3718" y="1661"/>
                  </a:cubicBezTo>
                  <a:cubicBezTo>
                    <a:pt x="3728" y="1670"/>
                    <a:pt x="3738" y="1674"/>
                    <a:pt x="3748" y="1685"/>
                  </a:cubicBezTo>
                  <a:cubicBezTo>
                    <a:pt x="3754" y="1683"/>
                    <a:pt x="3757" y="1694"/>
                    <a:pt x="3762" y="1695"/>
                  </a:cubicBezTo>
                  <a:cubicBezTo>
                    <a:pt x="3768" y="1697"/>
                    <a:pt x="3773" y="1703"/>
                    <a:pt x="3778" y="1708"/>
                  </a:cubicBezTo>
                  <a:cubicBezTo>
                    <a:pt x="3783" y="1712"/>
                    <a:pt x="3787" y="1716"/>
                    <a:pt x="3791" y="1723"/>
                  </a:cubicBezTo>
                  <a:cubicBezTo>
                    <a:pt x="3798" y="1722"/>
                    <a:pt x="3801" y="1735"/>
                    <a:pt x="3808" y="1732"/>
                  </a:cubicBezTo>
                  <a:cubicBezTo>
                    <a:pt x="3798" y="1716"/>
                    <a:pt x="3785" y="1710"/>
                    <a:pt x="3774" y="1697"/>
                  </a:cubicBezTo>
                  <a:cubicBezTo>
                    <a:pt x="3763" y="1684"/>
                    <a:pt x="3749" y="1681"/>
                    <a:pt x="3739" y="1665"/>
                  </a:cubicBezTo>
                  <a:cubicBezTo>
                    <a:pt x="3735" y="1667"/>
                    <a:pt x="3734" y="1659"/>
                    <a:pt x="3730" y="1662"/>
                  </a:cubicBezTo>
                  <a:cubicBezTo>
                    <a:pt x="3726" y="1659"/>
                    <a:pt x="3724" y="1654"/>
                    <a:pt x="3720" y="1654"/>
                  </a:cubicBezTo>
                  <a:cubicBezTo>
                    <a:pt x="3714" y="1645"/>
                    <a:pt x="3705" y="1646"/>
                    <a:pt x="3700" y="1638"/>
                  </a:cubicBezTo>
                  <a:cubicBezTo>
                    <a:pt x="3691" y="1638"/>
                    <a:pt x="3686" y="1628"/>
                    <a:pt x="3679" y="1626"/>
                  </a:cubicBezTo>
                  <a:cubicBezTo>
                    <a:pt x="3672" y="1621"/>
                    <a:pt x="3665" y="1617"/>
                    <a:pt x="3659" y="1610"/>
                  </a:cubicBezTo>
                  <a:cubicBezTo>
                    <a:pt x="3646" y="1597"/>
                    <a:pt x="3632" y="1591"/>
                    <a:pt x="3620" y="1580"/>
                  </a:cubicBezTo>
                  <a:cubicBezTo>
                    <a:pt x="3606" y="1569"/>
                    <a:pt x="3593" y="1561"/>
                    <a:pt x="3584" y="1546"/>
                  </a:cubicBezTo>
                  <a:cubicBezTo>
                    <a:pt x="3580" y="1548"/>
                    <a:pt x="3579" y="1540"/>
                    <a:pt x="3575" y="1540"/>
                  </a:cubicBezTo>
                  <a:cubicBezTo>
                    <a:pt x="3572" y="1537"/>
                    <a:pt x="3568" y="1537"/>
                    <a:pt x="3565" y="1532"/>
                  </a:cubicBezTo>
                  <a:cubicBezTo>
                    <a:pt x="3554" y="1514"/>
                    <a:pt x="3542" y="1501"/>
                    <a:pt x="3531" y="1486"/>
                  </a:cubicBezTo>
                  <a:cubicBezTo>
                    <a:pt x="3527" y="1479"/>
                    <a:pt x="3523" y="1472"/>
                    <a:pt x="3519" y="1465"/>
                  </a:cubicBezTo>
                  <a:cubicBezTo>
                    <a:pt x="3517" y="1462"/>
                    <a:pt x="3514" y="1458"/>
                    <a:pt x="3516" y="1456"/>
                  </a:cubicBezTo>
                  <a:cubicBezTo>
                    <a:pt x="3515" y="1452"/>
                    <a:pt x="3508" y="1447"/>
                    <a:pt x="3512" y="1445"/>
                  </a:cubicBezTo>
                  <a:cubicBezTo>
                    <a:pt x="3518" y="1458"/>
                    <a:pt x="3526" y="1465"/>
                    <a:pt x="3534" y="1473"/>
                  </a:cubicBezTo>
                  <a:cubicBezTo>
                    <a:pt x="3539" y="1485"/>
                    <a:pt x="3546" y="1490"/>
                    <a:pt x="3551" y="1499"/>
                  </a:cubicBezTo>
                  <a:cubicBezTo>
                    <a:pt x="3556" y="1505"/>
                    <a:pt x="3567" y="1513"/>
                    <a:pt x="3566" y="1520"/>
                  </a:cubicBezTo>
                  <a:cubicBezTo>
                    <a:pt x="3576" y="1520"/>
                    <a:pt x="3575" y="1526"/>
                    <a:pt x="3581" y="1531"/>
                  </a:cubicBezTo>
                  <a:cubicBezTo>
                    <a:pt x="3588" y="1531"/>
                    <a:pt x="3593" y="1543"/>
                    <a:pt x="3600" y="1545"/>
                  </a:cubicBezTo>
                  <a:cubicBezTo>
                    <a:pt x="3605" y="1552"/>
                    <a:pt x="3611" y="1553"/>
                    <a:pt x="3616" y="1560"/>
                  </a:cubicBezTo>
                  <a:cubicBezTo>
                    <a:pt x="3622" y="1566"/>
                    <a:pt x="3629" y="1570"/>
                    <a:pt x="3635" y="1574"/>
                  </a:cubicBezTo>
                  <a:cubicBezTo>
                    <a:pt x="3647" y="1584"/>
                    <a:pt x="3660" y="1590"/>
                    <a:pt x="3672" y="1599"/>
                  </a:cubicBezTo>
                  <a:cubicBezTo>
                    <a:pt x="3676" y="1598"/>
                    <a:pt x="3677" y="1606"/>
                    <a:pt x="3681" y="1605"/>
                  </a:cubicBezTo>
                  <a:cubicBezTo>
                    <a:pt x="3685" y="1606"/>
                    <a:pt x="3688" y="1608"/>
                    <a:pt x="3692" y="1610"/>
                  </a:cubicBezTo>
                  <a:cubicBezTo>
                    <a:pt x="3698" y="1615"/>
                    <a:pt x="3705" y="1617"/>
                    <a:pt x="3710" y="1624"/>
                  </a:cubicBezTo>
                  <a:cubicBezTo>
                    <a:pt x="3717" y="1624"/>
                    <a:pt x="3722" y="1631"/>
                    <a:pt x="3729" y="1632"/>
                  </a:cubicBezTo>
                  <a:cubicBezTo>
                    <a:pt x="3730" y="1641"/>
                    <a:pt x="3737" y="1630"/>
                    <a:pt x="3738" y="1638"/>
                  </a:cubicBezTo>
                  <a:cubicBezTo>
                    <a:pt x="3742" y="1636"/>
                    <a:pt x="3744" y="1645"/>
                    <a:pt x="3749" y="1643"/>
                  </a:cubicBezTo>
                  <a:cubicBezTo>
                    <a:pt x="3761" y="1652"/>
                    <a:pt x="3773" y="1659"/>
                    <a:pt x="3786" y="1665"/>
                  </a:cubicBezTo>
                  <a:cubicBezTo>
                    <a:pt x="3798" y="1673"/>
                    <a:pt x="3810" y="1684"/>
                    <a:pt x="3823" y="1691"/>
                  </a:cubicBezTo>
                  <a:cubicBezTo>
                    <a:pt x="3825" y="1695"/>
                    <a:pt x="3828" y="1697"/>
                    <a:pt x="3831" y="1697"/>
                  </a:cubicBezTo>
                  <a:cubicBezTo>
                    <a:pt x="3834" y="1700"/>
                    <a:pt x="3837" y="1704"/>
                    <a:pt x="3840" y="1705"/>
                  </a:cubicBezTo>
                  <a:cubicBezTo>
                    <a:pt x="3840" y="1699"/>
                    <a:pt x="3840" y="1699"/>
                    <a:pt x="3840" y="1699"/>
                  </a:cubicBezTo>
                  <a:cubicBezTo>
                    <a:pt x="3836" y="1695"/>
                    <a:pt x="3833" y="1687"/>
                    <a:pt x="3827" y="1689"/>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24" y="1021"/>
                    <a:pt x="3023" y="1018"/>
                    <a:pt x="3021" y="1015"/>
                  </a:cubicBezTo>
                  <a:cubicBezTo>
                    <a:pt x="3018" y="1002"/>
                    <a:pt x="3017" y="989"/>
                    <a:pt x="3012" y="976"/>
                  </a:cubicBezTo>
                  <a:cubicBezTo>
                    <a:pt x="3013" y="970"/>
                    <a:pt x="3013" y="964"/>
                    <a:pt x="3010" y="958"/>
                  </a:cubicBezTo>
                  <a:cubicBezTo>
                    <a:pt x="3013" y="953"/>
                    <a:pt x="3010" y="946"/>
                    <a:pt x="3011" y="941"/>
                  </a:cubicBezTo>
                  <a:cubicBezTo>
                    <a:pt x="3007" y="928"/>
                    <a:pt x="3011" y="916"/>
                    <a:pt x="3006" y="903"/>
                  </a:cubicBezTo>
                  <a:cubicBezTo>
                    <a:pt x="3009" y="898"/>
                    <a:pt x="3001" y="890"/>
                    <a:pt x="3007" y="886"/>
                  </a:cubicBezTo>
                  <a:cubicBezTo>
                    <a:pt x="3000" y="878"/>
                    <a:pt x="3005" y="874"/>
                    <a:pt x="3002" y="867"/>
                  </a:cubicBezTo>
                  <a:cubicBezTo>
                    <a:pt x="3007" y="856"/>
                    <a:pt x="2995" y="841"/>
                    <a:pt x="3000" y="830"/>
                  </a:cubicBezTo>
                  <a:cubicBezTo>
                    <a:pt x="2992" y="822"/>
                    <a:pt x="3003" y="819"/>
                    <a:pt x="2998" y="812"/>
                  </a:cubicBezTo>
                  <a:cubicBezTo>
                    <a:pt x="2995" y="805"/>
                    <a:pt x="2998" y="800"/>
                    <a:pt x="2996" y="794"/>
                  </a:cubicBezTo>
                  <a:cubicBezTo>
                    <a:pt x="2990" y="786"/>
                    <a:pt x="2996" y="781"/>
                    <a:pt x="2989" y="773"/>
                  </a:cubicBezTo>
                  <a:cubicBezTo>
                    <a:pt x="2992" y="771"/>
                    <a:pt x="2986" y="766"/>
                    <a:pt x="2990" y="764"/>
                  </a:cubicBezTo>
                  <a:cubicBezTo>
                    <a:pt x="2990" y="762"/>
                    <a:pt x="2989" y="759"/>
                    <a:pt x="2987" y="755"/>
                  </a:cubicBezTo>
                  <a:cubicBezTo>
                    <a:pt x="2988" y="744"/>
                    <a:pt x="2980" y="728"/>
                    <a:pt x="2979" y="721"/>
                  </a:cubicBezTo>
                  <a:cubicBezTo>
                    <a:pt x="2983" y="719"/>
                    <a:pt x="2985" y="730"/>
                    <a:pt x="2988" y="733"/>
                  </a:cubicBezTo>
                  <a:cubicBezTo>
                    <a:pt x="2984" y="736"/>
                    <a:pt x="2992" y="742"/>
                    <a:pt x="2990" y="745"/>
                  </a:cubicBezTo>
                  <a:cubicBezTo>
                    <a:pt x="2997" y="755"/>
                    <a:pt x="2994" y="762"/>
                    <a:pt x="3002" y="771"/>
                  </a:cubicBezTo>
                  <a:cubicBezTo>
                    <a:pt x="3000" y="776"/>
                    <a:pt x="3004" y="782"/>
                    <a:pt x="3003" y="787"/>
                  </a:cubicBezTo>
                  <a:cubicBezTo>
                    <a:pt x="3007" y="793"/>
                    <a:pt x="3003" y="796"/>
                    <a:pt x="3009" y="803"/>
                  </a:cubicBezTo>
                  <a:cubicBezTo>
                    <a:pt x="3007" y="807"/>
                    <a:pt x="3009" y="812"/>
                    <a:pt x="3012" y="817"/>
                  </a:cubicBezTo>
                  <a:cubicBezTo>
                    <a:pt x="3014" y="823"/>
                    <a:pt x="3013" y="827"/>
                    <a:pt x="3018" y="833"/>
                  </a:cubicBezTo>
                  <a:cubicBezTo>
                    <a:pt x="3015" y="837"/>
                    <a:pt x="3018" y="842"/>
                    <a:pt x="3018" y="847"/>
                  </a:cubicBezTo>
                  <a:cubicBezTo>
                    <a:pt x="3022" y="853"/>
                    <a:pt x="3014" y="855"/>
                    <a:pt x="3021" y="862"/>
                  </a:cubicBezTo>
                  <a:cubicBezTo>
                    <a:pt x="3023" y="872"/>
                    <a:pt x="3015" y="879"/>
                    <a:pt x="3023" y="890"/>
                  </a:cubicBezTo>
                  <a:cubicBezTo>
                    <a:pt x="3019" y="898"/>
                    <a:pt x="3025" y="909"/>
                    <a:pt x="3026" y="919"/>
                  </a:cubicBezTo>
                  <a:cubicBezTo>
                    <a:pt x="3022" y="922"/>
                    <a:pt x="3030" y="929"/>
                    <a:pt x="3026" y="933"/>
                  </a:cubicBezTo>
                  <a:cubicBezTo>
                    <a:pt x="3027" y="937"/>
                    <a:pt x="3022" y="940"/>
                    <a:pt x="3027" y="945"/>
                  </a:cubicBezTo>
                  <a:cubicBezTo>
                    <a:pt x="3026" y="954"/>
                    <a:pt x="3028" y="964"/>
                    <a:pt x="3030" y="974"/>
                  </a:cubicBezTo>
                  <a:cubicBezTo>
                    <a:pt x="3029" y="982"/>
                    <a:pt x="3034" y="992"/>
                    <a:pt x="3031" y="1000"/>
                  </a:cubicBezTo>
                  <a:cubicBezTo>
                    <a:pt x="3036" y="1011"/>
                    <a:pt x="3031" y="1019"/>
                    <a:pt x="3037" y="1030"/>
                  </a:cubicBezTo>
                  <a:cubicBezTo>
                    <a:pt x="3036" y="1038"/>
                    <a:pt x="3035" y="1047"/>
                    <a:pt x="3039" y="1056"/>
                  </a:cubicBezTo>
                  <a:cubicBezTo>
                    <a:pt x="3030" y="1055"/>
                    <a:pt x="3034" y="1042"/>
                    <a:pt x="3027" y="1036"/>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34" y="1197"/>
                    <a:pt x="3130" y="1213"/>
                    <a:pt x="3127" y="1230"/>
                  </a:cubicBezTo>
                  <a:cubicBezTo>
                    <a:pt x="3127" y="1239"/>
                    <a:pt x="3121" y="1247"/>
                    <a:pt x="3123" y="1257"/>
                  </a:cubicBezTo>
                  <a:cubicBezTo>
                    <a:pt x="3121" y="1261"/>
                    <a:pt x="3124" y="1266"/>
                    <a:pt x="3120" y="1270"/>
                  </a:cubicBezTo>
                  <a:cubicBezTo>
                    <a:pt x="3125" y="1275"/>
                    <a:pt x="3116" y="1277"/>
                    <a:pt x="3122" y="1282"/>
                  </a:cubicBezTo>
                  <a:cubicBezTo>
                    <a:pt x="3119" y="1283"/>
                    <a:pt x="3117" y="1279"/>
                    <a:pt x="3119" y="1278"/>
                  </a:cubicBezTo>
                  <a:cubicBezTo>
                    <a:pt x="3117" y="1275"/>
                    <a:pt x="3119" y="1274"/>
                    <a:pt x="3118" y="1271"/>
                  </a:cubicBezTo>
                  <a:cubicBezTo>
                    <a:pt x="3120" y="1269"/>
                    <a:pt x="3117" y="1266"/>
                    <a:pt x="3119" y="1264"/>
                  </a:cubicBezTo>
                  <a:cubicBezTo>
                    <a:pt x="3119" y="1262"/>
                    <a:pt x="3120" y="1261"/>
                    <a:pt x="3119" y="1259"/>
                  </a:cubicBezTo>
                  <a:cubicBezTo>
                    <a:pt x="3121" y="1257"/>
                    <a:pt x="3119" y="1254"/>
                    <a:pt x="3118" y="1252"/>
                  </a:cubicBezTo>
                  <a:cubicBezTo>
                    <a:pt x="3119" y="1250"/>
                    <a:pt x="3120" y="1248"/>
                    <a:pt x="3119" y="1245"/>
                  </a:cubicBezTo>
                  <a:cubicBezTo>
                    <a:pt x="3120" y="1241"/>
                    <a:pt x="3119" y="1237"/>
                    <a:pt x="3121" y="1233"/>
                  </a:cubicBezTo>
                  <a:cubicBezTo>
                    <a:pt x="3118" y="1228"/>
                    <a:pt x="3121" y="1224"/>
                    <a:pt x="3121" y="1220"/>
                  </a:cubicBezTo>
                  <a:cubicBezTo>
                    <a:pt x="3122" y="1215"/>
                    <a:pt x="3119" y="1210"/>
                    <a:pt x="3122" y="1206"/>
                  </a:cubicBezTo>
                  <a:cubicBezTo>
                    <a:pt x="3118" y="1196"/>
                    <a:pt x="3123" y="1189"/>
                    <a:pt x="3120" y="1179"/>
                  </a:cubicBezTo>
                  <a:cubicBezTo>
                    <a:pt x="3122" y="1171"/>
                    <a:pt x="3120" y="1162"/>
                    <a:pt x="3122" y="1154"/>
                  </a:cubicBezTo>
                  <a:cubicBezTo>
                    <a:pt x="3120" y="1145"/>
                    <a:pt x="3119" y="1136"/>
                    <a:pt x="3120" y="1127"/>
                  </a:cubicBezTo>
                  <a:cubicBezTo>
                    <a:pt x="3117" y="1117"/>
                    <a:pt x="3121" y="1109"/>
                    <a:pt x="3118" y="1099"/>
                  </a:cubicBezTo>
                  <a:cubicBezTo>
                    <a:pt x="3120" y="1095"/>
                    <a:pt x="3117" y="1089"/>
                    <a:pt x="3118" y="1085"/>
                  </a:cubicBezTo>
                  <a:cubicBezTo>
                    <a:pt x="3117" y="1080"/>
                    <a:pt x="3122" y="1078"/>
                    <a:pt x="3116" y="1072"/>
                  </a:cubicBezTo>
                  <a:cubicBezTo>
                    <a:pt x="3117" y="1064"/>
                    <a:pt x="3113" y="1054"/>
                    <a:pt x="3115" y="1046"/>
                  </a:cubicBezTo>
                  <a:cubicBezTo>
                    <a:pt x="3110" y="1040"/>
                    <a:pt x="3113" y="1036"/>
                    <a:pt x="3112" y="1031"/>
                  </a:cubicBezTo>
                  <a:cubicBezTo>
                    <a:pt x="3111" y="1027"/>
                    <a:pt x="3108" y="1022"/>
                    <a:pt x="3110" y="1018"/>
                  </a:cubicBezTo>
                  <a:cubicBezTo>
                    <a:pt x="3108" y="1000"/>
                    <a:pt x="3106" y="981"/>
                    <a:pt x="3103" y="962"/>
                  </a:cubicBezTo>
                  <a:cubicBezTo>
                    <a:pt x="3101" y="953"/>
                    <a:pt x="3102" y="945"/>
                    <a:pt x="3098" y="935"/>
                  </a:cubicBezTo>
                  <a:cubicBezTo>
                    <a:pt x="3103" y="927"/>
                    <a:pt x="3093" y="916"/>
                    <a:pt x="3097" y="908"/>
                  </a:cubicBezTo>
                  <a:cubicBezTo>
                    <a:pt x="3093" y="898"/>
                    <a:pt x="3096" y="890"/>
                    <a:pt x="3091" y="879"/>
                  </a:cubicBezTo>
                  <a:cubicBezTo>
                    <a:pt x="3089" y="874"/>
                    <a:pt x="3092" y="870"/>
                    <a:pt x="3088" y="864"/>
                  </a:cubicBezTo>
                  <a:cubicBezTo>
                    <a:pt x="3094" y="862"/>
                    <a:pt x="3080" y="854"/>
                    <a:pt x="3086" y="852"/>
                  </a:cubicBezTo>
                  <a:cubicBezTo>
                    <a:pt x="3083" y="833"/>
                    <a:pt x="3074" y="814"/>
                    <a:pt x="3067" y="794"/>
                  </a:cubicBezTo>
                  <a:cubicBezTo>
                    <a:pt x="3074" y="793"/>
                    <a:pt x="3077" y="807"/>
                    <a:pt x="3084" y="806"/>
                  </a:cubicBezTo>
                  <a:cubicBezTo>
                    <a:pt x="3089" y="814"/>
                    <a:pt x="3094" y="822"/>
                    <a:pt x="3099" y="831"/>
                  </a:cubicBezTo>
                  <a:cubicBezTo>
                    <a:pt x="3102" y="838"/>
                    <a:pt x="3101" y="843"/>
                    <a:pt x="3107" y="850"/>
                  </a:cubicBezTo>
                  <a:cubicBezTo>
                    <a:pt x="3106" y="855"/>
                    <a:pt x="3107" y="860"/>
                    <a:pt x="3110" y="865"/>
                  </a:cubicBezTo>
                  <a:cubicBezTo>
                    <a:pt x="3111" y="870"/>
                    <a:pt x="3108" y="874"/>
                    <a:pt x="3113" y="880"/>
                  </a:cubicBezTo>
                  <a:cubicBezTo>
                    <a:pt x="3115" y="890"/>
                    <a:pt x="3113" y="898"/>
                    <a:pt x="3122" y="910"/>
                  </a:cubicBezTo>
                  <a:cubicBezTo>
                    <a:pt x="3119" y="919"/>
                    <a:pt x="3123" y="929"/>
                    <a:pt x="3125" y="939"/>
                  </a:cubicBezTo>
                  <a:cubicBezTo>
                    <a:pt x="3120" y="942"/>
                    <a:pt x="3128" y="949"/>
                    <a:pt x="3124" y="953"/>
                  </a:cubicBezTo>
                  <a:cubicBezTo>
                    <a:pt x="3126" y="957"/>
                    <a:pt x="3123" y="960"/>
                    <a:pt x="3126" y="965"/>
                  </a:cubicBezTo>
                  <a:cubicBezTo>
                    <a:pt x="3124" y="973"/>
                    <a:pt x="3130" y="984"/>
                    <a:pt x="3128" y="992"/>
                  </a:cubicBezTo>
                  <a:cubicBezTo>
                    <a:pt x="3132" y="996"/>
                    <a:pt x="3127" y="997"/>
                    <a:pt x="3128" y="1002"/>
                  </a:cubicBezTo>
                  <a:cubicBezTo>
                    <a:pt x="3129" y="1004"/>
                    <a:pt x="3131" y="1005"/>
                    <a:pt x="3131" y="1006"/>
                  </a:cubicBezTo>
                  <a:cubicBezTo>
                    <a:pt x="3131" y="1008"/>
                    <a:pt x="3129" y="1011"/>
                    <a:pt x="3129" y="1013"/>
                  </a:cubicBezTo>
                  <a:cubicBezTo>
                    <a:pt x="3129" y="1015"/>
                    <a:pt x="3132" y="1017"/>
                    <a:pt x="3129" y="1018"/>
                  </a:cubicBezTo>
                  <a:cubicBezTo>
                    <a:pt x="3132" y="1028"/>
                    <a:pt x="3134" y="1038"/>
                    <a:pt x="3132" y="1047"/>
                  </a:cubicBezTo>
                  <a:cubicBezTo>
                    <a:pt x="3134" y="1056"/>
                    <a:pt x="3135" y="1065"/>
                    <a:pt x="3133" y="1073"/>
                  </a:cubicBezTo>
                  <a:cubicBezTo>
                    <a:pt x="3136" y="1083"/>
                    <a:pt x="3135" y="1091"/>
                    <a:pt x="3135" y="1100"/>
                  </a:cubicBezTo>
                  <a:cubicBezTo>
                    <a:pt x="3135" y="1109"/>
                    <a:pt x="3135" y="1117"/>
                    <a:pt x="3133" y="1125"/>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7" y="1011"/>
                    <a:pt x="3271" y="1003"/>
                    <a:pt x="3265" y="998"/>
                  </a:cubicBezTo>
                  <a:cubicBezTo>
                    <a:pt x="3264" y="995"/>
                    <a:pt x="3267" y="996"/>
                    <a:pt x="3267" y="997"/>
                  </a:cubicBezTo>
                  <a:cubicBezTo>
                    <a:pt x="3274" y="1001"/>
                    <a:pt x="3280" y="1009"/>
                    <a:pt x="3288" y="1009"/>
                  </a:cubicBezTo>
                  <a:cubicBezTo>
                    <a:pt x="3292" y="1021"/>
                    <a:pt x="3301" y="1016"/>
                    <a:pt x="3307" y="1023"/>
                  </a:cubicBezTo>
                  <a:cubicBezTo>
                    <a:pt x="3310" y="1029"/>
                    <a:pt x="3314" y="1028"/>
                    <a:pt x="3318" y="1028"/>
                  </a:cubicBezTo>
                  <a:cubicBezTo>
                    <a:pt x="3320" y="1033"/>
                    <a:pt x="3323" y="1035"/>
                    <a:pt x="3327" y="1034"/>
                  </a:cubicBezTo>
                  <a:cubicBezTo>
                    <a:pt x="3332" y="1040"/>
                    <a:pt x="3340" y="1041"/>
                    <a:pt x="3346" y="1048"/>
                  </a:cubicBezTo>
                  <a:cubicBezTo>
                    <a:pt x="3353" y="1049"/>
                    <a:pt x="3358" y="1056"/>
                    <a:pt x="3365" y="1058"/>
                  </a:cubicBezTo>
                  <a:cubicBezTo>
                    <a:pt x="3370" y="1056"/>
                    <a:pt x="3372" y="1065"/>
                    <a:pt x="3376" y="1063"/>
                  </a:cubicBezTo>
                  <a:cubicBezTo>
                    <a:pt x="3380" y="1061"/>
                    <a:pt x="3383" y="1064"/>
                    <a:pt x="3385" y="1069"/>
                  </a:cubicBezTo>
                  <a:cubicBezTo>
                    <a:pt x="3393" y="1068"/>
                    <a:pt x="3398" y="1076"/>
                    <a:pt x="3405" y="1079"/>
                  </a:cubicBezTo>
                  <a:cubicBezTo>
                    <a:pt x="3411" y="1085"/>
                    <a:pt x="3419" y="1084"/>
                    <a:pt x="3425" y="1090"/>
                  </a:cubicBezTo>
                  <a:cubicBezTo>
                    <a:pt x="3429" y="1090"/>
                    <a:pt x="3430" y="1100"/>
                    <a:pt x="3435" y="1095"/>
                  </a:cubicBezTo>
                  <a:cubicBezTo>
                    <a:pt x="3438" y="1100"/>
                    <a:pt x="3442" y="1099"/>
                    <a:pt x="3445" y="1106"/>
                  </a:cubicBezTo>
                  <a:cubicBezTo>
                    <a:pt x="3450" y="1102"/>
                    <a:pt x="3451" y="1113"/>
                    <a:pt x="3455" y="1111"/>
                  </a:cubicBezTo>
                  <a:cubicBezTo>
                    <a:pt x="3458" y="1113"/>
                    <a:pt x="3461" y="1114"/>
                    <a:pt x="3464" y="1117"/>
                  </a:cubicBezTo>
                  <a:cubicBezTo>
                    <a:pt x="3477" y="1124"/>
                    <a:pt x="3490" y="1134"/>
                    <a:pt x="3504" y="1138"/>
                  </a:cubicBezTo>
                  <a:cubicBezTo>
                    <a:pt x="3509" y="1144"/>
                    <a:pt x="3517" y="1145"/>
                    <a:pt x="3523" y="1152"/>
                  </a:cubicBezTo>
                  <a:cubicBezTo>
                    <a:pt x="3529" y="1155"/>
                    <a:pt x="3535" y="1162"/>
                    <a:pt x="3541" y="1165"/>
                  </a:cubicBezTo>
                  <a:cubicBezTo>
                    <a:pt x="3553" y="1178"/>
                    <a:pt x="3566" y="1187"/>
                    <a:pt x="3577" y="1200"/>
                  </a:cubicBezTo>
                  <a:cubicBezTo>
                    <a:pt x="3573" y="1200"/>
                    <a:pt x="3569" y="1200"/>
                    <a:pt x="3566" y="1195"/>
                  </a:cubicBezTo>
                  <a:cubicBezTo>
                    <a:pt x="3564" y="1196"/>
                    <a:pt x="3563" y="1192"/>
                    <a:pt x="3560" y="1193"/>
                  </a:cubicBezTo>
                  <a:cubicBezTo>
                    <a:pt x="3558" y="1194"/>
                    <a:pt x="3557" y="1192"/>
                    <a:pt x="3556" y="1190"/>
                  </a:cubicBezTo>
                  <a:cubicBezTo>
                    <a:pt x="3552" y="1189"/>
                    <a:pt x="3548" y="1189"/>
                    <a:pt x="3545" y="1185"/>
                  </a:cubicBezTo>
                  <a:cubicBezTo>
                    <a:pt x="3542" y="1183"/>
                    <a:pt x="3539" y="1182"/>
                    <a:pt x="3535" y="1183"/>
                  </a:cubicBezTo>
                  <a:cubicBezTo>
                    <a:pt x="3529" y="1181"/>
                    <a:pt x="3534" y="1178"/>
                    <a:pt x="3528" y="1176"/>
                  </a:cubicBezTo>
                  <a:cubicBezTo>
                    <a:pt x="3524" y="1178"/>
                    <a:pt x="3521" y="1172"/>
                    <a:pt x="3516" y="1174"/>
                  </a:cubicBezTo>
                  <a:cubicBezTo>
                    <a:pt x="3511" y="1168"/>
                    <a:pt x="3503" y="1167"/>
                    <a:pt x="3497" y="1164"/>
                  </a:cubicBezTo>
                  <a:cubicBezTo>
                    <a:pt x="3490" y="1158"/>
                    <a:pt x="3483" y="1156"/>
                    <a:pt x="3476" y="1151"/>
                  </a:cubicBezTo>
                  <a:cubicBezTo>
                    <a:pt x="3469" y="1147"/>
                    <a:pt x="3462" y="1147"/>
                    <a:pt x="3456" y="1140"/>
                  </a:cubicBezTo>
                  <a:cubicBezTo>
                    <a:pt x="3451" y="1145"/>
                    <a:pt x="3450" y="1134"/>
                    <a:pt x="3445" y="1136"/>
                  </a:cubicBezTo>
                  <a:cubicBezTo>
                    <a:pt x="3442" y="1133"/>
                    <a:pt x="3439" y="1132"/>
                    <a:pt x="3436" y="1130"/>
                  </a:cubicBezTo>
                  <a:cubicBezTo>
                    <a:pt x="3430" y="1127"/>
                    <a:pt x="3424" y="1119"/>
                    <a:pt x="3417" y="1119"/>
                  </a:cubicBezTo>
                  <a:cubicBezTo>
                    <a:pt x="3411" y="1109"/>
                    <a:pt x="3402" y="1115"/>
                    <a:pt x="3396" y="1107"/>
                  </a:cubicBezTo>
                  <a:cubicBezTo>
                    <a:pt x="3389" y="1104"/>
                    <a:pt x="3382" y="1100"/>
                    <a:pt x="3376" y="1096"/>
                  </a:cubicBezTo>
                  <a:cubicBezTo>
                    <a:pt x="3373" y="1091"/>
                    <a:pt x="3369" y="1091"/>
                    <a:pt x="3366" y="1088"/>
                  </a:cubicBezTo>
                  <a:cubicBezTo>
                    <a:pt x="3362" y="1088"/>
                    <a:pt x="3361" y="1080"/>
                    <a:pt x="3357" y="1082"/>
                  </a:cubicBezTo>
                  <a:cubicBezTo>
                    <a:pt x="3354" y="1079"/>
                    <a:pt x="3351" y="1074"/>
                    <a:pt x="3347" y="1074"/>
                  </a:cubicBezTo>
                  <a:cubicBezTo>
                    <a:pt x="3343" y="1075"/>
                    <a:pt x="3342" y="1066"/>
                    <a:pt x="3338" y="1068"/>
                  </a:cubicBezTo>
                  <a:cubicBezTo>
                    <a:pt x="3333" y="1059"/>
                    <a:pt x="3325" y="1057"/>
                    <a:pt x="3319" y="1049"/>
                  </a:cubicBezTo>
                  <a:cubicBezTo>
                    <a:pt x="3311" y="1050"/>
                    <a:pt x="3308" y="1036"/>
                    <a:pt x="3300" y="1035"/>
                  </a:cubicBezTo>
                  <a:close/>
                  <a:moveTo>
                    <a:pt x="3392" y="1172"/>
                  </a:moveTo>
                  <a:cubicBezTo>
                    <a:pt x="3385" y="1167"/>
                    <a:pt x="3378" y="1163"/>
                    <a:pt x="3372" y="1156"/>
                  </a:cubicBezTo>
                  <a:cubicBezTo>
                    <a:pt x="3379" y="1154"/>
                    <a:pt x="3383" y="1160"/>
                    <a:pt x="3388" y="1165"/>
                  </a:cubicBezTo>
                  <a:cubicBezTo>
                    <a:pt x="3391" y="1167"/>
                    <a:pt x="3394" y="1165"/>
                    <a:pt x="3396" y="1169"/>
                  </a:cubicBezTo>
                  <a:cubicBezTo>
                    <a:pt x="3399" y="1168"/>
                    <a:pt x="3400" y="1175"/>
                    <a:pt x="3404" y="1173"/>
                  </a:cubicBezTo>
                  <a:cubicBezTo>
                    <a:pt x="3413" y="1182"/>
                    <a:pt x="3423" y="1186"/>
                    <a:pt x="3432" y="1195"/>
                  </a:cubicBezTo>
                  <a:cubicBezTo>
                    <a:pt x="3439" y="1196"/>
                    <a:pt x="3444" y="1200"/>
                    <a:pt x="3450" y="1201"/>
                  </a:cubicBezTo>
                  <a:cubicBezTo>
                    <a:pt x="3454" y="1209"/>
                    <a:pt x="3460" y="1205"/>
                    <a:pt x="3464" y="1212"/>
                  </a:cubicBezTo>
                  <a:cubicBezTo>
                    <a:pt x="3476" y="1215"/>
                    <a:pt x="3485" y="1224"/>
                    <a:pt x="3497" y="1226"/>
                  </a:cubicBezTo>
                  <a:cubicBezTo>
                    <a:pt x="3502" y="1231"/>
                    <a:pt x="3508" y="1233"/>
                    <a:pt x="3513" y="1236"/>
                  </a:cubicBezTo>
                  <a:cubicBezTo>
                    <a:pt x="3514" y="1237"/>
                    <a:pt x="3515" y="1240"/>
                    <a:pt x="3516" y="1240"/>
                  </a:cubicBezTo>
                  <a:cubicBezTo>
                    <a:pt x="3519" y="1241"/>
                    <a:pt x="3524" y="1240"/>
                    <a:pt x="3528" y="1247"/>
                  </a:cubicBezTo>
                  <a:cubicBezTo>
                    <a:pt x="3534" y="1245"/>
                    <a:pt x="3537" y="1258"/>
                    <a:pt x="3543" y="1255"/>
                  </a:cubicBezTo>
                  <a:cubicBezTo>
                    <a:pt x="3547" y="1261"/>
                    <a:pt x="3553" y="1261"/>
                    <a:pt x="3558" y="1266"/>
                  </a:cubicBezTo>
                  <a:cubicBezTo>
                    <a:pt x="3577" y="1281"/>
                    <a:pt x="3598" y="1293"/>
                    <a:pt x="3616" y="1311"/>
                  </a:cubicBezTo>
                  <a:cubicBezTo>
                    <a:pt x="3622" y="1313"/>
                    <a:pt x="3627" y="1319"/>
                    <a:pt x="3632" y="1324"/>
                  </a:cubicBezTo>
                  <a:cubicBezTo>
                    <a:pt x="3637" y="1326"/>
                    <a:pt x="3641" y="1334"/>
                    <a:pt x="3647" y="1335"/>
                  </a:cubicBezTo>
                  <a:cubicBezTo>
                    <a:pt x="3655" y="1347"/>
                    <a:pt x="3665" y="1351"/>
                    <a:pt x="3674" y="1363"/>
                  </a:cubicBezTo>
                  <a:cubicBezTo>
                    <a:pt x="3661" y="1360"/>
                    <a:pt x="3652" y="1341"/>
                    <a:pt x="3638" y="1340"/>
                  </a:cubicBezTo>
                  <a:cubicBezTo>
                    <a:pt x="3634" y="1330"/>
                    <a:pt x="3626" y="1332"/>
                    <a:pt x="3621" y="1328"/>
                  </a:cubicBezTo>
                  <a:cubicBezTo>
                    <a:pt x="3615" y="1323"/>
                    <a:pt x="3609" y="1323"/>
                    <a:pt x="3604" y="1318"/>
                  </a:cubicBezTo>
                  <a:cubicBezTo>
                    <a:pt x="3598" y="1316"/>
                    <a:pt x="3593" y="1310"/>
                    <a:pt x="3586" y="1306"/>
                  </a:cubicBezTo>
                  <a:cubicBezTo>
                    <a:pt x="3579" y="1307"/>
                    <a:pt x="3575" y="1297"/>
                    <a:pt x="3568" y="1298"/>
                  </a:cubicBezTo>
                  <a:cubicBezTo>
                    <a:pt x="3563" y="1290"/>
                    <a:pt x="3556" y="1292"/>
                    <a:pt x="3550" y="1286"/>
                  </a:cubicBezTo>
                  <a:cubicBezTo>
                    <a:pt x="3544" y="1284"/>
                    <a:pt x="3540" y="1278"/>
                    <a:pt x="3534" y="1276"/>
                  </a:cubicBezTo>
                  <a:cubicBezTo>
                    <a:pt x="3521" y="1272"/>
                    <a:pt x="3509" y="1264"/>
                    <a:pt x="3498" y="1256"/>
                  </a:cubicBezTo>
                  <a:cubicBezTo>
                    <a:pt x="3493" y="1261"/>
                    <a:pt x="3493" y="1246"/>
                    <a:pt x="3489" y="1250"/>
                  </a:cubicBezTo>
                  <a:cubicBezTo>
                    <a:pt x="3486" y="1248"/>
                    <a:pt x="3483" y="1247"/>
                    <a:pt x="3480" y="1244"/>
                  </a:cubicBezTo>
                  <a:cubicBezTo>
                    <a:pt x="3474" y="1243"/>
                    <a:pt x="3469" y="1237"/>
                    <a:pt x="3463" y="1235"/>
                  </a:cubicBezTo>
                  <a:cubicBezTo>
                    <a:pt x="3457" y="1233"/>
                    <a:pt x="3452" y="1224"/>
                    <a:pt x="3446" y="1223"/>
                  </a:cubicBezTo>
                  <a:cubicBezTo>
                    <a:pt x="3437" y="1221"/>
                    <a:pt x="3440" y="1213"/>
                    <a:pt x="3432" y="1214"/>
                  </a:cubicBezTo>
                  <a:cubicBezTo>
                    <a:pt x="3427" y="1207"/>
                    <a:pt x="3421" y="1204"/>
                    <a:pt x="3416" y="1199"/>
                  </a:cubicBezTo>
                  <a:cubicBezTo>
                    <a:pt x="3414" y="1192"/>
                    <a:pt x="3410" y="1195"/>
                    <a:pt x="3408" y="1190"/>
                  </a:cubicBezTo>
                  <a:cubicBezTo>
                    <a:pt x="3404" y="1191"/>
                    <a:pt x="3404" y="1184"/>
                    <a:pt x="3400" y="1186"/>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9" y="1573"/>
                    <a:pt x="3495" y="1581"/>
                    <a:pt x="3497" y="1590"/>
                  </a:cubicBezTo>
                  <a:cubicBezTo>
                    <a:pt x="3490" y="1597"/>
                    <a:pt x="3497" y="1607"/>
                    <a:pt x="3492" y="1615"/>
                  </a:cubicBezTo>
                  <a:cubicBezTo>
                    <a:pt x="3491" y="1619"/>
                    <a:pt x="3494" y="1624"/>
                    <a:pt x="3490" y="1627"/>
                  </a:cubicBezTo>
                  <a:cubicBezTo>
                    <a:pt x="3490" y="1630"/>
                    <a:pt x="3491" y="1635"/>
                    <a:pt x="3489" y="1638"/>
                  </a:cubicBezTo>
                  <a:cubicBezTo>
                    <a:pt x="3484" y="1646"/>
                    <a:pt x="3488" y="1655"/>
                    <a:pt x="3481" y="1662"/>
                  </a:cubicBezTo>
                  <a:cubicBezTo>
                    <a:pt x="3483" y="1671"/>
                    <a:pt x="3478" y="1679"/>
                    <a:pt x="3476" y="1687"/>
                  </a:cubicBezTo>
                  <a:cubicBezTo>
                    <a:pt x="3474" y="1695"/>
                    <a:pt x="3476" y="1704"/>
                    <a:pt x="3471" y="1712"/>
                  </a:cubicBezTo>
                  <a:cubicBezTo>
                    <a:pt x="3468" y="1719"/>
                    <a:pt x="3469" y="1727"/>
                    <a:pt x="3465" y="1734"/>
                  </a:cubicBezTo>
                  <a:cubicBezTo>
                    <a:pt x="3467" y="1740"/>
                    <a:pt x="3458" y="1742"/>
                    <a:pt x="3461" y="1747"/>
                  </a:cubicBezTo>
                  <a:cubicBezTo>
                    <a:pt x="3463" y="1752"/>
                    <a:pt x="3458" y="1754"/>
                    <a:pt x="3456" y="1758"/>
                  </a:cubicBezTo>
                  <a:cubicBezTo>
                    <a:pt x="3456" y="1760"/>
                    <a:pt x="3457" y="1763"/>
                    <a:pt x="3455" y="1765"/>
                  </a:cubicBezTo>
                  <a:cubicBezTo>
                    <a:pt x="3453" y="1766"/>
                    <a:pt x="3455" y="1770"/>
                    <a:pt x="3453" y="1771"/>
                  </a:cubicBezTo>
                  <a:cubicBezTo>
                    <a:pt x="3449" y="1774"/>
                    <a:pt x="3452" y="1779"/>
                    <a:pt x="3448" y="1782"/>
                  </a:cubicBezTo>
                  <a:cubicBezTo>
                    <a:pt x="3443" y="1797"/>
                    <a:pt x="3437" y="1813"/>
                    <a:pt x="3430" y="1828"/>
                  </a:cubicBezTo>
                  <a:cubicBezTo>
                    <a:pt x="3426" y="1843"/>
                    <a:pt x="3420" y="1858"/>
                    <a:pt x="3413" y="1873"/>
                  </a:cubicBezTo>
                  <a:cubicBezTo>
                    <a:pt x="3413" y="1878"/>
                    <a:pt x="3412" y="1882"/>
                    <a:pt x="3409" y="1886"/>
                  </a:cubicBezTo>
                  <a:cubicBezTo>
                    <a:pt x="3409" y="1890"/>
                    <a:pt x="3409" y="1894"/>
                    <a:pt x="3408" y="1898"/>
                  </a:cubicBezTo>
                  <a:cubicBezTo>
                    <a:pt x="3404" y="1901"/>
                    <a:pt x="3407" y="1906"/>
                    <a:pt x="3403" y="1909"/>
                  </a:cubicBezTo>
                  <a:cubicBezTo>
                    <a:pt x="3409" y="1914"/>
                    <a:pt x="3398" y="1916"/>
                    <a:pt x="3402" y="1921"/>
                  </a:cubicBezTo>
                  <a:cubicBezTo>
                    <a:pt x="3402" y="1924"/>
                    <a:pt x="3400" y="1926"/>
                    <a:pt x="3401" y="1929"/>
                  </a:cubicBezTo>
                  <a:cubicBezTo>
                    <a:pt x="3400" y="1933"/>
                    <a:pt x="3398" y="1933"/>
                    <a:pt x="3396" y="1929"/>
                  </a:cubicBezTo>
                  <a:cubicBezTo>
                    <a:pt x="3403" y="1928"/>
                    <a:pt x="3395" y="1921"/>
                    <a:pt x="3397" y="1918"/>
                  </a:cubicBezTo>
                  <a:cubicBezTo>
                    <a:pt x="3403" y="1915"/>
                    <a:pt x="3395" y="1909"/>
                    <a:pt x="3399" y="1906"/>
                  </a:cubicBezTo>
                  <a:cubicBezTo>
                    <a:pt x="3399" y="1898"/>
                    <a:pt x="3401" y="1890"/>
                    <a:pt x="3402" y="1882"/>
                  </a:cubicBezTo>
                  <a:cubicBezTo>
                    <a:pt x="3399" y="1879"/>
                    <a:pt x="3401" y="1878"/>
                    <a:pt x="3403" y="1876"/>
                  </a:cubicBezTo>
                  <a:cubicBezTo>
                    <a:pt x="3402" y="1874"/>
                    <a:pt x="3402" y="1872"/>
                    <a:pt x="3403" y="1871"/>
                  </a:cubicBezTo>
                  <a:cubicBezTo>
                    <a:pt x="3404" y="1867"/>
                    <a:pt x="3401" y="1862"/>
                    <a:pt x="3404" y="1859"/>
                  </a:cubicBezTo>
                  <a:cubicBezTo>
                    <a:pt x="3401" y="1850"/>
                    <a:pt x="3411" y="1844"/>
                    <a:pt x="3407" y="1835"/>
                  </a:cubicBezTo>
                  <a:cubicBezTo>
                    <a:pt x="3411" y="1832"/>
                    <a:pt x="3405" y="1826"/>
                    <a:pt x="3412" y="1824"/>
                  </a:cubicBezTo>
                  <a:cubicBezTo>
                    <a:pt x="3410" y="1820"/>
                    <a:pt x="3415" y="1817"/>
                    <a:pt x="3414" y="1813"/>
                  </a:cubicBezTo>
                  <a:cubicBezTo>
                    <a:pt x="3414" y="1805"/>
                    <a:pt x="3421" y="1798"/>
                    <a:pt x="3420" y="1790"/>
                  </a:cubicBezTo>
                  <a:cubicBezTo>
                    <a:pt x="3422" y="1782"/>
                    <a:pt x="3427" y="1776"/>
                    <a:pt x="3426" y="1767"/>
                  </a:cubicBezTo>
                  <a:cubicBezTo>
                    <a:pt x="3428" y="1760"/>
                    <a:pt x="3435" y="1755"/>
                    <a:pt x="3430" y="1746"/>
                  </a:cubicBezTo>
                  <a:cubicBezTo>
                    <a:pt x="3440" y="1744"/>
                    <a:pt x="3431" y="1738"/>
                    <a:pt x="3438" y="1736"/>
                  </a:cubicBezTo>
                  <a:cubicBezTo>
                    <a:pt x="3438" y="1725"/>
                    <a:pt x="3443" y="1715"/>
                    <a:pt x="3442" y="1704"/>
                  </a:cubicBezTo>
                  <a:cubicBezTo>
                    <a:pt x="3449" y="1702"/>
                    <a:pt x="3445" y="1698"/>
                    <a:pt x="3447" y="1695"/>
                  </a:cubicBezTo>
                  <a:cubicBezTo>
                    <a:pt x="3448" y="1692"/>
                    <a:pt x="3449" y="1688"/>
                    <a:pt x="3450" y="1685"/>
                  </a:cubicBezTo>
                  <a:cubicBezTo>
                    <a:pt x="3453" y="1680"/>
                    <a:pt x="3452" y="1673"/>
                    <a:pt x="3453" y="1667"/>
                  </a:cubicBezTo>
                  <a:cubicBezTo>
                    <a:pt x="3457" y="1660"/>
                    <a:pt x="3460" y="1653"/>
                    <a:pt x="3463" y="1645"/>
                  </a:cubicBezTo>
                  <a:cubicBezTo>
                    <a:pt x="3464" y="1641"/>
                    <a:pt x="3463" y="1637"/>
                    <a:pt x="3464" y="1633"/>
                  </a:cubicBezTo>
                  <a:cubicBezTo>
                    <a:pt x="3466" y="1629"/>
                    <a:pt x="3469" y="1627"/>
                    <a:pt x="3469" y="1622"/>
                  </a:cubicBezTo>
                  <a:cubicBezTo>
                    <a:pt x="3471" y="1615"/>
                    <a:pt x="3473" y="1607"/>
                    <a:pt x="3475" y="1600"/>
                  </a:cubicBezTo>
                  <a:cubicBezTo>
                    <a:pt x="3477" y="1593"/>
                    <a:pt x="3476" y="1585"/>
                    <a:pt x="3483" y="1579"/>
                  </a:cubicBezTo>
                  <a:cubicBezTo>
                    <a:pt x="3475" y="1567"/>
                    <a:pt x="3489" y="1560"/>
                    <a:pt x="3481" y="1547"/>
                  </a:cubicBezTo>
                  <a:cubicBezTo>
                    <a:pt x="3486" y="1539"/>
                    <a:pt x="3485" y="1529"/>
                    <a:pt x="3490" y="1520"/>
                  </a:cubicBezTo>
                  <a:cubicBezTo>
                    <a:pt x="3486" y="1511"/>
                    <a:pt x="3490" y="1504"/>
                    <a:pt x="3486" y="1495"/>
                  </a:cubicBezTo>
                  <a:cubicBezTo>
                    <a:pt x="3494" y="1475"/>
                    <a:pt x="3486" y="1452"/>
                    <a:pt x="3491" y="1432"/>
                  </a:cubicBezTo>
                  <a:cubicBezTo>
                    <a:pt x="3496" y="1430"/>
                    <a:pt x="3496" y="1441"/>
                    <a:pt x="3495" y="1443"/>
                  </a:cubicBezTo>
                  <a:cubicBezTo>
                    <a:pt x="3498" y="1448"/>
                    <a:pt x="3501" y="1453"/>
                    <a:pt x="3503" y="1458"/>
                  </a:cubicBezTo>
                  <a:cubicBezTo>
                    <a:pt x="3497" y="1463"/>
                    <a:pt x="3502" y="1470"/>
                    <a:pt x="3497" y="1475"/>
                  </a:cubicBezTo>
                  <a:cubicBezTo>
                    <a:pt x="3501" y="1487"/>
                    <a:pt x="3502" y="1497"/>
                    <a:pt x="3499" y="1507"/>
                  </a:cubicBezTo>
                  <a:cubicBezTo>
                    <a:pt x="3505" y="1519"/>
                    <a:pt x="3497" y="1527"/>
                    <a:pt x="3504" y="1540"/>
                  </a:cubicBezTo>
                  <a:cubicBezTo>
                    <a:pt x="3499" y="1543"/>
                    <a:pt x="3503" y="1549"/>
                    <a:pt x="3500" y="1553"/>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30" y="250"/>
                    <a:pt x="727" y="250"/>
                    <a:pt x="723" y="250"/>
                  </a:cubicBezTo>
                  <a:cubicBezTo>
                    <a:pt x="719" y="246"/>
                    <a:pt x="710" y="248"/>
                    <a:pt x="703" y="247"/>
                  </a:cubicBezTo>
                  <a:cubicBezTo>
                    <a:pt x="700" y="243"/>
                    <a:pt x="693" y="242"/>
                    <a:pt x="688" y="238"/>
                  </a:cubicBezTo>
                  <a:cubicBezTo>
                    <a:pt x="682" y="235"/>
                    <a:pt x="678" y="231"/>
                    <a:pt x="671" y="229"/>
                  </a:cubicBezTo>
                  <a:cubicBezTo>
                    <a:pt x="668" y="224"/>
                    <a:pt x="659" y="225"/>
                    <a:pt x="656" y="220"/>
                  </a:cubicBezTo>
                  <a:cubicBezTo>
                    <a:pt x="649" y="218"/>
                    <a:pt x="646" y="213"/>
                    <a:pt x="639" y="211"/>
                  </a:cubicBezTo>
                  <a:cubicBezTo>
                    <a:pt x="634" y="207"/>
                    <a:pt x="631" y="203"/>
                    <a:pt x="624" y="202"/>
                  </a:cubicBezTo>
                  <a:cubicBezTo>
                    <a:pt x="622" y="195"/>
                    <a:pt x="612" y="196"/>
                    <a:pt x="609" y="191"/>
                  </a:cubicBezTo>
                  <a:cubicBezTo>
                    <a:pt x="605" y="186"/>
                    <a:pt x="597" y="185"/>
                    <a:pt x="594" y="179"/>
                  </a:cubicBezTo>
                  <a:cubicBezTo>
                    <a:pt x="585" y="179"/>
                    <a:pt x="585" y="171"/>
                    <a:pt x="576" y="170"/>
                  </a:cubicBezTo>
                  <a:cubicBezTo>
                    <a:pt x="576" y="168"/>
                    <a:pt x="574" y="166"/>
                    <a:pt x="570" y="166"/>
                  </a:cubicBezTo>
                  <a:cubicBezTo>
                    <a:pt x="566" y="166"/>
                    <a:pt x="569" y="159"/>
                    <a:pt x="564" y="159"/>
                  </a:cubicBezTo>
                  <a:cubicBezTo>
                    <a:pt x="560" y="155"/>
                    <a:pt x="551" y="154"/>
                    <a:pt x="549" y="148"/>
                  </a:cubicBezTo>
                  <a:cubicBezTo>
                    <a:pt x="544" y="143"/>
                    <a:pt x="536" y="143"/>
                    <a:pt x="534" y="137"/>
                  </a:cubicBezTo>
                  <a:cubicBezTo>
                    <a:pt x="529" y="136"/>
                    <a:pt x="526" y="135"/>
                    <a:pt x="525" y="132"/>
                  </a:cubicBezTo>
                  <a:cubicBezTo>
                    <a:pt x="525" y="128"/>
                    <a:pt x="518" y="131"/>
                    <a:pt x="518" y="125"/>
                  </a:cubicBezTo>
                  <a:cubicBezTo>
                    <a:pt x="514" y="126"/>
                    <a:pt x="514" y="122"/>
                    <a:pt x="512" y="121"/>
                  </a:cubicBezTo>
                  <a:cubicBezTo>
                    <a:pt x="512" y="117"/>
                    <a:pt x="505" y="119"/>
                    <a:pt x="506" y="114"/>
                  </a:cubicBezTo>
                  <a:cubicBezTo>
                    <a:pt x="499" y="112"/>
                    <a:pt x="496" y="106"/>
                    <a:pt x="491" y="103"/>
                  </a:cubicBezTo>
                  <a:cubicBezTo>
                    <a:pt x="489" y="100"/>
                    <a:pt x="486" y="99"/>
                    <a:pt x="482" y="99"/>
                  </a:cubicBezTo>
                  <a:cubicBezTo>
                    <a:pt x="484" y="93"/>
                    <a:pt x="478" y="94"/>
                    <a:pt x="478" y="90"/>
                  </a:cubicBezTo>
                  <a:cubicBezTo>
                    <a:pt x="472" y="91"/>
                    <a:pt x="474" y="85"/>
                    <a:pt x="471" y="83"/>
                  </a:cubicBezTo>
                  <a:cubicBezTo>
                    <a:pt x="467" y="83"/>
                    <a:pt x="465" y="81"/>
                    <a:pt x="465" y="76"/>
                  </a:cubicBezTo>
                  <a:cubicBezTo>
                    <a:pt x="454" y="72"/>
                    <a:pt x="447" y="64"/>
                    <a:pt x="437" y="58"/>
                  </a:cubicBezTo>
                  <a:cubicBezTo>
                    <a:pt x="436" y="56"/>
                    <a:pt x="434" y="54"/>
                    <a:pt x="431" y="54"/>
                  </a:cubicBezTo>
                  <a:cubicBezTo>
                    <a:pt x="431" y="50"/>
                    <a:pt x="428" y="49"/>
                    <a:pt x="426" y="47"/>
                  </a:cubicBezTo>
                  <a:cubicBezTo>
                    <a:pt x="424" y="42"/>
                    <a:pt x="416" y="42"/>
                    <a:pt x="414" y="36"/>
                  </a:cubicBezTo>
                  <a:cubicBezTo>
                    <a:pt x="413" y="33"/>
                    <a:pt x="409" y="33"/>
                    <a:pt x="407" y="31"/>
                  </a:cubicBezTo>
                  <a:cubicBezTo>
                    <a:pt x="406" y="29"/>
                    <a:pt x="404" y="27"/>
                    <a:pt x="401" y="27"/>
                  </a:cubicBezTo>
                  <a:cubicBezTo>
                    <a:pt x="402" y="18"/>
                    <a:pt x="391" y="21"/>
                    <a:pt x="390" y="14"/>
                  </a:cubicBezTo>
                  <a:cubicBezTo>
                    <a:pt x="385" y="10"/>
                    <a:pt x="381" y="5"/>
                    <a:pt x="376" y="0"/>
                  </a:cubicBezTo>
                  <a:cubicBezTo>
                    <a:pt x="361" y="0"/>
                    <a:pt x="361" y="0"/>
                    <a:pt x="361" y="0"/>
                  </a:cubicBezTo>
                  <a:cubicBezTo>
                    <a:pt x="372" y="9"/>
                    <a:pt x="380" y="20"/>
                    <a:pt x="392" y="27"/>
                  </a:cubicBezTo>
                  <a:cubicBezTo>
                    <a:pt x="394" y="31"/>
                    <a:pt x="397" y="34"/>
                    <a:pt x="400" y="36"/>
                  </a:cubicBezTo>
                  <a:cubicBezTo>
                    <a:pt x="402" y="37"/>
                    <a:pt x="404" y="38"/>
                    <a:pt x="405" y="40"/>
                  </a:cubicBezTo>
                  <a:cubicBezTo>
                    <a:pt x="405" y="43"/>
                    <a:pt x="409" y="42"/>
                    <a:pt x="409" y="45"/>
                  </a:cubicBezTo>
                  <a:cubicBezTo>
                    <a:pt x="416" y="49"/>
                    <a:pt x="419" y="57"/>
                    <a:pt x="428" y="60"/>
                  </a:cubicBezTo>
                  <a:cubicBezTo>
                    <a:pt x="439" y="73"/>
                    <a:pt x="455" y="80"/>
                    <a:pt x="465" y="94"/>
                  </a:cubicBezTo>
                  <a:cubicBezTo>
                    <a:pt x="474" y="97"/>
                    <a:pt x="479" y="102"/>
                    <a:pt x="484" y="109"/>
                  </a:cubicBezTo>
                  <a:cubicBezTo>
                    <a:pt x="494" y="111"/>
                    <a:pt x="498" y="119"/>
                    <a:pt x="503" y="125"/>
                  </a:cubicBezTo>
                  <a:cubicBezTo>
                    <a:pt x="512" y="128"/>
                    <a:pt x="517" y="135"/>
                    <a:pt x="525" y="139"/>
                  </a:cubicBezTo>
                  <a:cubicBezTo>
                    <a:pt x="530" y="145"/>
                    <a:pt x="540" y="147"/>
                    <a:pt x="544" y="154"/>
                  </a:cubicBezTo>
                  <a:cubicBezTo>
                    <a:pt x="553" y="157"/>
                    <a:pt x="558" y="164"/>
                    <a:pt x="566" y="168"/>
                  </a:cubicBezTo>
                  <a:cubicBezTo>
                    <a:pt x="567" y="172"/>
                    <a:pt x="573" y="172"/>
                    <a:pt x="576" y="175"/>
                  </a:cubicBezTo>
                  <a:cubicBezTo>
                    <a:pt x="580" y="177"/>
                    <a:pt x="581" y="181"/>
                    <a:pt x="587" y="182"/>
                  </a:cubicBezTo>
                  <a:cubicBezTo>
                    <a:pt x="593" y="188"/>
                    <a:pt x="600" y="192"/>
                    <a:pt x="609" y="195"/>
                  </a:cubicBezTo>
                  <a:cubicBezTo>
                    <a:pt x="613" y="203"/>
                    <a:pt x="624" y="203"/>
                    <a:pt x="628" y="211"/>
                  </a:cubicBezTo>
                  <a:cubicBezTo>
                    <a:pt x="639" y="211"/>
                    <a:pt x="642" y="220"/>
                    <a:pt x="652" y="222"/>
                  </a:cubicBezTo>
                  <a:cubicBezTo>
                    <a:pt x="653" y="226"/>
                    <a:pt x="659" y="226"/>
                    <a:pt x="662" y="229"/>
                  </a:cubicBezTo>
                  <a:cubicBezTo>
                    <a:pt x="665" y="232"/>
                    <a:pt x="671" y="232"/>
                    <a:pt x="673" y="236"/>
                  </a:cubicBezTo>
                  <a:cubicBezTo>
                    <a:pt x="676" y="237"/>
                    <a:pt x="673" y="238"/>
                    <a:pt x="671" y="238"/>
                  </a:cubicBezTo>
                  <a:cubicBezTo>
                    <a:pt x="671" y="236"/>
                    <a:pt x="668" y="236"/>
                    <a:pt x="667" y="236"/>
                  </a:cubicBezTo>
                  <a:cubicBezTo>
                    <a:pt x="663" y="234"/>
                    <a:pt x="661" y="232"/>
                    <a:pt x="658" y="231"/>
                  </a:cubicBezTo>
                  <a:cubicBezTo>
                    <a:pt x="651" y="229"/>
                    <a:pt x="645" y="226"/>
                    <a:pt x="641" y="222"/>
                  </a:cubicBezTo>
                  <a:cubicBezTo>
                    <a:pt x="627" y="218"/>
                    <a:pt x="619" y="208"/>
                    <a:pt x="606" y="204"/>
                  </a:cubicBezTo>
                  <a:cubicBezTo>
                    <a:pt x="606" y="199"/>
                    <a:pt x="597" y="203"/>
                    <a:pt x="598" y="197"/>
                  </a:cubicBezTo>
                  <a:cubicBezTo>
                    <a:pt x="594" y="197"/>
                    <a:pt x="590" y="195"/>
                    <a:pt x="589" y="192"/>
                  </a:cubicBezTo>
                  <a:cubicBezTo>
                    <a:pt x="584" y="189"/>
                    <a:pt x="579" y="185"/>
                    <a:pt x="572" y="183"/>
                  </a:cubicBezTo>
                  <a:cubicBezTo>
                    <a:pt x="570" y="177"/>
                    <a:pt x="562" y="176"/>
                    <a:pt x="557" y="172"/>
                  </a:cubicBezTo>
                  <a:cubicBezTo>
                    <a:pt x="550" y="170"/>
                    <a:pt x="548" y="164"/>
                    <a:pt x="539" y="163"/>
                  </a:cubicBezTo>
                  <a:cubicBezTo>
                    <a:pt x="535" y="153"/>
                    <a:pt x="524" y="148"/>
                    <a:pt x="514" y="143"/>
                  </a:cubicBezTo>
                  <a:cubicBezTo>
                    <a:pt x="507" y="135"/>
                    <a:pt x="499" y="129"/>
                    <a:pt x="490" y="123"/>
                  </a:cubicBezTo>
                  <a:cubicBezTo>
                    <a:pt x="484" y="114"/>
                    <a:pt x="474" y="110"/>
                    <a:pt x="469" y="100"/>
                  </a:cubicBezTo>
                  <a:cubicBezTo>
                    <a:pt x="464" y="101"/>
                    <a:pt x="462" y="100"/>
                    <a:pt x="462" y="96"/>
                  </a:cubicBezTo>
                  <a:cubicBezTo>
                    <a:pt x="459" y="96"/>
                    <a:pt x="457" y="94"/>
                    <a:pt x="456" y="91"/>
                  </a:cubicBezTo>
                  <a:cubicBezTo>
                    <a:pt x="454" y="90"/>
                    <a:pt x="453" y="87"/>
                    <a:pt x="452" y="85"/>
                  </a:cubicBezTo>
                  <a:cubicBezTo>
                    <a:pt x="448" y="85"/>
                    <a:pt x="446" y="83"/>
                    <a:pt x="445" y="80"/>
                  </a:cubicBezTo>
                  <a:cubicBezTo>
                    <a:pt x="436" y="75"/>
                    <a:pt x="429" y="66"/>
                    <a:pt x="420" y="60"/>
                  </a:cubicBezTo>
                  <a:cubicBezTo>
                    <a:pt x="417" y="55"/>
                    <a:pt x="413" y="52"/>
                    <a:pt x="409" y="49"/>
                  </a:cubicBezTo>
                  <a:cubicBezTo>
                    <a:pt x="405" y="45"/>
                    <a:pt x="402" y="42"/>
                    <a:pt x="398" y="38"/>
                  </a:cubicBezTo>
                  <a:cubicBezTo>
                    <a:pt x="394" y="28"/>
                    <a:pt x="382" y="25"/>
                    <a:pt x="377" y="16"/>
                  </a:cubicBezTo>
                  <a:cubicBezTo>
                    <a:pt x="372" y="13"/>
                    <a:pt x="367" y="11"/>
                    <a:pt x="364" y="7"/>
                  </a:cubicBezTo>
                  <a:cubicBezTo>
                    <a:pt x="362" y="4"/>
                    <a:pt x="357" y="3"/>
                    <a:pt x="355" y="0"/>
                  </a:cubicBezTo>
                  <a:cubicBezTo>
                    <a:pt x="343" y="0"/>
                    <a:pt x="343" y="0"/>
                    <a:pt x="343" y="0"/>
                  </a:cubicBezTo>
                  <a:cubicBezTo>
                    <a:pt x="344" y="1"/>
                    <a:pt x="344" y="1"/>
                    <a:pt x="345" y="2"/>
                  </a:cubicBezTo>
                  <a:cubicBezTo>
                    <a:pt x="347" y="3"/>
                    <a:pt x="349" y="4"/>
                    <a:pt x="351" y="6"/>
                  </a:cubicBezTo>
                  <a:cubicBezTo>
                    <a:pt x="357" y="14"/>
                    <a:pt x="365" y="19"/>
                    <a:pt x="372" y="26"/>
                  </a:cubicBezTo>
                  <a:cubicBezTo>
                    <a:pt x="378" y="27"/>
                    <a:pt x="378" y="34"/>
                    <a:pt x="383" y="35"/>
                  </a:cubicBezTo>
                  <a:cubicBezTo>
                    <a:pt x="388" y="38"/>
                    <a:pt x="391" y="42"/>
                    <a:pt x="394" y="46"/>
                  </a:cubicBezTo>
                  <a:cubicBezTo>
                    <a:pt x="398" y="49"/>
                    <a:pt x="401" y="52"/>
                    <a:pt x="404" y="55"/>
                  </a:cubicBezTo>
                  <a:cubicBezTo>
                    <a:pt x="407" y="60"/>
                    <a:pt x="411" y="64"/>
                    <a:pt x="415" y="67"/>
                  </a:cubicBezTo>
                  <a:cubicBezTo>
                    <a:pt x="418" y="70"/>
                    <a:pt x="420" y="74"/>
                    <a:pt x="426" y="75"/>
                  </a:cubicBezTo>
                  <a:cubicBezTo>
                    <a:pt x="425" y="83"/>
                    <a:pt x="437" y="79"/>
                    <a:pt x="436" y="87"/>
                  </a:cubicBezTo>
                  <a:cubicBezTo>
                    <a:pt x="446" y="91"/>
                    <a:pt x="451" y="100"/>
                    <a:pt x="460" y="105"/>
                  </a:cubicBezTo>
                  <a:cubicBezTo>
                    <a:pt x="460" y="111"/>
                    <a:pt x="470" y="108"/>
                    <a:pt x="469" y="116"/>
                  </a:cubicBezTo>
                  <a:cubicBezTo>
                    <a:pt x="475" y="117"/>
                    <a:pt x="479" y="120"/>
                    <a:pt x="481" y="125"/>
                  </a:cubicBezTo>
                  <a:cubicBezTo>
                    <a:pt x="490" y="130"/>
                    <a:pt x="498" y="136"/>
                    <a:pt x="505" y="143"/>
                  </a:cubicBezTo>
                  <a:cubicBezTo>
                    <a:pt x="520" y="156"/>
                    <a:pt x="538" y="165"/>
                    <a:pt x="552" y="179"/>
                  </a:cubicBezTo>
                  <a:cubicBezTo>
                    <a:pt x="559" y="179"/>
                    <a:pt x="559" y="184"/>
                    <a:pt x="565" y="185"/>
                  </a:cubicBezTo>
                  <a:cubicBezTo>
                    <a:pt x="570" y="188"/>
                    <a:pt x="575" y="191"/>
                    <a:pt x="578" y="194"/>
                  </a:cubicBezTo>
                  <a:cubicBezTo>
                    <a:pt x="586" y="193"/>
                    <a:pt x="583" y="202"/>
                    <a:pt x="591" y="201"/>
                  </a:cubicBezTo>
                  <a:cubicBezTo>
                    <a:pt x="591" y="205"/>
                    <a:pt x="597" y="203"/>
                    <a:pt x="597" y="206"/>
                  </a:cubicBezTo>
                  <a:cubicBezTo>
                    <a:pt x="601" y="206"/>
                    <a:pt x="601" y="209"/>
                    <a:pt x="604" y="210"/>
                  </a:cubicBezTo>
                  <a:cubicBezTo>
                    <a:pt x="610" y="210"/>
                    <a:pt x="611" y="216"/>
                    <a:pt x="617" y="217"/>
                  </a:cubicBezTo>
                  <a:cubicBezTo>
                    <a:pt x="624" y="217"/>
                    <a:pt x="624" y="224"/>
                    <a:pt x="632" y="224"/>
                  </a:cubicBezTo>
                  <a:cubicBezTo>
                    <a:pt x="635" y="227"/>
                    <a:pt x="639" y="230"/>
                    <a:pt x="645" y="231"/>
                  </a:cubicBezTo>
                  <a:cubicBezTo>
                    <a:pt x="650" y="233"/>
                    <a:pt x="652" y="238"/>
                    <a:pt x="660" y="238"/>
                  </a:cubicBezTo>
                  <a:cubicBezTo>
                    <a:pt x="662" y="242"/>
                    <a:pt x="671" y="240"/>
                    <a:pt x="673" y="244"/>
                  </a:cubicBezTo>
                  <a:cubicBezTo>
                    <a:pt x="681" y="244"/>
                    <a:pt x="685" y="247"/>
                    <a:pt x="690" y="249"/>
                  </a:cubicBezTo>
                  <a:cubicBezTo>
                    <a:pt x="702" y="251"/>
                    <a:pt x="712" y="255"/>
                    <a:pt x="723" y="259"/>
                  </a:cubicBezTo>
                  <a:cubicBezTo>
                    <a:pt x="724" y="258"/>
                    <a:pt x="725" y="257"/>
                    <a:pt x="725" y="254"/>
                  </a:cubicBezTo>
                  <a:cubicBezTo>
                    <a:pt x="728" y="254"/>
                    <a:pt x="731" y="254"/>
                    <a:pt x="734" y="255"/>
                  </a:cubicBezTo>
                  <a:cubicBezTo>
                    <a:pt x="738" y="256"/>
                    <a:pt x="747" y="253"/>
                    <a:pt x="740" y="250"/>
                  </a:cubicBezTo>
                  <a:close/>
                  <a:moveTo>
                    <a:pt x="989" y="371"/>
                  </a:moveTo>
                  <a:cubicBezTo>
                    <a:pt x="998" y="376"/>
                    <a:pt x="1006" y="381"/>
                    <a:pt x="1017" y="385"/>
                  </a:cubicBezTo>
                  <a:cubicBezTo>
                    <a:pt x="1023" y="385"/>
                    <a:pt x="1024" y="391"/>
                    <a:pt x="1032" y="390"/>
                  </a:cubicBezTo>
                  <a:cubicBezTo>
                    <a:pt x="1032" y="393"/>
                    <a:pt x="1038" y="391"/>
                    <a:pt x="1038" y="394"/>
                  </a:cubicBezTo>
                  <a:cubicBezTo>
                    <a:pt x="1041" y="394"/>
                    <a:pt x="1046" y="395"/>
                    <a:pt x="1047" y="392"/>
                  </a:cubicBezTo>
                  <a:cubicBezTo>
                    <a:pt x="1038" y="389"/>
                    <a:pt x="1028" y="386"/>
                    <a:pt x="1021" y="381"/>
                  </a:cubicBezTo>
                  <a:cubicBezTo>
                    <a:pt x="1015" y="380"/>
                    <a:pt x="1011" y="377"/>
                    <a:pt x="1008" y="374"/>
                  </a:cubicBezTo>
                  <a:cubicBezTo>
                    <a:pt x="1003" y="373"/>
                    <a:pt x="998" y="371"/>
                    <a:pt x="995" y="367"/>
                  </a:cubicBezTo>
                  <a:cubicBezTo>
                    <a:pt x="986" y="364"/>
                    <a:pt x="979" y="359"/>
                    <a:pt x="971" y="354"/>
                  </a:cubicBezTo>
                  <a:cubicBezTo>
                    <a:pt x="971" y="348"/>
                    <a:pt x="962" y="349"/>
                    <a:pt x="961" y="345"/>
                  </a:cubicBezTo>
                  <a:cubicBezTo>
                    <a:pt x="960" y="342"/>
                    <a:pt x="958" y="341"/>
                    <a:pt x="956" y="340"/>
                  </a:cubicBezTo>
                  <a:cubicBezTo>
                    <a:pt x="952" y="341"/>
                    <a:pt x="952" y="337"/>
                    <a:pt x="950" y="336"/>
                  </a:cubicBezTo>
                  <a:cubicBezTo>
                    <a:pt x="950" y="330"/>
                    <a:pt x="942" y="332"/>
                    <a:pt x="942" y="327"/>
                  </a:cubicBezTo>
                  <a:cubicBezTo>
                    <a:pt x="939" y="327"/>
                    <a:pt x="937" y="326"/>
                    <a:pt x="935" y="324"/>
                  </a:cubicBezTo>
                  <a:cubicBezTo>
                    <a:pt x="936" y="320"/>
                    <a:pt x="932" y="320"/>
                    <a:pt x="931" y="318"/>
                  </a:cubicBezTo>
                  <a:cubicBezTo>
                    <a:pt x="928" y="314"/>
                    <a:pt x="922" y="314"/>
                    <a:pt x="920" y="309"/>
                  </a:cubicBezTo>
                  <a:cubicBezTo>
                    <a:pt x="917" y="306"/>
                    <a:pt x="913" y="302"/>
                    <a:pt x="909" y="300"/>
                  </a:cubicBezTo>
                  <a:cubicBezTo>
                    <a:pt x="898" y="285"/>
                    <a:pt x="886" y="271"/>
                    <a:pt x="873" y="258"/>
                  </a:cubicBezTo>
                  <a:cubicBezTo>
                    <a:pt x="872" y="250"/>
                    <a:pt x="865" y="247"/>
                    <a:pt x="863" y="240"/>
                  </a:cubicBezTo>
                  <a:cubicBezTo>
                    <a:pt x="861" y="237"/>
                    <a:pt x="859" y="233"/>
                    <a:pt x="856" y="231"/>
                  </a:cubicBezTo>
                  <a:cubicBezTo>
                    <a:pt x="855" y="231"/>
                    <a:pt x="854" y="229"/>
                    <a:pt x="856" y="229"/>
                  </a:cubicBezTo>
                  <a:cubicBezTo>
                    <a:pt x="856" y="226"/>
                    <a:pt x="853" y="227"/>
                    <a:pt x="852" y="224"/>
                  </a:cubicBezTo>
                  <a:cubicBezTo>
                    <a:pt x="848" y="219"/>
                    <a:pt x="845" y="213"/>
                    <a:pt x="839" y="209"/>
                  </a:cubicBezTo>
                  <a:cubicBezTo>
                    <a:pt x="840" y="198"/>
                    <a:pt x="830" y="198"/>
                    <a:pt x="829" y="189"/>
                  </a:cubicBezTo>
                  <a:cubicBezTo>
                    <a:pt x="824" y="190"/>
                    <a:pt x="827" y="183"/>
                    <a:pt x="823" y="182"/>
                  </a:cubicBezTo>
                  <a:cubicBezTo>
                    <a:pt x="825" y="175"/>
                    <a:pt x="815" y="179"/>
                    <a:pt x="816" y="173"/>
                  </a:cubicBezTo>
                  <a:cubicBezTo>
                    <a:pt x="814" y="165"/>
                    <a:pt x="807" y="162"/>
                    <a:pt x="803" y="156"/>
                  </a:cubicBezTo>
                  <a:cubicBezTo>
                    <a:pt x="801" y="148"/>
                    <a:pt x="792" y="147"/>
                    <a:pt x="791" y="138"/>
                  </a:cubicBezTo>
                  <a:cubicBezTo>
                    <a:pt x="788" y="136"/>
                    <a:pt x="784" y="135"/>
                    <a:pt x="784" y="129"/>
                  </a:cubicBezTo>
                  <a:cubicBezTo>
                    <a:pt x="783" y="129"/>
                    <a:pt x="780" y="129"/>
                    <a:pt x="780" y="127"/>
                  </a:cubicBezTo>
                  <a:cubicBezTo>
                    <a:pt x="780" y="124"/>
                    <a:pt x="776" y="125"/>
                    <a:pt x="776" y="122"/>
                  </a:cubicBezTo>
                  <a:cubicBezTo>
                    <a:pt x="774" y="119"/>
                    <a:pt x="771" y="116"/>
                    <a:pt x="770" y="111"/>
                  </a:cubicBezTo>
                  <a:cubicBezTo>
                    <a:pt x="764" y="111"/>
                    <a:pt x="769" y="101"/>
                    <a:pt x="761" y="102"/>
                  </a:cubicBezTo>
                  <a:cubicBezTo>
                    <a:pt x="760" y="91"/>
                    <a:pt x="748" y="90"/>
                    <a:pt x="748" y="78"/>
                  </a:cubicBezTo>
                  <a:cubicBezTo>
                    <a:pt x="742" y="73"/>
                    <a:pt x="738" y="66"/>
                    <a:pt x="734" y="58"/>
                  </a:cubicBezTo>
                  <a:cubicBezTo>
                    <a:pt x="728" y="58"/>
                    <a:pt x="728" y="52"/>
                    <a:pt x="725" y="49"/>
                  </a:cubicBezTo>
                  <a:cubicBezTo>
                    <a:pt x="720" y="48"/>
                    <a:pt x="719" y="42"/>
                    <a:pt x="714" y="40"/>
                  </a:cubicBezTo>
                  <a:cubicBezTo>
                    <a:pt x="714" y="35"/>
                    <a:pt x="711" y="32"/>
                    <a:pt x="706" y="31"/>
                  </a:cubicBezTo>
                  <a:cubicBezTo>
                    <a:pt x="707" y="25"/>
                    <a:pt x="700" y="26"/>
                    <a:pt x="700" y="20"/>
                  </a:cubicBezTo>
                  <a:cubicBezTo>
                    <a:pt x="693" y="15"/>
                    <a:pt x="686" y="9"/>
                    <a:pt x="680" y="3"/>
                  </a:cubicBezTo>
                  <a:cubicBezTo>
                    <a:pt x="680" y="2"/>
                    <a:pt x="679" y="1"/>
                    <a:pt x="679" y="0"/>
                  </a:cubicBezTo>
                  <a:cubicBezTo>
                    <a:pt x="667" y="0"/>
                    <a:pt x="667" y="0"/>
                    <a:pt x="667" y="0"/>
                  </a:cubicBezTo>
                  <a:cubicBezTo>
                    <a:pt x="671" y="5"/>
                    <a:pt x="676" y="9"/>
                    <a:pt x="680" y="13"/>
                  </a:cubicBezTo>
                  <a:cubicBezTo>
                    <a:pt x="686" y="20"/>
                    <a:pt x="692" y="26"/>
                    <a:pt x="697" y="33"/>
                  </a:cubicBezTo>
                  <a:cubicBezTo>
                    <a:pt x="704" y="38"/>
                    <a:pt x="709" y="44"/>
                    <a:pt x="714" y="51"/>
                  </a:cubicBezTo>
                  <a:cubicBezTo>
                    <a:pt x="726" y="64"/>
                    <a:pt x="738" y="77"/>
                    <a:pt x="746" y="93"/>
                  </a:cubicBezTo>
                  <a:cubicBezTo>
                    <a:pt x="751" y="95"/>
                    <a:pt x="751" y="101"/>
                    <a:pt x="754" y="104"/>
                  </a:cubicBezTo>
                  <a:cubicBezTo>
                    <a:pt x="755" y="110"/>
                    <a:pt x="762" y="109"/>
                    <a:pt x="761" y="116"/>
                  </a:cubicBezTo>
                  <a:cubicBezTo>
                    <a:pt x="764" y="118"/>
                    <a:pt x="767" y="121"/>
                    <a:pt x="769" y="124"/>
                  </a:cubicBezTo>
                  <a:cubicBezTo>
                    <a:pt x="768" y="131"/>
                    <a:pt x="775" y="130"/>
                    <a:pt x="776" y="135"/>
                  </a:cubicBezTo>
                  <a:cubicBezTo>
                    <a:pt x="776" y="141"/>
                    <a:pt x="784" y="139"/>
                    <a:pt x="784" y="144"/>
                  </a:cubicBezTo>
                  <a:cubicBezTo>
                    <a:pt x="785" y="147"/>
                    <a:pt x="788" y="146"/>
                    <a:pt x="788" y="149"/>
                  </a:cubicBezTo>
                  <a:cubicBezTo>
                    <a:pt x="788" y="151"/>
                    <a:pt x="791" y="151"/>
                    <a:pt x="793" y="151"/>
                  </a:cubicBezTo>
                  <a:cubicBezTo>
                    <a:pt x="798" y="166"/>
                    <a:pt x="809" y="174"/>
                    <a:pt x="816" y="187"/>
                  </a:cubicBezTo>
                  <a:cubicBezTo>
                    <a:pt x="820" y="193"/>
                    <a:pt x="824" y="199"/>
                    <a:pt x="829" y="204"/>
                  </a:cubicBezTo>
                  <a:cubicBezTo>
                    <a:pt x="829" y="208"/>
                    <a:pt x="829" y="214"/>
                    <a:pt x="835" y="213"/>
                  </a:cubicBezTo>
                  <a:cubicBezTo>
                    <a:pt x="833" y="219"/>
                    <a:pt x="839" y="218"/>
                    <a:pt x="839" y="222"/>
                  </a:cubicBezTo>
                  <a:cubicBezTo>
                    <a:pt x="846" y="226"/>
                    <a:pt x="846" y="235"/>
                    <a:pt x="852" y="240"/>
                  </a:cubicBezTo>
                  <a:cubicBezTo>
                    <a:pt x="854" y="247"/>
                    <a:pt x="861" y="249"/>
                    <a:pt x="862" y="257"/>
                  </a:cubicBezTo>
                  <a:cubicBezTo>
                    <a:pt x="868" y="257"/>
                    <a:pt x="864" y="266"/>
                    <a:pt x="871" y="264"/>
                  </a:cubicBezTo>
                  <a:cubicBezTo>
                    <a:pt x="870" y="270"/>
                    <a:pt x="874" y="271"/>
                    <a:pt x="877" y="273"/>
                  </a:cubicBezTo>
                  <a:cubicBezTo>
                    <a:pt x="880" y="280"/>
                    <a:pt x="884" y="285"/>
                    <a:pt x="890" y="288"/>
                  </a:cubicBezTo>
                  <a:cubicBezTo>
                    <a:pt x="889" y="295"/>
                    <a:pt x="887" y="285"/>
                    <a:pt x="884" y="286"/>
                  </a:cubicBezTo>
                  <a:cubicBezTo>
                    <a:pt x="882" y="283"/>
                    <a:pt x="880" y="281"/>
                    <a:pt x="877" y="279"/>
                  </a:cubicBezTo>
                  <a:cubicBezTo>
                    <a:pt x="874" y="275"/>
                    <a:pt x="868" y="272"/>
                    <a:pt x="867" y="266"/>
                  </a:cubicBezTo>
                  <a:cubicBezTo>
                    <a:pt x="857" y="259"/>
                    <a:pt x="851" y="248"/>
                    <a:pt x="843" y="239"/>
                  </a:cubicBezTo>
                  <a:cubicBezTo>
                    <a:pt x="838" y="229"/>
                    <a:pt x="829" y="220"/>
                    <a:pt x="822" y="211"/>
                  </a:cubicBezTo>
                  <a:cubicBezTo>
                    <a:pt x="820" y="208"/>
                    <a:pt x="817" y="207"/>
                    <a:pt x="816" y="204"/>
                  </a:cubicBezTo>
                  <a:cubicBezTo>
                    <a:pt x="814" y="202"/>
                    <a:pt x="811" y="200"/>
                    <a:pt x="811" y="197"/>
                  </a:cubicBezTo>
                  <a:cubicBezTo>
                    <a:pt x="811" y="194"/>
                    <a:pt x="802" y="187"/>
                    <a:pt x="801" y="182"/>
                  </a:cubicBezTo>
                  <a:cubicBezTo>
                    <a:pt x="792" y="174"/>
                    <a:pt x="789" y="161"/>
                    <a:pt x="780" y="153"/>
                  </a:cubicBezTo>
                  <a:cubicBezTo>
                    <a:pt x="774" y="142"/>
                    <a:pt x="766" y="134"/>
                    <a:pt x="758" y="124"/>
                  </a:cubicBezTo>
                  <a:cubicBezTo>
                    <a:pt x="755" y="118"/>
                    <a:pt x="751" y="114"/>
                    <a:pt x="748" y="109"/>
                  </a:cubicBezTo>
                  <a:cubicBezTo>
                    <a:pt x="748" y="107"/>
                    <a:pt x="745" y="107"/>
                    <a:pt x="744" y="106"/>
                  </a:cubicBezTo>
                  <a:cubicBezTo>
                    <a:pt x="744" y="104"/>
                    <a:pt x="743" y="103"/>
                    <a:pt x="741" y="102"/>
                  </a:cubicBezTo>
                  <a:cubicBezTo>
                    <a:pt x="742" y="98"/>
                    <a:pt x="740" y="96"/>
                    <a:pt x="737" y="95"/>
                  </a:cubicBezTo>
                  <a:cubicBezTo>
                    <a:pt x="733" y="84"/>
                    <a:pt x="723" y="78"/>
                    <a:pt x="718" y="67"/>
                  </a:cubicBezTo>
                  <a:cubicBezTo>
                    <a:pt x="713" y="67"/>
                    <a:pt x="716" y="60"/>
                    <a:pt x="712" y="60"/>
                  </a:cubicBezTo>
                  <a:cubicBezTo>
                    <a:pt x="707" y="60"/>
                    <a:pt x="710" y="54"/>
                    <a:pt x="705" y="53"/>
                  </a:cubicBezTo>
                  <a:cubicBezTo>
                    <a:pt x="703" y="47"/>
                    <a:pt x="697" y="46"/>
                    <a:pt x="695" y="40"/>
                  </a:cubicBezTo>
                  <a:cubicBezTo>
                    <a:pt x="690" y="36"/>
                    <a:pt x="685" y="32"/>
                    <a:pt x="682" y="27"/>
                  </a:cubicBezTo>
                  <a:cubicBezTo>
                    <a:pt x="680" y="24"/>
                    <a:pt x="678" y="22"/>
                    <a:pt x="676" y="20"/>
                  </a:cubicBezTo>
                  <a:cubicBezTo>
                    <a:pt x="673" y="18"/>
                    <a:pt x="673" y="15"/>
                    <a:pt x="669" y="15"/>
                  </a:cubicBezTo>
                  <a:cubicBezTo>
                    <a:pt x="666" y="10"/>
                    <a:pt x="662" y="5"/>
                    <a:pt x="656" y="2"/>
                  </a:cubicBezTo>
                  <a:cubicBezTo>
                    <a:pt x="656" y="1"/>
                    <a:pt x="656" y="1"/>
                    <a:pt x="656" y="0"/>
                  </a:cubicBezTo>
                  <a:cubicBezTo>
                    <a:pt x="644" y="0"/>
                    <a:pt x="644" y="0"/>
                    <a:pt x="644" y="0"/>
                  </a:cubicBezTo>
                  <a:cubicBezTo>
                    <a:pt x="644" y="1"/>
                    <a:pt x="645" y="1"/>
                    <a:pt x="645" y="2"/>
                  </a:cubicBezTo>
                  <a:cubicBezTo>
                    <a:pt x="651" y="10"/>
                    <a:pt x="662" y="13"/>
                    <a:pt x="665" y="24"/>
                  </a:cubicBezTo>
                  <a:cubicBezTo>
                    <a:pt x="675" y="28"/>
                    <a:pt x="679" y="37"/>
                    <a:pt x="686" y="44"/>
                  </a:cubicBezTo>
                  <a:cubicBezTo>
                    <a:pt x="692" y="46"/>
                    <a:pt x="690" y="54"/>
                    <a:pt x="697" y="55"/>
                  </a:cubicBezTo>
                  <a:cubicBezTo>
                    <a:pt x="701" y="59"/>
                    <a:pt x="702" y="64"/>
                    <a:pt x="707" y="66"/>
                  </a:cubicBezTo>
                  <a:cubicBezTo>
                    <a:pt x="707" y="69"/>
                    <a:pt x="710" y="70"/>
                    <a:pt x="707" y="71"/>
                  </a:cubicBezTo>
                  <a:cubicBezTo>
                    <a:pt x="708" y="74"/>
                    <a:pt x="712" y="73"/>
                    <a:pt x="714" y="75"/>
                  </a:cubicBezTo>
                  <a:cubicBezTo>
                    <a:pt x="715" y="81"/>
                    <a:pt x="723" y="81"/>
                    <a:pt x="722" y="89"/>
                  </a:cubicBezTo>
                  <a:cubicBezTo>
                    <a:pt x="730" y="96"/>
                    <a:pt x="734" y="106"/>
                    <a:pt x="741" y="113"/>
                  </a:cubicBezTo>
                  <a:cubicBezTo>
                    <a:pt x="746" y="122"/>
                    <a:pt x="753" y="128"/>
                    <a:pt x="758" y="137"/>
                  </a:cubicBezTo>
                  <a:cubicBezTo>
                    <a:pt x="765" y="145"/>
                    <a:pt x="770" y="155"/>
                    <a:pt x="777" y="162"/>
                  </a:cubicBezTo>
                  <a:cubicBezTo>
                    <a:pt x="782" y="170"/>
                    <a:pt x="787" y="179"/>
                    <a:pt x="794" y="186"/>
                  </a:cubicBezTo>
                  <a:cubicBezTo>
                    <a:pt x="795" y="189"/>
                    <a:pt x="797" y="190"/>
                    <a:pt x="796" y="195"/>
                  </a:cubicBezTo>
                  <a:cubicBezTo>
                    <a:pt x="799" y="196"/>
                    <a:pt x="801" y="197"/>
                    <a:pt x="803" y="199"/>
                  </a:cubicBezTo>
                  <a:cubicBezTo>
                    <a:pt x="806" y="199"/>
                    <a:pt x="804" y="205"/>
                    <a:pt x="807" y="206"/>
                  </a:cubicBezTo>
                  <a:cubicBezTo>
                    <a:pt x="810" y="207"/>
                    <a:pt x="809" y="211"/>
                    <a:pt x="811" y="213"/>
                  </a:cubicBezTo>
                  <a:cubicBezTo>
                    <a:pt x="827" y="225"/>
                    <a:pt x="836" y="244"/>
                    <a:pt x="849" y="259"/>
                  </a:cubicBezTo>
                  <a:cubicBezTo>
                    <a:pt x="854" y="262"/>
                    <a:pt x="852" y="269"/>
                    <a:pt x="860" y="268"/>
                  </a:cubicBezTo>
                  <a:cubicBezTo>
                    <a:pt x="862" y="273"/>
                    <a:pt x="867" y="276"/>
                    <a:pt x="868" y="281"/>
                  </a:cubicBezTo>
                  <a:cubicBezTo>
                    <a:pt x="877" y="288"/>
                    <a:pt x="882" y="297"/>
                    <a:pt x="892" y="302"/>
                  </a:cubicBezTo>
                  <a:cubicBezTo>
                    <a:pt x="896" y="311"/>
                    <a:pt x="905" y="316"/>
                    <a:pt x="913" y="322"/>
                  </a:cubicBezTo>
                  <a:cubicBezTo>
                    <a:pt x="918" y="331"/>
                    <a:pt x="931" y="333"/>
                    <a:pt x="937" y="342"/>
                  </a:cubicBezTo>
                  <a:cubicBezTo>
                    <a:pt x="947" y="345"/>
                    <a:pt x="957" y="348"/>
                    <a:pt x="963" y="356"/>
                  </a:cubicBezTo>
                  <a:cubicBezTo>
                    <a:pt x="967" y="358"/>
                    <a:pt x="972" y="359"/>
                    <a:pt x="976" y="362"/>
                  </a:cubicBezTo>
                  <a:cubicBezTo>
                    <a:pt x="979" y="366"/>
                    <a:pt x="985" y="367"/>
                    <a:pt x="989" y="371"/>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74" y="314"/>
                    <a:pt x="876" y="307"/>
                    <a:pt x="872" y="306"/>
                  </a:cubicBezTo>
                  <a:cubicBezTo>
                    <a:pt x="873" y="301"/>
                    <a:pt x="866" y="303"/>
                    <a:pt x="866" y="299"/>
                  </a:cubicBezTo>
                  <a:cubicBezTo>
                    <a:pt x="860" y="299"/>
                    <a:pt x="864" y="290"/>
                    <a:pt x="857" y="292"/>
                  </a:cubicBezTo>
                  <a:cubicBezTo>
                    <a:pt x="856" y="284"/>
                    <a:pt x="852" y="278"/>
                    <a:pt x="844" y="277"/>
                  </a:cubicBezTo>
                  <a:cubicBezTo>
                    <a:pt x="847" y="266"/>
                    <a:pt x="836" y="268"/>
                    <a:pt x="834" y="261"/>
                  </a:cubicBezTo>
                  <a:cubicBezTo>
                    <a:pt x="829" y="256"/>
                    <a:pt x="827" y="249"/>
                    <a:pt x="821" y="246"/>
                  </a:cubicBezTo>
                  <a:cubicBezTo>
                    <a:pt x="815" y="233"/>
                    <a:pt x="804" y="225"/>
                    <a:pt x="798" y="212"/>
                  </a:cubicBezTo>
                  <a:cubicBezTo>
                    <a:pt x="788" y="204"/>
                    <a:pt x="781" y="193"/>
                    <a:pt x="775" y="181"/>
                  </a:cubicBezTo>
                  <a:cubicBezTo>
                    <a:pt x="769" y="177"/>
                    <a:pt x="766" y="171"/>
                    <a:pt x="762" y="166"/>
                  </a:cubicBezTo>
                  <a:cubicBezTo>
                    <a:pt x="756" y="162"/>
                    <a:pt x="752" y="157"/>
                    <a:pt x="749" y="150"/>
                  </a:cubicBezTo>
                  <a:cubicBezTo>
                    <a:pt x="743" y="147"/>
                    <a:pt x="740" y="140"/>
                    <a:pt x="736" y="135"/>
                  </a:cubicBezTo>
                  <a:cubicBezTo>
                    <a:pt x="731" y="135"/>
                    <a:pt x="734" y="128"/>
                    <a:pt x="730" y="128"/>
                  </a:cubicBezTo>
                  <a:cubicBezTo>
                    <a:pt x="727" y="126"/>
                    <a:pt x="726" y="122"/>
                    <a:pt x="724" y="119"/>
                  </a:cubicBezTo>
                  <a:cubicBezTo>
                    <a:pt x="718" y="115"/>
                    <a:pt x="713" y="110"/>
                    <a:pt x="711" y="104"/>
                  </a:cubicBezTo>
                  <a:cubicBezTo>
                    <a:pt x="708" y="102"/>
                    <a:pt x="706" y="100"/>
                    <a:pt x="704" y="97"/>
                  </a:cubicBezTo>
                  <a:cubicBezTo>
                    <a:pt x="697" y="99"/>
                    <a:pt x="702" y="90"/>
                    <a:pt x="696" y="90"/>
                  </a:cubicBezTo>
                  <a:cubicBezTo>
                    <a:pt x="695" y="87"/>
                    <a:pt x="693" y="85"/>
                    <a:pt x="690" y="83"/>
                  </a:cubicBezTo>
                  <a:cubicBezTo>
                    <a:pt x="687" y="81"/>
                    <a:pt x="689" y="75"/>
                    <a:pt x="683" y="77"/>
                  </a:cubicBezTo>
                  <a:cubicBezTo>
                    <a:pt x="682" y="69"/>
                    <a:pt x="675" y="66"/>
                    <a:pt x="670" y="61"/>
                  </a:cubicBezTo>
                  <a:cubicBezTo>
                    <a:pt x="669" y="53"/>
                    <a:pt x="658" y="55"/>
                    <a:pt x="658" y="46"/>
                  </a:cubicBezTo>
                  <a:cubicBezTo>
                    <a:pt x="649" y="44"/>
                    <a:pt x="648" y="36"/>
                    <a:pt x="643" y="32"/>
                  </a:cubicBezTo>
                  <a:cubicBezTo>
                    <a:pt x="633" y="23"/>
                    <a:pt x="623" y="14"/>
                    <a:pt x="613" y="5"/>
                  </a:cubicBezTo>
                  <a:cubicBezTo>
                    <a:pt x="612" y="3"/>
                    <a:pt x="611" y="2"/>
                    <a:pt x="609" y="0"/>
                  </a:cubicBezTo>
                  <a:cubicBezTo>
                    <a:pt x="595" y="0"/>
                    <a:pt x="595" y="0"/>
                    <a:pt x="595" y="0"/>
                  </a:cubicBezTo>
                  <a:cubicBezTo>
                    <a:pt x="597" y="2"/>
                    <a:pt x="599" y="4"/>
                    <a:pt x="602" y="5"/>
                  </a:cubicBezTo>
                  <a:cubicBezTo>
                    <a:pt x="602" y="12"/>
                    <a:pt x="613" y="10"/>
                    <a:pt x="612" y="19"/>
                  </a:cubicBezTo>
                  <a:cubicBezTo>
                    <a:pt x="618" y="17"/>
                    <a:pt x="617" y="23"/>
                    <a:pt x="621" y="23"/>
                  </a:cubicBezTo>
                  <a:cubicBezTo>
                    <a:pt x="622" y="25"/>
                    <a:pt x="626" y="25"/>
                    <a:pt x="625" y="30"/>
                  </a:cubicBezTo>
                  <a:cubicBezTo>
                    <a:pt x="635" y="36"/>
                    <a:pt x="642" y="43"/>
                    <a:pt x="649" y="52"/>
                  </a:cubicBezTo>
                  <a:cubicBezTo>
                    <a:pt x="659" y="58"/>
                    <a:pt x="665" y="68"/>
                    <a:pt x="672" y="77"/>
                  </a:cubicBezTo>
                  <a:cubicBezTo>
                    <a:pt x="679" y="77"/>
                    <a:pt x="680" y="85"/>
                    <a:pt x="685" y="88"/>
                  </a:cubicBezTo>
                  <a:cubicBezTo>
                    <a:pt x="686" y="94"/>
                    <a:pt x="695" y="94"/>
                    <a:pt x="696" y="101"/>
                  </a:cubicBezTo>
                  <a:cubicBezTo>
                    <a:pt x="702" y="103"/>
                    <a:pt x="701" y="111"/>
                    <a:pt x="708" y="112"/>
                  </a:cubicBezTo>
                  <a:cubicBezTo>
                    <a:pt x="709" y="119"/>
                    <a:pt x="717" y="120"/>
                    <a:pt x="717" y="128"/>
                  </a:cubicBezTo>
                  <a:cubicBezTo>
                    <a:pt x="721" y="131"/>
                    <a:pt x="728" y="133"/>
                    <a:pt x="727" y="141"/>
                  </a:cubicBezTo>
                  <a:cubicBezTo>
                    <a:pt x="732" y="144"/>
                    <a:pt x="736" y="147"/>
                    <a:pt x="738" y="152"/>
                  </a:cubicBezTo>
                  <a:cubicBezTo>
                    <a:pt x="744" y="163"/>
                    <a:pt x="756" y="167"/>
                    <a:pt x="759" y="179"/>
                  </a:cubicBezTo>
                  <a:cubicBezTo>
                    <a:pt x="768" y="186"/>
                    <a:pt x="774" y="196"/>
                    <a:pt x="781" y="205"/>
                  </a:cubicBezTo>
                  <a:cubicBezTo>
                    <a:pt x="794" y="223"/>
                    <a:pt x="810" y="239"/>
                    <a:pt x="821" y="259"/>
                  </a:cubicBezTo>
                  <a:cubicBezTo>
                    <a:pt x="824" y="259"/>
                    <a:pt x="824" y="263"/>
                    <a:pt x="827" y="263"/>
                  </a:cubicBezTo>
                  <a:cubicBezTo>
                    <a:pt x="825" y="269"/>
                    <a:pt x="819" y="261"/>
                    <a:pt x="819" y="259"/>
                  </a:cubicBezTo>
                  <a:cubicBezTo>
                    <a:pt x="812" y="259"/>
                    <a:pt x="813" y="253"/>
                    <a:pt x="808" y="252"/>
                  </a:cubicBezTo>
                  <a:cubicBezTo>
                    <a:pt x="807" y="250"/>
                    <a:pt x="806" y="248"/>
                    <a:pt x="804" y="247"/>
                  </a:cubicBezTo>
                  <a:cubicBezTo>
                    <a:pt x="801" y="247"/>
                    <a:pt x="802" y="243"/>
                    <a:pt x="799" y="243"/>
                  </a:cubicBezTo>
                  <a:cubicBezTo>
                    <a:pt x="796" y="241"/>
                    <a:pt x="793" y="238"/>
                    <a:pt x="791" y="234"/>
                  </a:cubicBezTo>
                  <a:cubicBezTo>
                    <a:pt x="777" y="225"/>
                    <a:pt x="768" y="212"/>
                    <a:pt x="755" y="203"/>
                  </a:cubicBezTo>
                  <a:cubicBezTo>
                    <a:pt x="752" y="198"/>
                    <a:pt x="749" y="194"/>
                    <a:pt x="746" y="189"/>
                  </a:cubicBezTo>
                  <a:cubicBezTo>
                    <a:pt x="743" y="186"/>
                    <a:pt x="739" y="183"/>
                    <a:pt x="738" y="178"/>
                  </a:cubicBezTo>
                  <a:cubicBezTo>
                    <a:pt x="732" y="176"/>
                    <a:pt x="731" y="170"/>
                    <a:pt x="727" y="167"/>
                  </a:cubicBezTo>
                  <a:cubicBezTo>
                    <a:pt x="722" y="165"/>
                    <a:pt x="722" y="159"/>
                    <a:pt x="718" y="156"/>
                  </a:cubicBezTo>
                  <a:cubicBezTo>
                    <a:pt x="714" y="153"/>
                    <a:pt x="710" y="150"/>
                    <a:pt x="708" y="145"/>
                  </a:cubicBezTo>
                  <a:cubicBezTo>
                    <a:pt x="701" y="145"/>
                    <a:pt x="703" y="136"/>
                    <a:pt x="697" y="136"/>
                  </a:cubicBezTo>
                  <a:cubicBezTo>
                    <a:pt x="692" y="128"/>
                    <a:pt x="682" y="123"/>
                    <a:pt x="676" y="116"/>
                  </a:cubicBezTo>
                  <a:cubicBezTo>
                    <a:pt x="670" y="114"/>
                    <a:pt x="668" y="109"/>
                    <a:pt x="665" y="105"/>
                  </a:cubicBezTo>
                  <a:cubicBezTo>
                    <a:pt x="660" y="103"/>
                    <a:pt x="659" y="97"/>
                    <a:pt x="654" y="96"/>
                  </a:cubicBezTo>
                  <a:cubicBezTo>
                    <a:pt x="649" y="87"/>
                    <a:pt x="640" y="82"/>
                    <a:pt x="635" y="74"/>
                  </a:cubicBezTo>
                  <a:cubicBezTo>
                    <a:pt x="633" y="73"/>
                    <a:pt x="631" y="71"/>
                    <a:pt x="631" y="67"/>
                  </a:cubicBezTo>
                  <a:cubicBezTo>
                    <a:pt x="629" y="65"/>
                    <a:pt x="625" y="65"/>
                    <a:pt x="625" y="62"/>
                  </a:cubicBezTo>
                  <a:cubicBezTo>
                    <a:pt x="622" y="58"/>
                    <a:pt x="616" y="58"/>
                    <a:pt x="614" y="53"/>
                  </a:cubicBezTo>
                  <a:cubicBezTo>
                    <a:pt x="615" y="51"/>
                    <a:pt x="610" y="52"/>
                    <a:pt x="610" y="51"/>
                  </a:cubicBezTo>
                  <a:cubicBezTo>
                    <a:pt x="609" y="50"/>
                    <a:pt x="610" y="47"/>
                    <a:pt x="610" y="47"/>
                  </a:cubicBezTo>
                  <a:cubicBezTo>
                    <a:pt x="608" y="45"/>
                    <a:pt x="603" y="46"/>
                    <a:pt x="603" y="42"/>
                  </a:cubicBezTo>
                  <a:cubicBezTo>
                    <a:pt x="597" y="42"/>
                    <a:pt x="601" y="32"/>
                    <a:pt x="592" y="33"/>
                  </a:cubicBezTo>
                  <a:cubicBezTo>
                    <a:pt x="593" y="26"/>
                    <a:pt x="584" y="27"/>
                    <a:pt x="582" y="22"/>
                  </a:cubicBezTo>
                  <a:cubicBezTo>
                    <a:pt x="579" y="18"/>
                    <a:pt x="577" y="14"/>
                    <a:pt x="571" y="13"/>
                  </a:cubicBezTo>
                  <a:cubicBezTo>
                    <a:pt x="567" y="8"/>
                    <a:pt x="562" y="4"/>
                    <a:pt x="557" y="0"/>
                  </a:cubicBezTo>
                  <a:cubicBezTo>
                    <a:pt x="543" y="0"/>
                    <a:pt x="543" y="0"/>
                    <a:pt x="543" y="0"/>
                  </a:cubicBezTo>
                  <a:cubicBezTo>
                    <a:pt x="544" y="1"/>
                    <a:pt x="545" y="1"/>
                    <a:pt x="545" y="2"/>
                  </a:cubicBezTo>
                  <a:cubicBezTo>
                    <a:pt x="552" y="10"/>
                    <a:pt x="563" y="13"/>
                    <a:pt x="569" y="22"/>
                  </a:cubicBezTo>
                  <a:cubicBezTo>
                    <a:pt x="586" y="35"/>
                    <a:pt x="599" y="51"/>
                    <a:pt x="616" y="64"/>
                  </a:cubicBezTo>
                  <a:cubicBezTo>
                    <a:pt x="617" y="71"/>
                    <a:pt x="625" y="72"/>
                    <a:pt x="626" y="78"/>
                  </a:cubicBezTo>
                  <a:cubicBezTo>
                    <a:pt x="629" y="79"/>
                    <a:pt x="629" y="83"/>
                    <a:pt x="633" y="82"/>
                  </a:cubicBezTo>
                  <a:cubicBezTo>
                    <a:pt x="634" y="85"/>
                    <a:pt x="637" y="86"/>
                    <a:pt x="637" y="89"/>
                  </a:cubicBezTo>
                  <a:cubicBezTo>
                    <a:pt x="643" y="97"/>
                    <a:pt x="654" y="102"/>
                    <a:pt x="658" y="111"/>
                  </a:cubicBezTo>
                  <a:cubicBezTo>
                    <a:pt x="676" y="124"/>
                    <a:pt x="689" y="140"/>
                    <a:pt x="705" y="154"/>
                  </a:cubicBezTo>
                  <a:cubicBezTo>
                    <a:pt x="719" y="169"/>
                    <a:pt x="732" y="187"/>
                    <a:pt x="746" y="202"/>
                  </a:cubicBezTo>
                  <a:cubicBezTo>
                    <a:pt x="753" y="210"/>
                    <a:pt x="763" y="216"/>
                    <a:pt x="769" y="225"/>
                  </a:cubicBezTo>
                  <a:cubicBezTo>
                    <a:pt x="778" y="231"/>
                    <a:pt x="785" y="238"/>
                    <a:pt x="793" y="245"/>
                  </a:cubicBezTo>
                  <a:cubicBezTo>
                    <a:pt x="792" y="250"/>
                    <a:pt x="799" y="247"/>
                    <a:pt x="799" y="252"/>
                  </a:cubicBezTo>
                  <a:cubicBezTo>
                    <a:pt x="801" y="253"/>
                    <a:pt x="801" y="257"/>
                    <a:pt x="806" y="256"/>
                  </a:cubicBezTo>
                  <a:cubicBezTo>
                    <a:pt x="808" y="256"/>
                    <a:pt x="807" y="260"/>
                    <a:pt x="808" y="261"/>
                  </a:cubicBezTo>
                  <a:cubicBezTo>
                    <a:pt x="810" y="262"/>
                    <a:pt x="816" y="262"/>
                    <a:pt x="816" y="267"/>
                  </a:cubicBezTo>
                  <a:cubicBezTo>
                    <a:pt x="823" y="268"/>
                    <a:pt x="827" y="271"/>
                    <a:pt x="829" y="276"/>
                  </a:cubicBezTo>
                  <a:cubicBezTo>
                    <a:pt x="834" y="279"/>
                    <a:pt x="840" y="280"/>
                    <a:pt x="844" y="283"/>
                  </a:cubicBezTo>
                  <a:cubicBezTo>
                    <a:pt x="853" y="293"/>
                    <a:pt x="859" y="304"/>
                    <a:pt x="870" y="312"/>
                  </a:cubicBezTo>
                  <a:cubicBezTo>
                    <a:pt x="869" y="315"/>
                    <a:pt x="865" y="314"/>
                    <a:pt x="866" y="312"/>
                  </a:cubicBezTo>
                  <a:cubicBezTo>
                    <a:pt x="859" y="314"/>
                    <a:pt x="859" y="308"/>
                    <a:pt x="855" y="307"/>
                  </a:cubicBezTo>
                  <a:cubicBezTo>
                    <a:pt x="853" y="305"/>
                    <a:pt x="847" y="306"/>
                    <a:pt x="848" y="301"/>
                  </a:cubicBezTo>
                  <a:cubicBezTo>
                    <a:pt x="839" y="300"/>
                    <a:pt x="838" y="292"/>
                    <a:pt x="829" y="291"/>
                  </a:cubicBezTo>
                  <a:cubicBezTo>
                    <a:pt x="822" y="280"/>
                    <a:pt x="808" y="275"/>
                    <a:pt x="801" y="263"/>
                  </a:cubicBezTo>
                  <a:cubicBezTo>
                    <a:pt x="793" y="261"/>
                    <a:pt x="790" y="255"/>
                    <a:pt x="786" y="249"/>
                  </a:cubicBezTo>
                  <a:cubicBezTo>
                    <a:pt x="782" y="248"/>
                    <a:pt x="781" y="244"/>
                    <a:pt x="775" y="245"/>
                  </a:cubicBezTo>
                  <a:cubicBezTo>
                    <a:pt x="778" y="238"/>
                    <a:pt x="768" y="243"/>
                    <a:pt x="771" y="236"/>
                  </a:cubicBezTo>
                  <a:cubicBezTo>
                    <a:pt x="765" y="233"/>
                    <a:pt x="760" y="228"/>
                    <a:pt x="756" y="222"/>
                  </a:cubicBezTo>
                  <a:cubicBezTo>
                    <a:pt x="753" y="220"/>
                    <a:pt x="748" y="220"/>
                    <a:pt x="748" y="216"/>
                  </a:cubicBezTo>
                  <a:cubicBezTo>
                    <a:pt x="741" y="218"/>
                    <a:pt x="746" y="208"/>
                    <a:pt x="739" y="211"/>
                  </a:cubicBezTo>
                  <a:cubicBezTo>
                    <a:pt x="734" y="206"/>
                    <a:pt x="730" y="201"/>
                    <a:pt x="724" y="198"/>
                  </a:cubicBezTo>
                  <a:cubicBezTo>
                    <a:pt x="721" y="191"/>
                    <a:pt x="714" y="189"/>
                    <a:pt x="711" y="182"/>
                  </a:cubicBezTo>
                  <a:cubicBezTo>
                    <a:pt x="700" y="175"/>
                    <a:pt x="692" y="164"/>
                    <a:pt x="681" y="155"/>
                  </a:cubicBezTo>
                  <a:cubicBezTo>
                    <a:pt x="682" y="150"/>
                    <a:pt x="673" y="153"/>
                    <a:pt x="675" y="146"/>
                  </a:cubicBezTo>
                  <a:cubicBezTo>
                    <a:pt x="672" y="145"/>
                    <a:pt x="670" y="143"/>
                    <a:pt x="669" y="140"/>
                  </a:cubicBezTo>
                  <a:cubicBezTo>
                    <a:pt x="658" y="131"/>
                    <a:pt x="649" y="121"/>
                    <a:pt x="641" y="111"/>
                  </a:cubicBezTo>
                  <a:cubicBezTo>
                    <a:pt x="634" y="109"/>
                    <a:pt x="634" y="100"/>
                    <a:pt x="626" y="100"/>
                  </a:cubicBezTo>
                  <a:cubicBezTo>
                    <a:pt x="626" y="90"/>
                    <a:pt x="615" y="92"/>
                    <a:pt x="613" y="84"/>
                  </a:cubicBezTo>
                  <a:cubicBezTo>
                    <a:pt x="610" y="82"/>
                    <a:pt x="609" y="78"/>
                    <a:pt x="605" y="77"/>
                  </a:cubicBezTo>
                  <a:cubicBezTo>
                    <a:pt x="603" y="74"/>
                    <a:pt x="601" y="72"/>
                    <a:pt x="598" y="71"/>
                  </a:cubicBezTo>
                  <a:cubicBezTo>
                    <a:pt x="594" y="66"/>
                    <a:pt x="592" y="58"/>
                    <a:pt x="583" y="57"/>
                  </a:cubicBezTo>
                  <a:cubicBezTo>
                    <a:pt x="581" y="54"/>
                    <a:pt x="580" y="50"/>
                    <a:pt x="575" y="50"/>
                  </a:cubicBezTo>
                  <a:cubicBezTo>
                    <a:pt x="576" y="44"/>
                    <a:pt x="570" y="46"/>
                    <a:pt x="570" y="42"/>
                  </a:cubicBezTo>
                  <a:cubicBezTo>
                    <a:pt x="558" y="35"/>
                    <a:pt x="550" y="24"/>
                    <a:pt x="538" y="17"/>
                  </a:cubicBezTo>
                  <a:cubicBezTo>
                    <a:pt x="534" y="16"/>
                    <a:pt x="534" y="11"/>
                    <a:pt x="530" y="10"/>
                  </a:cubicBezTo>
                  <a:cubicBezTo>
                    <a:pt x="528" y="8"/>
                    <a:pt x="526" y="6"/>
                    <a:pt x="523" y="3"/>
                  </a:cubicBezTo>
                  <a:cubicBezTo>
                    <a:pt x="522" y="2"/>
                    <a:pt x="520" y="1"/>
                    <a:pt x="518" y="0"/>
                  </a:cubicBezTo>
                  <a:cubicBezTo>
                    <a:pt x="503" y="0"/>
                    <a:pt x="503" y="0"/>
                    <a:pt x="503" y="0"/>
                  </a:cubicBezTo>
                  <a:cubicBezTo>
                    <a:pt x="506" y="1"/>
                    <a:pt x="508" y="1"/>
                    <a:pt x="508" y="3"/>
                  </a:cubicBezTo>
                  <a:cubicBezTo>
                    <a:pt x="508" y="7"/>
                    <a:pt x="515" y="5"/>
                    <a:pt x="517" y="8"/>
                  </a:cubicBezTo>
                  <a:cubicBezTo>
                    <a:pt x="515" y="14"/>
                    <a:pt x="521" y="12"/>
                    <a:pt x="523" y="14"/>
                  </a:cubicBezTo>
                  <a:cubicBezTo>
                    <a:pt x="524" y="21"/>
                    <a:pt x="533" y="21"/>
                    <a:pt x="536" y="26"/>
                  </a:cubicBezTo>
                  <a:cubicBezTo>
                    <a:pt x="542" y="29"/>
                    <a:pt x="546" y="33"/>
                    <a:pt x="551" y="37"/>
                  </a:cubicBezTo>
                  <a:cubicBezTo>
                    <a:pt x="555" y="41"/>
                    <a:pt x="559" y="45"/>
                    <a:pt x="564" y="48"/>
                  </a:cubicBezTo>
                  <a:cubicBezTo>
                    <a:pt x="568" y="52"/>
                    <a:pt x="574" y="55"/>
                    <a:pt x="577" y="61"/>
                  </a:cubicBezTo>
                  <a:cubicBezTo>
                    <a:pt x="583" y="64"/>
                    <a:pt x="585" y="70"/>
                    <a:pt x="592" y="73"/>
                  </a:cubicBezTo>
                  <a:cubicBezTo>
                    <a:pt x="590" y="78"/>
                    <a:pt x="596" y="77"/>
                    <a:pt x="598" y="79"/>
                  </a:cubicBezTo>
                  <a:cubicBezTo>
                    <a:pt x="599" y="82"/>
                    <a:pt x="601" y="85"/>
                    <a:pt x="604" y="86"/>
                  </a:cubicBezTo>
                  <a:cubicBezTo>
                    <a:pt x="611" y="96"/>
                    <a:pt x="621" y="103"/>
                    <a:pt x="630" y="111"/>
                  </a:cubicBezTo>
                  <a:cubicBezTo>
                    <a:pt x="631" y="118"/>
                    <a:pt x="640" y="117"/>
                    <a:pt x="641" y="124"/>
                  </a:cubicBezTo>
                  <a:cubicBezTo>
                    <a:pt x="646" y="127"/>
                    <a:pt x="650" y="132"/>
                    <a:pt x="653" y="137"/>
                  </a:cubicBezTo>
                  <a:cubicBezTo>
                    <a:pt x="658" y="141"/>
                    <a:pt x="663" y="143"/>
                    <a:pt x="664" y="150"/>
                  </a:cubicBezTo>
                  <a:cubicBezTo>
                    <a:pt x="671" y="148"/>
                    <a:pt x="666" y="158"/>
                    <a:pt x="673" y="155"/>
                  </a:cubicBezTo>
                  <a:cubicBezTo>
                    <a:pt x="674" y="158"/>
                    <a:pt x="676" y="160"/>
                    <a:pt x="679" y="162"/>
                  </a:cubicBezTo>
                  <a:cubicBezTo>
                    <a:pt x="685" y="173"/>
                    <a:pt x="698" y="178"/>
                    <a:pt x="705" y="188"/>
                  </a:cubicBezTo>
                  <a:cubicBezTo>
                    <a:pt x="715" y="195"/>
                    <a:pt x="722" y="205"/>
                    <a:pt x="733" y="211"/>
                  </a:cubicBezTo>
                  <a:cubicBezTo>
                    <a:pt x="740" y="220"/>
                    <a:pt x="752" y="225"/>
                    <a:pt x="758" y="235"/>
                  </a:cubicBezTo>
                  <a:cubicBezTo>
                    <a:pt x="765" y="236"/>
                    <a:pt x="767" y="242"/>
                    <a:pt x="771" y="247"/>
                  </a:cubicBezTo>
                  <a:cubicBezTo>
                    <a:pt x="774" y="248"/>
                    <a:pt x="776" y="250"/>
                    <a:pt x="777" y="253"/>
                  </a:cubicBezTo>
                  <a:cubicBezTo>
                    <a:pt x="784" y="251"/>
                    <a:pt x="779" y="260"/>
                    <a:pt x="786" y="258"/>
                  </a:cubicBezTo>
                  <a:cubicBezTo>
                    <a:pt x="787" y="261"/>
                    <a:pt x="789" y="263"/>
                    <a:pt x="792" y="265"/>
                  </a:cubicBezTo>
                  <a:cubicBezTo>
                    <a:pt x="795" y="267"/>
                    <a:pt x="797" y="269"/>
                    <a:pt x="799" y="271"/>
                  </a:cubicBezTo>
                  <a:cubicBezTo>
                    <a:pt x="804" y="275"/>
                    <a:pt x="808" y="279"/>
                    <a:pt x="812" y="285"/>
                  </a:cubicBezTo>
                  <a:cubicBezTo>
                    <a:pt x="820" y="288"/>
                    <a:pt x="826" y="292"/>
                    <a:pt x="831" y="298"/>
                  </a:cubicBezTo>
                  <a:cubicBezTo>
                    <a:pt x="840" y="300"/>
                    <a:pt x="844" y="307"/>
                    <a:pt x="850" y="312"/>
                  </a:cubicBezTo>
                  <a:cubicBezTo>
                    <a:pt x="864" y="313"/>
                    <a:pt x="868" y="323"/>
                    <a:pt x="883" y="323"/>
                  </a:cubicBezTo>
                  <a:cubicBezTo>
                    <a:pt x="890" y="335"/>
                    <a:pt x="907" y="337"/>
                    <a:pt x="915" y="348"/>
                  </a:cubicBezTo>
                  <a:cubicBezTo>
                    <a:pt x="924" y="348"/>
                    <a:pt x="925" y="357"/>
                    <a:pt x="934" y="357"/>
                  </a:cubicBezTo>
                  <a:cubicBezTo>
                    <a:pt x="936" y="360"/>
                    <a:pt x="940" y="362"/>
                    <a:pt x="943" y="364"/>
                  </a:cubicBezTo>
                  <a:cubicBezTo>
                    <a:pt x="947" y="363"/>
                    <a:pt x="952" y="370"/>
                    <a:pt x="954" y="364"/>
                  </a:cubicBezTo>
                  <a:cubicBezTo>
                    <a:pt x="934" y="355"/>
                    <a:pt x="921" y="340"/>
                    <a:pt x="900" y="332"/>
                  </a:cubicBezTo>
                  <a:cubicBezTo>
                    <a:pt x="897" y="327"/>
                    <a:pt x="892" y="322"/>
                    <a:pt x="887" y="319"/>
                  </a:cubicBezTo>
                  <a:close/>
                  <a:moveTo>
                    <a:pt x="417" y="167"/>
                  </a:moveTo>
                  <a:cubicBezTo>
                    <a:pt x="412" y="160"/>
                    <a:pt x="403" y="156"/>
                    <a:pt x="398" y="149"/>
                  </a:cubicBezTo>
                  <a:cubicBezTo>
                    <a:pt x="392" y="149"/>
                    <a:pt x="393" y="142"/>
                    <a:pt x="387" y="142"/>
                  </a:cubicBezTo>
                  <a:cubicBezTo>
                    <a:pt x="386" y="137"/>
                    <a:pt x="380" y="136"/>
                    <a:pt x="379" y="131"/>
                  </a:cubicBezTo>
                  <a:cubicBezTo>
                    <a:pt x="374" y="130"/>
                    <a:pt x="375" y="123"/>
                    <a:pt x="368" y="124"/>
                  </a:cubicBezTo>
                  <a:cubicBezTo>
                    <a:pt x="368" y="118"/>
                    <a:pt x="361" y="118"/>
                    <a:pt x="360" y="113"/>
                  </a:cubicBezTo>
                  <a:cubicBezTo>
                    <a:pt x="357" y="113"/>
                    <a:pt x="358" y="109"/>
                    <a:pt x="355" y="109"/>
                  </a:cubicBezTo>
                  <a:cubicBezTo>
                    <a:pt x="353" y="108"/>
                    <a:pt x="352" y="106"/>
                    <a:pt x="351" y="104"/>
                  </a:cubicBezTo>
                  <a:cubicBezTo>
                    <a:pt x="348" y="101"/>
                    <a:pt x="344" y="98"/>
                    <a:pt x="340" y="95"/>
                  </a:cubicBezTo>
                  <a:cubicBezTo>
                    <a:pt x="340" y="90"/>
                    <a:pt x="334" y="91"/>
                    <a:pt x="334" y="84"/>
                  </a:cubicBezTo>
                  <a:cubicBezTo>
                    <a:pt x="329" y="83"/>
                    <a:pt x="329" y="77"/>
                    <a:pt x="326" y="73"/>
                  </a:cubicBezTo>
                  <a:cubicBezTo>
                    <a:pt x="315" y="60"/>
                    <a:pt x="301" y="48"/>
                    <a:pt x="291" y="33"/>
                  </a:cubicBezTo>
                  <a:cubicBezTo>
                    <a:pt x="288" y="33"/>
                    <a:pt x="288" y="30"/>
                    <a:pt x="285" y="29"/>
                  </a:cubicBezTo>
                  <a:cubicBezTo>
                    <a:pt x="286" y="24"/>
                    <a:pt x="279" y="26"/>
                    <a:pt x="279" y="22"/>
                  </a:cubicBezTo>
                  <a:cubicBezTo>
                    <a:pt x="272" y="20"/>
                    <a:pt x="272" y="11"/>
                    <a:pt x="264" y="11"/>
                  </a:cubicBezTo>
                  <a:cubicBezTo>
                    <a:pt x="261" y="6"/>
                    <a:pt x="258" y="3"/>
                    <a:pt x="256" y="0"/>
                  </a:cubicBezTo>
                  <a:cubicBezTo>
                    <a:pt x="240" y="0"/>
                    <a:pt x="240" y="0"/>
                    <a:pt x="240" y="0"/>
                  </a:cubicBezTo>
                  <a:cubicBezTo>
                    <a:pt x="242" y="3"/>
                    <a:pt x="245" y="5"/>
                    <a:pt x="248" y="6"/>
                  </a:cubicBezTo>
                  <a:cubicBezTo>
                    <a:pt x="253" y="7"/>
                    <a:pt x="253" y="12"/>
                    <a:pt x="257" y="13"/>
                  </a:cubicBezTo>
                  <a:cubicBezTo>
                    <a:pt x="256" y="19"/>
                    <a:pt x="265" y="15"/>
                    <a:pt x="263" y="22"/>
                  </a:cubicBezTo>
                  <a:cubicBezTo>
                    <a:pt x="270" y="25"/>
                    <a:pt x="276" y="30"/>
                    <a:pt x="281" y="35"/>
                  </a:cubicBezTo>
                  <a:cubicBezTo>
                    <a:pt x="292" y="44"/>
                    <a:pt x="300" y="56"/>
                    <a:pt x="310" y="66"/>
                  </a:cubicBezTo>
                  <a:cubicBezTo>
                    <a:pt x="312" y="70"/>
                    <a:pt x="314" y="72"/>
                    <a:pt x="317" y="73"/>
                  </a:cubicBezTo>
                  <a:cubicBezTo>
                    <a:pt x="319" y="76"/>
                    <a:pt x="320" y="80"/>
                    <a:pt x="323" y="82"/>
                  </a:cubicBezTo>
                  <a:cubicBezTo>
                    <a:pt x="324" y="86"/>
                    <a:pt x="329" y="86"/>
                    <a:pt x="329" y="91"/>
                  </a:cubicBezTo>
                  <a:cubicBezTo>
                    <a:pt x="335" y="90"/>
                    <a:pt x="331" y="99"/>
                    <a:pt x="338" y="98"/>
                  </a:cubicBezTo>
                  <a:cubicBezTo>
                    <a:pt x="341" y="105"/>
                    <a:pt x="348" y="108"/>
                    <a:pt x="351" y="115"/>
                  </a:cubicBezTo>
                  <a:cubicBezTo>
                    <a:pt x="358" y="118"/>
                    <a:pt x="361" y="126"/>
                    <a:pt x="368" y="129"/>
                  </a:cubicBezTo>
                  <a:cubicBezTo>
                    <a:pt x="376" y="141"/>
                    <a:pt x="389" y="148"/>
                    <a:pt x="400" y="158"/>
                  </a:cubicBezTo>
                  <a:cubicBezTo>
                    <a:pt x="407" y="161"/>
                    <a:pt x="411" y="167"/>
                    <a:pt x="417" y="171"/>
                  </a:cubicBezTo>
                  <a:cubicBezTo>
                    <a:pt x="419" y="174"/>
                    <a:pt x="423" y="176"/>
                    <a:pt x="426" y="178"/>
                  </a:cubicBezTo>
                  <a:cubicBezTo>
                    <a:pt x="428" y="181"/>
                    <a:pt x="429" y="185"/>
                    <a:pt x="434" y="185"/>
                  </a:cubicBezTo>
                  <a:cubicBezTo>
                    <a:pt x="433" y="175"/>
                    <a:pt x="422" y="174"/>
                    <a:pt x="417" y="167"/>
                  </a:cubicBezTo>
                  <a:close/>
                  <a:moveTo>
                    <a:pt x="527" y="235"/>
                  </a:moveTo>
                  <a:cubicBezTo>
                    <a:pt x="526" y="226"/>
                    <a:pt x="513" y="224"/>
                    <a:pt x="519" y="215"/>
                  </a:cubicBezTo>
                  <a:cubicBezTo>
                    <a:pt x="509" y="215"/>
                    <a:pt x="509" y="206"/>
                    <a:pt x="504" y="202"/>
                  </a:cubicBezTo>
                  <a:cubicBezTo>
                    <a:pt x="502" y="198"/>
                    <a:pt x="501" y="195"/>
                    <a:pt x="495" y="195"/>
                  </a:cubicBezTo>
                  <a:cubicBezTo>
                    <a:pt x="496" y="189"/>
                    <a:pt x="492" y="188"/>
                    <a:pt x="491" y="184"/>
                  </a:cubicBezTo>
                  <a:cubicBezTo>
                    <a:pt x="481" y="174"/>
                    <a:pt x="475" y="161"/>
                    <a:pt x="466" y="151"/>
                  </a:cubicBezTo>
                  <a:cubicBezTo>
                    <a:pt x="456" y="141"/>
                    <a:pt x="450" y="127"/>
                    <a:pt x="440" y="117"/>
                  </a:cubicBezTo>
                  <a:cubicBezTo>
                    <a:pt x="440" y="113"/>
                    <a:pt x="434" y="113"/>
                    <a:pt x="434" y="108"/>
                  </a:cubicBezTo>
                  <a:cubicBezTo>
                    <a:pt x="431" y="109"/>
                    <a:pt x="433" y="105"/>
                    <a:pt x="432" y="104"/>
                  </a:cubicBezTo>
                  <a:cubicBezTo>
                    <a:pt x="430" y="102"/>
                    <a:pt x="425" y="104"/>
                    <a:pt x="427" y="100"/>
                  </a:cubicBezTo>
                  <a:cubicBezTo>
                    <a:pt x="423" y="99"/>
                    <a:pt x="423" y="94"/>
                    <a:pt x="421" y="91"/>
                  </a:cubicBezTo>
                  <a:cubicBezTo>
                    <a:pt x="417" y="90"/>
                    <a:pt x="415" y="86"/>
                    <a:pt x="413" y="84"/>
                  </a:cubicBezTo>
                  <a:cubicBezTo>
                    <a:pt x="405" y="72"/>
                    <a:pt x="395" y="62"/>
                    <a:pt x="387" y="51"/>
                  </a:cubicBezTo>
                  <a:cubicBezTo>
                    <a:pt x="377" y="41"/>
                    <a:pt x="367" y="32"/>
                    <a:pt x="357" y="22"/>
                  </a:cubicBezTo>
                  <a:cubicBezTo>
                    <a:pt x="353" y="21"/>
                    <a:pt x="356" y="14"/>
                    <a:pt x="351" y="15"/>
                  </a:cubicBezTo>
                  <a:cubicBezTo>
                    <a:pt x="346" y="14"/>
                    <a:pt x="347" y="9"/>
                    <a:pt x="342" y="8"/>
                  </a:cubicBezTo>
                  <a:cubicBezTo>
                    <a:pt x="342" y="7"/>
                    <a:pt x="340" y="6"/>
                    <a:pt x="338" y="6"/>
                  </a:cubicBezTo>
                  <a:cubicBezTo>
                    <a:pt x="335" y="6"/>
                    <a:pt x="336" y="2"/>
                    <a:pt x="334" y="2"/>
                  </a:cubicBezTo>
                  <a:cubicBezTo>
                    <a:pt x="333" y="1"/>
                    <a:pt x="333" y="1"/>
                    <a:pt x="333" y="0"/>
                  </a:cubicBezTo>
                  <a:cubicBezTo>
                    <a:pt x="319" y="0"/>
                    <a:pt x="319" y="0"/>
                    <a:pt x="319" y="0"/>
                  </a:cubicBezTo>
                  <a:cubicBezTo>
                    <a:pt x="321" y="2"/>
                    <a:pt x="324" y="3"/>
                    <a:pt x="327" y="4"/>
                  </a:cubicBezTo>
                  <a:cubicBezTo>
                    <a:pt x="328" y="11"/>
                    <a:pt x="335" y="11"/>
                    <a:pt x="338" y="17"/>
                  </a:cubicBezTo>
                  <a:cubicBezTo>
                    <a:pt x="343" y="19"/>
                    <a:pt x="344" y="25"/>
                    <a:pt x="348" y="28"/>
                  </a:cubicBezTo>
                  <a:cubicBezTo>
                    <a:pt x="349" y="32"/>
                    <a:pt x="356" y="29"/>
                    <a:pt x="357" y="33"/>
                  </a:cubicBezTo>
                  <a:cubicBezTo>
                    <a:pt x="356" y="37"/>
                    <a:pt x="361" y="36"/>
                    <a:pt x="361" y="39"/>
                  </a:cubicBezTo>
                  <a:cubicBezTo>
                    <a:pt x="367" y="41"/>
                    <a:pt x="366" y="48"/>
                    <a:pt x="374" y="48"/>
                  </a:cubicBezTo>
                  <a:cubicBezTo>
                    <a:pt x="375" y="55"/>
                    <a:pt x="380" y="58"/>
                    <a:pt x="385" y="61"/>
                  </a:cubicBezTo>
                  <a:cubicBezTo>
                    <a:pt x="387" y="66"/>
                    <a:pt x="391" y="70"/>
                    <a:pt x="395" y="73"/>
                  </a:cubicBezTo>
                  <a:cubicBezTo>
                    <a:pt x="399" y="84"/>
                    <a:pt x="410" y="89"/>
                    <a:pt x="414" y="99"/>
                  </a:cubicBezTo>
                  <a:cubicBezTo>
                    <a:pt x="432" y="113"/>
                    <a:pt x="442" y="132"/>
                    <a:pt x="457" y="148"/>
                  </a:cubicBezTo>
                  <a:cubicBezTo>
                    <a:pt x="461" y="148"/>
                    <a:pt x="458" y="155"/>
                    <a:pt x="463" y="155"/>
                  </a:cubicBezTo>
                  <a:cubicBezTo>
                    <a:pt x="464" y="158"/>
                    <a:pt x="467" y="158"/>
                    <a:pt x="468" y="161"/>
                  </a:cubicBezTo>
                  <a:cubicBezTo>
                    <a:pt x="471" y="166"/>
                    <a:pt x="476" y="168"/>
                    <a:pt x="476" y="175"/>
                  </a:cubicBezTo>
                  <a:cubicBezTo>
                    <a:pt x="484" y="182"/>
                    <a:pt x="488" y="193"/>
                    <a:pt x="497" y="199"/>
                  </a:cubicBezTo>
                  <a:cubicBezTo>
                    <a:pt x="497" y="204"/>
                    <a:pt x="491" y="197"/>
                    <a:pt x="489" y="197"/>
                  </a:cubicBezTo>
                  <a:cubicBezTo>
                    <a:pt x="487" y="194"/>
                    <a:pt x="485" y="190"/>
                    <a:pt x="480" y="190"/>
                  </a:cubicBezTo>
                  <a:cubicBezTo>
                    <a:pt x="479" y="186"/>
                    <a:pt x="474" y="186"/>
                    <a:pt x="471" y="183"/>
                  </a:cubicBezTo>
                  <a:cubicBezTo>
                    <a:pt x="469" y="181"/>
                    <a:pt x="467" y="179"/>
                    <a:pt x="465" y="177"/>
                  </a:cubicBezTo>
                  <a:cubicBezTo>
                    <a:pt x="459" y="173"/>
                    <a:pt x="455" y="168"/>
                    <a:pt x="450" y="163"/>
                  </a:cubicBezTo>
                  <a:cubicBezTo>
                    <a:pt x="447" y="161"/>
                    <a:pt x="444" y="160"/>
                    <a:pt x="441" y="157"/>
                  </a:cubicBezTo>
                  <a:cubicBezTo>
                    <a:pt x="441" y="152"/>
                    <a:pt x="434" y="155"/>
                    <a:pt x="435" y="150"/>
                  </a:cubicBezTo>
                  <a:cubicBezTo>
                    <a:pt x="433" y="147"/>
                    <a:pt x="429" y="145"/>
                    <a:pt x="427" y="143"/>
                  </a:cubicBezTo>
                  <a:cubicBezTo>
                    <a:pt x="424" y="140"/>
                    <a:pt x="425" y="135"/>
                    <a:pt x="420" y="134"/>
                  </a:cubicBezTo>
                  <a:cubicBezTo>
                    <a:pt x="421" y="129"/>
                    <a:pt x="412" y="132"/>
                    <a:pt x="414" y="125"/>
                  </a:cubicBezTo>
                  <a:cubicBezTo>
                    <a:pt x="411" y="124"/>
                    <a:pt x="409" y="122"/>
                    <a:pt x="407" y="119"/>
                  </a:cubicBezTo>
                  <a:cubicBezTo>
                    <a:pt x="405" y="116"/>
                    <a:pt x="402" y="114"/>
                    <a:pt x="399" y="112"/>
                  </a:cubicBezTo>
                  <a:cubicBezTo>
                    <a:pt x="401" y="106"/>
                    <a:pt x="395" y="108"/>
                    <a:pt x="395" y="103"/>
                  </a:cubicBezTo>
                  <a:cubicBezTo>
                    <a:pt x="387" y="102"/>
                    <a:pt x="386" y="93"/>
                    <a:pt x="377" y="92"/>
                  </a:cubicBezTo>
                  <a:cubicBezTo>
                    <a:pt x="379" y="83"/>
                    <a:pt x="368" y="85"/>
                    <a:pt x="369" y="76"/>
                  </a:cubicBezTo>
                  <a:cubicBezTo>
                    <a:pt x="363" y="74"/>
                    <a:pt x="362" y="68"/>
                    <a:pt x="356" y="65"/>
                  </a:cubicBezTo>
                  <a:cubicBezTo>
                    <a:pt x="355" y="58"/>
                    <a:pt x="347" y="58"/>
                    <a:pt x="346" y="52"/>
                  </a:cubicBezTo>
                  <a:cubicBezTo>
                    <a:pt x="343" y="51"/>
                    <a:pt x="341" y="49"/>
                    <a:pt x="341" y="45"/>
                  </a:cubicBezTo>
                  <a:cubicBezTo>
                    <a:pt x="338" y="45"/>
                    <a:pt x="336" y="44"/>
                    <a:pt x="335" y="41"/>
                  </a:cubicBezTo>
                  <a:cubicBezTo>
                    <a:pt x="331" y="37"/>
                    <a:pt x="325" y="35"/>
                    <a:pt x="322" y="30"/>
                  </a:cubicBezTo>
                  <a:cubicBezTo>
                    <a:pt x="319" y="26"/>
                    <a:pt x="312" y="25"/>
                    <a:pt x="311" y="18"/>
                  </a:cubicBezTo>
                  <a:cubicBezTo>
                    <a:pt x="308" y="17"/>
                    <a:pt x="306" y="15"/>
                    <a:pt x="303" y="14"/>
                  </a:cubicBezTo>
                  <a:cubicBezTo>
                    <a:pt x="301" y="12"/>
                    <a:pt x="301" y="9"/>
                    <a:pt x="296" y="9"/>
                  </a:cubicBezTo>
                  <a:cubicBezTo>
                    <a:pt x="297" y="3"/>
                    <a:pt x="290" y="4"/>
                    <a:pt x="288" y="0"/>
                  </a:cubicBezTo>
                  <a:cubicBezTo>
                    <a:pt x="275" y="0"/>
                    <a:pt x="275" y="0"/>
                    <a:pt x="275" y="0"/>
                  </a:cubicBezTo>
                  <a:cubicBezTo>
                    <a:pt x="276" y="1"/>
                    <a:pt x="279" y="2"/>
                    <a:pt x="281" y="3"/>
                  </a:cubicBezTo>
                  <a:cubicBezTo>
                    <a:pt x="282" y="10"/>
                    <a:pt x="291" y="11"/>
                    <a:pt x="294" y="16"/>
                  </a:cubicBezTo>
                  <a:cubicBezTo>
                    <a:pt x="299" y="19"/>
                    <a:pt x="304" y="24"/>
                    <a:pt x="307" y="29"/>
                  </a:cubicBezTo>
                  <a:cubicBezTo>
                    <a:pt x="312" y="33"/>
                    <a:pt x="316" y="37"/>
                    <a:pt x="322" y="41"/>
                  </a:cubicBezTo>
                  <a:cubicBezTo>
                    <a:pt x="321" y="46"/>
                    <a:pt x="328" y="43"/>
                    <a:pt x="328" y="47"/>
                  </a:cubicBezTo>
                  <a:cubicBezTo>
                    <a:pt x="332" y="48"/>
                    <a:pt x="330" y="56"/>
                    <a:pt x="337" y="54"/>
                  </a:cubicBezTo>
                  <a:cubicBezTo>
                    <a:pt x="340" y="59"/>
                    <a:pt x="344" y="64"/>
                    <a:pt x="350" y="67"/>
                  </a:cubicBezTo>
                  <a:cubicBezTo>
                    <a:pt x="354" y="72"/>
                    <a:pt x="357" y="79"/>
                    <a:pt x="362" y="83"/>
                  </a:cubicBezTo>
                  <a:cubicBezTo>
                    <a:pt x="368" y="81"/>
                    <a:pt x="367" y="87"/>
                    <a:pt x="369" y="90"/>
                  </a:cubicBezTo>
                  <a:cubicBezTo>
                    <a:pt x="371" y="92"/>
                    <a:pt x="373" y="94"/>
                    <a:pt x="375" y="96"/>
                  </a:cubicBezTo>
                  <a:cubicBezTo>
                    <a:pt x="379" y="101"/>
                    <a:pt x="385" y="105"/>
                    <a:pt x="388" y="112"/>
                  </a:cubicBezTo>
                  <a:cubicBezTo>
                    <a:pt x="398" y="119"/>
                    <a:pt x="406" y="128"/>
                    <a:pt x="413" y="138"/>
                  </a:cubicBezTo>
                  <a:cubicBezTo>
                    <a:pt x="420" y="141"/>
                    <a:pt x="420" y="149"/>
                    <a:pt x="429" y="150"/>
                  </a:cubicBezTo>
                  <a:cubicBezTo>
                    <a:pt x="427" y="156"/>
                    <a:pt x="433" y="154"/>
                    <a:pt x="435" y="156"/>
                  </a:cubicBezTo>
                  <a:cubicBezTo>
                    <a:pt x="435" y="161"/>
                    <a:pt x="441" y="161"/>
                    <a:pt x="441" y="165"/>
                  </a:cubicBezTo>
                  <a:cubicBezTo>
                    <a:pt x="463" y="180"/>
                    <a:pt x="480" y="200"/>
                    <a:pt x="506" y="210"/>
                  </a:cubicBezTo>
                  <a:cubicBezTo>
                    <a:pt x="510" y="218"/>
                    <a:pt x="518" y="223"/>
                    <a:pt x="520" y="232"/>
                  </a:cubicBezTo>
                  <a:cubicBezTo>
                    <a:pt x="525" y="234"/>
                    <a:pt x="526" y="240"/>
                    <a:pt x="529" y="243"/>
                  </a:cubicBezTo>
                  <a:cubicBezTo>
                    <a:pt x="535" y="244"/>
                    <a:pt x="533" y="253"/>
                    <a:pt x="540" y="252"/>
                  </a:cubicBezTo>
                  <a:cubicBezTo>
                    <a:pt x="538" y="244"/>
                    <a:pt x="533" y="239"/>
                    <a:pt x="527" y="235"/>
                  </a:cubicBezTo>
                  <a:close/>
                  <a:moveTo>
                    <a:pt x="1152" y="2099"/>
                  </a:moveTo>
                  <a:cubicBezTo>
                    <a:pt x="1150" y="2096"/>
                    <a:pt x="1154" y="2087"/>
                    <a:pt x="1150" y="2088"/>
                  </a:cubicBezTo>
                  <a:cubicBezTo>
                    <a:pt x="1150" y="2079"/>
                    <a:pt x="1144" y="2076"/>
                    <a:pt x="1145" y="2066"/>
                  </a:cubicBezTo>
                  <a:cubicBezTo>
                    <a:pt x="1141" y="2062"/>
                    <a:pt x="1141" y="2053"/>
                    <a:pt x="1139" y="2046"/>
                  </a:cubicBezTo>
                  <a:cubicBezTo>
                    <a:pt x="1138" y="2039"/>
                    <a:pt x="1133" y="2035"/>
                    <a:pt x="1134" y="2025"/>
                  </a:cubicBezTo>
                  <a:cubicBezTo>
                    <a:pt x="1128" y="2023"/>
                    <a:pt x="1130" y="2013"/>
                    <a:pt x="1126" y="2009"/>
                  </a:cubicBezTo>
                  <a:cubicBezTo>
                    <a:pt x="1124" y="2002"/>
                    <a:pt x="1120" y="1998"/>
                    <a:pt x="1119" y="1990"/>
                  </a:cubicBezTo>
                  <a:cubicBezTo>
                    <a:pt x="1111" y="1981"/>
                    <a:pt x="1109" y="1965"/>
                    <a:pt x="1102" y="1955"/>
                  </a:cubicBezTo>
                  <a:cubicBezTo>
                    <a:pt x="1102" y="1946"/>
                    <a:pt x="1094" y="1947"/>
                    <a:pt x="1095" y="1937"/>
                  </a:cubicBezTo>
                  <a:cubicBezTo>
                    <a:pt x="1091" y="1937"/>
                    <a:pt x="1090" y="1934"/>
                    <a:pt x="1091" y="1929"/>
                  </a:cubicBezTo>
                  <a:cubicBezTo>
                    <a:pt x="1091" y="1924"/>
                    <a:pt x="1085" y="1926"/>
                    <a:pt x="1086" y="1920"/>
                  </a:cubicBezTo>
                  <a:cubicBezTo>
                    <a:pt x="1083" y="1914"/>
                    <a:pt x="1079" y="1909"/>
                    <a:pt x="1078" y="1903"/>
                  </a:cubicBezTo>
                  <a:cubicBezTo>
                    <a:pt x="1080" y="1896"/>
                    <a:pt x="1074" y="1897"/>
                    <a:pt x="1073" y="1894"/>
                  </a:cubicBezTo>
                  <a:cubicBezTo>
                    <a:pt x="1073" y="1890"/>
                    <a:pt x="1072" y="1887"/>
                    <a:pt x="1069" y="1885"/>
                  </a:cubicBezTo>
                  <a:cubicBezTo>
                    <a:pt x="1068" y="1878"/>
                    <a:pt x="1064" y="1874"/>
                    <a:pt x="1062" y="1868"/>
                  </a:cubicBezTo>
                  <a:cubicBezTo>
                    <a:pt x="1055" y="1866"/>
                    <a:pt x="1058" y="1854"/>
                    <a:pt x="1051" y="1852"/>
                  </a:cubicBezTo>
                  <a:cubicBezTo>
                    <a:pt x="1052" y="1843"/>
                    <a:pt x="1043" y="1843"/>
                    <a:pt x="1043" y="1835"/>
                  </a:cubicBezTo>
                  <a:cubicBezTo>
                    <a:pt x="1039" y="1830"/>
                    <a:pt x="1034" y="1826"/>
                    <a:pt x="1032" y="1820"/>
                  </a:cubicBezTo>
                  <a:cubicBezTo>
                    <a:pt x="1024" y="1810"/>
                    <a:pt x="1020" y="1798"/>
                    <a:pt x="1010" y="1791"/>
                  </a:cubicBezTo>
                  <a:cubicBezTo>
                    <a:pt x="1003" y="1780"/>
                    <a:pt x="996" y="1770"/>
                    <a:pt x="988" y="1761"/>
                  </a:cubicBezTo>
                  <a:cubicBezTo>
                    <a:pt x="987" y="1771"/>
                    <a:pt x="996" y="1771"/>
                    <a:pt x="997" y="1780"/>
                  </a:cubicBezTo>
                  <a:cubicBezTo>
                    <a:pt x="1001" y="1786"/>
                    <a:pt x="1006" y="1790"/>
                    <a:pt x="1008" y="1798"/>
                  </a:cubicBezTo>
                  <a:cubicBezTo>
                    <a:pt x="1012" y="1803"/>
                    <a:pt x="1016" y="1808"/>
                    <a:pt x="1021" y="1813"/>
                  </a:cubicBezTo>
                  <a:cubicBezTo>
                    <a:pt x="1019" y="1819"/>
                    <a:pt x="1025" y="1818"/>
                    <a:pt x="1025" y="1822"/>
                  </a:cubicBezTo>
                  <a:cubicBezTo>
                    <a:pt x="1030" y="1822"/>
                    <a:pt x="1026" y="1831"/>
                    <a:pt x="1032" y="1831"/>
                  </a:cubicBezTo>
                  <a:cubicBezTo>
                    <a:pt x="1030" y="1837"/>
                    <a:pt x="1036" y="1835"/>
                    <a:pt x="1036" y="1839"/>
                  </a:cubicBezTo>
                  <a:cubicBezTo>
                    <a:pt x="1041" y="1840"/>
                    <a:pt x="1038" y="1847"/>
                    <a:pt x="1043" y="1848"/>
                  </a:cubicBezTo>
                  <a:cubicBezTo>
                    <a:pt x="1047" y="1851"/>
                    <a:pt x="1040" y="1853"/>
                    <a:pt x="1045" y="1855"/>
                  </a:cubicBezTo>
                  <a:cubicBezTo>
                    <a:pt x="1046" y="1859"/>
                    <a:pt x="1050" y="1860"/>
                    <a:pt x="1049" y="1865"/>
                  </a:cubicBezTo>
                  <a:cubicBezTo>
                    <a:pt x="1056" y="1869"/>
                    <a:pt x="1056" y="1877"/>
                    <a:pt x="1060" y="1883"/>
                  </a:cubicBezTo>
                  <a:cubicBezTo>
                    <a:pt x="1058" y="1890"/>
                    <a:pt x="1068" y="1886"/>
                    <a:pt x="1064" y="1894"/>
                  </a:cubicBezTo>
                  <a:cubicBezTo>
                    <a:pt x="1067" y="1896"/>
                    <a:pt x="1069" y="1900"/>
                    <a:pt x="1071" y="1903"/>
                  </a:cubicBezTo>
                  <a:cubicBezTo>
                    <a:pt x="1072" y="1915"/>
                    <a:pt x="1078" y="1922"/>
                    <a:pt x="1082" y="1931"/>
                  </a:cubicBezTo>
                  <a:cubicBezTo>
                    <a:pt x="1084" y="1936"/>
                    <a:pt x="1088" y="1938"/>
                    <a:pt x="1086" y="1946"/>
                  </a:cubicBezTo>
                  <a:cubicBezTo>
                    <a:pt x="1092" y="1948"/>
                    <a:pt x="1092" y="1955"/>
                    <a:pt x="1095" y="1959"/>
                  </a:cubicBezTo>
                  <a:cubicBezTo>
                    <a:pt x="1103" y="1979"/>
                    <a:pt x="1112" y="1997"/>
                    <a:pt x="1119" y="2018"/>
                  </a:cubicBezTo>
                  <a:cubicBezTo>
                    <a:pt x="1124" y="2020"/>
                    <a:pt x="1122" y="2028"/>
                    <a:pt x="1126" y="2031"/>
                  </a:cubicBezTo>
                  <a:cubicBezTo>
                    <a:pt x="1123" y="2041"/>
                    <a:pt x="1129" y="2042"/>
                    <a:pt x="1130" y="2049"/>
                  </a:cubicBezTo>
                  <a:cubicBezTo>
                    <a:pt x="1132" y="2061"/>
                    <a:pt x="1138" y="2068"/>
                    <a:pt x="1139" y="2081"/>
                  </a:cubicBezTo>
                  <a:cubicBezTo>
                    <a:pt x="1143" y="2091"/>
                    <a:pt x="1144" y="2103"/>
                    <a:pt x="1147" y="2114"/>
                  </a:cubicBezTo>
                  <a:cubicBezTo>
                    <a:pt x="1150" y="2114"/>
                    <a:pt x="1150" y="2117"/>
                    <a:pt x="1150" y="2121"/>
                  </a:cubicBezTo>
                  <a:cubicBezTo>
                    <a:pt x="1150" y="2124"/>
                    <a:pt x="1153" y="2125"/>
                    <a:pt x="1152" y="2129"/>
                  </a:cubicBezTo>
                  <a:cubicBezTo>
                    <a:pt x="1153" y="2133"/>
                    <a:pt x="1160" y="2141"/>
                    <a:pt x="1154" y="2145"/>
                  </a:cubicBezTo>
                  <a:cubicBezTo>
                    <a:pt x="1151" y="2128"/>
                    <a:pt x="1142" y="2118"/>
                    <a:pt x="1139" y="2103"/>
                  </a:cubicBezTo>
                  <a:cubicBezTo>
                    <a:pt x="1135" y="2103"/>
                    <a:pt x="1137" y="2096"/>
                    <a:pt x="1134" y="2094"/>
                  </a:cubicBezTo>
                  <a:cubicBezTo>
                    <a:pt x="1130" y="2094"/>
                    <a:pt x="1132" y="2086"/>
                    <a:pt x="1128" y="2086"/>
                  </a:cubicBezTo>
                  <a:cubicBezTo>
                    <a:pt x="1126" y="2078"/>
                    <a:pt x="1123" y="2071"/>
                    <a:pt x="1119" y="2066"/>
                  </a:cubicBezTo>
                  <a:cubicBezTo>
                    <a:pt x="1120" y="2061"/>
                    <a:pt x="1118" y="2058"/>
                    <a:pt x="1115" y="2057"/>
                  </a:cubicBezTo>
                  <a:cubicBezTo>
                    <a:pt x="1115" y="2052"/>
                    <a:pt x="1113" y="2048"/>
                    <a:pt x="1110" y="2046"/>
                  </a:cubicBezTo>
                  <a:cubicBezTo>
                    <a:pt x="1108" y="2039"/>
                    <a:pt x="1106" y="2032"/>
                    <a:pt x="1099" y="2029"/>
                  </a:cubicBezTo>
                  <a:cubicBezTo>
                    <a:pt x="1100" y="2019"/>
                    <a:pt x="1093" y="2017"/>
                    <a:pt x="1091" y="2009"/>
                  </a:cubicBezTo>
                  <a:cubicBezTo>
                    <a:pt x="1086" y="2004"/>
                    <a:pt x="1086" y="1993"/>
                    <a:pt x="1080" y="1990"/>
                  </a:cubicBezTo>
                  <a:cubicBezTo>
                    <a:pt x="1078" y="1982"/>
                    <a:pt x="1076" y="1975"/>
                    <a:pt x="1071" y="1970"/>
                  </a:cubicBezTo>
                  <a:cubicBezTo>
                    <a:pt x="1071" y="1960"/>
                    <a:pt x="1063" y="1959"/>
                    <a:pt x="1062" y="1950"/>
                  </a:cubicBezTo>
                  <a:cubicBezTo>
                    <a:pt x="1057" y="1947"/>
                    <a:pt x="1056" y="1938"/>
                    <a:pt x="1051" y="1933"/>
                  </a:cubicBezTo>
                  <a:cubicBezTo>
                    <a:pt x="1048" y="1932"/>
                    <a:pt x="1047" y="1928"/>
                    <a:pt x="1047" y="1924"/>
                  </a:cubicBezTo>
                  <a:cubicBezTo>
                    <a:pt x="1041" y="1925"/>
                    <a:pt x="1045" y="1916"/>
                    <a:pt x="1040" y="1916"/>
                  </a:cubicBezTo>
                  <a:cubicBezTo>
                    <a:pt x="1038" y="1909"/>
                    <a:pt x="1035" y="1902"/>
                    <a:pt x="1030" y="1898"/>
                  </a:cubicBezTo>
                  <a:cubicBezTo>
                    <a:pt x="1030" y="1888"/>
                    <a:pt x="1021" y="1887"/>
                    <a:pt x="1021" y="1879"/>
                  </a:cubicBezTo>
                  <a:cubicBezTo>
                    <a:pt x="1016" y="1874"/>
                    <a:pt x="1014" y="1866"/>
                    <a:pt x="1012" y="1859"/>
                  </a:cubicBezTo>
                  <a:cubicBezTo>
                    <a:pt x="1008" y="1858"/>
                    <a:pt x="1010" y="1851"/>
                    <a:pt x="1006" y="1850"/>
                  </a:cubicBezTo>
                  <a:cubicBezTo>
                    <a:pt x="1008" y="1846"/>
                    <a:pt x="1000" y="1840"/>
                    <a:pt x="999" y="1846"/>
                  </a:cubicBezTo>
                  <a:cubicBezTo>
                    <a:pt x="1004" y="1846"/>
                    <a:pt x="1004" y="1851"/>
                    <a:pt x="1003" y="1857"/>
                  </a:cubicBezTo>
                  <a:cubicBezTo>
                    <a:pt x="1008" y="1857"/>
                    <a:pt x="1008" y="1862"/>
                    <a:pt x="1008" y="1868"/>
                  </a:cubicBezTo>
                  <a:cubicBezTo>
                    <a:pt x="1015" y="1873"/>
                    <a:pt x="1017" y="1885"/>
                    <a:pt x="1023" y="1892"/>
                  </a:cubicBezTo>
                  <a:cubicBezTo>
                    <a:pt x="1027" y="1901"/>
                    <a:pt x="1030" y="1910"/>
                    <a:pt x="1036" y="1918"/>
                  </a:cubicBezTo>
                  <a:cubicBezTo>
                    <a:pt x="1041" y="1920"/>
                    <a:pt x="1038" y="1929"/>
                    <a:pt x="1043" y="1931"/>
                  </a:cubicBezTo>
                  <a:cubicBezTo>
                    <a:pt x="1045" y="1935"/>
                    <a:pt x="1047" y="1939"/>
                    <a:pt x="1049" y="1944"/>
                  </a:cubicBezTo>
                  <a:cubicBezTo>
                    <a:pt x="1053" y="1953"/>
                    <a:pt x="1060" y="1960"/>
                    <a:pt x="1064" y="1968"/>
                  </a:cubicBezTo>
                  <a:cubicBezTo>
                    <a:pt x="1065" y="1969"/>
                    <a:pt x="1064" y="1971"/>
                    <a:pt x="1064" y="1972"/>
                  </a:cubicBezTo>
                  <a:cubicBezTo>
                    <a:pt x="1065" y="1974"/>
                    <a:pt x="1066" y="1974"/>
                    <a:pt x="1067" y="1974"/>
                  </a:cubicBezTo>
                  <a:cubicBezTo>
                    <a:pt x="1070" y="1981"/>
                    <a:pt x="1071" y="1988"/>
                    <a:pt x="1075" y="1992"/>
                  </a:cubicBezTo>
                  <a:cubicBezTo>
                    <a:pt x="1073" y="2000"/>
                    <a:pt x="1081" y="1998"/>
                    <a:pt x="1080" y="2005"/>
                  </a:cubicBezTo>
                  <a:cubicBezTo>
                    <a:pt x="1082" y="2010"/>
                    <a:pt x="1086" y="2011"/>
                    <a:pt x="1086" y="2018"/>
                  </a:cubicBezTo>
                  <a:cubicBezTo>
                    <a:pt x="1090" y="2026"/>
                    <a:pt x="1094" y="2033"/>
                    <a:pt x="1099" y="2040"/>
                  </a:cubicBezTo>
                  <a:cubicBezTo>
                    <a:pt x="1103" y="2045"/>
                    <a:pt x="1096" y="2048"/>
                    <a:pt x="1104" y="2049"/>
                  </a:cubicBezTo>
                  <a:cubicBezTo>
                    <a:pt x="1103" y="2056"/>
                    <a:pt x="1107" y="2058"/>
                    <a:pt x="1110" y="2062"/>
                  </a:cubicBezTo>
                  <a:cubicBezTo>
                    <a:pt x="1112" y="2076"/>
                    <a:pt x="1120" y="2084"/>
                    <a:pt x="1123" y="2097"/>
                  </a:cubicBezTo>
                  <a:cubicBezTo>
                    <a:pt x="1131" y="2105"/>
                    <a:pt x="1134" y="2119"/>
                    <a:pt x="1141" y="2129"/>
                  </a:cubicBezTo>
                  <a:cubicBezTo>
                    <a:pt x="1141" y="2137"/>
                    <a:pt x="1147" y="2139"/>
                    <a:pt x="1147" y="2147"/>
                  </a:cubicBezTo>
                  <a:cubicBezTo>
                    <a:pt x="1150" y="2150"/>
                    <a:pt x="1151" y="2156"/>
                    <a:pt x="1153" y="2160"/>
                  </a:cubicBezTo>
                  <a:cubicBezTo>
                    <a:pt x="1169" y="2160"/>
                    <a:pt x="1169" y="2160"/>
                    <a:pt x="1169" y="2160"/>
                  </a:cubicBezTo>
                  <a:cubicBezTo>
                    <a:pt x="1165" y="2142"/>
                    <a:pt x="1161" y="2123"/>
                    <a:pt x="1156" y="2105"/>
                  </a:cubicBezTo>
                  <a:cubicBezTo>
                    <a:pt x="1156" y="2102"/>
                    <a:pt x="1154" y="2100"/>
                    <a:pt x="1152" y="2099"/>
                  </a:cubicBezTo>
                  <a:close/>
                  <a:moveTo>
                    <a:pt x="1282" y="2121"/>
                  </a:moveTo>
                  <a:cubicBezTo>
                    <a:pt x="1283" y="2117"/>
                    <a:pt x="1286" y="2117"/>
                    <a:pt x="1287" y="2114"/>
                  </a:cubicBezTo>
                  <a:cubicBezTo>
                    <a:pt x="1292" y="2115"/>
                    <a:pt x="1289" y="2108"/>
                    <a:pt x="1293" y="2107"/>
                  </a:cubicBezTo>
                  <a:cubicBezTo>
                    <a:pt x="1299" y="2097"/>
                    <a:pt x="1308" y="2090"/>
                    <a:pt x="1313" y="2079"/>
                  </a:cubicBezTo>
                  <a:cubicBezTo>
                    <a:pt x="1321" y="2080"/>
                    <a:pt x="1320" y="2072"/>
                    <a:pt x="1326" y="2070"/>
                  </a:cubicBezTo>
                  <a:cubicBezTo>
                    <a:pt x="1330" y="2067"/>
                    <a:pt x="1333" y="2061"/>
                    <a:pt x="1339" y="2059"/>
                  </a:cubicBezTo>
                  <a:cubicBezTo>
                    <a:pt x="1339" y="2056"/>
                    <a:pt x="1341" y="2054"/>
                    <a:pt x="1344" y="2053"/>
                  </a:cubicBezTo>
                  <a:cubicBezTo>
                    <a:pt x="1347" y="2053"/>
                    <a:pt x="1345" y="2047"/>
                    <a:pt x="1350" y="2049"/>
                  </a:cubicBezTo>
                  <a:cubicBezTo>
                    <a:pt x="1351" y="2045"/>
                    <a:pt x="1354" y="2045"/>
                    <a:pt x="1354" y="2042"/>
                  </a:cubicBezTo>
                  <a:cubicBezTo>
                    <a:pt x="1355" y="2038"/>
                    <a:pt x="1362" y="2041"/>
                    <a:pt x="1361" y="2036"/>
                  </a:cubicBezTo>
                  <a:cubicBezTo>
                    <a:pt x="1377" y="2021"/>
                    <a:pt x="1391" y="2005"/>
                    <a:pt x="1407" y="1990"/>
                  </a:cubicBezTo>
                  <a:cubicBezTo>
                    <a:pt x="1409" y="1985"/>
                    <a:pt x="1413" y="1982"/>
                    <a:pt x="1418" y="1979"/>
                  </a:cubicBezTo>
                  <a:cubicBezTo>
                    <a:pt x="1419" y="1973"/>
                    <a:pt x="1425" y="1970"/>
                    <a:pt x="1429" y="1966"/>
                  </a:cubicBezTo>
                  <a:cubicBezTo>
                    <a:pt x="1432" y="1962"/>
                    <a:pt x="1438" y="1960"/>
                    <a:pt x="1439" y="1955"/>
                  </a:cubicBezTo>
                  <a:cubicBezTo>
                    <a:pt x="1442" y="1949"/>
                    <a:pt x="1448" y="1947"/>
                    <a:pt x="1450" y="1942"/>
                  </a:cubicBezTo>
                  <a:cubicBezTo>
                    <a:pt x="1457" y="1933"/>
                    <a:pt x="1464" y="1925"/>
                    <a:pt x="1468" y="1913"/>
                  </a:cubicBezTo>
                  <a:cubicBezTo>
                    <a:pt x="1473" y="1911"/>
                    <a:pt x="1474" y="1904"/>
                    <a:pt x="1477" y="1898"/>
                  </a:cubicBezTo>
                  <a:cubicBezTo>
                    <a:pt x="1480" y="1898"/>
                    <a:pt x="1478" y="1892"/>
                    <a:pt x="1481" y="1892"/>
                  </a:cubicBezTo>
                  <a:cubicBezTo>
                    <a:pt x="1483" y="1889"/>
                    <a:pt x="1484" y="1886"/>
                    <a:pt x="1483" y="1881"/>
                  </a:cubicBezTo>
                  <a:cubicBezTo>
                    <a:pt x="1479" y="1880"/>
                    <a:pt x="1478" y="1883"/>
                    <a:pt x="1479" y="1887"/>
                  </a:cubicBezTo>
                  <a:cubicBezTo>
                    <a:pt x="1476" y="1888"/>
                    <a:pt x="1474" y="1890"/>
                    <a:pt x="1474" y="1894"/>
                  </a:cubicBezTo>
                  <a:cubicBezTo>
                    <a:pt x="1468" y="1895"/>
                    <a:pt x="1470" y="1906"/>
                    <a:pt x="1463" y="1907"/>
                  </a:cubicBezTo>
                  <a:cubicBezTo>
                    <a:pt x="1460" y="1920"/>
                    <a:pt x="1450" y="1925"/>
                    <a:pt x="1446" y="1937"/>
                  </a:cubicBezTo>
                  <a:cubicBezTo>
                    <a:pt x="1437" y="1943"/>
                    <a:pt x="1431" y="1953"/>
                    <a:pt x="1422" y="1959"/>
                  </a:cubicBezTo>
                  <a:cubicBezTo>
                    <a:pt x="1421" y="1965"/>
                    <a:pt x="1415" y="1967"/>
                    <a:pt x="1411" y="1970"/>
                  </a:cubicBezTo>
                  <a:cubicBezTo>
                    <a:pt x="1410" y="1977"/>
                    <a:pt x="1401" y="1976"/>
                    <a:pt x="1400" y="1983"/>
                  </a:cubicBezTo>
                  <a:cubicBezTo>
                    <a:pt x="1396" y="1986"/>
                    <a:pt x="1392" y="1990"/>
                    <a:pt x="1389" y="1994"/>
                  </a:cubicBezTo>
                  <a:cubicBezTo>
                    <a:pt x="1389" y="1997"/>
                    <a:pt x="1385" y="1997"/>
                    <a:pt x="1383" y="1998"/>
                  </a:cubicBezTo>
                  <a:cubicBezTo>
                    <a:pt x="1385" y="2005"/>
                    <a:pt x="1376" y="2000"/>
                    <a:pt x="1378" y="2007"/>
                  </a:cubicBezTo>
                  <a:cubicBezTo>
                    <a:pt x="1373" y="2009"/>
                    <a:pt x="1370" y="2013"/>
                    <a:pt x="1365" y="2016"/>
                  </a:cubicBezTo>
                  <a:cubicBezTo>
                    <a:pt x="1366" y="2025"/>
                    <a:pt x="1356" y="2023"/>
                    <a:pt x="1354" y="2029"/>
                  </a:cubicBezTo>
                  <a:cubicBezTo>
                    <a:pt x="1342" y="2047"/>
                    <a:pt x="1322" y="2057"/>
                    <a:pt x="1309" y="2075"/>
                  </a:cubicBezTo>
                  <a:cubicBezTo>
                    <a:pt x="1302" y="2076"/>
                    <a:pt x="1302" y="2082"/>
                    <a:pt x="1298" y="2086"/>
                  </a:cubicBezTo>
                  <a:cubicBezTo>
                    <a:pt x="1293" y="2089"/>
                    <a:pt x="1291" y="2095"/>
                    <a:pt x="1287" y="2099"/>
                  </a:cubicBezTo>
                  <a:cubicBezTo>
                    <a:pt x="1286" y="2101"/>
                    <a:pt x="1285" y="2104"/>
                    <a:pt x="1282" y="2105"/>
                  </a:cubicBezTo>
                  <a:cubicBezTo>
                    <a:pt x="1278" y="2106"/>
                    <a:pt x="1281" y="2112"/>
                    <a:pt x="1276" y="2112"/>
                  </a:cubicBezTo>
                  <a:cubicBezTo>
                    <a:pt x="1272" y="2116"/>
                    <a:pt x="1271" y="2123"/>
                    <a:pt x="1265" y="2125"/>
                  </a:cubicBezTo>
                  <a:cubicBezTo>
                    <a:pt x="1265" y="2129"/>
                    <a:pt x="1263" y="2131"/>
                    <a:pt x="1261" y="2131"/>
                  </a:cubicBezTo>
                  <a:cubicBezTo>
                    <a:pt x="1261" y="2136"/>
                    <a:pt x="1260" y="2140"/>
                    <a:pt x="1256" y="2140"/>
                  </a:cubicBezTo>
                  <a:cubicBezTo>
                    <a:pt x="1258" y="2146"/>
                    <a:pt x="1252" y="2145"/>
                    <a:pt x="1252" y="2149"/>
                  </a:cubicBezTo>
                  <a:cubicBezTo>
                    <a:pt x="1251" y="2152"/>
                    <a:pt x="1245" y="2151"/>
                    <a:pt x="1248" y="2158"/>
                  </a:cubicBezTo>
                  <a:cubicBezTo>
                    <a:pt x="1246" y="2158"/>
                    <a:pt x="1245" y="2159"/>
                    <a:pt x="1244" y="2160"/>
                  </a:cubicBezTo>
                  <a:cubicBezTo>
                    <a:pt x="1255" y="2160"/>
                    <a:pt x="1255" y="2160"/>
                    <a:pt x="1255" y="2160"/>
                  </a:cubicBezTo>
                  <a:cubicBezTo>
                    <a:pt x="1262" y="2152"/>
                    <a:pt x="1267" y="2142"/>
                    <a:pt x="1272" y="2131"/>
                  </a:cubicBezTo>
                  <a:cubicBezTo>
                    <a:pt x="1278" y="2131"/>
                    <a:pt x="1279" y="2124"/>
                    <a:pt x="1282" y="2121"/>
                  </a:cubicBezTo>
                  <a:close/>
                  <a:moveTo>
                    <a:pt x="1252" y="2121"/>
                  </a:moveTo>
                  <a:cubicBezTo>
                    <a:pt x="1253" y="2116"/>
                    <a:pt x="1258" y="2113"/>
                    <a:pt x="1261" y="2110"/>
                  </a:cubicBezTo>
                  <a:cubicBezTo>
                    <a:pt x="1265" y="2101"/>
                    <a:pt x="1270" y="2093"/>
                    <a:pt x="1278" y="2088"/>
                  </a:cubicBezTo>
                  <a:cubicBezTo>
                    <a:pt x="1278" y="2081"/>
                    <a:pt x="1287" y="2083"/>
                    <a:pt x="1287" y="2077"/>
                  </a:cubicBezTo>
                  <a:cubicBezTo>
                    <a:pt x="1292" y="2075"/>
                    <a:pt x="1292" y="2069"/>
                    <a:pt x="1296" y="2066"/>
                  </a:cubicBezTo>
                  <a:cubicBezTo>
                    <a:pt x="1302" y="2066"/>
                    <a:pt x="1302" y="2059"/>
                    <a:pt x="1306" y="2057"/>
                  </a:cubicBezTo>
                  <a:cubicBezTo>
                    <a:pt x="1308" y="2052"/>
                    <a:pt x="1314" y="2051"/>
                    <a:pt x="1315" y="2046"/>
                  </a:cubicBezTo>
                  <a:cubicBezTo>
                    <a:pt x="1325" y="2042"/>
                    <a:pt x="1328" y="2032"/>
                    <a:pt x="1337" y="2027"/>
                  </a:cubicBezTo>
                  <a:cubicBezTo>
                    <a:pt x="1338" y="2022"/>
                    <a:pt x="1344" y="2021"/>
                    <a:pt x="1346" y="2016"/>
                  </a:cubicBezTo>
                  <a:cubicBezTo>
                    <a:pt x="1354" y="2018"/>
                    <a:pt x="1350" y="2008"/>
                    <a:pt x="1357" y="2007"/>
                  </a:cubicBezTo>
                  <a:cubicBezTo>
                    <a:pt x="1357" y="2004"/>
                    <a:pt x="1360" y="2005"/>
                    <a:pt x="1361" y="2003"/>
                  </a:cubicBezTo>
                  <a:cubicBezTo>
                    <a:pt x="1361" y="1999"/>
                    <a:pt x="1367" y="2001"/>
                    <a:pt x="1365" y="1996"/>
                  </a:cubicBezTo>
                  <a:cubicBezTo>
                    <a:pt x="1370" y="1994"/>
                    <a:pt x="1375" y="1992"/>
                    <a:pt x="1376" y="1988"/>
                  </a:cubicBezTo>
                  <a:cubicBezTo>
                    <a:pt x="1379" y="1988"/>
                    <a:pt x="1381" y="1987"/>
                    <a:pt x="1383" y="1985"/>
                  </a:cubicBezTo>
                  <a:cubicBezTo>
                    <a:pt x="1382" y="1981"/>
                    <a:pt x="1386" y="1981"/>
                    <a:pt x="1387" y="1979"/>
                  </a:cubicBezTo>
                  <a:cubicBezTo>
                    <a:pt x="1388" y="1976"/>
                    <a:pt x="1390" y="1975"/>
                    <a:pt x="1392" y="1974"/>
                  </a:cubicBezTo>
                  <a:cubicBezTo>
                    <a:pt x="1395" y="1974"/>
                    <a:pt x="1393" y="1969"/>
                    <a:pt x="1398" y="1970"/>
                  </a:cubicBezTo>
                  <a:cubicBezTo>
                    <a:pt x="1401" y="1959"/>
                    <a:pt x="1411" y="1955"/>
                    <a:pt x="1418" y="1948"/>
                  </a:cubicBezTo>
                  <a:cubicBezTo>
                    <a:pt x="1419" y="1943"/>
                    <a:pt x="1425" y="1942"/>
                    <a:pt x="1426" y="1937"/>
                  </a:cubicBezTo>
                  <a:cubicBezTo>
                    <a:pt x="1429" y="1937"/>
                    <a:pt x="1430" y="1935"/>
                    <a:pt x="1431" y="1933"/>
                  </a:cubicBezTo>
                  <a:cubicBezTo>
                    <a:pt x="1431" y="1930"/>
                    <a:pt x="1436" y="1931"/>
                    <a:pt x="1435" y="1927"/>
                  </a:cubicBezTo>
                  <a:cubicBezTo>
                    <a:pt x="1439" y="1924"/>
                    <a:pt x="1444" y="1922"/>
                    <a:pt x="1444" y="1916"/>
                  </a:cubicBezTo>
                  <a:cubicBezTo>
                    <a:pt x="1448" y="1913"/>
                    <a:pt x="1452" y="1911"/>
                    <a:pt x="1453" y="1905"/>
                  </a:cubicBezTo>
                  <a:cubicBezTo>
                    <a:pt x="1462" y="1901"/>
                    <a:pt x="1463" y="1889"/>
                    <a:pt x="1470" y="1883"/>
                  </a:cubicBezTo>
                  <a:cubicBezTo>
                    <a:pt x="1474" y="1873"/>
                    <a:pt x="1478" y="1863"/>
                    <a:pt x="1485" y="1857"/>
                  </a:cubicBezTo>
                  <a:cubicBezTo>
                    <a:pt x="1484" y="1849"/>
                    <a:pt x="1489" y="1848"/>
                    <a:pt x="1485" y="1844"/>
                  </a:cubicBezTo>
                  <a:cubicBezTo>
                    <a:pt x="1490" y="1843"/>
                    <a:pt x="1490" y="1838"/>
                    <a:pt x="1494" y="1837"/>
                  </a:cubicBezTo>
                  <a:cubicBezTo>
                    <a:pt x="1494" y="1832"/>
                    <a:pt x="1495" y="1827"/>
                    <a:pt x="1498" y="1824"/>
                  </a:cubicBezTo>
                  <a:cubicBezTo>
                    <a:pt x="1498" y="1819"/>
                    <a:pt x="1499" y="1815"/>
                    <a:pt x="1503" y="1813"/>
                  </a:cubicBezTo>
                  <a:cubicBezTo>
                    <a:pt x="1500" y="1808"/>
                    <a:pt x="1509" y="1803"/>
                    <a:pt x="1503" y="1800"/>
                  </a:cubicBezTo>
                  <a:cubicBezTo>
                    <a:pt x="1499" y="1814"/>
                    <a:pt x="1490" y="1822"/>
                    <a:pt x="1490" y="1839"/>
                  </a:cubicBezTo>
                  <a:cubicBezTo>
                    <a:pt x="1479" y="1838"/>
                    <a:pt x="1484" y="1853"/>
                    <a:pt x="1477" y="1855"/>
                  </a:cubicBezTo>
                  <a:cubicBezTo>
                    <a:pt x="1478" y="1862"/>
                    <a:pt x="1473" y="1861"/>
                    <a:pt x="1472" y="1865"/>
                  </a:cubicBezTo>
                  <a:cubicBezTo>
                    <a:pt x="1470" y="1868"/>
                    <a:pt x="1469" y="1872"/>
                    <a:pt x="1466" y="1874"/>
                  </a:cubicBezTo>
                  <a:cubicBezTo>
                    <a:pt x="1464" y="1882"/>
                    <a:pt x="1459" y="1886"/>
                    <a:pt x="1455" y="1892"/>
                  </a:cubicBezTo>
                  <a:cubicBezTo>
                    <a:pt x="1450" y="1892"/>
                    <a:pt x="1454" y="1901"/>
                    <a:pt x="1448" y="1900"/>
                  </a:cubicBezTo>
                  <a:cubicBezTo>
                    <a:pt x="1450" y="1907"/>
                    <a:pt x="1442" y="1905"/>
                    <a:pt x="1444" y="1911"/>
                  </a:cubicBezTo>
                  <a:cubicBezTo>
                    <a:pt x="1437" y="1912"/>
                    <a:pt x="1434" y="1918"/>
                    <a:pt x="1431" y="1922"/>
                  </a:cubicBezTo>
                  <a:cubicBezTo>
                    <a:pt x="1425" y="1921"/>
                    <a:pt x="1427" y="1927"/>
                    <a:pt x="1424" y="1929"/>
                  </a:cubicBezTo>
                  <a:cubicBezTo>
                    <a:pt x="1422" y="1931"/>
                    <a:pt x="1420" y="1933"/>
                    <a:pt x="1418" y="1935"/>
                  </a:cubicBezTo>
                  <a:cubicBezTo>
                    <a:pt x="1408" y="1942"/>
                    <a:pt x="1402" y="1953"/>
                    <a:pt x="1394" y="1961"/>
                  </a:cubicBezTo>
                  <a:cubicBezTo>
                    <a:pt x="1388" y="1965"/>
                    <a:pt x="1381" y="1968"/>
                    <a:pt x="1378" y="1974"/>
                  </a:cubicBezTo>
                  <a:cubicBezTo>
                    <a:pt x="1371" y="1977"/>
                    <a:pt x="1368" y="1984"/>
                    <a:pt x="1363" y="1990"/>
                  </a:cubicBezTo>
                  <a:cubicBezTo>
                    <a:pt x="1356" y="1988"/>
                    <a:pt x="1360" y="1997"/>
                    <a:pt x="1354" y="1996"/>
                  </a:cubicBezTo>
                  <a:cubicBezTo>
                    <a:pt x="1350" y="1997"/>
                    <a:pt x="1350" y="2002"/>
                    <a:pt x="1346" y="2003"/>
                  </a:cubicBezTo>
                  <a:cubicBezTo>
                    <a:pt x="1348" y="2010"/>
                    <a:pt x="1339" y="2006"/>
                    <a:pt x="1339" y="2012"/>
                  </a:cubicBezTo>
                  <a:cubicBezTo>
                    <a:pt x="1337" y="2014"/>
                    <a:pt x="1333" y="2016"/>
                    <a:pt x="1330" y="2018"/>
                  </a:cubicBezTo>
                  <a:cubicBezTo>
                    <a:pt x="1326" y="2024"/>
                    <a:pt x="1321" y="2029"/>
                    <a:pt x="1315" y="2033"/>
                  </a:cubicBezTo>
                  <a:cubicBezTo>
                    <a:pt x="1316" y="2039"/>
                    <a:pt x="1307" y="2035"/>
                    <a:pt x="1309" y="2042"/>
                  </a:cubicBezTo>
                  <a:cubicBezTo>
                    <a:pt x="1304" y="2043"/>
                    <a:pt x="1304" y="2048"/>
                    <a:pt x="1300" y="2049"/>
                  </a:cubicBezTo>
                  <a:cubicBezTo>
                    <a:pt x="1299" y="2053"/>
                    <a:pt x="1296" y="2054"/>
                    <a:pt x="1293" y="2057"/>
                  </a:cubicBezTo>
                  <a:cubicBezTo>
                    <a:pt x="1288" y="2057"/>
                    <a:pt x="1292" y="2066"/>
                    <a:pt x="1285" y="2064"/>
                  </a:cubicBezTo>
                  <a:cubicBezTo>
                    <a:pt x="1281" y="2070"/>
                    <a:pt x="1275" y="2075"/>
                    <a:pt x="1269" y="2079"/>
                  </a:cubicBezTo>
                  <a:cubicBezTo>
                    <a:pt x="1266" y="2087"/>
                    <a:pt x="1260" y="2093"/>
                    <a:pt x="1254" y="2099"/>
                  </a:cubicBezTo>
                  <a:cubicBezTo>
                    <a:pt x="1252" y="2103"/>
                    <a:pt x="1249" y="2105"/>
                    <a:pt x="1248" y="2110"/>
                  </a:cubicBezTo>
                  <a:cubicBezTo>
                    <a:pt x="1247" y="2112"/>
                    <a:pt x="1245" y="2113"/>
                    <a:pt x="1243" y="2114"/>
                  </a:cubicBezTo>
                  <a:cubicBezTo>
                    <a:pt x="1243" y="2116"/>
                    <a:pt x="1240" y="2119"/>
                    <a:pt x="1239" y="2116"/>
                  </a:cubicBezTo>
                  <a:cubicBezTo>
                    <a:pt x="1242" y="2114"/>
                    <a:pt x="1242" y="2109"/>
                    <a:pt x="1243" y="2105"/>
                  </a:cubicBezTo>
                  <a:cubicBezTo>
                    <a:pt x="1247" y="2103"/>
                    <a:pt x="1247" y="2098"/>
                    <a:pt x="1250" y="2094"/>
                  </a:cubicBezTo>
                  <a:cubicBezTo>
                    <a:pt x="1256" y="2089"/>
                    <a:pt x="1257" y="2078"/>
                    <a:pt x="1265" y="2075"/>
                  </a:cubicBezTo>
                  <a:cubicBezTo>
                    <a:pt x="1263" y="2068"/>
                    <a:pt x="1271" y="2071"/>
                    <a:pt x="1269" y="2064"/>
                  </a:cubicBezTo>
                  <a:cubicBezTo>
                    <a:pt x="1275" y="2064"/>
                    <a:pt x="1275" y="2058"/>
                    <a:pt x="1278" y="2055"/>
                  </a:cubicBezTo>
                  <a:cubicBezTo>
                    <a:pt x="1282" y="2053"/>
                    <a:pt x="1282" y="2048"/>
                    <a:pt x="1285" y="2044"/>
                  </a:cubicBezTo>
                  <a:cubicBezTo>
                    <a:pt x="1289" y="2042"/>
                    <a:pt x="1291" y="2039"/>
                    <a:pt x="1293" y="2036"/>
                  </a:cubicBezTo>
                  <a:cubicBezTo>
                    <a:pt x="1312" y="2008"/>
                    <a:pt x="1335" y="1985"/>
                    <a:pt x="1359" y="1964"/>
                  </a:cubicBezTo>
                  <a:cubicBezTo>
                    <a:pt x="1359" y="1953"/>
                    <a:pt x="1371" y="1954"/>
                    <a:pt x="1370" y="1942"/>
                  </a:cubicBezTo>
                  <a:cubicBezTo>
                    <a:pt x="1374" y="1940"/>
                    <a:pt x="1379" y="1938"/>
                    <a:pt x="1383" y="1935"/>
                  </a:cubicBezTo>
                  <a:cubicBezTo>
                    <a:pt x="1384" y="1931"/>
                    <a:pt x="1387" y="1930"/>
                    <a:pt x="1387" y="1924"/>
                  </a:cubicBezTo>
                  <a:cubicBezTo>
                    <a:pt x="1393" y="1925"/>
                    <a:pt x="1394" y="1921"/>
                    <a:pt x="1396" y="1918"/>
                  </a:cubicBezTo>
                  <a:cubicBezTo>
                    <a:pt x="1399" y="1910"/>
                    <a:pt x="1408" y="1908"/>
                    <a:pt x="1409" y="1898"/>
                  </a:cubicBezTo>
                  <a:cubicBezTo>
                    <a:pt x="1413" y="1898"/>
                    <a:pt x="1413" y="1892"/>
                    <a:pt x="1418" y="1892"/>
                  </a:cubicBezTo>
                  <a:cubicBezTo>
                    <a:pt x="1418" y="1889"/>
                    <a:pt x="1418" y="1886"/>
                    <a:pt x="1422" y="1887"/>
                  </a:cubicBezTo>
                  <a:cubicBezTo>
                    <a:pt x="1422" y="1885"/>
                    <a:pt x="1422" y="1881"/>
                    <a:pt x="1424" y="1881"/>
                  </a:cubicBezTo>
                  <a:cubicBezTo>
                    <a:pt x="1427" y="1879"/>
                    <a:pt x="1429" y="1875"/>
                    <a:pt x="1431" y="1872"/>
                  </a:cubicBezTo>
                  <a:cubicBezTo>
                    <a:pt x="1431" y="1869"/>
                    <a:pt x="1440" y="1864"/>
                    <a:pt x="1433" y="1861"/>
                  </a:cubicBezTo>
                  <a:cubicBezTo>
                    <a:pt x="1435" y="1869"/>
                    <a:pt x="1427" y="1868"/>
                    <a:pt x="1424" y="1872"/>
                  </a:cubicBezTo>
                  <a:cubicBezTo>
                    <a:pt x="1422" y="1877"/>
                    <a:pt x="1419" y="1882"/>
                    <a:pt x="1416" y="1885"/>
                  </a:cubicBezTo>
                  <a:cubicBezTo>
                    <a:pt x="1409" y="1893"/>
                    <a:pt x="1402" y="1901"/>
                    <a:pt x="1396" y="1909"/>
                  </a:cubicBezTo>
                  <a:cubicBezTo>
                    <a:pt x="1388" y="1915"/>
                    <a:pt x="1383" y="1924"/>
                    <a:pt x="1376" y="1931"/>
                  </a:cubicBezTo>
                  <a:cubicBezTo>
                    <a:pt x="1370" y="1932"/>
                    <a:pt x="1368" y="1937"/>
                    <a:pt x="1365" y="1942"/>
                  </a:cubicBezTo>
                  <a:cubicBezTo>
                    <a:pt x="1359" y="1943"/>
                    <a:pt x="1360" y="1951"/>
                    <a:pt x="1354" y="1953"/>
                  </a:cubicBezTo>
                  <a:cubicBezTo>
                    <a:pt x="1354" y="1955"/>
                    <a:pt x="1352" y="1956"/>
                    <a:pt x="1350" y="1957"/>
                  </a:cubicBezTo>
                  <a:cubicBezTo>
                    <a:pt x="1347" y="1957"/>
                    <a:pt x="1348" y="1963"/>
                    <a:pt x="1344" y="1961"/>
                  </a:cubicBezTo>
                  <a:cubicBezTo>
                    <a:pt x="1344" y="1969"/>
                    <a:pt x="1336" y="1969"/>
                    <a:pt x="1335" y="1974"/>
                  </a:cubicBezTo>
                  <a:cubicBezTo>
                    <a:pt x="1328" y="1982"/>
                    <a:pt x="1320" y="1989"/>
                    <a:pt x="1313" y="1996"/>
                  </a:cubicBezTo>
                  <a:cubicBezTo>
                    <a:pt x="1310" y="1997"/>
                    <a:pt x="1311" y="2001"/>
                    <a:pt x="1309" y="2003"/>
                  </a:cubicBezTo>
                  <a:cubicBezTo>
                    <a:pt x="1306" y="2004"/>
                    <a:pt x="1304" y="2006"/>
                    <a:pt x="1304" y="2009"/>
                  </a:cubicBezTo>
                  <a:cubicBezTo>
                    <a:pt x="1296" y="2008"/>
                    <a:pt x="1299" y="2018"/>
                    <a:pt x="1293" y="2020"/>
                  </a:cubicBezTo>
                  <a:cubicBezTo>
                    <a:pt x="1290" y="2031"/>
                    <a:pt x="1278" y="2034"/>
                    <a:pt x="1276" y="2046"/>
                  </a:cubicBezTo>
                  <a:cubicBezTo>
                    <a:pt x="1270" y="2045"/>
                    <a:pt x="1272" y="2051"/>
                    <a:pt x="1267" y="2051"/>
                  </a:cubicBezTo>
                  <a:cubicBezTo>
                    <a:pt x="1269" y="2058"/>
                    <a:pt x="1263" y="2054"/>
                    <a:pt x="1261" y="2053"/>
                  </a:cubicBezTo>
                  <a:cubicBezTo>
                    <a:pt x="1263" y="2059"/>
                    <a:pt x="1262" y="2063"/>
                    <a:pt x="1256" y="2066"/>
                  </a:cubicBezTo>
                  <a:cubicBezTo>
                    <a:pt x="1256" y="2073"/>
                    <a:pt x="1251" y="2077"/>
                    <a:pt x="1248" y="2081"/>
                  </a:cubicBezTo>
                  <a:cubicBezTo>
                    <a:pt x="1243" y="2092"/>
                    <a:pt x="1237" y="2102"/>
                    <a:pt x="1230" y="2110"/>
                  </a:cubicBezTo>
                  <a:cubicBezTo>
                    <a:pt x="1229" y="2114"/>
                    <a:pt x="1229" y="2119"/>
                    <a:pt x="1226" y="2121"/>
                  </a:cubicBezTo>
                  <a:cubicBezTo>
                    <a:pt x="1225" y="2124"/>
                    <a:pt x="1225" y="2130"/>
                    <a:pt x="1221" y="2131"/>
                  </a:cubicBezTo>
                  <a:cubicBezTo>
                    <a:pt x="1216" y="2136"/>
                    <a:pt x="1216" y="2146"/>
                    <a:pt x="1211" y="2151"/>
                  </a:cubicBezTo>
                  <a:cubicBezTo>
                    <a:pt x="1210" y="2155"/>
                    <a:pt x="1209" y="2158"/>
                    <a:pt x="1208" y="2160"/>
                  </a:cubicBezTo>
                  <a:cubicBezTo>
                    <a:pt x="1226" y="2160"/>
                    <a:pt x="1226" y="2160"/>
                    <a:pt x="1226" y="2160"/>
                  </a:cubicBezTo>
                  <a:cubicBezTo>
                    <a:pt x="1226" y="2158"/>
                    <a:pt x="1227" y="2157"/>
                    <a:pt x="1228" y="2155"/>
                  </a:cubicBezTo>
                  <a:cubicBezTo>
                    <a:pt x="1234" y="2148"/>
                    <a:pt x="1239" y="2141"/>
                    <a:pt x="1243" y="2131"/>
                  </a:cubicBezTo>
                  <a:cubicBezTo>
                    <a:pt x="1249" y="2131"/>
                    <a:pt x="1247" y="2122"/>
                    <a:pt x="1252" y="2121"/>
                  </a:cubicBezTo>
                  <a:close/>
                  <a:moveTo>
                    <a:pt x="1095" y="2090"/>
                  </a:moveTo>
                  <a:cubicBezTo>
                    <a:pt x="1092" y="2080"/>
                    <a:pt x="1087" y="2072"/>
                    <a:pt x="1082" y="2064"/>
                  </a:cubicBezTo>
                  <a:cubicBezTo>
                    <a:pt x="1076" y="2057"/>
                    <a:pt x="1073" y="2047"/>
                    <a:pt x="1067" y="2040"/>
                  </a:cubicBezTo>
                  <a:cubicBezTo>
                    <a:pt x="1062" y="2032"/>
                    <a:pt x="1059" y="2021"/>
                    <a:pt x="1051" y="2016"/>
                  </a:cubicBezTo>
                  <a:cubicBezTo>
                    <a:pt x="1051" y="2009"/>
                    <a:pt x="1049" y="2005"/>
                    <a:pt x="1045" y="2003"/>
                  </a:cubicBezTo>
                  <a:cubicBezTo>
                    <a:pt x="1047" y="1994"/>
                    <a:pt x="1041" y="1993"/>
                    <a:pt x="1040" y="1985"/>
                  </a:cubicBezTo>
                  <a:cubicBezTo>
                    <a:pt x="1036" y="1984"/>
                    <a:pt x="1039" y="1974"/>
                    <a:pt x="1034" y="1972"/>
                  </a:cubicBezTo>
                  <a:cubicBezTo>
                    <a:pt x="1032" y="1967"/>
                    <a:pt x="1032" y="1961"/>
                    <a:pt x="1030" y="1957"/>
                  </a:cubicBezTo>
                  <a:cubicBezTo>
                    <a:pt x="1027" y="1947"/>
                    <a:pt x="1022" y="1938"/>
                    <a:pt x="1021" y="1927"/>
                  </a:cubicBezTo>
                  <a:cubicBezTo>
                    <a:pt x="1018" y="1923"/>
                    <a:pt x="1017" y="1917"/>
                    <a:pt x="1017" y="1911"/>
                  </a:cubicBezTo>
                  <a:cubicBezTo>
                    <a:pt x="1015" y="1906"/>
                    <a:pt x="1012" y="1903"/>
                    <a:pt x="1012" y="1896"/>
                  </a:cubicBezTo>
                  <a:cubicBezTo>
                    <a:pt x="1010" y="1892"/>
                    <a:pt x="1009" y="1886"/>
                    <a:pt x="1008" y="1881"/>
                  </a:cubicBezTo>
                  <a:cubicBezTo>
                    <a:pt x="1004" y="1877"/>
                    <a:pt x="1009" y="1865"/>
                    <a:pt x="1001" y="1865"/>
                  </a:cubicBezTo>
                  <a:cubicBezTo>
                    <a:pt x="1003" y="1886"/>
                    <a:pt x="1010" y="1901"/>
                    <a:pt x="1012" y="1920"/>
                  </a:cubicBezTo>
                  <a:cubicBezTo>
                    <a:pt x="1017" y="1937"/>
                    <a:pt x="1023" y="1954"/>
                    <a:pt x="1027" y="1972"/>
                  </a:cubicBezTo>
                  <a:cubicBezTo>
                    <a:pt x="1027" y="1977"/>
                    <a:pt x="1024" y="1980"/>
                    <a:pt x="1025" y="1988"/>
                  </a:cubicBezTo>
                  <a:cubicBezTo>
                    <a:pt x="1029" y="2003"/>
                    <a:pt x="1034" y="2018"/>
                    <a:pt x="1038" y="2033"/>
                  </a:cubicBezTo>
                  <a:cubicBezTo>
                    <a:pt x="1041" y="2036"/>
                    <a:pt x="1040" y="2041"/>
                    <a:pt x="1043" y="2044"/>
                  </a:cubicBezTo>
                  <a:cubicBezTo>
                    <a:pt x="1044" y="2048"/>
                    <a:pt x="1044" y="2053"/>
                    <a:pt x="1047" y="2055"/>
                  </a:cubicBezTo>
                  <a:cubicBezTo>
                    <a:pt x="1048" y="2064"/>
                    <a:pt x="1051" y="2072"/>
                    <a:pt x="1056" y="2077"/>
                  </a:cubicBezTo>
                  <a:cubicBezTo>
                    <a:pt x="1066" y="2106"/>
                    <a:pt x="1080" y="2133"/>
                    <a:pt x="1093" y="2160"/>
                  </a:cubicBezTo>
                  <a:cubicBezTo>
                    <a:pt x="1093" y="2160"/>
                    <a:pt x="1093" y="2160"/>
                    <a:pt x="1093" y="2160"/>
                  </a:cubicBezTo>
                  <a:cubicBezTo>
                    <a:pt x="1101" y="2160"/>
                    <a:pt x="1101" y="2160"/>
                    <a:pt x="1101" y="2160"/>
                  </a:cubicBezTo>
                  <a:cubicBezTo>
                    <a:pt x="1100" y="2159"/>
                    <a:pt x="1100" y="2159"/>
                    <a:pt x="1099" y="2158"/>
                  </a:cubicBezTo>
                  <a:cubicBezTo>
                    <a:pt x="1099" y="2157"/>
                    <a:pt x="1100" y="2154"/>
                    <a:pt x="1099" y="2153"/>
                  </a:cubicBezTo>
                  <a:cubicBezTo>
                    <a:pt x="1097" y="2151"/>
                    <a:pt x="1093" y="2150"/>
                    <a:pt x="1093" y="2142"/>
                  </a:cubicBezTo>
                  <a:cubicBezTo>
                    <a:pt x="1087" y="2141"/>
                    <a:pt x="1091" y="2130"/>
                    <a:pt x="1084" y="2129"/>
                  </a:cubicBezTo>
                  <a:cubicBezTo>
                    <a:pt x="1084" y="2123"/>
                    <a:pt x="1079" y="2119"/>
                    <a:pt x="1078" y="2114"/>
                  </a:cubicBezTo>
                  <a:cubicBezTo>
                    <a:pt x="1069" y="2093"/>
                    <a:pt x="1058" y="2074"/>
                    <a:pt x="1051" y="2051"/>
                  </a:cubicBezTo>
                  <a:cubicBezTo>
                    <a:pt x="1048" y="2047"/>
                    <a:pt x="1047" y="2039"/>
                    <a:pt x="1045" y="2033"/>
                  </a:cubicBezTo>
                  <a:cubicBezTo>
                    <a:pt x="1042" y="2029"/>
                    <a:pt x="1043" y="2021"/>
                    <a:pt x="1038" y="2018"/>
                  </a:cubicBezTo>
                  <a:cubicBezTo>
                    <a:pt x="1037" y="2005"/>
                    <a:pt x="1030" y="1997"/>
                    <a:pt x="1030" y="1983"/>
                  </a:cubicBezTo>
                  <a:cubicBezTo>
                    <a:pt x="1039" y="1992"/>
                    <a:pt x="1037" y="2011"/>
                    <a:pt x="1047" y="2018"/>
                  </a:cubicBezTo>
                  <a:cubicBezTo>
                    <a:pt x="1046" y="2028"/>
                    <a:pt x="1053" y="2030"/>
                    <a:pt x="1056" y="2036"/>
                  </a:cubicBezTo>
                  <a:cubicBezTo>
                    <a:pt x="1058" y="2041"/>
                    <a:pt x="1062" y="2045"/>
                    <a:pt x="1064" y="2051"/>
                  </a:cubicBezTo>
                  <a:cubicBezTo>
                    <a:pt x="1069" y="2055"/>
                    <a:pt x="1070" y="2063"/>
                    <a:pt x="1073" y="2068"/>
                  </a:cubicBezTo>
                  <a:cubicBezTo>
                    <a:pt x="1079" y="2071"/>
                    <a:pt x="1078" y="2081"/>
                    <a:pt x="1084" y="2083"/>
                  </a:cubicBezTo>
                  <a:cubicBezTo>
                    <a:pt x="1085" y="2092"/>
                    <a:pt x="1091" y="2094"/>
                    <a:pt x="1093" y="2101"/>
                  </a:cubicBezTo>
                  <a:cubicBezTo>
                    <a:pt x="1097" y="2105"/>
                    <a:pt x="1098" y="2112"/>
                    <a:pt x="1102" y="2116"/>
                  </a:cubicBezTo>
                  <a:cubicBezTo>
                    <a:pt x="1110" y="2126"/>
                    <a:pt x="1115" y="2137"/>
                    <a:pt x="1121" y="2149"/>
                  </a:cubicBezTo>
                  <a:cubicBezTo>
                    <a:pt x="1127" y="2147"/>
                    <a:pt x="1120" y="2159"/>
                    <a:pt x="1126" y="2158"/>
                  </a:cubicBezTo>
                  <a:cubicBezTo>
                    <a:pt x="1126" y="2159"/>
                    <a:pt x="1126" y="2160"/>
                    <a:pt x="1127" y="2160"/>
                  </a:cubicBezTo>
                  <a:cubicBezTo>
                    <a:pt x="1136" y="2160"/>
                    <a:pt x="1136" y="2160"/>
                    <a:pt x="1136" y="2160"/>
                  </a:cubicBezTo>
                  <a:cubicBezTo>
                    <a:pt x="1131" y="2147"/>
                    <a:pt x="1123" y="2137"/>
                    <a:pt x="1117" y="2125"/>
                  </a:cubicBezTo>
                  <a:cubicBezTo>
                    <a:pt x="1111" y="2112"/>
                    <a:pt x="1102" y="2102"/>
                    <a:pt x="1095" y="2090"/>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27" y="190"/>
                    <a:pt x="2329" y="185"/>
                    <a:pt x="2331" y="181"/>
                  </a:cubicBezTo>
                  <a:cubicBezTo>
                    <a:pt x="2339" y="175"/>
                    <a:pt x="2341" y="164"/>
                    <a:pt x="2349" y="159"/>
                  </a:cubicBezTo>
                  <a:cubicBezTo>
                    <a:pt x="2351" y="148"/>
                    <a:pt x="2361" y="145"/>
                    <a:pt x="2364" y="135"/>
                  </a:cubicBezTo>
                  <a:cubicBezTo>
                    <a:pt x="2366" y="131"/>
                    <a:pt x="2369" y="127"/>
                    <a:pt x="2373" y="124"/>
                  </a:cubicBezTo>
                  <a:cubicBezTo>
                    <a:pt x="2375" y="120"/>
                    <a:pt x="2376" y="115"/>
                    <a:pt x="2381" y="113"/>
                  </a:cubicBezTo>
                  <a:cubicBezTo>
                    <a:pt x="2383" y="109"/>
                    <a:pt x="2387" y="107"/>
                    <a:pt x="2388" y="102"/>
                  </a:cubicBezTo>
                  <a:cubicBezTo>
                    <a:pt x="2391" y="99"/>
                    <a:pt x="2394" y="96"/>
                    <a:pt x="2397" y="91"/>
                  </a:cubicBezTo>
                  <a:cubicBezTo>
                    <a:pt x="2406" y="88"/>
                    <a:pt x="2405" y="74"/>
                    <a:pt x="2416" y="72"/>
                  </a:cubicBezTo>
                  <a:cubicBezTo>
                    <a:pt x="2419" y="61"/>
                    <a:pt x="2429" y="59"/>
                    <a:pt x="2434" y="50"/>
                  </a:cubicBezTo>
                  <a:cubicBezTo>
                    <a:pt x="2439" y="48"/>
                    <a:pt x="2439" y="43"/>
                    <a:pt x="2445" y="41"/>
                  </a:cubicBezTo>
                  <a:cubicBezTo>
                    <a:pt x="2444" y="34"/>
                    <a:pt x="2452" y="36"/>
                    <a:pt x="2455" y="32"/>
                  </a:cubicBezTo>
                  <a:cubicBezTo>
                    <a:pt x="2462" y="20"/>
                    <a:pt x="2474" y="12"/>
                    <a:pt x="2481" y="0"/>
                  </a:cubicBezTo>
                  <a:cubicBezTo>
                    <a:pt x="2470" y="0"/>
                    <a:pt x="2470" y="0"/>
                    <a:pt x="2470" y="0"/>
                  </a:cubicBezTo>
                  <a:cubicBezTo>
                    <a:pt x="2469" y="2"/>
                    <a:pt x="2468" y="3"/>
                    <a:pt x="2466" y="4"/>
                  </a:cubicBezTo>
                  <a:cubicBezTo>
                    <a:pt x="2462" y="9"/>
                    <a:pt x="2460" y="16"/>
                    <a:pt x="2453" y="19"/>
                  </a:cubicBezTo>
                  <a:cubicBezTo>
                    <a:pt x="2452" y="22"/>
                    <a:pt x="2450" y="25"/>
                    <a:pt x="2447" y="26"/>
                  </a:cubicBezTo>
                  <a:cubicBezTo>
                    <a:pt x="2443" y="26"/>
                    <a:pt x="2445" y="33"/>
                    <a:pt x="2440" y="32"/>
                  </a:cubicBezTo>
                  <a:cubicBezTo>
                    <a:pt x="2438" y="35"/>
                    <a:pt x="2436" y="37"/>
                    <a:pt x="2434" y="39"/>
                  </a:cubicBezTo>
                  <a:cubicBezTo>
                    <a:pt x="2433" y="43"/>
                    <a:pt x="2425" y="41"/>
                    <a:pt x="2427" y="48"/>
                  </a:cubicBezTo>
                  <a:cubicBezTo>
                    <a:pt x="2423" y="48"/>
                    <a:pt x="2424" y="54"/>
                    <a:pt x="2418" y="52"/>
                  </a:cubicBezTo>
                  <a:cubicBezTo>
                    <a:pt x="2416" y="54"/>
                    <a:pt x="2418" y="60"/>
                    <a:pt x="2412" y="59"/>
                  </a:cubicBezTo>
                  <a:cubicBezTo>
                    <a:pt x="2412" y="68"/>
                    <a:pt x="2401" y="67"/>
                    <a:pt x="2401" y="76"/>
                  </a:cubicBezTo>
                  <a:cubicBezTo>
                    <a:pt x="2396" y="79"/>
                    <a:pt x="2391" y="84"/>
                    <a:pt x="2390" y="91"/>
                  </a:cubicBezTo>
                  <a:cubicBezTo>
                    <a:pt x="2382" y="92"/>
                    <a:pt x="2384" y="103"/>
                    <a:pt x="2377" y="104"/>
                  </a:cubicBezTo>
                  <a:cubicBezTo>
                    <a:pt x="2376" y="113"/>
                    <a:pt x="2369" y="114"/>
                    <a:pt x="2368" y="122"/>
                  </a:cubicBezTo>
                  <a:cubicBezTo>
                    <a:pt x="2360" y="118"/>
                    <a:pt x="2367" y="129"/>
                    <a:pt x="2362" y="128"/>
                  </a:cubicBezTo>
                  <a:cubicBezTo>
                    <a:pt x="2361" y="133"/>
                    <a:pt x="2355" y="132"/>
                    <a:pt x="2357" y="139"/>
                  </a:cubicBezTo>
                  <a:cubicBezTo>
                    <a:pt x="2350" y="141"/>
                    <a:pt x="2350" y="149"/>
                    <a:pt x="2344" y="152"/>
                  </a:cubicBezTo>
                  <a:cubicBezTo>
                    <a:pt x="2342" y="160"/>
                    <a:pt x="2335" y="162"/>
                    <a:pt x="2333" y="170"/>
                  </a:cubicBezTo>
                  <a:cubicBezTo>
                    <a:pt x="2336" y="177"/>
                    <a:pt x="2326" y="171"/>
                    <a:pt x="2329" y="179"/>
                  </a:cubicBezTo>
                  <a:cubicBezTo>
                    <a:pt x="2324" y="178"/>
                    <a:pt x="2327" y="185"/>
                    <a:pt x="2322" y="185"/>
                  </a:cubicBezTo>
                  <a:cubicBezTo>
                    <a:pt x="2322" y="189"/>
                    <a:pt x="2321" y="192"/>
                    <a:pt x="2318" y="194"/>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430" y="2134"/>
                    <a:pt x="422" y="2134"/>
                    <a:pt x="418" y="2129"/>
                  </a:cubicBezTo>
                  <a:cubicBezTo>
                    <a:pt x="410" y="2129"/>
                    <a:pt x="409" y="2120"/>
                    <a:pt x="402" y="2119"/>
                  </a:cubicBezTo>
                  <a:cubicBezTo>
                    <a:pt x="398" y="2115"/>
                    <a:pt x="391" y="2113"/>
                    <a:pt x="386" y="2109"/>
                  </a:cubicBezTo>
                  <a:cubicBezTo>
                    <a:pt x="376" y="2103"/>
                    <a:pt x="362" y="2099"/>
                    <a:pt x="354" y="2089"/>
                  </a:cubicBezTo>
                  <a:cubicBezTo>
                    <a:pt x="341" y="2086"/>
                    <a:pt x="330" y="2080"/>
                    <a:pt x="320" y="2072"/>
                  </a:cubicBezTo>
                  <a:cubicBezTo>
                    <a:pt x="312" y="2071"/>
                    <a:pt x="301" y="2066"/>
                    <a:pt x="298" y="2063"/>
                  </a:cubicBezTo>
                  <a:cubicBezTo>
                    <a:pt x="297" y="2062"/>
                    <a:pt x="294" y="2063"/>
                    <a:pt x="294" y="2063"/>
                  </a:cubicBezTo>
                  <a:cubicBezTo>
                    <a:pt x="291" y="2062"/>
                    <a:pt x="288" y="2061"/>
                    <a:pt x="287" y="2059"/>
                  </a:cubicBezTo>
                  <a:cubicBezTo>
                    <a:pt x="286" y="2058"/>
                    <a:pt x="284" y="2061"/>
                    <a:pt x="285" y="2061"/>
                  </a:cubicBezTo>
                  <a:cubicBezTo>
                    <a:pt x="282" y="2061"/>
                    <a:pt x="281" y="2059"/>
                    <a:pt x="278" y="2060"/>
                  </a:cubicBezTo>
                  <a:cubicBezTo>
                    <a:pt x="273" y="2055"/>
                    <a:pt x="264" y="2054"/>
                    <a:pt x="258" y="2050"/>
                  </a:cubicBezTo>
                  <a:cubicBezTo>
                    <a:pt x="253" y="2044"/>
                    <a:pt x="241" y="2046"/>
                    <a:pt x="235" y="2041"/>
                  </a:cubicBezTo>
                  <a:cubicBezTo>
                    <a:pt x="219" y="2037"/>
                    <a:pt x="206" y="2029"/>
                    <a:pt x="190" y="2024"/>
                  </a:cubicBezTo>
                  <a:cubicBezTo>
                    <a:pt x="178" y="2015"/>
                    <a:pt x="162" y="2012"/>
                    <a:pt x="149" y="2003"/>
                  </a:cubicBezTo>
                  <a:cubicBezTo>
                    <a:pt x="141" y="2001"/>
                    <a:pt x="136" y="1995"/>
                    <a:pt x="127" y="1994"/>
                  </a:cubicBezTo>
                  <a:cubicBezTo>
                    <a:pt x="125" y="1991"/>
                    <a:pt x="123" y="1987"/>
                    <a:pt x="118" y="1988"/>
                  </a:cubicBezTo>
                  <a:cubicBezTo>
                    <a:pt x="117" y="1986"/>
                    <a:pt x="115" y="1985"/>
                    <a:pt x="113" y="1984"/>
                  </a:cubicBezTo>
                  <a:cubicBezTo>
                    <a:pt x="113" y="1982"/>
                    <a:pt x="110" y="1982"/>
                    <a:pt x="111" y="1986"/>
                  </a:cubicBezTo>
                  <a:cubicBezTo>
                    <a:pt x="117" y="1991"/>
                    <a:pt x="123" y="1996"/>
                    <a:pt x="130" y="2000"/>
                  </a:cubicBezTo>
                  <a:cubicBezTo>
                    <a:pt x="131" y="2004"/>
                    <a:pt x="138" y="2001"/>
                    <a:pt x="137" y="2008"/>
                  </a:cubicBezTo>
                  <a:cubicBezTo>
                    <a:pt x="141" y="2010"/>
                    <a:pt x="141" y="2016"/>
                    <a:pt x="144" y="2019"/>
                  </a:cubicBezTo>
                  <a:cubicBezTo>
                    <a:pt x="141" y="2019"/>
                    <a:pt x="132" y="2008"/>
                    <a:pt x="133" y="2017"/>
                  </a:cubicBezTo>
                  <a:cubicBezTo>
                    <a:pt x="134" y="2020"/>
                    <a:pt x="138" y="2020"/>
                    <a:pt x="140" y="2021"/>
                  </a:cubicBezTo>
                  <a:cubicBezTo>
                    <a:pt x="143" y="2021"/>
                    <a:pt x="142" y="2027"/>
                    <a:pt x="147" y="2025"/>
                  </a:cubicBezTo>
                  <a:cubicBezTo>
                    <a:pt x="150" y="2030"/>
                    <a:pt x="154" y="2033"/>
                    <a:pt x="158" y="2035"/>
                  </a:cubicBezTo>
                  <a:cubicBezTo>
                    <a:pt x="160" y="2044"/>
                    <a:pt x="167" y="2048"/>
                    <a:pt x="170" y="2054"/>
                  </a:cubicBezTo>
                  <a:cubicBezTo>
                    <a:pt x="177" y="2058"/>
                    <a:pt x="180" y="2066"/>
                    <a:pt x="187" y="2070"/>
                  </a:cubicBezTo>
                  <a:cubicBezTo>
                    <a:pt x="198" y="2081"/>
                    <a:pt x="208" y="2092"/>
                    <a:pt x="222" y="2099"/>
                  </a:cubicBezTo>
                  <a:cubicBezTo>
                    <a:pt x="224" y="2108"/>
                    <a:pt x="234" y="2109"/>
                    <a:pt x="236" y="2119"/>
                  </a:cubicBezTo>
                  <a:cubicBezTo>
                    <a:pt x="244" y="2123"/>
                    <a:pt x="247" y="2132"/>
                    <a:pt x="253" y="2138"/>
                  </a:cubicBezTo>
                  <a:cubicBezTo>
                    <a:pt x="261" y="2145"/>
                    <a:pt x="268" y="2153"/>
                    <a:pt x="275" y="2160"/>
                  </a:cubicBezTo>
                  <a:cubicBezTo>
                    <a:pt x="284" y="2160"/>
                    <a:pt x="284" y="2160"/>
                    <a:pt x="284" y="2160"/>
                  </a:cubicBezTo>
                  <a:cubicBezTo>
                    <a:pt x="283" y="2160"/>
                    <a:pt x="283" y="2160"/>
                    <a:pt x="283" y="2160"/>
                  </a:cubicBezTo>
                  <a:cubicBezTo>
                    <a:pt x="279" y="2151"/>
                    <a:pt x="271" y="2146"/>
                    <a:pt x="264" y="2142"/>
                  </a:cubicBezTo>
                  <a:cubicBezTo>
                    <a:pt x="263" y="2135"/>
                    <a:pt x="259" y="2134"/>
                    <a:pt x="255" y="2131"/>
                  </a:cubicBezTo>
                  <a:cubicBezTo>
                    <a:pt x="254" y="2126"/>
                    <a:pt x="250" y="2124"/>
                    <a:pt x="247" y="2121"/>
                  </a:cubicBezTo>
                  <a:cubicBezTo>
                    <a:pt x="247" y="2116"/>
                    <a:pt x="254" y="2120"/>
                    <a:pt x="254" y="2123"/>
                  </a:cubicBezTo>
                  <a:cubicBezTo>
                    <a:pt x="260" y="2121"/>
                    <a:pt x="259" y="2127"/>
                    <a:pt x="263" y="2126"/>
                  </a:cubicBezTo>
                  <a:cubicBezTo>
                    <a:pt x="268" y="2130"/>
                    <a:pt x="274" y="2132"/>
                    <a:pt x="279" y="2136"/>
                  </a:cubicBezTo>
                  <a:cubicBezTo>
                    <a:pt x="282" y="2142"/>
                    <a:pt x="292" y="2140"/>
                    <a:pt x="295" y="2146"/>
                  </a:cubicBezTo>
                  <a:cubicBezTo>
                    <a:pt x="301" y="2149"/>
                    <a:pt x="307" y="2151"/>
                    <a:pt x="311" y="2156"/>
                  </a:cubicBezTo>
                  <a:cubicBezTo>
                    <a:pt x="313" y="2158"/>
                    <a:pt x="315" y="2159"/>
                    <a:pt x="318" y="2160"/>
                  </a:cubicBezTo>
                  <a:cubicBezTo>
                    <a:pt x="341" y="2160"/>
                    <a:pt x="341" y="2160"/>
                    <a:pt x="341" y="2160"/>
                  </a:cubicBezTo>
                  <a:cubicBezTo>
                    <a:pt x="341" y="2160"/>
                    <a:pt x="340" y="2159"/>
                    <a:pt x="340" y="2158"/>
                  </a:cubicBezTo>
                  <a:cubicBezTo>
                    <a:pt x="329" y="2157"/>
                    <a:pt x="326" y="2149"/>
                    <a:pt x="315" y="2149"/>
                  </a:cubicBezTo>
                  <a:cubicBezTo>
                    <a:pt x="314" y="2143"/>
                    <a:pt x="307" y="2142"/>
                    <a:pt x="303" y="2139"/>
                  </a:cubicBezTo>
                  <a:cubicBezTo>
                    <a:pt x="300" y="2136"/>
                    <a:pt x="296" y="2133"/>
                    <a:pt x="292" y="2131"/>
                  </a:cubicBezTo>
                  <a:cubicBezTo>
                    <a:pt x="288" y="2131"/>
                    <a:pt x="286" y="2130"/>
                    <a:pt x="285" y="2127"/>
                  </a:cubicBezTo>
                  <a:cubicBezTo>
                    <a:pt x="283" y="2125"/>
                    <a:pt x="279" y="2126"/>
                    <a:pt x="278" y="2123"/>
                  </a:cubicBezTo>
                  <a:cubicBezTo>
                    <a:pt x="272" y="2123"/>
                    <a:pt x="270" y="2119"/>
                    <a:pt x="267" y="2115"/>
                  </a:cubicBezTo>
                  <a:cubicBezTo>
                    <a:pt x="259" y="2117"/>
                    <a:pt x="260" y="2107"/>
                    <a:pt x="251" y="2110"/>
                  </a:cubicBezTo>
                  <a:cubicBezTo>
                    <a:pt x="249" y="2105"/>
                    <a:pt x="244" y="2104"/>
                    <a:pt x="239" y="2102"/>
                  </a:cubicBezTo>
                  <a:cubicBezTo>
                    <a:pt x="237" y="2098"/>
                    <a:pt x="231" y="2098"/>
                    <a:pt x="228" y="2094"/>
                  </a:cubicBezTo>
                  <a:cubicBezTo>
                    <a:pt x="223" y="2093"/>
                    <a:pt x="222" y="2087"/>
                    <a:pt x="216" y="2086"/>
                  </a:cubicBezTo>
                  <a:cubicBezTo>
                    <a:pt x="213" y="2079"/>
                    <a:pt x="208" y="2075"/>
                    <a:pt x="206" y="2067"/>
                  </a:cubicBezTo>
                  <a:cubicBezTo>
                    <a:pt x="203" y="2068"/>
                    <a:pt x="205" y="2073"/>
                    <a:pt x="205" y="2076"/>
                  </a:cubicBezTo>
                  <a:cubicBezTo>
                    <a:pt x="193" y="2069"/>
                    <a:pt x="184" y="2057"/>
                    <a:pt x="174" y="2047"/>
                  </a:cubicBezTo>
                  <a:cubicBezTo>
                    <a:pt x="175" y="2045"/>
                    <a:pt x="176" y="2046"/>
                    <a:pt x="177" y="2047"/>
                  </a:cubicBezTo>
                  <a:cubicBezTo>
                    <a:pt x="188" y="2048"/>
                    <a:pt x="193" y="2057"/>
                    <a:pt x="204" y="2058"/>
                  </a:cubicBezTo>
                  <a:cubicBezTo>
                    <a:pt x="206" y="2062"/>
                    <a:pt x="209" y="2064"/>
                    <a:pt x="211" y="2069"/>
                  </a:cubicBezTo>
                  <a:cubicBezTo>
                    <a:pt x="222" y="2071"/>
                    <a:pt x="227" y="2080"/>
                    <a:pt x="236" y="2085"/>
                  </a:cubicBezTo>
                  <a:cubicBezTo>
                    <a:pt x="241" y="2086"/>
                    <a:pt x="241" y="2092"/>
                    <a:pt x="248" y="2092"/>
                  </a:cubicBezTo>
                  <a:cubicBezTo>
                    <a:pt x="250" y="2097"/>
                    <a:pt x="255" y="2097"/>
                    <a:pt x="259" y="2100"/>
                  </a:cubicBezTo>
                  <a:cubicBezTo>
                    <a:pt x="264" y="2108"/>
                    <a:pt x="276" y="2109"/>
                    <a:pt x="282" y="2116"/>
                  </a:cubicBezTo>
                  <a:cubicBezTo>
                    <a:pt x="288" y="2117"/>
                    <a:pt x="292" y="2119"/>
                    <a:pt x="295" y="2122"/>
                  </a:cubicBezTo>
                  <a:cubicBezTo>
                    <a:pt x="299" y="2125"/>
                    <a:pt x="305" y="2125"/>
                    <a:pt x="309" y="2127"/>
                  </a:cubicBezTo>
                  <a:cubicBezTo>
                    <a:pt x="311" y="2133"/>
                    <a:pt x="319" y="2131"/>
                    <a:pt x="323" y="2135"/>
                  </a:cubicBezTo>
                  <a:cubicBezTo>
                    <a:pt x="323" y="2138"/>
                    <a:pt x="329" y="2136"/>
                    <a:pt x="329" y="2139"/>
                  </a:cubicBezTo>
                  <a:cubicBezTo>
                    <a:pt x="332" y="2140"/>
                    <a:pt x="331" y="2143"/>
                    <a:pt x="334" y="2143"/>
                  </a:cubicBezTo>
                  <a:cubicBezTo>
                    <a:pt x="342" y="2141"/>
                    <a:pt x="340" y="2151"/>
                    <a:pt x="348" y="2149"/>
                  </a:cubicBezTo>
                  <a:cubicBezTo>
                    <a:pt x="350" y="2153"/>
                    <a:pt x="356" y="2153"/>
                    <a:pt x="359" y="2157"/>
                  </a:cubicBezTo>
                  <a:cubicBezTo>
                    <a:pt x="363" y="2158"/>
                    <a:pt x="366" y="2159"/>
                    <a:pt x="369" y="2160"/>
                  </a:cubicBezTo>
                  <a:cubicBezTo>
                    <a:pt x="392" y="2160"/>
                    <a:pt x="392" y="2160"/>
                    <a:pt x="392" y="2160"/>
                  </a:cubicBezTo>
                  <a:cubicBezTo>
                    <a:pt x="390" y="2159"/>
                    <a:pt x="388" y="2158"/>
                    <a:pt x="385" y="2157"/>
                  </a:cubicBezTo>
                  <a:cubicBezTo>
                    <a:pt x="382" y="2154"/>
                    <a:pt x="375" y="2154"/>
                    <a:pt x="372" y="2149"/>
                  </a:cubicBezTo>
                  <a:cubicBezTo>
                    <a:pt x="366" y="2149"/>
                    <a:pt x="362" y="2146"/>
                    <a:pt x="356" y="2146"/>
                  </a:cubicBezTo>
                  <a:cubicBezTo>
                    <a:pt x="348" y="2138"/>
                    <a:pt x="335" y="2135"/>
                    <a:pt x="326" y="2126"/>
                  </a:cubicBezTo>
                  <a:cubicBezTo>
                    <a:pt x="323" y="2123"/>
                    <a:pt x="317" y="2125"/>
                    <a:pt x="313" y="2121"/>
                  </a:cubicBezTo>
                  <a:cubicBezTo>
                    <a:pt x="312" y="2120"/>
                    <a:pt x="313" y="2118"/>
                    <a:pt x="311" y="2119"/>
                  </a:cubicBezTo>
                  <a:cubicBezTo>
                    <a:pt x="305" y="2121"/>
                    <a:pt x="306" y="2115"/>
                    <a:pt x="302" y="2115"/>
                  </a:cubicBezTo>
                  <a:cubicBezTo>
                    <a:pt x="300" y="2113"/>
                    <a:pt x="295" y="2114"/>
                    <a:pt x="295" y="2111"/>
                  </a:cubicBezTo>
                  <a:cubicBezTo>
                    <a:pt x="282" y="2108"/>
                    <a:pt x="275" y="2099"/>
                    <a:pt x="263" y="2096"/>
                  </a:cubicBezTo>
                  <a:cubicBezTo>
                    <a:pt x="255" y="2087"/>
                    <a:pt x="244" y="2084"/>
                    <a:pt x="235" y="2076"/>
                  </a:cubicBezTo>
                  <a:cubicBezTo>
                    <a:pt x="234" y="2076"/>
                    <a:pt x="233" y="2074"/>
                    <a:pt x="231" y="2074"/>
                  </a:cubicBezTo>
                  <a:cubicBezTo>
                    <a:pt x="233" y="2068"/>
                    <a:pt x="240" y="2076"/>
                    <a:pt x="242" y="2078"/>
                  </a:cubicBezTo>
                  <a:cubicBezTo>
                    <a:pt x="247" y="2078"/>
                    <a:pt x="252" y="2079"/>
                    <a:pt x="253" y="2083"/>
                  </a:cubicBezTo>
                  <a:cubicBezTo>
                    <a:pt x="259" y="2083"/>
                    <a:pt x="261" y="2087"/>
                    <a:pt x="265" y="2089"/>
                  </a:cubicBezTo>
                  <a:cubicBezTo>
                    <a:pt x="272" y="2088"/>
                    <a:pt x="273" y="2092"/>
                    <a:pt x="278" y="2092"/>
                  </a:cubicBezTo>
                  <a:cubicBezTo>
                    <a:pt x="286" y="2096"/>
                    <a:pt x="295" y="2098"/>
                    <a:pt x="303" y="2102"/>
                  </a:cubicBezTo>
                  <a:cubicBezTo>
                    <a:pt x="310" y="2106"/>
                    <a:pt x="319" y="2108"/>
                    <a:pt x="325" y="2113"/>
                  </a:cubicBezTo>
                  <a:cubicBezTo>
                    <a:pt x="335" y="2111"/>
                    <a:pt x="339" y="2117"/>
                    <a:pt x="345" y="2118"/>
                  </a:cubicBezTo>
                  <a:cubicBezTo>
                    <a:pt x="351" y="2121"/>
                    <a:pt x="358" y="2123"/>
                    <a:pt x="361" y="2128"/>
                  </a:cubicBezTo>
                  <a:cubicBezTo>
                    <a:pt x="367" y="2126"/>
                    <a:pt x="366" y="2132"/>
                    <a:pt x="370" y="2132"/>
                  </a:cubicBezTo>
                  <a:cubicBezTo>
                    <a:pt x="370" y="2137"/>
                    <a:pt x="377" y="2134"/>
                    <a:pt x="377" y="2138"/>
                  </a:cubicBezTo>
                  <a:cubicBezTo>
                    <a:pt x="385" y="2138"/>
                    <a:pt x="387" y="2144"/>
                    <a:pt x="391" y="2148"/>
                  </a:cubicBezTo>
                  <a:cubicBezTo>
                    <a:pt x="395" y="2147"/>
                    <a:pt x="398" y="2148"/>
                    <a:pt x="400" y="2149"/>
                  </a:cubicBezTo>
                  <a:cubicBezTo>
                    <a:pt x="402" y="2150"/>
                    <a:pt x="403" y="2153"/>
                    <a:pt x="405" y="2154"/>
                  </a:cubicBezTo>
                  <a:cubicBezTo>
                    <a:pt x="407" y="2155"/>
                    <a:pt x="409" y="2154"/>
                    <a:pt x="411" y="2155"/>
                  </a:cubicBezTo>
                  <a:cubicBezTo>
                    <a:pt x="412" y="2155"/>
                    <a:pt x="413" y="2157"/>
                    <a:pt x="414" y="2157"/>
                  </a:cubicBezTo>
                  <a:cubicBezTo>
                    <a:pt x="415" y="2158"/>
                    <a:pt x="416" y="2157"/>
                    <a:pt x="416" y="2159"/>
                  </a:cubicBezTo>
                  <a:cubicBezTo>
                    <a:pt x="417" y="2160"/>
                    <a:pt x="418" y="2160"/>
                    <a:pt x="419" y="2160"/>
                  </a:cubicBezTo>
                  <a:cubicBezTo>
                    <a:pt x="439" y="2160"/>
                    <a:pt x="439" y="2160"/>
                    <a:pt x="439" y="2160"/>
                  </a:cubicBezTo>
                  <a:cubicBezTo>
                    <a:pt x="438" y="2160"/>
                    <a:pt x="438" y="2160"/>
                    <a:pt x="438" y="2160"/>
                  </a:cubicBezTo>
                  <a:cubicBezTo>
                    <a:pt x="436" y="2157"/>
                    <a:pt x="431" y="2157"/>
                    <a:pt x="427" y="2156"/>
                  </a:cubicBezTo>
                  <a:cubicBezTo>
                    <a:pt x="427" y="2149"/>
                    <a:pt x="421" y="2151"/>
                    <a:pt x="418" y="2148"/>
                  </a:cubicBezTo>
                  <a:cubicBezTo>
                    <a:pt x="414" y="2147"/>
                    <a:pt x="412" y="2143"/>
                    <a:pt x="404" y="2145"/>
                  </a:cubicBezTo>
                  <a:cubicBezTo>
                    <a:pt x="404" y="2138"/>
                    <a:pt x="395" y="2141"/>
                    <a:pt x="395" y="2135"/>
                  </a:cubicBezTo>
                  <a:cubicBezTo>
                    <a:pt x="389" y="2135"/>
                    <a:pt x="387" y="2131"/>
                    <a:pt x="383" y="2129"/>
                  </a:cubicBezTo>
                  <a:cubicBezTo>
                    <a:pt x="376" y="2125"/>
                    <a:pt x="368" y="2121"/>
                    <a:pt x="363" y="2115"/>
                  </a:cubicBezTo>
                  <a:cubicBezTo>
                    <a:pt x="355" y="2113"/>
                    <a:pt x="347" y="2111"/>
                    <a:pt x="342" y="2105"/>
                  </a:cubicBezTo>
                  <a:cubicBezTo>
                    <a:pt x="334" y="2106"/>
                    <a:pt x="329" y="2103"/>
                    <a:pt x="322" y="2100"/>
                  </a:cubicBezTo>
                  <a:cubicBezTo>
                    <a:pt x="319" y="2099"/>
                    <a:pt x="317" y="2097"/>
                    <a:pt x="313" y="2097"/>
                  </a:cubicBezTo>
                  <a:cubicBezTo>
                    <a:pt x="313" y="2093"/>
                    <a:pt x="307" y="2096"/>
                    <a:pt x="307" y="2093"/>
                  </a:cubicBezTo>
                  <a:cubicBezTo>
                    <a:pt x="300" y="2091"/>
                    <a:pt x="295" y="2088"/>
                    <a:pt x="289" y="2087"/>
                  </a:cubicBezTo>
                  <a:cubicBezTo>
                    <a:pt x="286" y="2082"/>
                    <a:pt x="276" y="2085"/>
                    <a:pt x="273" y="2080"/>
                  </a:cubicBezTo>
                  <a:cubicBezTo>
                    <a:pt x="271" y="2077"/>
                    <a:pt x="264" y="2080"/>
                    <a:pt x="264" y="2076"/>
                  </a:cubicBezTo>
                  <a:cubicBezTo>
                    <a:pt x="263" y="2072"/>
                    <a:pt x="256" y="2075"/>
                    <a:pt x="255" y="2072"/>
                  </a:cubicBezTo>
                  <a:cubicBezTo>
                    <a:pt x="249" y="2071"/>
                    <a:pt x="245" y="2066"/>
                    <a:pt x="239" y="2065"/>
                  </a:cubicBezTo>
                  <a:cubicBezTo>
                    <a:pt x="228" y="2061"/>
                    <a:pt x="218" y="2054"/>
                    <a:pt x="205" y="2052"/>
                  </a:cubicBezTo>
                  <a:cubicBezTo>
                    <a:pt x="202" y="2047"/>
                    <a:pt x="196" y="2045"/>
                    <a:pt x="191" y="2042"/>
                  </a:cubicBezTo>
                  <a:cubicBezTo>
                    <a:pt x="188" y="2038"/>
                    <a:pt x="185" y="2032"/>
                    <a:pt x="178" y="2032"/>
                  </a:cubicBezTo>
                  <a:cubicBezTo>
                    <a:pt x="180" y="2033"/>
                    <a:pt x="179" y="2038"/>
                    <a:pt x="182" y="2038"/>
                  </a:cubicBezTo>
                  <a:cubicBezTo>
                    <a:pt x="182" y="2043"/>
                    <a:pt x="176" y="2036"/>
                    <a:pt x="174" y="2036"/>
                  </a:cubicBezTo>
                  <a:cubicBezTo>
                    <a:pt x="173" y="2032"/>
                    <a:pt x="165" y="2035"/>
                    <a:pt x="164" y="2031"/>
                  </a:cubicBezTo>
                  <a:cubicBezTo>
                    <a:pt x="157" y="2028"/>
                    <a:pt x="152" y="2022"/>
                    <a:pt x="146" y="2019"/>
                  </a:cubicBezTo>
                  <a:cubicBezTo>
                    <a:pt x="148" y="2010"/>
                    <a:pt x="140" y="2013"/>
                    <a:pt x="141" y="2006"/>
                  </a:cubicBezTo>
                  <a:cubicBezTo>
                    <a:pt x="151" y="2012"/>
                    <a:pt x="161" y="2017"/>
                    <a:pt x="173" y="2021"/>
                  </a:cubicBezTo>
                  <a:cubicBezTo>
                    <a:pt x="174" y="2024"/>
                    <a:pt x="177" y="2025"/>
                    <a:pt x="182" y="2025"/>
                  </a:cubicBezTo>
                  <a:cubicBezTo>
                    <a:pt x="184" y="2026"/>
                    <a:pt x="184" y="2030"/>
                    <a:pt x="188" y="2029"/>
                  </a:cubicBezTo>
                  <a:cubicBezTo>
                    <a:pt x="193" y="2031"/>
                    <a:pt x="196" y="2036"/>
                    <a:pt x="202" y="2037"/>
                  </a:cubicBezTo>
                  <a:cubicBezTo>
                    <a:pt x="221" y="2048"/>
                    <a:pt x="249" y="2050"/>
                    <a:pt x="265" y="2065"/>
                  </a:cubicBezTo>
                  <a:cubicBezTo>
                    <a:pt x="278" y="2065"/>
                    <a:pt x="282" y="2074"/>
                    <a:pt x="296" y="2072"/>
                  </a:cubicBezTo>
                  <a:cubicBezTo>
                    <a:pt x="297" y="2077"/>
                    <a:pt x="305" y="2074"/>
                    <a:pt x="308" y="2077"/>
                  </a:cubicBezTo>
                  <a:cubicBezTo>
                    <a:pt x="309" y="2082"/>
                    <a:pt x="316" y="2079"/>
                    <a:pt x="317" y="2083"/>
                  </a:cubicBezTo>
                  <a:cubicBezTo>
                    <a:pt x="324" y="2086"/>
                    <a:pt x="331" y="2089"/>
                    <a:pt x="337" y="2093"/>
                  </a:cubicBezTo>
                  <a:cubicBezTo>
                    <a:pt x="344" y="2091"/>
                    <a:pt x="343" y="2098"/>
                    <a:pt x="348" y="2098"/>
                  </a:cubicBezTo>
                  <a:cubicBezTo>
                    <a:pt x="352" y="2100"/>
                    <a:pt x="355" y="2102"/>
                    <a:pt x="358" y="2104"/>
                  </a:cubicBezTo>
                  <a:cubicBezTo>
                    <a:pt x="364" y="2108"/>
                    <a:pt x="372" y="2110"/>
                    <a:pt x="376" y="2116"/>
                  </a:cubicBezTo>
                  <a:cubicBezTo>
                    <a:pt x="380" y="2115"/>
                    <a:pt x="380" y="2118"/>
                    <a:pt x="381" y="2120"/>
                  </a:cubicBezTo>
                  <a:cubicBezTo>
                    <a:pt x="384" y="2120"/>
                    <a:pt x="387" y="2119"/>
                    <a:pt x="387" y="2122"/>
                  </a:cubicBezTo>
                  <a:cubicBezTo>
                    <a:pt x="390" y="2124"/>
                    <a:pt x="394" y="2125"/>
                    <a:pt x="396" y="2128"/>
                  </a:cubicBezTo>
                  <a:cubicBezTo>
                    <a:pt x="402" y="2133"/>
                    <a:pt x="411" y="2133"/>
                    <a:pt x="415" y="2140"/>
                  </a:cubicBezTo>
                  <a:cubicBezTo>
                    <a:pt x="422" y="2138"/>
                    <a:pt x="421" y="2145"/>
                    <a:pt x="426" y="2145"/>
                  </a:cubicBezTo>
                  <a:cubicBezTo>
                    <a:pt x="426" y="2151"/>
                    <a:pt x="435" y="2147"/>
                    <a:pt x="433" y="2154"/>
                  </a:cubicBezTo>
                  <a:cubicBezTo>
                    <a:pt x="438" y="2155"/>
                    <a:pt x="444" y="2157"/>
                    <a:pt x="447" y="2160"/>
                  </a:cubicBezTo>
                  <a:cubicBezTo>
                    <a:pt x="460" y="2160"/>
                    <a:pt x="460" y="2160"/>
                    <a:pt x="460" y="2160"/>
                  </a:cubicBezTo>
                  <a:cubicBezTo>
                    <a:pt x="456" y="2157"/>
                    <a:pt x="452" y="2154"/>
                    <a:pt x="450" y="2148"/>
                  </a:cubicBezTo>
                  <a:close/>
                  <a:moveTo>
                    <a:pt x="2266" y="551"/>
                  </a:moveTo>
                  <a:cubicBezTo>
                    <a:pt x="2269" y="545"/>
                    <a:pt x="2268" y="535"/>
                    <a:pt x="2272" y="530"/>
                  </a:cubicBezTo>
                  <a:cubicBezTo>
                    <a:pt x="2274" y="521"/>
                    <a:pt x="2280" y="517"/>
                    <a:pt x="2279" y="506"/>
                  </a:cubicBezTo>
                  <a:cubicBezTo>
                    <a:pt x="2285" y="502"/>
                    <a:pt x="2286" y="494"/>
                    <a:pt x="2290" y="488"/>
                  </a:cubicBezTo>
                  <a:cubicBezTo>
                    <a:pt x="2292" y="481"/>
                    <a:pt x="2296" y="476"/>
                    <a:pt x="2298" y="469"/>
                  </a:cubicBezTo>
                  <a:cubicBezTo>
                    <a:pt x="2308" y="459"/>
                    <a:pt x="2312" y="444"/>
                    <a:pt x="2322" y="436"/>
                  </a:cubicBezTo>
                  <a:cubicBezTo>
                    <a:pt x="2323" y="427"/>
                    <a:pt x="2332" y="426"/>
                    <a:pt x="2333" y="418"/>
                  </a:cubicBezTo>
                  <a:cubicBezTo>
                    <a:pt x="2337" y="415"/>
                    <a:pt x="2342" y="412"/>
                    <a:pt x="2344" y="410"/>
                  </a:cubicBezTo>
                  <a:cubicBezTo>
                    <a:pt x="2346" y="408"/>
                    <a:pt x="2344" y="404"/>
                    <a:pt x="2349" y="405"/>
                  </a:cubicBezTo>
                  <a:cubicBezTo>
                    <a:pt x="2349" y="401"/>
                    <a:pt x="2355" y="402"/>
                    <a:pt x="2353" y="397"/>
                  </a:cubicBezTo>
                  <a:cubicBezTo>
                    <a:pt x="2360" y="398"/>
                    <a:pt x="2356" y="389"/>
                    <a:pt x="2362" y="390"/>
                  </a:cubicBezTo>
                  <a:cubicBezTo>
                    <a:pt x="2366" y="385"/>
                    <a:pt x="2371" y="381"/>
                    <a:pt x="2377" y="377"/>
                  </a:cubicBezTo>
                  <a:cubicBezTo>
                    <a:pt x="2381" y="371"/>
                    <a:pt x="2388" y="369"/>
                    <a:pt x="2392" y="364"/>
                  </a:cubicBezTo>
                  <a:cubicBezTo>
                    <a:pt x="2397" y="365"/>
                    <a:pt x="2395" y="358"/>
                    <a:pt x="2399" y="357"/>
                  </a:cubicBezTo>
                  <a:cubicBezTo>
                    <a:pt x="2402" y="355"/>
                    <a:pt x="2405" y="354"/>
                    <a:pt x="2407" y="351"/>
                  </a:cubicBezTo>
                  <a:cubicBezTo>
                    <a:pt x="2418" y="342"/>
                    <a:pt x="2429" y="335"/>
                    <a:pt x="2438" y="325"/>
                  </a:cubicBezTo>
                  <a:cubicBezTo>
                    <a:pt x="2444" y="321"/>
                    <a:pt x="2452" y="319"/>
                    <a:pt x="2453" y="312"/>
                  </a:cubicBezTo>
                  <a:cubicBezTo>
                    <a:pt x="2461" y="310"/>
                    <a:pt x="2464" y="303"/>
                    <a:pt x="2471" y="301"/>
                  </a:cubicBezTo>
                  <a:cubicBezTo>
                    <a:pt x="2473" y="294"/>
                    <a:pt x="2482" y="293"/>
                    <a:pt x="2484" y="285"/>
                  </a:cubicBezTo>
                  <a:cubicBezTo>
                    <a:pt x="2491" y="287"/>
                    <a:pt x="2487" y="278"/>
                    <a:pt x="2493" y="279"/>
                  </a:cubicBezTo>
                  <a:cubicBezTo>
                    <a:pt x="2497" y="278"/>
                    <a:pt x="2497" y="273"/>
                    <a:pt x="2501" y="272"/>
                  </a:cubicBezTo>
                  <a:cubicBezTo>
                    <a:pt x="2509" y="259"/>
                    <a:pt x="2521" y="250"/>
                    <a:pt x="2530" y="237"/>
                  </a:cubicBezTo>
                  <a:cubicBezTo>
                    <a:pt x="2535" y="238"/>
                    <a:pt x="2531" y="229"/>
                    <a:pt x="2538" y="231"/>
                  </a:cubicBezTo>
                  <a:cubicBezTo>
                    <a:pt x="2540" y="227"/>
                    <a:pt x="2544" y="224"/>
                    <a:pt x="2545" y="220"/>
                  </a:cubicBezTo>
                  <a:cubicBezTo>
                    <a:pt x="2548" y="218"/>
                    <a:pt x="2552" y="217"/>
                    <a:pt x="2551" y="211"/>
                  </a:cubicBezTo>
                  <a:cubicBezTo>
                    <a:pt x="2554" y="211"/>
                    <a:pt x="2557" y="211"/>
                    <a:pt x="2556" y="207"/>
                  </a:cubicBezTo>
                  <a:cubicBezTo>
                    <a:pt x="2558" y="207"/>
                    <a:pt x="2561" y="206"/>
                    <a:pt x="2560" y="202"/>
                  </a:cubicBezTo>
                  <a:cubicBezTo>
                    <a:pt x="2566" y="197"/>
                    <a:pt x="2569" y="190"/>
                    <a:pt x="2575" y="185"/>
                  </a:cubicBezTo>
                  <a:cubicBezTo>
                    <a:pt x="2576" y="181"/>
                    <a:pt x="2580" y="179"/>
                    <a:pt x="2582" y="176"/>
                  </a:cubicBezTo>
                  <a:cubicBezTo>
                    <a:pt x="2584" y="172"/>
                    <a:pt x="2587" y="170"/>
                    <a:pt x="2588" y="165"/>
                  </a:cubicBezTo>
                  <a:cubicBezTo>
                    <a:pt x="2594" y="166"/>
                    <a:pt x="2590" y="157"/>
                    <a:pt x="2597" y="159"/>
                  </a:cubicBezTo>
                  <a:cubicBezTo>
                    <a:pt x="2597" y="153"/>
                    <a:pt x="2601" y="151"/>
                    <a:pt x="2604" y="148"/>
                  </a:cubicBezTo>
                  <a:cubicBezTo>
                    <a:pt x="2606" y="145"/>
                    <a:pt x="2607" y="141"/>
                    <a:pt x="2610" y="139"/>
                  </a:cubicBezTo>
                  <a:cubicBezTo>
                    <a:pt x="2612" y="135"/>
                    <a:pt x="2610" y="128"/>
                    <a:pt x="2617" y="128"/>
                  </a:cubicBezTo>
                  <a:cubicBezTo>
                    <a:pt x="2613" y="141"/>
                    <a:pt x="2605" y="150"/>
                    <a:pt x="2599" y="161"/>
                  </a:cubicBezTo>
                  <a:cubicBezTo>
                    <a:pt x="2594" y="172"/>
                    <a:pt x="2584" y="180"/>
                    <a:pt x="2582" y="194"/>
                  </a:cubicBezTo>
                  <a:cubicBezTo>
                    <a:pt x="2576" y="197"/>
                    <a:pt x="2572" y="202"/>
                    <a:pt x="2569" y="209"/>
                  </a:cubicBezTo>
                  <a:cubicBezTo>
                    <a:pt x="2562" y="212"/>
                    <a:pt x="2559" y="220"/>
                    <a:pt x="2556" y="226"/>
                  </a:cubicBezTo>
                  <a:cubicBezTo>
                    <a:pt x="2549" y="230"/>
                    <a:pt x="2547" y="237"/>
                    <a:pt x="2543" y="242"/>
                  </a:cubicBezTo>
                  <a:cubicBezTo>
                    <a:pt x="2540" y="244"/>
                    <a:pt x="2538" y="248"/>
                    <a:pt x="2534" y="248"/>
                  </a:cubicBezTo>
                  <a:cubicBezTo>
                    <a:pt x="2536" y="255"/>
                    <a:pt x="2527" y="251"/>
                    <a:pt x="2527" y="257"/>
                  </a:cubicBezTo>
                  <a:cubicBezTo>
                    <a:pt x="2519" y="268"/>
                    <a:pt x="2507" y="275"/>
                    <a:pt x="2497" y="285"/>
                  </a:cubicBezTo>
                  <a:cubicBezTo>
                    <a:pt x="2495" y="287"/>
                    <a:pt x="2492" y="290"/>
                    <a:pt x="2490" y="292"/>
                  </a:cubicBezTo>
                  <a:cubicBezTo>
                    <a:pt x="2486" y="293"/>
                    <a:pt x="2486" y="298"/>
                    <a:pt x="2482" y="298"/>
                  </a:cubicBezTo>
                  <a:cubicBezTo>
                    <a:pt x="2481" y="303"/>
                    <a:pt x="2476" y="303"/>
                    <a:pt x="2475" y="307"/>
                  </a:cubicBezTo>
                  <a:cubicBezTo>
                    <a:pt x="2474" y="311"/>
                    <a:pt x="2467" y="309"/>
                    <a:pt x="2469" y="316"/>
                  </a:cubicBezTo>
                  <a:cubicBezTo>
                    <a:pt x="2460" y="317"/>
                    <a:pt x="2458" y="324"/>
                    <a:pt x="2453" y="329"/>
                  </a:cubicBezTo>
                  <a:cubicBezTo>
                    <a:pt x="2447" y="332"/>
                    <a:pt x="2444" y="340"/>
                    <a:pt x="2436" y="342"/>
                  </a:cubicBezTo>
                  <a:cubicBezTo>
                    <a:pt x="2435" y="345"/>
                    <a:pt x="2432" y="347"/>
                    <a:pt x="2429" y="349"/>
                  </a:cubicBezTo>
                  <a:cubicBezTo>
                    <a:pt x="2429" y="353"/>
                    <a:pt x="2425" y="354"/>
                    <a:pt x="2423" y="357"/>
                  </a:cubicBezTo>
                  <a:cubicBezTo>
                    <a:pt x="2420" y="359"/>
                    <a:pt x="2416" y="361"/>
                    <a:pt x="2414" y="364"/>
                  </a:cubicBezTo>
                  <a:cubicBezTo>
                    <a:pt x="2413" y="368"/>
                    <a:pt x="2408" y="368"/>
                    <a:pt x="2405" y="370"/>
                  </a:cubicBezTo>
                  <a:cubicBezTo>
                    <a:pt x="2404" y="374"/>
                    <a:pt x="2402" y="376"/>
                    <a:pt x="2401" y="379"/>
                  </a:cubicBezTo>
                  <a:cubicBezTo>
                    <a:pt x="2394" y="377"/>
                    <a:pt x="2396" y="385"/>
                    <a:pt x="2392" y="386"/>
                  </a:cubicBezTo>
                  <a:cubicBezTo>
                    <a:pt x="2390" y="389"/>
                    <a:pt x="2386" y="390"/>
                    <a:pt x="2386" y="394"/>
                  </a:cubicBezTo>
                  <a:cubicBezTo>
                    <a:pt x="2380" y="394"/>
                    <a:pt x="2384" y="403"/>
                    <a:pt x="2377" y="401"/>
                  </a:cubicBezTo>
                  <a:cubicBezTo>
                    <a:pt x="2374" y="408"/>
                    <a:pt x="2372" y="414"/>
                    <a:pt x="2366" y="418"/>
                  </a:cubicBezTo>
                  <a:cubicBezTo>
                    <a:pt x="2362" y="425"/>
                    <a:pt x="2360" y="432"/>
                    <a:pt x="2353" y="436"/>
                  </a:cubicBezTo>
                  <a:cubicBezTo>
                    <a:pt x="2353" y="449"/>
                    <a:pt x="2342" y="451"/>
                    <a:pt x="2342" y="464"/>
                  </a:cubicBezTo>
                  <a:cubicBezTo>
                    <a:pt x="2334" y="470"/>
                    <a:pt x="2335" y="483"/>
                    <a:pt x="2329" y="490"/>
                  </a:cubicBezTo>
                  <a:cubicBezTo>
                    <a:pt x="2324" y="499"/>
                    <a:pt x="2323" y="510"/>
                    <a:pt x="2318" y="519"/>
                  </a:cubicBezTo>
                  <a:cubicBezTo>
                    <a:pt x="2318" y="525"/>
                    <a:pt x="2314" y="528"/>
                    <a:pt x="2314" y="534"/>
                  </a:cubicBezTo>
                  <a:cubicBezTo>
                    <a:pt x="2312" y="536"/>
                    <a:pt x="2309" y="548"/>
                    <a:pt x="2314" y="549"/>
                  </a:cubicBezTo>
                  <a:cubicBezTo>
                    <a:pt x="2315" y="535"/>
                    <a:pt x="2324" y="529"/>
                    <a:pt x="2325" y="514"/>
                  </a:cubicBezTo>
                  <a:cubicBezTo>
                    <a:pt x="2328" y="514"/>
                    <a:pt x="2327" y="509"/>
                    <a:pt x="2327" y="506"/>
                  </a:cubicBezTo>
                  <a:cubicBezTo>
                    <a:pt x="2331" y="505"/>
                    <a:pt x="2332" y="502"/>
                    <a:pt x="2331" y="497"/>
                  </a:cubicBezTo>
                  <a:cubicBezTo>
                    <a:pt x="2335" y="497"/>
                    <a:pt x="2332" y="491"/>
                    <a:pt x="2336" y="490"/>
                  </a:cubicBezTo>
                  <a:cubicBezTo>
                    <a:pt x="2335" y="485"/>
                    <a:pt x="2339" y="486"/>
                    <a:pt x="2338" y="479"/>
                  </a:cubicBezTo>
                  <a:cubicBezTo>
                    <a:pt x="2344" y="474"/>
                    <a:pt x="2349" y="467"/>
                    <a:pt x="2351" y="458"/>
                  </a:cubicBezTo>
                  <a:cubicBezTo>
                    <a:pt x="2355" y="450"/>
                    <a:pt x="2359" y="442"/>
                    <a:pt x="2364" y="436"/>
                  </a:cubicBezTo>
                  <a:cubicBezTo>
                    <a:pt x="2369" y="429"/>
                    <a:pt x="2374" y="423"/>
                    <a:pt x="2377" y="414"/>
                  </a:cubicBezTo>
                  <a:cubicBezTo>
                    <a:pt x="2384" y="409"/>
                    <a:pt x="2390" y="402"/>
                    <a:pt x="2392" y="394"/>
                  </a:cubicBezTo>
                  <a:cubicBezTo>
                    <a:pt x="2401" y="393"/>
                    <a:pt x="2402" y="384"/>
                    <a:pt x="2410" y="381"/>
                  </a:cubicBezTo>
                  <a:cubicBezTo>
                    <a:pt x="2409" y="376"/>
                    <a:pt x="2418" y="380"/>
                    <a:pt x="2416" y="373"/>
                  </a:cubicBezTo>
                  <a:cubicBezTo>
                    <a:pt x="2422" y="373"/>
                    <a:pt x="2423" y="369"/>
                    <a:pt x="2425" y="366"/>
                  </a:cubicBezTo>
                  <a:cubicBezTo>
                    <a:pt x="2431" y="362"/>
                    <a:pt x="2436" y="357"/>
                    <a:pt x="2440" y="351"/>
                  </a:cubicBezTo>
                  <a:cubicBezTo>
                    <a:pt x="2448" y="348"/>
                    <a:pt x="2448" y="339"/>
                    <a:pt x="2458" y="338"/>
                  </a:cubicBezTo>
                  <a:cubicBezTo>
                    <a:pt x="2461" y="330"/>
                    <a:pt x="2468" y="327"/>
                    <a:pt x="2473" y="322"/>
                  </a:cubicBezTo>
                  <a:cubicBezTo>
                    <a:pt x="2478" y="317"/>
                    <a:pt x="2482" y="311"/>
                    <a:pt x="2488" y="307"/>
                  </a:cubicBezTo>
                  <a:cubicBezTo>
                    <a:pt x="2497" y="296"/>
                    <a:pt x="2509" y="287"/>
                    <a:pt x="2521" y="279"/>
                  </a:cubicBezTo>
                  <a:cubicBezTo>
                    <a:pt x="2529" y="269"/>
                    <a:pt x="2537" y="259"/>
                    <a:pt x="2547" y="250"/>
                  </a:cubicBezTo>
                  <a:cubicBezTo>
                    <a:pt x="2548" y="247"/>
                    <a:pt x="2550" y="245"/>
                    <a:pt x="2554" y="244"/>
                  </a:cubicBezTo>
                  <a:cubicBezTo>
                    <a:pt x="2551" y="237"/>
                    <a:pt x="2561" y="242"/>
                    <a:pt x="2558" y="235"/>
                  </a:cubicBezTo>
                  <a:cubicBezTo>
                    <a:pt x="2563" y="236"/>
                    <a:pt x="2560" y="229"/>
                    <a:pt x="2564" y="229"/>
                  </a:cubicBezTo>
                  <a:cubicBezTo>
                    <a:pt x="2567" y="227"/>
                    <a:pt x="2569" y="223"/>
                    <a:pt x="2571" y="220"/>
                  </a:cubicBezTo>
                  <a:cubicBezTo>
                    <a:pt x="2575" y="216"/>
                    <a:pt x="2578" y="210"/>
                    <a:pt x="2582" y="205"/>
                  </a:cubicBezTo>
                  <a:cubicBezTo>
                    <a:pt x="2585" y="199"/>
                    <a:pt x="2591" y="195"/>
                    <a:pt x="2593" y="187"/>
                  </a:cubicBezTo>
                  <a:cubicBezTo>
                    <a:pt x="2597" y="183"/>
                    <a:pt x="2600" y="177"/>
                    <a:pt x="2604" y="172"/>
                  </a:cubicBezTo>
                  <a:cubicBezTo>
                    <a:pt x="2604" y="168"/>
                    <a:pt x="2610" y="169"/>
                    <a:pt x="2608" y="163"/>
                  </a:cubicBezTo>
                  <a:cubicBezTo>
                    <a:pt x="2610" y="163"/>
                    <a:pt x="2611" y="161"/>
                    <a:pt x="2610" y="159"/>
                  </a:cubicBezTo>
                  <a:cubicBezTo>
                    <a:pt x="2613" y="159"/>
                    <a:pt x="2614" y="156"/>
                    <a:pt x="2615" y="159"/>
                  </a:cubicBezTo>
                  <a:cubicBezTo>
                    <a:pt x="2614" y="170"/>
                    <a:pt x="2610" y="176"/>
                    <a:pt x="2606" y="183"/>
                  </a:cubicBezTo>
                  <a:cubicBezTo>
                    <a:pt x="2603" y="185"/>
                    <a:pt x="2602" y="189"/>
                    <a:pt x="2599" y="192"/>
                  </a:cubicBezTo>
                  <a:cubicBezTo>
                    <a:pt x="2593" y="194"/>
                    <a:pt x="2604" y="200"/>
                    <a:pt x="2595" y="200"/>
                  </a:cubicBezTo>
                  <a:cubicBezTo>
                    <a:pt x="2589" y="216"/>
                    <a:pt x="2577" y="226"/>
                    <a:pt x="2571" y="242"/>
                  </a:cubicBezTo>
                  <a:cubicBezTo>
                    <a:pt x="2568" y="242"/>
                    <a:pt x="2566" y="242"/>
                    <a:pt x="2567" y="246"/>
                  </a:cubicBezTo>
                  <a:cubicBezTo>
                    <a:pt x="2563" y="246"/>
                    <a:pt x="2561" y="248"/>
                    <a:pt x="2560" y="250"/>
                  </a:cubicBezTo>
                  <a:cubicBezTo>
                    <a:pt x="2558" y="254"/>
                    <a:pt x="2554" y="258"/>
                    <a:pt x="2551" y="261"/>
                  </a:cubicBezTo>
                  <a:cubicBezTo>
                    <a:pt x="2548" y="265"/>
                    <a:pt x="2545" y="268"/>
                    <a:pt x="2543" y="272"/>
                  </a:cubicBezTo>
                  <a:cubicBezTo>
                    <a:pt x="2539" y="276"/>
                    <a:pt x="2533" y="276"/>
                    <a:pt x="2532" y="281"/>
                  </a:cubicBezTo>
                  <a:cubicBezTo>
                    <a:pt x="2527" y="282"/>
                    <a:pt x="2526" y="288"/>
                    <a:pt x="2521" y="290"/>
                  </a:cubicBezTo>
                  <a:cubicBezTo>
                    <a:pt x="2522" y="298"/>
                    <a:pt x="2513" y="294"/>
                    <a:pt x="2512" y="301"/>
                  </a:cubicBezTo>
                  <a:cubicBezTo>
                    <a:pt x="2507" y="302"/>
                    <a:pt x="2506" y="308"/>
                    <a:pt x="2501" y="309"/>
                  </a:cubicBezTo>
                  <a:cubicBezTo>
                    <a:pt x="2498" y="313"/>
                    <a:pt x="2496" y="317"/>
                    <a:pt x="2490" y="318"/>
                  </a:cubicBezTo>
                  <a:cubicBezTo>
                    <a:pt x="2490" y="321"/>
                    <a:pt x="2489" y="323"/>
                    <a:pt x="2488" y="325"/>
                  </a:cubicBezTo>
                  <a:cubicBezTo>
                    <a:pt x="2484" y="324"/>
                    <a:pt x="2484" y="328"/>
                    <a:pt x="2482" y="329"/>
                  </a:cubicBezTo>
                  <a:cubicBezTo>
                    <a:pt x="2480" y="334"/>
                    <a:pt x="2473" y="334"/>
                    <a:pt x="2473" y="340"/>
                  </a:cubicBezTo>
                  <a:cubicBezTo>
                    <a:pt x="2464" y="344"/>
                    <a:pt x="2462" y="355"/>
                    <a:pt x="2453" y="359"/>
                  </a:cubicBezTo>
                  <a:cubicBezTo>
                    <a:pt x="2453" y="362"/>
                    <a:pt x="2453" y="365"/>
                    <a:pt x="2449" y="364"/>
                  </a:cubicBezTo>
                  <a:cubicBezTo>
                    <a:pt x="2450" y="368"/>
                    <a:pt x="2446" y="368"/>
                    <a:pt x="2445" y="370"/>
                  </a:cubicBezTo>
                  <a:cubicBezTo>
                    <a:pt x="2442" y="374"/>
                    <a:pt x="2438" y="377"/>
                    <a:pt x="2436" y="381"/>
                  </a:cubicBezTo>
                  <a:cubicBezTo>
                    <a:pt x="2431" y="391"/>
                    <a:pt x="2421" y="394"/>
                    <a:pt x="2418" y="405"/>
                  </a:cubicBezTo>
                  <a:cubicBezTo>
                    <a:pt x="2412" y="406"/>
                    <a:pt x="2415" y="415"/>
                    <a:pt x="2407" y="414"/>
                  </a:cubicBezTo>
                  <a:cubicBezTo>
                    <a:pt x="2409" y="422"/>
                    <a:pt x="2400" y="419"/>
                    <a:pt x="2401" y="427"/>
                  </a:cubicBezTo>
                  <a:cubicBezTo>
                    <a:pt x="2394" y="434"/>
                    <a:pt x="2391" y="443"/>
                    <a:pt x="2383" y="449"/>
                  </a:cubicBezTo>
                  <a:cubicBezTo>
                    <a:pt x="2383" y="455"/>
                    <a:pt x="2378" y="456"/>
                    <a:pt x="2377" y="462"/>
                  </a:cubicBezTo>
                  <a:cubicBezTo>
                    <a:pt x="2374" y="465"/>
                    <a:pt x="2373" y="471"/>
                    <a:pt x="2368" y="473"/>
                  </a:cubicBezTo>
                  <a:cubicBezTo>
                    <a:pt x="2370" y="481"/>
                    <a:pt x="2364" y="481"/>
                    <a:pt x="2364" y="488"/>
                  </a:cubicBezTo>
                  <a:cubicBezTo>
                    <a:pt x="2357" y="489"/>
                    <a:pt x="2361" y="500"/>
                    <a:pt x="2355" y="501"/>
                  </a:cubicBezTo>
                  <a:cubicBezTo>
                    <a:pt x="2353" y="513"/>
                    <a:pt x="2346" y="519"/>
                    <a:pt x="2344" y="530"/>
                  </a:cubicBezTo>
                  <a:cubicBezTo>
                    <a:pt x="2341" y="539"/>
                    <a:pt x="2338" y="549"/>
                    <a:pt x="2336" y="560"/>
                  </a:cubicBezTo>
                  <a:cubicBezTo>
                    <a:pt x="2332" y="563"/>
                    <a:pt x="2332" y="570"/>
                    <a:pt x="2331" y="575"/>
                  </a:cubicBezTo>
                  <a:cubicBezTo>
                    <a:pt x="2326" y="578"/>
                    <a:pt x="2334" y="584"/>
                    <a:pt x="2327" y="586"/>
                  </a:cubicBezTo>
                  <a:cubicBezTo>
                    <a:pt x="2328" y="594"/>
                    <a:pt x="2324" y="597"/>
                    <a:pt x="2325" y="604"/>
                  </a:cubicBezTo>
                  <a:cubicBezTo>
                    <a:pt x="2321" y="604"/>
                    <a:pt x="2323" y="609"/>
                    <a:pt x="2322" y="612"/>
                  </a:cubicBezTo>
                  <a:cubicBezTo>
                    <a:pt x="2323" y="616"/>
                    <a:pt x="2322" y="620"/>
                    <a:pt x="2325" y="621"/>
                  </a:cubicBezTo>
                  <a:cubicBezTo>
                    <a:pt x="2328" y="609"/>
                    <a:pt x="2331" y="597"/>
                    <a:pt x="2333" y="584"/>
                  </a:cubicBezTo>
                  <a:cubicBezTo>
                    <a:pt x="2334" y="577"/>
                    <a:pt x="2338" y="572"/>
                    <a:pt x="2338" y="564"/>
                  </a:cubicBezTo>
                  <a:cubicBezTo>
                    <a:pt x="2342" y="560"/>
                    <a:pt x="2343" y="553"/>
                    <a:pt x="2344" y="547"/>
                  </a:cubicBezTo>
                  <a:cubicBezTo>
                    <a:pt x="2349" y="544"/>
                    <a:pt x="2348" y="535"/>
                    <a:pt x="2351" y="530"/>
                  </a:cubicBezTo>
                  <a:cubicBezTo>
                    <a:pt x="2354" y="530"/>
                    <a:pt x="2352" y="524"/>
                    <a:pt x="2355" y="523"/>
                  </a:cubicBezTo>
                  <a:cubicBezTo>
                    <a:pt x="2354" y="517"/>
                    <a:pt x="2359" y="519"/>
                    <a:pt x="2359" y="514"/>
                  </a:cubicBezTo>
                  <a:cubicBezTo>
                    <a:pt x="2363" y="502"/>
                    <a:pt x="2371" y="494"/>
                    <a:pt x="2373" y="479"/>
                  </a:cubicBezTo>
                  <a:cubicBezTo>
                    <a:pt x="2378" y="476"/>
                    <a:pt x="2380" y="470"/>
                    <a:pt x="2383" y="464"/>
                  </a:cubicBezTo>
                  <a:cubicBezTo>
                    <a:pt x="2388" y="460"/>
                    <a:pt x="2393" y="456"/>
                    <a:pt x="2394" y="449"/>
                  </a:cubicBezTo>
                  <a:cubicBezTo>
                    <a:pt x="2403" y="440"/>
                    <a:pt x="2410" y="428"/>
                    <a:pt x="2418" y="418"/>
                  </a:cubicBezTo>
                  <a:cubicBezTo>
                    <a:pt x="2422" y="413"/>
                    <a:pt x="2426" y="409"/>
                    <a:pt x="2429" y="403"/>
                  </a:cubicBezTo>
                  <a:cubicBezTo>
                    <a:pt x="2430" y="400"/>
                    <a:pt x="2433" y="398"/>
                    <a:pt x="2436" y="397"/>
                  </a:cubicBezTo>
                  <a:cubicBezTo>
                    <a:pt x="2439" y="394"/>
                    <a:pt x="2440" y="391"/>
                    <a:pt x="2442" y="388"/>
                  </a:cubicBezTo>
                  <a:cubicBezTo>
                    <a:pt x="2448" y="389"/>
                    <a:pt x="2441" y="378"/>
                    <a:pt x="2449" y="381"/>
                  </a:cubicBezTo>
                  <a:cubicBezTo>
                    <a:pt x="2449" y="377"/>
                    <a:pt x="2455" y="379"/>
                    <a:pt x="2453" y="373"/>
                  </a:cubicBezTo>
                  <a:cubicBezTo>
                    <a:pt x="2460" y="375"/>
                    <a:pt x="2455" y="366"/>
                    <a:pt x="2462" y="368"/>
                  </a:cubicBezTo>
                  <a:cubicBezTo>
                    <a:pt x="2462" y="363"/>
                    <a:pt x="2465" y="361"/>
                    <a:pt x="2469" y="359"/>
                  </a:cubicBezTo>
                  <a:cubicBezTo>
                    <a:pt x="2483" y="338"/>
                    <a:pt x="2503" y="322"/>
                    <a:pt x="2523" y="305"/>
                  </a:cubicBezTo>
                  <a:cubicBezTo>
                    <a:pt x="2530" y="294"/>
                    <a:pt x="2542" y="287"/>
                    <a:pt x="2549" y="277"/>
                  </a:cubicBezTo>
                  <a:cubicBezTo>
                    <a:pt x="2549" y="273"/>
                    <a:pt x="2556" y="275"/>
                    <a:pt x="2556" y="270"/>
                  </a:cubicBezTo>
                  <a:cubicBezTo>
                    <a:pt x="2560" y="270"/>
                    <a:pt x="2557" y="263"/>
                    <a:pt x="2562" y="264"/>
                  </a:cubicBezTo>
                  <a:cubicBezTo>
                    <a:pt x="2566" y="263"/>
                    <a:pt x="2564" y="256"/>
                    <a:pt x="2569" y="257"/>
                  </a:cubicBezTo>
                  <a:cubicBezTo>
                    <a:pt x="2569" y="255"/>
                    <a:pt x="2571" y="254"/>
                    <a:pt x="2571" y="253"/>
                  </a:cubicBezTo>
                  <a:cubicBezTo>
                    <a:pt x="2573" y="253"/>
                    <a:pt x="2574" y="249"/>
                    <a:pt x="2575" y="253"/>
                  </a:cubicBezTo>
                  <a:cubicBezTo>
                    <a:pt x="2567" y="272"/>
                    <a:pt x="2552" y="284"/>
                    <a:pt x="2540" y="301"/>
                  </a:cubicBezTo>
                  <a:cubicBezTo>
                    <a:pt x="2530" y="317"/>
                    <a:pt x="2515" y="330"/>
                    <a:pt x="2503" y="346"/>
                  </a:cubicBezTo>
                  <a:cubicBezTo>
                    <a:pt x="2496" y="346"/>
                    <a:pt x="2499" y="355"/>
                    <a:pt x="2493" y="355"/>
                  </a:cubicBezTo>
                  <a:cubicBezTo>
                    <a:pt x="2489" y="356"/>
                    <a:pt x="2490" y="360"/>
                    <a:pt x="2488" y="362"/>
                  </a:cubicBezTo>
                  <a:cubicBezTo>
                    <a:pt x="2485" y="363"/>
                    <a:pt x="2484" y="364"/>
                    <a:pt x="2484" y="368"/>
                  </a:cubicBezTo>
                  <a:cubicBezTo>
                    <a:pt x="2480" y="371"/>
                    <a:pt x="2475" y="373"/>
                    <a:pt x="2475" y="379"/>
                  </a:cubicBezTo>
                  <a:cubicBezTo>
                    <a:pt x="2471" y="382"/>
                    <a:pt x="2466" y="384"/>
                    <a:pt x="2464" y="390"/>
                  </a:cubicBezTo>
                  <a:cubicBezTo>
                    <a:pt x="2458" y="390"/>
                    <a:pt x="2461" y="400"/>
                    <a:pt x="2453" y="399"/>
                  </a:cubicBezTo>
                  <a:cubicBezTo>
                    <a:pt x="2454" y="407"/>
                    <a:pt x="2447" y="407"/>
                    <a:pt x="2447" y="414"/>
                  </a:cubicBezTo>
                  <a:cubicBezTo>
                    <a:pt x="2440" y="415"/>
                    <a:pt x="2440" y="421"/>
                    <a:pt x="2436" y="425"/>
                  </a:cubicBezTo>
                  <a:cubicBezTo>
                    <a:pt x="2432" y="425"/>
                    <a:pt x="2435" y="431"/>
                    <a:pt x="2431" y="431"/>
                  </a:cubicBezTo>
                  <a:cubicBezTo>
                    <a:pt x="2431" y="435"/>
                    <a:pt x="2428" y="435"/>
                    <a:pt x="2427" y="438"/>
                  </a:cubicBezTo>
                  <a:cubicBezTo>
                    <a:pt x="2423" y="440"/>
                    <a:pt x="2422" y="446"/>
                    <a:pt x="2418" y="449"/>
                  </a:cubicBezTo>
                  <a:cubicBezTo>
                    <a:pt x="2417" y="455"/>
                    <a:pt x="2411" y="456"/>
                    <a:pt x="2412" y="464"/>
                  </a:cubicBezTo>
                  <a:cubicBezTo>
                    <a:pt x="2405" y="471"/>
                    <a:pt x="2401" y="481"/>
                    <a:pt x="2397" y="490"/>
                  </a:cubicBezTo>
                  <a:cubicBezTo>
                    <a:pt x="2392" y="499"/>
                    <a:pt x="2389" y="510"/>
                    <a:pt x="2383" y="519"/>
                  </a:cubicBezTo>
                  <a:cubicBezTo>
                    <a:pt x="2381" y="530"/>
                    <a:pt x="2373" y="536"/>
                    <a:pt x="2373" y="549"/>
                  </a:cubicBezTo>
                  <a:cubicBezTo>
                    <a:pt x="2368" y="551"/>
                    <a:pt x="2371" y="560"/>
                    <a:pt x="2366" y="562"/>
                  </a:cubicBezTo>
                  <a:cubicBezTo>
                    <a:pt x="2366" y="569"/>
                    <a:pt x="2364" y="575"/>
                    <a:pt x="2362" y="580"/>
                  </a:cubicBezTo>
                  <a:cubicBezTo>
                    <a:pt x="2360" y="592"/>
                    <a:pt x="2358" y="604"/>
                    <a:pt x="2355" y="615"/>
                  </a:cubicBezTo>
                  <a:cubicBezTo>
                    <a:pt x="2356" y="629"/>
                    <a:pt x="2351" y="638"/>
                    <a:pt x="2353" y="654"/>
                  </a:cubicBezTo>
                  <a:cubicBezTo>
                    <a:pt x="2348" y="656"/>
                    <a:pt x="2352" y="668"/>
                    <a:pt x="2351" y="673"/>
                  </a:cubicBezTo>
                  <a:cubicBezTo>
                    <a:pt x="2348" y="676"/>
                    <a:pt x="2346" y="689"/>
                    <a:pt x="2351" y="691"/>
                  </a:cubicBezTo>
                  <a:cubicBezTo>
                    <a:pt x="2357" y="666"/>
                    <a:pt x="2359" y="638"/>
                    <a:pt x="2362" y="610"/>
                  </a:cubicBezTo>
                  <a:cubicBezTo>
                    <a:pt x="2366" y="610"/>
                    <a:pt x="2360" y="607"/>
                    <a:pt x="2364" y="606"/>
                  </a:cubicBezTo>
                  <a:cubicBezTo>
                    <a:pt x="2364" y="602"/>
                    <a:pt x="2364" y="599"/>
                    <a:pt x="2366" y="597"/>
                  </a:cubicBezTo>
                  <a:cubicBezTo>
                    <a:pt x="2369" y="593"/>
                    <a:pt x="2368" y="583"/>
                    <a:pt x="2370" y="578"/>
                  </a:cubicBezTo>
                  <a:cubicBezTo>
                    <a:pt x="2372" y="564"/>
                    <a:pt x="2380" y="555"/>
                    <a:pt x="2381" y="540"/>
                  </a:cubicBezTo>
                  <a:cubicBezTo>
                    <a:pt x="2387" y="536"/>
                    <a:pt x="2389" y="528"/>
                    <a:pt x="2392" y="521"/>
                  </a:cubicBezTo>
                  <a:cubicBezTo>
                    <a:pt x="2395" y="519"/>
                    <a:pt x="2395" y="514"/>
                    <a:pt x="2397" y="510"/>
                  </a:cubicBezTo>
                  <a:cubicBezTo>
                    <a:pt x="2400" y="508"/>
                    <a:pt x="2401" y="502"/>
                    <a:pt x="2403" y="499"/>
                  </a:cubicBezTo>
                  <a:cubicBezTo>
                    <a:pt x="2410" y="485"/>
                    <a:pt x="2417" y="471"/>
                    <a:pt x="2425" y="458"/>
                  </a:cubicBezTo>
                  <a:cubicBezTo>
                    <a:pt x="2430" y="452"/>
                    <a:pt x="2433" y="445"/>
                    <a:pt x="2438" y="440"/>
                  </a:cubicBezTo>
                  <a:cubicBezTo>
                    <a:pt x="2440" y="437"/>
                    <a:pt x="2440" y="432"/>
                    <a:pt x="2445" y="431"/>
                  </a:cubicBezTo>
                  <a:cubicBezTo>
                    <a:pt x="2448" y="429"/>
                    <a:pt x="2448" y="423"/>
                    <a:pt x="2451" y="421"/>
                  </a:cubicBezTo>
                  <a:cubicBezTo>
                    <a:pt x="2458" y="417"/>
                    <a:pt x="2458" y="406"/>
                    <a:pt x="2466" y="403"/>
                  </a:cubicBezTo>
                  <a:cubicBezTo>
                    <a:pt x="2464" y="396"/>
                    <a:pt x="2474" y="400"/>
                    <a:pt x="2473" y="394"/>
                  </a:cubicBezTo>
                  <a:cubicBezTo>
                    <a:pt x="2474" y="389"/>
                    <a:pt x="2480" y="390"/>
                    <a:pt x="2479" y="383"/>
                  </a:cubicBezTo>
                  <a:cubicBezTo>
                    <a:pt x="2487" y="381"/>
                    <a:pt x="2487" y="371"/>
                    <a:pt x="2495" y="368"/>
                  </a:cubicBezTo>
                  <a:cubicBezTo>
                    <a:pt x="2498" y="360"/>
                    <a:pt x="2506" y="358"/>
                    <a:pt x="2510" y="351"/>
                  </a:cubicBezTo>
                  <a:cubicBezTo>
                    <a:pt x="2514" y="350"/>
                    <a:pt x="2514" y="345"/>
                    <a:pt x="2519" y="344"/>
                  </a:cubicBezTo>
                  <a:cubicBezTo>
                    <a:pt x="2518" y="338"/>
                    <a:pt x="2525" y="339"/>
                    <a:pt x="2525" y="333"/>
                  </a:cubicBezTo>
                  <a:cubicBezTo>
                    <a:pt x="2532" y="335"/>
                    <a:pt x="2528" y="326"/>
                    <a:pt x="2534" y="327"/>
                  </a:cubicBezTo>
                  <a:cubicBezTo>
                    <a:pt x="2535" y="322"/>
                    <a:pt x="2539" y="320"/>
                    <a:pt x="2540" y="316"/>
                  </a:cubicBezTo>
                  <a:cubicBezTo>
                    <a:pt x="2545" y="311"/>
                    <a:pt x="2549" y="304"/>
                    <a:pt x="2554" y="298"/>
                  </a:cubicBezTo>
                  <a:cubicBezTo>
                    <a:pt x="2559" y="293"/>
                    <a:pt x="2564" y="287"/>
                    <a:pt x="2569" y="281"/>
                  </a:cubicBezTo>
                  <a:cubicBezTo>
                    <a:pt x="2571" y="278"/>
                    <a:pt x="2572" y="274"/>
                    <a:pt x="2575" y="272"/>
                  </a:cubicBezTo>
                  <a:cubicBezTo>
                    <a:pt x="2579" y="270"/>
                    <a:pt x="2579" y="264"/>
                    <a:pt x="2582" y="261"/>
                  </a:cubicBezTo>
                  <a:cubicBezTo>
                    <a:pt x="2584" y="258"/>
                    <a:pt x="2584" y="253"/>
                    <a:pt x="2588" y="253"/>
                  </a:cubicBezTo>
                  <a:cubicBezTo>
                    <a:pt x="2589" y="250"/>
                    <a:pt x="2591" y="250"/>
                    <a:pt x="2591" y="246"/>
                  </a:cubicBezTo>
                  <a:cubicBezTo>
                    <a:pt x="2593" y="246"/>
                    <a:pt x="2594" y="243"/>
                    <a:pt x="2595" y="246"/>
                  </a:cubicBezTo>
                  <a:cubicBezTo>
                    <a:pt x="2591" y="265"/>
                    <a:pt x="2580" y="278"/>
                    <a:pt x="2573" y="294"/>
                  </a:cubicBezTo>
                  <a:cubicBezTo>
                    <a:pt x="2570" y="303"/>
                    <a:pt x="2565" y="309"/>
                    <a:pt x="2562" y="318"/>
                  </a:cubicBezTo>
                  <a:cubicBezTo>
                    <a:pt x="2558" y="325"/>
                    <a:pt x="2554" y="333"/>
                    <a:pt x="2549" y="340"/>
                  </a:cubicBezTo>
                  <a:cubicBezTo>
                    <a:pt x="2545" y="347"/>
                    <a:pt x="2539" y="353"/>
                    <a:pt x="2534" y="359"/>
                  </a:cubicBezTo>
                  <a:cubicBezTo>
                    <a:pt x="2529" y="360"/>
                    <a:pt x="2529" y="366"/>
                    <a:pt x="2525" y="368"/>
                  </a:cubicBezTo>
                  <a:cubicBezTo>
                    <a:pt x="2525" y="373"/>
                    <a:pt x="2518" y="372"/>
                    <a:pt x="2519" y="379"/>
                  </a:cubicBezTo>
                  <a:cubicBezTo>
                    <a:pt x="2509" y="381"/>
                    <a:pt x="2510" y="394"/>
                    <a:pt x="2501" y="397"/>
                  </a:cubicBezTo>
                  <a:cubicBezTo>
                    <a:pt x="2500" y="401"/>
                    <a:pt x="2497" y="404"/>
                    <a:pt x="2495" y="407"/>
                  </a:cubicBezTo>
                  <a:cubicBezTo>
                    <a:pt x="2492" y="408"/>
                    <a:pt x="2491" y="410"/>
                    <a:pt x="2490" y="412"/>
                  </a:cubicBezTo>
                  <a:cubicBezTo>
                    <a:pt x="2490" y="415"/>
                    <a:pt x="2485" y="414"/>
                    <a:pt x="2486" y="418"/>
                  </a:cubicBezTo>
                  <a:cubicBezTo>
                    <a:pt x="2477" y="421"/>
                    <a:pt x="2475" y="431"/>
                    <a:pt x="2469" y="436"/>
                  </a:cubicBezTo>
                  <a:cubicBezTo>
                    <a:pt x="2468" y="441"/>
                    <a:pt x="2465" y="444"/>
                    <a:pt x="2460" y="445"/>
                  </a:cubicBezTo>
                  <a:cubicBezTo>
                    <a:pt x="2461" y="451"/>
                    <a:pt x="2454" y="450"/>
                    <a:pt x="2453" y="455"/>
                  </a:cubicBezTo>
                  <a:cubicBezTo>
                    <a:pt x="2453" y="458"/>
                    <a:pt x="2449" y="457"/>
                    <a:pt x="2449" y="460"/>
                  </a:cubicBezTo>
                  <a:cubicBezTo>
                    <a:pt x="2449" y="463"/>
                    <a:pt x="2448" y="465"/>
                    <a:pt x="2447" y="466"/>
                  </a:cubicBezTo>
                  <a:cubicBezTo>
                    <a:pt x="2442" y="467"/>
                    <a:pt x="2442" y="473"/>
                    <a:pt x="2438" y="475"/>
                  </a:cubicBezTo>
                  <a:cubicBezTo>
                    <a:pt x="2433" y="483"/>
                    <a:pt x="2428" y="490"/>
                    <a:pt x="2423" y="497"/>
                  </a:cubicBezTo>
                  <a:cubicBezTo>
                    <a:pt x="2416" y="502"/>
                    <a:pt x="2413" y="511"/>
                    <a:pt x="2407" y="516"/>
                  </a:cubicBezTo>
                  <a:cubicBezTo>
                    <a:pt x="2404" y="525"/>
                    <a:pt x="2401" y="534"/>
                    <a:pt x="2394" y="538"/>
                  </a:cubicBezTo>
                  <a:cubicBezTo>
                    <a:pt x="2389" y="557"/>
                    <a:pt x="2380" y="572"/>
                    <a:pt x="2375" y="591"/>
                  </a:cubicBezTo>
                  <a:cubicBezTo>
                    <a:pt x="2380" y="591"/>
                    <a:pt x="2382" y="589"/>
                    <a:pt x="2381" y="584"/>
                  </a:cubicBezTo>
                  <a:cubicBezTo>
                    <a:pt x="2380" y="577"/>
                    <a:pt x="2387" y="580"/>
                    <a:pt x="2386" y="573"/>
                  </a:cubicBezTo>
                  <a:cubicBezTo>
                    <a:pt x="2388" y="566"/>
                    <a:pt x="2393" y="561"/>
                    <a:pt x="2394" y="554"/>
                  </a:cubicBezTo>
                  <a:cubicBezTo>
                    <a:pt x="2398" y="547"/>
                    <a:pt x="2400" y="541"/>
                    <a:pt x="2405" y="536"/>
                  </a:cubicBezTo>
                  <a:cubicBezTo>
                    <a:pt x="2407" y="528"/>
                    <a:pt x="2413" y="525"/>
                    <a:pt x="2414" y="516"/>
                  </a:cubicBezTo>
                  <a:cubicBezTo>
                    <a:pt x="2421" y="517"/>
                    <a:pt x="2420" y="511"/>
                    <a:pt x="2423" y="508"/>
                  </a:cubicBezTo>
                  <a:cubicBezTo>
                    <a:pt x="2427" y="506"/>
                    <a:pt x="2429" y="503"/>
                    <a:pt x="2431" y="499"/>
                  </a:cubicBezTo>
                  <a:cubicBezTo>
                    <a:pt x="2430" y="492"/>
                    <a:pt x="2437" y="493"/>
                    <a:pt x="2438" y="488"/>
                  </a:cubicBezTo>
                  <a:cubicBezTo>
                    <a:pt x="2443" y="487"/>
                    <a:pt x="2443" y="481"/>
                    <a:pt x="2447" y="479"/>
                  </a:cubicBezTo>
                  <a:cubicBezTo>
                    <a:pt x="2452" y="473"/>
                    <a:pt x="2457" y="467"/>
                    <a:pt x="2462" y="460"/>
                  </a:cubicBezTo>
                  <a:cubicBezTo>
                    <a:pt x="2465" y="457"/>
                    <a:pt x="2468" y="454"/>
                    <a:pt x="2469" y="449"/>
                  </a:cubicBezTo>
                  <a:cubicBezTo>
                    <a:pt x="2477" y="451"/>
                    <a:pt x="2473" y="441"/>
                    <a:pt x="2479" y="440"/>
                  </a:cubicBezTo>
                  <a:cubicBezTo>
                    <a:pt x="2479" y="437"/>
                    <a:pt x="2483" y="438"/>
                    <a:pt x="2484" y="436"/>
                  </a:cubicBezTo>
                  <a:cubicBezTo>
                    <a:pt x="2484" y="433"/>
                    <a:pt x="2485" y="431"/>
                    <a:pt x="2486" y="429"/>
                  </a:cubicBezTo>
                  <a:cubicBezTo>
                    <a:pt x="2491" y="429"/>
                    <a:pt x="2491" y="423"/>
                    <a:pt x="2495" y="421"/>
                  </a:cubicBezTo>
                  <a:cubicBezTo>
                    <a:pt x="2501" y="415"/>
                    <a:pt x="2507" y="408"/>
                    <a:pt x="2512" y="401"/>
                  </a:cubicBezTo>
                  <a:cubicBezTo>
                    <a:pt x="2516" y="393"/>
                    <a:pt x="2523" y="388"/>
                    <a:pt x="2527" y="381"/>
                  </a:cubicBezTo>
                  <a:cubicBezTo>
                    <a:pt x="2533" y="381"/>
                    <a:pt x="2531" y="373"/>
                    <a:pt x="2536" y="373"/>
                  </a:cubicBezTo>
                  <a:cubicBezTo>
                    <a:pt x="2536" y="370"/>
                    <a:pt x="2537" y="367"/>
                    <a:pt x="2540" y="368"/>
                  </a:cubicBezTo>
                  <a:cubicBezTo>
                    <a:pt x="2542" y="366"/>
                    <a:pt x="2543" y="363"/>
                    <a:pt x="2545" y="362"/>
                  </a:cubicBezTo>
                  <a:cubicBezTo>
                    <a:pt x="2542" y="375"/>
                    <a:pt x="2533" y="382"/>
                    <a:pt x="2527" y="392"/>
                  </a:cubicBezTo>
                  <a:cubicBezTo>
                    <a:pt x="2525" y="398"/>
                    <a:pt x="2520" y="400"/>
                    <a:pt x="2519" y="407"/>
                  </a:cubicBezTo>
                  <a:cubicBezTo>
                    <a:pt x="2512" y="409"/>
                    <a:pt x="2514" y="419"/>
                    <a:pt x="2508" y="421"/>
                  </a:cubicBezTo>
                  <a:cubicBezTo>
                    <a:pt x="2507" y="428"/>
                    <a:pt x="2501" y="430"/>
                    <a:pt x="2499" y="436"/>
                  </a:cubicBezTo>
                  <a:cubicBezTo>
                    <a:pt x="2498" y="438"/>
                    <a:pt x="2497" y="441"/>
                    <a:pt x="2495" y="442"/>
                  </a:cubicBezTo>
                  <a:cubicBezTo>
                    <a:pt x="2491" y="443"/>
                    <a:pt x="2493" y="450"/>
                    <a:pt x="2488" y="449"/>
                  </a:cubicBezTo>
                  <a:cubicBezTo>
                    <a:pt x="2483" y="460"/>
                    <a:pt x="2475" y="467"/>
                    <a:pt x="2471" y="479"/>
                  </a:cubicBezTo>
                  <a:cubicBezTo>
                    <a:pt x="2467" y="482"/>
                    <a:pt x="2462" y="484"/>
                    <a:pt x="2462" y="490"/>
                  </a:cubicBezTo>
                  <a:cubicBezTo>
                    <a:pt x="2457" y="492"/>
                    <a:pt x="2453" y="495"/>
                    <a:pt x="2453" y="501"/>
                  </a:cubicBezTo>
                  <a:cubicBezTo>
                    <a:pt x="2444" y="506"/>
                    <a:pt x="2443" y="518"/>
                    <a:pt x="2434" y="523"/>
                  </a:cubicBezTo>
                  <a:cubicBezTo>
                    <a:pt x="2434" y="530"/>
                    <a:pt x="2428" y="530"/>
                    <a:pt x="2427" y="536"/>
                  </a:cubicBezTo>
                  <a:cubicBezTo>
                    <a:pt x="2423" y="540"/>
                    <a:pt x="2423" y="547"/>
                    <a:pt x="2418" y="549"/>
                  </a:cubicBezTo>
                  <a:cubicBezTo>
                    <a:pt x="2415" y="560"/>
                    <a:pt x="2409" y="568"/>
                    <a:pt x="2403" y="575"/>
                  </a:cubicBezTo>
                  <a:cubicBezTo>
                    <a:pt x="2400" y="592"/>
                    <a:pt x="2390" y="601"/>
                    <a:pt x="2388" y="619"/>
                  </a:cubicBezTo>
                  <a:cubicBezTo>
                    <a:pt x="2382" y="617"/>
                    <a:pt x="2389" y="629"/>
                    <a:pt x="2383" y="628"/>
                  </a:cubicBezTo>
                  <a:cubicBezTo>
                    <a:pt x="2382" y="632"/>
                    <a:pt x="2382" y="637"/>
                    <a:pt x="2379" y="639"/>
                  </a:cubicBezTo>
                  <a:cubicBezTo>
                    <a:pt x="2381" y="645"/>
                    <a:pt x="2375" y="645"/>
                    <a:pt x="2377" y="652"/>
                  </a:cubicBezTo>
                  <a:cubicBezTo>
                    <a:pt x="2373" y="653"/>
                    <a:pt x="2377" y="662"/>
                    <a:pt x="2373" y="663"/>
                  </a:cubicBezTo>
                  <a:cubicBezTo>
                    <a:pt x="2369" y="679"/>
                    <a:pt x="2367" y="696"/>
                    <a:pt x="2364" y="713"/>
                  </a:cubicBezTo>
                  <a:cubicBezTo>
                    <a:pt x="2365" y="723"/>
                    <a:pt x="2360" y="727"/>
                    <a:pt x="2359" y="737"/>
                  </a:cubicBezTo>
                  <a:cubicBezTo>
                    <a:pt x="2361" y="743"/>
                    <a:pt x="2357" y="745"/>
                    <a:pt x="2357" y="750"/>
                  </a:cubicBezTo>
                  <a:cubicBezTo>
                    <a:pt x="2357" y="755"/>
                    <a:pt x="2353" y="757"/>
                    <a:pt x="2359" y="758"/>
                  </a:cubicBezTo>
                  <a:cubicBezTo>
                    <a:pt x="2358" y="750"/>
                    <a:pt x="2366" y="746"/>
                    <a:pt x="2362" y="741"/>
                  </a:cubicBezTo>
                  <a:cubicBezTo>
                    <a:pt x="2364" y="735"/>
                    <a:pt x="2364" y="728"/>
                    <a:pt x="2368" y="724"/>
                  </a:cubicBezTo>
                  <a:cubicBezTo>
                    <a:pt x="2365" y="714"/>
                    <a:pt x="2371" y="701"/>
                    <a:pt x="2373" y="689"/>
                  </a:cubicBezTo>
                  <a:cubicBezTo>
                    <a:pt x="2375" y="675"/>
                    <a:pt x="2380" y="665"/>
                    <a:pt x="2381" y="652"/>
                  </a:cubicBezTo>
                  <a:cubicBezTo>
                    <a:pt x="2385" y="648"/>
                    <a:pt x="2384" y="640"/>
                    <a:pt x="2388" y="636"/>
                  </a:cubicBezTo>
                  <a:cubicBezTo>
                    <a:pt x="2390" y="631"/>
                    <a:pt x="2392" y="626"/>
                    <a:pt x="2392" y="619"/>
                  </a:cubicBezTo>
                  <a:cubicBezTo>
                    <a:pt x="2400" y="611"/>
                    <a:pt x="2400" y="596"/>
                    <a:pt x="2407" y="588"/>
                  </a:cubicBezTo>
                  <a:cubicBezTo>
                    <a:pt x="2410" y="584"/>
                    <a:pt x="2411" y="578"/>
                    <a:pt x="2414" y="573"/>
                  </a:cubicBezTo>
                  <a:cubicBezTo>
                    <a:pt x="2419" y="571"/>
                    <a:pt x="2418" y="562"/>
                    <a:pt x="2423" y="560"/>
                  </a:cubicBezTo>
                  <a:cubicBezTo>
                    <a:pt x="2425" y="555"/>
                    <a:pt x="2430" y="553"/>
                    <a:pt x="2429" y="545"/>
                  </a:cubicBezTo>
                  <a:cubicBezTo>
                    <a:pt x="2437" y="545"/>
                    <a:pt x="2435" y="534"/>
                    <a:pt x="2440" y="532"/>
                  </a:cubicBezTo>
                  <a:cubicBezTo>
                    <a:pt x="2441" y="526"/>
                    <a:pt x="2448" y="525"/>
                    <a:pt x="2449" y="519"/>
                  </a:cubicBezTo>
                  <a:cubicBezTo>
                    <a:pt x="2455" y="518"/>
                    <a:pt x="2454" y="509"/>
                    <a:pt x="2460" y="508"/>
                  </a:cubicBezTo>
                  <a:cubicBezTo>
                    <a:pt x="2464" y="496"/>
                    <a:pt x="2472" y="489"/>
                    <a:pt x="2479" y="482"/>
                  </a:cubicBezTo>
                  <a:cubicBezTo>
                    <a:pt x="2482" y="479"/>
                    <a:pt x="2481" y="473"/>
                    <a:pt x="2486" y="473"/>
                  </a:cubicBezTo>
                  <a:cubicBezTo>
                    <a:pt x="2483" y="464"/>
                    <a:pt x="2492" y="468"/>
                    <a:pt x="2493" y="462"/>
                  </a:cubicBezTo>
                  <a:cubicBezTo>
                    <a:pt x="2491" y="455"/>
                    <a:pt x="2501" y="459"/>
                    <a:pt x="2499" y="451"/>
                  </a:cubicBezTo>
                  <a:cubicBezTo>
                    <a:pt x="2505" y="451"/>
                    <a:pt x="2502" y="443"/>
                    <a:pt x="2508" y="442"/>
                  </a:cubicBezTo>
                  <a:cubicBezTo>
                    <a:pt x="2510" y="433"/>
                    <a:pt x="2517" y="429"/>
                    <a:pt x="2519" y="421"/>
                  </a:cubicBezTo>
                  <a:cubicBezTo>
                    <a:pt x="2525" y="415"/>
                    <a:pt x="2527" y="405"/>
                    <a:pt x="2534" y="401"/>
                  </a:cubicBezTo>
                  <a:cubicBezTo>
                    <a:pt x="2537" y="393"/>
                    <a:pt x="2543" y="388"/>
                    <a:pt x="2547" y="381"/>
                  </a:cubicBezTo>
                  <a:cubicBezTo>
                    <a:pt x="2552" y="375"/>
                    <a:pt x="2553" y="364"/>
                    <a:pt x="2560" y="359"/>
                  </a:cubicBezTo>
                  <a:cubicBezTo>
                    <a:pt x="2560" y="349"/>
                    <a:pt x="2571" y="348"/>
                    <a:pt x="2571" y="338"/>
                  </a:cubicBezTo>
                  <a:cubicBezTo>
                    <a:pt x="2577" y="332"/>
                    <a:pt x="2578" y="321"/>
                    <a:pt x="2584" y="316"/>
                  </a:cubicBezTo>
                  <a:cubicBezTo>
                    <a:pt x="2585" y="329"/>
                    <a:pt x="2576" y="333"/>
                    <a:pt x="2573" y="342"/>
                  </a:cubicBezTo>
                  <a:cubicBezTo>
                    <a:pt x="2574" y="349"/>
                    <a:pt x="2567" y="348"/>
                    <a:pt x="2567" y="353"/>
                  </a:cubicBezTo>
                  <a:cubicBezTo>
                    <a:pt x="2567" y="360"/>
                    <a:pt x="2563" y="362"/>
                    <a:pt x="2560" y="366"/>
                  </a:cubicBezTo>
                  <a:cubicBezTo>
                    <a:pt x="2559" y="377"/>
                    <a:pt x="2549" y="380"/>
                    <a:pt x="2549" y="392"/>
                  </a:cubicBezTo>
                  <a:cubicBezTo>
                    <a:pt x="2542" y="397"/>
                    <a:pt x="2541" y="409"/>
                    <a:pt x="2534" y="414"/>
                  </a:cubicBezTo>
                  <a:cubicBezTo>
                    <a:pt x="2529" y="421"/>
                    <a:pt x="2528" y="432"/>
                    <a:pt x="2521" y="438"/>
                  </a:cubicBezTo>
                  <a:cubicBezTo>
                    <a:pt x="2517" y="447"/>
                    <a:pt x="2514" y="456"/>
                    <a:pt x="2508" y="462"/>
                  </a:cubicBezTo>
                  <a:cubicBezTo>
                    <a:pt x="2504" y="471"/>
                    <a:pt x="2499" y="478"/>
                    <a:pt x="2495" y="486"/>
                  </a:cubicBezTo>
                  <a:cubicBezTo>
                    <a:pt x="2490" y="494"/>
                    <a:pt x="2482" y="498"/>
                    <a:pt x="2479" y="508"/>
                  </a:cubicBezTo>
                  <a:cubicBezTo>
                    <a:pt x="2472" y="513"/>
                    <a:pt x="2470" y="523"/>
                    <a:pt x="2464" y="530"/>
                  </a:cubicBezTo>
                  <a:cubicBezTo>
                    <a:pt x="2461" y="532"/>
                    <a:pt x="2461" y="538"/>
                    <a:pt x="2458" y="540"/>
                  </a:cubicBezTo>
                  <a:cubicBezTo>
                    <a:pt x="2453" y="542"/>
                    <a:pt x="2452" y="548"/>
                    <a:pt x="2449" y="551"/>
                  </a:cubicBezTo>
                  <a:cubicBezTo>
                    <a:pt x="2447" y="551"/>
                    <a:pt x="2447" y="552"/>
                    <a:pt x="2447" y="554"/>
                  </a:cubicBezTo>
                  <a:cubicBezTo>
                    <a:pt x="2444" y="557"/>
                    <a:pt x="2440" y="556"/>
                    <a:pt x="2442" y="562"/>
                  </a:cubicBezTo>
                  <a:cubicBezTo>
                    <a:pt x="2437" y="564"/>
                    <a:pt x="2436" y="569"/>
                    <a:pt x="2434" y="573"/>
                  </a:cubicBezTo>
                  <a:cubicBezTo>
                    <a:pt x="2432" y="578"/>
                    <a:pt x="2429" y="580"/>
                    <a:pt x="2427" y="584"/>
                  </a:cubicBezTo>
                  <a:cubicBezTo>
                    <a:pt x="2424" y="587"/>
                    <a:pt x="2424" y="594"/>
                    <a:pt x="2421" y="597"/>
                  </a:cubicBezTo>
                  <a:cubicBezTo>
                    <a:pt x="2414" y="615"/>
                    <a:pt x="2404" y="630"/>
                    <a:pt x="2401" y="652"/>
                  </a:cubicBezTo>
                  <a:cubicBezTo>
                    <a:pt x="2398" y="654"/>
                    <a:pt x="2397" y="659"/>
                    <a:pt x="2397" y="665"/>
                  </a:cubicBezTo>
                  <a:cubicBezTo>
                    <a:pt x="2394" y="669"/>
                    <a:pt x="2394" y="675"/>
                    <a:pt x="2392" y="680"/>
                  </a:cubicBezTo>
                  <a:cubicBezTo>
                    <a:pt x="2390" y="690"/>
                    <a:pt x="2387" y="700"/>
                    <a:pt x="2386" y="711"/>
                  </a:cubicBezTo>
                  <a:cubicBezTo>
                    <a:pt x="2387" y="730"/>
                    <a:pt x="2383" y="744"/>
                    <a:pt x="2383" y="763"/>
                  </a:cubicBezTo>
                  <a:cubicBezTo>
                    <a:pt x="2391" y="765"/>
                    <a:pt x="2387" y="754"/>
                    <a:pt x="2388" y="750"/>
                  </a:cubicBezTo>
                  <a:cubicBezTo>
                    <a:pt x="2389" y="745"/>
                    <a:pt x="2385" y="735"/>
                    <a:pt x="2390" y="734"/>
                  </a:cubicBezTo>
                  <a:cubicBezTo>
                    <a:pt x="2386" y="731"/>
                    <a:pt x="2392" y="729"/>
                    <a:pt x="2390" y="721"/>
                  </a:cubicBezTo>
                  <a:cubicBezTo>
                    <a:pt x="2389" y="714"/>
                    <a:pt x="2392" y="711"/>
                    <a:pt x="2392" y="706"/>
                  </a:cubicBezTo>
                  <a:cubicBezTo>
                    <a:pt x="2395" y="685"/>
                    <a:pt x="2402" y="670"/>
                    <a:pt x="2405" y="649"/>
                  </a:cubicBezTo>
                  <a:cubicBezTo>
                    <a:pt x="2411" y="644"/>
                    <a:pt x="2412" y="633"/>
                    <a:pt x="2416" y="625"/>
                  </a:cubicBezTo>
                  <a:cubicBezTo>
                    <a:pt x="2419" y="623"/>
                    <a:pt x="2418" y="615"/>
                    <a:pt x="2421" y="612"/>
                  </a:cubicBezTo>
                  <a:cubicBezTo>
                    <a:pt x="2426" y="612"/>
                    <a:pt x="2423" y="603"/>
                    <a:pt x="2427" y="602"/>
                  </a:cubicBezTo>
                  <a:cubicBezTo>
                    <a:pt x="2426" y="595"/>
                    <a:pt x="2434" y="597"/>
                    <a:pt x="2431" y="588"/>
                  </a:cubicBezTo>
                  <a:cubicBezTo>
                    <a:pt x="2435" y="586"/>
                    <a:pt x="2435" y="580"/>
                    <a:pt x="2440" y="580"/>
                  </a:cubicBezTo>
                  <a:cubicBezTo>
                    <a:pt x="2441" y="569"/>
                    <a:pt x="2451" y="566"/>
                    <a:pt x="2453" y="556"/>
                  </a:cubicBezTo>
                  <a:cubicBezTo>
                    <a:pt x="2462" y="552"/>
                    <a:pt x="2463" y="542"/>
                    <a:pt x="2471" y="538"/>
                  </a:cubicBezTo>
                  <a:cubicBezTo>
                    <a:pt x="2470" y="531"/>
                    <a:pt x="2473" y="529"/>
                    <a:pt x="2477" y="527"/>
                  </a:cubicBezTo>
                  <a:cubicBezTo>
                    <a:pt x="2477" y="522"/>
                    <a:pt x="2481" y="520"/>
                    <a:pt x="2484" y="516"/>
                  </a:cubicBezTo>
                  <a:cubicBezTo>
                    <a:pt x="2488" y="509"/>
                    <a:pt x="2492" y="502"/>
                    <a:pt x="2499" y="497"/>
                  </a:cubicBezTo>
                  <a:cubicBezTo>
                    <a:pt x="2499" y="494"/>
                    <a:pt x="2499" y="491"/>
                    <a:pt x="2501" y="490"/>
                  </a:cubicBezTo>
                  <a:cubicBezTo>
                    <a:pt x="2504" y="490"/>
                    <a:pt x="2503" y="486"/>
                    <a:pt x="2506" y="486"/>
                  </a:cubicBezTo>
                  <a:cubicBezTo>
                    <a:pt x="2506" y="480"/>
                    <a:pt x="2512" y="479"/>
                    <a:pt x="2512" y="473"/>
                  </a:cubicBezTo>
                  <a:cubicBezTo>
                    <a:pt x="2517" y="466"/>
                    <a:pt x="2521" y="459"/>
                    <a:pt x="2525" y="451"/>
                  </a:cubicBezTo>
                  <a:cubicBezTo>
                    <a:pt x="2530" y="444"/>
                    <a:pt x="2531" y="434"/>
                    <a:pt x="2538" y="429"/>
                  </a:cubicBezTo>
                  <a:cubicBezTo>
                    <a:pt x="2540" y="419"/>
                    <a:pt x="2548" y="416"/>
                    <a:pt x="2549" y="405"/>
                  </a:cubicBezTo>
                  <a:cubicBezTo>
                    <a:pt x="2558" y="402"/>
                    <a:pt x="2558" y="389"/>
                    <a:pt x="2564" y="383"/>
                  </a:cubicBezTo>
                  <a:cubicBezTo>
                    <a:pt x="2564" y="389"/>
                    <a:pt x="2562" y="392"/>
                    <a:pt x="2560" y="397"/>
                  </a:cubicBezTo>
                  <a:cubicBezTo>
                    <a:pt x="2563" y="403"/>
                    <a:pt x="2556" y="404"/>
                    <a:pt x="2556" y="405"/>
                  </a:cubicBezTo>
                  <a:cubicBezTo>
                    <a:pt x="2554" y="409"/>
                    <a:pt x="2555" y="414"/>
                    <a:pt x="2554" y="418"/>
                  </a:cubicBezTo>
                  <a:cubicBezTo>
                    <a:pt x="2551" y="425"/>
                    <a:pt x="2547" y="432"/>
                    <a:pt x="2547" y="440"/>
                  </a:cubicBezTo>
                  <a:cubicBezTo>
                    <a:pt x="2539" y="440"/>
                    <a:pt x="2540" y="449"/>
                    <a:pt x="2536" y="453"/>
                  </a:cubicBezTo>
                  <a:cubicBezTo>
                    <a:pt x="2534" y="460"/>
                    <a:pt x="2528" y="463"/>
                    <a:pt x="2525" y="469"/>
                  </a:cubicBezTo>
                  <a:cubicBezTo>
                    <a:pt x="2518" y="479"/>
                    <a:pt x="2513" y="491"/>
                    <a:pt x="2503" y="499"/>
                  </a:cubicBezTo>
                  <a:cubicBezTo>
                    <a:pt x="2503" y="507"/>
                    <a:pt x="2497" y="509"/>
                    <a:pt x="2495" y="514"/>
                  </a:cubicBezTo>
                  <a:cubicBezTo>
                    <a:pt x="2489" y="518"/>
                    <a:pt x="2489" y="526"/>
                    <a:pt x="2484" y="530"/>
                  </a:cubicBezTo>
                  <a:cubicBezTo>
                    <a:pt x="2482" y="537"/>
                    <a:pt x="2477" y="540"/>
                    <a:pt x="2475" y="547"/>
                  </a:cubicBezTo>
                  <a:cubicBezTo>
                    <a:pt x="2478" y="554"/>
                    <a:pt x="2468" y="549"/>
                    <a:pt x="2471" y="556"/>
                  </a:cubicBezTo>
                  <a:cubicBezTo>
                    <a:pt x="2467" y="556"/>
                    <a:pt x="2469" y="563"/>
                    <a:pt x="2466" y="564"/>
                  </a:cubicBezTo>
                  <a:cubicBezTo>
                    <a:pt x="2463" y="564"/>
                    <a:pt x="2465" y="570"/>
                    <a:pt x="2462" y="571"/>
                  </a:cubicBezTo>
                  <a:cubicBezTo>
                    <a:pt x="2461" y="574"/>
                    <a:pt x="2459" y="576"/>
                    <a:pt x="2458" y="580"/>
                  </a:cubicBezTo>
                  <a:cubicBezTo>
                    <a:pt x="2456" y="586"/>
                    <a:pt x="2450" y="590"/>
                    <a:pt x="2449" y="597"/>
                  </a:cubicBezTo>
                  <a:cubicBezTo>
                    <a:pt x="2445" y="602"/>
                    <a:pt x="2443" y="608"/>
                    <a:pt x="2440" y="615"/>
                  </a:cubicBezTo>
                  <a:cubicBezTo>
                    <a:pt x="2439" y="618"/>
                    <a:pt x="2437" y="620"/>
                    <a:pt x="2436" y="623"/>
                  </a:cubicBezTo>
                  <a:cubicBezTo>
                    <a:pt x="2433" y="625"/>
                    <a:pt x="2435" y="632"/>
                    <a:pt x="2431" y="632"/>
                  </a:cubicBezTo>
                  <a:cubicBezTo>
                    <a:pt x="2423" y="658"/>
                    <a:pt x="2417" y="686"/>
                    <a:pt x="2414" y="717"/>
                  </a:cubicBezTo>
                  <a:cubicBezTo>
                    <a:pt x="2414" y="734"/>
                    <a:pt x="2414" y="734"/>
                    <a:pt x="2414" y="734"/>
                  </a:cubicBezTo>
                  <a:cubicBezTo>
                    <a:pt x="2415" y="739"/>
                    <a:pt x="2411" y="749"/>
                    <a:pt x="2416" y="750"/>
                  </a:cubicBezTo>
                  <a:cubicBezTo>
                    <a:pt x="2421" y="730"/>
                    <a:pt x="2417" y="715"/>
                    <a:pt x="2423" y="697"/>
                  </a:cubicBezTo>
                  <a:cubicBezTo>
                    <a:pt x="2425" y="678"/>
                    <a:pt x="2430" y="661"/>
                    <a:pt x="2436" y="645"/>
                  </a:cubicBezTo>
                  <a:cubicBezTo>
                    <a:pt x="2443" y="630"/>
                    <a:pt x="2446" y="612"/>
                    <a:pt x="2458" y="602"/>
                  </a:cubicBezTo>
                  <a:cubicBezTo>
                    <a:pt x="2456" y="595"/>
                    <a:pt x="2461" y="595"/>
                    <a:pt x="2462" y="591"/>
                  </a:cubicBezTo>
                  <a:cubicBezTo>
                    <a:pt x="2465" y="587"/>
                    <a:pt x="2465" y="582"/>
                    <a:pt x="2469" y="580"/>
                  </a:cubicBezTo>
                  <a:cubicBezTo>
                    <a:pt x="2471" y="571"/>
                    <a:pt x="2477" y="566"/>
                    <a:pt x="2477" y="556"/>
                  </a:cubicBezTo>
                  <a:cubicBezTo>
                    <a:pt x="2484" y="556"/>
                    <a:pt x="2482" y="547"/>
                    <a:pt x="2488" y="547"/>
                  </a:cubicBezTo>
                  <a:cubicBezTo>
                    <a:pt x="2492" y="532"/>
                    <a:pt x="2500" y="523"/>
                    <a:pt x="2508" y="512"/>
                  </a:cubicBezTo>
                  <a:cubicBezTo>
                    <a:pt x="2513" y="508"/>
                    <a:pt x="2515" y="502"/>
                    <a:pt x="2519" y="497"/>
                  </a:cubicBezTo>
                  <a:cubicBezTo>
                    <a:pt x="2520" y="494"/>
                    <a:pt x="2522" y="491"/>
                    <a:pt x="2523" y="488"/>
                  </a:cubicBezTo>
                  <a:cubicBezTo>
                    <a:pt x="2525" y="488"/>
                    <a:pt x="2526" y="486"/>
                    <a:pt x="2525" y="484"/>
                  </a:cubicBezTo>
                  <a:cubicBezTo>
                    <a:pt x="2528" y="484"/>
                    <a:pt x="2529" y="481"/>
                    <a:pt x="2530" y="484"/>
                  </a:cubicBezTo>
                  <a:cubicBezTo>
                    <a:pt x="2527" y="499"/>
                    <a:pt x="2518" y="509"/>
                    <a:pt x="2514" y="523"/>
                  </a:cubicBezTo>
                  <a:cubicBezTo>
                    <a:pt x="2505" y="532"/>
                    <a:pt x="2505" y="550"/>
                    <a:pt x="2493" y="556"/>
                  </a:cubicBezTo>
                  <a:cubicBezTo>
                    <a:pt x="2493" y="563"/>
                    <a:pt x="2487" y="571"/>
                    <a:pt x="2486" y="573"/>
                  </a:cubicBezTo>
                  <a:cubicBezTo>
                    <a:pt x="2485" y="577"/>
                    <a:pt x="2485" y="579"/>
                    <a:pt x="2484" y="582"/>
                  </a:cubicBezTo>
                  <a:cubicBezTo>
                    <a:pt x="2483" y="583"/>
                    <a:pt x="2480" y="583"/>
                    <a:pt x="2479" y="584"/>
                  </a:cubicBezTo>
                  <a:cubicBezTo>
                    <a:pt x="2477" y="589"/>
                    <a:pt x="2477" y="593"/>
                    <a:pt x="2475" y="595"/>
                  </a:cubicBezTo>
                  <a:cubicBezTo>
                    <a:pt x="2471" y="601"/>
                    <a:pt x="2471" y="608"/>
                    <a:pt x="2466" y="615"/>
                  </a:cubicBezTo>
                  <a:cubicBezTo>
                    <a:pt x="2460" y="636"/>
                    <a:pt x="2452" y="657"/>
                    <a:pt x="2447" y="680"/>
                  </a:cubicBezTo>
                  <a:cubicBezTo>
                    <a:pt x="2452" y="681"/>
                    <a:pt x="2452" y="675"/>
                    <a:pt x="2453" y="671"/>
                  </a:cubicBezTo>
                  <a:cubicBezTo>
                    <a:pt x="2455" y="667"/>
                    <a:pt x="2457" y="663"/>
                    <a:pt x="2458" y="658"/>
                  </a:cubicBezTo>
                  <a:cubicBezTo>
                    <a:pt x="2459" y="649"/>
                    <a:pt x="2465" y="644"/>
                    <a:pt x="2466" y="634"/>
                  </a:cubicBezTo>
                  <a:cubicBezTo>
                    <a:pt x="2472" y="617"/>
                    <a:pt x="2482" y="605"/>
                    <a:pt x="2486" y="586"/>
                  </a:cubicBezTo>
                  <a:cubicBezTo>
                    <a:pt x="2494" y="586"/>
                    <a:pt x="2491" y="575"/>
                    <a:pt x="2497" y="573"/>
                  </a:cubicBezTo>
                  <a:cubicBezTo>
                    <a:pt x="2501" y="569"/>
                    <a:pt x="2502" y="561"/>
                    <a:pt x="2508" y="558"/>
                  </a:cubicBezTo>
                  <a:cubicBezTo>
                    <a:pt x="2511" y="544"/>
                    <a:pt x="2521" y="537"/>
                    <a:pt x="2523" y="523"/>
                  </a:cubicBezTo>
                  <a:cubicBezTo>
                    <a:pt x="2528" y="520"/>
                    <a:pt x="2527" y="511"/>
                    <a:pt x="2532" y="508"/>
                  </a:cubicBezTo>
                  <a:cubicBezTo>
                    <a:pt x="2534" y="501"/>
                    <a:pt x="2536" y="495"/>
                    <a:pt x="2538" y="488"/>
                  </a:cubicBezTo>
                  <a:cubicBezTo>
                    <a:pt x="2539" y="485"/>
                    <a:pt x="2541" y="484"/>
                    <a:pt x="2540" y="479"/>
                  </a:cubicBezTo>
                  <a:cubicBezTo>
                    <a:pt x="2542" y="479"/>
                    <a:pt x="2547" y="472"/>
                    <a:pt x="2543" y="473"/>
                  </a:cubicBezTo>
                  <a:cubicBezTo>
                    <a:pt x="2548" y="469"/>
                    <a:pt x="2547" y="460"/>
                    <a:pt x="2551" y="455"/>
                  </a:cubicBezTo>
                  <a:cubicBezTo>
                    <a:pt x="2551" y="484"/>
                    <a:pt x="2551" y="484"/>
                    <a:pt x="2551" y="484"/>
                  </a:cubicBezTo>
                  <a:cubicBezTo>
                    <a:pt x="2533" y="519"/>
                    <a:pt x="2535" y="575"/>
                    <a:pt x="2523" y="617"/>
                  </a:cubicBezTo>
                  <a:cubicBezTo>
                    <a:pt x="2520" y="651"/>
                    <a:pt x="2517" y="678"/>
                    <a:pt x="2510" y="704"/>
                  </a:cubicBezTo>
                  <a:cubicBezTo>
                    <a:pt x="2509" y="720"/>
                    <a:pt x="2502" y="731"/>
                    <a:pt x="2501" y="748"/>
                  </a:cubicBezTo>
                  <a:cubicBezTo>
                    <a:pt x="2498" y="753"/>
                    <a:pt x="2496" y="760"/>
                    <a:pt x="2495" y="767"/>
                  </a:cubicBezTo>
                  <a:cubicBezTo>
                    <a:pt x="2496" y="773"/>
                    <a:pt x="2492" y="773"/>
                    <a:pt x="2493" y="778"/>
                  </a:cubicBezTo>
                  <a:cubicBezTo>
                    <a:pt x="2491" y="779"/>
                    <a:pt x="2485" y="786"/>
                    <a:pt x="2490" y="787"/>
                  </a:cubicBezTo>
                  <a:cubicBezTo>
                    <a:pt x="2503" y="765"/>
                    <a:pt x="2508" y="735"/>
                    <a:pt x="2516" y="708"/>
                  </a:cubicBezTo>
                  <a:cubicBezTo>
                    <a:pt x="2518" y="680"/>
                    <a:pt x="2529" y="660"/>
                    <a:pt x="2530" y="630"/>
                  </a:cubicBezTo>
                  <a:cubicBezTo>
                    <a:pt x="2534" y="601"/>
                    <a:pt x="2542" y="584"/>
                    <a:pt x="2540" y="554"/>
                  </a:cubicBezTo>
                  <a:cubicBezTo>
                    <a:pt x="2543" y="549"/>
                    <a:pt x="2543" y="541"/>
                    <a:pt x="2545" y="536"/>
                  </a:cubicBezTo>
                  <a:cubicBezTo>
                    <a:pt x="2548" y="536"/>
                    <a:pt x="2548" y="530"/>
                    <a:pt x="2545" y="530"/>
                  </a:cubicBezTo>
                  <a:cubicBezTo>
                    <a:pt x="2545" y="526"/>
                    <a:pt x="2550" y="528"/>
                    <a:pt x="2549" y="523"/>
                  </a:cubicBezTo>
                  <a:cubicBezTo>
                    <a:pt x="2550" y="513"/>
                    <a:pt x="2550" y="516"/>
                    <a:pt x="2551" y="508"/>
                  </a:cubicBezTo>
                  <a:cubicBezTo>
                    <a:pt x="2556" y="505"/>
                    <a:pt x="2553" y="493"/>
                    <a:pt x="2558" y="490"/>
                  </a:cubicBezTo>
                  <a:cubicBezTo>
                    <a:pt x="2559" y="485"/>
                    <a:pt x="2555" y="474"/>
                    <a:pt x="2560" y="473"/>
                  </a:cubicBezTo>
                  <a:cubicBezTo>
                    <a:pt x="2561" y="468"/>
                    <a:pt x="2557" y="457"/>
                    <a:pt x="2562" y="455"/>
                  </a:cubicBezTo>
                  <a:cubicBezTo>
                    <a:pt x="2562" y="466"/>
                    <a:pt x="2562" y="466"/>
                    <a:pt x="2562" y="466"/>
                  </a:cubicBezTo>
                  <a:cubicBezTo>
                    <a:pt x="2565" y="471"/>
                    <a:pt x="2557" y="475"/>
                    <a:pt x="2562" y="475"/>
                  </a:cubicBezTo>
                  <a:cubicBezTo>
                    <a:pt x="2564" y="481"/>
                    <a:pt x="2559" y="481"/>
                    <a:pt x="2560" y="486"/>
                  </a:cubicBezTo>
                  <a:cubicBezTo>
                    <a:pt x="2559" y="489"/>
                    <a:pt x="2563" y="497"/>
                    <a:pt x="2558" y="497"/>
                  </a:cubicBezTo>
                  <a:cubicBezTo>
                    <a:pt x="2562" y="507"/>
                    <a:pt x="2559" y="524"/>
                    <a:pt x="2560" y="538"/>
                  </a:cubicBezTo>
                  <a:cubicBezTo>
                    <a:pt x="2561" y="552"/>
                    <a:pt x="2560" y="561"/>
                    <a:pt x="2562" y="573"/>
                  </a:cubicBezTo>
                  <a:cubicBezTo>
                    <a:pt x="2559" y="607"/>
                    <a:pt x="2549" y="642"/>
                    <a:pt x="2547" y="671"/>
                  </a:cubicBezTo>
                  <a:cubicBezTo>
                    <a:pt x="2545" y="678"/>
                    <a:pt x="2543" y="686"/>
                    <a:pt x="2543" y="695"/>
                  </a:cubicBezTo>
                  <a:cubicBezTo>
                    <a:pt x="2538" y="696"/>
                    <a:pt x="2542" y="705"/>
                    <a:pt x="2540" y="708"/>
                  </a:cubicBezTo>
                  <a:cubicBezTo>
                    <a:pt x="2534" y="707"/>
                    <a:pt x="2542" y="720"/>
                    <a:pt x="2536" y="719"/>
                  </a:cubicBezTo>
                  <a:cubicBezTo>
                    <a:pt x="2533" y="736"/>
                    <a:pt x="2528" y="750"/>
                    <a:pt x="2527" y="769"/>
                  </a:cubicBezTo>
                  <a:cubicBezTo>
                    <a:pt x="2522" y="773"/>
                    <a:pt x="2522" y="782"/>
                    <a:pt x="2521" y="789"/>
                  </a:cubicBezTo>
                  <a:cubicBezTo>
                    <a:pt x="2515" y="787"/>
                    <a:pt x="2522" y="799"/>
                    <a:pt x="2516" y="798"/>
                  </a:cubicBezTo>
                  <a:cubicBezTo>
                    <a:pt x="2519" y="803"/>
                    <a:pt x="2510" y="807"/>
                    <a:pt x="2516" y="809"/>
                  </a:cubicBezTo>
                  <a:cubicBezTo>
                    <a:pt x="2525" y="796"/>
                    <a:pt x="2527" y="777"/>
                    <a:pt x="2534" y="763"/>
                  </a:cubicBezTo>
                  <a:cubicBezTo>
                    <a:pt x="2532" y="756"/>
                    <a:pt x="2538" y="756"/>
                    <a:pt x="2536" y="750"/>
                  </a:cubicBezTo>
                  <a:cubicBezTo>
                    <a:pt x="2538" y="746"/>
                    <a:pt x="2537" y="739"/>
                    <a:pt x="2540" y="737"/>
                  </a:cubicBezTo>
                  <a:cubicBezTo>
                    <a:pt x="2542" y="733"/>
                    <a:pt x="2538" y="724"/>
                    <a:pt x="2543" y="724"/>
                  </a:cubicBezTo>
                  <a:cubicBezTo>
                    <a:pt x="2545" y="720"/>
                    <a:pt x="2543" y="713"/>
                    <a:pt x="2547" y="711"/>
                  </a:cubicBezTo>
                  <a:cubicBezTo>
                    <a:pt x="2547" y="691"/>
                    <a:pt x="2553" y="677"/>
                    <a:pt x="2556" y="660"/>
                  </a:cubicBezTo>
                  <a:cubicBezTo>
                    <a:pt x="2557" y="641"/>
                    <a:pt x="2562" y="626"/>
                    <a:pt x="2567" y="610"/>
                  </a:cubicBezTo>
                  <a:cubicBezTo>
                    <a:pt x="2567" y="599"/>
                    <a:pt x="2568" y="590"/>
                    <a:pt x="2571" y="582"/>
                  </a:cubicBezTo>
                  <a:cubicBezTo>
                    <a:pt x="2563" y="581"/>
                    <a:pt x="2575" y="572"/>
                    <a:pt x="2569" y="573"/>
                  </a:cubicBezTo>
                  <a:cubicBezTo>
                    <a:pt x="2571" y="542"/>
                    <a:pt x="2568" y="518"/>
                    <a:pt x="2569" y="475"/>
                  </a:cubicBezTo>
                  <a:cubicBezTo>
                    <a:pt x="2568" y="470"/>
                    <a:pt x="2573" y="470"/>
                    <a:pt x="2571" y="464"/>
                  </a:cubicBezTo>
                  <a:cubicBezTo>
                    <a:pt x="2571" y="427"/>
                    <a:pt x="2571" y="427"/>
                    <a:pt x="2571" y="427"/>
                  </a:cubicBezTo>
                  <a:cubicBezTo>
                    <a:pt x="2570" y="422"/>
                    <a:pt x="2575" y="422"/>
                    <a:pt x="2573" y="416"/>
                  </a:cubicBezTo>
                  <a:cubicBezTo>
                    <a:pt x="2573" y="409"/>
                    <a:pt x="2573" y="404"/>
                    <a:pt x="2573" y="399"/>
                  </a:cubicBezTo>
                  <a:cubicBezTo>
                    <a:pt x="2573" y="397"/>
                    <a:pt x="2575" y="397"/>
                    <a:pt x="2575" y="397"/>
                  </a:cubicBezTo>
                  <a:cubicBezTo>
                    <a:pt x="2576" y="395"/>
                    <a:pt x="2573" y="394"/>
                    <a:pt x="2573" y="394"/>
                  </a:cubicBezTo>
                  <a:cubicBezTo>
                    <a:pt x="2573" y="391"/>
                    <a:pt x="2574" y="390"/>
                    <a:pt x="2575" y="388"/>
                  </a:cubicBezTo>
                  <a:cubicBezTo>
                    <a:pt x="2575" y="376"/>
                    <a:pt x="2578" y="367"/>
                    <a:pt x="2584" y="362"/>
                  </a:cubicBezTo>
                  <a:cubicBezTo>
                    <a:pt x="2582" y="376"/>
                    <a:pt x="2585" y="391"/>
                    <a:pt x="2584" y="407"/>
                  </a:cubicBezTo>
                  <a:cubicBezTo>
                    <a:pt x="2584" y="412"/>
                    <a:pt x="2582" y="416"/>
                    <a:pt x="2582" y="421"/>
                  </a:cubicBezTo>
                  <a:cubicBezTo>
                    <a:pt x="2580" y="440"/>
                    <a:pt x="2585" y="460"/>
                    <a:pt x="2586" y="477"/>
                  </a:cubicBezTo>
                  <a:cubicBezTo>
                    <a:pt x="2586" y="485"/>
                    <a:pt x="2588" y="495"/>
                    <a:pt x="2584" y="499"/>
                  </a:cubicBezTo>
                  <a:cubicBezTo>
                    <a:pt x="2587" y="499"/>
                    <a:pt x="2586" y="504"/>
                    <a:pt x="2586" y="508"/>
                  </a:cubicBezTo>
                  <a:cubicBezTo>
                    <a:pt x="2586" y="521"/>
                    <a:pt x="2586" y="521"/>
                    <a:pt x="2586" y="521"/>
                  </a:cubicBezTo>
                  <a:cubicBezTo>
                    <a:pt x="2587" y="537"/>
                    <a:pt x="2584" y="556"/>
                    <a:pt x="2588" y="569"/>
                  </a:cubicBezTo>
                  <a:cubicBezTo>
                    <a:pt x="2584" y="578"/>
                    <a:pt x="2587" y="595"/>
                    <a:pt x="2586" y="608"/>
                  </a:cubicBezTo>
                  <a:cubicBezTo>
                    <a:pt x="2587" y="613"/>
                    <a:pt x="2582" y="613"/>
                    <a:pt x="2584" y="619"/>
                  </a:cubicBezTo>
                  <a:cubicBezTo>
                    <a:pt x="2586" y="639"/>
                    <a:pt x="2581" y="653"/>
                    <a:pt x="2582" y="673"/>
                  </a:cubicBezTo>
                  <a:cubicBezTo>
                    <a:pt x="2579" y="681"/>
                    <a:pt x="2578" y="690"/>
                    <a:pt x="2578" y="700"/>
                  </a:cubicBezTo>
                  <a:cubicBezTo>
                    <a:pt x="2579" y="708"/>
                    <a:pt x="2568" y="717"/>
                    <a:pt x="2575" y="724"/>
                  </a:cubicBezTo>
                  <a:cubicBezTo>
                    <a:pt x="2579" y="709"/>
                    <a:pt x="2585" y="697"/>
                    <a:pt x="2584" y="678"/>
                  </a:cubicBezTo>
                  <a:cubicBezTo>
                    <a:pt x="2589" y="678"/>
                    <a:pt x="2585" y="670"/>
                    <a:pt x="2586" y="667"/>
                  </a:cubicBezTo>
                  <a:cubicBezTo>
                    <a:pt x="2586" y="654"/>
                    <a:pt x="2586" y="654"/>
                    <a:pt x="2586" y="654"/>
                  </a:cubicBezTo>
                  <a:cubicBezTo>
                    <a:pt x="2591" y="654"/>
                    <a:pt x="2587" y="646"/>
                    <a:pt x="2588" y="643"/>
                  </a:cubicBezTo>
                  <a:cubicBezTo>
                    <a:pt x="2587" y="636"/>
                    <a:pt x="2591" y="635"/>
                    <a:pt x="2591" y="630"/>
                  </a:cubicBezTo>
                  <a:cubicBezTo>
                    <a:pt x="2591" y="613"/>
                    <a:pt x="2592" y="598"/>
                    <a:pt x="2593" y="582"/>
                  </a:cubicBezTo>
                  <a:cubicBezTo>
                    <a:pt x="2594" y="565"/>
                    <a:pt x="2596" y="549"/>
                    <a:pt x="2595" y="532"/>
                  </a:cubicBezTo>
                  <a:cubicBezTo>
                    <a:pt x="2595" y="527"/>
                    <a:pt x="2593" y="523"/>
                    <a:pt x="2593" y="519"/>
                  </a:cubicBezTo>
                  <a:cubicBezTo>
                    <a:pt x="2592" y="505"/>
                    <a:pt x="2594" y="492"/>
                    <a:pt x="2593" y="477"/>
                  </a:cubicBezTo>
                  <a:cubicBezTo>
                    <a:pt x="2595" y="477"/>
                    <a:pt x="2594" y="475"/>
                    <a:pt x="2593" y="473"/>
                  </a:cubicBezTo>
                  <a:cubicBezTo>
                    <a:pt x="2593" y="462"/>
                    <a:pt x="2593" y="462"/>
                    <a:pt x="2593" y="462"/>
                  </a:cubicBezTo>
                  <a:cubicBezTo>
                    <a:pt x="2591" y="453"/>
                    <a:pt x="2592" y="454"/>
                    <a:pt x="2593" y="445"/>
                  </a:cubicBezTo>
                  <a:cubicBezTo>
                    <a:pt x="2593" y="439"/>
                    <a:pt x="2589" y="438"/>
                    <a:pt x="2591" y="431"/>
                  </a:cubicBezTo>
                  <a:cubicBezTo>
                    <a:pt x="2591" y="421"/>
                    <a:pt x="2591" y="421"/>
                    <a:pt x="2591" y="421"/>
                  </a:cubicBezTo>
                  <a:cubicBezTo>
                    <a:pt x="2591" y="418"/>
                    <a:pt x="2595" y="416"/>
                    <a:pt x="2591" y="414"/>
                  </a:cubicBezTo>
                  <a:cubicBezTo>
                    <a:pt x="2591" y="411"/>
                    <a:pt x="2590" y="406"/>
                    <a:pt x="2593" y="405"/>
                  </a:cubicBezTo>
                  <a:cubicBezTo>
                    <a:pt x="2595" y="401"/>
                    <a:pt x="2586" y="398"/>
                    <a:pt x="2593" y="397"/>
                  </a:cubicBezTo>
                  <a:cubicBezTo>
                    <a:pt x="2596" y="400"/>
                    <a:pt x="2596" y="406"/>
                    <a:pt x="2597" y="412"/>
                  </a:cubicBezTo>
                  <a:cubicBezTo>
                    <a:pt x="2596" y="421"/>
                    <a:pt x="2599" y="424"/>
                    <a:pt x="2599" y="431"/>
                  </a:cubicBezTo>
                  <a:cubicBezTo>
                    <a:pt x="2599" y="465"/>
                    <a:pt x="2604" y="491"/>
                    <a:pt x="2608" y="525"/>
                  </a:cubicBezTo>
                  <a:cubicBezTo>
                    <a:pt x="2607" y="540"/>
                    <a:pt x="2609" y="554"/>
                    <a:pt x="2608" y="573"/>
                  </a:cubicBezTo>
                  <a:cubicBezTo>
                    <a:pt x="2607" y="578"/>
                    <a:pt x="2612" y="578"/>
                    <a:pt x="2610" y="584"/>
                  </a:cubicBezTo>
                  <a:cubicBezTo>
                    <a:pt x="2609" y="598"/>
                    <a:pt x="2613" y="612"/>
                    <a:pt x="2610" y="621"/>
                  </a:cubicBezTo>
                  <a:cubicBezTo>
                    <a:pt x="2610" y="663"/>
                    <a:pt x="2610" y="663"/>
                    <a:pt x="2610" y="663"/>
                  </a:cubicBezTo>
                  <a:cubicBezTo>
                    <a:pt x="2608" y="676"/>
                    <a:pt x="2609" y="683"/>
                    <a:pt x="2608" y="700"/>
                  </a:cubicBezTo>
                  <a:cubicBezTo>
                    <a:pt x="2602" y="701"/>
                    <a:pt x="2610" y="716"/>
                    <a:pt x="2604" y="717"/>
                  </a:cubicBezTo>
                  <a:cubicBezTo>
                    <a:pt x="2607" y="725"/>
                    <a:pt x="2597" y="732"/>
                    <a:pt x="2604" y="737"/>
                  </a:cubicBezTo>
                  <a:cubicBezTo>
                    <a:pt x="2604" y="727"/>
                    <a:pt x="2608" y="721"/>
                    <a:pt x="2610" y="713"/>
                  </a:cubicBezTo>
                  <a:cubicBezTo>
                    <a:pt x="2611" y="703"/>
                    <a:pt x="2613" y="695"/>
                    <a:pt x="2615" y="687"/>
                  </a:cubicBezTo>
                  <a:cubicBezTo>
                    <a:pt x="2614" y="675"/>
                    <a:pt x="2615" y="665"/>
                    <a:pt x="2617" y="656"/>
                  </a:cubicBezTo>
                  <a:cubicBezTo>
                    <a:pt x="2617" y="628"/>
                    <a:pt x="2617" y="628"/>
                    <a:pt x="2617" y="628"/>
                  </a:cubicBezTo>
                  <a:cubicBezTo>
                    <a:pt x="2616" y="616"/>
                    <a:pt x="2619" y="613"/>
                    <a:pt x="2617" y="604"/>
                  </a:cubicBezTo>
                  <a:cubicBezTo>
                    <a:pt x="2618" y="593"/>
                    <a:pt x="2617" y="592"/>
                    <a:pt x="2617" y="580"/>
                  </a:cubicBezTo>
                  <a:cubicBezTo>
                    <a:pt x="2616" y="568"/>
                    <a:pt x="2617" y="567"/>
                    <a:pt x="2615" y="556"/>
                  </a:cubicBezTo>
                  <a:cubicBezTo>
                    <a:pt x="2616" y="541"/>
                    <a:pt x="2614" y="527"/>
                    <a:pt x="2615" y="508"/>
                  </a:cubicBezTo>
                  <a:cubicBezTo>
                    <a:pt x="2611" y="483"/>
                    <a:pt x="2608" y="456"/>
                    <a:pt x="2608" y="423"/>
                  </a:cubicBezTo>
                  <a:cubicBezTo>
                    <a:pt x="2604" y="402"/>
                    <a:pt x="2602" y="388"/>
                    <a:pt x="2602" y="368"/>
                  </a:cubicBezTo>
                  <a:cubicBezTo>
                    <a:pt x="2602" y="335"/>
                    <a:pt x="2602" y="335"/>
                    <a:pt x="2602" y="335"/>
                  </a:cubicBezTo>
                  <a:cubicBezTo>
                    <a:pt x="2603" y="328"/>
                    <a:pt x="2597" y="326"/>
                    <a:pt x="2602" y="322"/>
                  </a:cubicBezTo>
                  <a:cubicBezTo>
                    <a:pt x="2601" y="317"/>
                    <a:pt x="2597" y="313"/>
                    <a:pt x="2604" y="312"/>
                  </a:cubicBezTo>
                  <a:cubicBezTo>
                    <a:pt x="2603" y="341"/>
                    <a:pt x="2613" y="357"/>
                    <a:pt x="2612" y="381"/>
                  </a:cubicBezTo>
                  <a:cubicBezTo>
                    <a:pt x="2619" y="382"/>
                    <a:pt x="2611" y="396"/>
                    <a:pt x="2617" y="397"/>
                  </a:cubicBezTo>
                  <a:cubicBezTo>
                    <a:pt x="2615" y="406"/>
                    <a:pt x="2620" y="408"/>
                    <a:pt x="2619" y="416"/>
                  </a:cubicBezTo>
                  <a:cubicBezTo>
                    <a:pt x="2621" y="428"/>
                    <a:pt x="2621" y="442"/>
                    <a:pt x="2623" y="453"/>
                  </a:cubicBezTo>
                  <a:cubicBezTo>
                    <a:pt x="2623" y="486"/>
                    <a:pt x="2627" y="515"/>
                    <a:pt x="2630" y="545"/>
                  </a:cubicBezTo>
                  <a:cubicBezTo>
                    <a:pt x="2630" y="567"/>
                    <a:pt x="2630" y="585"/>
                    <a:pt x="2630" y="602"/>
                  </a:cubicBezTo>
                  <a:cubicBezTo>
                    <a:pt x="2630" y="609"/>
                    <a:pt x="2627" y="610"/>
                    <a:pt x="2630" y="612"/>
                  </a:cubicBezTo>
                  <a:cubicBezTo>
                    <a:pt x="2632" y="614"/>
                    <a:pt x="2628" y="619"/>
                    <a:pt x="2628" y="619"/>
                  </a:cubicBezTo>
                  <a:cubicBezTo>
                    <a:pt x="2627" y="621"/>
                    <a:pt x="2630" y="621"/>
                    <a:pt x="2630" y="621"/>
                  </a:cubicBezTo>
                  <a:cubicBezTo>
                    <a:pt x="2629" y="630"/>
                    <a:pt x="2626" y="638"/>
                    <a:pt x="2628" y="647"/>
                  </a:cubicBezTo>
                  <a:cubicBezTo>
                    <a:pt x="2629" y="652"/>
                    <a:pt x="2625" y="662"/>
                    <a:pt x="2630" y="663"/>
                  </a:cubicBezTo>
                  <a:cubicBezTo>
                    <a:pt x="2628" y="655"/>
                    <a:pt x="2633" y="654"/>
                    <a:pt x="2632" y="647"/>
                  </a:cubicBezTo>
                  <a:cubicBezTo>
                    <a:pt x="2637" y="643"/>
                    <a:pt x="2629" y="639"/>
                    <a:pt x="2634" y="634"/>
                  </a:cubicBezTo>
                  <a:cubicBezTo>
                    <a:pt x="2634" y="615"/>
                    <a:pt x="2634" y="615"/>
                    <a:pt x="2634" y="615"/>
                  </a:cubicBezTo>
                  <a:cubicBezTo>
                    <a:pt x="2632" y="609"/>
                    <a:pt x="2641" y="603"/>
                    <a:pt x="2634" y="599"/>
                  </a:cubicBezTo>
                  <a:cubicBezTo>
                    <a:pt x="2639" y="578"/>
                    <a:pt x="2635" y="550"/>
                    <a:pt x="2636" y="525"/>
                  </a:cubicBezTo>
                  <a:cubicBezTo>
                    <a:pt x="2630" y="479"/>
                    <a:pt x="2631" y="452"/>
                    <a:pt x="2628" y="403"/>
                  </a:cubicBezTo>
                  <a:cubicBezTo>
                    <a:pt x="2622" y="398"/>
                    <a:pt x="2625" y="390"/>
                    <a:pt x="2623" y="386"/>
                  </a:cubicBezTo>
                  <a:cubicBezTo>
                    <a:pt x="2619" y="382"/>
                    <a:pt x="2624" y="368"/>
                    <a:pt x="2619" y="364"/>
                  </a:cubicBezTo>
                  <a:cubicBezTo>
                    <a:pt x="2617" y="348"/>
                    <a:pt x="2616" y="332"/>
                    <a:pt x="2612" y="318"/>
                  </a:cubicBezTo>
                  <a:cubicBezTo>
                    <a:pt x="2612" y="298"/>
                    <a:pt x="2612" y="298"/>
                    <a:pt x="2612" y="298"/>
                  </a:cubicBezTo>
                  <a:cubicBezTo>
                    <a:pt x="2608" y="282"/>
                    <a:pt x="2610" y="271"/>
                    <a:pt x="2610" y="253"/>
                  </a:cubicBezTo>
                  <a:cubicBezTo>
                    <a:pt x="2612" y="249"/>
                    <a:pt x="2614" y="245"/>
                    <a:pt x="2615" y="240"/>
                  </a:cubicBezTo>
                  <a:cubicBezTo>
                    <a:pt x="2615" y="234"/>
                    <a:pt x="2616" y="229"/>
                    <a:pt x="2619" y="226"/>
                  </a:cubicBezTo>
                  <a:cubicBezTo>
                    <a:pt x="2619" y="243"/>
                    <a:pt x="2621" y="244"/>
                    <a:pt x="2621" y="259"/>
                  </a:cubicBezTo>
                  <a:cubicBezTo>
                    <a:pt x="2623" y="262"/>
                    <a:pt x="2623" y="267"/>
                    <a:pt x="2626" y="270"/>
                  </a:cubicBezTo>
                  <a:cubicBezTo>
                    <a:pt x="2627" y="274"/>
                    <a:pt x="2626" y="281"/>
                    <a:pt x="2630" y="283"/>
                  </a:cubicBezTo>
                  <a:cubicBezTo>
                    <a:pt x="2628" y="290"/>
                    <a:pt x="2634" y="290"/>
                    <a:pt x="2632" y="296"/>
                  </a:cubicBezTo>
                  <a:cubicBezTo>
                    <a:pt x="2636" y="298"/>
                    <a:pt x="2631" y="308"/>
                    <a:pt x="2636" y="309"/>
                  </a:cubicBezTo>
                  <a:cubicBezTo>
                    <a:pt x="2637" y="331"/>
                    <a:pt x="2644" y="346"/>
                    <a:pt x="2647" y="366"/>
                  </a:cubicBezTo>
                  <a:cubicBezTo>
                    <a:pt x="2651" y="385"/>
                    <a:pt x="2658" y="400"/>
                    <a:pt x="2660" y="421"/>
                  </a:cubicBezTo>
                  <a:cubicBezTo>
                    <a:pt x="2666" y="420"/>
                    <a:pt x="2659" y="432"/>
                    <a:pt x="2665" y="431"/>
                  </a:cubicBezTo>
                  <a:cubicBezTo>
                    <a:pt x="2666" y="436"/>
                    <a:pt x="2662" y="446"/>
                    <a:pt x="2667" y="447"/>
                  </a:cubicBezTo>
                  <a:cubicBezTo>
                    <a:pt x="2666" y="459"/>
                    <a:pt x="2669" y="467"/>
                    <a:pt x="2671" y="477"/>
                  </a:cubicBezTo>
                  <a:cubicBezTo>
                    <a:pt x="2672" y="505"/>
                    <a:pt x="2672" y="522"/>
                    <a:pt x="2676" y="549"/>
                  </a:cubicBezTo>
                  <a:cubicBezTo>
                    <a:pt x="2676" y="591"/>
                    <a:pt x="2676" y="591"/>
                    <a:pt x="2676" y="591"/>
                  </a:cubicBezTo>
                  <a:cubicBezTo>
                    <a:pt x="2679" y="597"/>
                    <a:pt x="2676" y="598"/>
                    <a:pt x="2676" y="606"/>
                  </a:cubicBezTo>
                  <a:cubicBezTo>
                    <a:pt x="2677" y="612"/>
                    <a:pt x="2673" y="623"/>
                    <a:pt x="2678" y="625"/>
                  </a:cubicBezTo>
                  <a:cubicBezTo>
                    <a:pt x="2677" y="618"/>
                    <a:pt x="2679" y="615"/>
                    <a:pt x="2680" y="610"/>
                  </a:cubicBezTo>
                  <a:cubicBezTo>
                    <a:pt x="2680" y="596"/>
                    <a:pt x="2679" y="580"/>
                    <a:pt x="2682" y="569"/>
                  </a:cubicBezTo>
                  <a:cubicBezTo>
                    <a:pt x="2679" y="564"/>
                    <a:pt x="2682" y="566"/>
                    <a:pt x="2682" y="560"/>
                  </a:cubicBezTo>
                  <a:cubicBezTo>
                    <a:pt x="2680" y="558"/>
                    <a:pt x="2679" y="554"/>
                    <a:pt x="2680" y="549"/>
                  </a:cubicBezTo>
                  <a:cubicBezTo>
                    <a:pt x="2680" y="514"/>
                    <a:pt x="2680" y="514"/>
                    <a:pt x="2680" y="514"/>
                  </a:cubicBezTo>
                  <a:cubicBezTo>
                    <a:pt x="2678" y="505"/>
                    <a:pt x="2678" y="494"/>
                    <a:pt x="2678" y="477"/>
                  </a:cubicBezTo>
                  <a:cubicBezTo>
                    <a:pt x="2674" y="470"/>
                    <a:pt x="2677" y="456"/>
                    <a:pt x="2673" y="449"/>
                  </a:cubicBezTo>
                  <a:cubicBezTo>
                    <a:pt x="2674" y="439"/>
                    <a:pt x="2668" y="426"/>
                    <a:pt x="2671" y="421"/>
                  </a:cubicBezTo>
                  <a:cubicBezTo>
                    <a:pt x="2668" y="418"/>
                    <a:pt x="2667" y="413"/>
                    <a:pt x="2667" y="407"/>
                  </a:cubicBezTo>
                  <a:cubicBezTo>
                    <a:pt x="2664" y="405"/>
                    <a:pt x="2665" y="398"/>
                    <a:pt x="2665" y="392"/>
                  </a:cubicBezTo>
                  <a:cubicBezTo>
                    <a:pt x="2662" y="390"/>
                    <a:pt x="2661" y="385"/>
                    <a:pt x="2660" y="379"/>
                  </a:cubicBezTo>
                  <a:cubicBezTo>
                    <a:pt x="2660" y="374"/>
                    <a:pt x="2658" y="370"/>
                    <a:pt x="2656" y="366"/>
                  </a:cubicBezTo>
                  <a:cubicBezTo>
                    <a:pt x="2654" y="345"/>
                    <a:pt x="2647" y="330"/>
                    <a:pt x="2645" y="309"/>
                  </a:cubicBezTo>
                  <a:cubicBezTo>
                    <a:pt x="2639" y="292"/>
                    <a:pt x="2637" y="271"/>
                    <a:pt x="2630" y="255"/>
                  </a:cubicBezTo>
                  <a:cubicBezTo>
                    <a:pt x="2631" y="247"/>
                    <a:pt x="2630" y="241"/>
                    <a:pt x="2628" y="235"/>
                  </a:cubicBezTo>
                  <a:cubicBezTo>
                    <a:pt x="2628" y="224"/>
                    <a:pt x="2628" y="224"/>
                    <a:pt x="2628" y="224"/>
                  </a:cubicBezTo>
                  <a:cubicBezTo>
                    <a:pt x="2627" y="222"/>
                    <a:pt x="2624" y="219"/>
                    <a:pt x="2628" y="218"/>
                  </a:cubicBezTo>
                  <a:cubicBezTo>
                    <a:pt x="2638" y="246"/>
                    <a:pt x="2641" y="280"/>
                    <a:pt x="2654" y="305"/>
                  </a:cubicBezTo>
                  <a:cubicBezTo>
                    <a:pt x="2657" y="335"/>
                    <a:pt x="2667" y="357"/>
                    <a:pt x="2673" y="383"/>
                  </a:cubicBezTo>
                  <a:cubicBezTo>
                    <a:pt x="2684" y="406"/>
                    <a:pt x="2685" y="437"/>
                    <a:pt x="2691" y="464"/>
                  </a:cubicBezTo>
                  <a:cubicBezTo>
                    <a:pt x="2691" y="482"/>
                    <a:pt x="2691" y="482"/>
                    <a:pt x="2691" y="482"/>
                  </a:cubicBezTo>
                  <a:cubicBezTo>
                    <a:pt x="2697" y="482"/>
                    <a:pt x="2689" y="497"/>
                    <a:pt x="2695" y="497"/>
                  </a:cubicBezTo>
                  <a:cubicBezTo>
                    <a:pt x="2699" y="487"/>
                    <a:pt x="2695" y="484"/>
                    <a:pt x="2695" y="473"/>
                  </a:cubicBezTo>
                  <a:cubicBezTo>
                    <a:pt x="2697" y="460"/>
                    <a:pt x="2692" y="454"/>
                    <a:pt x="2693" y="442"/>
                  </a:cubicBezTo>
                  <a:cubicBezTo>
                    <a:pt x="2693" y="420"/>
                    <a:pt x="2686" y="404"/>
                    <a:pt x="2684" y="383"/>
                  </a:cubicBezTo>
                  <a:cubicBezTo>
                    <a:pt x="2680" y="383"/>
                    <a:pt x="2683" y="376"/>
                    <a:pt x="2680" y="375"/>
                  </a:cubicBezTo>
                  <a:cubicBezTo>
                    <a:pt x="2679" y="372"/>
                    <a:pt x="2677" y="369"/>
                    <a:pt x="2676" y="366"/>
                  </a:cubicBezTo>
                  <a:cubicBezTo>
                    <a:pt x="2676" y="354"/>
                    <a:pt x="2672" y="345"/>
                    <a:pt x="2669" y="335"/>
                  </a:cubicBezTo>
                  <a:cubicBezTo>
                    <a:pt x="2668" y="330"/>
                    <a:pt x="2666" y="327"/>
                    <a:pt x="2667" y="320"/>
                  </a:cubicBezTo>
                  <a:cubicBezTo>
                    <a:pt x="2664" y="320"/>
                    <a:pt x="2665" y="317"/>
                    <a:pt x="2665" y="314"/>
                  </a:cubicBezTo>
                  <a:cubicBezTo>
                    <a:pt x="2662" y="314"/>
                    <a:pt x="2662" y="308"/>
                    <a:pt x="2665" y="307"/>
                  </a:cubicBezTo>
                  <a:cubicBezTo>
                    <a:pt x="2669" y="318"/>
                    <a:pt x="2673" y="330"/>
                    <a:pt x="2676" y="342"/>
                  </a:cubicBezTo>
                  <a:cubicBezTo>
                    <a:pt x="2680" y="345"/>
                    <a:pt x="2681" y="351"/>
                    <a:pt x="2684" y="355"/>
                  </a:cubicBezTo>
                  <a:cubicBezTo>
                    <a:pt x="2684" y="359"/>
                    <a:pt x="2686" y="361"/>
                    <a:pt x="2689" y="362"/>
                  </a:cubicBezTo>
                  <a:cubicBezTo>
                    <a:pt x="2689" y="365"/>
                    <a:pt x="2688" y="370"/>
                    <a:pt x="2691" y="370"/>
                  </a:cubicBezTo>
                  <a:cubicBezTo>
                    <a:pt x="2695" y="373"/>
                    <a:pt x="2694" y="382"/>
                    <a:pt x="2697" y="386"/>
                  </a:cubicBezTo>
                  <a:cubicBezTo>
                    <a:pt x="2699" y="392"/>
                    <a:pt x="2702" y="397"/>
                    <a:pt x="2704" y="403"/>
                  </a:cubicBezTo>
                  <a:cubicBezTo>
                    <a:pt x="2708" y="414"/>
                    <a:pt x="2714" y="422"/>
                    <a:pt x="2717" y="434"/>
                  </a:cubicBezTo>
                  <a:cubicBezTo>
                    <a:pt x="2721" y="445"/>
                    <a:pt x="2725" y="456"/>
                    <a:pt x="2730" y="466"/>
                  </a:cubicBezTo>
                  <a:cubicBezTo>
                    <a:pt x="2731" y="478"/>
                    <a:pt x="2734" y="489"/>
                    <a:pt x="2737" y="499"/>
                  </a:cubicBezTo>
                  <a:cubicBezTo>
                    <a:pt x="2735" y="507"/>
                    <a:pt x="2739" y="509"/>
                    <a:pt x="2739" y="516"/>
                  </a:cubicBezTo>
                  <a:cubicBezTo>
                    <a:pt x="2739" y="523"/>
                    <a:pt x="2737" y="531"/>
                    <a:pt x="2743" y="532"/>
                  </a:cubicBezTo>
                  <a:cubicBezTo>
                    <a:pt x="2745" y="509"/>
                    <a:pt x="2740" y="492"/>
                    <a:pt x="2737" y="473"/>
                  </a:cubicBezTo>
                  <a:cubicBezTo>
                    <a:pt x="2734" y="464"/>
                    <a:pt x="2732" y="456"/>
                    <a:pt x="2730" y="447"/>
                  </a:cubicBezTo>
                  <a:cubicBezTo>
                    <a:pt x="2724" y="441"/>
                    <a:pt x="2726" y="428"/>
                    <a:pt x="2719" y="423"/>
                  </a:cubicBezTo>
                  <a:cubicBezTo>
                    <a:pt x="2718" y="414"/>
                    <a:pt x="2713" y="407"/>
                    <a:pt x="2711" y="399"/>
                  </a:cubicBezTo>
                  <a:cubicBezTo>
                    <a:pt x="2711" y="392"/>
                    <a:pt x="2706" y="392"/>
                    <a:pt x="2706" y="386"/>
                  </a:cubicBezTo>
                  <a:cubicBezTo>
                    <a:pt x="2704" y="382"/>
                    <a:pt x="2700" y="380"/>
                    <a:pt x="2702" y="373"/>
                  </a:cubicBezTo>
                  <a:cubicBezTo>
                    <a:pt x="2696" y="368"/>
                    <a:pt x="2695" y="357"/>
                    <a:pt x="2691" y="351"/>
                  </a:cubicBezTo>
                  <a:cubicBezTo>
                    <a:pt x="2688" y="343"/>
                    <a:pt x="2684" y="335"/>
                    <a:pt x="2680" y="327"/>
                  </a:cubicBezTo>
                  <a:cubicBezTo>
                    <a:pt x="2679" y="322"/>
                    <a:pt x="2677" y="319"/>
                    <a:pt x="2678" y="312"/>
                  </a:cubicBezTo>
                  <a:cubicBezTo>
                    <a:pt x="2673" y="309"/>
                    <a:pt x="2674" y="301"/>
                    <a:pt x="2669" y="298"/>
                  </a:cubicBezTo>
                  <a:cubicBezTo>
                    <a:pt x="2669" y="295"/>
                    <a:pt x="2669" y="292"/>
                    <a:pt x="2667" y="290"/>
                  </a:cubicBezTo>
                  <a:cubicBezTo>
                    <a:pt x="2664" y="288"/>
                    <a:pt x="2667" y="281"/>
                    <a:pt x="2663" y="281"/>
                  </a:cubicBezTo>
                  <a:cubicBezTo>
                    <a:pt x="2662" y="267"/>
                    <a:pt x="2657" y="256"/>
                    <a:pt x="2654" y="244"/>
                  </a:cubicBezTo>
                  <a:cubicBezTo>
                    <a:pt x="2651" y="244"/>
                    <a:pt x="2652" y="239"/>
                    <a:pt x="2652" y="235"/>
                  </a:cubicBezTo>
                  <a:cubicBezTo>
                    <a:pt x="2648" y="235"/>
                    <a:pt x="2650" y="230"/>
                    <a:pt x="2649" y="226"/>
                  </a:cubicBezTo>
                  <a:cubicBezTo>
                    <a:pt x="2645" y="223"/>
                    <a:pt x="2648" y="212"/>
                    <a:pt x="2643" y="209"/>
                  </a:cubicBezTo>
                  <a:cubicBezTo>
                    <a:pt x="2646" y="202"/>
                    <a:pt x="2642" y="199"/>
                    <a:pt x="2641" y="192"/>
                  </a:cubicBezTo>
                  <a:cubicBezTo>
                    <a:pt x="2642" y="182"/>
                    <a:pt x="2638" y="179"/>
                    <a:pt x="2639" y="170"/>
                  </a:cubicBezTo>
                  <a:cubicBezTo>
                    <a:pt x="2640" y="167"/>
                    <a:pt x="2636" y="159"/>
                    <a:pt x="2641" y="159"/>
                  </a:cubicBezTo>
                  <a:cubicBezTo>
                    <a:pt x="2642" y="155"/>
                    <a:pt x="2634" y="150"/>
                    <a:pt x="2641" y="148"/>
                  </a:cubicBezTo>
                  <a:cubicBezTo>
                    <a:pt x="2646" y="149"/>
                    <a:pt x="2640" y="161"/>
                    <a:pt x="2645" y="163"/>
                  </a:cubicBezTo>
                  <a:cubicBezTo>
                    <a:pt x="2645" y="170"/>
                    <a:pt x="2649" y="172"/>
                    <a:pt x="2647" y="181"/>
                  </a:cubicBezTo>
                  <a:cubicBezTo>
                    <a:pt x="2651" y="181"/>
                    <a:pt x="2649" y="187"/>
                    <a:pt x="2652" y="187"/>
                  </a:cubicBezTo>
                  <a:cubicBezTo>
                    <a:pt x="2651" y="191"/>
                    <a:pt x="2654" y="192"/>
                    <a:pt x="2654" y="196"/>
                  </a:cubicBezTo>
                  <a:cubicBezTo>
                    <a:pt x="2655" y="202"/>
                    <a:pt x="2657" y="207"/>
                    <a:pt x="2658" y="213"/>
                  </a:cubicBezTo>
                  <a:cubicBezTo>
                    <a:pt x="2663" y="224"/>
                    <a:pt x="2667" y="235"/>
                    <a:pt x="2671" y="246"/>
                  </a:cubicBezTo>
                  <a:cubicBezTo>
                    <a:pt x="2676" y="249"/>
                    <a:pt x="2674" y="258"/>
                    <a:pt x="2680" y="259"/>
                  </a:cubicBezTo>
                  <a:cubicBezTo>
                    <a:pt x="2682" y="266"/>
                    <a:pt x="2681" y="275"/>
                    <a:pt x="2687" y="277"/>
                  </a:cubicBezTo>
                  <a:cubicBezTo>
                    <a:pt x="2688" y="291"/>
                    <a:pt x="2697" y="297"/>
                    <a:pt x="2700" y="309"/>
                  </a:cubicBezTo>
                  <a:cubicBezTo>
                    <a:pt x="2705" y="312"/>
                    <a:pt x="2703" y="320"/>
                    <a:pt x="2708" y="322"/>
                  </a:cubicBezTo>
                  <a:cubicBezTo>
                    <a:pt x="2714" y="328"/>
                    <a:pt x="2710" y="330"/>
                    <a:pt x="2715" y="335"/>
                  </a:cubicBezTo>
                  <a:cubicBezTo>
                    <a:pt x="2719" y="347"/>
                    <a:pt x="2725" y="356"/>
                    <a:pt x="2728" y="368"/>
                  </a:cubicBezTo>
                  <a:cubicBezTo>
                    <a:pt x="2733" y="370"/>
                    <a:pt x="2731" y="380"/>
                    <a:pt x="2735" y="383"/>
                  </a:cubicBezTo>
                  <a:cubicBezTo>
                    <a:pt x="2739" y="387"/>
                    <a:pt x="2739" y="394"/>
                    <a:pt x="2741" y="401"/>
                  </a:cubicBezTo>
                  <a:cubicBezTo>
                    <a:pt x="2743" y="406"/>
                    <a:pt x="2745" y="412"/>
                    <a:pt x="2745" y="418"/>
                  </a:cubicBezTo>
                  <a:cubicBezTo>
                    <a:pt x="2751" y="421"/>
                    <a:pt x="2747" y="433"/>
                    <a:pt x="2754" y="434"/>
                  </a:cubicBezTo>
                  <a:cubicBezTo>
                    <a:pt x="2753" y="416"/>
                    <a:pt x="2746" y="406"/>
                    <a:pt x="2743" y="390"/>
                  </a:cubicBezTo>
                  <a:cubicBezTo>
                    <a:pt x="2741" y="374"/>
                    <a:pt x="2731" y="366"/>
                    <a:pt x="2730" y="349"/>
                  </a:cubicBezTo>
                  <a:cubicBezTo>
                    <a:pt x="2726" y="348"/>
                    <a:pt x="2729" y="341"/>
                    <a:pt x="2724" y="342"/>
                  </a:cubicBezTo>
                  <a:cubicBezTo>
                    <a:pt x="2722" y="338"/>
                    <a:pt x="2722" y="333"/>
                    <a:pt x="2719" y="331"/>
                  </a:cubicBezTo>
                  <a:cubicBezTo>
                    <a:pt x="2719" y="321"/>
                    <a:pt x="2712" y="318"/>
                    <a:pt x="2711" y="309"/>
                  </a:cubicBezTo>
                  <a:cubicBezTo>
                    <a:pt x="2704" y="306"/>
                    <a:pt x="2704" y="295"/>
                    <a:pt x="2700" y="290"/>
                  </a:cubicBezTo>
                  <a:cubicBezTo>
                    <a:pt x="2696" y="283"/>
                    <a:pt x="2692" y="277"/>
                    <a:pt x="2691" y="268"/>
                  </a:cubicBezTo>
                  <a:cubicBezTo>
                    <a:pt x="2687" y="252"/>
                    <a:pt x="2678" y="241"/>
                    <a:pt x="2673" y="226"/>
                  </a:cubicBezTo>
                  <a:cubicBezTo>
                    <a:pt x="2667" y="211"/>
                    <a:pt x="2661" y="199"/>
                    <a:pt x="2660" y="183"/>
                  </a:cubicBezTo>
                  <a:cubicBezTo>
                    <a:pt x="2656" y="183"/>
                    <a:pt x="2659" y="175"/>
                    <a:pt x="2656" y="174"/>
                  </a:cubicBezTo>
                  <a:cubicBezTo>
                    <a:pt x="2655" y="170"/>
                    <a:pt x="2651" y="169"/>
                    <a:pt x="2652" y="163"/>
                  </a:cubicBezTo>
                  <a:cubicBezTo>
                    <a:pt x="2651" y="144"/>
                    <a:pt x="2647" y="128"/>
                    <a:pt x="2645" y="111"/>
                  </a:cubicBezTo>
                  <a:cubicBezTo>
                    <a:pt x="2645" y="89"/>
                    <a:pt x="2645" y="89"/>
                    <a:pt x="2645" y="89"/>
                  </a:cubicBezTo>
                  <a:cubicBezTo>
                    <a:pt x="2645" y="86"/>
                    <a:pt x="2644" y="81"/>
                    <a:pt x="2647" y="80"/>
                  </a:cubicBezTo>
                  <a:cubicBezTo>
                    <a:pt x="2648" y="77"/>
                    <a:pt x="2645" y="69"/>
                    <a:pt x="2649" y="70"/>
                  </a:cubicBezTo>
                  <a:cubicBezTo>
                    <a:pt x="2648" y="83"/>
                    <a:pt x="2651" y="92"/>
                    <a:pt x="2654" y="102"/>
                  </a:cubicBezTo>
                  <a:cubicBezTo>
                    <a:pt x="2653" y="114"/>
                    <a:pt x="2655" y="121"/>
                    <a:pt x="2656" y="131"/>
                  </a:cubicBezTo>
                  <a:cubicBezTo>
                    <a:pt x="2657" y="138"/>
                    <a:pt x="2662" y="149"/>
                    <a:pt x="2658" y="155"/>
                  </a:cubicBezTo>
                  <a:cubicBezTo>
                    <a:pt x="2666" y="159"/>
                    <a:pt x="2662" y="163"/>
                    <a:pt x="2665" y="170"/>
                  </a:cubicBezTo>
                  <a:cubicBezTo>
                    <a:pt x="2671" y="173"/>
                    <a:pt x="2669" y="185"/>
                    <a:pt x="2673" y="189"/>
                  </a:cubicBezTo>
                  <a:cubicBezTo>
                    <a:pt x="2674" y="197"/>
                    <a:pt x="2679" y="201"/>
                    <a:pt x="2680" y="209"/>
                  </a:cubicBezTo>
                  <a:cubicBezTo>
                    <a:pt x="2682" y="216"/>
                    <a:pt x="2685" y="223"/>
                    <a:pt x="2689" y="229"/>
                  </a:cubicBezTo>
                  <a:cubicBezTo>
                    <a:pt x="2694" y="242"/>
                    <a:pt x="2701" y="252"/>
                    <a:pt x="2706" y="266"/>
                  </a:cubicBezTo>
                  <a:cubicBezTo>
                    <a:pt x="2710" y="266"/>
                    <a:pt x="2708" y="273"/>
                    <a:pt x="2711" y="274"/>
                  </a:cubicBezTo>
                  <a:cubicBezTo>
                    <a:pt x="2713" y="277"/>
                    <a:pt x="2715" y="280"/>
                    <a:pt x="2717" y="283"/>
                  </a:cubicBezTo>
                  <a:cubicBezTo>
                    <a:pt x="2720" y="290"/>
                    <a:pt x="2724" y="295"/>
                    <a:pt x="2726" y="303"/>
                  </a:cubicBezTo>
                  <a:cubicBezTo>
                    <a:pt x="2731" y="306"/>
                    <a:pt x="2732" y="314"/>
                    <a:pt x="2737" y="318"/>
                  </a:cubicBezTo>
                  <a:cubicBezTo>
                    <a:pt x="2734" y="325"/>
                    <a:pt x="2744" y="320"/>
                    <a:pt x="2741" y="327"/>
                  </a:cubicBezTo>
                  <a:cubicBezTo>
                    <a:pt x="2746" y="327"/>
                    <a:pt x="2743" y="335"/>
                    <a:pt x="2748" y="335"/>
                  </a:cubicBezTo>
                  <a:cubicBezTo>
                    <a:pt x="2753" y="348"/>
                    <a:pt x="2760" y="359"/>
                    <a:pt x="2767" y="370"/>
                  </a:cubicBezTo>
                  <a:cubicBezTo>
                    <a:pt x="2773" y="382"/>
                    <a:pt x="2778" y="396"/>
                    <a:pt x="2785" y="407"/>
                  </a:cubicBezTo>
                  <a:cubicBezTo>
                    <a:pt x="2785" y="412"/>
                    <a:pt x="2786" y="415"/>
                    <a:pt x="2789" y="416"/>
                  </a:cubicBezTo>
                  <a:cubicBezTo>
                    <a:pt x="2790" y="420"/>
                    <a:pt x="2790" y="425"/>
                    <a:pt x="2793" y="427"/>
                  </a:cubicBezTo>
                  <a:cubicBezTo>
                    <a:pt x="2796" y="434"/>
                    <a:pt x="2795" y="444"/>
                    <a:pt x="2802" y="447"/>
                  </a:cubicBezTo>
                  <a:cubicBezTo>
                    <a:pt x="2803" y="437"/>
                    <a:pt x="2797" y="434"/>
                    <a:pt x="2798" y="425"/>
                  </a:cubicBezTo>
                  <a:cubicBezTo>
                    <a:pt x="2792" y="422"/>
                    <a:pt x="2796" y="409"/>
                    <a:pt x="2789" y="407"/>
                  </a:cubicBezTo>
                  <a:cubicBezTo>
                    <a:pt x="2789" y="399"/>
                    <a:pt x="2784" y="395"/>
                    <a:pt x="2782" y="388"/>
                  </a:cubicBezTo>
                  <a:cubicBezTo>
                    <a:pt x="2781" y="385"/>
                    <a:pt x="2779" y="382"/>
                    <a:pt x="2778" y="379"/>
                  </a:cubicBezTo>
                  <a:cubicBezTo>
                    <a:pt x="2777" y="375"/>
                    <a:pt x="2777" y="370"/>
                    <a:pt x="2774" y="368"/>
                  </a:cubicBezTo>
                  <a:cubicBezTo>
                    <a:pt x="2772" y="361"/>
                    <a:pt x="2768" y="356"/>
                    <a:pt x="2765" y="351"/>
                  </a:cubicBezTo>
                  <a:cubicBezTo>
                    <a:pt x="2762" y="345"/>
                    <a:pt x="2757" y="341"/>
                    <a:pt x="2756" y="333"/>
                  </a:cubicBezTo>
                  <a:cubicBezTo>
                    <a:pt x="2749" y="332"/>
                    <a:pt x="2752" y="320"/>
                    <a:pt x="2745" y="318"/>
                  </a:cubicBezTo>
                  <a:cubicBezTo>
                    <a:pt x="2745" y="309"/>
                    <a:pt x="2738" y="307"/>
                    <a:pt x="2737" y="298"/>
                  </a:cubicBezTo>
                  <a:cubicBezTo>
                    <a:pt x="2727" y="291"/>
                    <a:pt x="2726" y="274"/>
                    <a:pt x="2717" y="266"/>
                  </a:cubicBezTo>
                  <a:cubicBezTo>
                    <a:pt x="2720" y="259"/>
                    <a:pt x="2710" y="264"/>
                    <a:pt x="2713" y="257"/>
                  </a:cubicBezTo>
                  <a:cubicBezTo>
                    <a:pt x="2713" y="253"/>
                    <a:pt x="2707" y="254"/>
                    <a:pt x="2708" y="248"/>
                  </a:cubicBezTo>
                  <a:cubicBezTo>
                    <a:pt x="2704" y="244"/>
                    <a:pt x="2702" y="236"/>
                    <a:pt x="2700" y="229"/>
                  </a:cubicBezTo>
                  <a:cubicBezTo>
                    <a:pt x="2695" y="225"/>
                    <a:pt x="2694" y="217"/>
                    <a:pt x="2691" y="211"/>
                  </a:cubicBezTo>
                  <a:cubicBezTo>
                    <a:pt x="2689" y="204"/>
                    <a:pt x="2684" y="200"/>
                    <a:pt x="2684" y="192"/>
                  </a:cubicBezTo>
                  <a:cubicBezTo>
                    <a:pt x="2680" y="191"/>
                    <a:pt x="2683" y="184"/>
                    <a:pt x="2680" y="183"/>
                  </a:cubicBezTo>
                  <a:cubicBezTo>
                    <a:pt x="2681" y="178"/>
                    <a:pt x="2676" y="178"/>
                    <a:pt x="2678" y="172"/>
                  </a:cubicBezTo>
                  <a:cubicBezTo>
                    <a:pt x="2673" y="167"/>
                    <a:pt x="2673" y="158"/>
                    <a:pt x="2669" y="152"/>
                  </a:cubicBezTo>
                  <a:cubicBezTo>
                    <a:pt x="2665" y="133"/>
                    <a:pt x="2666" y="123"/>
                    <a:pt x="2663" y="104"/>
                  </a:cubicBezTo>
                  <a:cubicBezTo>
                    <a:pt x="2662" y="96"/>
                    <a:pt x="2661" y="87"/>
                    <a:pt x="2658" y="80"/>
                  </a:cubicBezTo>
                  <a:cubicBezTo>
                    <a:pt x="2657" y="77"/>
                    <a:pt x="2661" y="68"/>
                    <a:pt x="2656" y="67"/>
                  </a:cubicBezTo>
                  <a:cubicBezTo>
                    <a:pt x="2657" y="63"/>
                    <a:pt x="2653" y="54"/>
                    <a:pt x="2658" y="54"/>
                  </a:cubicBezTo>
                  <a:cubicBezTo>
                    <a:pt x="2657" y="61"/>
                    <a:pt x="2660" y="62"/>
                    <a:pt x="2660" y="67"/>
                  </a:cubicBezTo>
                  <a:cubicBezTo>
                    <a:pt x="2664" y="67"/>
                    <a:pt x="2660" y="69"/>
                    <a:pt x="2660" y="70"/>
                  </a:cubicBezTo>
                  <a:cubicBezTo>
                    <a:pt x="2660" y="72"/>
                    <a:pt x="2661" y="74"/>
                    <a:pt x="2663" y="76"/>
                  </a:cubicBezTo>
                  <a:cubicBezTo>
                    <a:pt x="2668" y="81"/>
                    <a:pt x="2666" y="93"/>
                    <a:pt x="2671" y="98"/>
                  </a:cubicBezTo>
                  <a:cubicBezTo>
                    <a:pt x="2674" y="116"/>
                    <a:pt x="2681" y="129"/>
                    <a:pt x="2682" y="148"/>
                  </a:cubicBezTo>
                  <a:cubicBezTo>
                    <a:pt x="2687" y="149"/>
                    <a:pt x="2684" y="156"/>
                    <a:pt x="2689" y="157"/>
                  </a:cubicBezTo>
                  <a:cubicBezTo>
                    <a:pt x="2690" y="161"/>
                    <a:pt x="2690" y="166"/>
                    <a:pt x="2693" y="168"/>
                  </a:cubicBezTo>
                  <a:cubicBezTo>
                    <a:pt x="2694" y="178"/>
                    <a:pt x="2702" y="181"/>
                    <a:pt x="2702" y="192"/>
                  </a:cubicBezTo>
                  <a:cubicBezTo>
                    <a:pt x="2708" y="195"/>
                    <a:pt x="2707" y="207"/>
                    <a:pt x="2713" y="211"/>
                  </a:cubicBezTo>
                  <a:cubicBezTo>
                    <a:pt x="2713" y="222"/>
                    <a:pt x="2721" y="225"/>
                    <a:pt x="2721" y="235"/>
                  </a:cubicBezTo>
                  <a:cubicBezTo>
                    <a:pt x="2725" y="237"/>
                    <a:pt x="2726" y="241"/>
                    <a:pt x="2726" y="246"/>
                  </a:cubicBezTo>
                  <a:cubicBezTo>
                    <a:pt x="2733" y="244"/>
                    <a:pt x="2729" y="253"/>
                    <a:pt x="2732" y="255"/>
                  </a:cubicBezTo>
                  <a:cubicBezTo>
                    <a:pt x="2737" y="261"/>
                    <a:pt x="2743" y="266"/>
                    <a:pt x="2745" y="274"/>
                  </a:cubicBezTo>
                  <a:cubicBezTo>
                    <a:pt x="2752" y="278"/>
                    <a:pt x="2754" y="286"/>
                    <a:pt x="2759" y="292"/>
                  </a:cubicBezTo>
                  <a:cubicBezTo>
                    <a:pt x="2759" y="296"/>
                    <a:pt x="2763" y="297"/>
                    <a:pt x="2763" y="303"/>
                  </a:cubicBezTo>
                  <a:cubicBezTo>
                    <a:pt x="2770" y="302"/>
                    <a:pt x="2764" y="314"/>
                    <a:pt x="2772" y="312"/>
                  </a:cubicBezTo>
                  <a:cubicBezTo>
                    <a:pt x="2772" y="303"/>
                    <a:pt x="2767" y="300"/>
                    <a:pt x="2765" y="294"/>
                  </a:cubicBezTo>
                  <a:cubicBezTo>
                    <a:pt x="2761" y="294"/>
                    <a:pt x="2764" y="287"/>
                    <a:pt x="2761" y="285"/>
                  </a:cubicBezTo>
                  <a:cubicBezTo>
                    <a:pt x="2760" y="282"/>
                    <a:pt x="2757" y="280"/>
                    <a:pt x="2756" y="277"/>
                  </a:cubicBezTo>
                  <a:cubicBezTo>
                    <a:pt x="2750" y="265"/>
                    <a:pt x="2740" y="258"/>
                    <a:pt x="2737" y="244"/>
                  </a:cubicBezTo>
                  <a:cubicBezTo>
                    <a:pt x="2733" y="239"/>
                    <a:pt x="2730" y="234"/>
                    <a:pt x="2728" y="229"/>
                  </a:cubicBezTo>
                  <a:cubicBezTo>
                    <a:pt x="2728" y="225"/>
                    <a:pt x="2727" y="221"/>
                    <a:pt x="2724" y="220"/>
                  </a:cubicBezTo>
                  <a:cubicBezTo>
                    <a:pt x="2721" y="219"/>
                    <a:pt x="2723" y="212"/>
                    <a:pt x="2719" y="211"/>
                  </a:cubicBezTo>
                  <a:cubicBezTo>
                    <a:pt x="2717" y="205"/>
                    <a:pt x="2717" y="196"/>
                    <a:pt x="2711" y="194"/>
                  </a:cubicBezTo>
                  <a:cubicBezTo>
                    <a:pt x="2712" y="184"/>
                    <a:pt x="2706" y="181"/>
                    <a:pt x="2704" y="174"/>
                  </a:cubicBezTo>
                  <a:cubicBezTo>
                    <a:pt x="2694" y="150"/>
                    <a:pt x="2684" y="126"/>
                    <a:pt x="2680" y="96"/>
                  </a:cubicBezTo>
                  <a:cubicBezTo>
                    <a:pt x="2676" y="91"/>
                    <a:pt x="2675" y="84"/>
                    <a:pt x="2673" y="78"/>
                  </a:cubicBezTo>
                  <a:cubicBezTo>
                    <a:pt x="2670" y="73"/>
                    <a:pt x="2669" y="66"/>
                    <a:pt x="2667" y="59"/>
                  </a:cubicBezTo>
                  <a:cubicBezTo>
                    <a:pt x="2668" y="50"/>
                    <a:pt x="2659" y="45"/>
                    <a:pt x="2665" y="39"/>
                  </a:cubicBezTo>
                  <a:cubicBezTo>
                    <a:pt x="2663" y="34"/>
                    <a:pt x="2657" y="24"/>
                    <a:pt x="2663" y="19"/>
                  </a:cubicBezTo>
                  <a:cubicBezTo>
                    <a:pt x="2664" y="34"/>
                    <a:pt x="2671" y="45"/>
                    <a:pt x="2671" y="61"/>
                  </a:cubicBezTo>
                  <a:cubicBezTo>
                    <a:pt x="2680" y="70"/>
                    <a:pt x="2682" y="86"/>
                    <a:pt x="2687" y="100"/>
                  </a:cubicBezTo>
                  <a:cubicBezTo>
                    <a:pt x="2688" y="107"/>
                    <a:pt x="2693" y="111"/>
                    <a:pt x="2693" y="120"/>
                  </a:cubicBezTo>
                  <a:cubicBezTo>
                    <a:pt x="2699" y="123"/>
                    <a:pt x="2701" y="131"/>
                    <a:pt x="2702" y="139"/>
                  </a:cubicBezTo>
                  <a:cubicBezTo>
                    <a:pt x="2711" y="149"/>
                    <a:pt x="2710" y="168"/>
                    <a:pt x="2719" y="176"/>
                  </a:cubicBezTo>
                  <a:cubicBezTo>
                    <a:pt x="2721" y="184"/>
                    <a:pt x="2726" y="188"/>
                    <a:pt x="2730" y="194"/>
                  </a:cubicBezTo>
                  <a:cubicBezTo>
                    <a:pt x="2730" y="203"/>
                    <a:pt x="2738" y="205"/>
                    <a:pt x="2737" y="216"/>
                  </a:cubicBezTo>
                  <a:cubicBezTo>
                    <a:pt x="2744" y="219"/>
                    <a:pt x="2747" y="228"/>
                    <a:pt x="2750" y="235"/>
                  </a:cubicBezTo>
                  <a:cubicBezTo>
                    <a:pt x="2756" y="234"/>
                    <a:pt x="2752" y="243"/>
                    <a:pt x="2756" y="244"/>
                  </a:cubicBezTo>
                  <a:cubicBezTo>
                    <a:pt x="2756" y="250"/>
                    <a:pt x="2763" y="249"/>
                    <a:pt x="2763" y="255"/>
                  </a:cubicBezTo>
                  <a:cubicBezTo>
                    <a:pt x="2765" y="266"/>
                    <a:pt x="2774" y="272"/>
                    <a:pt x="2776" y="283"/>
                  </a:cubicBezTo>
                  <a:cubicBezTo>
                    <a:pt x="2778" y="284"/>
                    <a:pt x="2778" y="287"/>
                    <a:pt x="2778" y="290"/>
                  </a:cubicBezTo>
                  <a:cubicBezTo>
                    <a:pt x="2781" y="291"/>
                    <a:pt x="2783" y="293"/>
                    <a:pt x="2782" y="296"/>
                  </a:cubicBezTo>
                  <a:cubicBezTo>
                    <a:pt x="2786" y="300"/>
                    <a:pt x="2786" y="308"/>
                    <a:pt x="2791" y="309"/>
                  </a:cubicBezTo>
                  <a:cubicBezTo>
                    <a:pt x="2790" y="317"/>
                    <a:pt x="2796" y="318"/>
                    <a:pt x="2796" y="325"/>
                  </a:cubicBezTo>
                  <a:cubicBezTo>
                    <a:pt x="2801" y="326"/>
                    <a:pt x="2798" y="337"/>
                    <a:pt x="2804" y="338"/>
                  </a:cubicBezTo>
                  <a:cubicBezTo>
                    <a:pt x="2806" y="343"/>
                    <a:pt x="2806" y="350"/>
                    <a:pt x="2811" y="351"/>
                  </a:cubicBezTo>
                  <a:cubicBezTo>
                    <a:pt x="2810" y="359"/>
                    <a:pt x="2814" y="362"/>
                    <a:pt x="2820" y="364"/>
                  </a:cubicBezTo>
                  <a:cubicBezTo>
                    <a:pt x="2817" y="347"/>
                    <a:pt x="2806" y="339"/>
                    <a:pt x="2804" y="322"/>
                  </a:cubicBezTo>
                  <a:cubicBezTo>
                    <a:pt x="2799" y="318"/>
                    <a:pt x="2799" y="309"/>
                    <a:pt x="2793" y="305"/>
                  </a:cubicBezTo>
                  <a:cubicBezTo>
                    <a:pt x="2793" y="301"/>
                    <a:pt x="2792" y="298"/>
                    <a:pt x="2789" y="296"/>
                  </a:cubicBezTo>
                  <a:cubicBezTo>
                    <a:pt x="2788" y="292"/>
                    <a:pt x="2788" y="287"/>
                    <a:pt x="2785" y="285"/>
                  </a:cubicBezTo>
                  <a:cubicBezTo>
                    <a:pt x="2780" y="271"/>
                    <a:pt x="2771" y="261"/>
                    <a:pt x="2767" y="246"/>
                  </a:cubicBezTo>
                  <a:cubicBezTo>
                    <a:pt x="2761" y="243"/>
                    <a:pt x="2760" y="234"/>
                    <a:pt x="2756" y="229"/>
                  </a:cubicBezTo>
                  <a:cubicBezTo>
                    <a:pt x="2749" y="226"/>
                    <a:pt x="2752" y="214"/>
                    <a:pt x="2745" y="211"/>
                  </a:cubicBezTo>
                  <a:cubicBezTo>
                    <a:pt x="2745" y="202"/>
                    <a:pt x="2737" y="201"/>
                    <a:pt x="2737" y="192"/>
                  </a:cubicBezTo>
                  <a:cubicBezTo>
                    <a:pt x="2731" y="187"/>
                    <a:pt x="2733" y="177"/>
                    <a:pt x="2726" y="174"/>
                  </a:cubicBezTo>
                  <a:cubicBezTo>
                    <a:pt x="2725" y="170"/>
                    <a:pt x="2724" y="167"/>
                    <a:pt x="2721" y="165"/>
                  </a:cubicBezTo>
                  <a:cubicBezTo>
                    <a:pt x="2720" y="162"/>
                    <a:pt x="2720" y="156"/>
                    <a:pt x="2717" y="155"/>
                  </a:cubicBezTo>
                  <a:cubicBezTo>
                    <a:pt x="2714" y="148"/>
                    <a:pt x="2715" y="138"/>
                    <a:pt x="2708" y="135"/>
                  </a:cubicBezTo>
                  <a:cubicBezTo>
                    <a:pt x="2707" y="117"/>
                    <a:pt x="2697" y="109"/>
                    <a:pt x="2693" y="93"/>
                  </a:cubicBezTo>
                  <a:cubicBezTo>
                    <a:pt x="2689" y="78"/>
                    <a:pt x="2685" y="62"/>
                    <a:pt x="2678" y="50"/>
                  </a:cubicBezTo>
                  <a:cubicBezTo>
                    <a:pt x="2679" y="41"/>
                    <a:pt x="2676" y="37"/>
                    <a:pt x="2673" y="32"/>
                  </a:cubicBezTo>
                  <a:cubicBezTo>
                    <a:pt x="2675" y="22"/>
                    <a:pt x="2670" y="20"/>
                    <a:pt x="2669" y="13"/>
                  </a:cubicBezTo>
                  <a:cubicBezTo>
                    <a:pt x="2669" y="8"/>
                    <a:pt x="2668" y="4"/>
                    <a:pt x="2667" y="0"/>
                  </a:cubicBezTo>
                  <a:cubicBezTo>
                    <a:pt x="2648" y="0"/>
                    <a:pt x="2648" y="0"/>
                    <a:pt x="2648" y="0"/>
                  </a:cubicBezTo>
                  <a:cubicBezTo>
                    <a:pt x="2641" y="5"/>
                    <a:pt x="2643" y="19"/>
                    <a:pt x="2636" y="24"/>
                  </a:cubicBezTo>
                  <a:cubicBezTo>
                    <a:pt x="2643" y="26"/>
                    <a:pt x="2634" y="31"/>
                    <a:pt x="2636" y="37"/>
                  </a:cubicBezTo>
                  <a:cubicBezTo>
                    <a:pt x="2633" y="39"/>
                    <a:pt x="2633" y="45"/>
                    <a:pt x="2628" y="46"/>
                  </a:cubicBezTo>
                  <a:cubicBezTo>
                    <a:pt x="2624" y="46"/>
                    <a:pt x="2629" y="54"/>
                    <a:pt x="2623" y="56"/>
                  </a:cubicBezTo>
                  <a:cubicBezTo>
                    <a:pt x="2621" y="57"/>
                    <a:pt x="2620" y="59"/>
                    <a:pt x="2619" y="61"/>
                  </a:cubicBezTo>
                  <a:cubicBezTo>
                    <a:pt x="2620" y="65"/>
                    <a:pt x="2616" y="65"/>
                    <a:pt x="2615" y="67"/>
                  </a:cubicBezTo>
                  <a:cubicBezTo>
                    <a:pt x="2614" y="73"/>
                    <a:pt x="2611" y="76"/>
                    <a:pt x="2610" y="83"/>
                  </a:cubicBezTo>
                  <a:cubicBezTo>
                    <a:pt x="2604" y="81"/>
                    <a:pt x="2606" y="87"/>
                    <a:pt x="2604" y="89"/>
                  </a:cubicBezTo>
                  <a:cubicBezTo>
                    <a:pt x="2599" y="90"/>
                    <a:pt x="2599" y="95"/>
                    <a:pt x="2597" y="98"/>
                  </a:cubicBezTo>
                  <a:cubicBezTo>
                    <a:pt x="2591" y="102"/>
                    <a:pt x="2593" y="114"/>
                    <a:pt x="2584" y="115"/>
                  </a:cubicBezTo>
                  <a:cubicBezTo>
                    <a:pt x="2577" y="128"/>
                    <a:pt x="2568" y="139"/>
                    <a:pt x="2560" y="150"/>
                  </a:cubicBezTo>
                  <a:cubicBezTo>
                    <a:pt x="2555" y="155"/>
                    <a:pt x="2550" y="159"/>
                    <a:pt x="2547" y="165"/>
                  </a:cubicBezTo>
                  <a:cubicBezTo>
                    <a:pt x="2545" y="166"/>
                    <a:pt x="2544" y="167"/>
                    <a:pt x="2545" y="170"/>
                  </a:cubicBezTo>
                  <a:cubicBezTo>
                    <a:pt x="2542" y="170"/>
                    <a:pt x="2540" y="170"/>
                    <a:pt x="2540" y="174"/>
                  </a:cubicBezTo>
                  <a:cubicBezTo>
                    <a:pt x="2538" y="176"/>
                    <a:pt x="2534" y="178"/>
                    <a:pt x="2532" y="181"/>
                  </a:cubicBezTo>
                  <a:cubicBezTo>
                    <a:pt x="2531" y="184"/>
                    <a:pt x="2528" y="186"/>
                    <a:pt x="2525" y="187"/>
                  </a:cubicBezTo>
                  <a:cubicBezTo>
                    <a:pt x="2521" y="188"/>
                    <a:pt x="2523" y="196"/>
                    <a:pt x="2516" y="194"/>
                  </a:cubicBezTo>
                  <a:cubicBezTo>
                    <a:pt x="2515" y="197"/>
                    <a:pt x="2513" y="201"/>
                    <a:pt x="2508" y="200"/>
                  </a:cubicBezTo>
                  <a:cubicBezTo>
                    <a:pt x="2508" y="206"/>
                    <a:pt x="2505" y="207"/>
                    <a:pt x="2499" y="207"/>
                  </a:cubicBezTo>
                  <a:cubicBezTo>
                    <a:pt x="2500" y="217"/>
                    <a:pt x="2490" y="217"/>
                    <a:pt x="2488" y="224"/>
                  </a:cubicBezTo>
                  <a:cubicBezTo>
                    <a:pt x="2479" y="230"/>
                    <a:pt x="2472" y="238"/>
                    <a:pt x="2464" y="244"/>
                  </a:cubicBezTo>
                  <a:cubicBezTo>
                    <a:pt x="2462" y="249"/>
                    <a:pt x="2457" y="251"/>
                    <a:pt x="2455" y="257"/>
                  </a:cubicBezTo>
                  <a:cubicBezTo>
                    <a:pt x="2447" y="256"/>
                    <a:pt x="2450" y="266"/>
                    <a:pt x="2442" y="266"/>
                  </a:cubicBezTo>
                  <a:cubicBezTo>
                    <a:pt x="2443" y="273"/>
                    <a:pt x="2435" y="273"/>
                    <a:pt x="2434" y="279"/>
                  </a:cubicBezTo>
                  <a:cubicBezTo>
                    <a:pt x="2427" y="279"/>
                    <a:pt x="2428" y="287"/>
                    <a:pt x="2421" y="288"/>
                  </a:cubicBezTo>
                  <a:cubicBezTo>
                    <a:pt x="2420" y="294"/>
                    <a:pt x="2413" y="295"/>
                    <a:pt x="2410" y="298"/>
                  </a:cubicBezTo>
                  <a:cubicBezTo>
                    <a:pt x="2410" y="306"/>
                    <a:pt x="2402" y="306"/>
                    <a:pt x="2401" y="312"/>
                  </a:cubicBezTo>
                  <a:cubicBezTo>
                    <a:pt x="2392" y="318"/>
                    <a:pt x="2386" y="326"/>
                    <a:pt x="2379" y="333"/>
                  </a:cubicBezTo>
                  <a:cubicBezTo>
                    <a:pt x="2372" y="341"/>
                    <a:pt x="2367" y="350"/>
                    <a:pt x="2359" y="357"/>
                  </a:cubicBezTo>
                  <a:cubicBezTo>
                    <a:pt x="2357" y="370"/>
                    <a:pt x="2347" y="374"/>
                    <a:pt x="2344" y="386"/>
                  </a:cubicBezTo>
                  <a:cubicBezTo>
                    <a:pt x="2341" y="386"/>
                    <a:pt x="2342" y="390"/>
                    <a:pt x="2340" y="392"/>
                  </a:cubicBezTo>
                  <a:cubicBezTo>
                    <a:pt x="2337" y="393"/>
                    <a:pt x="2335" y="395"/>
                    <a:pt x="2336" y="399"/>
                  </a:cubicBezTo>
                  <a:cubicBezTo>
                    <a:pt x="2332" y="399"/>
                    <a:pt x="2334" y="405"/>
                    <a:pt x="2331" y="405"/>
                  </a:cubicBezTo>
                  <a:cubicBezTo>
                    <a:pt x="2329" y="408"/>
                    <a:pt x="2329" y="411"/>
                    <a:pt x="2331" y="414"/>
                  </a:cubicBezTo>
                  <a:cubicBezTo>
                    <a:pt x="2321" y="412"/>
                    <a:pt x="2325" y="424"/>
                    <a:pt x="2320" y="427"/>
                  </a:cubicBezTo>
                  <a:cubicBezTo>
                    <a:pt x="2314" y="430"/>
                    <a:pt x="2314" y="438"/>
                    <a:pt x="2309" y="442"/>
                  </a:cubicBezTo>
                  <a:cubicBezTo>
                    <a:pt x="2305" y="447"/>
                    <a:pt x="2302" y="453"/>
                    <a:pt x="2298" y="458"/>
                  </a:cubicBezTo>
                  <a:cubicBezTo>
                    <a:pt x="2297" y="465"/>
                    <a:pt x="2291" y="468"/>
                    <a:pt x="2290" y="475"/>
                  </a:cubicBezTo>
                  <a:cubicBezTo>
                    <a:pt x="2285" y="479"/>
                    <a:pt x="2284" y="487"/>
                    <a:pt x="2281" y="492"/>
                  </a:cubicBezTo>
                  <a:cubicBezTo>
                    <a:pt x="2280" y="500"/>
                    <a:pt x="2273" y="502"/>
                    <a:pt x="2274" y="512"/>
                  </a:cubicBezTo>
                  <a:cubicBezTo>
                    <a:pt x="2269" y="516"/>
                    <a:pt x="2269" y="524"/>
                    <a:pt x="2268" y="532"/>
                  </a:cubicBezTo>
                  <a:cubicBezTo>
                    <a:pt x="2266" y="534"/>
                    <a:pt x="2265" y="538"/>
                    <a:pt x="2266" y="543"/>
                  </a:cubicBezTo>
                  <a:cubicBezTo>
                    <a:pt x="2262" y="541"/>
                    <a:pt x="2262" y="553"/>
                    <a:pt x="2266" y="551"/>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53" y="380"/>
                    <a:pt x="2358" y="374"/>
                    <a:pt x="2362" y="368"/>
                  </a:cubicBezTo>
                  <a:cubicBezTo>
                    <a:pt x="2361" y="364"/>
                    <a:pt x="2363" y="364"/>
                    <a:pt x="2366" y="364"/>
                  </a:cubicBezTo>
                  <a:cubicBezTo>
                    <a:pt x="2366" y="361"/>
                    <a:pt x="2367" y="360"/>
                    <a:pt x="2368" y="359"/>
                  </a:cubicBezTo>
                  <a:cubicBezTo>
                    <a:pt x="2370" y="357"/>
                    <a:pt x="2370" y="351"/>
                    <a:pt x="2375" y="351"/>
                  </a:cubicBezTo>
                  <a:cubicBezTo>
                    <a:pt x="2376" y="342"/>
                    <a:pt x="2386" y="342"/>
                    <a:pt x="2388" y="333"/>
                  </a:cubicBezTo>
                  <a:cubicBezTo>
                    <a:pt x="2392" y="332"/>
                    <a:pt x="2390" y="325"/>
                    <a:pt x="2397" y="327"/>
                  </a:cubicBezTo>
                  <a:cubicBezTo>
                    <a:pt x="2397" y="322"/>
                    <a:pt x="2402" y="322"/>
                    <a:pt x="2403" y="318"/>
                  </a:cubicBezTo>
                  <a:cubicBezTo>
                    <a:pt x="2407" y="312"/>
                    <a:pt x="2416" y="310"/>
                    <a:pt x="2418" y="303"/>
                  </a:cubicBezTo>
                  <a:cubicBezTo>
                    <a:pt x="2424" y="298"/>
                    <a:pt x="2431" y="295"/>
                    <a:pt x="2434" y="288"/>
                  </a:cubicBezTo>
                  <a:cubicBezTo>
                    <a:pt x="2438" y="283"/>
                    <a:pt x="2446" y="281"/>
                    <a:pt x="2447" y="272"/>
                  </a:cubicBezTo>
                  <a:cubicBezTo>
                    <a:pt x="2455" y="275"/>
                    <a:pt x="2451" y="266"/>
                    <a:pt x="2458" y="268"/>
                  </a:cubicBezTo>
                  <a:cubicBezTo>
                    <a:pt x="2463" y="259"/>
                    <a:pt x="2471" y="253"/>
                    <a:pt x="2475" y="244"/>
                  </a:cubicBezTo>
                  <a:cubicBezTo>
                    <a:pt x="2482" y="246"/>
                    <a:pt x="2480" y="240"/>
                    <a:pt x="2484" y="240"/>
                  </a:cubicBezTo>
                  <a:cubicBezTo>
                    <a:pt x="2486" y="237"/>
                    <a:pt x="2488" y="235"/>
                    <a:pt x="2490" y="233"/>
                  </a:cubicBezTo>
                  <a:cubicBezTo>
                    <a:pt x="2495" y="230"/>
                    <a:pt x="2497" y="224"/>
                    <a:pt x="2501" y="220"/>
                  </a:cubicBezTo>
                  <a:cubicBezTo>
                    <a:pt x="2508" y="216"/>
                    <a:pt x="2513" y="212"/>
                    <a:pt x="2519" y="207"/>
                  </a:cubicBezTo>
                  <a:cubicBezTo>
                    <a:pt x="2521" y="205"/>
                    <a:pt x="2523" y="200"/>
                    <a:pt x="2525" y="198"/>
                  </a:cubicBezTo>
                  <a:cubicBezTo>
                    <a:pt x="2528" y="196"/>
                    <a:pt x="2532" y="195"/>
                    <a:pt x="2534" y="192"/>
                  </a:cubicBezTo>
                  <a:cubicBezTo>
                    <a:pt x="2539" y="186"/>
                    <a:pt x="2544" y="181"/>
                    <a:pt x="2549" y="176"/>
                  </a:cubicBezTo>
                  <a:cubicBezTo>
                    <a:pt x="2554" y="171"/>
                    <a:pt x="2556" y="165"/>
                    <a:pt x="2564" y="163"/>
                  </a:cubicBezTo>
                  <a:cubicBezTo>
                    <a:pt x="2564" y="150"/>
                    <a:pt x="2578" y="151"/>
                    <a:pt x="2578" y="137"/>
                  </a:cubicBezTo>
                  <a:cubicBezTo>
                    <a:pt x="2585" y="133"/>
                    <a:pt x="2589" y="124"/>
                    <a:pt x="2597" y="120"/>
                  </a:cubicBezTo>
                  <a:cubicBezTo>
                    <a:pt x="2598" y="111"/>
                    <a:pt x="2605" y="107"/>
                    <a:pt x="2606" y="98"/>
                  </a:cubicBezTo>
                  <a:cubicBezTo>
                    <a:pt x="2621" y="86"/>
                    <a:pt x="2625" y="63"/>
                    <a:pt x="2639" y="50"/>
                  </a:cubicBezTo>
                  <a:cubicBezTo>
                    <a:pt x="2643" y="51"/>
                    <a:pt x="2638" y="59"/>
                    <a:pt x="2636" y="61"/>
                  </a:cubicBezTo>
                  <a:cubicBezTo>
                    <a:pt x="2636" y="76"/>
                    <a:pt x="2636" y="76"/>
                    <a:pt x="2636" y="76"/>
                  </a:cubicBezTo>
                  <a:cubicBezTo>
                    <a:pt x="2629" y="77"/>
                    <a:pt x="2629" y="85"/>
                    <a:pt x="2623" y="87"/>
                  </a:cubicBezTo>
                  <a:cubicBezTo>
                    <a:pt x="2621" y="98"/>
                    <a:pt x="2617" y="107"/>
                    <a:pt x="2610" y="113"/>
                  </a:cubicBezTo>
                  <a:cubicBezTo>
                    <a:pt x="2609" y="125"/>
                    <a:pt x="2599" y="128"/>
                    <a:pt x="2599" y="141"/>
                  </a:cubicBezTo>
                  <a:cubicBezTo>
                    <a:pt x="2594" y="142"/>
                    <a:pt x="2594" y="148"/>
                    <a:pt x="2591" y="150"/>
                  </a:cubicBezTo>
                  <a:cubicBezTo>
                    <a:pt x="2588" y="152"/>
                    <a:pt x="2586" y="156"/>
                    <a:pt x="2584" y="159"/>
                  </a:cubicBezTo>
                  <a:cubicBezTo>
                    <a:pt x="2580" y="166"/>
                    <a:pt x="2574" y="170"/>
                    <a:pt x="2571" y="179"/>
                  </a:cubicBezTo>
                  <a:cubicBezTo>
                    <a:pt x="2563" y="181"/>
                    <a:pt x="2563" y="192"/>
                    <a:pt x="2556" y="196"/>
                  </a:cubicBezTo>
                  <a:cubicBezTo>
                    <a:pt x="2554" y="199"/>
                    <a:pt x="2554" y="204"/>
                    <a:pt x="2549" y="205"/>
                  </a:cubicBezTo>
                  <a:cubicBezTo>
                    <a:pt x="2547" y="208"/>
                    <a:pt x="2546" y="211"/>
                    <a:pt x="2543" y="213"/>
                  </a:cubicBezTo>
                  <a:cubicBezTo>
                    <a:pt x="2535" y="217"/>
                    <a:pt x="2534" y="226"/>
                    <a:pt x="2525" y="229"/>
                  </a:cubicBezTo>
                  <a:cubicBezTo>
                    <a:pt x="2523" y="237"/>
                    <a:pt x="2515" y="240"/>
                    <a:pt x="2510" y="246"/>
                  </a:cubicBezTo>
                  <a:cubicBezTo>
                    <a:pt x="2505" y="252"/>
                    <a:pt x="2502" y="260"/>
                    <a:pt x="2495" y="264"/>
                  </a:cubicBezTo>
                  <a:cubicBezTo>
                    <a:pt x="2489" y="268"/>
                    <a:pt x="2486" y="275"/>
                    <a:pt x="2479" y="279"/>
                  </a:cubicBezTo>
                  <a:cubicBezTo>
                    <a:pt x="2479" y="284"/>
                    <a:pt x="2471" y="282"/>
                    <a:pt x="2471" y="288"/>
                  </a:cubicBezTo>
                  <a:cubicBezTo>
                    <a:pt x="2470" y="292"/>
                    <a:pt x="2465" y="292"/>
                    <a:pt x="2462" y="294"/>
                  </a:cubicBezTo>
                  <a:cubicBezTo>
                    <a:pt x="2461" y="296"/>
                    <a:pt x="2460" y="298"/>
                    <a:pt x="2458" y="298"/>
                  </a:cubicBezTo>
                  <a:cubicBezTo>
                    <a:pt x="2455" y="299"/>
                    <a:pt x="2456" y="303"/>
                    <a:pt x="2453" y="303"/>
                  </a:cubicBezTo>
                  <a:cubicBezTo>
                    <a:pt x="2449" y="303"/>
                    <a:pt x="2449" y="309"/>
                    <a:pt x="2445" y="309"/>
                  </a:cubicBezTo>
                  <a:cubicBezTo>
                    <a:pt x="2433" y="319"/>
                    <a:pt x="2422" y="329"/>
                    <a:pt x="2410" y="338"/>
                  </a:cubicBezTo>
                  <a:cubicBezTo>
                    <a:pt x="2399" y="348"/>
                    <a:pt x="2387" y="358"/>
                    <a:pt x="2375" y="366"/>
                  </a:cubicBezTo>
                  <a:cubicBezTo>
                    <a:pt x="2373" y="370"/>
                    <a:pt x="2370" y="373"/>
                    <a:pt x="2366" y="375"/>
                  </a:cubicBezTo>
                  <a:cubicBezTo>
                    <a:pt x="2364" y="378"/>
                    <a:pt x="2362" y="381"/>
                    <a:pt x="2359" y="383"/>
                  </a:cubicBezTo>
                  <a:cubicBezTo>
                    <a:pt x="2355" y="384"/>
                    <a:pt x="2355" y="389"/>
                    <a:pt x="2351" y="390"/>
                  </a:cubicBezTo>
                  <a:cubicBezTo>
                    <a:pt x="2353" y="397"/>
                    <a:pt x="2344" y="393"/>
                    <a:pt x="2344" y="399"/>
                  </a:cubicBezTo>
                  <a:cubicBezTo>
                    <a:pt x="2343" y="402"/>
                    <a:pt x="2340" y="402"/>
                    <a:pt x="2340" y="405"/>
                  </a:cubicBezTo>
                  <a:cubicBezTo>
                    <a:pt x="2337" y="408"/>
                    <a:pt x="2335" y="407"/>
                    <a:pt x="2336" y="403"/>
                  </a:cubicBezTo>
                  <a:cubicBezTo>
                    <a:pt x="2343" y="405"/>
                    <a:pt x="2339" y="396"/>
                    <a:pt x="2342" y="394"/>
                  </a:cubicBezTo>
                  <a:close/>
                  <a:moveTo>
                    <a:pt x="2551" y="26"/>
                  </a:moveTo>
                  <a:cubicBezTo>
                    <a:pt x="2533" y="53"/>
                    <a:pt x="2510" y="76"/>
                    <a:pt x="2486" y="98"/>
                  </a:cubicBezTo>
                  <a:cubicBezTo>
                    <a:pt x="2485" y="108"/>
                    <a:pt x="2474" y="108"/>
                    <a:pt x="2475" y="120"/>
                  </a:cubicBezTo>
                  <a:cubicBezTo>
                    <a:pt x="2470" y="122"/>
                    <a:pt x="2465" y="123"/>
                    <a:pt x="2462" y="126"/>
                  </a:cubicBezTo>
                  <a:cubicBezTo>
                    <a:pt x="2461" y="130"/>
                    <a:pt x="2457" y="132"/>
                    <a:pt x="2458" y="137"/>
                  </a:cubicBezTo>
                  <a:cubicBezTo>
                    <a:pt x="2452" y="137"/>
                    <a:pt x="2451" y="140"/>
                    <a:pt x="2449" y="144"/>
                  </a:cubicBezTo>
                  <a:cubicBezTo>
                    <a:pt x="2445" y="151"/>
                    <a:pt x="2436" y="153"/>
                    <a:pt x="2436" y="163"/>
                  </a:cubicBezTo>
                  <a:cubicBezTo>
                    <a:pt x="2431" y="164"/>
                    <a:pt x="2432" y="169"/>
                    <a:pt x="2427" y="170"/>
                  </a:cubicBezTo>
                  <a:cubicBezTo>
                    <a:pt x="2427" y="172"/>
                    <a:pt x="2426" y="175"/>
                    <a:pt x="2423" y="174"/>
                  </a:cubicBezTo>
                  <a:cubicBezTo>
                    <a:pt x="2422" y="177"/>
                    <a:pt x="2423" y="180"/>
                    <a:pt x="2421" y="181"/>
                  </a:cubicBezTo>
                  <a:cubicBezTo>
                    <a:pt x="2418" y="183"/>
                    <a:pt x="2416" y="187"/>
                    <a:pt x="2414" y="189"/>
                  </a:cubicBezTo>
                  <a:cubicBezTo>
                    <a:pt x="2413" y="192"/>
                    <a:pt x="2405" y="198"/>
                    <a:pt x="2412" y="200"/>
                  </a:cubicBezTo>
                  <a:cubicBezTo>
                    <a:pt x="2410" y="192"/>
                    <a:pt x="2418" y="193"/>
                    <a:pt x="2421" y="189"/>
                  </a:cubicBezTo>
                  <a:cubicBezTo>
                    <a:pt x="2423" y="184"/>
                    <a:pt x="2425" y="180"/>
                    <a:pt x="2429" y="176"/>
                  </a:cubicBezTo>
                  <a:cubicBezTo>
                    <a:pt x="2436" y="168"/>
                    <a:pt x="2443" y="161"/>
                    <a:pt x="2449" y="152"/>
                  </a:cubicBezTo>
                  <a:cubicBezTo>
                    <a:pt x="2457" y="147"/>
                    <a:pt x="2462" y="138"/>
                    <a:pt x="2469" y="131"/>
                  </a:cubicBezTo>
                  <a:cubicBezTo>
                    <a:pt x="2474" y="129"/>
                    <a:pt x="2477" y="124"/>
                    <a:pt x="2479" y="120"/>
                  </a:cubicBezTo>
                  <a:cubicBezTo>
                    <a:pt x="2486" y="119"/>
                    <a:pt x="2485" y="110"/>
                    <a:pt x="2490" y="109"/>
                  </a:cubicBezTo>
                  <a:cubicBezTo>
                    <a:pt x="2491" y="106"/>
                    <a:pt x="2493" y="105"/>
                    <a:pt x="2495" y="104"/>
                  </a:cubicBezTo>
                  <a:cubicBezTo>
                    <a:pt x="2498" y="104"/>
                    <a:pt x="2496" y="99"/>
                    <a:pt x="2501" y="100"/>
                  </a:cubicBezTo>
                  <a:cubicBezTo>
                    <a:pt x="2501" y="92"/>
                    <a:pt x="2509" y="93"/>
                    <a:pt x="2510" y="87"/>
                  </a:cubicBezTo>
                  <a:cubicBezTo>
                    <a:pt x="2517" y="79"/>
                    <a:pt x="2525" y="73"/>
                    <a:pt x="2532" y="65"/>
                  </a:cubicBezTo>
                  <a:cubicBezTo>
                    <a:pt x="2535" y="65"/>
                    <a:pt x="2534" y="60"/>
                    <a:pt x="2536" y="59"/>
                  </a:cubicBezTo>
                  <a:cubicBezTo>
                    <a:pt x="2539" y="58"/>
                    <a:pt x="2541" y="56"/>
                    <a:pt x="2540" y="52"/>
                  </a:cubicBezTo>
                  <a:cubicBezTo>
                    <a:pt x="2549" y="53"/>
                    <a:pt x="2546" y="43"/>
                    <a:pt x="2551" y="41"/>
                  </a:cubicBezTo>
                  <a:cubicBezTo>
                    <a:pt x="2555" y="30"/>
                    <a:pt x="2566" y="27"/>
                    <a:pt x="2569" y="15"/>
                  </a:cubicBezTo>
                  <a:cubicBezTo>
                    <a:pt x="2575" y="17"/>
                    <a:pt x="2573" y="11"/>
                    <a:pt x="2578" y="11"/>
                  </a:cubicBezTo>
                  <a:cubicBezTo>
                    <a:pt x="2576" y="3"/>
                    <a:pt x="2582" y="7"/>
                    <a:pt x="2584" y="8"/>
                  </a:cubicBezTo>
                  <a:cubicBezTo>
                    <a:pt x="2583" y="5"/>
                    <a:pt x="2583" y="3"/>
                    <a:pt x="2583" y="0"/>
                  </a:cubicBezTo>
                  <a:cubicBezTo>
                    <a:pt x="2570" y="0"/>
                    <a:pt x="2570" y="0"/>
                    <a:pt x="2570" y="0"/>
                  </a:cubicBezTo>
                  <a:cubicBezTo>
                    <a:pt x="2569" y="2"/>
                    <a:pt x="2568" y="5"/>
                    <a:pt x="2567" y="6"/>
                  </a:cubicBezTo>
                  <a:cubicBezTo>
                    <a:pt x="2563" y="8"/>
                    <a:pt x="2563" y="14"/>
                    <a:pt x="2560" y="17"/>
                  </a:cubicBezTo>
                  <a:cubicBezTo>
                    <a:pt x="2556" y="19"/>
                    <a:pt x="2553" y="22"/>
                    <a:pt x="2551" y="26"/>
                  </a:cubicBezTo>
                  <a:close/>
                  <a:moveTo>
                    <a:pt x="2711" y="37"/>
                  </a:moveTo>
                  <a:cubicBezTo>
                    <a:pt x="2717" y="39"/>
                    <a:pt x="2715" y="48"/>
                    <a:pt x="2719" y="52"/>
                  </a:cubicBezTo>
                  <a:cubicBezTo>
                    <a:pt x="2720" y="60"/>
                    <a:pt x="2725" y="64"/>
                    <a:pt x="2726" y="72"/>
                  </a:cubicBezTo>
                  <a:cubicBezTo>
                    <a:pt x="2734" y="81"/>
                    <a:pt x="2736" y="97"/>
                    <a:pt x="2743" y="107"/>
                  </a:cubicBezTo>
                  <a:cubicBezTo>
                    <a:pt x="2743" y="115"/>
                    <a:pt x="2751" y="115"/>
                    <a:pt x="2750" y="124"/>
                  </a:cubicBezTo>
                  <a:cubicBezTo>
                    <a:pt x="2754" y="125"/>
                    <a:pt x="2755" y="128"/>
                    <a:pt x="2754" y="133"/>
                  </a:cubicBezTo>
                  <a:cubicBezTo>
                    <a:pt x="2754" y="137"/>
                    <a:pt x="2760" y="136"/>
                    <a:pt x="2759" y="141"/>
                  </a:cubicBezTo>
                  <a:cubicBezTo>
                    <a:pt x="2761" y="147"/>
                    <a:pt x="2765" y="152"/>
                    <a:pt x="2767" y="159"/>
                  </a:cubicBezTo>
                  <a:cubicBezTo>
                    <a:pt x="2765" y="166"/>
                    <a:pt x="2771" y="164"/>
                    <a:pt x="2772" y="168"/>
                  </a:cubicBezTo>
                  <a:cubicBezTo>
                    <a:pt x="2772" y="172"/>
                    <a:pt x="2773" y="175"/>
                    <a:pt x="2776" y="176"/>
                  </a:cubicBezTo>
                  <a:cubicBezTo>
                    <a:pt x="2777" y="183"/>
                    <a:pt x="2781" y="188"/>
                    <a:pt x="2782" y="194"/>
                  </a:cubicBezTo>
                  <a:cubicBezTo>
                    <a:pt x="2790" y="195"/>
                    <a:pt x="2786" y="207"/>
                    <a:pt x="2793" y="209"/>
                  </a:cubicBezTo>
                  <a:cubicBezTo>
                    <a:pt x="2793" y="218"/>
                    <a:pt x="2802" y="218"/>
                    <a:pt x="2802" y="226"/>
                  </a:cubicBezTo>
                  <a:cubicBezTo>
                    <a:pt x="2806" y="231"/>
                    <a:pt x="2811" y="235"/>
                    <a:pt x="2813" y="242"/>
                  </a:cubicBezTo>
                  <a:cubicBezTo>
                    <a:pt x="2820" y="251"/>
                    <a:pt x="2825" y="263"/>
                    <a:pt x="2835" y="270"/>
                  </a:cubicBezTo>
                  <a:cubicBezTo>
                    <a:pt x="2841" y="281"/>
                    <a:pt x="2849" y="291"/>
                    <a:pt x="2857" y="301"/>
                  </a:cubicBezTo>
                  <a:cubicBezTo>
                    <a:pt x="2858" y="290"/>
                    <a:pt x="2848" y="290"/>
                    <a:pt x="2848" y="281"/>
                  </a:cubicBezTo>
                  <a:cubicBezTo>
                    <a:pt x="2844" y="276"/>
                    <a:pt x="2839" y="271"/>
                    <a:pt x="2837" y="264"/>
                  </a:cubicBezTo>
                  <a:cubicBezTo>
                    <a:pt x="2833" y="259"/>
                    <a:pt x="2828" y="253"/>
                    <a:pt x="2824" y="248"/>
                  </a:cubicBezTo>
                  <a:cubicBezTo>
                    <a:pt x="2826" y="242"/>
                    <a:pt x="2820" y="244"/>
                    <a:pt x="2820" y="240"/>
                  </a:cubicBezTo>
                  <a:cubicBezTo>
                    <a:pt x="2815" y="239"/>
                    <a:pt x="2819" y="230"/>
                    <a:pt x="2813" y="231"/>
                  </a:cubicBezTo>
                  <a:cubicBezTo>
                    <a:pt x="2815" y="225"/>
                    <a:pt x="2809" y="226"/>
                    <a:pt x="2809" y="222"/>
                  </a:cubicBezTo>
                  <a:cubicBezTo>
                    <a:pt x="2804" y="222"/>
                    <a:pt x="2807" y="214"/>
                    <a:pt x="2802" y="213"/>
                  </a:cubicBezTo>
                  <a:cubicBezTo>
                    <a:pt x="2797" y="210"/>
                    <a:pt x="2805" y="208"/>
                    <a:pt x="2800" y="207"/>
                  </a:cubicBezTo>
                  <a:cubicBezTo>
                    <a:pt x="2799" y="203"/>
                    <a:pt x="2795" y="201"/>
                    <a:pt x="2796" y="196"/>
                  </a:cubicBezTo>
                  <a:cubicBezTo>
                    <a:pt x="2789" y="193"/>
                    <a:pt x="2789" y="184"/>
                    <a:pt x="2785" y="179"/>
                  </a:cubicBezTo>
                  <a:cubicBezTo>
                    <a:pt x="2786" y="172"/>
                    <a:pt x="2777" y="176"/>
                    <a:pt x="2780" y="168"/>
                  </a:cubicBezTo>
                  <a:cubicBezTo>
                    <a:pt x="2777" y="165"/>
                    <a:pt x="2776" y="162"/>
                    <a:pt x="2774" y="159"/>
                  </a:cubicBezTo>
                  <a:cubicBezTo>
                    <a:pt x="2773" y="147"/>
                    <a:pt x="2767" y="140"/>
                    <a:pt x="2763" y="131"/>
                  </a:cubicBezTo>
                  <a:cubicBezTo>
                    <a:pt x="2761" y="126"/>
                    <a:pt x="2757" y="123"/>
                    <a:pt x="2759" y="115"/>
                  </a:cubicBezTo>
                  <a:cubicBezTo>
                    <a:pt x="2753" y="114"/>
                    <a:pt x="2753" y="106"/>
                    <a:pt x="2750" y="102"/>
                  </a:cubicBezTo>
                  <a:cubicBezTo>
                    <a:pt x="2742" y="83"/>
                    <a:pt x="2732" y="64"/>
                    <a:pt x="2726" y="43"/>
                  </a:cubicBezTo>
                  <a:cubicBezTo>
                    <a:pt x="2721" y="41"/>
                    <a:pt x="2722" y="34"/>
                    <a:pt x="2719" y="30"/>
                  </a:cubicBezTo>
                  <a:cubicBezTo>
                    <a:pt x="2722" y="21"/>
                    <a:pt x="2716" y="19"/>
                    <a:pt x="2715" y="13"/>
                  </a:cubicBezTo>
                  <a:cubicBezTo>
                    <a:pt x="2714" y="8"/>
                    <a:pt x="2713" y="4"/>
                    <a:pt x="2712" y="0"/>
                  </a:cubicBezTo>
                  <a:cubicBezTo>
                    <a:pt x="2703" y="0"/>
                    <a:pt x="2703" y="0"/>
                    <a:pt x="2703" y="0"/>
                  </a:cubicBezTo>
                  <a:cubicBezTo>
                    <a:pt x="2704" y="5"/>
                    <a:pt x="2705" y="11"/>
                    <a:pt x="2706" y="15"/>
                  </a:cubicBezTo>
                  <a:cubicBezTo>
                    <a:pt x="2707" y="23"/>
                    <a:pt x="2712" y="27"/>
                    <a:pt x="2711" y="37"/>
                  </a:cubicBezTo>
                  <a:close/>
                  <a:moveTo>
                    <a:pt x="1591" y="997"/>
                  </a:moveTo>
                  <a:cubicBezTo>
                    <a:pt x="1591" y="991"/>
                    <a:pt x="1595" y="988"/>
                    <a:pt x="1595" y="981"/>
                  </a:cubicBezTo>
                  <a:cubicBezTo>
                    <a:pt x="1597" y="971"/>
                    <a:pt x="1599" y="961"/>
                    <a:pt x="1602" y="951"/>
                  </a:cubicBezTo>
                  <a:cubicBezTo>
                    <a:pt x="1601" y="945"/>
                    <a:pt x="1605" y="942"/>
                    <a:pt x="1607" y="937"/>
                  </a:cubicBezTo>
                  <a:cubicBezTo>
                    <a:pt x="1610" y="933"/>
                    <a:pt x="1607" y="925"/>
                    <a:pt x="1613" y="923"/>
                  </a:cubicBezTo>
                  <a:cubicBezTo>
                    <a:pt x="1611" y="913"/>
                    <a:pt x="1615" y="907"/>
                    <a:pt x="1615" y="898"/>
                  </a:cubicBezTo>
                  <a:cubicBezTo>
                    <a:pt x="1620" y="892"/>
                    <a:pt x="1620" y="882"/>
                    <a:pt x="1624" y="876"/>
                  </a:cubicBezTo>
                  <a:cubicBezTo>
                    <a:pt x="1626" y="868"/>
                    <a:pt x="1627" y="859"/>
                    <a:pt x="1631" y="853"/>
                  </a:cubicBezTo>
                  <a:cubicBezTo>
                    <a:pt x="1632" y="844"/>
                    <a:pt x="1635" y="837"/>
                    <a:pt x="1633" y="826"/>
                  </a:cubicBezTo>
                  <a:cubicBezTo>
                    <a:pt x="1638" y="821"/>
                    <a:pt x="1637" y="812"/>
                    <a:pt x="1641" y="807"/>
                  </a:cubicBezTo>
                  <a:cubicBezTo>
                    <a:pt x="1644" y="801"/>
                    <a:pt x="1644" y="793"/>
                    <a:pt x="1648" y="788"/>
                  </a:cubicBezTo>
                  <a:cubicBezTo>
                    <a:pt x="1646" y="781"/>
                    <a:pt x="1651" y="779"/>
                    <a:pt x="1648" y="772"/>
                  </a:cubicBezTo>
                  <a:cubicBezTo>
                    <a:pt x="1654" y="766"/>
                    <a:pt x="1654" y="754"/>
                    <a:pt x="1659" y="746"/>
                  </a:cubicBezTo>
                  <a:cubicBezTo>
                    <a:pt x="1660" y="736"/>
                    <a:pt x="1667" y="729"/>
                    <a:pt x="1669" y="720"/>
                  </a:cubicBezTo>
                  <a:cubicBezTo>
                    <a:pt x="1672" y="719"/>
                    <a:pt x="1672" y="717"/>
                    <a:pt x="1673" y="715"/>
                  </a:cubicBezTo>
                  <a:cubicBezTo>
                    <a:pt x="1672" y="711"/>
                    <a:pt x="1678" y="712"/>
                    <a:pt x="1676" y="707"/>
                  </a:cubicBezTo>
                  <a:cubicBezTo>
                    <a:pt x="1682" y="706"/>
                    <a:pt x="1681" y="700"/>
                    <a:pt x="1683" y="695"/>
                  </a:cubicBezTo>
                  <a:cubicBezTo>
                    <a:pt x="1685" y="691"/>
                    <a:pt x="1687" y="687"/>
                    <a:pt x="1689" y="683"/>
                  </a:cubicBezTo>
                  <a:cubicBezTo>
                    <a:pt x="1694" y="683"/>
                    <a:pt x="1693" y="679"/>
                    <a:pt x="1695" y="677"/>
                  </a:cubicBezTo>
                  <a:cubicBezTo>
                    <a:pt x="1695" y="675"/>
                    <a:pt x="1697" y="672"/>
                    <a:pt x="1699" y="674"/>
                  </a:cubicBezTo>
                  <a:cubicBezTo>
                    <a:pt x="1693" y="687"/>
                    <a:pt x="1690" y="702"/>
                    <a:pt x="1681" y="713"/>
                  </a:cubicBezTo>
                  <a:cubicBezTo>
                    <a:pt x="1682" y="722"/>
                    <a:pt x="1677" y="728"/>
                    <a:pt x="1677" y="736"/>
                  </a:cubicBezTo>
                  <a:cubicBezTo>
                    <a:pt x="1672" y="737"/>
                    <a:pt x="1676" y="744"/>
                    <a:pt x="1672" y="746"/>
                  </a:cubicBezTo>
                  <a:cubicBezTo>
                    <a:pt x="1676" y="753"/>
                    <a:pt x="1667" y="751"/>
                    <a:pt x="1669" y="757"/>
                  </a:cubicBezTo>
                  <a:cubicBezTo>
                    <a:pt x="1668" y="768"/>
                    <a:pt x="1664" y="777"/>
                    <a:pt x="1664" y="789"/>
                  </a:cubicBezTo>
                  <a:cubicBezTo>
                    <a:pt x="1661" y="790"/>
                    <a:pt x="1663" y="793"/>
                    <a:pt x="1661" y="794"/>
                  </a:cubicBezTo>
                  <a:cubicBezTo>
                    <a:pt x="1662" y="798"/>
                    <a:pt x="1658" y="799"/>
                    <a:pt x="1657" y="802"/>
                  </a:cubicBezTo>
                  <a:cubicBezTo>
                    <a:pt x="1663" y="803"/>
                    <a:pt x="1657" y="812"/>
                    <a:pt x="1655" y="815"/>
                  </a:cubicBezTo>
                  <a:cubicBezTo>
                    <a:pt x="1657" y="822"/>
                    <a:pt x="1655" y="826"/>
                    <a:pt x="1654" y="831"/>
                  </a:cubicBezTo>
                  <a:cubicBezTo>
                    <a:pt x="1655" y="835"/>
                    <a:pt x="1652" y="836"/>
                    <a:pt x="1653" y="840"/>
                  </a:cubicBezTo>
                  <a:cubicBezTo>
                    <a:pt x="1650" y="841"/>
                    <a:pt x="1653" y="846"/>
                    <a:pt x="1650" y="847"/>
                  </a:cubicBezTo>
                  <a:cubicBezTo>
                    <a:pt x="1651" y="853"/>
                    <a:pt x="1648" y="857"/>
                    <a:pt x="1649" y="863"/>
                  </a:cubicBezTo>
                  <a:cubicBezTo>
                    <a:pt x="1645" y="867"/>
                    <a:pt x="1650" y="876"/>
                    <a:pt x="1642" y="877"/>
                  </a:cubicBezTo>
                  <a:cubicBezTo>
                    <a:pt x="1645" y="895"/>
                    <a:pt x="1639" y="905"/>
                    <a:pt x="1639" y="920"/>
                  </a:cubicBezTo>
                  <a:cubicBezTo>
                    <a:pt x="1637" y="927"/>
                    <a:pt x="1636" y="933"/>
                    <a:pt x="1636" y="941"/>
                  </a:cubicBezTo>
                  <a:cubicBezTo>
                    <a:pt x="1632" y="946"/>
                    <a:pt x="1634" y="956"/>
                    <a:pt x="1631" y="961"/>
                  </a:cubicBezTo>
                  <a:cubicBezTo>
                    <a:pt x="1627" y="962"/>
                    <a:pt x="1631" y="969"/>
                    <a:pt x="1628" y="971"/>
                  </a:cubicBezTo>
                  <a:cubicBezTo>
                    <a:pt x="1629" y="975"/>
                    <a:pt x="1623" y="975"/>
                    <a:pt x="1625" y="980"/>
                  </a:cubicBezTo>
                  <a:cubicBezTo>
                    <a:pt x="1620" y="980"/>
                    <a:pt x="1628" y="990"/>
                    <a:pt x="1620" y="988"/>
                  </a:cubicBezTo>
                  <a:cubicBezTo>
                    <a:pt x="1621" y="993"/>
                    <a:pt x="1618" y="995"/>
                    <a:pt x="1618" y="999"/>
                  </a:cubicBezTo>
                  <a:cubicBezTo>
                    <a:pt x="1614" y="1012"/>
                    <a:pt x="1607" y="1023"/>
                    <a:pt x="1602" y="1035"/>
                  </a:cubicBezTo>
                  <a:cubicBezTo>
                    <a:pt x="1612" y="1033"/>
                    <a:pt x="1612" y="1024"/>
                    <a:pt x="1617" y="1017"/>
                  </a:cubicBezTo>
                  <a:cubicBezTo>
                    <a:pt x="1616" y="1013"/>
                    <a:pt x="1622" y="1012"/>
                    <a:pt x="1621" y="1007"/>
                  </a:cubicBezTo>
                  <a:cubicBezTo>
                    <a:pt x="1621" y="1005"/>
                    <a:pt x="1625" y="1005"/>
                    <a:pt x="1625" y="1002"/>
                  </a:cubicBezTo>
                  <a:cubicBezTo>
                    <a:pt x="1625" y="1000"/>
                    <a:pt x="1627" y="999"/>
                    <a:pt x="1628" y="997"/>
                  </a:cubicBezTo>
                  <a:cubicBezTo>
                    <a:pt x="1627" y="989"/>
                    <a:pt x="1633" y="986"/>
                    <a:pt x="1634" y="979"/>
                  </a:cubicBezTo>
                  <a:cubicBezTo>
                    <a:pt x="1636" y="972"/>
                    <a:pt x="1636" y="964"/>
                    <a:pt x="1642" y="960"/>
                  </a:cubicBezTo>
                  <a:cubicBezTo>
                    <a:pt x="1641" y="952"/>
                    <a:pt x="1644" y="946"/>
                    <a:pt x="1645" y="939"/>
                  </a:cubicBezTo>
                  <a:cubicBezTo>
                    <a:pt x="1650" y="935"/>
                    <a:pt x="1642" y="921"/>
                    <a:pt x="1650" y="918"/>
                  </a:cubicBezTo>
                  <a:cubicBezTo>
                    <a:pt x="1649" y="910"/>
                    <a:pt x="1647" y="901"/>
                    <a:pt x="1653" y="898"/>
                  </a:cubicBezTo>
                  <a:cubicBezTo>
                    <a:pt x="1653" y="894"/>
                    <a:pt x="1648" y="887"/>
                    <a:pt x="1653" y="887"/>
                  </a:cubicBezTo>
                  <a:cubicBezTo>
                    <a:pt x="1653" y="883"/>
                    <a:pt x="1652" y="877"/>
                    <a:pt x="1655" y="875"/>
                  </a:cubicBezTo>
                  <a:cubicBezTo>
                    <a:pt x="1658" y="861"/>
                    <a:pt x="1659" y="845"/>
                    <a:pt x="1663" y="832"/>
                  </a:cubicBezTo>
                  <a:cubicBezTo>
                    <a:pt x="1667" y="827"/>
                    <a:pt x="1665" y="818"/>
                    <a:pt x="1666" y="811"/>
                  </a:cubicBezTo>
                  <a:cubicBezTo>
                    <a:pt x="1670" y="806"/>
                    <a:pt x="1670" y="798"/>
                    <a:pt x="1671" y="790"/>
                  </a:cubicBezTo>
                  <a:cubicBezTo>
                    <a:pt x="1674" y="785"/>
                    <a:pt x="1673" y="775"/>
                    <a:pt x="1676" y="769"/>
                  </a:cubicBezTo>
                  <a:cubicBezTo>
                    <a:pt x="1677" y="762"/>
                    <a:pt x="1679" y="755"/>
                    <a:pt x="1684" y="750"/>
                  </a:cubicBezTo>
                  <a:cubicBezTo>
                    <a:pt x="1683" y="735"/>
                    <a:pt x="1691" y="724"/>
                    <a:pt x="1694" y="711"/>
                  </a:cubicBezTo>
                  <a:cubicBezTo>
                    <a:pt x="1698" y="710"/>
                    <a:pt x="1694" y="703"/>
                    <a:pt x="1697" y="701"/>
                  </a:cubicBezTo>
                  <a:cubicBezTo>
                    <a:pt x="1701" y="700"/>
                    <a:pt x="1700" y="695"/>
                    <a:pt x="1702" y="692"/>
                  </a:cubicBezTo>
                  <a:cubicBezTo>
                    <a:pt x="1705" y="686"/>
                    <a:pt x="1709" y="680"/>
                    <a:pt x="1710" y="673"/>
                  </a:cubicBezTo>
                  <a:cubicBezTo>
                    <a:pt x="1721" y="660"/>
                    <a:pt x="1728" y="644"/>
                    <a:pt x="1737" y="630"/>
                  </a:cubicBezTo>
                  <a:cubicBezTo>
                    <a:pt x="1742" y="628"/>
                    <a:pt x="1740" y="622"/>
                    <a:pt x="1747" y="622"/>
                  </a:cubicBezTo>
                  <a:cubicBezTo>
                    <a:pt x="1747" y="616"/>
                    <a:pt x="1751" y="613"/>
                    <a:pt x="1756" y="611"/>
                  </a:cubicBezTo>
                  <a:cubicBezTo>
                    <a:pt x="1757" y="606"/>
                    <a:pt x="1761" y="604"/>
                    <a:pt x="1766" y="603"/>
                  </a:cubicBezTo>
                  <a:cubicBezTo>
                    <a:pt x="1766" y="600"/>
                    <a:pt x="1767" y="599"/>
                    <a:pt x="1769" y="598"/>
                  </a:cubicBezTo>
                  <a:cubicBezTo>
                    <a:pt x="1769" y="595"/>
                    <a:pt x="1772" y="592"/>
                    <a:pt x="1773" y="595"/>
                  </a:cubicBezTo>
                  <a:cubicBezTo>
                    <a:pt x="1773" y="599"/>
                    <a:pt x="1768" y="600"/>
                    <a:pt x="1766" y="603"/>
                  </a:cubicBezTo>
                  <a:cubicBezTo>
                    <a:pt x="1763" y="606"/>
                    <a:pt x="1765" y="612"/>
                    <a:pt x="1759" y="613"/>
                  </a:cubicBezTo>
                  <a:cubicBezTo>
                    <a:pt x="1761" y="619"/>
                    <a:pt x="1754" y="619"/>
                    <a:pt x="1754" y="625"/>
                  </a:cubicBezTo>
                  <a:cubicBezTo>
                    <a:pt x="1749" y="626"/>
                    <a:pt x="1750" y="632"/>
                    <a:pt x="1747" y="635"/>
                  </a:cubicBezTo>
                  <a:cubicBezTo>
                    <a:pt x="1743" y="642"/>
                    <a:pt x="1739" y="649"/>
                    <a:pt x="1733" y="655"/>
                  </a:cubicBezTo>
                  <a:cubicBezTo>
                    <a:pt x="1734" y="666"/>
                    <a:pt x="1724" y="669"/>
                    <a:pt x="1724" y="679"/>
                  </a:cubicBezTo>
                  <a:cubicBezTo>
                    <a:pt x="1719" y="686"/>
                    <a:pt x="1715" y="692"/>
                    <a:pt x="1712" y="701"/>
                  </a:cubicBezTo>
                  <a:cubicBezTo>
                    <a:pt x="1707" y="707"/>
                    <a:pt x="1708" y="718"/>
                    <a:pt x="1703" y="725"/>
                  </a:cubicBezTo>
                  <a:cubicBezTo>
                    <a:pt x="1702" y="733"/>
                    <a:pt x="1697" y="740"/>
                    <a:pt x="1697" y="750"/>
                  </a:cubicBezTo>
                  <a:cubicBezTo>
                    <a:pt x="1692" y="757"/>
                    <a:pt x="1692" y="767"/>
                    <a:pt x="1685" y="772"/>
                  </a:cubicBezTo>
                  <a:cubicBezTo>
                    <a:pt x="1686" y="786"/>
                    <a:pt x="1683" y="798"/>
                    <a:pt x="1679" y="809"/>
                  </a:cubicBezTo>
                  <a:cubicBezTo>
                    <a:pt x="1678" y="815"/>
                    <a:pt x="1674" y="819"/>
                    <a:pt x="1673" y="825"/>
                  </a:cubicBezTo>
                  <a:cubicBezTo>
                    <a:pt x="1669" y="830"/>
                    <a:pt x="1673" y="839"/>
                    <a:pt x="1667" y="842"/>
                  </a:cubicBezTo>
                  <a:cubicBezTo>
                    <a:pt x="1668" y="844"/>
                    <a:pt x="1672" y="846"/>
                    <a:pt x="1668" y="848"/>
                  </a:cubicBezTo>
                  <a:cubicBezTo>
                    <a:pt x="1665" y="850"/>
                    <a:pt x="1669" y="857"/>
                    <a:pt x="1665" y="858"/>
                  </a:cubicBezTo>
                  <a:cubicBezTo>
                    <a:pt x="1665" y="865"/>
                    <a:pt x="1664" y="870"/>
                    <a:pt x="1662" y="876"/>
                  </a:cubicBezTo>
                  <a:cubicBezTo>
                    <a:pt x="1662" y="883"/>
                    <a:pt x="1660" y="889"/>
                    <a:pt x="1659" y="894"/>
                  </a:cubicBezTo>
                  <a:cubicBezTo>
                    <a:pt x="1662" y="905"/>
                    <a:pt x="1653" y="906"/>
                    <a:pt x="1658" y="917"/>
                  </a:cubicBezTo>
                  <a:cubicBezTo>
                    <a:pt x="1650" y="927"/>
                    <a:pt x="1654" y="945"/>
                    <a:pt x="1645" y="954"/>
                  </a:cubicBezTo>
                  <a:cubicBezTo>
                    <a:pt x="1644" y="970"/>
                    <a:pt x="1636" y="981"/>
                    <a:pt x="1635" y="996"/>
                  </a:cubicBezTo>
                  <a:cubicBezTo>
                    <a:pt x="1629" y="1008"/>
                    <a:pt x="1627" y="1023"/>
                    <a:pt x="1620" y="1034"/>
                  </a:cubicBezTo>
                  <a:cubicBezTo>
                    <a:pt x="1621" y="1043"/>
                    <a:pt x="1613" y="1046"/>
                    <a:pt x="1615" y="1055"/>
                  </a:cubicBezTo>
                  <a:cubicBezTo>
                    <a:pt x="1612" y="1057"/>
                    <a:pt x="1610" y="1060"/>
                    <a:pt x="1609" y="1063"/>
                  </a:cubicBezTo>
                  <a:cubicBezTo>
                    <a:pt x="1604" y="1064"/>
                    <a:pt x="1605" y="1070"/>
                    <a:pt x="1610" y="1069"/>
                  </a:cubicBezTo>
                  <a:cubicBezTo>
                    <a:pt x="1614" y="1060"/>
                    <a:pt x="1622" y="1054"/>
                    <a:pt x="1623" y="1043"/>
                  </a:cubicBezTo>
                  <a:cubicBezTo>
                    <a:pt x="1628" y="1040"/>
                    <a:pt x="1624" y="1032"/>
                    <a:pt x="1630" y="1030"/>
                  </a:cubicBezTo>
                  <a:cubicBezTo>
                    <a:pt x="1630" y="1024"/>
                    <a:pt x="1634" y="1020"/>
                    <a:pt x="1634" y="1014"/>
                  </a:cubicBezTo>
                  <a:cubicBezTo>
                    <a:pt x="1639" y="1006"/>
                    <a:pt x="1641" y="995"/>
                    <a:pt x="1647" y="987"/>
                  </a:cubicBezTo>
                  <a:cubicBezTo>
                    <a:pt x="1646" y="975"/>
                    <a:pt x="1652" y="966"/>
                    <a:pt x="1654" y="955"/>
                  </a:cubicBezTo>
                  <a:cubicBezTo>
                    <a:pt x="1662" y="949"/>
                    <a:pt x="1659" y="935"/>
                    <a:pt x="1664" y="927"/>
                  </a:cubicBezTo>
                  <a:cubicBezTo>
                    <a:pt x="1662" y="913"/>
                    <a:pt x="1670" y="906"/>
                    <a:pt x="1670" y="895"/>
                  </a:cubicBezTo>
                  <a:cubicBezTo>
                    <a:pt x="1669" y="883"/>
                    <a:pt x="1674" y="874"/>
                    <a:pt x="1675" y="863"/>
                  </a:cubicBezTo>
                  <a:cubicBezTo>
                    <a:pt x="1675" y="850"/>
                    <a:pt x="1682" y="842"/>
                    <a:pt x="1680" y="829"/>
                  </a:cubicBezTo>
                  <a:cubicBezTo>
                    <a:pt x="1687" y="827"/>
                    <a:pt x="1683" y="818"/>
                    <a:pt x="1686" y="814"/>
                  </a:cubicBezTo>
                  <a:cubicBezTo>
                    <a:pt x="1689" y="809"/>
                    <a:pt x="1687" y="802"/>
                    <a:pt x="1693" y="800"/>
                  </a:cubicBezTo>
                  <a:cubicBezTo>
                    <a:pt x="1693" y="794"/>
                    <a:pt x="1692" y="787"/>
                    <a:pt x="1696" y="784"/>
                  </a:cubicBezTo>
                  <a:cubicBezTo>
                    <a:pt x="1693" y="775"/>
                    <a:pt x="1702" y="773"/>
                    <a:pt x="1700" y="765"/>
                  </a:cubicBezTo>
                  <a:cubicBezTo>
                    <a:pt x="1705" y="756"/>
                    <a:pt x="1707" y="744"/>
                    <a:pt x="1712" y="734"/>
                  </a:cubicBezTo>
                  <a:cubicBezTo>
                    <a:pt x="1714" y="723"/>
                    <a:pt x="1721" y="714"/>
                    <a:pt x="1721" y="701"/>
                  </a:cubicBezTo>
                  <a:cubicBezTo>
                    <a:pt x="1730" y="692"/>
                    <a:pt x="1734" y="679"/>
                    <a:pt x="1740" y="667"/>
                  </a:cubicBezTo>
                  <a:cubicBezTo>
                    <a:pt x="1745" y="663"/>
                    <a:pt x="1744" y="655"/>
                    <a:pt x="1750" y="652"/>
                  </a:cubicBezTo>
                  <a:cubicBezTo>
                    <a:pt x="1749" y="643"/>
                    <a:pt x="1758" y="641"/>
                    <a:pt x="1758" y="633"/>
                  </a:cubicBezTo>
                  <a:cubicBezTo>
                    <a:pt x="1764" y="633"/>
                    <a:pt x="1761" y="628"/>
                    <a:pt x="1763" y="625"/>
                  </a:cubicBezTo>
                  <a:cubicBezTo>
                    <a:pt x="1766" y="623"/>
                    <a:pt x="1768" y="621"/>
                    <a:pt x="1768" y="618"/>
                  </a:cubicBezTo>
                  <a:cubicBezTo>
                    <a:pt x="1774" y="614"/>
                    <a:pt x="1775" y="606"/>
                    <a:pt x="1781" y="602"/>
                  </a:cubicBezTo>
                  <a:cubicBezTo>
                    <a:pt x="1784" y="596"/>
                    <a:pt x="1791" y="593"/>
                    <a:pt x="1794" y="586"/>
                  </a:cubicBezTo>
                  <a:cubicBezTo>
                    <a:pt x="1800" y="587"/>
                    <a:pt x="1797" y="581"/>
                    <a:pt x="1802" y="581"/>
                  </a:cubicBezTo>
                  <a:cubicBezTo>
                    <a:pt x="1803" y="580"/>
                    <a:pt x="1806" y="580"/>
                    <a:pt x="1805" y="578"/>
                  </a:cubicBezTo>
                  <a:cubicBezTo>
                    <a:pt x="1808" y="577"/>
                    <a:pt x="1808" y="574"/>
                    <a:pt x="1810" y="577"/>
                  </a:cubicBezTo>
                  <a:cubicBezTo>
                    <a:pt x="1810" y="584"/>
                    <a:pt x="1800" y="583"/>
                    <a:pt x="1803" y="591"/>
                  </a:cubicBezTo>
                  <a:cubicBezTo>
                    <a:pt x="1796" y="597"/>
                    <a:pt x="1794" y="606"/>
                    <a:pt x="1785" y="610"/>
                  </a:cubicBezTo>
                  <a:cubicBezTo>
                    <a:pt x="1785" y="618"/>
                    <a:pt x="1779" y="621"/>
                    <a:pt x="1779" y="629"/>
                  </a:cubicBezTo>
                  <a:cubicBezTo>
                    <a:pt x="1773" y="632"/>
                    <a:pt x="1774" y="640"/>
                    <a:pt x="1769" y="644"/>
                  </a:cubicBezTo>
                  <a:cubicBezTo>
                    <a:pt x="1770" y="653"/>
                    <a:pt x="1761" y="654"/>
                    <a:pt x="1761" y="661"/>
                  </a:cubicBezTo>
                  <a:cubicBezTo>
                    <a:pt x="1757" y="666"/>
                    <a:pt x="1756" y="673"/>
                    <a:pt x="1753" y="678"/>
                  </a:cubicBezTo>
                  <a:cubicBezTo>
                    <a:pt x="1747" y="689"/>
                    <a:pt x="1746" y="703"/>
                    <a:pt x="1737" y="712"/>
                  </a:cubicBezTo>
                  <a:cubicBezTo>
                    <a:pt x="1735" y="726"/>
                    <a:pt x="1730" y="737"/>
                    <a:pt x="1723" y="748"/>
                  </a:cubicBezTo>
                  <a:cubicBezTo>
                    <a:pt x="1723" y="756"/>
                    <a:pt x="1719" y="768"/>
                    <a:pt x="1716" y="771"/>
                  </a:cubicBezTo>
                  <a:cubicBezTo>
                    <a:pt x="1716" y="772"/>
                    <a:pt x="1717" y="775"/>
                    <a:pt x="1717" y="775"/>
                  </a:cubicBezTo>
                  <a:cubicBezTo>
                    <a:pt x="1716" y="778"/>
                    <a:pt x="1716" y="781"/>
                    <a:pt x="1714" y="783"/>
                  </a:cubicBezTo>
                  <a:cubicBezTo>
                    <a:pt x="1713" y="784"/>
                    <a:pt x="1716" y="785"/>
                    <a:pt x="1716" y="784"/>
                  </a:cubicBezTo>
                  <a:cubicBezTo>
                    <a:pt x="1717" y="787"/>
                    <a:pt x="1714" y="788"/>
                    <a:pt x="1715" y="791"/>
                  </a:cubicBezTo>
                  <a:cubicBezTo>
                    <a:pt x="1711" y="797"/>
                    <a:pt x="1711" y="806"/>
                    <a:pt x="1708" y="812"/>
                  </a:cubicBezTo>
                  <a:cubicBezTo>
                    <a:pt x="1703" y="818"/>
                    <a:pt x="1705" y="829"/>
                    <a:pt x="1701" y="836"/>
                  </a:cubicBezTo>
                  <a:cubicBezTo>
                    <a:pt x="1699" y="853"/>
                    <a:pt x="1693" y="866"/>
                    <a:pt x="1690" y="882"/>
                  </a:cubicBezTo>
                  <a:cubicBezTo>
                    <a:pt x="1682" y="895"/>
                    <a:pt x="1680" y="912"/>
                    <a:pt x="1673" y="925"/>
                  </a:cubicBezTo>
                  <a:cubicBezTo>
                    <a:pt x="1672" y="934"/>
                    <a:pt x="1666" y="939"/>
                    <a:pt x="1666" y="948"/>
                  </a:cubicBezTo>
                  <a:cubicBezTo>
                    <a:pt x="1663" y="951"/>
                    <a:pt x="1660" y="953"/>
                    <a:pt x="1661" y="958"/>
                  </a:cubicBezTo>
                  <a:cubicBezTo>
                    <a:pt x="1659" y="959"/>
                    <a:pt x="1658" y="961"/>
                    <a:pt x="1658" y="963"/>
                  </a:cubicBezTo>
                  <a:cubicBezTo>
                    <a:pt x="1656" y="964"/>
                    <a:pt x="1657" y="966"/>
                    <a:pt x="1660" y="965"/>
                  </a:cubicBezTo>
                  <a:cubicBezTo>
                    <a:pt x="1665" y="959"/>
                    <a:pt x="1668" y="952"/>
                    <a:pt x="1672" y="945"/>
                  </a:cubicBezTo>
                  <a:cubicBezTo>
                    <a:pt x="1676" y="944"/>
                    <a:pt x="1672" y="937"/>
                    <a:pt x="1680" y="937"/>
                  </a:cubicBezTo>
                  <a:cubicBezTo>
                    <a:pt x="1681" y="933"/>
                    <a:pt x="1686" y="932"/>
                    <a:pt x="1689" y="929"/>
                  </a:cubicBezTo>
                  <a:cubicBezTo>
                    <a:pt x="1689" y="932"/>
                    <a:pt x="1680" y="942"/>
                    <a:pt x="1689" y="940"/>
                  </a:cubicBezTo>
                  <a:cubicBezTo>
                    <a:pt x="1692" y="939"/>
                    <a:pt x="1691" y="935"/>
                    <a:pt x="1692" y="933"/>
                  </a:cubicBezTo>
                  <a:cubicBezTo>
                    <a:pt x="1692" y="929"/>
                    <a:pt x="1697" y="930"/>
                    <a:pt x="1695" y="925"/>
                  </a:cubicBezTo>
                  <a:cubicBezTo>
                    <a:pt x="1699" y="922"/>
                    <a:pt x="1702" y="918"/>
                    <a:pt x="1704" y="913"/>
                  </a:cubicBezTo>
                  <a:cubicBezTo>
                    <a:pt x="1713" y="910"/>
                    <a:pt x="1715" y="903"/>
                    <a:pt x="1721" y="899"/>
                  </a:cubicBezTo>
                  <a:cubicBezTo>
                    <a:pt x="1725" y="892"/>
                    <a:pt x="1733" y="888"/>
                    <a:pt x="1736" y="880"/>
                  </a:cubicBezTo>
                  <a:cubicBezTo>
                    <a:pt x="1745" y="869"/>
                    <a:pt x="1755" y="857"/>
                    <a:pt x="1760" y="843"/>
                  </a:cubicBezTo>
                  <a:cubicBezTo>
                    <a:pt x="1769" y="839"/>
                    <a:pt x="1769" y="829"/>
                    <a:pt x="1779" y="826"/>
                  </a:cubicBezTo>
                  <a:cubicBezTo>
                    <a:pt x="1782" y="818"/>
                    <a:pt x="1791" y="814"/>
                    <a:pt x="1796" y="808"/>
                  </a:cubicBezTo>
                  <a:cubicBezTo>
                    <a:pt x="1806" y="794"/>
                    <a:pt x="1818" y="783"/>
                    <a:pt x="1827" y="769"/>
                  </a:cubicBezTo>
                  <a:cubicBezTo>
                    <a:pt x="1830" y="766"/>
                    <a:pt x="1832" y="763"/>
                    <a:pt x="1834" y="759"/>
                  </a:cubicBezTo>
                  <a:cubicBezTo>
                    <a:pt x="1839" y="758"/>
                    <a:pt x="1838" y="752"/>
                    <a:pt x="1841" y="749"/>
                  </a:cubicBezTo>
                  <a:cubicBezTo>
                    <a:pt x="1846" y="747"/>
                    <a:pt x="1844" y="741"/>
                    <a:pt x="1848" y="738"/>
                  </a:cubicBezTo>
                  <a:cubicBezTo>
                    <a:pt x="1851" y="735"/>
                    <a:pt x="1852" y="731"/>
                    <a:pt x="1855" y="728"/>
                  </a:cubicBezTo>
                  <a:cubicBezTo>
                    <a:pt x="1855" y="724"/>
                    <a:pt x="1858" y="721"/>
                    <a:pt x="1859" y="716"/>
                  </a:cubicBezTo>
                  <a:cubicBezTo>
                    <a:pt x="1862" y="716"/>
                    <a:pt x="1862" y="713"/>
                    <a:pt x="1863" y="711"/>
                  </a:cubicBezTo>
                  <a:cubicBezTo>
                    <a:pt x="1862" y="709"/>
                    <a:pt x="1866" y="709"/>
                    <a:pt x="1866" y="706"/>
                  </a:cubicBezTo>
                  <a:cubicBezTo>
                    <a:pt x="1868" y="703"/>
                    <a:pt x="1872" y="700"/>
                    <a:pt x="1871" y="694"/>
                  </a:cubicBezTo>
                  <a:cubicBezTo>
                    <a:pt x="1876" y="693"/>
                    <a:pt x="1874" y="687"/>
                    <a:pt x="1880" y="686"/>
                  </a:cubicBezTo>
                  <a:cubicBezTo>
                    <a:pt x="1880" y="680"/>
                    <a:pt x="1882" y="676"/>
                    <a:pt x="1884" y="672"/>
                  </a:cubicBezTo>
                  <a:cubicBezTo>
                    <a:pt x="1887" y="668"/>
                    <a:pt x="1889" y="664"/>
                    <a:pt x="1891" y="660"/>
                  </a:cubicBezTo>
                  <a:cubicBezTo>
                    <a:pt x="1895" y="650"/>
                    <a:pt x="1899" y="641"/>
                    <a:pt x="1901" y="631"/>
                  </a:cubicBezTo>
                  <a:cubicBezTo>
                    <a:pt x="1904" y="631"/>
                    <a:pt x="1903" y="627"/>
                    <a:pt x="1905" y="626"/>
                  </a:cubicBezTo>
                  <a:cubicBezTo>
                    <a:pt x="1907" y="625"/>
                    <a:pt x="1908" y="623"/>
                    <a:pt x="1909" y="621"/>
                  </a:cubicBezTo>
                  <a:cubicBezTo>
                    <a:pt x="1913" y="619"/>
                    <a:pt x="1909" y="611"/>
                    <a:pt x="1915" y="609"/>
                  </a:cubicBezTo>
                  <a:cubicBezTo>
                    <a:pt x="1916" y="604"/>
                    <a:pt x="1918" y="601"/>
                    <a:pt x="1920" y="597"/>
                  </a:cubicBezTo>
                  <a:cubicBezTo>
                    <a:pt x="1919" y="591"/>
                    <a:pt x="1927" y="591"/>
                    <a:pt x="1924" y="583"/>
                  </a:cubicBezTo>
                  <a:cubicBezTo>
                    <a:pt x="1928" y="580"/>
                    <a:pt x="1931" y="575"/>
                    <a:pt x="1933" y="570"/>
                  </a:cubicBezTo>
                  <a:cubicBezTo>
                    <a:pt x="1935" y="569"/>
                    <a:pt x="1936" y="567"/>
                    <a:pt x="1936" y="563"/>
                  </a:cubicBezTo>
                  <a:cubicBezTo>
                    <a:pt x="1943" y="565"/>
                    <a:pt x="1936" y="556"/>
                    <a:pt x="1944" y="557"/>
                  </a:cubicBezTo>
                  <a:cubicBezTo>
                    <a:pt x="1943" y="547"/>
                    <a:pt x="1948" y="541"/>
                    <a:pt x="1948" y="532"/>
                  </a:cubicBezTo>
                  <a:cubicBezTo>
                    <a:pt x="1956" y="530"/>
                    <a:pt x="1954" y="522"/>
                    <a:pt x="1958" y="517"/>
                  </a:cubicBezTo>
                  <a:cubicBezTo>
                    <a:pt x="1961" y="515"/>
                    <a:pt x="1963" y="513"/>
                    <a:pt x="1964" y="509"/>
                  </a:cubicBezTo>
                  <a:cubicBezTo>
                    <a:pt x="1967" y="509"/>
                    <a:pt x="1964" y="506"/>
                    <a:pt x="1965" y="505"/>
                  </a:cubicBezTo>
                  <a:cubicBezTo>
                    <a:pt x="1966" y="503"/>
                    <a:pt x="1971" y="504"/>
                    <a:pt x="1969" y="500"/>
                  </a:cubicBezTo>
                  <a:cubicBezTo>
                    <a:pt x="1974" y="496"/>
                    <a:pt x="1971" y="486"/>
                    <a:pt x="1979" y="484"/>
                  </a:cubicBezTo>
                  <a:cubicBezTo>
                    <a:pt x="1979" y="480"/>
                    <a:pt x="1979" y="477"/>
                    <a:pt x="1982" y="475"/>
                  </a:cubicBezTo>
                  <a:cubicBezTo>
                    <a:pt x="1986" y="473"/>
                    <a:pt x="1982" y="466"/>
                    <a:pt x="1989" y="467"/>
                  </a:cubicBezTo>
                  <a:cubicBezTo>
                    <a:pt x="1987" y="478"/>
                    <a:pt x="1983" y="488"/>
                    <a:pt x="1982" y="499"/>
                  </a:cubicBezTo>
                  <a:cubicBezTo>
                    <a:pt x="1981" y="505"/>
                    <a:pt x="1979" y="510"/>
                    <a:pt x="1981" y="517"/>
                  </a:cubicBezTo>
                  <a:cubicBezTo>
                    <a:pt x="1978" y="518"/>
                    <a:pt x="1980" y="523"/>
                    <a:pt x="1980" y="526"/>
                  </a:cubicBezTo>
                  <a:cubicBezTo>
                    <a:pt x="1984" y="525"/>
                    <a:pt x="1985" y="528"/>
                    <a:pt x="1985" y="532"/>
                  </a:cubicBezTo>
                  <a:cubicBezTo>
                    <a:pt x="1995" y="531"/>
                    <a:pt x="1987" y="518"/>
                    <a:pt x="1991" y="513"/>
                  </a:cubicBezTo>
                  <a:cubicBezTo>
                    <a:pt x="1992" y="506"/>
                    <a:pt x="1992" y="498"/>
                    <a:pt x="1994" y="491"/>
                  </a:cubicBezTo>
                  <a:cubicBezTo>
                    <a:pt x="1992" y="482"/>
                    <a:pt x="1998" y="479"/>
                    <a:pt x="1997" y="470"/>
                  </a:cubicBezTo>
                  <a:cubicBezTo>
                    <a:pt x="2000" y="465"/>
                    <a:pt x="2001" y="457"/>
                    <a:pt x="2007" y="453"/>
                  </a:cubicBezTo>
                  <a:cubicBezTo>
                    <a:pt x="2006" y="461"/>
                    <a:pt x="2003" y="467"/>
                    <a:pt x="2007" y="477"/>
                  </a:cubicBezTo>
                  <a:cubicBezTo>
                    <a:pt x="2016" y="476"/>
                    <a:pt x="2011" y="464"/>
                    <a:pt x="2014" y="458"/>
                  </a:cubicBezTo>
                  <a:cubicBezTo>
                    <a:pt x="2011" y="452"/>
                    <a:pt x="2015" y="450"/>
                    <a:pt x="2017" y="447"/>
                  </a:cubicBezTo>
                  <a:cubicBezTo>
                    <a:pt x="2015" y="441"/>
                    <a:pt x="2019" y="439"/>
                    <a:pt x="2022" y="437"/>
                  </a:cubicBezTo>
                  <a:cubicBezTo>
                    <a:pt x="2023" y="444"/>
                    <a:pt x="2017" y="446"/>
                    <a:pt x="2020" y="455"/>
                  </a:cubicBezTo>
                  <a:cubicBezTo>
                    <a:pt x="2020" y="458"/>
                    <a:pt x="2024" y="455"/>
                    <a:pt x="2025" y="456"/>
                  </a:cubicBezTo>
                  <a:cubicBezTo>
                    <a:pt x="2026" y="458"/>
                    <a:pt x="2026" y="463"/>
                    <a:pt x="2027" y="465"/>
                  </a:cubicBezTo>
                  <a:cubicBezTo>
                    <a:pt x="2028" y="470"/>
                    <a:pt x="2025" y="476"/>
                    <a:pt x="2029" y="478"/>
                  </a:cubicBezTo>
                  <a:cubicBezTo>
                    <a:pt x="2041" y="472"/>
                    <a:pt x="2034" y="461"/>
                    <a:pt x="2035" y="450"/>
                  </a:cubicBezTo>
                  <a:cubicBezTo>
                    <a:pt x="2039" y="447"/>
                    <a:pt x="2034" y="438"/>
                    <a:pt x="2039" y="436"/>
                  </a:cubicBezTo>
                  <a:cubicBezTo>
                    <a:pt x="2037" y="428"/>
                    <a:pt x="2041" y="425"/>
                    <a:pt x="2040" y="418"/>
                  </a:cubicBezTo>
                  <a:cubicBezTo>
                    <a:pt x="2042" y="417"/>
                    <a:pt x="2042" y="416"/>
                    <a:pt x="2042" y="413"/>
                  </a:cubicBezTo>
                  <a:cubicBezTo>
                    <a:pt x="2047" y="409"/>
                    <a:pt x="2050" y="403"/>
                    <a:pt x="2052" y="396"/>
                  </a:cubicBezTo>
                  <a:cubicBezTo>
                    <a:pt x="2053" y="391"/>
                    <a:pt x="2065" y="395"/>
                    <a:pt x="2061" y="388"/>
                  </a:cubicBezTo>
                  <a:cubicBezTo>
                    <a:pt x="2066" y="384"/>
                    <a:pt x="2068" y="379"/>
                    <a:pt x="2070" y="373"/>
                  </a:cubicBezTo>
                  <a:cubicBezTo>
                    <a:pt x="2073" y="372"/>
                    <a:pt x="2070" y="367"/>
                    <a:pt x="2073" y="366"/>
                  </a:cubicBezTo>
                  <a:cubicBezTo>
                    <a:pt x="2076" y="361"/>
                    <a:pt x="2072" y="363"/>
                    <a:pt x="2071" y="357"/>
                  </a:cubicBezTo>
                  <a:cubicBezTo>
                    <a:pt x="2054" y="357"/>
                    <a:pt x="2057" y="372"/>
                    <a:pt x="2041" y="374"/>
                  </a:cubicBezTo>
                  <a:cubicBezTo>
                    <a:pt x="2032" y="375"/>
                    <a:pt x="2030" y="369"/>
                    <a:pt x="2021" y="371"/>
                  </a:cubicBezTo>
                  <a:cubicBezTo>
                    <a:pt x="2019" y="368"/>
                    <a:pt x="2016" y="366"/>
                    <a:pt x="2013" y="365"/>
                  </a:cubicBezTo>
                  <a:cubicBezTo>
                    <a:pt x="2010" y="363"/>
                    <a:pt x="2008" y="359"/>
                    <a:pt x="2005" y="358"/>
                  </a:cubicBezTo>
                  <a:cubicBezTo>
                    <a:pt x="1997" y="356"/>
                    <a:pt x="1995" y="347"/>
                    <a:pt x="1987" y="346"/>
                  </a:cubicBezTo>
                  <a:cubicBezTo>
                    <a:pt x="1985" y="336"/>
                    <a:pt x="1974" y="340"/>
                    <a:pt x="1973" y="328"/>
                  </a:cubicBezTo>
                  <a:cubicBezTo>
                    <a:pt x="1965" y="327"/>
                    <a:pt x="1966" y="314"/>
                    <a:pt x="1955" y="316"/>
                  </a:cubicBezTo>
                  <a:cubicBezTo>
                    <a:pt x="1960" y="327"/>
                    <a:pt x="1968" y="334"/>
                    <a:pt x="1974" y="344"/>
                  </a:cubicBezTo>
                  <a:cubicBezTo>
                    <a:pt x="1978" y="346"/>
                    <a:pt x="1981" y="350"/>
                    <a:pt x="1985" y="355"/>
                  </a:cubicBezTo>
                  <a:cubicBezTo>
                    <a:pt x="1988" y="359"/>
                    <a:pt x="1993" y="360"/>
                    <a:pt x="1994" y="369"/>
                  </a:cubicBezTo>
                  <a:cubicBezTo>
                    <a:pt x="1998" y="371"/>
                    <a:pt x="2003" y="372"/>
                    <a:pt x="2004" y="378"/>
                  </a:cubicBezTo>
                  <a:cubicBezTo>
                    <a:pt x="2009" y="380"/>
                    <a:pt x="2013" y="383"/>
                    <a:pt x="2017" y="387"/>
                  </a:cubicBezTo>
                  <a:cubicBezTo>
                    <a:pt x="2021" y="391"/>
                    <a:pt x="2030" y="388"/>
                    <a:pt x="2032" y="395"/>
                  </a:cubicBezTo>
                  <a:cubicBezTo>
                    <a:pt x="2010" y="399"/>
                    <a:pt x="2006" y="401"/>
                    <a:pt x="1987" y="403"/>
                  </a:cubicBezTo>
                  <a:cubicBezTo>
                    <a:pt x="1983" y="404"/>
                    <a:pt x="1984" y="398"/>
                    <a:pt x="1979" y="400"/>
                  </a:cubicBezTo>
                  <a:cubicBezTo>
                    <a:pt x="1976" y="401"/>
                    <a:pt x="1972" y="401"/>
                    <a:pt x="1969" y="402"/>
                  </a:cubicBezTo>
                  <a:cubicBezTo>
                    <a:pt x="1963" y="398"/>
                    <a:pt x="1956" y="398"/>
                    <a:pt x="1948" y="397"/>
                  </a:cubicBezTo>
                  <a:cubicBezTo>
                    <a:pt x="1942" y="400"/>
                    <a:pt x="1943" y="392"/>
                    <a:pt x="1936" y="395"/>
                  </a:cubicBezTo>
                  <a:cubicBezTo>
                    <a:pt x="1932" y="394"/>
                    <a:pt x="1927" y="395"/>
                    <a:pt x="1925" y="392"/>
                  </a:cubicBezTo>
                  <a:cubicBezTo>
                    <a:pt x="1921" y="392"/>
                    <a:pt x="1915" y="393"/>
                    <a:pt x="1915" y="387"/>
                  </a:cubicBezTo>
                  <a:cubicBezTo>
                    <a:pt x="1910" y="389"/>
                    <a:pt x="1906" y="388"/>
                    <a:pt x="1904" y="385"/>
                  </a:cubicBezTo>
                  <a:cubicBezTo>
                    <a:pt x="1894" y="386"/>
                    <a:pt x="1889" y="382"/>
                    <a:pt x="1882" y="378"/>
                  </a:cubicBezTo>
                  <a:cubicBezTo>
                    <a:pt x="1867" y="376"/>
                    <a:pt x="1856" y="368"/>
                    <a:pt x="1842" y="363"/>
                  </a:cubicBezTo>
                  <a:cubicBezTo>
                    <a:pt x="1835" y="360"/>
                    <a:pt x="1828" y="358"/>
                    <a:pt x="1823" y="353"/>
                  </a:cubicBezTo>
                  <a:cubicBezTo>
                    <a:pt x="1814" y="352"/>
                    <a:pt x="1810" y="346"/>
                    <a:pt x="1805" y="341"/>
                  </a:cubicBezTo>
                  <a:cubicBezTo>
                    <a:pt x="1796" y="339"/>
                    <a:pt x="1787" y="336"/>
                    <a:pt x="1781" y="330"/>
                  </a:cubicBezTo>
                  <a:cubicBezTo>
                    <a:pt x="1774" y="332"/>
                    <a:pt x="1774" y="325"/>
                    <a:pt x="1769" y="325"/>
                  </a:cubicBezTo>
                  <a:cubicBezTo>
                    <a:pt x="1766" y="322"/>
                    <a:pt x="1760" y="322"/>
                    <a:pt x="1756" y="318"/>
                  </a:cubicBezTo>
                  <a:cubicBezTo>
                    <a:pt x="1747" y="317"/>
                    <a:pt x="1741" y="310"/>
                    <a:pt x="1731" y="310"/>
                  </a:cubicBezTo>
                  <a:cubicBezTo>
                    <a:pt x="1728" y="306"/>
                    <a:pt x="1722" y="307"/>
                    <a:pt x="1719" y="305"/>
                  </a:cubicBezTo>
                  <a:cubicBezTo>
                    <a:pt x="1715" y="302"/>
                    <a:pt x="1710" y="301"/>
                    <a:pt x="1705" y="301"/>
                  </a:cubicBezTo>
                  <a:cubicBezTo>
                    <a:pt x="1702" y="294"/>
                    <a:pt x="1694" y="295"/>
                    <a:pt x="1689" y="291"/>
                  </a:cubicBezTo>
                  <a:cubicBezTo>
                    <a:pt x="1684" y="287"/>
                    <a:pt x="1676" y="287"/>
                    <a:pt x="1670" y="283"/>
                  </a:cubicBezTo>
                  <a:cubicBezTo>
                    <a:pt x="1662" y="284"/>
                    <a:pt x="1658" y="280"/>
                    <a:pt x="1650" y="280"/>
                  </a:cubicBezTo>
                  <a:cubicBezTo>
                    <a:pt x="1645" y="276"/>
                    <a:pt x="1634" y="279"/>
                    <a:pt x="1629" y="275"/>
                  </a:cubicBezTo>
                  <a:cubicBezTo>
                    <a:pt x="1616" y="276"/>
                    <a:pt x="1604" y="277"/>
                    <a:pt x="1592" y="277"/>
                  </a:cubicBezTo>
                  <a:cubicBezTo>
                    <a:pt x="1587" y="278"/>
                    <a:pt x="1583" y="279"/>
                    <a:pt x="1579" y="280"/>
                  </a:cubicBezTo>
                  <a:cubicBezTo>
                    <a:pt x="1575" y="281"/>
                    <a:pt x="1565" y="279"/>
                    <a:pt x="1569" y="286"/>
                  </a:cubicBezTo>
                  <a:cubicBezTo>
                    <a:pt x="1594" y="280"/>
                    <a:pt x="1613" y="284"/>
                    <a:pt x="1635" y="283"/>
                  </a:cubicBezTo>
                  <a:cubicBezTo>
                    <a:pt x="1636" y="287"/>
                    <a:pt x="1642" y="283"/>
                    <a:pt x="1644" y="286"/>
                  </a:cubicBezTo>
                  <a:cubicBezTo>
                    <a:pt x="1647" y="288"/>
                    <a:pt x="1650" y="289"/>
                    <a:pt x="1656" y="288"/>
                  </a:cubicBezTo>
                  <a:cubicBezTo>
                    <a:pt x="1657" y="292"/>
                    <a:pt x="1663" y="288"/>
                    <a:pt x="1665" y="291"/>
                  </a:cubicBezTo>
                  <a:cubicBezTo>
                    <a:pt x="1667" y="293"/>
                    <a:pt x="1673" y="292"/>
                    <a:pt x="1677" y="293"/>
                  </a:cubicBezTo>
                  <a:cubicBezTo>
                    <a:pt x="1684" y="303"/>
                    <a:pt x="1699" y="302"/>
                    <a:pt x="1707" y="312"/>
                  </a:cubicBezTo>
                  <a:cubicBezTo>
                    <a:pt x="1741" y="318"/>
                    <a:pt x="1767" y="337"/>
                    <a:pt x="1797" y="349"/>
                  </a:cubicBezTo>
                  <a:cubicBezTo>
                    <a:pt x="1799" y="353"/>
                    <a:pt x="1804" y="352"/>
                    <a:pt x="1805" y="356"/>
                  </a:cubicBezTo>
                  <a:cubicBezTo>
                    <a:pt x="1808" y="356"/>
                    <a:pt x="1808" y="360"/>
                    <a:pt x="1810" y="360"/>
                  </a:cubicBezTo>
                  <a:cubicBezTo>
                    <a:pt x="1813" y="360"/>
                    <a:pt x="1814" y="361"/>
                    <a:pt x="1816" y="363"/>
                  </a:cubicBezTo>
                  <a:cubicBezTo>
                    <a:pt x="1825" y="363"/>
                    <a:pt x="1828" y="373"/>
                    <a:pt x="1839" y="370"/>
                  </a:cubicBezTo>
                  <a:cubicBezTo>
                    <a:pt x="1851" y="380"/>
                    <a:pt x="1868" y="382"/>
                    <a:pt x="1880" y="391"/>
                  </a:cubicBezTo>
                  <a:cubicBezTo>
                    <a:pt x="1887" y="388"/>
                    <a:pt x="1889" y="392"/>
                    <a:pt x="1892" y="394"/>
                  </a:cubicBezTo>
                  <a:cubicBezTo>
                    <a:pt x="1898" y="392"/>
                    <a:pt x="1899" y="397"/>
                    <a:pt x="1906" y="396"/>
                  </a:cubicBezTo>
                  <a:cubicBezTo>
                    <a:pt x="1910" y="403"/>
                    <a:pt x="1922" y="399"/>
                    <a:pt x="1927" y="405"/>
                  </a:cubicBezTo>
                  <a:cubicBezTo>
                    <a:pt x="1944" y="403"/>
                    <a:pt x="1955" y="411"/>
                    <a:pt x="1970" y="411"/>
                  </a:cubicBezTo>
                  <a:cubicBezTo>
                    <a:pt x="1976" y="414"/>
                    <a:pt x="1987" y="409"/>
                    <a:pt x="1991" y="414"/>
                  </a:cubicBezTo>
                  <a:cubicBezTo>
                    <a:pt x="1996" y="412"/>
                    <a:pt x="1999" y="412"/>
                    <a:pt x="2002" y="414"/>
                  </a:cubicBezTo>
                  <a:cubicBezTo>
                    <a:pt x="2004" y="413"/>
                    <a:pt x="2006" y="413"/>
                    <a:pt x="2008" y="413"/>
                  </a:cubicBezTo>
                  <a:cubicBezTo>
                    <a:pt x="2011" y="412"/>
                    <a:pt x="2011" y="409"/>
                    <a:pt x="2013" y="412"/>
                  </a:cubicBezTo>
                  <a:cubicBezTo>
                    <a:pt x="2011" y="415"/>
                    <a:pt x="2006" y="417"/>
                    <a:pt x="2001" y="419"/>
                  </a:cubicBezTo>
                  <a:cubicBezTo>
                    <a:pt x="2000" y="416"/>
                    <a:pt x="1998" y="418"/>
                    <a:pt x="1996" y="419"/>
                  </a:cubicBezTo>
                  <a:cubicBezTo>
                    <a:pt x="1993" y="420"/>
                    <a:pt x="1989" y="421"/>
                    <a:pt x="1985" y="421"/>
                  </a:cubicBezTo>
                  <a:cubicBezTo>
                    <a:pt x="1975" y="418"/>
                    <a:pt x="1960" y="420"/>
                    <a:pt x="1951" y="414"/>
                  </a:cubicBezTo>
                  <a:cubicBezTo>
                    <a:pt x="1935" y="417"/>
                    <a:pt x="1925" y="412"/>
                    <a:pt x="1914" y="407"/>
                  </a:cubicBezTo>
                  <a:cubicBezTo>
                    <a:pt x="1914" y="411"/>
                    <a:pt x="1911" y="408"/>
                    <a:pt x="1908" y="409"/>
                  </a:cubicBezTo>
                  <a:cubicBezTo>
                    <a:pt x="1904" y="410"/>
                    <a:pt x="1903" y="407"/>
                    <a:pt x="1899" y="408"/>
                  </a:cubicBezTo>
                  <a:cubicBezTo>
                    <a:pt x="1886" y="400"/>
                    <a:pt x="1868" y="398"/>
                    <a:pt x="1856" y="389"/>
                  </a:cubicBezTo>
                  <a:cubicBezTo>
                    <a:pt x="1850" y="391"/>
                    <a:pt x="1848" y="387"/>
                    <a:pt x="1846" y="384"/>
                  </a:cubicBezTo>
                  <a:cubicBezTo>
                    <a:pt x="1840" y="385"/>
                    <a:pt x="1838" y="382"/>
                    <a:pt x="1834" y="380"/>
                  </a:cubicBezTo>
                  <a:cubicBezTo>
                    <a:pt x="1831" y="377"/>
                    <a:pt x="1825" y="378"/>
                    <a:pt x="1822" y="375"/>
                  </a:cubicBezTo>
                  <a:cubicBezTo>
                    <a:pt x="1819" y="372"/>
                    <a:pt x="1814" y="373"/>
                    <a:pt x="1810" y="371"/>
                  </a:cubicBezTo>
                  <a:cubicBezTo>
                    <a:pt x="1805" y="365"/>
                    <a:pt x="1796" y="364"/>
                    <a:pt x="1789" y="361"/>
                  </a:cubicBezTo>
                  <a:cubicBezTo>
                    <a:pt x="1787" y="357"/>
                    <a:pt x="1782" y="358"/>
                    <a:pt x="1779" y="357"/>
                  </a:cubicBezTo>
                  <a:cubicBezTo>
                    <a:pt x="1776" y="357"/>
                    <a:pt x="1776" y="353"/>
                    <a:pt x="1774" y="353"/>
                  </a:cubicBezTo>
                  <a:cubicBezTo>
                    <a:pt x="1771" y="353"/>
                    <a:pt x="1770" y="351"/>
                    <a:pt x="1769" y="349"/>
                  </a:cubicBezTo>
                  <a:cubicBezTo>
                    <a:pt x="1762" y="352"/>
                    <a:pt x="1764" y="344"/>
                    <a:pt x="1757" y="347"/>
                  </a:cubicBezTo>
                  <a:cubicBezTo>
                    <a:pt x="1756" y="345"/>
                    <a:pt x="1754" y="344"/>
                    <a:pt x="1752" y="344"/>
                  </a:cubicBezTo>
                  <a:cubicBezTo>
                    <a:pt x="1749" y="344"/>
                    <a:pt x="1750" y="340"/>
                    <a:pt x="1747" y="340"/>
                  </a:cubicBezTo>
                  <a:cubicBezTo>
                    <a:pt x="1743" y="338"/>
                    <a:pt x="1738" y="339"/>
                    <a:pt x="1735" y="336"/>
                  </a:cubicBezTo>
                  <a:cubicBezTo>
                    <a:pt x="1733" y="336"/>
                    <a:pt x="1730" y="336"/>
                    <a:pt x="1730" y="332"/>
                  </a:cubicBezTo>
                  <a:cubicBezTo>
                    <a:pt x="1728" y="332"/>
                    <a:pt x="1724" y="334"/>
                    <a:pt x="1723" y="331"/>
                  </a:cubicBezTo>
                  <a:cubicBezTo>
                    <a:pt x="1708" y="326"/>
                    <a:pt x="1693" y="321"/>
                    <a:pt x="1678" y="315"/>
                  </a:cubicBezTo>
                  <a:cubicBezTo>
                    <a:pt x="1672" y="318"/>
                    <a:pt x="1673" y="310"/>
                    <a:pt x="1667" y="312"/>
                  </a:cubicBezTo>
                  <a:cubicBezTo>
                    <a:pt x="1665" y="308"/>
                    <a:pt x="1657" y="312"/>
                    <a:pt x="1655" y="308"/>
                  </a:cubicBezTo>
                  <a:cubicBezTo>
                    <a:pt x="1644" y="309"/>
                    <a:pt x="1637" y="305"/>
                    <a:pt x="1628" y="304"/>
                  </a:cubicBezTo>
                  <a:cubicBezTo>
                    <a:pt x="1618" y="304"/>
                    <a:pt x="1611" y="301"/>
                    <a:pt x="1602" y="300"/>
                  </a:cubicBezTo>
                  <a:cubicBezTo>
                    <a:pt x="1598" y="299"/>
                    <a:pt x="1594" y="298"/>
                    <a:pt x="1589" y="298"/>
                  </a:cubicBezTo>
                  <a:cubicBezTo>
                    <a:pt x="1587" y="293"/>
                    <a:pt x="1579" y="297"/>
                    <a:pt x="1577" y="293"/>
                  </a:cubicBezTo>
                  <a:cubicBezTo>
                    <a:pt x="1557" y="293"/>
                    <a:pt x="1545" y="293"/>
                    <a:pt x="1522" y="294"/>
                  </a:cubicBezTo>
                  <a:cubicBezTo>
                    <a:pt x="1512" y="296"/>
                    <a:pt x="1503" y="298"/>
                    <a:pt x="1494" y="299"/>
                  </a:cubicBezTo>
                  <a:cubicBezTo>
                    <a:pt x="1478" y="297"/>
                    <a:pt x="1469" y="299"/>
                    <a:pt x="1454" y="298"/>
                  </a:cubicBezTo>
                  <a:cubicBezTo>
                    <a:pt x="1448" y="299"/>
                    <a:pt x="1442" y="301"/>
                    <a:pt x="1438" y="298"/>
                  </a:cubicBezTo>
                  <a:cubicBezTo>
                    <a:pt x="1439" y="303"/>
                    <a:pt x="1434" y="304"/>
                    <a:pt x="1428" y="305"/>
                  </a:cubicBezTo>
                  <a:cubicBezTo>
                    <a:pt x="1420" y="304"/>
                    <a:pt x="1411" y="305"/>
                    <a:pt x="1400" y="307"/>
                  </a:cubicBezTo>
                  <a:cubicBezTo>
                    <a:pt x="1395" y="308"/>
                    <a:pt x="1393" y="305"/>
                    <a:pt x="1387" y="308"/>
                  </a:cubicBezTo>
                  <a:cubicBezTo>
                    <a:pt x="1383" y="310"/>
                    <a:pt x="1372" y="307"/>
                    <a:pt x="1372" y="312"/>
                  </a:cubicBezTo>
                  <a:cubicBezTo>
                    <a:pt x="1397" y="310"/>
                    <a:pt x="1420" y="310"/>
                    <a:pt x="1444" y="308"/>
                  </a:cubicBezTo>
                  <a:cubicBezTo>
                    <a:pt x="1447" y="311"/>
                    <a:pt x="1452" y="310"/>
                    <a:pt x="1456" y="311"/>
                  </a:cubicBezTo>
                  <a:cubicBezTo>
                    <a:pt x="1459" y="312"/>
                    <a:pt x="1464" y="311"/>
                    <a:pt x="1467" y="313"/>
                  </a:cubicBezTo>
                  <a:cubicBezTo>
                    <a:pt x="1478" y="310"/>
                    <a:pt x="1483" y="317"/>
                    <a:pt x="1494" y="313"/>
                  </a:cubicBezTo>
                  <a:cubicBezTo>
                    <a:pt x="1499" y="320"/>
                    <a:pt x="1512" y="315"/>
                    <a:pt x="1518" y="322"/>
                  </a:cubicBezTo>
                  <a:cubicBezTo>
                    <a:pt x="1528" y="321"/>
                    <a:pt x="1533" y="329"/>
                    <a:pt x="1543" y="328"/>
                  </a:cubicBezTo>
                  <a:cubicBezTo>
                    <a:pt x="1547" y="330"/>
                    <a:pt x="1550" y="333"/>
                    <a:pt x="1555" y="333"/>
                  </a:cubicBezTo>
                  <a:cubicBezTo>
                    <a:pt x="1558" y="335"/>
                    <a:pt x="1562" y="338"/>
                    <a:pt x="1565" y="340"/>
                  </a:cubicBezTo>
                  <a:cubicBezTo>
                    <a:pt x="1572" y="337"/>
                    <a:pt x="1571" y="345"/>
                    <a:pt x="1579" y="342"/>
                  </a:cubicBezTo>
                  <a:cubicBezTo>
                    <a:pt x="1582" y="345"/>
                    <a:pt x="1585" y="347"/>
                    <a:pt x="1589" y="349"/>
                  </a:cubicBezTo>
                  <a:cubicBezTo>
                    <a:pt x="1591" y="354"/>
                    <a:pt x="1600" y="348"/>
                    <a:pt x="1599" y="356"/>
                  </a:cubicBezTo>
                  <a:cubicBezTo>
                    <a:pt x="1604" y="356"/>
                    <a:pt x="1607" y="359"/>
                    <a:pt x="1611" y="360"/>
                  </a:cubicBezTo>
                  <a:cubicBezTo>
                    <a:pt x="1616" y="360"/>
                    <a:pt x="1616" y="367"/>
                    <a:pt x="1623" y="365"/>
                  </a:cubicBezTo>
                  <a:cubicBezTo>
                    <a:pt x="1624" y="367"/>
                    <a:pt x="1625" y="370"/>
                    <a:pt x="1628" y="368"/>
                  </a:cubicBezTo>
                  <a:cubicBezTo>
                    <a:pt x="1631" y="368"/>
                    <a:pt x="1631" y="372"/>
                    <a:pt x="1633" y="372"/>
                  </a:cubicBezTo>
                  <a:cubicBezTo>
                    <a:pt x="1648" y="381"/>
                    <a:pt x="1665" y="385"/>
                    <a:pt x="1678" y="397"/>
                  </a:cubicBezTo>
                  <a:cubicBezTo>
                    <a:pt x="1688" y="396"/>
                    <a:pt x="1693" y="404"/>
                    <a:pt x="1703" y="403"/>
                  </a:cubicBezTo>
                  <a:cubicBezTo>
                    <a:pt x="1707" y="410"/>
                    <a:pt x="1716" y="410"/>
                    <a:pt x="1721" y="416"/>
                  </a:cubicBezTo>
                  <a:cubicBezTo>
                    <a:pt x="1726" y="414"/>
                    <a:pt x="1728" y="418"/>
                    <a:pt x="1731" y="421"/>
                  </a:cubicBezTo>
                  <a:cubicBezTo>
                    <a:pt x="1737" y="418"/>
                    <a:pt x="1738" y="423"/>
                    <a:pt x="1742" y="423"/>
                  </a:cubicBezTo>
                  <a:cubicBezTo>
                    <a:pt x="1746" y="423"/>
                    <a:pt x="1745" y="431"/>
                    <a:pt x="1752" y="428"/>
                  </a:cubicBezTo>
                  <a:cubicBezTo>
                    <a:pt x="1755" y="430"/>
                    <a:pt x="1759" y="430"/>
                    <a:pt x="1762" y="433"/>
                  </a:cubicBezTo>
                  <a:cubicBezTo>
                    <a:pt x="1767" y="437"/>
                    <a:pt x="1776" y="437"/>
                    <a:pt x="1781" y="443"/>
                  </a:cubicBezTo>
                  <a:cubicBezTo>
                    <a:pt x="1790" y="443"/>
                    <a:pt x="1794" y="449"/>
                    <a:pt x="1802" y="450"/>
                  </a:cubicBezTo>
                  <a:cubicBezTo>
                    <a:pt x="1807" y="456"/>
                    <a:pt x="1816" y="455"/>
                    <a:pt x="1822" y="460"/>
                  </a:cubicBezTo>
                  <a:cubicBezTo>
                    <a:pt x="1827" y="458"/>
                    <a:pt x="1829" y="462"/>
                    <a:pt x="1833" y="462"/>
                  </a:cubicBezTo>
                  <a:cubicBezTo>
                    <a:pt x="1833" y="468"/>
                    <a:pt x="1842" y="462"/>
                    <a:pt x="1843" y="467"/>
                  </a:cubicBezTo>
                  <a:cubicBezTo>
                    <a:pt x="1852" y="468"/>
                    <a:pt x="1860" y="470"/>
                    <a:pt x="1866" y="474"/>
                  </a:cubicBezTo>
                  <a:cubicBezTo>
                    <a:pt x="1874" y="471"/>
                    <a:pt x="1876" y="476"/>
                    <a:pt x="1884" y="473"/>
                  </a:cubicBezTo>
                  <a:cubicBezTo>
                    <a:pt x="1886" y="478"/>
                    <a:pt x="1895" y="473"/>
                    <a:pt x="1898" y="477"/>
                  </a:cubicBezTo>
                  <a:cubicBezTo>
                    <a:pt x="1905" y="475"/>
                    <a:pt x="1910" y="476"/>
                    <a:pt x="1914" y="478"/>
                  </a:cubicBezTo>
                  <a:cubicBezTo>
                    <a:pt x="1920" y="478"/>
                    <a:pt x="1926" y="477"/>
                    <a:pt x="1930" y="480"/>
                  </a:cubicBezTo>
                  <a:cubicBezTo>
                    <a:pt x="1921" y="480"/>
                    <a:pt x="1923" y="487"/>
                    <a:pt x="1918" y="489"/>
                  </a:cubicBezTo>
                  <a:cubicBezTo>
                    <a:pt x="1913" y="492"/>
                    <a:pt x="1911" y="496"/>
                    <a:pt x="1904" y="498"/>
                  </a:cubicBezTo>
                  <a:cubicBezTo>
                    <a:pt x="1893" y="500"/>
                    <a:pt x="1884" y="497"/>
                    <a:pt x="1873" y="499"/>
                  </a:cubicBezTo>
                  <a:cubicBezTo>
                    <a:pt x="1869" y="495"/>
                    <a:pt x="1860" y="497"/>
                    <a:pt x="1855" y="494"/>
                  </a:cubicBezTo>
                  <a:cubicBezTo>
                    <a:pt x="1850" y="489"/>
                    <a:pt x="1841" y="492"/>
                    <a:pt x="1834" y="491"/>
                  </a:cubicBezTo>
                  <a:cubicBezTo>
                    <a:pt x="1830" y="487"/>
                    <a:pt x="1823" y="487"/>
                    <a:pt x="1817" y="485"/>
                  </a:cubicBezTo>
                  <a:cubicBezTo>
                    <a:pt x="1813" y="481"/>
                    <a:pt x="1803" y="486"/>
                    <a:pt x="1801" y="479"/>
                  </a:cubicBezTo>
                  <a:cubicBezTo>
                    <a:pt x="1794" y="478"/>
                    <a:pt x="1788" y="478"/>
                    <a:pt x="1784" y="473"/>
                  </a:cubicBezTo>
                  <a:cubicBezTo>
                    <a:pt x="1780" y="474"/>
                    <a:pt x="1781" y="468"/>
                    <a:pt x="1775" y="470"/>
                  </a:cubicBezTo>
                  <a:cubicBezTo>
                    <a:pt x="1772" y="469"/>
                    <a:pt x="1770" y="467"/>
                    <a:pt x="1767" y="465"/>
                  </a:cubicBezTo>
                  <a:cubicBezTo>
                    <a:pt x="1745" y="457"/>
                    <a:pt x="1727" y="442"/>
                    <a:pt x="1702" y="437"/>
                  </a:cubicBezTo>
                  <a:cubicBezTo>
                    <a:pt x="1698" y="429"/>
                    <a:pt x="1689" y="429"/>
                    <a:pt x="1684" y="422"/>
                  </a:cubicBezTo>
                  <a:cubicBezTo>
                    <a:pt x="1677" y="420"/>
                    <a:pt x="1669" y="417"/>
                    <a:pt x="1663" y="413"/>
                  </a:cubicBezTo>
                  <a:cubicBezTo>
                    <a:pt x="1656" y="409"/>
                    <a:pt x="1651" y="403"/>
                    <a:pt x="1643" y="401"/>
                  </a:cubicBezTo>
                  <a:cubicBezTo>
                    <a:pt x="1637" y="396"/>
                    <a:pt x="1628" y="396"/>
                    <a:pt x="1623" y="389"/>
                  </a:cubicBezTo>
                  <a:cubicBezTo>
                    <a:pt x="1618" y="389"/>
                    <a:pt x="1618" y="384"/>
                    <a:pt x="1613" y="384"/>
                  </a:cubicBezTo>
                  <a:cubicBezTo>
                    <a:pt x="1610" y="385"/>
                    <a:pt x="1611" y="381"/>
                    <a:pt x="1608" y="381"/>
                  </a:cubicBezTo>
                  <a:cubicBezTo>
                    <a:pt x="1606" y="381"/>
                    <a:pt x="1604" y="379"/>
                    <a:pt x="1603" y="377"/>
                  </a:cubicBezTo>
                  <a:cubicBezTo>
                    <a:pt x="1601" y="377"/>
                    <a:pt x="1599" y="378"/>
                    <a:pt x="1598" y="376"/>
                  </a:cubicBezTo>
                  <a:cubicBezTo>
                    <a:pt x="1598" y="373"/>
                    <a:pt x="1594" y="374"/>
                    <a:pt x="1593" y="372"/>
                  </a:cubicBezTo>
                  <a:cubicBezTo>
                    <a:pt x="1589" y="372"/>
                    <a:pt x="1585" y="369"/>
                    <a:pt x="1583" y="365"/>
                  </a:cubicBezTo>
                  <a:cubicBezTo>
                    <a:pt x="1572" y="368"/>
                    <a:pt x="1571" y="356"/>
                    <a:pt x="1560" y="358"/>
                  </a:cubicBezTo>
                  <a:cubicBezTo>
                    <a:pt x="1555" y="351"/>
                    <a:pt x="1543" y="353"/>
                    <a:pt x="1540" y="344"/>
                  </a:cubicBezTo>
                  <a:cubicBezTo>
                    <a:pt x="1534" y="346"/>
                    <a:pt x="1529" y="347"/>
                    <a:pt x="1528" y="342"/>
                  </a:cubicBezTo>
                  <a:cubicBezTo>
                    <a:pt x="1523" y="343"/>
                    <a:pt x="1520" y="339"/>
                    <a:pt x="1516" y="337"/>
                  </a:cubicBezTo>
                  <a:cubicBezTo>
                    <a:pt x="1506" y="339"/>
                    <a:pt x="1502" y="331"/>
                    <a:pt x="1493" y="331"/>
                  </a:cubicBezTo>
                  <a:cubicBezTo>
                    <a:pt x="1486" y="327"/>
                    <a:pt x="1478" y="325"/>
                    <a:pt x="1469" y="324"/>
                  </a:cubicBezTo>
                  <a:cubicBezTo>
                    <a:pt x="1467" y="321"/>
                    <a:pt x="1460" y="323"/>
                    <a:pt x="1456" y="322"/>
                  </a:cubicBezTo>
                  <a:cubicBezTo>
                    <a:pt x="1454" y="318"/>
                    <a:pt x="1445" y="322"/>
                    <a:pt x="1444" y="317"/>
                  </a:cubicBezTo>
                  <a:cubicBezTo>
                    <a:pt x="1433" y="318"/>
                    <a:pt x="1433" y="319"/>
                    <a:pt x="1424" y="319"/>
                  </a:cubicBezTo>
                  <a:cubicBezTo>
                    <a:pt x="1422" y="316"/>
                    <a:pt x="1419" y="315"/>
                    <a:pt x="1415" y="316"/>
                  </a:cubicBezTo>
                  <a:cubicBezTo>
                    <a:pt x="1411" y="318"/>
                    <a:pt x="1405" y="311"/>
                    <a:pt x="1404" y="318"/>
                  </a:cubicBezTo>
                  <a:cubicBezTo>
                    <a:pt x="1416" y="318"/>
                    <a:pt x="1426" y="323"/>
                    <a:pt x="1438" y="323"/>
                  </a:cubicBezTo>
                  <a:cubicBezTo>
                    <a:pt x="1447" y="319"/>
                    <a:pt x="1447" y="328"/>
                    <a:pt x="1456" y="324"/>
                  </a:cubicBezTo>
                  <a:cubicBezTo>
                    <a:pt x="1460" y="329"/>
                    <a:pt x="1466" y="329"/>
                    <a:pt x="1473" y="330"/>
                  </a:cubicBezTo>
                  <a:cubicBezTo>
                    <a:pt x="1479" y="330"/>
                    <a:pt x="1482" y="334"/>
                    <a:pt x="1487" y="336"/>
                  </a:cubicBezTo>
                  <a:cubicBezTo>
                    <a:pt x="1492" y="338"/>
                    <a:pt x="1499" y="337"/>
                    <a:pt x="1502" y="342"/>
                  </a:cubicBezTo>
                  <a:cubicBezTo>
                    <a:pt x="1513" y="345"/>
                    <a:pt x="1524" y="347"/>
                    <a:pt x="1533" y="354"/>
                  </a:cubicBezTo>
                  <a:cubicBezTo>
                    <a:pt x="1543" y="358"/>
                    <a:pt x="1553" y="362"/>
                    <a:pt x="1561" y="367"/>
                  </a:cubicBezTo>
                  <a:cubicBezTo>
                    <a:pt x="1564" y="367"/>
                    <a:pt x="1566" y="369"/>
                    <a:pt x="1567" y="373"/>
                  </a:cubicBezTo>
                  <a:cubicBezTo>
                    <a:pt x="1571" y="372"/>
                    <a:pt x="1574" y="372"/>
                    <a:pt x="1576" y="373"/>
                  </a:cubicBezTo>
                  <a:cubicBezTo>
                    <a:pt x="1582" y="374"/>
                    <a:pt x="1584" y="382"/>
                    <a:pt x="1591" y="382"/>
                  </a:cubicBezTo>
                  <a:cubicBezTo>
                    <a:pt x="1598" y="388"/>
                    <a:pt x="1610" y="390"/>
                    <a:pt x="1618" y="397"/>
                  </a:cubicBezTo>
                  <a:cubicBezTo>
                    <a:pt x="1626" y="404"/>
                    <a:pt x="1639" y="404"/>
                    <a:pt x="1645" y="414"/>
                  </a:cubicBezTo>
                  <a:cubicBezTo>
                    <a:pt x="1655" y="417"/>
                    <a:pt x="1664" y="423"/>
                    <a:pt x="1672" y="429"/>
                  </a:cubicBezTo>
                  <a:cubicBezTo>
                    <a:pt x="1683" y="433"/>
                    <a:pt x="1693" y="436"/>
                    <a:pt x="1701" y="444"/>
                  </a:cubicBezTo>
                  <a:cubicBezTo>
                    <a:pt x="1705" y="444"/>
                    <a:pt x="1706" y="446"/>
                    <a:pt x="1709" y="447"/>
                  </a:cubicBezTo>
                  <a:cubicBezTo>
                    <a:pt x="1709" y="450"/>
                    <a:pt x="1715" y="447"/>
                    <a:pt x="1716" y="450"/>
                  </a:cubicBezTo>
                  <a:cubicBezTo>
                    <a:pt x="1720" y="454"/>
                    <a:pt x="1724" y="456"/>
                    <a:pt x="1730" y="456"/>
                  </a:cubicBezTo>
                  <a:cubicBezTo>
                    <a:pt x="1733" y="461"/>
                    <a:pt x="1738" y="463"/>
                    <a:pt x="1745" y="462"/>
                  </a:cubicBezTo>
                  <a:cubicBezTo>
                    <a:pt x="1748" y="467"/>
                    <a:pt x="1754" y="469"/>
                    <a:pt x="1760" y="471"/>
                  </a:cubicBezTo>
                  <a:cubicBezTo>
                    <a:pt x="1761" y="474"/>
                    <a:pt x="1765" y="472"/>
                    <a:pt x="1767" y="474"/>
                  </a:cubicBezTo>
                  <a:cubicBezTo>
                    <a:pt x="1768" y="476"/>
                    <a:pt x="1770" y="478"/>
                    <a:pt x="1774" y="477"/>
                  </a:cubicBezTo>
                  <a:cubicBezTo>
                    <a:pt x="1778" y="481"/>
                    <a:pt x="1780" y="486"/>
                    <a:pt x="1788" y="483"/>
                  </a:cubicBezTo>
                  <a:cubicBezTo>
                    <a:pt x="1793" y="486"/>
                    <a:pt x="1798" y="488"/>
                    <a:pt x="1803" y="490"/>
                  </a:cubicBezTo>
                  <a:cubicBezTo>
                    <a:pt x="1806" y="494"/>
                    <a:pt x="1815" y="492"/>
                    <a:pt x="1819" y="495"/>
                  </a:cubicBezTo>
                  <a:cubicBezTo>
                    <a:pt x="1833" y="495"/>
                    <a:pt x="1841" y="502"/>
                    <a:pt x="1854" y="503"/>
                  </a:cubicBezTo>
                  <a:cubicBezTo>
                    <a:pt x="1858" y="506"/>
                    <a:pt x="1864" y="506"/>
                    <a:pt x="1870" y="506"/>
                  </a:cubicBezTo>
                  <a:cubicBezTo>
                    <a:pt x="1873" y="511"/>
                    <a:pt x="1884" y="506"/>
                    <a:pt x="1888" y="510"/>
                  </a:cubicBezTo>
                  <a:cubicBezTo>
                    <a:pt x="1888" y="513"/>
                    <a:pt x="1880" y="511"/>
                    <a:pt x="1881" y="515"/>
                  </a:cubicBezTo>
                  <a:cubicBezTo>
                    <a:pt x="1876" y="514"/>
                    <a:pt x="1875" y="523"/>
                    <a:pt x="1872" y="517"/>
                  </a:cubicBezTo>
                  <a:cubicBezTo>
                    <a:pt x="1869" y="516"/>
                    <a:pt x="1866" y="515"/>
                    <a:pt x="1863" y="514"/>
                  </a:cubicBezTo>
                  <a:cubicBezTo>
                    <a:pt x="1858" y="515"/>
                    <a:pt x="1861" y="521"/>
                    <a:pt x="1855" y="520"/>
                  </a:cubicBezTo>
                  <a:cubicBezTo>
                    <a:pt x="1852" y="516"/>
                    <a:pt x="1845" y="518"/>
                    <a:pt x="1841" y="516"/>
                  </a:cubicBezTo>
                  <a:cubicBezTo>
                    <a:pt x="1835" y="516"/>
                    <a:pt x="1831" y="512"/>
                    <a:pt x="1825" y="512"/>
                  </a:cubicBezTo>
                  <a:cubicBezTo>
                    <a:pt x="1817" y="506"/>
                    <a:pt x="1806" y="506"/>
                    <a:pt x="1798" y="499"/>
                  </a:cubicBezTo>
                  <a:cubicBezTo>
                    <a:pt x="1791" y="501"/>
                    <a:pt x="1788" y="497"/>
                    <a:pt x="1784" y="495"/>
                  </a:cubicBezTo>
                  <a:cubicBezTo>
                    <a:pt x="1781" y="495"/>
                    <a:pt x="1779" y="493"/>
                    <a:pt x="1775" y="495"/>
                  </a:cubicBezTo>
                  <a:cubicBezTo>
                    <a:pt x="1775" y="490"/>
                    <a:pt x="1771" y="491"/>
                    <a:pt x="1769" y="489"/>
                  </a:cubicBezTo>
                  <a:cubicBezTo>
                    <a:pt x="1759" y="486"/>
                    <a:pt x="1750" y="481"/>
                    <a:pt x="1741" y="476"/>
                  </a:cubicBezTo>
                  <a:cubicBezTo>
                    <a:pt x="1738" y="472"/>
                    <a:pt x="1730" y="475"/>
                    <a:pt x="1728" y="470"/>
                  </a:cubicBezTo>
                  <a:cubicBezTo>
                    <a:pt x="1723" y="468"/>
                    <a:pt x="1719" y="465"/>
                    <a:pt x="1714" y="463"/>
                  </a:cubicBezTo>
                  <a:cubicBezTo>
                    <a:pt x="1713" y="461"/>
                    <a:pt x="1709" y="462"/>
                    <a:pt x="1707" y="460"/>
                  </a:cubicBezTo>
                  <a:cubicBezTo>
                    <a:pt x="1705" y="458"/>
                    <a:pt x="1703" y="456"/>
                    <a:pt x="1700" y="457"/>
                  </a:cubicBezTo>
                  <a:cubicBezTo>
                    <a:pt x="1699" y="450"/>
                    <a:pt x="1691" y="452"/>
                    <a:pt x="1687" y="448"/>
                  </a:cubicBezTo>
                  <a:cubicBezTo>
                    <a:pt x="1680" y="441"/>
                    <a:pt x="1670" y="438"/>
                    <a:pt x="1662" y="433"/>
                  </a:cubicBezTo>
                  <a:cubicBezTo>
                    <a:pt x="1653" y="427"/>
                    <a:pt x="1642" y="426"/>
                    <a:pt x="1637" y="415"/>
                  </a:cubicBezTo>
                  <a:cubicBezTo>
                    <a:pt x="1634" y="416"/>
                    <a:pt x="1632" y="415"/>
                    <a:pt x="1630" y="414"/>
                  </a:cubicBezTo>
                  <a:cubicBezTo>
                    <a:pt x="1626" y="415"/>
                    <a:pt x="1627" y="409"/>
                    <a:pt x="1623" y="411"/>
                  </a:cubicBezTo>
                  <a:cubicBezTo>
                    <a:pt x="1618" y="408"/>
                    <a:pt x="1613" y="406"/>
                    <a:pt x="1608" y="405"/>
                  </a:cubicBezTo>
                  <a:cubicBezTo>
                    <a:pt x="1607" y="399"/>
                    <a:pt x="1598" y="403"/>
                    <a:pt x="1598" y="396"/>
                  </a:cubicBezTo>
                  <a:cubicBezTo>
                    <a:pt x="1591" y="396"/>
                    <a:pt x="1586" y="394"/>
                    <a:pt x="1583" y="390"/>
                  </a:cubicBezTo>
                  <a:cubicBezTo>
                    <a:pt x="1580" y="386"/>
                    <a:pt x="1573" y="389"/>
                    <a:pt x="1571" y="383"/>
                  </a:cubicBezTo>
                  <a:cubicBezTo>
                    <a:pt x="1567" y="384"/>
                    <a:pt x="1565" y="382"/>
                    <a:pt x="1564" y="380"/>
                  </a:cubicBezTo>
                  <a:cubicBezTo>
                    <a:pt x="1561" y="379"/>
                    <a:pt x="1558" y="378"/>
                    <a:pt x="1557" y="377"/>
                  </a:cubicBezTo>
                  <a:cubicBezTo>
                    <a:pt x="1546" y="373"/>
                    <a:pt x="1538" y="367"/>
                    <a:pt x="1528" y="364"/>
                  </a:cubicBezTo>
                  <a:cubicBezTo>
                    <a:pt x="1510" y="354"/>
                    <a:pt x="1491" y="347"/>
                    <a:pt x="1470" y="341"/>
                  </a:cubicBezTo>
                  <a:cubicBezTo>
                    <a:pt x="1466" y="340"/>
                    <a:pt x="1461" y="338"/>
                    <a:pt x="1456" y="337"/>
                  </a:cubicBezTo>
                  <a:cubicBezTo>
                    <a:pt x="1452" y="335"/>
                    <a:pt x="1444" y="337"/>
                    <a:pt x="1440" y="333"/>
                  </a:cubicBezTo>
                  <a:cubicBezTo>
                    <a:pt x="1435" y="331"/>
                    <a:pt x="1429" y="331"/>
                    <a:pt x="1424" y="330"/>
                  </a:cubicBezTo>
                  <a:cubicBezTo>
                    <a:pt x="1421" y="329"/>
                    <a:pt x="1419" y="327"/>
                    <a:pt x="1415" y="329"/>
                  </a:cubicBezTo>
                  <a:cubicBezTo>
                    <a:pt x="1412" y="329"/>
                    <a:pt x="1409" y="326"/>
                    <a:pt x="1409" y="330"/>
                  </a:cubicBezTo>
                  <a:cubicBezTo>
                    <a:pt x="1421" y="329"/>
                    <a:pt x="1427" y="338"/>
                    <a:pt x="1441" y="336"/>
                  </a:cubicBezTo>
                  <a:cubicBezTo>
                    <a:pt x="1448" y="343"/>
                    <a:pt x="1460" y="341"/>
                    <a:pt x="1469" y="346"/>
                  </a:cubicBezTo>
                  <a:cubicBezTo>
                    <a:pt x="1478" y="351"/>
                    <a:pt x="1489" y="352"/>
                    <a:pt x="1497" y="356"/>
                  </a:cubicBezTo>
                  <a:cubicBezTo>
                    <a:pt x="1506" y="361"/>
                    <a:pt x="1516" y="365"/>
                    <a:pt x="1526" y="369"/>
                  </a:cubicBezTo>
                  <a:cubicBezTo>
                    <a:pt x="1529" y="374"/>
                    <a:pt x="1534" y="373"/>
                    <a:pt x="1537" y="378"/>
                  </a:cubicBezTo>
                  <a:cubicBezTo>
                    <a:pt x="1540" y="378"/>
                    <a:pt x="1541" y="380"/>
                    <a:pt x="1546" y="379"/>
                  </a:cubicBezTo>
                  <a:cubicBezTo>
                    <a:pt x="1546" y="383"/>
                    <a:pt x="1549" y="382"/>
                    <a:pt x="1551" y="384"/>
                  </a:cubicBezTo>
                  <a:cubicBezTo>
                    <a:pt x="1558" y="383"/>
                    <a:pt x="1558" y="393"/>
                    <a:pt x="1566" y="391"/>
                  </a:cubicBezTo>
                  <a:cubicBezTo>
                    <a:pt x="1569" y="394"/>
                    <a:pt x="1574" y="397"/>
                    <a:pt x="1580" y="397"/>
                  </a:cubicBezTo>
                  <a:cubicBezTo>
                    <a:pt x="1587" y="404"/>
                    <a:pt x="1597" y="406"/>
                    <a:pt x="1605" y="412"/>
                  </a:cubicBezTo>
                  <a:cubicBezTo>
                    <a:pt x="1612" y="411"/>
                    <a:pt x="1613" y="419"/>
                    <a:pt x="1619" y="418"/>
                  </a:cubicBezTo>
                  <a:cubicBezTo>
                    <a:pt x="1624" y="422"/>
                    <a:pt x="1629" y="423"/>
                    <a:pt x="1634" y="425"/>
                  </a:cubicBezTo>
                  <a:cubicBezTo>
                    <a:pt x="1635" y="427"/>
                    <a:pt x="1635" y="430"/>
                    <a:pt x="1639" y="428"/>
                  </a:cubicBezTo>
                  <a:cubicBezTo>
                    <a:pt x="1640" y="431"/>
                    <a:pt x="1640" y="433"/>
                    <a:pt x="1644" y="432"/>
                  </a:cubicBezTo>
                  <a:cubicBezTo>
                    <a:pt x="1646" y="437"/>
                    <a:pt x="1652" y="436"/>
                    <a:pt x="1655" y="441"/>
                  </a:cubicBezTo>
                  <a:cubicBezTo>
                    <a:pt x="1661" y="440"/>
                    <a:pt x="1663" y="444"/>
                    <a:pt x="1667" y="448"/>
                  </a:cubicBezTo>
                  <a:cubicBezTo>
                    <a:pt x="1672" y="448"/>
                    <a:pt x="1678" y="447"/>
                    <a:pt x="1679" y="454"/>
                  </a:cubicBezTo>
                  <a:cubicBezTo>
                    <a:pt x="1683" y="456"/>
                    <a:pt x="1689" y="454"/>
                    <a:pt x="1689" y="461"/>
                  </a:cubicBezTo>
                  <a:cubicBezTo>
                    <a:pt x="1696" y="460"/>
                    <a:pt x="1698" y="465"/>
                    <a:pt x="1701" y="468"/>
                  </a:cubicBezTo>
                  <a:cubicBezTo>
                    <a:pt x="1711" y="471"/>
                    <a:pt x="1719" y="475"/>
                    <a:pt x="1726" y="481"/>
                  </a:cubicBezTo>
                  <a:cubicBezTo>
                    <a:pt x="1731" y="481"/>
                    <a:pt x="1736" y="482"/>
                    <a:pt x="1738" y="486"/>
                  </a:cubicBezTo>
                  <a:cubicBezTo>
                    <a:pt x="1742" y="489"/>
                    <a:pt x="1749" y="485"/>
                    <a:pt x="1750" y="492"/>
                  </a:cubicBezTo>
                  <a:cubicBezTo>
                    <a:pt x="1757" y="491"/>
                    <a:pt x="1758" y="497"/>
                    <a:pt x="1764" y="497"/>
                  </a:cubicBezTo>
                  <a:cubicBezTo>
                    <a:pt x="1766" y="502"/>
                    <a:pt x="1774" y="499"/>
                    <a:pt x="1776" y="503"/>
                  </a:cubicBezTo>
                  <a:cubicBezTo>
                    <a:pt x="1781" y="504"/>
                    <a:pt x="1784" y="509"/>
                    <a:pt x="1791" y="507"/>
                  </a:cubicBezTo>
                  <a:cubicBezTo>
                    <a:pt x="1792" y="514"/>
                    <a:pt x="1802" y="507"/>
                    <a:pt x="1803" y="514"/>
                  </a:cubicBezTo>
                  <a:cubicBezTo>
                    <a:pt x="1808" y="514"/>
                    <a:pt x="1813" y="515"/>
                    <a:pt x="1817" y="518"/>
                  </a:cubicBezTo>
                  <a:cubicBezTo>
                    <a:pt x="1819" y="518"/>
                    <a:pt x="1822" y="518"/>
                    <a:pt x="1822" y="522"/>
                  </a:cubicBezTo>
                  <a:cubicBezTo>
                    <a:pt x="1826" y="521"/>
                    <a:pt x="1828" y="522"/>
                    <a:pt x="1829" y="525"/>
                  </a:cubicBezTo>
                  <a:cubicBezTo>
                    <a:pt x="1835" y="524"/>
                    <a:pt x="1840" y="524"/>
                    <a:pt x="1843" y="527"/>
                  </a:cubicBezTo>
                  <a:cubicBezTo>
                    <a:pt x="1846" y="526"/>
                    <a:pt x="1848" y="527"/>
                    <a:pt x="1850" y="528"/>
                  </a:cubicBezTo>
                  <a:cubicBezTo>
                    <a:pt x="1850" y="530"/>
                    <a:pt x="1853" y="530"/>
                    <a:pt x="1850" y="532"/>
                  </a:cubicBezTo>
                  <a:cubicBezTo>
                    <a:pt x="1844" y="539"/>
                    <a:pt x="1833" y="532"/>
                    <a:pt x="1822" y="537"/>
                  </a:cubicBezTo>
                  <a:cubicBezTo>
                    <a:pt x="1809" y="530"/>
                    <a:pt x="1790" y="532"/>
                    <a:pt x="1778" y="523"/>
                  </a:cubicBezTo>
                  <a:cubicBezTo>
                    <a:pt x="1773" y="524"/>
                    <a:pt x="1771" y="521"/>
                    <a:pt x="1768" y="518"/>
                  </a:cubicBezTo>
                  <a:cubicBezTo>
                    <a:pt x="1763" y="519"/>
                    <a:pt x="1760" y="515"/>
                    <a:pt x="1756" y="513"/>
                  </a:cubicBezTo>
                  <a:cubicBezTo>
                    <a:pt x="1751" y="515"/>
                    <a:pt x="1749" y="511"/>
                    <a:pt x="1746" y="509"/>
                  </a:cubicBezTo>
                  <a:cubicBezTo>
                    <a:pt x="1741" y="509"/>
                    <a:pt x="1738" y="506"/>
                    <a:pt x="1735" y="504"/>
                  </a:cubicBezTo>
                  <a:cubicBezTo>
                    <a:pt x="1726" y="503"/>
                    <a:pt x="1719" y="500"/>
                    <a:pt x="1713" y="495"/>
                  </a:cubicBezTo>
                  <a:cubicBezTo>
                    <a:pt x="1705" y="493"/>
                    <a:pt x="1698" y="489"/>
                    <a:pt x="1691" y="485"/>
                  </a:cubicBezTo>
                  <a:cubicBezTo>
                    <a:pt x="1687" y="485"/>
                    <a:pt x="1686" y="480"/>
                    <a:pt x="1682" y="480"/>
                  </a:cubicBezTo>
                  <a:cubicBezTo>
                    <a:pt x="1680" y="476"/>
                    <a:pt x="1674" y="477"/>
                    <a:pt x="1671" y="473"/>
                  </a:cubicBezTo>
                  <a:cubicBezTo>
                    <a:pt x="1668" y="472"/>
                    <a:pt x="1663" y="473"/>
                    <a:pt x="1662" y="468"/>
                  </a:cubicBezTo>
                  <a:cubicBezTo>
                    <a:pt x="1659" y="466"/>
                    <a:pt x="1653" y="467"/>
                    <a:pt x="1650" y="464"/>
                  </a:cubicBezTo>
                  <a:cubicBezTo>
                    <a:pt x="1645" y="461"/>
                    <a:pt x="1644" y="455"/>
                    <a:pt x="1637" y="455"/>
                  </a:cubicBezTo>
                  <a:cubicBezTo>
                    <a:pt x="1635" y="450"/>
                    <a:pt x="1630" y="448"/>
                    <a:pt x="1626" y="444"/>
                  </a:cubicBezTo>
                  <a:cubicBezTo>
                    <a:pt x="1621" y="439"/>
                    <a:pt x="1611" y="443"/>
                    <a:pt x="1609" y="434"/>
                  </a:cubicBezTo>
                  <a:cubicBezTo>
                    <a:pt x="1601" y="434"/>
                    <a:pt x="1598" y="425"/>
                    <a:pt x="1590" y="426"/>
                  </a:cubicBezTo>
                  <a:cubicBezTo>
                    <a:pt x="1590" y="420"/>
                    <a:pt x="1585" y="423"/>
                    <a:pt x="1582" y="421"/>
                  </a:cubicBezTo>
                  <a:cubicBezTo>
                    <a:pt x="1580" y="418"/>
                    <a:pt x="1578" y="415"/>
                    <a:pt x="1572" y="416"/>
                  </a:cubicBezTo>
                  <a:cubicBezTo>
                    <a:pt x="1571" y="413"/>
                    <a:pt x="1568" y="411"/>
                    <a:pt x="1565" y="411"/>
                  </a:cubicBezTo>
                  <a:cubicBezTo>
                    <a:pt x="1565" y="403"/>
                    <a:pt x="1557" y="409"/>
                    <a:pt x="1557" y="403"/>
                  </a:cubicBezTo>
                  <a:cubicBezTo>
                    <a:pt x="1554" y="403"/>
                    <a:pt x="1551" y="401"/>
                    <a:pt x="1549" y="398"/>
                  </a:cubicBezTo>
                  <a:cubicBezTo>
                    <a:pt x="1547" y="395"/>
                    <a:pt x="1543" y="395"/>
                    <a:pt x="1540" y="393"/>
                  </a:cubicBezTo>
                  <a:cubicBezTo>
                    <a:pt x="1534" y="389"/>
                    <a:pt x="1528" y="386"/>
                    <a:pt x="1522" y="383"/>
                  </a:cubicBezTo>
                  <a:cubicBezTo>
                    <a:pt x="1508" y="379"/>
                    <a:pt x="1498" y="370"/>
                    <a:pt x="1484" y="365"/>
                  </a:cubicBezTo>
                  <a:cubicBezTo>
                    <a:pt x="1478" y="362"/>
                    <a:pt x="1474" y="356"/>
                    <a:pt x="1464" y="358"/>
                  </a:cubicBezTo>
                  <a:cubicBezTo>
                    <a:pt x="1459" y="353"/>
                    <a:pt x="1453" y="350"/>
                    <a:pt x="1445" y="350"/>
                  </a:cubicBezTo>
                  <a:cubicBezTo>
                    <a:pt x="1444" y="346"/>
                    <a:pt x="1441" y="346"/>
                    <a:pt x="1436" y="347"/>
                  </a:cubicBezTo>
                  <a:cubicBezTo>
                    <a:pt x="1433" y="346"/>
                    <a:pt x="1429" y="345"/>
                    <a:pt x="1426" y="343"/>
                  </a:cubicBezTo>
                  <a:cubicBezTo>
                    <a:pt x="1419" y="340"/>
                    <a:pt x="1409" y="342"/>
                    <a:pt x="1403" y="338"/>
                  </a:cubicBezTo>
                  <a:cubicBezTo>
                    <a:pt x="1397" y="335"/>
                    <a:pt x="1385" y="340"/>
                    <a:pt x="1382" y="333"/>
                  </a:cubicBezTo>
                  <a:cubicBezTo>
                    <a:pt x="1374" y="333"/>
                    <a:pt x="1366" y="332"/>
                    <a:pt x="1360" y="330"/>
                  </a:cubicBezTo>
                  <a:cubicBezTo>
                    <a:pt x="1343" y="330"/>
                    <a:pt x="1327" y="329"/>
                    <a:pt x="1311" y="328"/>
                  </a:cubicBezTo>
                  <a:cubicBezTo>
                    <a:pt x="1310" y="336"/>
                    <a:pt x="1320" y="328"/>
                    <a:pt x="1323" y="332"/>
                  </a:cubicBezTo>
                  <a:cubicBezTo>
                    <a:pt x="1329" y="331"/>
                    <a:pt x="1332" y="335"/>
                    <a:pt x="1340" y="331"/>
                  </a:cubicBezTo>
                  <a:cubicBezTo>
                    <a:pt x="1343" y="336"/>
                    <a:pt x="1351" y="331"/>
                    <a:pt x="1354" y="336"/>
                  </a:cubicBezTo>
                  <a:cubicBezTo>
                    <a:pt x="1361" y="334"/>
                    <a:pt x="1365" y="336"/>
                    <a:pt x="1370" y="337"/>
                  </a:cubicBezTo>
                  <a:cubicBezTo>
                    <a:pt x="1379" y="339"/>
                    <a:pt x="1390" y="339"/>
                    <a:pt x="1398" y="343"/>
                  </a:cubicBezTo>
                  <a:cubicBezTo>
                    <a:pt x="1401" y="346"/>
                    <a:pt x="1410" y="341"/>
                    <a:pt x="1412" y="347"/>
                  </a:cubicBezTo>
                  <a:cubicBezTo>
                    <a:pt x="1417" y="348"/>
                    <a:pt x="1424" y="347"/>
                    <a:pt x="1426" y="352"/>
                  </a:cubicBezTo>
                  <a:cubicBezTo>
                    <a:pt x="1435" y="353"/>
                    <a:pt x="1445" y="354"/>
                    <a:pt x="1452" y="360"/>
                  </a:cubicBezTo>
                  <a:cubicBezTo>
                    <a:pt x="1457" y="360"/>
                    <a:pt x="1459" y="365"/>
                    <a:pt x="1466" y="364"/>
                  </a:cubicBezTo>
                  <a:cubicBezTo>
                    <a:pt x="1469" y="367"/>
                    <a:pt x="1473" y="369"/>
                    <a:pt x="1478" y="371"/>
                  </a:cubicBezTo>
                  <a:cubicBezTo>
                    <a:pt x="1485" y="377"/>
                    <a:pt x="1496" y="378"/>
                    <a:pt x="1502" y="384"/>
                  </a:cubicBezTo>
                  <a:cubicBezTo>
                    <a:pt x="1513" y="385"/>
                    <a:pt x="1518" y="395"/>
                    <a:pt x="1529" y="395"/>
                  </a:cubicBezTo>
                  <a:cubicBezTo>
                    <a:pt x="1530" y="401"/>
                    <a:pt x="1526" y="400"/>
                    <a:pt x="1530" y="404"/>
                  </a:cubicBezTo>
                  <a:cubicBezTo>
                    <a:pt x="1541" y="399"/>
                    <a:pt x="1542" y="408"/>
                    <a:pt x="1549" y="409"/>
                  </a:cubicBezTo>
                  <a:cubicBezTo>
                    <a:pt x="1549" y="414"/>
                    <a:pt x="1556" y="410"/>
                    <a:pt x="1557" y="414"/>
                  </a:cubicBezTo>
                  <a:cubicBezTo>
                    <a:pt x="1558" y="419"/>
                    <a:pt x="1563" y="417"/>
                    <a:pt x="1565" y="422"/>
                  </a:cubicBezTo>
                  <a:cubicBezTo>
                    <a:pt x="1571" y="418"/>
                    <a:pt x="1568" y="428"/>
                    <a:pt x="1574" y="424"/>
                  </a:cubicBezTo>
                  <a:cubicBezTo>
                    <a:pt x="1575" y="429"/>
                    <a:pt x="1581" y="428"/>
                    <a:pt x="1582" y="432"/>
                  </a:cubicBezTo>
                  <a:cubicBezTo>
                    <a:pt x="1585" y="432"/>
                    <a:pt x="1588" y="434"/>
                    <a:pt x="1591" y="435"/>
                  </a:cubicBezTo>
                  <a:cubicBezTo>
                    <a:pt x="1592" y="440"/>
                    <a:pt x="1600" y="435"/>
                    <a:pt x="1599" y="442"/>
                  </a:cubicBezTo>
                  <a:cubicBezTo>
                    <a:pt x="1608" y="441"/>
                    <a:pt x="1610" y="450"/>
                    <a:pt x="1618" y="450"/>
                  </a:cubicBezTo>
                  <a:cubicBezTo>
                    <a:pt x="1623" y="455"/>
                    <a:pt x="1630" y="457"/>
                    <a:pt x="1634" y="462"/>
                  </a:cubicBezTo>
                  <a:cubicBezTo>
                    <a:pt x="1641" y="464"/>
                    <a:pt x="1644" y="471"/>
                    <a:pt x="1651" y="473"/>
                  </a:cubicBezTo>
                  <a:cubicBezTo>
                    <a:pt x="1653" y="475"/>
                    <a:pt x="1656" y="477"/>
                    <a:pt x="1659" y="478"/>
                  </a:cubicBezTo>
                  <a:cubicBezTo>
                    <a:pt x="1663" y="478"/>
                    <a:pt x="1662" y="486"/>
                    <a:pt x="1669" y="483"/>
                  </a:cubicBezTo>
                  <a:cubicBezTo>
                    <a:pt x="1673" y="488"/>
                    <a:pt x="1680" y="489"/>
                    <a:pt x="1686" y="493"/>
                  </a:cubicBezTo>
                  <a:cubicBezTo>
                    <a:pt x="1691" y="497"/>
                    <a:pt x="1700" y="497"/>
                    <a:pt x="1703" y="503"/>
                  </a:cubicBezTo>
                  <a:cubicBezTo>
                    <a:pt x="1712" y="502"/>
                    <a:pt x="1716" y="509"/>
                    <a:pt x="1722" y="511"/>
                  </a:cubicBezTo>
                  <a:cubicBezTo>
                    <a:pt x="1729" y="513"/>
                    <a:pt x="1736" y="515"/>
                    <a:pt x="1742" y="518"/>
                  </a:cubicBezTo>
                  <a:cubicBezTo>
                    <a:pt x="1748" y="521"/>
                    <a:pt x="1755" y="522"/>
                    <a:pt x="1759" y="529"/>
                  </a:cubicBezTo>
                  <a:cubicBezTo>
                    <a:pt x="1768" y="527"/>
                    <a:pt x="1772" y="533"/>
                    <a:pt x="1780" y="534"/>
                  </a:cubicBezTo>
                  <a:cubicBezTo>
                    <a:pt x="1788" y="534"/>
                    <a:pt x="1792" y="539"/>
                    <a:pt x="1801" y="539"/>
                  </a:cubicBezTo>
                  <a:cubicBezTo>
                    <a:pt x="1804" y="546"/>
                    <a:pt x="1816" y="540"/>
                    <a:pt x="1818" y="549"/>
                  </a:cubicBezTo>
                  <a:cubicBezTo>
                    <a:pt x="1808" y="550"/>
                    <a:pt x="1803" y="545"/>
                    <a:pt x="1791" y="549"/>
                  </a:cubicBezTo>
                  <a:cubicBezTo>
                    <a:pt x="1790" y="544"/>
                    <a:pt x="1783" y="547"/>
                    <a:pt x="1780" y="545"/>
                  </a:cubicBezTo>
                  <a:cubicBezTo>
                    <a:pt x="1776" y="540"/>
                    <a:pt x="1769" y="546"/>
                    <a:pt x="1767" y="538"/>
                  </a:cubicBezTo>
                  <a:cubicBezTo>
                    <a:pt x="1759" y="541"/>
                    <a:pt x="1757" y="534"/>
                    <a:pt x="1747" y="537"/>
                  </a:cubicBezTo>
                  <a:cubicBezTo>
                    <a:pt x="1738" y="528"/>
                    <a:pt x="1721" y="530"/>
                    <a:pt x="1713" y="519"/>
                  </a:cubicBezTo>
                  <a:cubicBezTo>
                    <a:pt x="1706" y="523"/>
                    <a:pt x="1710" y="512"/>
                    <a:pt x="1704" y="516"/>
                  </a:cubicBezTo>
                  <a:cubicBezTo>
                    <a:pt x="1700" y="516"/>
                    <a:pt x="1698" y="514"/>
                    <a:pt x="1696" y="511"/>
                  </a:cubicBezTo>
                  <a:cubicBezTo>
                    <a:pt x="1690" y="508"/>
                    <a:pt x="1683" y="507"/>
                    <a:pt x="1679" y="501"/>
                  </a:cubicBezTo>
                  <a:cubicBezTo>
                    <a:pt x="1666" y="497"/>
                    <a:pt x="1656" y="488"/>
                    <a:pt x="1646" y="480"/>
                  </a:cubicBezTo>
                  <a:cubicBezTo>
                    <a:pt x="1643" y="480"/>
                    <a:pt x="1643" y="474"/>
                    <a:pt x="1637" y="477"/>
                  </a:cubicBezTo>
                  <a:cubicBezTo>
                    <a:pt x="1636" y="472"/>
                    <a:pt x="1632" y="471"/>
                    <a:pt x="1629" y="470"/>
                  </a:cubicBezTo>
                  <a:cubicBezTo>
                    <a:pt x="1624" y="472"/>
                    <a:pt x="1625" y="464"/>
                    <a:pt x="1621" y="465"/>
                  </a:cubicBezTo>
                  <a:cubicBezTo>
                    <a:pt x="1617" y="465"/>
                    <a:pt x="1616" y="460"/>
                    <a:pt x="1613" y="457"/>
                  </a:cubicBezTo>
                  <a:cubicBezTo>
                    <a:pt x="1606" y="458"/>
                    <a:pt x="1604" y="451"/>
                    <a:pt x="1597" y="451"/>
                  </a:cubicBezTo>
                  <a:cubicBezTo>
                    <a:pt x="1592" y="448"/>
                    <a:pt x="1587" y="445"/>
                    <a:pt x="1582" y="443"/>
                  </a:cubicBezTo>
                  <a:cubicBezTo>
                    <a:pt x="1581" y="434"/>
                    <a:pt x="1571" y="438"/>
                    <a:pt x="1569" y="432"/>
                  </a:cubicBezTo>
                  <a:cubicBezTo>
                    <a:pt x="1563" y="430"/>
                    <a:pt x="1559" y="427"/>
                    <a:pt x="1554" y="424"/>
                  </a:cubicBezTo>
                  <a:cubicBezTo>
                    <a:pt x="1550" y="419"/>
                    <a:pt x="1544" y="418"/>
                    <a:pt x="1539" y="415"/>
                  </a:cubicBezTo>
                  <a:cubicBezTo>
                    <a:pt x="1538" y="407"/>
                    <a:pt x="1527" y="413"/>
                    <a:pt x="1526" y="404"/>
                  </a:cubicBezTo>
                  <a:cubicBezTo>
                    <a:pt x="1519" y="405"/>
                    <a:pt x="1516" y="400"/>
                    <a:pt x="1511" y="396"/>
                  </a:cubicBezTo>
                  <a:cubicBezTo>
                    <a:pt x="1504" y="396"/>
                    <a:pt x="1501" y="391"/>
                    <a:pt x="1495" y="390"/>
                  </a:cubicBezTo>
                  <a:cubicBezTo>
                    <a:pt x="1491" y="385"/>
                    <a:pt x="1484" y="386"/>
                    <a:pt x="1480" y="382"/>
                  </a:cubicBezTo>
                  <a:cubicBezTo>
                    <a:pt x="1476" y="378"/>
                    <a:pt x="1467" y="380"/>
                    <a:pt x="1465" y="373"/>
                  </a:cubicBezTo>
                  <a:cubicBezTo>
                    <a:pt x="1457" y="375"/>
                    <a:pt x="1453" y="371"/>
                    <a:pt x="1448" y="367"/>
                  </a:cubicBezTo>
                  <a:cubicBezTo>
                    <a:pt x="1442" y="367"/>
                    <a:pt x="1436" y="366"/>
                    <a:pt x="1432" y="361"/>
                  </a:cubicBezTo>
                  <a:cubicBezTo>
                    <a:pt x="1426" y="360"/>
                    <a:pt x="1420" y="358"/>
                    <a:pt x="1415" y="356"/>
                  </a:cubicBezTo>
                  <a:cubicBezTo>
                    <a:pt x="1408" y="357"/>
                    <a:pt x="1406" y="349"/>
                    <a:pt x="1397" y="352"/>
                  </a:cubicBezTo>
                  <a:cubicBezTo>
                    <a:pt x="1393" y="348"/>
                    <a:pt x="1385" y="350"/>
                    <a:pt x="1380" y="346"/>
                  </a:cubicBezTo>
                  <a:cubicBezTo>
                    <a:pt x="1375" y="348"/>
                    <a:pt x="1375" y="343"/>
                    <a:pt x="1369" y="346"/>
                  </a:cubicBezTo>
                  <a:cubicBezTo>
                    <a:pt x="1366" y="349"/>
                    <a:pt x="1361" y="341"/>
                    <a:pt x="1361" y="348"/>
                  </a:cubicBezTo>
                  <a:cubicBezTo>
                    <a:pt x="1366" y="350"/>
                    <a:pt x="1374" y="350"/>
                    <a:pt x="1381" y="351"/>
                  </a:cubicBezTo>
                  <a:cubicBezTo>
                    <a:pt x="1382" y="355"/>
                    <a:pt x="1389" y="351"/>
                    <a:pt x="1391" y="353"/>
                  </a:cubicBezTo>
                  <a:cubicBezTo>
                    <a:pt x="1395" y="353"/>
                    <a:pt x="1394" y="359"/>
                    <a:pt x="1400" y="356"/>
                  </a:cubicBezTo>
                  <a:cubicBezTo>
                    <a:pt x="1413" y="360"/>
                    <a:pt x="1422" y="368"/>
                    <a:pt x="1436" y="370"/>
                  </a:cubicBezTo>
                  <a:cubicBezTo>
                    <a:pt x="1446" y="377"/>
                    <a:pt x="1459" y="379"/>
                    <a:pt x="1470" y="386"/>
                  </a:cubicBezTo>
                  <a:cubicBezTo>
                    <a:pt x="1476" y="390"/>
                    <a:pt x="1481" y="391"/>
                    <a:pt x="1486" y="394"/>
                  </a:cubicBezTo>
                  <a:cubicBezTo>
                    <a:pt x="1492" y="396"/>
                    <a:pt x="1498" y="402"/>
                    <a:pt x="1506" y="401"/>
                  </a:cubicBezTo>
                  <a:cubicBezTo>
                    <a:pt x="1508" y="408"/>
                    <a:pt x="1515" y="409"/>
                    <a:pt x="1521" y="412"/>
                  </a:cubicBezTo>
                  <a:cubicBezTo>
                    <a:pt x="1525" y="417"/>
                    <a:pt x="1531" y="421"/>
                    <a:pt x="1538" y="422"/>
                  </a:cubicBezTo>
                  <a:cubicBezTo>
                    <a:pt x="1548" y="431"/>
                    <a:pt x="1559" y="438"/>
                    <a:pt x="1571" y="445"/>
                  </a:cubicBezTo>
                  <a:cubicBezTo>
                    <a:pt x="1575" y="451"/>
                    <a:pt x="1583" y="451"/>
                    <a:pt x="1588" y="455"/>
                  </a:cubicBezTo>
                  <a:cubicBezTo>
                    <a:pt x="1593" y="460"/>
                    <a:pt x="1601" y="460"/>
                    <a:pt x="1604" y="468"/>
                  </a:cubicBezTo>
                  <a:cubicBezTo>
                    <a:pt x="1610" y="465"/>
                    <a:pt x="1609" y="471"/>
                    <a:pt x="1613" y="471"/>
                  </a:cubicBezTo>
                  <a:cubicBezTo>
                    <a:pt x="1615" y="475"/>
                    <a:pt x="1622" y="471"/>
                    <a:pt x="1621" y="478"/>
                  </a:cubicBezTo>
                  <a:cubicBezTo>
                    <a:pt x="1631" y="476"/>
                    <a:pt x="1631" y="488"/>
                    <a:pt x="1639" y="488"/>
                  </a:cubicBezTo>
                  <a:cubicBezTo>
                    <a:pt x="1640" y="492"/>
                    <a:pt x="1646" y="488"/>
                    <a:pt x="1646" y="493"/>
                  </a:cubicBezTo>
                  <a:cubicBezTo>
                    <a:pt x="1649" y="495"/>
                    <a:pt x="1651" y="497"/>
                    <a:pt x="1654" y="499"/>
                  </a:cubicBezTo>
                  <a:cubicBezTo>
                    <a:pt x="1661" y="501"/>
                    <a:pt x="1664" y="507"/>
                    <a:pt x="1671" y="509"/>
                  </a:cubicBezTo>
                  <a:cubicBezTo>
                    <a:pt x="1682" y="517"/>
                    <a:pt x="1695" y="521"/>
                    <a:pt x="1706" y="529"/>
                  </a:cubicBezTo>
                  <a:cubicBezTo>
                    <a:pt x="1711" y="527"/>
                    <a:pt x="1711" y="533"/>
                    <a:pt x="1715" y="532"/>
                  </a:cubicBezTo>
                  <a:cubicBezTo>
                    <a:pt x="1717" y="536"/>
                    <a:pt x="1725" y="531"/>
                    <a:pt x="1725" y="537"/>
                  </a:cubicBezTo>
                  <a:cubicBezTo>
                    <a:pt x="1731" y="540"/>
                    <a:pt x="1739" y="540"/>
                    <a:pt x="1744" y="544"/>
                  </a:cubicBezTo>
                  <a:cubicBezTo>
                    <a:pt x="1752" y="544"/>
                    <a:pt x="1758" y="548"/>
                    <a:pt x="1765" y="550"/>
                  </a:cubicBezTo>
                  <a:cubicBezTo>
                    <a:pt x="1766" y="553"/>
                    <a:pt x="1772" y="550"/>
                    <a:pt x="1774" y="552"/>
                  </a:cubicBezTo>
                  <a:cubicBezTo>
                    <a:pt x="1775" y="554"/>
                    <a:pt x="1777" y="555"/>
                    <a:pt x="1779" y="554"/>
                  </a:cubicBezTo>
                  <a:cubicBezTo>
                    <a:pt x="1779" y="556"/>
                    <a:pt x="1783" y="556"/>
                    <a:pt x="1780" y="558"/>
                  </a:cubicBezTo>
                  <a:cubicBezTo>
                    <a:pt x="1766" y="561"/>
                    <a:pt x="1758" y="555"/>
                    <a:pt x="1746" y="555"/>
                  </a:cubicBezTo>
                  <a:cubicBezTo>
                    <a:pt x="1735" y="552"/>
                    <a:pt x="1724" y="551"/>
                    <a:pt x="1715" y="545"/>
                  </a:cubicBezTo>
                  <a:cubicBezTo>
                    <a:pt x="1702" y="547"/>
                    <a:pt x="1695" y="539"/>
                    <a:pt x="1685" y="535"/>
                  </a:cubicBezTo>
                  <a:cubicBezTo>
                    <a:pt x="1675" y="532"/>
                    <a:pt x="1666" y="526"/>
                    <a:pt x="1656" y="523"/>
                  </a:cubicBezTo>
                  <a:cubicBezTo>
                    <a:pt x="1655" y="520"/>
                    <a:pt x="1652" y="521"/>
                    <a:pt x="1649" y="522"/>
                  </a:cubicBezTo>
                  <a:cubicBezTo>
                    <a:pt x="1649" y="518"/>
                    <a:pt x="1646" y="517"/>
                    <a:pt x="1644" y="516"/>
                  </a:cubicBezTo>
                  <a:cubicBezTo>
                    <a:pt x="1639" y="514"/>
                    <a:pt x="1634" y="512"/>
                    <a:pt x="1629" y="510"/>
                  </a:cubicBezTo>
                  <a:cubicBezTo>
                    <a:pt x="1626" y="505"/>
                    <a:pt x="1620" y="504"/>
                    <a:pt x="1617" y="501"/>
                  </a:cubicBezTo>
                  <a:cubicBezTo>
                    <a:pt x="1614" y="502"/>
                    <a:pt x="1615" y="498"/>
                    <a:pt x="1614" y="497"/>
                  </a:cubicBezTo>
                  <a:cubicBezTo>
                    <a:pt x="1613" y="496"/>
                    <a:pt x="1610" y="498"/>
                    <a:pt x="1609" y="498"/>
                  </a:cubicBezTo>
                  <a:cubicBezTo>
                    <a:pt x="1607" y="497"/>
                    <a:pt x="1606" y="494"/>
                    <a:pt x="1604" y="492"/>
                  </a:cubicBezTo>
                  <a:cubicBezTo>
                    <a:pt x="1595" y="486"/>
                    <a:pt x="1585" y="484"/>
                    <a:pt x="1579" y="475"/>
                  </a:cubicBezTo>
                  <a:cubicBezTo>
                    <a:pt x="1570" y="469"/>
                    <a:pt x="1561" y="464"/>
                    <a:pt x="1553" y="457"/>
                  </a:cubicBezTo>
                  <a:cubicBezTo>
                    <a:pt x="1550" y="454"/>
                    <a:pt x="1545" y="453"/>
                    <a:pt x="1543" y="448"/>
                  </a:cubicBezTo>
                  <a:cubicBezTo>
                    <a:pt x="1537" y="447"/>
                    <a:pt x="1533" y="443"/>
                    <a:pt x="1528" y="442"/>
                  </a:cubicBezTo>
                  <a:cubicBezTo>
                    <a:pt x="1527" y="435"/>
                    <a:pt x="1519" y="436"/>
                    <a:pt x="1516" y="433"/>
                  </a:cubicBezTo>
                  <a:cubicBezTo>
                    <a:pt x="1511" y="431"/>
                    <a:pt x="1506" y="428"/>
                    <a:pt x="1503" y="424"/>
                  </a:cubicBezTo>
                  <a:cubicBezTo>
                    <a:pt x="1493" y="420"/>
                    <a:pt x="1484" y="415"/>
                    <a:pt x="1476" y="409"/>
                  </a:cubicBezTo>
                  <a:cubicBezTo>
                    <a:pt x="1466" y="405"/>
                    <a:pt x="1457" y="401"/>
                    <a:pt x="1449" y="394"/>
                  </a:cubicBezTo>
                  <a:cubicBezTo>
                    <a:pt x="1440" y="397"/>
                    <a:pt x="1441" y="387"/>
                    <a:pt x="1433" y="390"/>
                  </a:cubicBezTo>
                  <a:cubicBezTo>
                    <a:pt x="1431" y="388"/>
                    <a:pt x="1429" y="386"/>
                    <a:pt x="1425" y="387"/>
                  </a:cubicBezTo>
                  <a:cubicBezTo>
                    <a:pt x="1422" y="387"/>
                    <a:pt x="1423" y="382"/>
                    <a:pt x="1418" y="384"/>
                  </a:cubicBezTo>
                  <a:cubicBezTo>
                    <a:pt x="1414" y="385"/>
                    <a:pt x="1413" y="382"/>
                    <a:pt x="1411" y="381"/>
                  </a:cubicBezTo>
                  <a:cubicBezTo>
                    <a:pt x="1403" y="379"/>
                    <a:pt x="1396" y="375"/>
                    <a:pt x="1388" y="374"/>
                  </a:cubicBezTo>
                  <a:cubicBezTo>
                    <a:pt x="1387" y="370"/>
                    <a:pt x="1381" y="374"/>
                    <a:pt x="1380" y="371"/>
                  </a:cubicBezTo>
                  <a:cubicBezTo>
                    <a:pt x="1377" y="371"/>
                    <a:pt x="1376" y="368"/>
                    <a:pt x="1371" y="370"/>
                  </a:cubicBezTo>
                  <a:cubicBezTo>
                    <a:pt x="1367" y="367"/>
                    <a:pt x="1362" y="365"/>
                    <a:pt x="1355" y="366"/>
                  </a:cubicBezTo>
                  <a:cubicBezTo>
                    <a:pt x="1352" y="362"/>
                    <a:pt x="1346" y="362"/>
                    <a:pt x="1339" y="363"/>
                  </a:cubicBezTo>
                  <a:cubicBezTo>
                    <a:pt x="1336" y="358"/>
                    <a:pt x="1328" y="361"/>
                    <a:pt x="1325" y="356"/>
                  </a:cubicBezTo>
                  <a:cubicBezTo>
                    <a:pt x="1318" y="360"/>
                    <a:pt x="1310" y="352"/>
                    <a:pt x="1307" y="360"/>
                  </a:cubicBezTo>
                  <a:cubicBezTo>
                    <a:pt x="1317" y="358"/>
                    <a:pt x="1321" y="363"/>
                    <a:pt x="1330" y="362"/>
                  </a:cubicBezTo>
                  <a:cubicBezTo>
                    <a:pt x="1333" y="365"/>
                    <a:pt x="1338" y="364"/>
                    <a:pt x="1342" y="364"/>
                  </a:cubicBezTo>
                  <a:cubicBezTo>
                    <a:pt x="1345" y="366"/>
                    <a:pt x="1349" y="367"/>
                    <a:pt x="1351" y="369"/>
                  </a:cubicBezTo>
                  <a:cubicBezTo>
                    <a:pt x="1360" y="369"/>
                    <a:pt x="1365" y="373"/>
                    <a:pt x="1372" y="374"/>
                  </a:cubicBezTo>
                  <a:cubicBezTo>
                    <a:pt x="1375" y="377"/>
                    <a:pt x="1380" y="376"/>
                    <a:pt x="1384" y="377"/>
                  </a:cubicBezTo>
                  <a:cubicBezTo>
                    <a:pt x="1386" y="379"/>
                    <a:pt x="1390" y="380"/>
                    <a:pt x="1393" y="382"/>
                  </a:cubicBezTo>
                  <a:cubicBezTo>
                    <a:pt x="1400" y="384"/>
                    <a:pt x="1407" y="386"/>
                    <a:pt x="1413" y="389"/>
                  </a:cubicBezTo>
                  <a:cubicBezTo>
                    <a:pt x="1416" y="391"/>
                    <a:pt x="1421" y="390"/>
                    <a:pt x="1424" y="392"/>
                  </a:cubicBezTo>
                  <a:cubicBezTo>
                    <a:pt x="1423" y="399"/>
                    <a:pt x="1432" y="393"/>
                    <a:pt x="1434" y="397"/>
                  </a:cubicBezTo>
                  <a:cubicBezTo>
                    <a:pt x="1433" y="404"/>
                    <a:pt x="1441" y="398"/>
                    <a:pt x="1444" y="401"/>
                  </a:cubicBezTo>
                  <a:cubicBezTo>
                    <a:pt x="1446" y="404"/>
                    <a:pt x="1448" y="408"/>
                    <a:pt x="1453" y="406"/>
                  </a:cubicBezTo>
                  <a:cubicBezTo>
                    <a:pt x="1454" y="412"/>
                    <a:pt x="1462" y="407"/>
                    <a:pt x="1461" y="414"/>
                  </a:cubicBezTo>
                  <a:cubicBezTo>
                    <a:pt x="1465" y="415"/>
                    <a:pt x="1470" y="414"/>
                    <a:pt x="1471" y="419"/>
                  </a:cubicBezTo>
                  <a:cubicBezTo>
                    <a:pt x="1485" y="422"/>
                    <a:pt x="1493" y="435"/>
                    <a:pt x="1508" y="439"/>
                  </a:cubicBezTo>
                  <a:cubicBezTo>
                    <a:pt x="1510" y="441"/>
                    <a:pt x="1512" y="443"/>
                    <a:pt x="1515" y="444"/>
                  </a:cubicBezTo>
                  <a:cubicBezTo>
                    <a:pt x="1519" y="445"/>
                    <a:pt x="1521" y="449"/>
                    <a:pt x="1523" y="451"/>
                  </a:cubicBezTo>
                  <a:cubicBezTo>
                    <a:pt x="1531" y="453"/>
                    <a:pt x="1536" y="458"/>
                    <a:pt x="1543" y="461"/>
                  </a:cubicBezTo>
                  <a:cubicBezTo>
                    <a:pt x="1543" y="466"/>
                    <a:pt x="1550" y="462"/>
                    <a:pt x="1551" y="466"/>
                  </a:cubicBezTo>
                  <a:cubicBezTo>
                    <a:pt x="1552" y="471"/>
                    <a:pt x="1557" y="470"/>
                    <a:pt x="1558" y="474"/>
                  </a:cubicBezTo>
                  <a:cubicBezTo>
                    <a:pt x="1564" y="472"/>
                    <a:pt x="1562" y="482"/>
                    <a:pt x="1568" y="479"/>
                  </a:cubicBezTo>
                  <a:cubicBezTo>
                    <a:pt x="1571" y="481"/>
                    <a:pt x="1572" y="486"/>
                    <a:pt x="1576" y="486"/>
                  </a:cubicBezTo>
                  <a:cubicBezTo>
                    <a:pt x="1582" y="490"/>
                    <a:pt x="1591" y="490"/>
                    <a:pt x="1594" y="498"/>
                  </a:cubicBezTo>
                  <a:cubicBezTo>
                    <a:pt x="1598" y="498"/>
                    <a:pt x="1600" y="502"/>
                    <a:pt x="1604" y="503"/>
                  </a:cubicBezTo>
                  <a:cubicBezTo>
                    <a:pt x="1608" y="503"/>
                    <a:pt x="1609" y="508"/>
                    <a:pt x="1612" y="511"/>
                  </a:cubicBezTo>
                  <a:cubicBezTo>
                    <a:pt x="1619" y="512"/>
                    <a:pt x="1625" y="516"/>
                    <a:pt x="1633" y="518"/>
                  </a:cubicBezTo>
                  <a:cubicBezTo>
                    <a:pt x="1632" y="525"/>
                    <a:pt x="1641" y="520"/>
                    <a:pt x="1641" y="525"/>
                  </a:cubicBezTo>
                  <a:cubicBezTo>
                    <a:pt x="1647" y="524"/>
                    <a:pt x="1647" y="530"/>
                    <a:pt x="1651" y="532"/>
                  </a:cubicBezTo>
                  <a:cubicBezTo>
                    <a:pt x="1657" y="532"/>
                    <a:pt x="1659" y="535"/>
                    <a:pt x="1663" y="537"/>
                  </a:cubicBezTo>
                  <a:cubicBezTo>
                    <a:pt x="1669" y="535"/>
                    <a:pt x="1672" y="538"/>
                    <a:pt x="1675" y="541"/>
                  </a:cubicBezTo>
                  <a:cubicBezTo>
                    <a:pt x="1681" y="539"/>
                    <a:pt x="1682" y="546"/>
                    <a:pt x="1687" y="546"/>
                  </a:cubicBezTo>
                  <a:cubicBezTo>
                    <a:pt x="1690" y="549"/>
                    <a:pt x="1696" y="547"/>
                    <a:pt x="1697" y="553"/>
                  </a:cubicBezTo>
                  <a:cubicBezTo>
                    <a:pt x="1705" y="551"/>
                    <a:pt x="1708" y="557"/>
                    <a:pt x="1715" y="556"/>
                  </a:cubicBezTo>
                  <a:cubicBezTo>
                    <a:pt x="1722" y="557"/>
                    <a:pt x="1728" y="560"/>
                    <a:pt x="1734" y="562"/>
                  </a:cubicBezTo>
                  <a:cubicBezTo>
                    <a:pt x="1740" y="564"/>
                    <a:pt x="1746" y="566"/>
                    <a:pt x="1753" y="567"/>
                  </a:cubicBezTo>
                  <a:cubicBezTo>
                    <a:pt x="1760" y="567"/>
                    <a:pt x="1768" y="566"/>
                    <a:pt x="1773" y="570"/>
                  </a:cubicBezTo>
                  <a:cubicBezTo>
                    <a:pt x="1758" y="569"/>
                    <a:pt x="1752" y="572"/>
                    <a:pt x="1738" y="570"/>
                  </a:cubicBezTo>
                  <a:cubicBezTo>
                    <a:pt x="1725" y="570"/>
                    <a:pt x="1712" y="569"/>
                    <a:pt x="1701" y="565"/>
                  </a:cubicBezTo>
                  <a:cubicBezTo>
                    <a:pt x="1690" y="563"/>
                    <a:pt x="1680" y="559"/>
                    <a:pt x="1669" y="556"/>
                  </a:cubicBezTo>
                  <a:cubicBezTo>
                    <a:pt x="1665" y="552"/>
                    <a:pt x="1658" y="553"/>
                    <a:pt x="1652" y="552"/>
                  </a:cubicBezTo>
                  <a:cubicBezTo>
                    <a:pt x="1649" y="546"/>
                    <a:pt x="1642" y="547"/>
                    <a:pt x="1636" y="546"/>
                  </a:cubicBezTo>
                  <a:cubicBezTo>
                    <a:pt x="1632" y="539"/>
                    <a:pt x="1622" y="541"/>
                    <a:pt x="1618" y="534"/>
                  </a:cubicBezTo>
                  <a:cubicBezTo>
                    <a:pt x="1612" y="537"/>
                    <a:pt x="1614" y="527"/>
                    <a:pt x="1607" y="532"/>
                  </a:cubicBezTo>
                  <a:cubicBezTo>
                    <a:pt x="1605" y="527"/>
                    <a:pt x="1600" y="528"/>
                    <a:pt x="1599" y="524"/>
                  </a:cubicBezTo>
                  <a:cubicBezTo>
                    <a:pt x="1594" y="524"/>
                    <a:pt x="1589" y="525"/>
                    <a:pt x="1589" y="519"/>
                  </a:cubicBezTo>
                  <a:cubicBezTo>
                    <a:pt x="1584" y="521"/>
                    <a:pt x="1582" y="517"/>
                    <a:pt x="1579" y="514"/>
                  </a:cubicBezTo>
                  <a:cubicBezTo>
                    <a:pt x="1573" y="511"/>
                    <a:pt x="1565" y="510"/>
                    <a:pt x="1561" y="502"/>
                  </a:cubicBezTo>
                  <a:cubicBezTo>
                    <a:pt x="1557" y="502"/>
                    <a:pt x="1552" y="503"/>
                    <a:pt x="1552" y="497"/>
                  </a:cubicBezTo>
                  <a:cubicBezTo>
                    <a:pt x="1550" y="497"/>
                    <a:pt x="1547" y="498"/>
                    <a:pt x="1547" y="496"/>
                  </a:cubicBezTo>
                  <a:cubicBezTo>
                    <a:pt x="1546" y="493"/>
                    <a:pt x="1543" y="495"/>
                    <a:pt x="1542" y="492"/>
                  </a:cubicBezTo>
                  <a:cubicBezTo>
                    <a:pt x="1537" y="492"/>
                    <a:pt x="1537" y="487"/>
                    <a:pt x="1532" y="487"/>
                  </a:cubicBezTo>
                  <a:cubicBezTo>
                    <a:pt x="1532" y="482"/>
                    <a:pt x="1524" y="487"/>
                    <a:pt x="1524" y="480"/>
                  </a:cubicBezTo>
                  <a:cubicBezTo>
                    <a:pt x="1520" y="480"/>
                    <a:pt x="1519" y="475"/>
                    <a:pt x="1514" y="475"/>
                  </a:cubicBezTo>
                  <a:cubicBezTo>
                    <a:pt x="1509" y="477"/>
                    <a:pt x="1511" y="467"/>
                    <a:pt x="1505" y="470"/>
                  </a:cubicBezTo>
                  <a:cubicBezTo>
                    <a:pt x="1499" y="464"/>
                    <a:pt x="1491" y="463"/>
                    <a:pt x="1485" y="458"/>
                  </a:cubicBezTo>
                  <a:cubicBezTo>
                    <a:pt x="1481" y="458"/>
                    <a:pt x="1482" y="450"/>
                    <a:pt x="1475" y="453"/>
                  </a:cubicBezTo>
                  <a:cubicBezTo>
                    <a:pt x="1472" y="451"/>
                    <a:pt x="1469" y="450"/>
                    <a:pt x="1465" y="448"/>
                  </a:cubicBezTo>
                  <a:cubicBezTo>
                    <a:pt x="1459" y="445"/>
                    <a:pt x="1453" y="441"/>
                    <a:pt x="1446" y="439"/>
                  </a:cubicBezTo>
                  <a:cubicBezTo>
                    <a:pt x="1440" y="435"/>
                    <a:pt x="1433" y="433"/>
                    <a:pt x="1426" y="429"/>
                  </a:cubicBezTo>
                  <a:cubicBezTo>
                    <a:pt x="1423" y="427"/>
                    <a:pt x="1419" y="427"/>
                    <a:pt x="1417" y="424"/>
                  </a:cubicBezTo>
                  <a:cubicBezTo>
                    <a:pt x="1415" y="420"/>
                    <a:pt x="1408" y="423"/>
                    <a:pt x="1407" y="419"/>
                  </a:cubicBezTo>
                  <a:cubicBezTo>
                    <a:pt x="1401" y="422"/>
                    <a:pt x="1403" y="412"/>
                    <a:pt x="1395" y="417"/>
                  </a:cubicBezTo>
                  <a:cubicBezTo>
                    <a:pt x="1394" y="412"/>
                    <a:pt x="1389" y="414"/>
                    <a:pt x="1386" y="412"/>
                  </a:cubicBezTo>
                  <a:cubicBezTo>
                    <a:pt x="1383" y="409"/>
                    <a:pt x="1378" y="410"/>
                    <a:pt x="1374" y="410"/>
                  </a:cubicBezTo>
                  <a:cubicBezTo>
                    <a:pt x="1373" y="405"/>
                    <a:pt x="1366" y="409"/>
                    <a:pt x="1364" y="405"/>
                  </a:cubicBezTo>
                  <a:cubicBezTo>
                    <a:pt x="1360" y="404"/>
                    <a:pt x="1355" y="405"/>
                    <a:pt x="1353" y="402"/>
                  </a:cubicBezTo>
                  <a:cubicBezTo>
                    <a:pt x="1351" y="399"/>
                    <a:pt x="1343" y="404"/>
                    <a:pt x="1341" y="400"/>
                  </a:cubicBezTo>
                  <a:cubicBezTo>
                    <a:pt x="1336" y="401"/>
                    <a:pt x="1334" y="397"/>
                    <a:pt x="1328" y="400"/>
                  </a:cubicBezTo>
                  <a:cubicBezTo>
                    <a:pt x="1327" y="398"/>
                    <a:pt x="1317" y="394"/>
                    <a:pt x="1317" y="400"/>
                  </a:cubicBezTo>
                  <a:cubicBezTo>
                    <a:pt x="1337" y="401"/>
                    <a:pt x="1353" y="409"/>
                    <a:pt x="1372" y="412"/>
                  </a:cubicBezTo>
                  <a:cubicBezTo>
                    <a:pt x="1375" y="415"/>
                    <a:pt x="1381" y="415"/>
                    <a:pt x="1384" y="417"/>
                  </a:cubicBezTo>
                  <a:cubicBezTo>
                    <a:pt x="1390" y="416"/>
                    <a:pt x="1392" y="422"/>
                    <a:pt x="1398" y="421"/>
                  </a:cubicBezTo>
                  <a:cubicBezTo>
                    <a:pt x="1399" y="423"/>
                    <a:pt x="1401" y="424"/>
                    <a:pt x="1403" y="424"/>
                  </a:cubicBezTo>
                  <a:cubicBezTo>
                    <a:pt x="1407" y="424"/>
                    <a:pt x="1406" y="429"/>
                    <a:pt x="1411" y="427"/>
                  </a:cubicBezTo>
                  <a:cubicBezTo>
                    <a:pt x="1415" y="430"/>
                    <a:pt x="1418" y="432"/>
                    <a:pt x="1423" y="434"/>
                  </a:cubicBezTo>
                  <a:cubicBezTo>
                    <a:pt x="1429" y="440"/>
                    <a:pt x="1438" y="443"/>
                    <a:pt x="1447" y="445"/>
                  </a:cubicBezTo>
                  <a:cubicBezTo>
                    <a:pt x="1453" y="451"/>
                    <a:pt x="1460" y="457"/>
                    <a:pt x="1469" y="459"/>
                  </a:cubicBezTo>
                  <a:cubicBezTo>
                    <a:pt x="1485" y="468"/>
                    <a:pt x="1501" y="476"/>
                    <a:pt x="1516" y="486"/>
                  </a:cubicBezTo>
                  <a:cubicBezTo>
                    <a:pt x="1518" y="491"/>
                    <a:pt x="1524" y="489"/>
                    <a:pt x="1526" y="493"/>
                  </a:cubicBezTo>
                  <a:cubicBezTo>
                    <a:pt x="1533" y="492"/>
                    <a:pt x="1532" y="501"/>
                    <a:pt x="1539" y="499"/>
                  </a:cubicBezTo>
                  <a:cubicBezTo>
                    <a:pt x="1540" y="506"/>
                    <a:pt x="1546" y="504"/>
                    <a:pt x="1549" y="507"/>
                  </a:cubicBezTo>
                  <a:cubicBezTo>
                    <a:pt x="1550" y="509"/>
                    <a:pt x="1552" y="509"/>
                    <a:pt x="1554" y="510"/>
                  </a:cubicBezTo>
                  <a:cubicBezTo>
                    <a:pt x="1557" y="510"/>
                    <a:pt x="1557" y="515"/>
                    <a:pt x="1561" y="513"/>
                  </a:cubicBezTo>
                  <a:cubicBezTo>
                    <a:pt x="1575" y="525"/>
                    <a:pt x="1591" y="533"/>
                    <a:pt x="1608" y="540"/>
                  </a:cubicBezTo>
                  <a:cubicBezTo>
                    <a:pt x="1616" y="544"/>
                    <a:pt x="1623" y="549"/>
                    <a:pt x="1632" y="551"/>
                  </a:cubicBezTo>
                  <a:cubicBezTo>
                    <a:pt x="1638" y="558"/>
                    <a:pt x="1650" y="556"/>
                    <a:pt x="1656" y="562"/>
                  </a:cubicBezTo>
                  <a:cubicBezTo>
                    <a:pt x="1662" y="562"/>
                    <a:pt x="1665" y="565"/>
                    <a:pt x="1668" y="567"/>
                  </a:cubicBezTo>
                  <a:cubicBezTo>
                    <a:pt x="1674" y="567"/>
                    <a:pt x="1679" y="568"/>
                    <a:pt x="1682" y="571"/>
                  </a:cubicBezTo>
                  <a:cubicBezTo>
                    <a:pt x="1688" y="571"/>
                    <a:pt x="1693" y="572"/>
                    <a:pt x="1696" y="575"/>
                  </a:cubicBezTo>
                  <a:cubicBezTo>
                    <a:pt x="1702" y="575"/>
                    <a:pt x="1707" y="576"/>
                    <a:pt x="1710" y="579"/>
                  </a:cubicBezTo>
                  <a:cubicBezTo>
                    <a:pt x="1723" y="576"/>
                    <a:pt x="1729" y="583"/>
                    <a:pt x="1742" y="580"/>
                  </a:cubicBezTo>
                  <a:cubicBezTo>
                    <a:pt x="1750" y="584"/>
                    <a:pt x="1766" y="577"/>
                    <a:pt x="1771" y="584"/>
                  </a:cubicBezTo>
                  <a:cubicBezTo>
                    <a:pt x="1767" y="586"/>
                    <a:pt x="1762" y="587"/>
                    <a:pt x="1761" y="590"/>
                  </a:cubicBezTo>
                  <a:cubicBezTo>
                    <a:pt x="1759" y="590"/>
                    <a:pt x="1755" y="592"/>
                    <a:pt x="1754" y="589"/>
                  </a:cubicBezTo>
                  <a:cubicBezTo>
                    <a:pt x="1752" y="589"/>
                    <a:pt x="1752" y="593"/>
                    <a:pt x="1750" y="590"/>
                  </a:cubicBezTo>
                  <a:cubicBezTo>
                    <a:pt x="1745" y="589"/>
                    <a:pt x="1732" y="594"/>
                    <a:pt x="1725" y="588"/>
                  </a:cubicBezTo>
                  <a:cubicBezTo>
                    <a:pt x="1713" y="591"/>
                    <a:pt x="1708" y="586"/>
                    <a:pt x="1698" y="586"/>
                  </a:cubicBezTo>
                  <a:cubicBezTo>
                    <a:pt x="1687" y="585"/>
                    <a:pt x="1682" y="582"/>
                    <a:pt x="1674" y="584"/>
                  </a:cubicBezTo>
                  <a:cubicBezTo>
                    <a:pt x="1669" y="579"/>
                    <a:pt x="1661" y="580"/>
                    <a:pt x="1655" y="578"/>
                  </a:cubicBezTo>
                  <a:cubicBezTo>
                    <a:pt x="1654" y="574"/>
                    <a:pt x="1647" y="578"/>
                    <a:pt x="1646" y="576"/>
                  </a:cubicBezTo>
                  <a:cubicBezTo>
                    <a:pt x="1641" y="575"/>
                    <a:pt x="1639" y="572"/>
                    <a:pt x="1634" y="573"/>
                  </a:cubicBezTo>
                  <a:cubicBezTo>
                    <a:pt x="1623" y="567"/>
                    <a:pt x="1610" y="563"/>
                    <a:pt x="1596" y="560"/>
                  </a:cubicBezTo>
                  <a:cubicBezTo>
                    <a:pt x="1591" y="557"/>
                    <a:pt x="1586" y="553"/>
                    <a:pt x="1577" y="555"/>
                  </a:cubicBezTo>
                  <a:cubicBezTo>
                    <a:pt x="1574" y="547"/>
                    <a:pt x="1564" y="551"/>
                    <a:pt x="1560" y="544"/>
                  </a:cubicBezTo>
                  <a:cubicBezTo>
                    <a:pt x="1556" y="545"/>
                    <a:pt x="1556" y="539"/>
                    <a:pt x="1551" y="542"/>
                  </a:cubicBezTo>
                  <a:cubicBezTo>
                    <a:pt x="1551" y="536"/>
                    <a:pt x="1541" y="545"/>
                    <a:pt x="1543" y="536"/>
                  </a:cubicBezTo>
                  <a:cubicBezTo>
                    <a:pt x="1535" y="537"/>
                    <a:pt x="1531" y="530"/>
                    <a:pt x="1522" y="531"/>
                  </a:cubicBezTo>
                  <a:cubicBezTo>
                    <a:pt x="1523" y="525"/>
                    <a:pt x="1517" y="528"/>
                    <a:pt x="1515" y="526"/>
                  </a:cubicBezTo>
                  <a:cubicBezTo>
                    <a:pt x="1513" y="523"/>
                    <a:pt x="1510" y="521"/>
                    <a:pt x="1507" y="521"/>
                  </a:cubicBezTo>
                  <a:cubicBezTo>
                    <a:pt x="1500" y="519"/>
                    <a:pt x="1494" y="516"/>
                    <a:pt x="1490" y="511"/>
                  </a:cubicBezTo>
                  <a:cubicBezTo>
                    <a:pt x="1485" y="512"/>
                    <a:pt x="1483" y="510"/>
                    <a:pt x="1482" y="505"/>
                  </a:cubicBezTo>
                  <a:cubicBezTo>
                    <a:pt x="1477" y="507"/>
                    <a:pt x="1473" y="506"/>
                    <a:pt x="1472" y="500"/>
                  </a:cubicBezTo>
                  <a:cubicBezTo>
                    <a:pt x="1464" y="501"/>
                    <a:pt x="1461" y="493"/>
                    <a:pt x="1453" y="493"/>
                  </a:cubicBezTo>
                  <a:cubicBezTo>
                    <a:pt x="1443" y="485"/>
                    <a:pt x="1430" y="481"/>
                    <a:pt x="1421" y="472"/>
                  </a:cubicBezTo>
                  <a:cubicBezTo>
                    <a:pt x="1408" y="467"/>
                    <a:pt x="1397" y="459"/>
                    <a:pt x="1384" y="454"/>
                  </a:cubicBezTo>
                  <a:cubicBezTo>
                    <a:pt x="1381" y="449"/>
                    <a:pt x="1372" y="450"/>
                    <a:pt x="1369" y="444"/>
                  </a:cubicBezTo>
                  <a:cubicBezTo>
                    <a:pt x="1364" y="440"/>
                    <a:pt x="1355" y="441"/>
                    <a:pt x="1352" y="434"/>
                  </a:cubicBezTo>
                  <a:cubicBezTo>
                    <a:pt x="1343" y="434"/>
                    <a:pt x="1341" y="426"/>
                    <a:pt x="1333" y="426"/>
                  </a:cubicBezTo>
                  <a:cubicBezTo>
                    <a:pt x="1326" y="424"/>
                    <a:pt x="1322" y="418"/>
                    <a:pt x="1314" y="418"/>
                  </a:cubicBezTo>
                  <a:cubicBezTo>
                    <a:pt x="1308" y="415"/>
                    <a:pt x="1302" y="414"/>
                    <a:pt x="1297" y="410"/>
                  </a:cubicBezTo>
                  <a:cubicBezTo>
                    <a:pt x="1289" y="410"/>
                    <a:pt x="1284" y="405"/>
                    <a:pt x="1276" y="405"/>
                  </a:cubicBezTo>
                  <a:cubicBezTo>
                    <a:pt x="1275" y="401"/>
                    <a:pt x="1268" y="405"/>
                    <a:pt x="1266" y="402"/>
                  </a:cubicBezTo>
                  <a:cubicBezTo>
                    <a:pt x="1263" y="401"/>
                    <a:pt x="1258" y="402"/>
                    <a:pt x="1255" y="400"/>
                  </a:cubicBezTo>
                  <a:cubicBezTo>
                    <a:pt x="1253" y="397"/>
                    <a:pt x="1247" y="401"/>
                    <a:pt x="1246" y="397"/>
                  </a:cubicBezTo>
                  <a:cubicBezTo>
                    <a:pt x="1242" y="399"/>
                    <a:pt x="1236" y="393"/>
                    <a:pt x="1235" y="399"/>
                  </a:cubicBezTo>
                  <a:cubicBezTo>
                    <a:pt x="1241" y="399"/>
                    <a:pt x="1245" y="403"/>
                    <a:pt x="1251" y="403"/>
                  </a:cubicBezTo>
                  <a:cubicBezTo>
                    <a:pt x="1257" y="404"/>
                    <a:pt x="1261" y="408"/>
                    <a:pt x="1269" y="406"/>
                  </a:cubicBezTo>
                  <a:cubicBezTo>
                    <a:pt x="1272" y="412"/>
                    <a:pt x="1281" y="409"/>
                    <a:pt x="1286" y="412"/>
                  </a:cubicBezTo>
                  <a:cubicBezTo>
                    <a:pt x="1293" y="412"/>
                    <a:pt x="1295" y="419"/>
                    <a:pt x="1303" y="418"/>
                  </a:cubicBezTo>
                  <a:cubicBezTo>
                    <a:pt x="1312" y="423"/>
                    <a:pt x="1323" y="427"/>
                    <a:pt x="1332" y="433"/>
                  </a:cubicBezTo>
                  <a:cubicBezTo>
                    <a:pt x="1337" y="436"/>
                    <a:pt x="1343" y="436"/>
                    <a:pt x="1347" y="441"/>
                  </a:cubicBezTo>
                  <a:cubicBezTo>
                    <a:pt x="1351" y="444"/>
                    <a:pt x="1358" y="445"/>
                    <a:pt x="1361" y="450"/>
                  </a:cubicBezTo>
                  <a:cubicBezTo>
                    <a:pt x="1373" y="452"/>
                    <a:pt x="1380" y="461"/>
                    <a:pt x="1391" y="464"/>
                  </a:cubicBezTo>
                  <a:cubicBezTo>
                    <a:pt x="1394" y="469"/>
                    <a:pt x="1401" y="469"/>
                    <a:pt x="1405" y="473"/>
                  </a:cubicBezTo>
                  <a:cubicBezTo>
                    <a:pt x="1410" y="476"/>
                    <a:pt x="1413" y="482"/>
                    <a:pt x="1420" y="481"/>
                  </a:cubicBezTo>
                  <a:cubicBezTo>
                    <a:pt x="1429" y="487"/>
                    <a:pt x="1438" y="493"/>
                    <a:pt x="1448" y="498"/>
                  </a:cubicBezTo>
                  <a:cubicBezTo>
                    <a:pt x="1457" y="505"/>
                    <a:pt x="1470" y="506"/>
                    <a:pt x="1477" y="515"/>
                  </a:cubicBezTo>
                  <a:cubicBezTo>
                    <a:pt x="1483" y="516"/>
                    <a:pt x="1488" y="518"/>
                    <a:pt x="1492" y="521"/>
                  </a:cubicBezTo>
                  <a:cubicBezTo>
                    <a:pt x="1495" y="522"/>
                    <a:pt x="1497" y="523"/>
                    <a:pt x="1497" y="527"/>
                  </a:cubicBezTo>
                  <a:cubicBezTo>
                    <a:pt x="1501" y="527"/>
                    <a:pt x="1505" y="527"/>
                    <a:pt x="1507" y="530"/>
                  </a:cubicBezTo>
                  <a:cubicBezTo>
                    <a:pt x="1517" y="534"/>
                    <a:pt x="1526" y="542"/>
                    <a:pt x="1538" y="544"/>
                  </a:cubicBezTo>
                  <a:cubicBezTo>
                    <a:pt x="1546" y="551"/>
                    <a:pt x="1559" y="551"/>
                    <a:pt x="1567" y="559"/>
                  </a:cubicBezTo>
                  <a:cubicBezTo>
                    <a:pt x="1580" y="559"/>
                    <a:pt x="1588" y="568"/>
                    <a:pt x="1602" y="568"/>
                  </a:cubicBezTo>
                  <a:cubicBezTo>
                    <a:pt x="1603" y="576"/>
                    <a:pt x="1613" y="570"/>
                    <a:pt x="1615" y="577"/>
                  </a:cubicBezTo>
                  <a:cubicBezTo>
                    <a:pt x="1622" y="576"/>
                    <a:pt x="1626" y="580"/>
                    <a:pt x="1631" y="583"/>
                  </a:cubicBezTo>
                  <a:cubicBezTo>
                    <a:pt x="1640" y="580"/>
                    <a:pt x="1641" y="588"/>
                    <a:pt x="1650" y="586"/>
                  </a:cubicBezTo>
                  <a:cubicBezTo>
                    <a:pt x="1650" y="589"/>
                    <a:pt x="1656" y="586"/>
                    <a:pt x="1657" y="589"/>
                  </a:cubicBezTo>
                  <a:cubicBezTo>
                    <a:pt x="1662" y="587"/>
                    <a:pt x="1662" y="592"/>
                    <a:pt x="1668" y="589"/>
                  </a:cubicBezTo>
                  <a:cubicBezTo>
                    <a:pt x="1673" y="592"/>
                    <a:pt x="1678" y="594"/>
                    <a:pt x="1684" y="595"/>
                  </a:cubicBezTo>
                  <a:cubicBezTo>
                    <a:pt x="1690" y="596"/>
                    <a:pt x="1697" y="598"/>
                    <a:pt x="1705" y="596"/>
                  </a:cubicBezTo>
                  <a:cubicBezTo>
                    <a:pt x="1709" y="600"/>
                    <a:pt x="1718" y="597"/>
                    <a:pt x="1723" y="599"/>
                  </a:cubicBezTo>
                  <a:cubicBezTo>
                    <a:pt x="1731" y="597"/>
                    <a:pt x="1736" y="600"/>
                    <a:pt x="1741" y="603"/>
                  </a:cubicBezTo>
                  <a:cubicBezTo>
                    <a:pt x="1732" y="603"/>
                    <a:pt x="1734" y="610"/>
                    <a:pt x="1725" y="610"/>
                  </a:cubicBezTo>
                  <a:cubicBezTo>
                    <a:pt x="1724" y="608"/>
                    <a:pt x="1723" y="608"/>
                    <a:pt x="1722" y="606"/>
                  </a:cubicBezTo>
                  <a:cubicBezTo>
                    <a:pt x="1723" y="605"/>
                    <a:pt x="1726" y="605"/>
                    <a:pt x="1726" y="603"/>
                  </a:cubicBezTo>
                  <a:cubicBezTo>
                    <a:pt x="1715" y="610"/>
                    <a:pt x="1702" y="605"/>
                    <a:pt x="1689" y="608"/>
                  </a:cubicBezTo>
                  <a:cubicBezTo>
                    <a:pt x="1682" y="603"/>
                    <a:pt x="1670" y="604"/>
                    <a:pt x="1660" y="604"/>
                  </a:cubicBezTo>
                  <a:cubicBezTo>
                    <a:pt x="1653" y="600"/>
                    <a:pt x="1643" y="601"/>
                    <a:pt x="1638" y="595"/>
                  </a:cubicBezTo>
                  <a:cubicBezTo>
                    <a:pt x="1626" y="598"/>
                    <a:pt x="1624" y="588"/>
                    <a:pt x="1613" y="590"/>
                  </a:cubicBezTo>
                  <a:cubicBezTo>
                    <a:pt x="1606" y="587"/>
                    <a:pt x="1598" y="585"/>
                    <a:pt x="1591" y="581"/>
                  </a:cubicBezTo>
                  <a:cubicBezTo>
                    <a:pt x="1582" y="580"/>
                    <a:pt x="1576" y="575"/>
                    <a:pt x="1568" y="574"/>
                  </a:cubicBezTo>
                  <a:cubicBezTo>
                    <a:pt x="1554" y="566"/>
                    <a:pt x="1538" y="562"/>
                    <a:pt x="1526" y="553"/>
                  </a:cubicBezTo>
                  <a:cubicBezTo>
                    <a:pt x="1518" y="552"/>
                    <a:pt x="1512" y="547"/>
                    <a:pt x="1505" y="543"/>
                  </a:cubicBezTo>
                  <a:cubicBezTo>
                    <a:pt x="1500" y="537"/>
                    <a:pt x="1490" y="538"/>
                    <a:pt x="1486" y="529"/>
                  </a:cubicBezTo>
                  <a:cubicBezTo>
                    <a:pt x="1479" y="529"/>
                    <a:pt x="1475" y="524"/>
                    <a:pt x="1468" y="523"/>
                  </a:cubicBezTo>
                  <a:cubicBezTo>
                    <a:pt x="1461" y="517"/>
                    <a:pt x="1453" y="512"/>
                    <a:pt x="1445" y="508"/>
                  </a:cubicBezTo>
                  <a:cubicBezTo>
                    <a:pt x="1440" y="507"/>
                    <a:pt x="1438" y="501"/>
                    <a:pt x="1433" y="501"/>
                  </a:cubicBezTo>
                  <a:cubicBezTo>
                    <a:pt x="1431" y="495"/>
                    <a:pt x="1422" y="500"/>
                    <a:pt x="1422" y="492"/>
                  </a:cubicBezTo>
                  <a:cubicBezTo>
                    <a:pt x="1416" y="493"/>
                    <a:pt x="1413" y="488"/>
                    <a:pt x="1410" y="485"/>
                  </a:cubicBezTo>
                  <a:cubicBezTo>
                    <a:pt x="1405" y="484"/>
                    <a:pt x="1400" y="483"/>
                    <a:pt x="1398" y="478"/>
                  </a:cubicBezTo>
                  <a:cubicBezTo>
                    <a:pt x="1391" y="480"/>
                    <a:pt x="1388" y="475"/>
                    <a:pt x="1384" y="474"/>
                  </a:cubicBezTo>
                  <a:cubicBezTo>
                    <a:pt x="1380" y="471"/>
                    <a:pt x="1374" y="471"/>
                    <a:pt x="1371" y="466"/>
                  </a:cubicBezTo>
                  <a:cubicBezTo>
                    <a:pt x="1352" y="459"/>
                    <a:pt x="1339" y="445"/>
                    <a:pt x="1320" y="439"/>
                  </a:cubicBezTo>
                  <a:cubicBezTo>
                    <a:pt x="1317" y="435"/>
                    <a:pt x="1311" y="435"/>
                    <a:pt x="1307" y="433"/>
                  </a:cubicBezTo>
                  <a:cubicBezTo>
                    <a:pt x="1302" y="432"/>
                    <a:pt x="1301" y="425"/>
                    <a:pt x="1293" y="429"/>
                  </a:cubicBezTo>
                  <a:cubicBezTo>
                    <a:pt x="1287" y="421"/>
                    <a:pt x="1275" y="420"/>
                    <a:pt x="1267" y="416"/>
                  </a:cubicBezTo>
                  <a:cubicBezTo>
                    <a:pt x="1269" y="422"/>
                    <a:pt x="1275" y="421"/>
                    <a:pt x="1279" y="424"/>
                  </a:cubicBezTo>
                  <a:cubicBezTo>
                    <a:pt x="1283" y="430"/>
                    <a:pt x="1290" y="428"/>
                    <a:pt x="1294" y="433"/>
                  </a:cubicBezTo>
                  <a:cubicBezTo>
                    <a:pt x="1304" y="437"/>
                    <a:pt x="1314" y="442"/>
                    <a:pt x="1323" y="447"/>
                  </a:cubicBezTo>
                  <a:cubicBezTo>
                    <a:pt x="1332" y="454"/>
                    <a:pt x="1343" y="457"/>
                    <a:pt x="1351" y="465"/>
                  </a:cubicBezTo>
                  <a:cubicBezTo>
                    <a:pt x="1362" y="468"/>
                    <a:pt x="1370" y="477"/>
                    <a:pt x="1382" y="479"/>
                  </a:cubicBezTo>
                  <a:cubicBezTo>
                    <a:pt x="1384" y="482"/>
                    <a:pt x="1386" y="483"/>
                    <a:pt x="1389" y="482"/>
                  </a:cubicBezTo>
                  <a:cubicBezTo>
                    <a:pt x="1390" y="486"/>
                    <a:pt x="1393" y="486"/>
                    <a:pt x="1395" y="488"/>
                  </a:cubicBezTo>
                  <a:cubicBezTo>
                    <a:pt x="1400" y="491"/>
                    <a:pt x="1406" y="491"/>
                    <a:pt x="1410" y="496"/>
                  </a:cubicBezTo>
                  <a:cubicBezTo>
                    <a:pt x="1417" y="494"/>
                    <a:pt x="1416" y="505"/>
                    <a:pt x="1424" y="502"/>
                  </a:cubicBezTo>
                  <a:cubicBezTo>
                    <a:pt x="1425" y="511"/>
                    <a:pt x="1434" y="507"/>
                    <a:pt x="1437" y="513"/>
                  </a:cubicBezTo>
                  <a:cubicBezTo>
                    <a:pt x="1443" y="513"/>
                    <a:pt x="1445" y="520"/>
                    <a:pt x="1452" y="520"/>
                  </a:cubicBezTo>
                  <a:cubicBezTo>
                    <a:pt x="1455" y="525"/>
                    <a:pt x="1461" y="525"/>
                    <a:pt x="1465" y="531"/>
                  </a:cubicBezTo>
                  <a:cubicBezTo>
                    <a:pt x="1469" y="533"/>
                    <a:pt x="1476" y="534"/>
                    <a:pt x="1479" y="539"/>
                  </a:cubicBezTo>
                  <a:cubicBezTo>
                    <a:pt x="1488" y="537"/>
                    <a:pt x="1488" y="547"/>
                    <a:pt x="1496" y="545"/>
                  </a:cubicBezTo>
                  <a:cubicBezTo>
                    <a:pt x="1498" y="549"/>
                    <a:pt x="1498" y="554"/>
                    <a:pt x="1504" y="552"/>
                  </a:cubicBezTo>
                  <a:cubicBezTo>
                    <a:pt x="1509" y="559"/>
                    <a:pt x="1519" y="560"/>
                    <a:pt x="1526" y="564"/>
                  </a:cubicBezTo>
                  <a:cubicBezTo>
                    <a:pt x="1533" y="569"/>
                    <a:pt x="1543" y="571"/>
                    <a:pt x="1548" y="578"/>
                  </a:cubicBezTo>
                  <a:cubicBezTo>
                    <a:pt x="1554" y="576"/>
                    <a:pt x="1556" y="580"/>
                    <a:pt x="1560" y="580"/>
                  </a:cubicBezTo>
                  <a:cubicBezTo>
                    <a:pt x="1566" y="577"/>
                    <a:pt x="1564" y="586"/>
                    <a:pt x="1570" y="585"/>
                  </a:cubicBezTo>
                  <a:cubicBezTo>
                    <a:pt x="1580" y="584"/>
                    <a:pt x="1582" y="594"/>
                    <a:pt x="1593" y="592"/>
                  </a:cubicBezTo>
                  <a:cubicBezTo>
                    <a:pt x="1599" y="596"/>
                    <a:pt x="1605" y="599"/>
                    <a:pt x="1614" y="599"/>
                  </a:cubicBezTo>
                  <a:cubicBezTo>
                    <a:pt x="1615" y="600"/>
                    <a:pt x="1617" y="601"/>
                    <a:pt x="1619" y="600"/>
                  </a:cubicBezTo>
                  <a:cubicBezTo>
                    <a:pt x="1620" y="603"/>
                    <a:pt x="1621" y="605"/>
                    <a:pt x="1624" y="604"/>
                  </a:cubicBezTo>
                  <a:cubicBezTo>
                    <a:pt x="1625" y="598"/>
                    <a:pt x="1629" y="609"/>
                    <a:pt x="1635" y="604"/>
                  </a:cubicBezTo>
                  <a:cubicBezTo>
                    <a:pt x="1641" y="607"/>
                    <a:pt x="1646" y="611"/>
                    <a:pt x="1654" y="612"/>
                  </a:cubicBezTo>
                  <a:cubicBezTo>
                    <a:pt x="1657" y="614"/>
                    <a:pt x="1662" y="613"/>
                    <a:pt x="1667" y="611"/>
                  </a:cubicBezTo>
                  <a:cubicBezTo>
                    <a:pt x="1669" y="616"/>
                    <a:pt x="1674" y="615"/>
                    <a:pt x="1679" y="614"/>
                  </a:cubicBezTo>
                  <a:cubicBezTo>
                    <a:pt x="1684" y="620"/>
                    <a:pt x="1697" y="615"/>
                    <a:pt x="1702" y="621"/>
                  </a:cubicBezTo>
                  <a:cubicBezTo>
                    <a:pt x="1692" y="626"/>
                    <a:pt x="1685" y="617"/>
                    <a:pt x="1681" y="622"/>
                  </a:cubicBezTo>
                  <a:cubicBezTo>
                    <a:pt x="1674" y="621"/>
                    <a:pt x="1664" y="623"/>
                    <a:pt x="1654" y="625"/>
                  </a:cubicBezTo>
                  <a:cubicBezTo>
                    <a:pt x="1636" y="624"/>
                    <a:pt x="1621" y="617"/>
                    <a:pt x="1600" y="619"/>
                  </a:cubicBezTo>
                  <a:cubicBezTo>
                    <a:pt x="1593" y="615"/>
                    <a:pt x="1584" y="614"/>
                    <a:pt x="1575" y="613"/>
                  </a:cubicBezTo>
                  <a:cubicBezTo>
                    <a:pt x="1571" y="610"/>
                    <a:pt x="1567" y="610"/>
                    <a:pt x="1561" y="611"/>
                  </a:cubicBezTo>
                  <a:cubicBezTo>
                    <a:pt x="1558" y="607"/>
                    <a:pt x="1554" y="605"/>
                    <a:pt x="1547" y="607"/>
                  </a:cubicBezTo>
                  <a:cubicBezTo>
                    <a:pt x="1546" y="601"/>
                    <a:pt x="1538" y="605"/>
                    <a:pt x="1535" y="602"/>
                  </a:cubicBezTo>
                  <a:cubicBezTo>
                    <a:pt x="1532" y="598"/>
                    <a:pt x="1526" y="599"/>
                    <a:pt x="1523" y="595"/>
                  </a:cubicBezTo>
                  <a:cubicBezTo>
                    <a:pt x="1520" y="593"/>
                    <a:pt x="1512" y="596"/>
                    <a:pt x="1511" y="591"/>
                  </a:cubicBezTo>
                  <a:cubicBezTo>
                    <a:pt x="1505" y="591"/>
                    <a:pt x="1501" y="590"/>
                    <a:pt x="1497" y="587"/>
                  </a:cubicBezTo>
                  <a:cubicBezTo>
                    <a:pt x="1486" y="587"/>
                    <a:pt x="1481" y="580"/>
                    <a:pt x="1471" y="578"/>
                  </a:cubicBezTo>
                  <a:cubicBezTo>
                    <a:pt x="1470" y="575"/>
                    <a:pt x="1468" y="576"/>
                    <a:pt x="1466" y="575"/>
                  </a:cubicBezTo>
                  <a:cubicBezTo>
                    <a:pt x="1464" y="574"/>
                    <a:pt x="1462" y="573"/>
                    <a:pt x="1461" y="571"/>
                  </a:cubicBezTo>
                  <a:cubicBezTo>
                    <a:pt x="1460" y="569"/>
                    <a:pt x="1458" y="568"/>
                    <a:pt x="1456" y="568"/>
                  </a:cubicBezTo>
                  <a:cubicBezTo>
                    <a:pt x="1452" y="569"/>
                    <a:pt x="1451" y="565"/>
                    <a:pt x="1449" y="564"/>
                  </a:cubicBezTo>
                  <a:cubicBezTo>
                    <a:pt x="1444" y="564"/>
                    <a:pt x="1441" y="561"/>
                    <a:pt x="1437" y="560"/>
                  </a:cubicBezTo>
                  <a:cubicBezTo>
                    <a:pt x="1435" y="554"/>
                    <a:pt x="1427" y="558"/>
                    <a:pt x="1426" y="551"/>
                  </a:cubicBezTo>
                  <a:cubicBezTo>
                    <a:pt x="1417" y="549"/>
                    <a:pt x="1411" y="542"/>
                    <a:pt x="1404" y="537"/>
                  </a:cubicBezTo>
                  <a:cubicBezTo>
                    <a:pt x="1396" y="533"/>
                    <a:pt x="1390" y="529"/>
                    <a:pt x="1384" y="523"/>
                  </a:cubicBezTo>
                  <a:cubicBezTo>
                    <a:pt x="1378" y="523"/>
                    <a:pt x="1377" y="517"/>
                    <a:pt x="1373" y="516"/>
                  </a:cubicBezTo>
                  <a:cubicBezTo>
                    <a:pt x="1374" y="508"/>
                    <a:pt x="1364" y="513"/>
                    <a:pt x="1363" y="507"/>
                  </a:cubicBezTo>
                  <a:cubicBezTo>
                    <a:pt x="1348" y="497"/>
                    <a:pt x="1334" y="487"/>
                    <a:pt x="1322" y="474"/>
                  </a:cubicBezTo>
                  <a:cubicBezTo>
                    <a:pt x="1314" y="470"/>
                    <a:pt x="1308" y="463"/>
                    <a:pt x="1301" y="458"/>
                  </a:cubicBezTo>
                  <a:cubicBezTo>
                    <a:pt x="1295" y="459"/>
                    <a:pt x="1296" y="450"/>
                    <a:pt x="1291" y="451"/>
                  </a:cubicBezTo>
                  <a:cubicBezTo>
                    <a:pt x="1288" y="447"/>
                    <a:pt x="1282" y="448"/>
                    <a:pt x="1280" y="442"/>
                  </a:cubicBezTo>
                  <a:cubicBezTo>
                    <a:pt x="1276" y="442"/>
                    <a:pt x="1273" y="439"/>
                    <a:pt x="1268" y="437"/>
                  </a:cubicBezTo>
                  <a:cubicBezTo>
                    <a:pt x="1269" y="429"/>
                    <a:pt x="1259" y="434"/>
                    <a:pt x="1258" y="428"/>
                  </a:cubicBezTo>
                  <a:cubicBezTo>
                    <a:pt x="1254" y="427"/>
                    <a:pt x="1251" y="424"/>
                    <a:pt x="1246" y="424"/>
                  </a:cubicBezTo>
                  <a:cubicBezTo>
                    <a:pt x="1245" y="421"/>
                    <a:pt x="1243" y="421"/>
                    <a:pt x="1241" y="420"/>
                  </a:cubicBezTo>
                  <a:cubicBezTo>
                    <a:pt x="1238" y="420"/>
                    <a:pt x="1235" y="417"/>
                    <a:pt x="1234" y="421"/>
                  </a:cubicBezTo>
                  <a:cubicBezTo>
                    <a:pt x="1239" y="423"/>
                    <a:pt x="1244" y="426"/>
                    <a:pt x="1247" y="430"/>
                  </a:cubicBezTo>
                  <a:cubicBezTo>
                    <a:pt x="1251" y="429"/>
                    <a:pt x="1252" y="432"/>
                    <a:pt x="1254" y="433"/>
                  </a:cubicBezTo>
                  <a:cubicBezTo>
                    <a:pt x="1255" y="437"/>
                    <a:pt x="1262" y="434"/>
                    <a:pt x="1262" y="439"/>
                  </a:cubicBezTo>
                  <a:cubicBezTo>
                    <a:pt x="1267" y="440"/>
                    <a:pt x="1271" y="443"/>
                    <a:pt x="1275" y="447"/>
                  </a:cubicBezTo>
                  <a:cubicBezTo>
                    <a:pt x="1281" y="447"/>
                    <a:pt x="1282" y="456"/>
                    <a:pt x="1289" y="456"/>
                  </a:cubicBezTo>
                  <a:cubicBezTo>
                    <a:pt x="1295" y="466"/>
                    <a:pt x="1307" y="468"/>
                    <a:pt x="1313" y="478"/>
                  </a:cubicBezTo>
                  <a:cubicBezTo>
                    <a:pt x="1323" y="484"/>
                    <a:pt x="1331" y="493"/>
                    <a:pt x="1339" y="500"/>
                  </a:cubicBezTo>
                  <a:cubicBezTo>
                    <a:pt x="1347" y="508"/>
                    <a:pt x="1358" y="512"/>
                    <a:pt x="1365" y="520"/>
                  </a:cubicBezTo>
                  <a:cubicBezTo>
                    <a:pt x="1375" y="525"/>
                    <a:pt x="1382" y="534"/>
                    <a:pt x="1391" y="539"/>
                  </a:cubicBezTo>
                  <a:cubicBezTo>
                    <a:pt x="1401" y="544"/>
                    <a:pt x="1408" y="552"/>
                    <a:pt x="1418" y="557"/>
                  </a:cubicBezTo>
                  <a:cubicBezTo>
                    <a:pt x="1421" y="557"/>
                    <a:pt x="1422" y="561"/>
                    <a:pt x="1424" y="562"/>
                  </a:cubicBezTo>
                  <a:cubicBezTo>
                    <a:pt x="1430" y="558"/>
                    <a:pt x="1427" y="569"/>
                    <a:pt x="1433" y="565"/>
                  </a:cubicBezTo>
                  <a:cubicBezTo>
                    <a:pt x="1436" y="571"/>
                    <a:pt x="1444" y="569"/>
                    <a:pt x="1446" y="576"/>
                  </a:cubicBezTo>
                  <a:cubicBezTo>
                    <a:pt x="1457" y="575"/>
                    <a:pt x="1463" y="583"/>
                    <a:pt x="1472" y="585"/>
                  </a:cubicBezTo>
                  <a:cubicBezTo>
                    <a:pt x="1479" y="591"/>
                    <a:pt x="1489" y="591"/>
                    <a:pt x="1496" y="596"/>
                  </a:cubicBezTo>
                  <a:cubicBezTo>
                    <a:pt x="1503" y="601"/>
                    <a:pt x="1515" y="599"/>
                    <a:pt x="1520" y="607"/>
                  </a:cubicBezTo>
                  <a:cubicBezTo>
                    <a:pt x="1527" y="606"/>
                    <a:pt x="1529" y="611"/>
                    <a:pt x="1534" y="611"/>
                  </a:cubicBezTo>
                  <a:cubicBezTo>
                    <a:pt x="1538" y="614"/>
                    <a:pt x="1545" y="612"/>
                    <a:pt x="1549" y="615"/>
                  </a:cubicBezTo>
                  <a:cubicBezTo>
                    <a:pt x="1568" y="619"/>
                    <a:pt x="1585" y="625"/>
                    <a:pt x="1606" y="627"/>
                  </a:cubicBezTo>
                  <a:cubicBezTo>
                    <a:pt x="1609" y="629"/>
                    <a:pt x="1616" y="626"/>
                    <a:pt x="1620" y="629"/>
                  </a:cubicBezTo>
                  <a:cubicBezTo>
                    <a:pt x="1628" y="625"/>
                    <a:pt x="1627" y="634"/>
                    <a:pt x="1635" y="631"/>
                  </a:cubicBezTo>
                  <a:cubicBezTo>
                    <a:pt x="1641" y="631"/>
                    <a:pt x="1645" y="634"/>
                    <a:pt x="1651" y="632"/>
                  </a:cubicBezTo>
                  <a:cubicBezTo>
                    <a:pt x="1655" y="634"/>
                    <a:pt x="1665" y="629"/>
                    <a:pt x="1665" y="636"/>
                  </a:cubicBezTo>
                  <a:cubicBezTo>
                    <a:pt x="1653" y="635"/>
                    <a:pt x="1636" y="639"/>
                    <a:pt x="1623" y="637"/>
                  </a:cubicBezTo>
                  <a:cubicBezTo>
                    <a:pt x="1618" y="637"/>
                    <a:pt x="1616" y="637"/>
                    <a:pt x="1608" y="636"/>
                  </a:cubicBezTo>
                  <a:cubicBezTo>
                    <a:pt x="1601" y="636"/>
                    <a:pt x="1593" y="630"/>
                    <a:pt x="1590" y="634"/>
                  </a:cubicBezTo>
                  <a:cubicBezTo>
                    <a:pt x="1586" y="629"/>
                    <a:pt x="1576" y="634"/>
                    <a:pt x="1573" y="628"/>
                  </a:cubicBezTo>
                  <a:cubicBezTo>
                    <a:pt x="1567" y="628"/>
                    <a:pt x="1562" y="625"/>
                    <a:pt x="1555" y="625"/>
                  </a:cubicBezTo>
                  <a:cubicBezTo>
                    <a:pt x="1551" y="626"/>
                    <a:pt x="1549" y="624"/>
                    <a:pt x="1548" y="622"/>
                  </a:cubicBezTo>
                  <a:cubicBezTo>
                    <a:pt x="1543" y="623"/>
                    <a:pt x="1539" y="623"/>
                    <a:pt x="1538" y="619"/>
                  </a:cubicBezTo>
                  <a:cubicBezTo>
                    <a:pt x="1534" y="620"/>
                    <a:pt x="1531" y="619"/>
                    <a:pt x="1529" y="616"/>
                  </a:cubicBezTo>
                  <a:cubicBezTo>
                    <a:pt x="1527" y="614"/>
                    <a:pt x="1521" y="618"/>
                    <a:pt x="1519" y="614"/>
                  </a:cubicBezTo>
                  <a:cubicBezTo>
                    <a:pt x="1512" y="614"/>
                    <a:pt x="1508" y="611"/>
                    <a:pt x="1503" y="608"/>
                  </a:cubicBezTo>
                  <a:cubicBezTo>
                    <a:pt x="1499" y="609"/>
                    <a:pt x="1498" y="606"/>
                    <a:pt x="1496" y="605"/>
                  </a:cubicBezTo>
                  <a:cubicBezTo>
                    <a:pt x="1492" y="604"/>
                    <a:pt x="1490" y="602"/>
                    <a:pt x="1488" y="599"/>
                  </a:cubicBezTo>
                  <a:cubicBezTo>
                    <a:pt x="1475" y="597"/>
                    <a:pt x="1466" y="590"/>
                    <a:pt x="1455" y="586"/>
                  </a:cubicBezTo>
                  <a:cubicBezTo>
                    <a:pt x="1453" y="583"/>
                    <a:pt x="1451" y="582"/>
                    <a:pt x="1447" y="582"/>
                  </a:cubicBezTo>
                  <a:cubicBezTo>
                    <a:pt x="1449" y="574"/>
                    <a:pt x="1440" y="582"/>
                    <a:pt x="1440" y="577"/>
                  </a:cubicBezTo>
                  <a:cubicBezTo>
                    <a:pt x="1435" y="574"/>
                    <a:pt x="1428" y="574"/>
                    <a:pt x="1425" y="569"/>
                  </a:cubicBezTo>
                  <a:cubicBezTo>
                    <a:pt x="1415" y="563"/>
                    <a:pt x="1404" y="558"/>
                    <a:pt x="1393" y="552"/>
                  </a:cubicBezTo>
                  <a:cubicBezTo>
                    <a:pt x="1393" y="549"/>
                    <a:pt x="1389" y="551"/>
                    <a:pt x="1388" y="549"/>
                  </a:cubicBezTo>
                  <a:cubicBezTo>
                    <a:pt x="1387" y="546"/>
                    <a:pt x="1385" y="546"/>
                    <a:pt x="1383" y="545"/>
                  </a:cubicBezTo>
                  <a:cubicBezTo>
                    <a:pt x="1381" y="541"/>
                    <a:pt x="1375" y="541"/>
                    <a:pt x="1373" y="536"/>
                  </a:cubicBezTo>
                  <a:cubicBezTo>
                    <a:pt x="1363" y="535"/>
                    <a:pt x="1357" y="527"/>
                    <a:pt x="1350" y="522"/>
                  </a:cubicBezTo>
                  <a:cubicBezTo>
                    <a:pt x="1334" y="514"/>
                    <a:pt x="1320" y="502"/>
                    <a:pt x="1307" y="490"/>
                  </a:cubicBezTo>
                  <a:cubicBezTo>
                    <a:pt x="1299" y="486"/>
                    <a:pt x="1294" y="478"/>
                    <a:pt x="1286" y="474"/>
                  </a:cubicBezTo>
                  <a:cubicBezTo>
                    <a:pt x="1286" y="471"/>
                    <a:pt x="1282" y="473"/>
                    <a:pt x="1281" y="471"/>
                  </a:cubicBezTo>
                  <a:cubicBezTo>
                    <a:pt x="1280" y="468"/>
                    <a:pt x="1278" y="468"/>
                    <a:pt x="1276" y="467"/>
                  </a:cubicBezTo>
                  <a:cubicBezTo>
                    <a:pt x="1274" y="462"/>
                    <a:pt x="1268" y="463"/>
                    <a:pt x="1265" y="458"/>
                  </a:cubicBezTo>
                  <a:cubicBezTo>
                    <a:pt x="1257" y="455"/>
                    <a:pt x="1252" y="447"/>
                    <a:pt x="1243" y="444"/>
                  </a:cubicBezTo>
                  <a:cubicBezTo>
                    <a:pt x="1240" y="440"/>
                    <a:pt x="1235" y="440"/>
                    <a:pt x="1231" y="438"/>
                  </a:cubicBezTo>
                  <a:cubicBezTo>
                    <a:pt x="1227" y="434"/>
                    <a:pt x="1225" y="430"/>
                    <a:pt x="1218" y="431"/>
                  </a:cubicBezTo>
                  <a:cubicBezTo>
                    <a:pt x="1220" y="437"/>
                    <a:pt x="1225" y="438"/>
                    <a:pt x="1229" y="440"/>
                  </a:cubicBezTo>
                  <a:cubicBezTo>
                    <a:pt x="1233" y="443"/>
                    <a:pt x="1236" y="448"/>
                    <a:pt x="1242" y="449"/>
                  </a:cubicBezTo>
                  <a:cubicBezTo>
                    <a:pt x="1245" y="452"/>
                    <a:pt x="1249" y="454"/>
                    <a:pt x="1254" y="456"/>
                  </a:cubicBezTo>
                  <a:cubicBezTo>
                    <a:pt x="1257" y="460"/>
                    <a:pt x="1262" y="462"/>
                    <a:pt x="1267" y="464"/>
                  </a:cubicBezTo>
                  <a:cubicBezTo>
                    <a:pt x="1267" y="467"/>
                    <a:pt x="1268" y="469"/>
                    <a:pt x="1272" y="468"/>
                  </a:cubicBezTo>
                  <a:cubicBezTo>
                    <a:pt x="1273" y="470"/>
                    <a:pt x="1275" y="472"/>
                    <a:pt x="1277" y="474"/>
                  </a:cubicBezTo>
                  <a:cubicBezTo>
                    <a:pt x="1281" y="478"/>
                    <a:pt x="1285" y="480"/>
                    <a:pt x="1290" y="482"/>
                  </a:cubicBezTo>
                  <a:cubicBezTo>
                    <a:pt x="1290" y="485"/>
                    <a:pt x="1291" y="487"/>
                    <a:pt x="1295" y="486"/>
                  </a:cubicBezTo>
                  <a:cubicBezTo>
                    <a:pt x="1295" y="490"/>
                    <a:pt x="1297" y="491"/>
                    <a:pt x="1300" y="492"/>
                  </a:cubicBezTo>
                  <a:cubicBezTo>
                    <a:pt x="1301" y="499"/>
                    <a:pt x="1309" y="497"/>
                    <a:pt x="1311" y="503"/>
                  </a:cubicBezTo>
                  <a:cubicBezTo>
                    <a:pt x="1326" y="516"/>
                    <a:pt x="1342" y="527"/>
                    <a:pt x="1358" y="539"/>
                  </a:cubicBezTo>
                  <a:cubicBezTo>
                    <a:pt x="1374" y="550"/>
                    <a:pt x="1391" y="560"/>
                    <a:pt x="1408" y="572"/>
                  </a:cubicBezTo>
                  <a:cubicBezTo>
                    <a:pt x="1427" y="578"/>
                    <a:pt x="1442" y="591"/>
                    <a:pt x="1461" y="598"/>
                  </a:cubicBezTo>
                  <a:cubicBezTo>
                    <a:pt x="1469" y="604"/>
                    <a:pt x="1479" y="606"/>
                    <a:pt x="1488" y="611"/>
                  </a:cubicBezTo>
                  <a:cubicBezTo>
                    <a:pt x="1492" y="612"/>
                    <a:pt x="1496" y="615"/>
                    <a:pt x="1500" y="617"/>
                  </a:cubicBezTo>
                  <a:cubicBezTo>
                    <a:pt x="1504" y="620"/>
                    <a:pt x="1511" y="620"/>
                    <a:pt x="1515" y="623"/>
                  </a:cubicBezTo>
                  <a:cubicBezTo>
                    <a:pt x="1521" y="622"/>
                    <a:pt x="1524" y="627"/>
                    <a:pt x="1529" y="628"/>
                  </a:cubicBezTo>
                  <a:cubicBezTo>
                    <a:pt x="1529" y="631"/>
                    <a:pt x="1535" y="628"/>
                    <a:pt x="1536" y="631"/>
                  </a:cubicBezTo>
                  <a:cubicBezTo>
                    <a:pt x="1540" y="630"/>
                    <a:pt x="1541" y="632"/>
                    <a:pt x="1545" y="631"/>
                  </a:cubicBezTo>
                  <a:cubicBezTo>
                    <a:pt x="1546" y="638"/>
                    <a:pt x="1555" y="632"/>
                    <a:pt x="1559" y="635"/>
                  </a:cubicBezTo>
                  <a:cubicBezTo>
                    <a:pt x="1564" y="637"/>
                    <a:pt x="1570" y="637"/>
                    <a:pt x="1575" y="639"/>
                  </a:cubicBezTo>
                  <a:cubicBezTo>
                    <a:pt x="1586" y="641"/>
                    <a:pt x="1594" y="646"/>
                    <a:pt x="1607" y="645"/>
                  </a:cubicBezTo>
                  <a:cubicBezTo>
                    <a:pt x="1611" y="647"/>
                    <a:pt x="1619" y="645"/>
                    <a:pt x="1623" y="648"/>
                  </a:cubicBezTo>
                  <a:cubicBezTo>
                    <a:pt x="1630" y="648"/>
                    <a:pt x="1639" y="643"/>
                    <a:pt x="1641" y="649"/>
                  </a:cubicBezTo>
                  <a:cubicBezTo>
                    <a:pt x="1637" y="653"/>
                    <a:pt x="1630" y="655"/>
                    <a:pt x="1625" y="659"/>
                  </a:cubicBezTo>
                  <a:cubicBezTo>
                    <a:pt x="1620" y="661"/>
                    <a:pt x="1622" y="653"/>
                    <a:pt x="1618" y="654"/>
                  </a:cubicBezTo>
                  <a:cubicBezTo>
                    <a:pt x="1616" y="651"/>
                    <a:pt x="1609" y="655"/>
                    <a:pt x="1608" y="651"/>
                  </a:cubicBezTo>
                  <a:cubicBezTo>
                    <a:pt x="1580" y="656"/>
                    <a:pt x="1564" y="642"/>
                    <a:pt x="1536" y="646"/>
                  </a:cubicBezTo>
                  <a:cubicBezTo>
                    <a:pt x="1532" y="640"/>
                    <a:pt x="1523" y="641"/>
                    <a:pt x="1517" y="639"/>
                  </a:cubicBezTo>
                  <a:cubicBezTo>
                    <a:pt x="1511" y="636"/>
                    <a:pt x="1504" y="634"/>
                    <a:pt x="1496" y="633"/>
                  </a:cubicBezTo>
                  <a:cubicBezTo>
                    <a:pt x="1485" y="627"/>
                    <a:pt x="1471" y="623"/>
                    <a:pt x="1458" y="618"/>
                  </a:cubicBezTo>
                  <a:cubicBezTo>
                    <a:pt x="1447" y="611"/>
                    <a:pt x="1432" y="609"/>
                    <a:pt x="1422" y="600"/>
                  </a:cubicBezTo>
                  <a:cubicBezTo>
                    <a:pt x="1421" y="596"/>
                    <a:pt x="1414" y="600"/>
                    <a:pt x="1412" y="598"/>
                  </a:cubicBezTo>
                  <a:cubicBezTo>
                    <a:pt x="1412" y="592"/>
                    <a:pt x="1407" y="593"/>
                    <a:pt x="1403" y="593"/>
                  </a:cubicBezTo>
                  <a:cubicBezTo>
                    <a:pt x="1398" y="587"/>
                    <a:pt x="1390" y="586"/>
                    <a:pt x="1383" y="583"/>
                  </a:cubicBezTo>
                  <a:cubicBezTo>
                    <a:pt x="1378" y="578"/>
                    <a:pt x="1373" y="574"/>
                    <a:pt x="1368" y="570"/>
                  </a:cubicBezTo>
                  <a:cubicBezTo>
                    <a:pt x="1365" y="567"/>
                    <a:pt x="1363" y="564"/>
                    <a:pt x="1358" y="565"/>
                  </a:cubicBezTo>
                  <a:cubicBezTo>
                    <a:pt x="1357" y="560"/>
                    <a:pt x="1353" y="559"/>
                    <a:pt x="1350" y="558"/>
                  </a:cubicBezTo>
                  <a:cubicBezTo>
                    <a:pt x="1339" y="548"/>
                    <a:pt x="1329" y="538"/>
                    <a:pt x="1316" y="531"/>
                  </a:cubicBezTo>
                  <a:cubicBezTo>
                    <a:pt x="1311" y="526"/>
                    <a:pt x="1306" y="520"/>
                    <a:pt x="1300" y="516"/>
                  </a:cubicBezTo>
                  <a:cubicBezTo>
                    <a:pt x="1296" y="510"/>
                    <a:pt x="1289" y="507"/>
                    <a:pt x="1284" y="501"/>
                  </a:cubicBezTo>
                  <a:cubicBezTo>
                    <a:pt x="1280" y="494"/>
                    <a:pt x="1271" y="495"/>
                    <a:pt x="1268" y="486"/>
                  </a:cubicBezTo>
                  <a:cubicBezTo>
                    <a:pt x="1265" y="485"/>
                    <a:pt x="1261" y="484"/>
                    <a:pt x="1260" y="479"/>
                  </a:cubicBezTo>
                  <a:cubicBezTo>
                    <a:pt x="1258" y="480"/>
                    <a:pt x="1252" y="471"/>
                    <a:pt x="1251" y="478"/>
                  </a:cubicBezTo>
                  <a:cubicBezTo>
                    <a:pt x="1258" y="473"/>
                    <a:pt x="1254" y="485"/>
                    <a:pt x="1259" y="483"/>
                  </a:cubicBezTo>
                  <a:cubicBezTo>
                    <a:pt x="1261" y="486"/>
                    <a:pt x="1263" y="488"/>
                    <a:pt x="1265" y="491"/>
                  </a:cubicBezTo>
                  <a:cubicBezTo>
                    <a:pt x="1272" y="493"/>
                    <a:pt x="1275" y="500"/>
                    <a:pt x="1280" y="504"/>
                  </a:cubicBezTo>
                  <a:cubicBezTo>
                    <a:pt x="1281" y="508"/>
                    <a:pt x="1287" y="506"/>
                    <a:pt x="1286" y="512"/>
                  </a:cubicBezTo>
                  <a:cubicBezTo>
                    <a:pt x="1293" y="509"/>
                    <a:pt x="1290" y="518"/>
                    <a:pt x="1296" y="517"/>
                  </a:cubicBezTo>
                  <a:cubicBezTo>
                    <a:pt x="1298" y="526"/>
                    <a:pt x="1306" y="526"/>
                    <a:pt x="1310" y="532"/>
                  </a:cubicBezTo>
                  <a:cubicBezTo>
                    <a:pt x="1320" y="539"/>
                    <a:pt x="1329" y="550"/>
                    <a:pt x="1341" y="555"/>
                  </a:cubicBezTo>
                  <a:cubicBezTo>
                    <a:pt x="1343" y="563"/>
                    <a:pt x="1350" y="564"/>
                    <a:pt x="1356" y="568"/>
                  </a:cubicBezTo>
                  <a:cubicBezTo>
                    <a:pt x="1358" y="576"/>
                    <a:pt x="1367" y="575"/>
                    <a:pt x="1370" y="583"/>
                  </a:cubicBezTo>
                  <a:cubicBezTo>
                    <a:pt x="1379" y="584"/>
                    <a:pt x="1383" y="593"/>
                    <a:pt x="1394" y="592"/>
                  </a:cubicBezTo>
                  <a:cubicBezTo>
                    <a:pt x="1394" y="598"/>
                    <a:pt x="1401" y="596"/>
                    <a:pt x="1404" y="599"/>
                  </a:cubicBezTo>
                  <a:cubicBezTo>
                    <a:pt x="1409" y="600"/>
                    <a:pt x="1411" y="605"/>
                    <a:pt x="1416" y="606"/>
                  </a:cubicBezTo>
                  <a:cubicBezTo>
                    <a:pt x="1424" y="609"/>
                    <a:pt x="1430" y="615"/>
                    <a:pt x="1438" y="617"/>
                  </a:cubicBezTo>
                  <a:cubicBezTo>
                    <a:pt x="1441" y="621"/>
                    <a:pt x="1447" y="619"/>
                    <a:pt x="1448" y="624"/>
                  </a:cubicBezTo>
                  <a:cubicBezTo>
                    <a:pt x="1457" y="622"/>
                    <a:pt x="1456" y="630"/>
                    <a:pt x="1462" y="628"/>
                  </a:cubicBezTo>
                  <a:cubicBezTo>
                    <a:pt x="1466" y="632"/>
                    <a:pt x="1473" y="632"/>
                    <a:pt x="1478" y="632"/>
                  </a:cubicBezTo>
                  <a:cubicBezTo>
                    <a:pt x="1482" y="637"/>
                    <a:pt x="1489" y="638"/>
                    <a:pt x="1493" y="641"/>
                  </a:cubicBezTo>
                  <a:cubicBezTo>
                    <a:pt x="1505" y="643"/>
                    <a:pt x="1517" y="646"/>
                    <a:pt x="1526" y="652"/>
                  </a:cubicBezTo>
                  <a:cubicBezTo>
                    <a:pt x="1542" y="650"/>
                    <a:pt x="1551" y="659"/>
                    <a:pt x="1567" y="656"/>
                  </a:cubicBezTo>
                  <a:cubicBezTo>
                    <a:pt x="1568" y="660"/>
                    <a:pt x="1574" y="656"/>
                    <a:pt x="1576" y="659"/>
                  </a:cubicBezTo>
                  <a:cubicBezTo>
                    <a:pt x="1577" y="663"/>
                    <a:pt x="1584" y="659"/>
                    <a:pt x="1586" y="662"/>
                  </a:cubicBezTo>
                  <a:cubicBezTo>
                    <a:pt x="1589" y="662"/>
                    <a:pt x="1592" y="664"/>
                    <a:pt x="1595" y="664"/>
                  </a:cubicBezTo>
                  <a:cubicBezTo>
                    <a:pt x="1597" y="663"/>
                    <a:pt x="1602" y="658"/>
                    <a:pt x="1602" y="665"/>
                  </a:cubicBezTo>
                  <a:cubicBezTo>
                    <a:pt x="1583" y="671"/>
                    <a:pt x="1572" y="666"/>
                    <a:pt x="1556" y="669"/>
                  </a:cubicBezTo>
                  <a:cubicBezTo>
                    <a:pt x="1555" y="665"/>
                    <a:pt x="1549" y="669"/>
                    <a:pt x="1547" y="666"/>
                  </a:cubicBezTo>
                  <a:cubicBezTo>
                    <a:pt x="1542" y="667"/>
                    <a:pt x="1543" y="661"/>
                    <a:pt x="1537" y="664"/>
                  </a:cubicBezTo>
                  <a:cubicBezTo>
                    <a:pt x="1519" y="665"/>
                    <a:pt x="1507" y="659"/>
                    <a:pt x="1490" y="659"/>
                  </a:cubicBezTo>
                  <a:cubicBezTo>
                    <a:pt x="1487" y="658"/>
                    <a:pt x="1484" y="657"/>
                    <a:pt x="1481" y="656"/>
                  </a:cubicBezTo>
                  <a:cubicBezTo>
                    <a:pt x="1478" y="653"/>
                    <a:pt x="1470" y="659"/>
                    <a:pt x="1471" y="651"/>
                  </a:cubicBezTo>
                  <a:cubicBezTo>
                    <a:pt x="1460" y="654"/>
                    <a:pt x="1455" y="649"/>
                    <a:pt x="1448" y="647"/>
                  </a:cubicBezTo>
                  <a:cubicBezTo>
                    <a:pt x="1433" y="643"/>
                    <a:pt x="1421" y="636"/>
                    <a:pt x="1408" y="632"/>
                  </a:cubicBezTo>
                  <a:cubicBezTo>
                    <a:pt x="1396" y="624"/>
                    <a:pt x="1382" y="617"/>
                    <a:pt x="1369" y="612"/>
                  </a:cubicBezTo>
                  <a:cubicBezTo>
                    <a:pt x="1366" y="607"/>
                    <a:pt x="1360" y="608"/>
                    <a:pt x="1358" y="603"/>
                  </a:cubicBezTo>
                  <a:cubicBezTo>
                    <a:pt x="1354" y="601"/>
                    <a:pt x="1350" y="598"/>
                    <a:pt x="1346" y="596"/>
                  </a:cubicBezTo>
                  <a:cubicBezTo>
                    <a:pt x="1345" y="594"/>
                    <a:pt x="1344" y="591"/>
                    <a:pt x="1341" y="593"/>
                  </a:cubicBezTo>
                  <a:cubicBezTo>
                    <a:pt x="1341" y="588"/>
                    <a:pt x="1337" y="589"/>
                    <a:pt x="1335" y="587"/>
                  </a:cubicBezTo>
                  <a:cubicBezTo>
                    <a:pt x="1333" y="588"/>
                    <a:pt x="1334" y="584"/>
                    <a:pt x="1332" y="583"/>
                  </a:cubicBezTo>
                  <a:cubicBezTo>
                    <a:pt x="1332" y="583"/>
                    <a:pt x="1329" y="585"/>
                    <a:pt x="1328" y="584"/>
                  </a:cubicBezTo>
                  <a:cubicBezTo>
                    <a:pt x="1326" y="583"/>
                    <a:pt x="1325" y="580"/>
                    <a:pt x="1323" y="578"/>
                  </a:cubicBezTo>
                  <a:cubicBezTo>
                    <a:pt x="1306" y="568"/>
                    <a:pt x="1292" y="554"/>
                    <a:pt x="1274" y="545"/>
                  </a:cubicBezTo>
                  <a:cubicBezTo>
                    <a:pt x="1270" y="536"/>
                    <a:pt x="1256" y="539"/>
                    <a:pt x="1252" y="529"/>
                  </a:cubicBezTo>
                  <a:cubicBezTo>
                    <a:pt x="1240" y="528"/>
                    <a:pt x="1234" y="520"/>
                    <a:pt x="1223" y="519"/>
                  </a:cubicBezTo>
                  <a:cubicBezTo>
                    <a:pt x="1221" y="514"/>
                    <a:pt x="1213" y="518"/>
                    <a:pt x="1211" y="512"/>
                  </a:cubicBezTo>
                  <a:cubicBezTo>
                    <a:pt x="1204" y="513"/>
                    <a:pt x="1202" y="506"/>
                    <a:pt x="1195" y="508"/>
                  </a:cubicBezTo>
                  <a:cubicBezTo>
                    <a:pt x="1190" y="507"/>
                    <a:pt x="1187" y="503"/>
                    <a:pt x="1181" y="504"/>
                  </a:cubicBezTo>
                  <a:cubicBezTo>
                    <a:pt x="1178" y="504"/>
                    <a:pt x="1176" y="502"/>
                    <a:pt x="1172" y="504"/>
                  </a:cubicBezTo>
                  <a:cubicBezTo>
                    <a:pt x="1171" y="501"/>
                    <a:pt x="1167" y="499"/>
                    <a:pt x="1167" y="502"/>
                  </a:cubicBezTo>
                  <a:cubicBezTo>
                    <a:pt x="1172" y="507"/>
                    <a:pt x="1180" y="508"/>
                    <a:pt x="1186" y="510"/>
                  </a:cubicBezTo>
                  <a:cubicBezTo>
                    <a:pt x="1192" y="514"/>
                    <a:pt x="1200" y="513"/>
                    <a:pt x="1205" y="518"/>
                  </a:cubicBezTo>
                  <a:cubicBezTo>
                    <a:pt x="1220" y="520"/>
                    <a:pt x="1231" y="530"/>
                    <a:pt x="1246" y="532"/>
                  </a:cubicBezTo>
                  <a:cubicBezTo>
                    <a:pt x="1252" y="541"/>
                    <a:pt x="1263" y="543"/>
                    <a:pt x="1271" y="550"/>
                  </a:cubicBezTo>
                  <a:cubicBezTo>
                    <a:pt x="1278" y="558"/>
                    <a:pt x="1289" y="560"/>
                    <a:pt x="1294" y="570"/>
                  </a:cubicBezTo>
                  <a:cubicBezTo>
                    <a:pt x="1304" y="575"/>
                    <a:pt x="1312" y="581"/>
                    <a:pt x="1320" y="588"/>
                  </a:cubicBezTo>
                  <a:cubicBezTo>
                    <a:pt x="1326" y="588"/>
                    <a:pt x="1326" y="597"/>
                    <a:pt x="1332" y="596"/>
                  </a:cubicBezTo>
                  <a:cubicBezTo>
                    <a:pt x="1336" y="596"/>
                    <a:pt x="1337" y="599"/>
                    <a:pt x="1340" y="600"/>
                  </a:cubicBezTo>
                  <a:cubicBezTo>
                    <a:pt x="1340" y="604"/>
                    <a:pt x="1343" y="603"/>
                    <a:pt x="1345" y="605"/>
                  </a:cubicBezTo>
                  <a:cubicBezTo>
                    <a:pt x="1352" y="614"/>
                    <a:pt x="1363" y="616"/>
                    <a:pt x="1370" y="623"/>
                  </a:cubicBezTo>
                  <a:cubicBezTo>
                    <a:pt x="1380" y="627"/>
                    <a:pt x="1387" y="635"/>
                    <a:pt x="1399" y="635"/>
                  </a:cubicBezTo>
                  <a:cubicBezTo>
                    <a:pt x="1402" y="640"/>
                    <a:pt x="1407" y="642"/>
                    <a:pt x="1414" y="642"/>
                  </a:cubicBezTo>
                  <a:cubicBezTo>
                    <a:pt x="1417" y="646"/>
                    <a:pt x="1422" y="648"/>
                    <a:pt x="1428" y="648"/>
                  </a:cubicBezTo>
                  <a:cubicBezTo>
                    <a:pt x="1436" y="655"/>
                    <a:pt x="1447" y="659"/>
                    <a:pt x="1461" y="658"/>
                  </a:cubicBezTo>
                  <a:cubicBezTo>
                    <a:pt x="1460" y="665"/>
                    <a:pt x="1468" y="659"/>
                    <a:pt x="1471" y="662"/>
                  </a:cubicBezTo>
                  <a:cubicBezTo>
                    <a:pt x="1472" y="667"/>
                    <a:pt x="1479" y="663"/>
                    <a:pt x="1480" y="667"/>
                  </a:cubicBezTo>
                  <a:cubicBezTo>
                    <a:pt x="1487" y="664"/>
                    <a:pt x="1488" y="669"/>
                    <a:pt x="1492" y="670"/>
                  </a:cubicBezTo>
                  <a:cubicBezTo>
                    <a:pt x="1498" y="668"/>
                    <a:pt x="1503" y="668"/>
                    <a:pt x="1506" y="672"/>
                  </a:cubicBezTo>
                  <a:cubicBezTo>
                    <a:pt x="1515" y="671"/>
                    <a:pt x="1521" y="676"/>
                    <a:pt x="1532" y="673"/>
                  </a:cubicBezTo>
                  <a:cubicBezTo>
                    <a:pt x="1538" y="679"/>
                    <a:pt x="1550" y="675"/>
                    <a:pt x="1556" y="680"/>
                  </a:cubicBezTo>
                  <a:cubicBezTo>
                    <a:pt x="1547" y="683"/>
                    <a:pt x="1545" y="676"/>
                    <a:pt x="1538" y="681"/>
                  </a:cubicBezTo>
                  <a:cubicBezTo>
                    <a:pt x="1534" y="681"/>
                    <a:pt x="1532" y="678"/>
                    <a:pt x="1527" y="679"/>
                  </a:cubicBezTo>
                  <a:cubicBezTo>
                    <a:pt x="1519" y="683"/>
                    <a:pt x="1520" y="675"/>
                    <a:pt x="1513" y="677"/>
                  </a:cubicBezTo>
                  <a:cubicBezTo>
                    <a:pt x="1513" y="680"/>
                    <a:pt x="1511" y="679"/>
                    <a:pt x="1509" y="678"/>
                  </a:cubicBezTo>
                  <a:cubicBezTo>
                    <a:pt x="1506" y="678"/>
                    <a:pt x="1504" y="678"/>
                    <a:pt x="1502" y="677"/>
                  </a:cubicBezTo>
                  <a:cubicBezTo>
                    <a:pt x="1499" y="674"/>
                    <a:pt x="1492" y="677"/>
                    <a:pt x="1488" y="675"/>
                  </a:cubicBezTo>
                  <a:cubicBezTo>
                    <a:pt x="1471" y="672"/>
                    <a:pt x="1455" y="667"/>
                    <a:pt x="1438" y="664"/>
                  </a:cubicBezTo>
                  <a:cubicBezTo>
                    <a:pt x="1437" y="661"/>
                    <a:pt x="1435" y="663"/>
                    <a:pt x="1433" y="663"/>
                  </a:cubicBezTo>
                  <a:cubicBezTo>
                    <a:pt x="1432" y="662"/>
                    <a:pt x="1430" y="659"/>
                    <a:pt x="1428" y="659"/>
                  </a:cubicBezTo>
                  <a:cubicBezTo>
                    <a:pt x="1427" y="659"/>
                    <a:pt x="1425" y="660"/>
                    <a:pt x="1424" y="660"/>
                  </a:cubicBezTo>
                  <a:cubicBezTo>
                    <a:pt x="1419" y="659"/>
                    <a:pt x="1420" y="655"/>
                    <a:pt x="1414" y="657"/>
                  </a:cubicBezTo>
                  <a:cubicBezTo>
                    <a:pt x="1407" y="653"/>
                    <a:pt x="1398" y="651"/>
                    <a:pt x="1391" y="648"/>
                  </a:cubicBezTo>
                  <a:cubicBezTo>
                    <a:pt x="1384" y="643"/>
                    <a:pt x="1374" y="645"/>
                    <a:pt x="1369" y="639"/>
                  </a:cubicBezTo>
                  <a:cubicBezTo>
                    <a:pt x="1363" y="639"/>
                    <a:pt x="1361" y="636"/>
                    <a:pt x="1357" y="634"/>
                  </a:cubicBezTo>
                  <a:cubicBezTo>
                    <a:pt x="1354" y="632"/>
                    <a:pt x="1348" y="632"/>
                    <a:pt x="1345" y="630"/>
                  </a:cubicBezTo>
                  <a:cubicBezTo>
                    <a:pt x="1342" y="627"/>
                    <a:pt x="1339" y="626"/>
                    <a:pt x="1335" y="625"/>
                  </a:cubicBezTo>
                  <a:cubicBezTo>
                    <a:pt x="1332" y="623"/>
                    <a:pt x="1329" y="620"/>
                    <a:pt x="1323" y="620"/>
                  </a:cubicBezTo>
                  <a:cubicBezTo>
                    <a:pt x="1322" y="615"/>
                    <a:pt x="1316" y="617"/>
                    <a:pt x="1313" y="613"/>
                  </a:cubicBezTo>
                  <a:cubicBezTo>
                    <a:pt x="1310" y="611"/>
                    <a:pt x="1307" y="608"/>
                    <a:pt x="1301" y="609"/>
                  </a:cubicBezTo>
                  <a:cubicBezTo>
                    <a:pt x="1299" y="599"/>
                    <a:pt x="1287" y="602"/>
                    <a:pt x="1283" y="594"/>
                  </a:cubicBezTo>
                  <a:cubicBezTo>
                    <a:pt x="1279" y="594"/>
                    <a:pt x="1276" y="591"/>
                    <a:pt x="1271" y="590"/>
                  </a:cubicBezTo>
                  <a:cubicBezTo>
                    <a:pt x="1270" y="585"/>
                    <a:pt x="1264" y="586"/>
                    <a:pt x="1261" y="583"/>
                  </a:cubicBezTo>
                  <a:cubicBezTo>
                    <a:pt x="1253" y="581"/>
                    <a:pt x="1249" y="574"/>
                    <a:pt x="1240" y="573"/>
                  </a:cubicBezTo>
                  <a:cubicBezTo>
                    <a:pt x="1238" y="568"/>
                    <a:pt x="1232" y="570"/>
                    <a:pt x="1230" y="566"/>
                  </a:cubicBezTo>
                  <a:cubicBezTo>
                    <a:pt x="1224" y="567"/>
                    <a:pt x="1224" y="560"/>
                    <a:pt x="1218" y="562"/>
                  </a:cubicBezTo>
                  <a:cubicBezTo>
                    <a:pt x="1211" y="558"/>
                    <a:pt x="1204" y="555"/>
                    <a:pt x="1196" y="552"/>
                  </a:cubicBezTo>
                  <a:cubicBezTo>
                    <a:pt x="1190" y="554"/>
                    <a:pt x="1189" y="549"/>
                    <a:pt x="1182" y="550"/>
                  </a:cubicBezTo>
                  <a:cubicBezTo>
                    <a:pt x="1180" y="546"/>
                    <a:pt x="1172" y="551"/>
                    <a:pt x="1171" y="546"/>
                  </a:cubicBezTo>
                  <a:cubicBezTo>
                    <a:pt x="1160" y="550"/>
                    <a:pt x="1156" y="546"/>
                    <a:pt x="1148" y="545"/>
                  </a:cubicBezTo>
                  <a:cubicBezTo>
                    <a:pt x="1139" y="548"/>
                    <a:pt x="1134" y="547"/>
                    <a:pt x="1126" y="547"/>
                  </a:cubicBezTo>
                  <a:cubicBezTo>
                    <a:pt x="1119" y="550"/>
                    <a:pt x="1109" y="543"/>
                    <a:pt x="1107" y="553"/>
                  </a:cubicBezTo>
                  <a:cubicBezTo>
                    <a:pt x="1121" y="552"/>
                    <a:pt x="1134" y="553"/>
                    <a:pt x="1149" y="550"/>
                  </a:cubicBezTo>
                  <a:cubicBezTo>
                    <a:pt x="1156" y="555"/>
                    <a:pt x="1170" y="550"/>
                    <a:pt x="1177" y="556"/>
                  </a:cubicBezTo>
                  <a:cubicBezTo>
                    <a:pt x="1187" y="557"/>
                    <a:pt x="1196" y="561"/>
                    <a:pt x="1207" y="562"/>
                  </a:cubicBezTo>
                  <a:cubicBezTo>
                    <a:pt x="1211" y="568"/>
                    <a:pt x="1220" y="567"/>
                    <a:pt x="1224" y="574"/>
                  </a:cubicBezTo>
                  <a:cubicBezTo>
                    <a:pt x="1230" y="573"/>
                    <a:pt x="1232" y="576"/>
                    <a:pt x="1234" y="579"/>
                  </a:cubicBezTo>
                  <a:cubicBezTo>
                    <a:pt x="1238" y="579"/>
                    <a:pt x="1243" y="578"/>
                    <a:pt x="1244" y="584"/>
                  </a:cubicBezTo>
                  <a:cubicBezTo>
                    <a:pt x="1258" y="589"/>
                    <a:pt x="1270" y="596"/>
                    <a:pt x="1281" y="606"/>
                  </a:cubicBezTo>
                  <a:cubicBezTo>
                    <a:pt x="1286" y="604"/>
                    <a:pt x="1288" y="608"/>
                    <a:pt x="1291" y="611"/>
                  </a:cubicBezTo>
                  <a:cubicBezTo>
                    <a:pt x="1295" y="611"/>
                    <a:pt x="1297" y="614"/>
                    <a:pt x="1300" y="616"/>
                  </a:cubicBezTo>
                  <a:cubicBezTo>
                    <a:pt x="1308" y="618"/>
                    <a:pt x="1312" y="625"/>
                    <a:pt x="1320" y="625"/>
                  </a:cubicBezTo>
                  <a:cubicBezTo>
                    <a:pt x="1326" y="629"/>
                    <a:pt x="1333" y="632"/>
                    <a:pt x="1339" y="635"/>
                  </a:cubicBezTo>
                  <a:cubicBezTo>
                    <a:pt x="1342" y="638"/>
                    <a:pt x="1346" y="638"/>
                    <a:pt x="1349" y="640"/>
                  </a:cubicBezTo>
                  <a:cubicBezTo>
                    <a:pt x="1350" y="642"/>
                    <a:pt x="1351" y="642"/>
                    <a:pt x="1352" y="644"/>
                  </a:cubicBezTo>
                  <a:cubicBezTo>
                    <a:pt x="1354" y="643"/>
                    <a:pt x="1358" y="644"/>
                    <a:pt x="1355" y="646"/>
                  </a:cubicBezTo>
                  <a:cubicBezTo>
                    <a:pt x="1349" y="646"/>
                    <a:pt x="1347" y="640"/>
                    <a:pt x="1341" y="642"/>
                  </a:cubicBezTo>
                  <a:cubicBezTo>
                    <a:pt x="1339" y="639"/>
                    <a:pt x="1335" y="640"/>
                    <a:pt x="1333" y="638"/>
                  </a:cubicBezTo>
                  <a:cubicBezTo>
                    <a:pt x="1332" y="636"/>
                    <a:pt x="1330" y="635"/>
                    <a:pt x="1326" y="635"/>
                  </a:cubicBezTo>
                  <a:cubicBezTo>
                    <a:pt x="1323" y="631"/>
                    <a:pt x="1318" y="629"/>
                    <a:pt x="1312" y="629"/>
                  </a:cubicBezTo>
                  <a:cubicBezTo>
                    <a:pt x="1308" y="625"/>
                    <a:pt x="1303" y="623"/>
                    <a:pt x="1297" y="623"/>
                  </a:cubicBezTo>
                  <a:cubicBezTo>
                    <a:pt x="1294" y="620"/>
                    <a:pt x="1289" y="619"/>
                    <a:pt x="1283" y="619"/>
                  </a:cubicBezTo>
                  <a:cubicBezTo>
                    <a:pt x="1280" y="615"/>
                    <a:pt x="1275" y="613"/>
                    <a:pt x="1269" y="612"/>
                  </a:cubicBezTo>
                  <a:cubicBezTo>
                    <a:pt x="1261" y="606"/>
                    <a:pt x="1250" y="603"/>
                    <a:pt x="1240" y="600"/>
                  </a:cubicBezTo>
                  <a:cubicBezTo>
                    <a:pt x="1231" y="596"/>
                    <a:pt x="1222" y="592"/>
                    <a:pt x="1212" y="589"/>
                  </a:cubicBezTo>
                  <a:cubicBezTo>
                    <a:pt x="1202" y="586"/>
                    <a:pt x="1192" y="582"/>
                    <a:pt x="1179" y="582"/>
                  </a:cubicBezTo>
                  <a:cubicBezTo>
                    <a:pt x="1171" y="576"/>
                    <a:pt x="1157" y="580"/>
                    <a:pt x="1147" y="577"/>
                  </a:cubicBezTo>
                  <a:cubicBezTo>
                    <a:pt x="1134" y="577"/>
                    <a:pt x="1120" y="579"/>
                    <a:pt x="1108" y="579"/>
                  </a:cubicBezTo>
                  <a:cubicBezTo>
                    <a:pt x="1094" y="582"/>
                    <a:pt x="1076" y="585"/>
                    <a:pt x="1065" y="587"/>
                  </a:cubicBezTo>
                  <a:cubicBezTo>
                    <a:pt x="1061" y="588"/>
                    <a:pt x="1054" y="587"/>
                    <a:pt x="1052" y="592"/>
                  </a:cubicBezTo>
                  <a:cubicBezTo>
                    <a:pt x="1062" y="594"/>
                    <a:pt x="1067" y="589"/>
                    <a:pt x="1076" y="589"/>
                  </a:cubicBezTo>
                  <a:cubicBezTo>
                    <a:pt x="1087" y="588"/>
                    <a:pt x="1098" y="586"/>
                    <a:pt x="1109" y="584"/>
                  </a:cubicBezTo>
                  <a:cubicBezTo>
                    <a:pt x="1123" y="584"/>
                    <a:pt x="1137" y="585"/>
                    <a:pt x="1153" y="582"/>
                  </a:cubicBezTo>
                  <a:cubicBezTo>
                    <a:pt x="1157" y="587"/>
                    <a:pt x="1166" y="585"/>
                    <a:pt x="1173" y="585"/>
                  </a:cubicBezTo>
                  <a:cubicBezTo>
                    <a:pt x="1178" y="590"/>
                    <a:pt x="1188" y="588"/>
                    <a:pt x="1194" y="590"/>
                  </a:cubicBezTo>
                  <a:cubicBezTo>
                    <a:pt x="1195" y="594"/>
                    <a:pt x="1202" y="590"/>
                    <a:pt x="1203" y="593"/>
                  </a:cubicBezTo>
                  <a:cubicBezTo>
                    <a:pt x="1205" y="597"/>
                    <a:pt x="1212" y="594"/>
                    <a:pt x="1213" y="598"/>
                  </a:cubicBezTo>
                  <a:cubicBezTo>
                    <a:pt x="1217" y="598"/>
                    <a:pt x="1221" y="598"/>
                    <a:pt x="1222" y="601"/>
                  </a:cubicBezTo>
                  <a:cubicBezTo>
                    <a:pt x="1224" y="605"/>
                    <a:pt x="1232" y="600"/>
                    <a:pt x="1232" y="606"/>
                  </a:cubicBezTo>
                  <a:cubicBezTo>
                    <a:pt x="1245" y="611"/>
                    <a:pt x="1259" y="614"/>
                    <a:pt x="1270" y="621"/>
                  </a:cubicBezTo>
                  <a:cubicBezTo>
                    <a:pt x="1277" y="623"/>
                    <a:pt x="1285" y="623"/>
                    <a:pt x="1290" y="629"/>
                  </a:cubicBezTo>
                  <a:cubicBezTo>
                    <a:pt x="1297" y="630"/>
                    <a:pt x="1304" y="631"/>
                    <a:pt x="1309" y="636"/>
                  </a:cubicBezTo>
                  <a:cubicBezTo>
                    <a:pt x="1316" y="636"/>
                    <a:pt x="1321" y="639"/>
                    <a:pt x="1326" y="644"/>
                  </a:cubicBezTo>
                  <a:cubicBezTo>
                    <a:pt x="1332" y="647"/>
                    <a:pt x="1341" y="646"/>
                    <a:pt x="1345" y="652"/>
                  </a:cubicBezTo>
                  <a:cubicBezTo>
                    <a:pt x="1352" y="653"/>
                    <a:pt x="1358" y="656"/>
                    <a:pt x="1364" y="660"/>
                  </a:cubicBezTo>
                  <a:cubicBezTo>
                    <a:pt x="1370" y="662"/>
                    <a:pt x="1377" y="664"/>
                    <a:pt x="1383" y="667"/>
                  </a:cubicBezTo>
                  <a:cubicBezTo>
                    <a:pt x="1396" y="672"/>
                    <a:pt x="1411" y="674"/>
                    <a:pt x="1423" y="680"/>
                  </a:cubicBezTo>
                  <a:cubicBezTo>
                    <a:pt x="1427" y="679"/>
                    <a:pt x="1427" y="685"/>
                    <a:pt x="1432" y="683"/>
                  </a:cubicBezTo>
                  <a:cubicBezTo>
                    <a:pt x="1436" y="683"/>
                    <a:pt x="1437" y="688"/>
                    <a:pt x="1444" y="685"/>
                  </a:cubicBezTo>
                  <a:cubicBezTo>
                    <a:pt x="1449" y="689"/>
                    <a:pt x="1459" y="686"/>
                    <a:pt x="1463" y="693"/>
                  </a:cubicBezTo>
                  <a:cubicBezTo>
                    <a:pt x="1479" y="689"/>
                    <a:pt x="1487" y="697"/>
                    <a:pt x="1503" y="694"/>
                  </a:cubicBezTo>
                  <a:cubicBezTo>
                    <a:pt x="1504" y="697"/>
                    <a:pt x="1508" y="695"/>
                    <a:pt x="1512" y="695"/>
                  </a:cubicBezTo>
                  <a:cubicBezTo>
                    <a:pt x="1512" y="700"/>
                    <a:pt x="1520" y="694"/>
                    <a:pt x="1523" y="695"/>
                  </a:cubicBezTo>
                  <a:cubicBezTo>
                    <a:pt x="1523" y="701"/>
                    <a:pt x="1533" y="692"/>
                    <a:pt x="1532" y="698"/>
                  </a:cubicBezTo>
                  <a:cubicBezTo>
                    <a:pt x="1536" y="698"/>
                    <a:pt x="1543" y="693"/>
                    <a:pt x="1544" y="698"/>
                  </a:cubicBezTo>
                  <a:cubicBezTo>
                    <a:pt x="1537" y="706"/>
                    <a:pt x="1528" y="698"/>
                    <a:pt x="1520" y="700"/>
                  </a:cubicBezTo>
                  <a:cubicBezTo>
                    <a:pt x="1509" y="702"/>
                    <a:pt x="1509" y="700"/>
                    <a:pt x="1500" y="704"/>
                  </a:cubicBezTo>
                  <a:cubicBezTo>
                    <a:pt x="1486" y="702"/>
                    <a:pt x="1471" y="703"/>
                    <a:pt x="1456" y="703"/>
                  </a:cubicBezTo>
                  <a:cubicBezTo>
                    <a:pt x="1455" y="699"/>
                    <a:pt x="1448" y="703"/>
                    <a:pt x="1446" y="700"/>
                  </a:cubicBezTo>
                  <a:cubicBezTo>
                    <a:pt x="1444" y="699"/>
                    <a:pt x="1440" y="698"/>
                    <a:pt x="1435" y="700"/>
                  </a:cubicBezTo>
                  <a:cubicBezTo>
                    <a:pt x="1429" y="698"/>
                    <a:pt x="1423" y="696"/>
                    <a:pt x="1415" y="697"/>
                  </a:cubicBezTo>
                  <a:cubicBezTo>
                    <a:pt x="1404" y="691"/>
                    <a:pt x="1390" y="690"/>
                    <a:pt x="1379" y="683"/>
                  </a:cubicBezTo>
                  <a:cubicBezTo>
                    <a:pt x="1372" y="683"/>
                    <a:pt x="1367" y="679"/>
                    <a:pt x="1360" y="678"/>
                  </a:cubicBezTo>
                  <a:cubicBezTo>
                    <a:pt x="1353" y="677"/>
                    <a:pt x="1348" y="673"/>
                    <a:pt x="1340" y="675"/>
                  </a:cubicBezTo>
                  <a:cubicBezTo>
                    <a:pt x="1340" y="669"/>
                    <a:pt x="1334" y="670"/>
                    <a:pt x="1330" y="670"/>
                  </a:cubicBezTo>
                  <a:cubicBezTo>
                    <a:pt x="1328" y="666"/>
                    <a:pt x="1323" y="665"/>
                    <a:pt x="1318" y="665"/>
                  </a:cubicBezTo>
                  <a:cubicBezTo>
                    <a:pt x="1312" y="661"/>
                    <a:pt x="1304" y="658"/>
                    <a:pt x="1295" y="656"/>
                  </a:cubicBezTo>
                  <a:cubicBezTo>
                    <a:pt x="1288" y="652"/>
                    <a:pt x="1280" y="649"/>
                    <a:pt x="1271" y="647"/>
                  </a:cubicBezTo>
                  <a:cubicBezTo>
                    <a:pt x="1269" y="644"/>
                    <a:pt x="1264" y="643"/>
                    <a:pt x="1259" y="643"/>
                  </a:cubicBezTo>
                  <a:cubicBezTo>
                    <a:pt x="1258" y="637"/>
                    <a:pt x="1253" y="638"/>
                    <a:pt x="1247" y="638"/>
                  </a:cubicBezTo>
                  <a:cubicBezTo>
                    <a:pt x="1241" y="632"/>
                    <a:pt x="1231" y="633"/>
                    <a:pt x="1223" y="629"/>
                  </a:cubicBezTo>
                  <a:cubicBezTo>
                    <a:pt x="1215" y="627"/>
                    <a:pt x="1208" y="623"/>
                    <a:pt x="1198" y="623"/>
                  </a:cubicBezTo>
                  <a:cubicBezTo>
                    <a:pt x="1196" y="619"/>
                    <a:pt x="1187" y="623"/>
                    <a:pt x="1186" y="618"/>
                  </a:cubicBezTo>
                  <a:cubicBezTo>
                    <a:pt x="1181" y="618"/>
                    <a:pt x="1177" y="616"/>
                    <a:pt x="1172" y="617"/>
                  </a:cubicBezTo>
                  <a:cubicBezTo>
                    <a:pt x="1166" y="619"/>
                    <a:pt x="1166" y="611"/>
                    <a:pt x="1159" y="615"/>
                  </a:cubicBezTo>
                  <a:cubicBezTo>
                    <a:pt x="1157" y="610"/>
                    <a:pt x="1149" y="614"/>
                    <a:pt x="1147" y="610"/>
                  </a:cubicBezTo>
                  <a:cubicBezTo>
                    <a:pt x="1134" y="613"/>
                    <a:pt x="1125" y="611"/>
                    <a:pt x="1114" y="612"/>
                  </a:cubicBezTo>
                  <a:cubicBezTo>
                    <a:pt x="1105" y="613"/>
                    <a:pt x="1096" y="615"/>
                    <a:pt x="1088" y="616"/>
                  </a:cubicBezTo>
                  <a:cubicBezTo>
                    <a:pt x="1083" y="616"/>
                    <a:pt x="1084" y="621"/>
                    <a:pt x="1078" y="620"/>
                  </a:cubicBezTo>
                  <a:cubicBezTo>
                    <a:pt x="1074" y="621"/>
                    <a:pt x="1066" y="620"/>
                    <a:pt x="1070" y="626"/>
                  </a:cubicBezTo>
                  <a:cubicBezTo>
                    <a:pt x="1093" y="618"/>
                    <a:pt x="1118" y="618"/>
                    <a:pt x="1146" y="617"/>
                  </a:cubicBezTo>
                  <a:cubicBezTo>
                    <a:pt x="1150" y="620"/>
                    <a:pt x="1157" y="619"/>
                    <a:pt x="1160" y="623"/>
                  </a:cubicBezTo>
                  <a:cubicBezTo>
                    <a:pt x="1169" y="620"/>
                    <a:pt x="1171" y="625"/>
                    <a:pt x="1178" y="624"/>
                  </a:cubicBezTo>
                  <a:cubicBezTo>
                    <a:pt x="1182" y="628"/>
                    <a:pt x="1188" y="627"/>
                    <a:pt x="1194" y="628"/>
                  </a:cubicBezTo>
                  <a:cubicBezTo>
                    <a:pt x="1199" y="630"/>
                    <a:pt x="1204" y="632"/>
                    <a:pt x="1209" y="634"/>
                  </a:cubicBezTo>
                  <a:cubicBezTo>
                    <a:pt x="1213" y="633"/>
                    <a:pt x="1214" y="636"/>
                    <a:pt x="1218" y="635"/>
                  </a:cubicBezTo>
                  <a:cubicBezTo>
                    <a:pt x="1218" y="638"/>
                    <a:pt x="1224" y="635"/>
                    <a:pt x="1225" y="638"/>
                  </a:cubicBezTo>
                  <a:cubicBezTo>
                    <a:pt x="1228" y="642"/>
                    <a:pt x="1238" y="637"/>
                    <a:pt x="1239" y="644"/>
                  </a:cubicBezTo>
                  <a:cubicBezTo>
                    <a:pt x="1252" y="644"/>
                    <a:pt x="1259" y="653"/>
                    <a:pt x="1272" y="654"/>
                  </a:cubicBezTo>
                  <a:cubicBezTo>
                    <a:pt x="1279" y="661"/>
                    <a:pt x="1292" y="661"/>
                    <a:pt x="1299" y="669"/>
                  </a:cubicBezTo>
                  <a:cubicBezTo>
                    <a:pt x="1313" y="668"/>
                    <a:pt x="1320" y="677"/>
                    <a:pt x="1332" y="679"/>
                  </a:cubicBezTo>
                  <a:cubicBezTo>
                    <a:pt x="1341" y="683"/>
                    <a:pt x="1352" y="685"/>
                    <a:pt x="1362" y="689"/>
                  </a:cubicBezTo>
                  <a:cubicBezTo>
                    <a:pt x="1368" y="690"/>
                    <a:pt x="1373" y="692"/>
                    <a:pt x="1377" y="695"/>
                  </a:cubicBezTo>
                  <a:cubicBezTo>
                    <a:pt x="1381" y="698"/>
                    <a:pt x="1390" y="695"/>
                    <a:pt x="1393" y="701"/>
                  </a:cubicBezTo>
                  <a:cubicBezTo>
                    <a:pt x="1370" y="696"/>
                    <a:pt x="1348" y="691"/>
                    <a:pt x="1326" y="684"/>
                  </a:cubicBezTo>
                  <a:cubicBezTo>
                    <a:pt x="1322" y="680"/>
                    <a:pt x="1315" y="682"/>
                    <a:pt x="1310" y="680"/>
                  </a:cubicBezTo>
                  <a:cubicBezTo>
                    <a:pt x="1304" y="679"/>
                    <a:pt x="1301" y="674"/>
                    <a:pt x="1293" y="674"/>
                  </a:cubicBezTo>
                  <a:cubicBezTo>
                    <a:pt x="1289" y="672"/>
                    <a:pt x="1282" y="672"/>
                    <a:pt x="1277" y="671"/>
                  </a:cubicBezTo>
                  <a:cubicBezTo>
                    <a:pt x="1274" y="666"/>
                    <a:pt x="1264" y="670"/>
                    <a:pt x="1261" y="665"/>
                  </a:cubicBezTo>
                  <a:cubicBezTo>
                    <a:pt x="1253" y="666"/>
                    <a:pt x="1252" y="659"/>
                    <a:pt x="1244" y="661"/>
                  </a:cubicBezTo>
                  <a:cubicBezTo>
                    <a:pt x="1240" y="657"/>
                    <a:pt x="1232" y="660"/>
                    <a:pt x="1228" y="655"/>
                  </a:cubicBezTo>
                  <a:cubicBezTo>
                    <a:pt x="1214" y="656"/>
                    <a:pt x="1207" y="648"/>
                    <a:pt x="1193" y="648"/>
                  </a:cubicBezTo>
                  <a:cubicBezTo>
                    <a:pt x="1190" y="645"/>
                    <a:pt x="1182" y="646"/>
                    <a:pt x="1177" y="644"/>
                  </a:cubicBezTo>
                  <a:cubicBezTo>
                    <a:pt x="1170" y="645"/>
                    <a:pt x="1165" y="642"/>
                    <a:pt x="1157" y="644"/>
                  </a:cubicBezTo>
                  <a:cubicBezTo>
                    <a:pt x="1146" y="641"/>
                    <a:pt x="1131" y="644"/>
                    <a:pt x="1119" y="642"/>
                  </a:cubicBezTo>
                  <a:cubicBezTo>
                    <a:pt x="1102" y="645"/>
                    <a:pt x="1100" y="643"/>
                    <a:pt x="1084" y="646"/>
                  </a:cubicBezTo>
                  <a:cubicBezTo>
                    <a:pt x="1078" y="645"/>
                    <a:pt x="1068" y="651"/>
                    <a:pt x="1065" y="647"/>
                  </a:cubicBezTo>
                  <a:cubicBezTo>
                    <a:pt x="1055" y="649"/>
                    <a:pt x="1057" y="650"/>
                    <a:pt x="1047" y="650"/>
                  </a:cubicBezTo>
                  <a:cubicBezTo>
                    <a:pt x="1038" y="654"/>
                    <a:pt x="1027" y="657"/>
                    <a:pt x="1016" y="660"/>
                  </a:cubicBezTo>
                  <a:cubicBezTo>
                    <a:pt x="1018" y="666"/>
                    <a:pt x="1003" y="661"/>
                    <a:pt x="1004" y="667"/>
                  </a:cubicBezTo>
                  <a:cubicBezTo>
                    <a:pt x="997" y="668"/>
                    <a:pt x="991" y="669"/>
                    <a:pt x="990" y="674"/>
                  </a:cubicBezTo>
                  <a:cubicBezTo>
                    <a:pt x="1009" y="671"/>
                    <a:pt x="1023" y="663"/>
                    <a:pt x="1040" y="658"/>
                  </a:cubicBezTo>
                  <a:cubicBezTo>
                    <a:pt x="1052" y="656"/>
                    <a:pt x="1064" y="654"/>
                    <a:pt x="1077" y="651"/>
                  </a:cubicBezTo>
                  <a:cubicBezTo>
                    <a:pt x="1091" y="653"/>
                    <a:pt x="1109" y="647"/>
                    <a:pt x="1123" y="650"/>
                  </a:cubicBezTo>
                  <a:cubicBezTo>
                    <a:pt x="1127" y="644"/>
                    <a:pt x="1133" y="653"/>
                    <a:pt x="1142" y="648"/>
                  </a:cubicBezTo>
                  <a:cubicBezTo>
                    <a:pt x="1143" y="653"/>
                    <a:pt x="1150" y="648"/>
                    <a:pt x="1154" y="649"/>
                  </a:cubicBezTo>
                  <a:cubicBezTo>
                    <a:pt x="1155" y="651"/>
                    <a:pt x="1162" y="648"/>
                    <a:pt x="1163" y="651"/>
                  </a:cubicBezTo>
                  <a:cubicBezTo>
                    <a:pt x="1168" y="650"/>
                    <a:pt x="1171" y="650"/>
                    <a:pt x="1174" y="652"/>
                  </a:cubicBezTo>
                  <a:cubicBezTo>
                    <a:pt x="1176" y="654"/>
                    <a:pt x="1182" y="650"/>
                    <a:pt x="1183" y="654"/>
                  </a:cubicBezTo>
                  <a:cubicBezTo>
                    <a:pt x="1190" y="655"/>
                    <a:pt x="1198" y="654"/>
                    <a:pt x="1202" y="660"/>
                  </a:cubicBezTo>
                  <a:cubicBezTo>
                    <a:pt x="1216" y="663"/>
                    <a:pt x="1230" y="664"/>
                    <a:pt x="1243" y="668"/>
                  </a:cubicBezTo>
                  <a:cubicBezTo>
                    <a:pt x="1250" y="669"/>
                    <a:pt x="1255" y="673"/>
                    <a:pt x="1262" y="673"/>
                  </a:cubicBezTo>
                  <a:cubicBezTo>
                    <a:pt x="1268" y="676"/>
                    <a:pt x="1273" y="679"/>
                    <a:pt x="1281" y="679"/>
                  </a:cubicBezTo>
                  <a:cubicBezTo>
                    <a:pt x="1286" y="682"/>
                    <a:pt x="1293" y="683"/>
                    <a:pt x="1300" y="684"/>
                  </a:cubicBezTo>
                  <a:cubicBezTo>
                    <a:pt x="1303" y="691"/>
                    <a:pt x="1314" y="687"/>
                    <a:pt x="1319" y="692"/>
                  </a:cubicBezTo>
                  <a:cubicBezTo>
                    <a:pt x="1326" y="692"/>
                    <a:pt x="1332" y="694"/>
                    <a:pt x="1337" y="698"/>
                  </a:cubicBezTo>
                  <a:cubicBezTo>
                    <a:pt x="1341" y="697"/>
                    <a:pt x="1345" y="698"/>
                    <a:pt x="1347" y="700"/>
                  </a:cubicBezTo>
                  <a:cubicBezTo>
                    <a:pt x="1349" y="703"/>
                    <a:pt x="1355" y="699"/>
                    <a:pt x="1356" y="703"/>
                  </a:cubicBezTo>
                  <a:cubicBezTo>
                    <a:pt x="1371" y="704"/>
                    <a:pt x="1384" y="708"/>
                    <a:pt x="1396" y="714"/>
                  </a:cubicBezTo>
                  <a:cubicBezTo>
                    <a:pt x="1407" y="712"/>
                    <a:pt x="1415" y="717"/>
                    <a:pt x="1425" y="717"/>
                  </a:cubicBezTo>
                  <a:cubicBezTo>
                    <a:pt x="1434" y="720"/>
                    <a:pt x="1446" y="718"/>
                    <a:pt x="1453" y="723"/>
                  </a:cubicBezTo>
                  <a:cubicBezTo>
                    <a:pt x="1458" y="722"/>
                    <a:pt x="1463" y="721"/>
                    <a:pt x="1468" y="721"/>
                  </a:cubicBezTo>
                  <a:cubicBezTo>
                    <a:pt x="1468" y="727"/>
                    <a:pt x="1479" y="717"/>
                    <a:pt x="1479" y="723"/>
                  </a:cubicBezTo>
                  <a:cubicBezTo>
                    <a:pt x="1474" y="725"/>
                    <a:pt x="1470" y="733"/>
                    <a:pt x="1463" y="728"/>
                  </a:cubicBezTo>
                  <a:cubicBezTo>
                    <a:pt x="1453" y="731"/>
                    <a:pt x="1450" y="727"/>
                    <a:pt x="1441" y="730"/>
                  </a:cubicBezTo>
                  <a:cubicBezTo>
                    <a:pt x="1425" y="732"/>
                    <a:pt x="1411" y="731"/>
                    <a:pt x="1397" y="731"/>
                  </a:cubicBezTo>
                  <a:cubicBezTo>
                    <a:pt x="1391" y="729"/>
                    <a:pt x="1384" y="730"/>
                    <a:pt x="1378" y="728"/>
                  </a:cubicBezTo>
                  <a:cubicBezTo>
                    <a:pt x="1375" y="729"/>
                    <a:pt x="1372" y="729"/>
                    <a:pt x="1369" y="727"/>
                  </a:cubicBezTo>
                  <a:cubicBezTo>
                    <a:pt x="1367" y="724"/>
                    <a:pt x="1361" y="728"/>
                    <a:pt x="1360" y="724"/>
                  </a:cubicBezTo>
                  <a:cubicBezTo>
                    <a:pt x="1346" y="725"/>
                    <a:pt x="1338" y="714"/>
                    <a:pt x="1321" y="718"/>
                  </a:cubicBezTo>
                  <a:cubicBezTo>
                    <a:pt x="1318" y="714"/>
                    <a:pt x="1314" y="713"/>
                    <a:pt x="1307" y="714"/>
                  </a:cubicBezTo>
                  <a:cubicBezTo>
                    <a:pt x="1304" y="710"/>
                    <a:pt x="1299" y="708"/>
                    <a:pt x="1293" y="708"/>
                  </a:cubicBezTo>
                  <a:cubicBezTo>
                    <a:pt x="1283" y="703"/>
                    <a:pt x="1272" y="701"/>
                    <a:pt x="1262" y="698"/>
                  </a:cubicBezTo>
                  <a:cubicBezTo>
                    <a:pt x="1258" y="695"/>
                    <a:pt x="1253" y="695"/>
                    <a:pt x="1248" y="694"/>
                  </a:cubicBezTo>
                  <a:cubicBezTo>
                    <a:pt x="1240" y="696"/>
                    <a:pt x="1239" y="689"/>
                    <a:pt x="1232" y="690"/>
                  </a:cubicBezTo>
                  <a:cubicBezTo>
                    <a:pt x="1222" y="686"/>
                    <a:pt x="1212" y="682"/>
                    <a:pt x="1203" y="677"/>
                  </a:cubicBezTo>
                  <a:cubicBezTo>
                    <a:pt x="1185" y="679"/>
                    <a:pt x="1169" y="675"/>
                    <a:pt x="1155" y="671"/>
                  </a:cubicBezTo>
                  <a:cubicBezTo>
                    <a:pt x="1148" y="668"/>
                    <a:pt x="1139" y="669"/>
                    <a:pt x="1132" y="666"/>
                  </a:cubicBezTo>
                  <a:cubicBezTo>
                    <a:pt x="1133" y="671"/>
                    <a:pt x="1126" y="664"/>
                    <a:pt x="1123" y="665"/>
                  </a:cubicBezTo>
                  <a:cubicBezTo>
                    <a:pt x="1119" y="665"/>
                    <a:pt x="1114" y="666"/>
                    <a:pt x="1112" y="663"/>
                  </a:cubicBezTo>
                  <a:cubicBezTo>
                    <a:pt x="1108" y="662"/>
                    <a:pt x="1101" y="667"/>
                    <a:pt x="1101" y="663"/>
                  </a:cubicBezTo>
                  <a:cubicBezTo>
                    <a:pt x="1097" y="662"/>
                    <a:pt x="1090" y="667"/>
                    <a:pt x="1090" y="662"/>
                  </a:cubicBezTo>
                  <a:cubicBezTo>
                    <a:pt x="1086" y="662"/>
                    <a:pt x="1079" y="667"/>
                    <a:pt x="1078" y="662"/>
                  </a:cubicBezTo>
                  <a:cubicBezTo>
                    <a:pt x="1074" y="662"/>
                    <a:pt x="1066" y="667"/>
                    <a:pt x="1065" y="662"/>
                  </a:cubicBezTo>
                  <a:cubicBezTo>
                    <a:pt x="1056" y="665"/>
                    <a:pt x="1051" y="661"/>
                    <a:pt x="1041" y="664"/>
                  </a:cubicBezTo>
                  <a:cubicBezTo>
                    <a:pt x="1033" y="664"/>
                    <a:pt x="1024" y="664"/>
                    <a:pt x="1020" y="670"/>
                  </a:cubicBezTo>
                  <a:cubicBezTo>
                    <a:pt x="1055" y="666"/>
                    <a:pt x="1086" y="668"/>
                    <a:pt x="1116" y="671"/>
                  </a:cubicBezTo>
                  <a:cubicBezTo>
                    <a:pt x="1131" y="673"/>
                    <a:pt x="1146" y="674"/>
                    <a:pt x="1159" y="679"/>
                  </a:cubicBezTo>
                  <a:cubicBezTo>
                    <a:pt x="1174" y="681"/>
                    <a:pt x="1185" y="688"/>
                    <a:pt x="1202" y="686"/>
                  </a:cubicBezTo>
                  <a:cubicBezTo>
                    <a:pt x="1206" y="690"/>
                    <a:pt x="1212" y="689"/>
                    <a:pt x="1215" y="693"/>
                  </a:cubicBezTo>
                  <a:cubicBezTo>
                    <a:pt x="1218" y="693"/>
                    <a:pt x="1222" y="691"/>
                    <a:pt x="1222" y="696"/>
                  </a:cubicBezTo>
                  <a:cubicBezTo>
                    <a:pt x="1225" y="696"/>
                    <a:pt x="1229" y="695"/>
                    <a:pt x="1229" y="699"/>
                  </a:cubicBezTo>
                  <a:cubicBezTo>
                    <a:pt x="1240" y="698"/>
                    <a:pt x="1245" y="703"/>
                    <a:pt x="1254" y="704"/>
                  </a:cubicBezTo>
                  <a:cubicBezTo>
                    <a:pt x="1261" y="709"/>
                    <a:pt x="1272" y="708"/>
                    <a:pt x="1278" y="713"/>
                  </a:cubicBezTo>
                  <a:cubicBezTo>
                    <a:pt x="1286" y="714"/>
                    <a:pt x="1294" y="717"/>
                    <a:pt x="1301" y="719"/>
                  </a:cubicBezTo>
                  <a:cubicBezTo>
                    <a:pt x="1310" y="722"/>
                    <a:pt x="1318" y="725"/>
                    <a:pt x="1325" y="729"/>
                  </a:cubicBezTo>
                  <a:cubicBezTo>
                    <a:pt x="1335" y="728"/>
                    <a:pt x="1343" y="730"/>
                    <a:pt x="1350" y="733"/>
                  </a:cubicBezTo>
                  <a:cubicBezTo>
                    <a:pt x="1357" y="730"/>
                    <a:pt x="1356" y="738"/>
                    <a:pt x="1362" y="735"/>
                  </a:cubicBezTo>
                  <a:cubicBezTo>
                    <a:pt x="1364" y="740"/>
                    <a:pt x="1374" y="733"/>
                    <a:pt x="1374" y="740"/>
                  </a:cubicBezTo>
                  <a:cubicBezTo>
                    <a:pt x="1383" y="737"/>
                    <a:pt x="1390" y="738"/>
                    <a:pt x="1396" y="740"/>
                  </a:cubicBezTo>
                  <a:cubicBezTo>
                    <a:pt x="1400" y="740"/>
                    <a:pt x="1403" y="740"/>
                    <a:pt x="1405" y="743"/>
                  </a:cubicBezTo>
                  <a:cubicBezTo>
                    <a:pt x="1411" y="742"/>
                    <a:pt x="1411" y="738"/>
                    <a:pt x="1414" y="743"/>
                  </a:cubicBezTo>
                  <a:cubicBezTo>
                    <a:pt x="1407" y="747"/>
                    <a:pt x="1402" y="742"/>
                    <a:pt x="1399" y="746"/>
                  </a:cubicBezTo>
                  <a:cubicBezTo>
                    <a:pt x="1368" y="745"/>
                    <a:pt x="1338" y="740"/>
                    <a:pt x="1311" y="733"/>
                  </a:cubicBezTo>
                  <a:cubicBezTo>
                    <a:pt x="1303" y="732"/>
                    <a:pt x="1295" y="732"/>
                    <a:pt x="1290" y="728"/>
                  </a:cubicBezTo>
                  <a:cubicBezTo>
                    <a:pt x="1285" y="730"/>
                    <a:pt x="1284" y="725"/>
                    <a:pt x="1279" y="728"/>
                  </a:cubicBezTo>
                  <a:cubicBezTo>
                    <a:pt x="1274" y="728"/>
                    <a:pt x="1274" y="723"/>
                    <a:pt x="1267" y="726"/>
                  </a:cubicBezTo>
                  <a:cubicBezTo>
                    <a:pt x="1255" y="719"/>
                    <a:pt x="1240" y="716"/>
                    <a:pt x="1225" y="713"/>
                  </a:cubicBezTo>
                  <a:cubicBezTo>
                    <a:pt x="1214" y="706"/>
                    <a:pt x="1196" y="708"/>
                    <a:pt x="1185" y="701"/>
                  </a:cubicBezTo>
                  <a:cubicBezTo>
                    <a:pt x="1175" y="703"/>
                    <a:pt x="1172" y="695"/>
                    <a:pt x="1162" y="698"/>
                  </a:cubicBezTo>
                  <a:cubicBezTo>
                    <a:pt x="1158" y="693"/>
                    <a:pt x="1147" y="697"/>
                    <a:pt x="1142" y="693"/>
                  </a:cubicBezTo>
                  <a:cubicBezTo>
                    <a:pt x="1126" y="692"/>
                    <a:pt x="1114" y="686"/>
                    <a:pt x="1098" y="685"/>
                  </a:cubicBezTo>
                  <a:cubicBezTo>
                    <a:pt x="1094" y="679"/>
                    <a:pt x="1082" y="685"/>
                    <a:pt x="1077" y="680"/>
                  </a:cubicBezTo>
                  <a:cubicBezTo>
                    <a:pt x="1067" y="682"/>
                    <a:pt x="1060" y="680"/>
                    <a:pt x="1051" y="680"/>
                  </a:cubicBezTo>
                  <a:cubicBezTo>
                    <a:pt x="1036" y="683"/>
                    <a:pt x="1022" y="686"/>
                    <a:pt x="1008" y="688"/>
                  </a:cubicBezTo>
                  <a:cubicBezTo>
                    <a:pt x="1007" y="692"/>
                    <a:pt x="998" y="690"/>
                    <a:pt x="998" y="694"/>
                  </a:cubicBezTo>
                  <a:cubicBezTo>
                    <a:pt x="1019" y="689"/>
                    <a:pt x="1034" y="691"/>
                    <a:pt x="1054" y="687"/>
                  </a:cubicBezTo>
                  <a:cubicBezTo>
                    <a:pt x="1067" y="686"/>
                    <a:pt x="1077" y="691"/>
                    <a:pt x="1092" y="689"/>
                  </a:cubicBezTo>
                  <a:cubicBezTo>
                    <a:pt x="1096" y="693"/>
                    <a:pt x="1104" y="691"/>
                    <a:pt x="1109" y="694"/>
                  </a:cubicBezTo>
                  <a:cubicBezTo>
                    <a:pt x="1119" y="691"/>
                    <a:pt x="1120" y="700"/>
                    <a:pt x="1129" y="697"/>
                  </a:cubicBezTo>
                  <a:cubicBezTo>
                    <a:pt x="1133" y="701"/>
                    <a:pt x="1142" y="699"/>
                    <a:pt x="1146" y="703"/>
                  </a:cubicBezTo>
                  <a:cubicBezTo>
                    <a:pt x="1154" y="702"/>
                    <a:pt x="1160" y="705"/>
                    <a:pt x="1166" y="706"/>
                  </a:cubicBezTo>
                  <a:cubicBezTo>
                    <a:pt x="1178" y="710"/>
                    <a:pt x="1192" y="710"/>
                    <a:pt x="1203" y="715"/>
                  </a:cubicBezTo>
                  <a:cubicBezTo>
                    <a:pt x="1210" y="715"/>
                    <a:pt x="1214" y="720"/>
                    <a:pt x="1222" y="718"/>
                  </a:cubicBezTo>
                  <a:cubicBezTo>
                    <a:pt x="1226" y="722"/>
                    <a:pt x="1231" y="726"/>
                    <a:pt x="1240" y="724"/>
                  </a:cubicBezTo>
                  <a:cubicBezTo>
                    <a:pt x="1244" y="728"/>
                    <a:pt x="1252" y="727"/>
                    <a:pt x="1257" y="730"/>
                  </a:cubicBezTo>
                  <a:cubicBezTo>
                    <a:pt x="1258" y="734"/>
                    <a:pt x="1264" y="730"/>
                    <a:pt x="1266" y="733"/>
                  </a:cubicBezTo>
                  <a:cubicBezTo>
                    <a:pt x="1270" y="732"/>
                    <a:pt x="1270" y="738"/>
                    <a:pt x="1276" y="735"/>
                  </a:cubicBezTo>
                  <a:cubicBezTo>
                    <a:pt x="1283" y="735"/>
                    <a:pt x="1286" y="740"/>
                    <a:pt x="1294" y="739"/>
                  </a:cubicBezTo>
                  <a:cubicBezTo>
                    <a:pt x="1299" y="742"/>
                    <a:pt x="1308" y="740"/>
                    <a:pt x="1313" y="744"/>
                  </a:cubicBezTo>
                  <a:cubicBezTo>
                    <a:pt x="1326" y="745"/>
                    <a:pt x="1338" y="749"/>
                    <a:pt x="1351" y="750"/>
                  </a:cubicBezTo>
                  <a:cubicBezTo>
                    <a:pt x="1351" y="756"/>
                    <a:pt x="1361" y="747"/>
                    <a:pt x="1361" y="753"/>
                  </a:cubicBezTo>
                  <a:cubicBezTo>
                    <a:pt x="1366" y="751"/>
                    <a:pt x="1366" y="756"/>
                    <a:pt x="1372" y="753"/>
                  </a:cubicBezTo>
                  <a:cubicBezTo>
                    <a:pt x="1378" y="755"/>
                    <a:pt x="1388" y="751"/>
                    <a:pt x="1392" y="756"/>
                  </a:cubicBezTo>
                  <a:cubicBezTo>
                    <a:pt x="1380" y="756"/>
                    <a:pt x="1376" y="760"/>
                    <a:pt x="1362" y="762"/>
                  </a:cubicBezTo>
                  <a:cubicBezTo>
                    <a:pt x="1350" y="761"/>
                    <a:pt x="1340" y="757"/>
                    <a:pt x="1326" y="759"/>
                  </a:cubicBezTo>
                  <a:cubicBezTo>
                    <a:pt x="1326" y="756"/>
                    <a:pt x="1320" y="759"/>
                    <a:pt x="1319" y="756"/>
                  </a:cubicBezTo>
                  <a:cubicBezTo>
                    <a:pt x="1315" y="757"/>
                    <a:pt x="1314" y="755"/>
                    <a:pt x="1310" y="756"/>
                  </a:cubicBezTo>
                  <a:cubicBezTo>
                    <a:pt x="1309" y="752"/>
                    <a:pt x="1305" y="755"/>
                    <a:pt x="1301" y="755"/>
                  </a:cubicBezTo>
                  <a:cubicBezTo>
                    <a:pt x="1297" y="756"/>
                    <a:pt x="1297" y="750"/>
                    <a:pt x="1292" y="752"/>
                  </a:cubicBezTo>
                  <a:cubicBezTo>
                    <a:pt x="1291" y="749"/>
                    <a:pt x="1286" y="752"/>
                    <a:pt x="1285" y="749"/>
                  </a:cubicBezTo>
                  <a:cubicBezTo>
                    <a:pt x="1281" y="750"/>
                    <a:pt x="1279" y="748"/>
                    <a:pt x="1276" y="749"/>
                  </a:cubicBezTo>
                  <a:cubicBezTo>
                    <a:pt x="1275" y="745"/>
                    <a:pt x="1270" y="748"/>
                    <a:pt x="1268" y="745"/>
                  </a:cubicBezTo>
                  <a:cubicBezTo>
                    <a:pt x="1265" y="745"/>
                    <a:pt x="1264" y="743"/>
                    <a:pt x="1260" y="745"/>
                  </a:cubicBezTo>
                  <a:cubicBezTo>
                    <a:pt x="1249" y="740"/>
                    <a:pt x="1236" y="741"/>
                    <a:pt x="1227" y="735"/>
                  </a:cubicBezTo>
                  <a:cubicBezTo>
                    <a:pt x="1219" y="738"/>
                    <a:pt x="1216" y="733"/>
                    <a:pt x="1211" y="731"/>
                  </a:cubicBezTo>
                  <a:cubicBezTo>
                    <a:pt x="1206" y="729"/>
                    <a:pt x="1199" y="730"/>
                    <a:pt x="1196" y="725"/>
                  </a:cubicBezTo>
                  <a:cubicBezTo>
                    <a:pt x="1184" y="723"/>
                    <a:pt x="1175" y="718"/>
                    <a:pt x="1163" y="716"/>
                  </a:cubicBezTo>
                  <a:cubicBezTo>
                    <a:pt x="1153" y="713"/>
                    <a:pt x="1142" y="710"/>
                    <a:pt x="1131" y="708"/>
                  </a:cubicBezTo>
                  <a:cubicBezTo>
                    <a:pt x="1126" y="707"/>
                    <a:pt x="1120" y="706"/>
                    <a:pt x="1113" y="707"/>
                  </a:cubicBezTo>
                  <a:cubicBezTo>
                    <a:pt x="1109" y="707"/>
                    <a:pt x="1098" y="701"/>
                    <a:pt x="1096" y="708"/>
                  </a:cubicBezTo>
                  <a:cubicBezTo>
                    <a:pt x="1104" y="713"/>
                    <a:pt x="1121" y="707"/>
                    <a:pt x="1128" y="715"/>
                  </a:cubicBezTo>
                  <a:cubicBezTo>
                    <a:pt x="1142" y="713"/>
                    <a:pt x="1148" y="722"/>
                    <a:pt x="1162" y="720"/>
                  </a:cubicBezTo>
                  <a:cubicBezTo>
                    <a:pt x="1170" y="727"/>
                    <a:pt x="1181" y="729"/>
                    <a:pt x="1191" y="733"/>
                  </a:cubicBezTo>
                  <a:cubicBezTo>
                    <a:pt x="1200" y="739"/>
                    <a:pt x="1213" y="739"/>
                    <a:pt x="1222" y="745"/>
                  </a:cubicBezTo>
                  <a:cubicBezTo>
                    <a:pt x="1229" y="744"/>
                    <a:pt x="1232" y="748"/>
                    <a:pt x="1238" y="749"/>
                  </a:cubicBezTo>
                  <a:cubicBezTo>
                    <a:pt x="1239" y="752"/>
                    <a:pt x="1244" y="750"/>
                    <a:pt x="1247" y="749"/>
                  </a:cubicBezTo>
                  <a:cubicBezTo>
                    <a:pt x="1248" y="752"/>
                    <a:pt x="1252" y="751"/>
                    <a:pt x="1254" y="752"/>
                  </a:cubicBezTo>
                  <a:cubicBezTo>
                    <a:pt x="1266" y="755"/>
                    <a:pt x="1278" y="756"/>
                    <a:pt x="1287" y="762"/>
                  </a:cubicBezTo>
                  <a:cubicBezTo>
                    <a:pt x="1294" y="762"/>
                    <a:pt x="1300" y="761"/>
                    <a:pt x="1303" y="766"/>
                  </a:cubicBezTo>
                  <a:cubicBezTo>
                    <a:pt x="1311" y="764"/>
                    <a:pt x="1316" y="766"/>
                    <a:pt x="1321" y="767"/>
                  </a:cubicBezTo>
                  <a:cubicBezTo>
                    <a:pt x="1327" y="768"/>
                    <a:pt x="1331" y="770"/>
                    <a:pt x="1339" y="768"/>
                  </a:cubicBezTo>
                  <a:cubicBezTo>
                    <a:pt x="1344" y="771"/>
                    <a:pt x="1355" y="765"/>
                    <a:pt x="1356" y="774"/>
                  </a:cubicBezTo>
                  <a:cubicBezTo>
                    <a:pt x="1341" y="780"/>
                    <a:pt x="1336" y="777"/>
                    <a:pt x="1319" y="778"/>
                  </a:cubicBezTo>
                  <a:cubicBezTo>
                    <a:pt x="1311" y="775"/>
                    <a:pt x="1304" y="771"/>
                    <a:pt x="1291" y="774"/>
                  </a:cubicBezTo>
                  <a:cubicBezTo>
                    <a:pt x="1287" y="769"/>
                    <a:pt x="1278" y="771"/>
                    <a:pt x="1272" y="767"/>
                  </a:cubicBezTo>
                  <a:cubicBezTo>
                    <a:pt x="1263" y="767"/>
                    <a:pt x="1259" y="761"/>
                    <a:pt x="1249" y="762"/>
                  </a:cubicBezTo>
                  <a:cubicBezTo>
                    <a:pt x="1247" y="759"/>
                    <a:pt x="1242" y="760"/>
                    <a:pt x="1238" y="760"/>
                  </a:cubicBezTo>
                  <a:cubicBezTo>
                    <a:pt x="1234" y="760"/>
                    <a:pt x="1232" y="756"/>
                    <a:pt x="1226" y="757"/>
                  </a:cubicBezTo>
                  <a:cubicBezTo>
                    <a:pt x="1226" y="751"/>
                    <a:pt x="1215" y="761"/>
                    <a:pt x="1215" y="755"/>
                  </a:cubicBezTo>
                  <a:cubicBezTo>
                    <a:pt x="1210" y="756"/>
                    <a:pt x="1208" y="753"/>
                    <a:pt x="1203" y="753"/>
                  </a:cubicBezTo>
                  <a:cubicBezTo>
                    <a:pt x="1195" y="753"/>
                    <a:pt x="1190" y="748"/>
                    <a:pt x="1181" y="750"/>
                  </a:cubicBezTo>
                  <a:cubicBezTo>
                    <a:pt x="1175" y="746"/>
                    <a:pt x="1167" y="744"/>
                    <a:pt x="1159" y="743"/>
                  </a:cubicBezTo>
                  <a:cubicBezTo>
                    <a:pt x="1153" y="739"/>
                    <a:pt x="1142" y="743"/>
                    <a:pt x="1136" y="738"/>
                  </a:cubicBezTo>
                  <a:cubicBezTo>
                    <a:pt x="1127" y="739"/>
                    <a:pt x="1119" y="738"/>
                    <a:pt x="1113" y="733"/>
                  </a:cubicBezTo>
                  <a:cubicBezTo>
                    <a:pt x="1099" y="735"/>
                    <a:pt x="1088" y="732"/>
                    <a:pt x="1078" y="733"/>
                  </a:cubicBezTo>
                  <a:cubicBezTo>
                    <a:pt x="1065" y="736"/>
                    <a:pt x="1052" y="738"/>
                    <a:pt x="1039" y="740"/>
                  </a:cubicBezTo>
                  <a:cubicBezTo>
                    <a:pt x="1034" y="742"/>
                    <a:pt x="1030" y="745"/>
                    <a:pt x="1023" y="745"/>
                  </a:cubicBezTo>
                  <a:cubicBezTo>
                    <a:pt x="1022" y="750"/>
                    <a:pt x="1009" y="747"/>
                    <a:pt x="1008" y="752"/>
                  </a:cubicBezTo>
                  <a:cubicBezTo>
                    <a:pt x="1001" y="753"/>
                    <a:pt x="1000" y="758"/>
                    <a:pt x="992" y="758"/>
                  </a:cubicBezTo>
                  <a:cubicBezTo>
                    <a:pt x="991" y="763"/>
                    <a:pt x="978" y="761"/>
                    <a:pt x="980" y="769"/>
                  </a:cubicBezTo>
                  <a:cubicBezTo>
                    <a:pt x="986" y="772"/>
                    <a:pt x="987" y="767"/>
                    <a:pt x="991" y="764"/>
                  </a:cubicBezTo>
                  <a:cubicBezTo>
                    <a:pt x="998" y="764"/>
                    <a:pt x="1000" y="760"/>
                    <a:pt x="1005" y="757"/>
                  </a:cubicBezTo>
                  <a:cubicBezTo>
                    <a:pt x="1015" y="754"/>
                    <a:pt x="1026" y="751"/>
                    <a:pt x="1036" y="747"/>
                  </a:cubicBezTo>
                  <a:cubicBezTo>
                    <a:pt x="1051" y="745"/>
                    <a:pt x="1065" y="742"/>
                    <a:pt x="1079" y="740"/>
                  </a:cubicBezTo>
                  <a:cubicBezTo>
                    <a:pt x="1082" y="742"/>
                    <a:pt x="1087" y="741"/>
                    <a:pt x="1092" y="739"/>
                  </a:cubicBezTo>
                  <a:cubicBezTo>
                    <a:pt x="1093" y="743"/>
                    <a:pt x="1100" y="739"/>
                    <a:pt x="1102" y="742"/>
                  </a:cubicBezTo>
                  <a:cubicBezTo>
                    <a:pt x="1104" y="746"/>
                    <a:pt x="1112" y="740"/>
                    <a:pt x="1113" y="745"/>
                  </a:cubicBezTo>
                  <a:cubicBezTo>
                    <a:pt x="1123" y="744"/>
                    <a:pt x="1129" y="748"/>
                    <a:pt x="1138" y="747"/>
                  </a:cubicBezTo>
                  <a:cubicBezTo>
                    <a:pt x="1150" y="754"/>
                    <a:pt x="1172" y="749"/>
                    <a:pt x="1182" y="759"/>
                  </a:cubicBezTo>
                  <a:cubicBezTo>
                    <a:pt x="1193" y="755"/>
                    <a:pt x="1196" y="763"/>
                    <a:pt x="1205" y="761"/>
                  </a:cubicBezTo>
                  <a:cubicBezTo>
                    <a:pt x="1211" y="765"/>
                    <a:pt x="1220" y="764"/>
                    <a:pt x="1228" y="766"/>
                  </a:cubicBezTo>
                  <a:cubicBezTo>
                    <a:pt x="1234" y="769"/>
                    <a:pt x="1243" y="770"/>
                    <a:pt x="1251" y="771"/>
                  </a:cubicBezTo>
                  <a:cubicBezTo>
                    <a:pt x="1257" y="775"/>
                    <a:pt x="1266" y="774"/>
                    <a:pt x="1274" y="775"/>
                  </a:cubicBezTo>
                  <a:cubicBezTo>
                    <a:pt x="1279" y="775"/>
                    <a:pt x="1279" y="782"/>
                    <a:pt x="1286" y="780"/>
                  </a:cubicBezTo>
                  <a:cubicBezTo>
                    <a:pt x="1290" y="782"/>
                    <a:pt x="1296" y="781"/>
                    <a:pt x="1300" y="784"/>
                  </a:cubicBezTo>
                  <a:cubicBezTo>
                    <a:pt x="1306" y="782"/>
                    <a:pt x="1309" y="786"/>
                    <a:pt x="1313" y="786"/>
                  </a:cubicBezTo>
                  <a:cubicBezTo>
                    <a:pt x="1318" y="788"/>
                    <a:pt x="1327" y="783"/>
                    <a:pt x="1328" y="790"/>
                  </a:cubicBezTo>
                  <a:cubicBezTo>
                    <a:pt x="1307" y="796"/>
                    <a:pt x="1295" y="790"/>
                    <a:pt x="1277" y="793"/>
                  </a:cubicBezTo>
                  <a:cubicBezTo>
                    <a:pt x="1270" y="788"/>
                    <a:pt x="1260" y="789"/>
                    <a:pt x="1251" y="786"/>
                  </a:cubicBezTo>
                  <a:cubicBezTo>
                    <a:pt x="1241" y="786"/>
                    <a:pt x="1232" y="784"/>
                    <a:pt x="1222" y="783"/>
                  </a:cubicBezTo>
                  <a:cubicBezTo>
                    <a:pt x="1220" y="778"/>
                    <a:pt x="1212" y="783"/>
                    <a:pt x="1210" y="778"/>
                  </a:cubicBezTo>
                  <a:cubicBezTo>
                    <a:pt x="1203" y="781"/>
                    <a:pt x="1201" y="776"/>
                    <a:pt x="1195" y="779"/>
                  </a:cubicBezTo>
                  <a:cubicBezTo>
                    <a:pt x="1192" y="776"/>
                    <a:pt x="1187" y="776"/>
                    <a:pt x="1181" y="777"/>
                  </a:cubicBezTo>
                  <a:cubicBezTo>
                    <a:pt x="1177" y="775"/>
                    <a:pt x="1174" y="770"/>
                    <a:pt x="1167" y="773"/>
                  </a:cubicBezTo>
                  <a:cubicBezTo>
                    <a:pt x="1164" y="770"/>
                    <a:pt x="1159" y="770"/>
                    <a:pt x="1153" y="771"/>
                  </a:cubicBezTo>
                  <a:cubicBezTo>
                    <a:pt x="1149" y="770"/>
                    <a:pt x="1146" y="766"/>
                    <a:pt x="1140" y="769"/>
                  </a:cubicBezTo>
                  <a:cubicBezTo>
                    <a:pt x="1137" y="765"/>
                    <a:pt x="1130" y="768"/>
                    <a:pt x="1126" y="767"/>
                  </a:cubicBezTo>
                  <a:cubicBezTo>
                    <a:pt x="1120" y="767"/>
                    <a:pt x="1114" y="768"/>
                    <a:pt x="1110" y="765"/>
                  </a:cubicBezTo>
                  <a:cubicBezTo>
                    <a:pt x="1088" y="767"/>
                    <a:pt x="1068" y="764"/>
                    <a:pt x="1046" y="766"/>
                  </a:cubicBezTo>
                  <a:cubicBezTo>
                    <a:pt x="1016" y="771"/>
                    <a:pt x="1006" y="770"/>
                    <a:pt x="980" y="777"/>
                  </a:cubicBezTo>
                  <a:cubicBezTo>
                    <a:pt x="977" y="779"/>
                    <a:pt x="975" y="781"/>
                    <a:pt x="974" y="783"/>
                  </a:cubicBezTo>
                  <a:cubicBezTo>
                    <a:pt x="971" y="785"/>
                    <a:pt x="962" y="782"/>
                    <a:pt x="964" y="787"/>
                  </a:cubicBezTo>
                  <a:cubicBezTo>
                    <a:pt x="957" y="789"/>
                    <a:pt x="950" y="791"/>
                    <a:pt x="950" y="798"/>
                  </a:cubicBezTo>
                  <a:cubicBezTo>
                    <a:pt x="960" y="797"/>
                    <a:pt x="960" y="790"/>
                    <a:pt x="968" y="788"/>
                  </a:cubicBezTo>
                  <a:cubicBezTo>
                    <a:pt x="983" y="786"/>
                    <a:pt x="994" y="781"/>
                    <a:pt x="1006" y="777"/>
                  </a:cubicBezTo>
                  <a:cubicBezTo>
                    <a:pt x="1017" y="778"/>
                    <a:pt x="1030" y="775"/>
                    <a:pt x="1043" y="773"/>
                  </a:cubicBezTo>
                  <a:cubicBezTo>
                    <a:pt x="1049" y="774"/>
                    <a:pt x="1055" y="773"/>
                    <a:pt x="1063" y="771"/>
                  </a:cubicBezTo>
                  <a:cubicBezTo>
                    <a:pt x="1067" y="772"/>
                    <a:pt x="1071" y="774"/>
                    <a:pt x="1076" y="773"/>
                  </a:cubicBezTo>
                  <a:cubicBezTo>
                    <a:pt x="1082" y="776"/>
                    <a:pt x="1083" y="770"/>
                    <a:pt x="1087" y="774"/>
                  </a:cubicBezTo>
                  <a:cubicBezTo>
                    <a:pt x="1093" y="773"/>
                    <a:pt x="1098" y="773"/>
                    <a:pt x="1101" y="776"/>
                  </a:cubicBezTo>
                  <a:cubicBezTo>
                    <a:pt x="1106" y="776"/>
                    <a:pt x="1115" y="770"/>
                    <a:pt x="1117" y="775"/>
                  </a:cubicBezTo>
                  <a:cubicBezTo>
                    <a:pt x="1128" y="773"/>
                    <a:pt x="1135" y="778"/>
                    <a:pt x="1146" y="776"/>
                  </a:cubicBezTo>
                  <a:cubicBezTo>
                    <a:pt x="1152" y="782"/>
                    <a:pt x="1166" y="778"/>
                    <a:pt x="1173" y="782"/>
                  </a:cubicBezTo>
                  <a:cubicBezTo>
                    <a:pt x="1191" y="786"/>
                    <a:pt x="1211" y="787"/>
                    <a:pt x="1228" y="793"/>
                  </a:cubicBezTo>
                  <a:cubicBezTo>
                    <a:pt x="1238" y="793"/>
                    <a:pt x="1246" y="796"/>
                    <a:pt x="1256" y="796"/>
                  </a:cubicBezTo>
                  <a:cubicBezTo>
                    <a:pt x="1262" y="802"/>
                    <a:pt x="1278" y="795"/>
                    <a:pt x="1283" y="803"/>
                  </a:cubicBezTo>
                  <a:cubicBezTo>
                    <a:pt x="1281" y="803"/>
                    <a:pt x="1277" y="804"/>
                    <a:pt x="1276" y="802"/>
                  </a:cubicBezTo>
                  <a:cubicBezTo>
                    <a:pt x="1273" y="801"/>
                    <a:pt x="1271" y="806"/>
                    <a:pt x="1270" y="803"/>
                  </a:cubicBezTo>
                  <a:cubicBezTo>
                    <a:pt x="1266" y="799"/>
                    <a:pt x="1256" y="805"/>
                    <a:pt x="1252" y="802"/>
                  </a:cubicBezTo>
                  <a:cubicBezTo>
                    <a:pt x="1242" y="800"/>
                    <a:pt x="1229" y="800"/>
                    <a:pt x="1218" y="799"/>
                  </a:cubicBezTo>
                  <a:cubicBezTo>
                    <a:pt x="1194" y="798"/>
                    <a:pt x="1175" y="790"/>
                    <a:pt x="1147" y="796"/>
                  </a:cubicBezTo>
                  <a:cubicBezTo>
                    <a:pt x="1145" y="793"/>
                    <a:pt x="1139" y="794"/>
                    <a:pt x="1135" y="794"/>
                  </a:cubicBezTo>
                  <a:cubicBezTo>
                    <a:pt x="1129" y="795"/>
                    <a:pt x="1128" y="790"/>
                    <a:pt x="1122" y="792"/>
                  </a:cubicBezTo>
                  <a:cubicBezTo>
                    <a:pt x="1104" y="794"/>
                    <a:pt x="1088" y="793"/>
                    <a:pt x="1071" y="794"/>
                  </a:cubicBezTo>
                  <a:cubicBezTo>
                    <a:pt x="1030" y="803"/>
                    <a:pt x="1011" y="800"/>
                    <a:pt x="977" y="813"/>
                  </a:cubicBezTo>
                  <a:cubicBezTo>
                    <a:pt x="971" y="817"/>
                    <a:pt x="962" y="818"/>
                    <a:pt x="957" y="822"/>
                  </a:cubicBezTo>
                  <a:cubicBezTo>
                    <a:pt x="950" y="821"/>
                    <a:pt x="953" y="827"/>
                    <a:pt x="949" y="827"/>
                  </a:cubicBezTo>
                  <a:cubicBezTo>
                    <a:pt x="942" y="827"/>
                    <a:pt x="941" y="831"/>
                    <a:pt x="936" y="832"/>
                  </a:cubicBezTo>
                  <a:cubicBezTo>
                    <a:pt x="931" y="836"/>
                    <a:pt x="925" y="840"/>
                    <a:pt x="918" y="844"/>
                  </a:cubicBezTo>
                  <a:cubicBezTo>
                    <a:pt x="915" y="845"/>
                    <a:pt x="912" y="847"/>
                    <a:pt x="911" y="850"/>
                  </a:cubicBezTo>
                  <a:cubicBezTo>
                    <a:pt x="907" y="851"/>
                    <a:pt x="902" y="852"/>
                    <a:pt x="903" y="858"/>
                  </a:cubicBezTo>
                  <a:cubicBezTo>
                    <a:pt x="915" y="851"/>
                    <a:pt x="927" y="844"/>
                    <a:pt x="937" y="836"/>
                  </a:cubicBezTo>
                  <a:cubicBezTo>
                    <a:pt x="946" y="834"/>
                    <a:pt x="957" y="829"/>
                    <a:pt x="959" y="825"/>
                  </a:cubicBezTo>
                  <a:cubicBezTo>
                    <a:pt x="960" y="825"/>
                    <a:pt x="963" y="825"/>
                    <a:pt x="964" y="825"/>
                  </a:cubicBezTo>
                  <a:cubicBezTo>
                    <a:pt x="967" y="824"/>
                    <a:pt x="968" y="824"/>
                    <a:pt x="970" y="821"/>
                  </a:cubicBezTo>
                  <a:cubicBezTo>
                    <a:pt x="970" y="821"/>
                    <a:pt x="973" y="821"/>
                    <a:pt x="974" y="821"/>
                  </a:cubicBezTo>
                  <a:cubicBezTo>
                    <a:pt x="977" y="819"/>
                    <a:pt x="979" y="819"/>
                    <a:pt x="980" y="817"/>
                  </a:cubicBezTo>
                  <a:cubicBezTo>
                    <a:pt x="988" y="819"/>
                    <a:pt x="997" y="815"/>
                    <a:pt x="1010" y="812"/>
                  </a:cubicBezTo>
                  <a:cubicBezTo>
                    <a:pt x="1023" y="809"/>
                    <a:pt x="1040" y="807"/>
                    <a:pt x="1055" y="804"/>
                  </a:cubicBezTo>
                  <a:cubicBezTo>
                    <a:pt x="1076" y="802"/>
                    <a:pt x="1095" y="803"/>
                    <a:pt x="1116" y="799"/>
                  </a:cubicBezTo>
                  <a:cubicBezTo>
                    <a:pt x="1118" y="803"/>
                    <a:pt x="1124" y="799"/>
                    <a:pt x="1126" y="802"/>
                  </a:cubicBezTo>
                  <a:cubicBezTo>
                    <a:pt x="1129" y="803"/>
                    <a:pt x="1132" y="804"/>
                    <a:pt x="1137" y="802"/>
                  </a:cubicBezTo>
                  <a:cubicBezTo>
                    <a:pt x="1136" y="808"/>
                    <a:pt x="1147" y="799"/>
                    <a:pt x="1146" y="805"/>
                  </a:cubicBezTo>
                  <a:cubicBezTo>
                    <a:pt x="1151" y="804"/>
                    <a:pt x="1155" y="804"/>
                    <a:pt x="1159" y="803"/>
                  </a:cubicBezTo>
                  <a:cubicBezTo>
                    <a:pt x="1160" y="807"/>
                    <a:pt x="1167" y="802"/>
                    <a:pt x="1170" y="803"/>
                  </a:cubicBezTo>
                  <a:cubicBezTo>
                    <a:pt x="1171" y="808"/>
                    <a:pt x="1178" y="803"/>
                    <a:pt x="1181" y="803"/>
                  </a:cubicBezTo>
                  <a:cubicBezTo>
                    <a:pt x="1188" y="806"/>
                    <a:pt x="1197" y="803"/>
                    <a:pt x="1202" y="808"/>
                  </a:cubicBezTo>
                  <a:cubicBezTo>
                    <a:pt x="1184" y="811"/>
                    <a:pt x="1170" y="806"/>
                    <a:pt x="1151" y="809"/>
                  </a:cubicBezTo>
                  <a:cubicBezTo>
                    <a:pt x="1151" y="804"/>
                    <a:pt x="1144" y="809"/>
                    <a:pt x="1140" y="808"/>
                  </a:cubicBezTo>
                  <a:cubicBezTo>
                    <a:pt x="1137" y="807"/>
                    <a:pt x="1132" y="808"/>
                    <a:pt x="1129" y="806"/>
                  </a:cubicBezTo>
                  <a:cubicBezTo>
                    <a:pt x="1120" y="806"/>
                    <a:pt x="1111" y="806"/>
                    <a:pt x="1102" y="806"/>
                  </a:cubicBezTo>
                  <a:cubicBezTo>
                    <a:pt x="1081" y="810"/>
                    <a:pt x="1059" y="814"/>
                    <a:pt x="1038" y="818"/>
                  </a:cubicBezTo>
                  <a:cubicBezTo>
                    <a:pt x="1007" y="827"/>
                    <a:pt x="987" y="836"/>
                    <a:pt x="958" y="843"/>
                  </a:cubicBezTo>
                  <a:cubicBezTo>
                    <a:pt x="959" y="847"/>
                    <a:pt x="951" y="846"/>
                    <a:pt x="950" y="849"/>
                  </a:cubicBezTo>
                  <a:cubicBezTo>
                    <a:pt x="944" y="849"/>
                    <a:pt x="945" y="854"/>
                    <a:pt x="938" y="854"/>
                  </a:cubicBezTo>
                  <a:cubicBezTo>
                    <a:pt x="933" y="859"/>
                    <a:pt x="923" y="861"/>
                    <a:pt x="918" y="866"/>
                  </a:cubicBezTo>
                  <a:cubicBezTo>
                    <a:pt x="909" y="868"/>
                    <a:pt x="906" y="875"/>
                    <a:pt x="898" y="879"/>
                  </a:cubicBezTo>
                  <a:cubicBezTo>
                    <a:pt x="894" y="884"/>
                    <a:pt x="885" y="887"/>
                    <a:pt x="883" y="895"/>
                  </a:cubicBezTo>
                  <a:cubicBezTo>
                    <a:pt x="898" y="891"/>
                    <a:pt x="901" y="878"/>
                    <a:pt x="915" y="873"/>
                  </a:cubicBezTo>
                  <a:cubicBezTo>
                    <a:pt x="920" y="870"/>
                    <a:pt x="924" y="866"/>
                    <a:pt x="931" y="864"/>
                  </a:cubicBezTo>
                  <a:cubicBezTo>
                    <a:pt x="936" y="864"/>
                    <a:pt x="939" y="862"/>
                    <a:pt x="939" y="858"/>
                  </a:cubicBezTo>
                  <a:cubicBezTo>
                    <a:pt x="944" y="858"/>
                    <a:pt x="947" y="856"/>
                    <a:pt x="949" y="854"/>
                  </a:cubicBezTo>
                  <a:cubicBezTo>
                    <a:pt x="964" y="852"/>
                    <a:pt x="972" y="846"/>
                    <a:pt x="982" y="841"/>
                  </a:cubicBezTo>
                  <a:cubicBezTo>
                    <a:pt x="985" y="841"/>
                    <a:pt x="988" y="844"/>
                    <a:pt x="989" y="840"/>
                  </a:cubicBezTo>
                  <a:cubicBezTo>
                    <a:pt x="992" y="838"/>
                    <a:pt x="1000" y="841"/>
                    <a:pt x="999" y="836"/>
                  </a:cubicBezTo>
                  <a:cubicBezTo>
                    <a:pt x="1009" y="835"/>
                    <a:pt x="1015" y="832"/>
                    <a:pt x="1022" y="830"/>
                  </a:cubicBezTo>
                  <a:cubicBezTo>
                    <a:pt x="1029" y="828"/>
                    <a:pt x="1037" y="827"/>
                    <a:pt x="1044" y="826"/>
                  </a:cubicBezTo>
                  <a:cubicBezTo>
                    <a:pt x="1049" y="824"/>
                    <a:pt x="1051" y="821"/>
                    <a:pt x="1058" y="821"/>
                  </a:cubicBezTo>
                  <a:cubicBezTo>
                    <a:pt x="1073" y="820"/>
                    <a:pt x="1088" y="819"/>
                    <a:pt x="1104" y="815"/>
                  </a:cubicBezTo>
                  <a:cubicBezTo>
                    <a:pt x="1117" y="817"/>
                    <a:pt x="1123" y="813"/>
                    <a:pt x="1133" y="816"/>
                  </a:cubicBezTo>
                  <a:cubicBezTo>
                    <a:pt x="1141" y="816"/>
                    <a:pt x="1140" y="815"/>
                    <a:pt x="1146" y="816"/>
                  </a:cubicBezTo>
                  <a:cubicBezTo>
                    <a:pt x="1150" y="815"/>
                    <a:pt x="1153" y="815"/>
                    <a:pt x="1155" y="817"/>
                  </a:cubicBezTo>
                  <a:cubicBezTo>
                    <a:pt x="1158" y="817"/>
                    <a:pt x="1163" y="815"/>
                    <a:pt x="1164" y="817"/>
                  </a:cubicBezTo>
                  <a:cubicBezTo>
                    <a:pt x="1178" y="815"/>
                    <a:pt x="1186" y="820"/>
                    <a:pt x="1200" y="818"/>
                  </a:cubicBezTo>
                  <a:cubicBezTo>
                    <a:pt x="1206" y="816"/>
                    <a:pt x="1210" y="818"/>
                    <a:pt x="1215" y="819"/>
                  </a:cubicBezTo>
                  <a:cubicBezTo>
                    <a:pt x="1221" y="820"/>
                    <a:pt x="1228" y="819"/>
                    <a:pt x="1231" y="823"/>
                  </a:cubicBezTo>
                  <a:cubicBezTo>
                    <a:pt x="1212" y="833"/>
                    <a:pt x="1196" y="824"/>
                    <a:pt x="1177" y="826"/>
                  </a:cubicBezTo>
                  <a:cubicBezTo>
                    <a:pt x="1158" y="825"/>
                    <a:pt x="1139" y="825"/>
                    <a:pt x="1119" y="825"/>
                  </a:cubicBezTo>
                  <a:cubicBezTo>
                    <a:pt x="1090" y="831"/>
                    <a:pt x="1062" y="836"/>
                    <a:pt x="1033" y="841"/>
                  </a:cubicBezTo>
                  <a:cubicBezTo>
                    <a:pt x="1028" y="844"/>
                    <a:pt x="1022" y="846"/>
                    <a:pt x="1014" y="847"/>
                  </a:cubicBezTo>
                  <a:cubicBezTo>
                    <a:pt x="1014" y="850"/>
                    <a:pt x="1011" y="847"/>
                    <a:pt x="1008" y="848"/>
                  </a:cubicBezTo>
                  <a:cubicBezTo>
                    <a:pt x="1008" y="851"/>
                    <a:pt x="1002" y="852"/>
                    <a:pt x="1001" y="849"/>
                  </a:cubicBezTo>
                  <a:cubicBezTo>
                    <a:pt x="992" y="855"/>
                    <a:pt x="977" y="859"/>
                    <a:pt x="966" y="864"/>
                  </a:cubicBezTo>
                  <a:cubicBezTo>
                    <a:pt x="956" y="870"/>
                    <a:pt x="944" y="875"/>
                    <a:pt x="934" y="881"/>
                  </a:cubicBezTo>
                  <a:cubicBezTo>
                    <a:pt x="927" y="883"/>
                    <a:pt x="925" y="888"/>
                    <a:pt x="918" y="888"/>
                  </a:cubicBezTo>
                  <a:cubicBezTo>
                    <a:pt x="916" y="894"/>
                    <a:pt x="905" y="894"/>
                    <a:pt x="904" y="900"/>
                  </a:cubicBezTo>
                  <a:cubicBezTo>
                    <a:pt x="920" y="896"/>
                    <a:pt x="928" y="888"/>
                    <a:pt x="939" y="882"/>
                  </a:cubicBezTo>
                  <a:cubicBezTo>
                    <a:pt x="954" y="879"/>
                    <a:pt x="961" y="871"/>
                    <a:pt x="976" y="867"/>
                  </a:cubicBezTo>
                  <a:cubicBezTo>
                    <a:pt x="980" y="863"/>
                    <a:pt x="990" y="863"/>
                    <a:pt x="994" y="859"/>
                  </a:cubicBezTo>
                  <a:cubicBezTo>
                    <a:pt x="999" y="859"/>
                    <a:pt x="1002" y="857"/>
                    <a:pt x="1005" y="855"/>
                  </a:cubicBezTo>
                  <a:cubicBezTo>
                    <a:pt x="1008" y="853"/>
                    <a:pt x="1016" y="855"/>
                    <a:pt x="1015" y="851"/>
                  </a:cubicBezTo>
                  <a:cubicBezTo>
                    <a:pt x="1024" y="851"/>
                    <a:pt x="1039" y="847"/>
                    <a:pt x="1056" y="844"/>
                  </a:cubicBezTo>
                  <a:cubicBezTo>
                    <a:pt x="1072" y="840"/>
                    <a:pt x="1090" y="838"/>
                    <a:pt x="1105" y="835"/>
                  </a:cubicBezTo>
                  <a:cubicBezTo>
                    <a:pt x="1115" y="836"/>
                    <a:pt x="1130" y="832"/>
                    <a:pt x="1138" y="835"/>
                  </a:cubicBezTo>
                  <a:cubicBezTo>
                    <a:pt x="1146" y="832"/>
                    <a:pt x="1149" y="836"/>
                    <a:pt x="1156" y="834"/>
                  </a:cubicBezTo>
                  <a:cubicBezTo>
                    <a:pt x="1159" y="839"/>
                    <a:pt x="1172" y="829"/>
                    <a:pt x="1172" y="838"/>
                  </a:cubicBezTo>
                  <a:cubicBezTo>
                    <a:pt x="1146" y="839"/>
                    <a:pt x="1126" y="844"/>
                    <a:pt x="1107" y="845"/>
                  </a:cubicBezTo>
                  <a:cubicBezTo>
                    <a:pt x="1103" y="846"/>
                    <a:pt x="1103" y="849"/>
                    <a:pt x="1099" y="849"/>
                  </a:cubicBezTo>
                  <a:cubicBezTo>
                    <a:pt x="1096" y="851"/>
                    <a:pt x="1087" y="849"/>
                    <a:pt x="1089" y="853"/>
                  </a:cubicBezTo>
                  <a:cubicBezTo>
                    <a:pt x="1084" y="850"/>
                    <a:pt x="1086" y="854"/>
                    <a:pt x="1080" y="855"/>
                  </a:cubicBezTo>
                  <a:cubicBezTo>
                    <a:pt x="1074" y="856"/>
                    <a:pt x="1075" y="852"/>
                    <a:pt x="1071" y="856"/>
                  </a:cubicBezTo>
                  <a:cubicBezTo>
                    <a:pt x="1062" y="858"/>
                    <a:pt x="1059" y="862"/>
                    <a:pt x="1048" y="863"/>
                  </a:cubicBezTo>
                  <a:cubicBezTo>
                    <a:pt x="1047" y="869"/>
                    <a:pt x="1033" y="867"/>
                    <a:pt x="1030" y="873"/>
                  </a:cubicBezTo>
                  <a:cubicBezTo>
                    <a:pt x="1014" y="877"/>
                    <a:pt x="1004" y="885"/>
                    <a:pt x="989" y="889"/>
                  </a:cubicBezTo>
                  <a:cubicBezTo>
                    <a:pt x="974" y="896"/>
                    <a:pt x="968" y="902"/>
                    <a:pt x="952" y="904"/>
                  </a:cubicBezTo>
                  <a:cubicBezTo>
                    <a:pt x="949" y="909"/>
                    <a:pt x="943" y="911"/>
                    <a:pt x="938" y="914"/>
                  </a:cubicBezTo>
                  <a:cubicBezTo>
                    <a:pt x="937" y="920"/>
                    <a:pt x="924" y="917"/>
                    <a:pt x="927" y="927"/>
                  </a:cubicBezTo>
                  <a:cubicBezTo>
                    <a:pt x="928" y="930"/>
                    <a:pt x="930" y="926"/>
                    <a:pt x="931" y="924"/>
                  </a:cubicBezTo>
                  <a:cubicBezTo>
                    <a:pt x="937" y="924"/>
                    <a:pt x="936" y="920"/>
                    <a:pt x="941" y="920"/>
                  </a:cubicBezTo>
                  <a:cubicBezTo>
                    <a:pt x="944" y="914"/>
                    <a:pt x="953" y="913"/>
                    <a:pt x="957" y="908"/>
                  </a:cubicBezTo>
                  <a:cubicBezTo>
                    <a:pt x="982" y="899"/>
                    <a:pt x="1009" y="888"/>
                    <a:pt x="1037" y="876"/>
                  </a:cubicBezTo>
                  <a:cubicBezTo>
                    <a:pt x="1055" y="870"/>
                    <a:pt x="1061" y="868"/>
                    <a:pt x="1077" y="862"/>
                  </a:cubicBezTo>
                  <a:cubicBezTo>
                    <a:pt x="1079" y="868"/>
                    <a:pt x="1081" y="859"/>
                    <a:pt x="1085" y="860"/>
                  </a:cubicBezTo>
                  <a:cubicBezTo>
                    <a:pt x="1090" y="860"/>
                    <a:pt x="1094" y="859"/>
                    <a:pt x="1098" y="858"/>
                  </a:cubicBezTo>
                  <a:cubicBezTo>
                    <a:pt x="1103" y="857"/>
                    <a:pt x="1107" y="856"/>
                    <a:pt x="1111" y="856"/>
                  </a:cubicBezTo>
                  <a:cubicBezTo>
                    <a:pt x="1115" y="856"/>
                    <a:pt x="1123" y="851"/>
                    <a:pt x="1124" y="856"/>
                  </a:cubicBezTo>
                  <a:cubicBezTo>
                    <a:pt x="1110" y="860"/>
                    <a:pt x="1099" y="866"/>
                    <a:pt x="1087" y="871"/>
                  </a:cubicBezTo>
                  <a:cubicBezTo>
                    <a:pt x="1074" y="876"/>
                    <a:pt x="1063" y="881"/>
                    <a:pt x="1050" y="887"/>
                  </a:cubicBezTo>
                  <a:cubicBezTo>
                    <a:pt x="1048" y="892"/>
                    <a:pt x="1037" y="891"/>
                    <a:pt x="1034" y="896"/>
                  </a:cubicBezTo>
                  <a:cubicBezTo>
                    <a:pt x="1027" y="898"/>
                    <a:pt x="1022" y="902"/>
                    <a:pt x="1016" y="904"/>
                  </a:cubicBezTo>
                  <a:cubicBezTo>
                    <a:pt x="1009" y="906"/>
                    <a:pt x="1005" y="910"/>
                    <a:pt x="1000" y="913"/>
                  </a:cubicBezTo>
                  <a:cubicBezTo>
                    <a:pt x="995" y="917"/>
                    <a:pt x="985" y="917"/>
                    <a:pt x="986" y="925"/>
                  </a:cubicBezTo>
                  <a:cubicBezTo>
                    <a:pt x="998" y="922"/>
                    <a:pt x="1003" y="915"/>
                    <a:pt x="1013" y="911"/>
                  </a:cubicBezTo>
                  <a:cubicBezTo>
                    <a:pt x="1023" y="907"/>
                    <a:pt x="1032" y="902"/>
                    <a:pt x="1041" y="897"/>
                  </a:cubicBezTo>
                  <a:cubicBezTo>
                    <a:pt x="1060" y="887"/>
                    <a:pt x="1082" y="881"/>
                    <a:pt x="1101" y="871"/>
                  </a:cubicBezTo>
                  <a:cubicBezTo>
                    <a:pt x="1118" y="868"/>
                    <a:pt x="1130" y="862"/>
                    <a:pt x="1142" y="855"/>
                  </a:cubicBezTo>
                  <a:cubicBezTo>
                    <a:pt x="1151" y="856"/>
                    <a:pt x="1165" y="850"/>
                    <a:pt x="1180" y="845"/>
                  </a:cubicBezTo>
                  <a:cubicBezTo>
                    <a:pt x="1190" y="845"/>
                    <a:pt x="1192" y="840"/>
                    <a:pt x="1201" y="839"/>
                  </a:cubicBezTo>
                  <a:cubicBezTo>
                    <a:pt x="1206" y="839"/>
                    <a:pt x="1210" y="838"/>
                    <a:pt x="1214" y="837"/>
                  </a:cubicBezTo>
                  <a:cubicBezTo>
                    <a:pt x="1212" y="834"/>
                    <a:pt x="1224" y="832"/>
                    <a:pt x="1223" y="836"/>
                  </a:cubicBezTo>
                  <a:cubicBezTo>
                    <a:pt x="1214" y="839"/>
                    <a:pt x="1208" y="844"/>
                    <a:pt x="1196" y="845"/>
                  </a:cubicBezTo>
                  <a:cubicBezTo>
                    <a:pt x="1189" y="854"/>
                    <a:pt x="1174" y="858"/>
                    <a:pt x="1164" y="864"/>
                  </a:cubicBezTo>
                  <a:cubicBezTo>
                    <a:pt x="1154" y="872"/>
                    <a:pt x="1140" y="876"/>
                    <a:pt x="1127" y="882"/>
                  </a:cubicBezTo>
                  <a:cubicBezTo>
                    <a:pt x="1124" y="887"/>
                    <a:pt x="1112" y="885"/>
                    <a:pt x="1111" y="891"/>
                  </a:cubicBezTo>
                  <a:cubicBezTo>
                    <a:pt x="1101" y="892"/>
                    <a:pt x="1098" y="897"/>
                    <a:pt x="1090" y="899"/>
                  </a:cubicBezTo>
                  <a:cubicBezTo>
                    <a:pt x="1078" y="905"/>
                    <a:pt x="1066" y="912"/>
                    <a:pt x="1054" y="917"/>
                  </a:cubicBezTo>
                  <a:cubicBezTo>
                    <a:pt x="1040" y="922"/>
                    <a:pt x="1032" y="930"/>
                    <a:pt x="1019" y="934"/>
                  </a:cubicBezTo>
                  <a:cubicBezTo>
                    <a:pt x="1018" y="940"/>
                    <a:pt x="1007" y="940"/>
                    <a:pt x="1005" y="946"/>
                  </a:cubicBezTo>
                  <a:cubicBezTo>
                    <a:pt x="999" y="945"/>
                    <a:pt x="1000" y="950"/>
                    <a:pt x="995" y="950"/>
                  </a:cubicBezTo>
                  <a:cubicBezTo>
                    <a:pt x="994" y="953"/>
                    <a:pt x="987" y="952"/>
                    <a:pt x="987" y="956"/>
                  </a:cubicBezTo>
                  <a:cubicBezTo>
                    <a:pt x="974" y="961"/>
                    <a:pt x="966" y="970"/>
                    <a:pt x="953" y="975"/>
                  </a:cubicBezTo>
                  <a:cubicBezTo>
                    <a:pt x="951" y="980"/>
                    <a:pt x="942" y="981"/>
                    <a:pt x="940" y="986"/>
                  </a:cubicBezTo>
                  <a:cubicBezTo>
                    <a:pt x="936" y="987"/>
                    <a:pt x="933" y="989"/>
                    <a:pt x="932" y="992"/>
                  </a:cubicBezTo>
                  <a:cubicBezTo>
                    <a:pt x="930" y="993"/>
                    <a:pt x="928" y="993"/>
                    <a:pt x="928" y="995"/>
                  </a:cubicBezTo>
                  <a:cubicBezTo>
                    <a:pt x="928" y="996"/>
                    <a:pt x="930" y="997"/>
                    <a:pt x="930" y="995"/>
                  </a:cubicBezTo>
                  <a:cubicBezTo>
                    <a:pt x="945" y="988"/>
                    <a:pt x="958" y="980"/>
                    <a:pt x="970" y="972"/>
                  </a:cubicBezTo>
                  <a:cubicBezTo>
                    <a:pt x="978" y="973"/>
                    <a:pt x="976" y="967"/>
                    <a:pt x="980" y="966"/>
                  </a:cubicBezTo>
                  <a:cubicBezTo>
                    <a:pt x="981" y="962"/>
                    <a:pt x="990" y="964"/>
                    <a:pt x="990" y="959"/>
                  </a:cubicBezTo>
                  <a:cubicBezTo>
                    <a:pt x="999" y="956"/>
                    <a:pt x="1004" y="952"/>
                    <a:pt x="1010" y="947"/>
                  </a:cubicBezTo>
                  <a:cubicBezTo>
                    <a:pt x="1025" y="944"/>
                    <a:pt x="1031" y="935"/>
                    <a:pt x="1045" y="932"/>
                  </a:cubicBezTo>
                  <a:cubicBezTo>
                    <a:pt x="1055" y="925"/>
                    <a:pt x="1068" y="921"/>
                    <a:pt x="1080" y="915"/>
                  </a:cubicBezTo>
                  <a:cubicBezTo>
                    <a:pt x="1093" y="911"/>
                    <a:pt x="1102" y="904"/>
                    <a:pt x="1115" y="899"/>
                  </a:cubicBezTo>
                  <a:cubicBezTo>
                    <a:pt x="1121" y="897"/>
                    <a:pt x="1125" y="893"/>
                    <a:pt x="1133" y="892"/>
                  </a:cubicBezTo>
                  <a:cubicBezTo>
                    <a:pt x="1133" y="888"/>
                    <a:pt x="1138" y="889"/>
                    <a:pt x="1141" y="888"/>
                  </a:cubicBezTo>
                  <a:cubicBezTo>
                    <a:pt x="1139" y="885"/>
                    <a:pt x="1151" y="883"/>
                    <a:pt x="1150" y="886"/>
                  </a:cubicBezTo>
                  <a:cubicBezTo>
                    <a:pt x="1144" y="889"/>
                    <a:pt x="1140" y="893"/>
                    <a:pt x="1134" y="896"/>
                  </a:cubicBezTo>
                  <a:cubicBezTo>
                    <a:pt x="1134" y="899"/>
                    <a:pt x="1130" y="899"/>
                    <a:pt x="1128" y="901"/>
                  </a:cubicBezTo>
                  <a:cubicBezTo>
                    <a:pt x="1128" y="905"/>
                    <a:pt x="1125" y="907"/>
                    <a:pt x="1120" y="907"/>
                  </a:cubicBezTo>
                  <a:cubicBezTo>
                    <a:pt x="1119" y="913"/>
                    <a:pt x="1113" y="916"/>
                    <a:pt x="1107" y="918"/>
                  </a:cubicBezTo>
                  <a:cubicBezTo>
                    <a:pt x="1107" y="925"/>
                    <a:pt x="1095" y="924"/>
                    <a:pt x="1096" y="932"/>
                  </a:cubicBezTo>
                  <a:cubicBezTo>
                    <a:pt x="1090" y="934"/>
                    <a:pt x="1084" y="937"/>
                    <a:pt x="1082" y="943"/>
                  </a:cubicBezTo>
                  <a:cubicBezTo>
                    <a:pt x="1075" y="944"/>
                    <a:pt x="1071" y="948"/>
                    <a:pt x="1067" y="952"/>
                  </a:cubicBezTo>
                  <a:cubicBezTo>
                    <a:pt x="1057" y="960"/>
                    <a:pt x="1048" y="968"/>
                    <a:pt x="1037" y="975"/>
                  </a:cubicBezTo>
                  <a:cubicBezTo>
                    <a:pt x="1020" y="991"/>
                    <a:pt x="998" y="1003"/>
                    <a:pt x="978" y="1017"/>
                  </a:cubicBezTo>
                  <a:cubicBezTo>
                    <a:pt x="968" y="1023"/>
                    <a:pt x="956" y="1029"/>
                    <a:pt x="946" y="1036"/>
                  </a:cubicBezTo>
                  <a:cubicBezTo>
                    <a:pt x="943" y="1037"/>
                    <a:pt x="940" y="1038"/>
                    <a:pt x="938" y="1040"/>
                  </a:cubicBezTo>
                  <a:cubicBezTo>
                    <a:pt x="941" y="1045"/>
                    <a:pt x="928" y="1040"/>
                    <a:pt x="930" y="1046"/>
                  </a:cubicBezTo>
                  <a:cubicBezTo>
                    <a:pt x="926" y="1046"/>
                    <a:pt x="922" y="1047"/>
                    <a:pt x="918" y="1048"/>
                  </a:cubicBezTo>
                  <a:cubicBezTo>
                    <a:pt x="918" y="1050"/>
                    <a:pt x="909" y="1054"/>
                    <a:pt x="917" y="1055"/>
                  </a:cubicBezTo>
                  <a:cubicBezTo>
                    <a:pt x="921" y="1048"/>
                    <a:pt x="938" y="1050"/>
                    <a:pt x="941" y="1042"/>
                  </a:cubicBezTo>
                  <a:cubicBezTo>
                    <a:pt x="954" y="1041"/>
                    <a:pt x="959" y="1034"/>
                    <a:pt x="968" y="1030"/>
                  </a:cubicBezTo>
                  <a:cubicBezTo>
                    <a:pt x="974" y="1029"/>
                    <a:pt x="972" y="1026"/>
                    <a:pt x="975" y="1024"/>
                  </a:cubicBezTo>
                  <a:cubicBezTo>
                    <a:pt x="977" y="1024"/>
                    <a:pt x="978" y="1024"/>
                    <a:pt x="980" y="1023"/>
                  </a:cubicBezTo>
                  <a:cubicBezTo>
                    <a:pt x="983" y="1021"/>
                    <a:pt x="986" y="1017"/>
                    <a:pt x="992" y="1017"/>
                  </a:cubicBezTo>
                  <a:cubicBezTo>
                    <a:pt x="992" y="1012"/>
                    <a:pt x="1001" y="1013"/>
                    <a:pt x="1001" y="1008"/>
                  </a:cubicBezTo>
                  <a:cubicBezTo>
                    <a:pt x="1005" y="1006"/>
                    <a:pt x="1009" y="1003"/>
                    <a:pt x="1013" y="1000"/>
                  </a:cubicBezTo>
                  <a:cubicBezTo>
                    <a:pt x="1038" y="990"/>
                    <a:pt x="1052" y="973"/>
                    <a:pt x="1072" y="960"/>
                  </a:cubicBezTo>
                  <a:cubicBezTo>
                    <a:pt x="1075" y="955"/>
                    <a:pt x="1084" y="954"/>
                    <a:pt x="1086" y="949"/>
                  </a:cubicBezTo>
                  <a:cubicBezTo>
                    <a:pt x="1093" y="947"/>
                    <a:pt x="1094" y="941"/>
                    <a:pt x="1102" y="939"/>
                  </a:cubicBezTo>
                  <a:cubicBezTo>
                    <a:pt x="1106" y="935"/>
                    <a:pt x="1109" y="931"/>
                    <a:pt x="1115" y="928"/>
                  </a:cubicBezTo>
                  <a:cubicBezTo>
                    <a:pt x="1115" y="925"/>
                    <a:pt x="1120" y="925"/>
                    <a:pt x="1121" y="923"/>
                  </a:cubicBezTo>
                  <a:cubicBezTo>
                    <a:pt x="1124" y="923"/>
                    <a:pt x="1125" y="913"/>
                    <a:pt x="1127" y="919"/>
                  </a:cubicBezTo>
                  <a:cubicBezTo>
                    <a:pt x="1127" y="925"/>
                    <a:pt x="1123" y="928"/>
                    <a:pt x="1118" y="930"/>
                  </a:cubicBezTo>
                  <a:cubicBezTo>
                    <a:pt x="1114" y="933"/>
                    <a:pt x="1111" y="937"/>
                    <a:pt x="1107" y="941"/>
                  </a:cubicBezTo>
                  <a:cubicBezTo>
                    <a:pt x="1102" y="949"/>
                    <a:pt x="1088" y="952"/>
                    <a:pt x="1086" y="962"/>
                  </a:cubicBezTo>
                  <a:cubicBezTo>
                    <a:pt x="1073" y="965"/>
                    <a:pt x="1070" y="975"/>
                    <a:pt x="1060" y="980"/>
                  </a:cubicBezTo>
                  <a:cubicBezTo>
                    <a:pt x="1055" y="988"/>
                    <a:pt x="1042" y="991"/>
                    <a:pt x="1037" y="1000"/>
                  </a:cubicBezTo>
                  <a:cubicBezTo>
                    <a:pt x="1026" y="1003"/>
                    <a:pt x="1022" y="1013"/>
                    <a:pt x="1009" y="1016"/>
                  </a:cubicBezTo>
                  <a:cubicBezTo>
                    <a:pt x="1007" y="1020"/>
                    <a:pt x="1000" y="1021"/>
                    <a:pt x="998" y="1025"/>
                  </a:cubicBezTo>
                  <a:cubicBezTo>
                    <a:pt x="993" y="1028"/>
                    <a:pt x="987" y="1030"/>
                    <a:pt x="984" y="1034"/>
                  </a:cubicBezTo>
                  <a:cubicBezTo>
                    <a:pt x="974" y="1039"/>
                    <a:pt x="965" y="1044"/>
                    <a:pt x="956" y="1050"/>
                  </a:cubicBezTo>
                  <a:cubicBezTo>
                    <a:pt x="952" y="1054"/>
                    <a:pt x="943" y="1053"/>
                    <a:pt x="942" y="1059"/>
                  </a:cubicBezTo>
                  <a:cubicBezTo>
                    <a:pt x="939" y="1063"/>
                    <a:pt x="926" y="1061"/>
                    <a:pt x="928" y="1068"/>
                  </a:cubicBezTo>
                  <a:cubicBezTo>
                    <a:pt x="944" y="1063"/>
                    <a:pt x="956" y="1056"/>
                    <a:pt x="971" y="1049"/>
                  </a:cubicBezTo>
                  <a:cubicBezTo>
                    <a:pt x="971" y="1045"/>
                    <a:pt x="978" y="1047"/>
                    <a:pt x="979" y="1043"/>
                  </a:cubicBezTo>
                  <a:cubicBezTo>
                    <a:pt x="977" y="1038"/>
                    <a:pt x="991" y="1043"/>
                    <a:pt x="989" y="1037"/>
                  </a:cubicBezTo>
                  <a:cubicBezTo>
                    <a:pt x="996" y="1034"/>
                    <a:pt x="1001" y="1029"/>
                    <a:pt x="1009" y="1027"/>
                  </a:cubicBezTo>
                  <a:cubicBezTo>
                    <a:pt x="1020" y="1018"/>
                    <a:pt x="1032" y="1010"/>
                    <a:pt x="1045" y="1003"/>
                  </a:cubicBezTo>
                  <a:cubicBezTo>
                    <a:pt x="1052" y="1000"/>
                    <a:pt x="1056" y="995"/>
                    <a:pt x="1062" y="991"/>
                  </a:cubicBezTo>
                  <a:cubicBezTo>
                    <a:pt x="1066" y="985"/>
                    <a:pt x="1076" y="984"/>
                    <a:pt x="1078" y="977"/>
                  </a:cubicBezTo>
                  <a:cubicBezTo>
                    <a:pt x="1091" y="970"/>
                    <a:pt x="1098" y="959"/>
                    <a:pt x="1111" y="951"/>
                  </a:cubicBezTo>
                  <a:cubicBezTo>
                    <a:pt x="1112" y="944"/>
                    <a:pt x="1121" y="942"/>
                    <a:pt x="1126" y="937"/>
                  </a:cubicBezTo>
                  <a:cubicBezTo>
                    <a:pt x="1127" y="934"/>
                    <a:pt x="1130" y="932"/>
                    <a:pt x="1134" y="931"/>
                  </a:cubicBezTo>
                  <a:cubicBezTo>
                    <a:pt x="1135" y="928"/>
                    <a:pt x="1136" y="924"/>
                    <a:pt x="1141" y="923"/>
                  </a:cubicBezTo>
                  <a:cubicBezTo>
                    <a:pt x="1146" y="918"/>
                    <a:pt x="1149" y="913"/>
                    <a:pt x="1156" y="910"/>
                  </a:cubicBezTo>
                  <a:cubicBezTo>
                    <a:pt x="1159" y="903"/>
                    <a:pt x="1165" y="900"/>
                    <a:pt x="1172" y="896"/>
                  </a:cubicBezTo>
                  <a:cubicBezTo>
                    <a:pt x="1176" y="891"/>
                    <a:pt x="1181" y="886"/>
                    <a:pt x="1187" y="882"/>
                  </a:cubicBezTo>
                  <a:cubicBezTo>
                    <a:pt x="1194" y="878"/>
                    <a:pt x="1198" y="872"/>
                    <a:pt x="1207" y="870"/>
                  </a:cubicBezTo>
                  <a:cubicBezTo>
                    <a:pt x="1209" y="866"/>
                    <a:pt x="1212" y="862"/>
                    <a:pt x="1216" y="859"/>
                  </a:cubicBezTo>
                  <a:cubicBezTo>
                    <a:pt x="1221" y="859"/>
                    <a:pt x="1220" y="854"/>
                    <a:pt x="1226" y="855"/>
                  </a:cubicBezTo>
                  <a:cubicBezTo>
                    <a:pt x="1224" y="849"/>
                    <a:pt x="1237" y="855"/>
                    <a:pt x="1234" y="849"/>
                  </a:cubicBezTo>
                  <a:cubicBezTo>
                    <a:pt x="1239" y="845"/>
                    <a:pt x="1244" y="841"/>
                    <a:pt x="1252" y="839"/>
                  </a:cubicBezTo>
                  <a:cubicBezTo>
                    <a:pt x="1251" y="846"/>
                    <a:pt x="1242" y="847"/>
                    <a:pt x="1239" y="853"/>
                  </a:cubicBezTo>
                  <a:cubicBezTo>
                    <a:pt x="1233" y="856"/>
                    <a:pt x="1231" y="862"/>
                    <a:pt x="1223" y="864"/>
                  </a:cubicBezTo>
                  <a:cubicBezTo>
                    <a:pt x="1222" y="871"/>
                    <a:pt x="1212" y="871"/>
                    <a:pt x="1210" y="878"/>
                  </a:cubicBezTo>
                  <a:cubicBezTo>
                    <a:pt x="1205" y="881"/>
                    <a:pt x="1201" y="886"/>
                    <a:pt x="1197" y="891"/>
                  </a:cubicBezTo>
                  <a:cubicBezTo>
                    <a:pt x="1188" y="900"/>
                    <a:pt x="1180" y="909"/>
                    <a:pt x="1171" y="918"/>
                  </a:cubicBezTo>
                  <a:cubicBezTo>
                    <a:pt x="1167" y="923"/>
                    <a:pt x="1164" y="928"/>
                    <a:pt x="1158" y="931"/>
                  </a:cubicBezTo>
                  <a:cubicBezTo>
                    <a:pt x="1153" y="936"/>
                    <a:pt x="1150" y="942"/>
                    <a:pt x="1143" y="945"/>
                  </a:cubicBezTo>
                  <a:cubicBezTo>
                    <a:pt x="1137" y="956"/>
                    <a:pt x="1123" y="962"/>
                    <a:pt x="1117" y="972"/>
                  </a:cubicBezTo>
                  <a:cubicBezTo>
                    <a:pt x="1105" y="979"/>
                    <a:pt x="1096" y="989"/>
                    <a:pt x="1083" y="996"/>
                  </a:cubicBezTo>
                  <a:cubicBezTo>
                    <a:pt x="1084" y="1000"/>
                    <a:pt x="1076" y="999"/>
                    <a:pt x="1075" y="1002"/>
                  </a:cubicBezTo>
                  <a:cubicBezTo>
                    <a:pt x="1072" y="1003"/>
                    <a:pt x="1071" y="1006"/>
                    <a:pt x="1068" y="1008"/>
                  </a:cubicBezTo>
                  <a:cubicBezTo>
                    <a:pt x="1060" y="1010"/>
                    <a:pt x="1059" y="1017"/>
                    <a:pt x="1049" y="1017"/>
                  </a:cubicBezTo>
                  <a:cubicBezTo>
                    <a:pt x="1048" y="1024"/>
                    <a:pt x="1037" y="1024"/>
                    <a:pt x="1034" y="1029"/>
                  </a:cubicBezTo>
                  <a:cubicBezTo>
                    <a:pt x="1026" y="1032"/>
                    <a:pt x="1022" y="1037"/>
                    <a:pt x="1016" y="1041"/>
                  </a:cubicBezTo>
                  <a:cubicBezTo>
                    <a:pt x="1009" y="1042"/>
                    <a:pt x="1008" y="1047"/>
                    <a:pt x="999" y="1046"/>
                  </a:cubicBezTo>
                  <a:cubicBezTo>
                    <a:pt x="997" y="1051"/>
                    <a:pt x="986" y="1049"/>
                    <a:pt x="988" y="1055"/>
                  </a:cubicBezTo>
                  <a:cubicBezTo>
                    <a:pt x="996" y="1051"/>
                    <a:pt x="1001" y="1048"/>
                    <a:pt x="1011" y="1049"/>
                  </a:cubicBezTo>
                  <a:cubicBezTo>
                    <a:pt x="1010" y="1045"/>
                    <a:pt x="1018" y="1046"/>
                    <a:pt x="1019" y="1043"/>
                  </a:cubicBezTo>
                  <a:cubicBezTo>
                    <a:pt x="1024" y="1043"/>
                    <a:pt x="1023" y="1038"/>
                    <a:pt x="1029" y="1039"/>
                  </a:cubicBezTo>
                  <a:cubicBezTo>
                    <a:pt x="1029" y="1035"/>
                    <a:pt x="1036" y="1036"/>
                    <a:pt x="1037" y="1033"/>
                  </a:cubicBezTo>
                  <a:cubicBezTo>
                    <a:pt x="1042" y="1033"/>
                    <a:pt x="1041" y="1028"/>
                    <a:pt x="1047" y="1029"/>
                  </a:cubicBezTo>
                  <a:cubicBezTo>
                    <a:pt x="1050" y="1023"/>
                    <a:pt x="1061" y="1024"/>
                    <a:pt x="1063" y="1017"/>
                  </a:cubicBezTo>
                  <a:cubicBezTo>
                    <a:pt x="1067" y="1013"/>
                    <a:pt x="1074" y="1010"/>
                    <a:pt x="1081" y="1007"/>
                  </a:cubicBezTo>
                  <a:cubicBezTo>
                    <a:pt x="1083" y="1001"/>
                    <a:pt x="1094" y="1001"/>
                    <a:pt x="1096" y="996"/>
                  </a:cubicBezTo>
                  <a:cubicBezTo>
                    <a:pt x="1103" y="996"/>
                    <a:pt x="1100" y="991"/>
                    <a:pt x="1104" y="990"/>
                  </a:cubicBezTo>
                  <a:cubicBezTo>
                    <a:pt x="1105" y="987"/>
                    <a:pt x="1112" y="988"/>
                    <a:pt x="1112" y="984"/>
                  </a:cubicBezTo>
                  <a:cubicBezTo>
                    <a:pt x="1125" y="978"/>
                    <a:pt x="1132" y="967"/>
                    <a:pt x="1143" y="959"/>
                  </a:cubicBezTo>
                  <a:cubicBezTo>
                    <a:pt x="1143" y="955"/>
                    <a:pt x="1150" y="956"/>
                    <a:pt x="1151" y="953"/>
                  </a:cubicBezTo>
                  <a:cubicBezTo>
                    <a:pt x="1152" y="950"/>
                    <a:pt x="1155" y="948"/>
                    <a:pt x="1159" y="947"/>
                  </a:cubicBezTo>
                  <a:cubicBezTo>
                    <a:pt x="1161" y="941"/>
                    <a:pt x="1167" y="938"/>
                    <a:pt x="1172" y="933"/>
                  </a:cubicBezTo>
                  <a:cubicBezTo>
                    <a:pt x="1172" y="930"/>
                    <a:pt x="1174" y="928"/>
                    <a:pt x="1177" y="926"/>
                  </a:cubicBezTo>
                  <a:cubicBezTo>
                    <a:pt x="1180" y="924"/>
                    <a:pt x="1178" y="919"/>
                    <a:pt x="1185" y="920"/>
                  </a:cubicBezTo>
                  <a:cubicBezTo>
                    <a:pt x="1182" y="914"/>
                    <a:pt x="1188" y="915"/>
                    <a:pt x="1190" y="912"/>
                  </a:cubicBezTo>
                  <a:cubicBezTo>
                    <a:pt x="1194" y="911"/>
                    <a:pt x="1193" y="906"/>
                    <a:pt x="1197" y="904"/>
                  </a:cubicBezTo>
                  <a:cubicBezTo>
                    <a:pt x="1215" y="886"/>
                    <a:pt x="1235" y="869"/>
                    <a:pt x="1254" y="852"/>
                  </a:cubicBezTo>
                  <a:cubicBezTo>
                    <a:pt x="1250" y="864"/>
                    <a:pt x="1235" y="870"/>
                    <a:pt x="1231" y="883"/>
                  </a:cubicBezTo>
                  <a:cubicBezTo>
                    <a:pt x="1226" y="887"/>
                    <a:pt x="1219" y="890"/>
                    <a:pt x="1218" y="896"/>
                  </a:cubicBezTo>
                  <a:cubicBezTo>
                    <a:pt x="1212" y="896"/>
                    <a:pt x="1215" y="901"/>
                    <a:pt x="1210" y="902"/>
                  </a:cubicBezTo>
                  <a:cubicBezTo>
                    <a:pt x="1206" y="904"/>
                    <a:pt x="1210" y="911"/>
                    <a:pt x="1203" y="910"/>
                  </a:cubicBezTo>
                  <a:cubicBezTo>
                    <a:pt x="1197" y="921"/>
                    <a:pt x="1186" y="929"/>
                    <a:pt x="1177" y="939"/>
                  </a:cubicBezTo>
                  <a:cubicBezTo>
                    <a:pt x="1175" y="942"/>
                    <a:pt x="1174" y="944"/>
                    <a:pt x="1172" y="947"/>
                  </a:cubicBezTo>
                  <a:cubicBezTo>
                    <a:pt x="1169" y="949"/>
                    <a:pt x="1164" y="950"/>
                    <a:pt x="1164" y="955"/>
                  </a:cubicBezTo>
                  <a:cubicBezTo>
                    <a:pt x="1157" y="957"/>
                    <a:pt x="1157" y="966"/>
                    <a:pt x="1149" y="968"/>
                  </a:cubicBezTo>
                  <a:cubicBezTo>
                    <a:pt x="1148" y="975"/>
                    <a:pt x="1140" y="977"/>
                    <a:pt x="1136" y="982"/>
                  </a:cubicBezTo>
                  <a:cubicBezTo>
                    <a:pt x="1132" y="987"/>
                    <a:pt x="1124" y="990"/>
                    <a:pt x="1121" y="996"/>
                  </a:cubicBezTo>
                  <a:cubicBezTo>
                    <a:pt x="1110" y="1005"/>
                    <a:pt x="1100" y="1014"/>
                    <a:pt x="1088" y="1022"/>
                  </a:cubicBezTo>
                  <a:cubicBezTo>
                    <a:pt x="1081" y="1032"/>
                    <a:pt x="1064" y="1036"/>
                    <a:pt x="1057" y="1047"/>
                  </a:cubicBezTo>
                  <a:cubicBezTo>
                    <a:pt x="1053" y="1048"/>
                    <a:pt x="1050" y="1050"/>
                    <a:pt x="1049" y="1053"/>
                  </a:cubicBezTo>
                  <a:cubicBezTo>
                    <a:pt x="1046" y="1055"/>
                    <a:pt x="1040" y="1056"/>
                    <a:pt x="1039" y="1059"/>
                  </a:cubicBezTo>
                  <a:cubicBezTo>
                    <a:pt x="1035" y="1060"/>
                    <a:pt x="1032" y="1062"/>
                    <a:pt x="1031" y="1065"/>
                  </a:cubicBezTo>
                  <a:cubicBezTo>
                    <a:pt x="1028" y="1067"/>
                    <a:pt x="1023" y="1068"/>
                    <a:pt x="1021" y="1071"/>
                  </a:cubicBezTo>
                  <a:cubicBezTo>
                    <a:pt x="1032" y="1071"/>
                    <a:pt x="1033" y="1064"/>
                    <a:pt x="1042" y="1063"/>
                  </a:cubicBezTo>
                  <a:cubicBezTo>
                    <a:pt x="1046" y="1058"/>
                    <a:pt x="1054" y="1057"/>
                    <a:pt x="1058" y="1051"/>
                  </a:cubicBezTo>
                  <a:cubicBezTo>
                    <a:pt x="1074" y="1047"/>
                    <a:pt x="1077" y="1034"/>
                    <a:pt x="1094" y="1029"/>
                  </a:cubicBezTo>
                  <a:cubicBezTo>
                    <a:pt x="1096" y="1024"/>
                    <a:pt x="1104" y="1021"/>
                    <a:pt x="1107" y="1016"/>
                  </a:cubicBezTo>
                  <a:cubicBezTo>
                    <a:pt x="1112" y="1012"/>
                    <a:pt x="1119" y="1009"/>
                    <a:pt x="1122" y="1004"/>
                  </a:cubicBezTo>
                  <a:cubicBezTo>
                    <a:pt x="1127" y="1000"/>
                    <a:pt x="1131" y="995"/>
                    <a:pt x="1138" y="993"/>
                  </a:cubicBezTo>
                  <a:cubicBezTo>
                    <a:pt x="1141" y="987"/>
                    <a:pt x="1147" y="983"/>
                    <a:pt x="1153" y="979"/>
                  </a:cubicBezTo>
                  <a:cubicBezTo>
                    <a:pt x="1154" y="972"/>
                    <a:pt x="1164" y="971"/>
                    <a:pt x="1166" y="965"/>
                  </a:cubicBezTo>
                  <a:cubicBezTo>
                    <a:pt x="1170" y="960"/>
                    <a:pt x="1175" y="957"/>
                    <a:pt x="1179" y="952"/>
                  </a:cubicBezTo>
                  <a:cubicBezTo>
                    <a:pt x="1187" y="941"/>
                    <a:pt x="1197" y="933"/>
                    <a:pt x="1205" y="923"/>
                  </a:cubicBezTo>
                  <a:cubicBezTo>
                    <a:pt x="1222" y="904"/>
                    <a:pt x="1242" y="886"/>
                    <a:pt x="1257" y="865"/>
                  </a:cubicBezTo>
                  <a:cubicBezTo>
                    <a:pt x="1266" y="861"/>
                    <a:pt x="1268" y="852"/>
                    <a:pt x="1278" y="848"/>
                  </a:cubicBezTo>
                  <a:cubicBezTo>
                    <a:pt x="1283" y="841"/>
                    <a:pt x="1288" y="834"/>
                    <a:pt x="1297" y="829"/>
                  </a:cubicBezTo>
                  <a:cubicBezTo>
                    <a:pt x="1298" y="825"/>
                    <a:pt x="1304" y="824"/>
                    <a:pt x="1306" y="821"/>
                  </a:cubicBezTo>
                  <a:cubicBezTo>
                    <a:pt x="1310" y="817"/>
                    <a:pt x="1311" y="812"/>
                    <a:pt x="1318" y="812"/>
                  </a:cubicBezTo>
                  <a:cubicBezTo>
                    <a:pt x="1319" y="807"/>
                    <a:pt x="1328" y="807"/>
                    <a:pt x="1327" y="801"/>
                  </a:cubicBezTo>
                  <a:cubicBezTo>
                    <a:pt x="1330" y="800"/>
                    <a:pt x="1333" y="801"/>
                    <a:pt x="1333" y="798"/>
                  </a:cubicBezTo>
                  <a:cubicBezTo>
                    <a:pt x="1337" y="798"/>
                    <a:pt x="1338" y="794"/>
                    <a:pt x="1340" y="797"/>
                  </a:cubicBezTo>
                  <a:cubicBezTo>
                    <a:pt x="1340" y="801"/>
                    <a:pt x="1332" y="800"/>
                    <a:pt x="1332" y="805"/>
                  </a:cubicBezTo>
                  <a:cubicBezTo>
                    <a:pt x="1328" y="806"/>
                    <a:pt x="1328" y="810"/>
                    <a:pt x="1322" y="811"/>
                  </a:cubicBezTo>
                  <a:cubicBezTo>
                    <a:pt x="1320" y="818"/>
                    <a:pt x="1310" y="821"/>
                    <a:pt x="1305" y="827"/>
                  </a:cubicBezTo>
                  <a:cubicBezTo>
                    <a:pt x="1303" y="834"/>
                    <a:pt x="1294" y="837"/>
                    <a:pt x="1291" y="843"/>
                  </a:cubicBezTo>
                  <a:cubicBezTo>
                    <a:pt x="1286" y="850"/>
                    <a:pt x="1281" y="855"/>
                    <a:pt x="1274" y="860"/>
                  </a:cubicBezTo>
                  <a:cubicBezTo>
                    <a:pt x="1272" y="863"/>
                    <a:pt x="1269" y="865"/>
                    <a:pt x="1266" y="868"/>
                  </a:cubicBezTo>
                  <a:cubicBezTo>
                    <a:pt x="1264" y="870"/>
                    <a:pt x="1263" y="874"/>
                    <a:pt x="1259" y="876"/>
                  </a:cubicBezTo>
                  <a:cubicBezTo>
                    <a:pt x="1256" y="883"/>
                    <a:pt x="1249" y="888"/>
                    <a:pt x="1244" y="894"/>
                  </a:cubicBezTo>
                  <a:cubicBezTo>
                    <a:pt x="1240" y="900"/>
                    <a:pt x="1232" y="904"/>
                    <a:pt x="1230" y="912"/>
                  </a:cubicBezTo>
                  <a:cubicBezTo>
                    <a:pt x="1227" y="915"/>
                    <a:pt x="1222" y="915"/>
                    <a:pt x="1222" y="920"/>
                  </a:cubicBezTo>
                  <a:cubicBezTo>
                    <a:pt x="1215" y="920"/>
                    <a:pt x="1221" y="929"/>
                    <a:pt x="1213" y="928"/>
                  </a:cubicBezTo>
                  <a:cubicBezTo>
                    <a:pt x="1205" y="941"/>
                    <a:pt x="1195" y="952"/>
                    <a:pt x="1184" y="962"/>
                  </a:cubicBezTo>
                  <a:cubicBezTo>
                    <a:pt x="1178" y="968"/>
                    <a:pt x="1175" y="975"/>
                    <a:pt x="1167" y="979"/>
                  </a:cubicBezTo>
                  <a:cubicBezTo>
                    <a:pt x="1165" y="987"/>
                    <a:pt x="1153" y="988"/>
                    <a:pt x="1152" y="997"/>
                  </a:cubicBezTo>
                  <a:cubicBezTo>
                    <a:pt x="1136" y="1004"/>
                    <a:pt x="1131" y="1018"/>
                    <a:pt x="1115" y="1026"/>
                  </a:cubicBezTo>
                  <a:cubicBezTo>
                    <a:pt x="1111" y="1032"/>
                    <a:pt x="1102" y="1035"/>
                    <a:pt x="1098" y="1042"/>
                  </a:cubicBezTo>
                  <a:cubicBezTo>
                    <a:pt x="1093" y="1043"/>
                    <a:pt x="1089" y="1045"/>
                    <a:pt x="1088" y="1048"/>
                  </a:cubicBezTo>
                  <a:cubicBezTo>
                    <a:pt x="1086" y="1052"/>
                    <a:pt x="1078" y="1051"/>
                    <a:pt x="1079" y="1057"/>
                  </a:cubicBezTo>
                  <a:cubicBezTo>
                    <a:pt x="1085" y="1055"/>
                    <a:pt x="1089" y="1053"/>
                    <a:pt x="1090" y="1048"/>
                  </a:cubicBezTo>
                  <a:cubicBezTo>
                    <a:pt x="1098" y="1047"/>
                    <a:pt x="1100" y="1042"/>
                    <a:pt x="1107" y="1040"/>
                  </a:cubicBezTo>
                  <a:cubicBezTo>
                    <a:pt x="1113" y="1033"/>
                    <a:pt x="1124" y="1028"/>
                    <a:pt x="1130" y="1021"/>
                  </a:cubicBezTo>
                  <a:cubicBezTo>
                    <a:pt x="1149" y="1010"/>
                    <a:pt x="1161" y="995"/>
                    <a:pt x="1176" y="981"/>
                  </a:cubicBezTo>
                  <a:cubicBezTo>
                    <a:pt x="1178" y="977"/>
                    <a:pt x="1183" y="975"/>
                    <a:pt x="1185" y="971"/>
                  </a:cubicBezTo>
                  <a:cubicBezTo>
                    <a:pt x="1187" y="966"/>
                    <a:pt x="1196" y="966"/>
                    <a:pt x="1196" y="960"/>
                  </a:cubicBezTo>
                  <a:cubicBezTo>
                    <a:pt x="1207" y="956"/>
                    <a:pt x="1209" y="945"/>
                    <a:pt x="1217" y="939"/>
                  </a:cubicBezTo>
                  <a:cubicBezTo>
                    <a:pt x="1224" y="932"/>
                    <a:pt x="1227" y="922"/>
                    <a:pt x="1237" y="917"/>
                  </a:cubicBezTo>
                  <a:cubicBezTo>
                    <a:pt x="1240" y="913"/>
                    <a:pt x="1240" y="908"/>
                    <a:pt x="1247" y="907"/>
                  </a:cubicBezTo>
                  <a:cubicBezTo>
                    <a:pt x="1246" y="903"/>
                    <a:pt x="1248" y="901"/>
                    <a:pt x="1252" y="901"/>
                  </a:cubicBezTo>
                  <a:cubicBezTo>
                    <a:pt x="1253" y="898"/>
                    <a:pt x="1254" y="896"/>
                    <a:pt x="1258" y="896"/>
                  </a:cubicBezTo>
                  <a:cubicBezTo>
                    <a:pt x="1258" y="891"/>
                    <a:pt x="1263" y="890"/>
                    <a:pt x="1263" y="886"/>
                  </a:cubicBezTo>
                  <a:cubicBezTo>
                    <a:pt x="1269" y="885"/>
                    <a:pt x="1266" y="878"/>
                    <a:pt x="1272" y="878"/>
                  </a:cubicBezTo>
                  <a:cubicBezTo>
                    <a:pt x="1277" y="871"/>
                    <a:pt x="1282" y="865"/>
                    <a:pt x="1287" y="859"/>
                  </a:cubicBezTo>
                  <a:cubicBezTo>
                    <a:pt x="1296" y="857"/>
                    <a:pt x="1296" y="847"/>
                    <a:pt x="1304" y="843"/>
                  </a:cubicBezTo>
                  <a:cubicBezTo>
                    <a:pt x="1305" y="839"/>
                    <a:pt x="1309" y="836"/>
                    <a:pt x="1313" y="835"/>
                  </a:cubicBezTo>
                  <a:cubicBezTo>
                    <a:pt x="1313" y="832"/>
                    <a:pt x="1315" y="831"/>
                    <a:pt x="1317" y="830"/>
                  </a:cubicBezTo>
                  <a:cubicBezTo>
                    <a:pt x="1319" y="829"/>
                    <a:pt x="1320" y="826"/>
                    <a:pt x="1321" y="829"/>
                  </a:cubicBezTo>
                  <a:cubicBezTo>
                    <a:pt x="1320" y="832"/>
                    <a:pt x="1316" y="834"/>
                    <a:pt x="1314" y="837"/>
                  </a:cubicBezTo>
                  <a:cubicBezTo>
                    <a:pt x="1308" y="837"/>
                    <a:pt x="1314" y="846"/>
                    <a:pt x="1306" y="845"/>
                  </a:cubicBezTo>
                  <a:cubicBezTo>
                    <a:pt x="1305" y="848"/>
                    <a:pt x="1301" y="850"/>
                    <a:pt x="1299" y="853"/>
                  </a:cubicBezTo>
                  <a:cubicBezTo>
                    <a:pt x="1296" y="853"/>
                    <a:pt x="1298" y="857"/>
                    <a:pt x="1295" y="858"/>
                  </a:cubicBezTo>
                  <a:cubicBezTo>
                    <a:pt x="1293" y="859"/>
                    <a:pt x="1292" y="861"/>
                    <a:pt x="1292" y="863"/>
                  </a:cubicBezTo>
                  <a:cubicBezTo>
                    <a:pt x="1280" y="873"/>
                    <a:pt x="1274" y="888"/>
                    <a:pt x="1260" y="897"/>
                  </a:cubicBezTo>
                  <a:cubicBezTo>
                    <a:pt x="1260" y="901"/>
                    <a:pt x="1258" y="903"/>
                    <a:pt x="1255" y="905"/>
                  </a:cubicBezTo>
                  <a:cubicBezTo>
                    <a:pt x="1253" y="907"/>
                    <a:pt x="1256" y="913"/>
                    <a:pt x="1250" y="913"/>
                  </a:cubicBezTo>
                  <a:cubicBezTo>
                    <a:pt x="1250" y="921"/>
                    <a:pt x="1239" y="921"/>
                    <a:pt x="1240" y="930"/>
                  </a:cubicBezTo>
                  <a:cubicBezTo>
                    <a:pt x="1233" y="933"/>
                    <a:pt x="1232" y="940"/>
                    <a:pt x="1227" y="943"/>
                  </a:cubicBezTo>
                  <a:cubicBezTo>
                    <a:pt x="1228" y="948"/>
                    <a:pt x="1217" y="944"/>
                    <a:pt x="1221" y="951"/>
                  </a:cubicBezTo>
                  <a:cubicBezTo>
                    <a:pt x="1219" y="954"/>
                    <a:pt x="1214" y="955"/>
                    <a:pt x="1214" y="959"/>
                  </a:cubicBezTo>
                  <a:cubicBezTo>
                    <a:pt x="1204" y="968"/>
                    <a:pt x="1195" y="977"/>
                    <a:pt x="1186" y="986"/>
                  </a:cubicBezTo>
                  <a:cubicBezTo>
                    <a:pt x="1179" y="998"/>
                    <a:pt x="1166" y="1005"/>
                    <a:pt x="1158" y="1016"/>
                  </a:cubicBezTo>
                  <a:cubicBezTo>
                    <a:pt x="1153" y="1020"/>
                    <a:pt x="1147" y="1023"/>
                    <a:pt x="1145" y="1029"/>
                  </a:cubicBezTo>
                  <a:cubicBezTo>
                    <a:pt x="1138" y="1033"/>
                    <a:pt x="1132" y="1037"/>
                    <a:pt x="1129" y="1043"/>
                  </a:cubicBezTo>
                  <a:cubicBezTo>
                    <a:pt x="1115" y="1049"/>
                    <a:pt x="1110" y="1062"/>
                    <a:pt x="1094" y="1067"/>
                  </a:cubicBezTo>
                  <a:cubicBezTo>
                    <a:pt x="1092" y="1073"/>
                    <a:pt x="1084" y="1075"/>
                    <a:pt x="1078" y="1079"/>
                  </a:cubicBezTo>
                  <a:cubicBezTo>
                    <a:pt x="1074" y="1084"/>
                    <a:pt x="1067" y="1087"/>
                    <a:pt x="1060" y="1091"/>
                  </a:cubicBezTo>
                  <a:cubicBezTo>
                    <a:pt x="1058" y="1093"/>
                    <a:pt x="1055" y="1095"/>
                    <a:pt x="1050" y="1095"/>
                  </a:cubicBezTo>
                  <a:cubicBezTo>
                    <a:pt x="1049" y="1099"/>
                    <a:pt x="1040" y="1097"/>
                    <a:pt x="1040" y="1101"/>
                  </a:cubicBezTo>
                  <a:cubicBezTo>
                    <a:pt x="1037" y="1103"/>
                    <a:pt x="1029" y="1101"/>
                    <a:pt x="1030" y="1105"/>
                  </a:cubicBezTo>
                  <a:cubicBezTo>
                    <a:pt x="1028" y="1104"/>
                    <a:pt x="1019" y="1102"/>
                    <a:pt x="1019" y="1107"/>
                  </a:cubicBezTo>
                  <a:cubicBezTo>
                    <a:pt x="1032" y="1111"/>
                    <a:pt x="1047" y="1102"/>
                    <a:pt x="1060" y="1100"/>
                  </a:cubicBezTo>
                  <a:cubicBezTo>
                    <a:pt x="1063" y="1094"/>
                    <a:pt x="1074" y="1094"/>
                    <a:pt x="1078" y="1088"/>
                  </a:cubicBezTo>
                  <a:cubicBezTo>
                    <a:pt x="1085" y="1084"/>
                    <a:pt x="1091" y="1080"/>
                    <a:pt x="1098" y="1075"/>
                  </a:cubicBezTo>
                  <a:cubicBezTo>
                    <a:pt x="1109" y="1066"/>
                    <a:pt x="1122" y="1059"/>
                    <a:pt x="1133" y="1049"/>
                  </a:cubicBezTo>
                  <a:cubicBezTo>
                    <a:pt x="1138" y="1045"/>
                    <a:pt x="1142" y="1039"/>
                    <a:pt x="1148" y="1035"/>
                  </a:cubicBezTo>
                  <a:cubicBezTo>
                    <a:pt x="1156" y="1032"/>
                    <a:pt x="1158" y="1025"/>
                    <a:pt x="1165" y="1021"/>
                  </a:cubicBezTo>
                  <a:cubicBezTo>
                    <a:pt x="1174" y="1010"/>
                    <a:pt x="1187" y="1001"/>
                    <a:pt x="1195" y="989"/>
                  </a:cubicBezTo>
                  <a:cubicBezTo>
                    <a:pt x="1195" y="985"/>
                    <a:pt x="1202" y="986"/>
                    <a:pt x="1203" y="983"/>
                  </a:cubicBezTo>
                  <a:cubicBezTo>
                    <a:pt x="1204" y="980"/>
                    <a:pt x="1208" y="978"/>
                    <a:pt x="1210" y="975"/>
                  </a:cubicBezTo>
                  <a:cubicBezTo>
                    <a:pt x="1215" y="970"/>
                    <a:pt x="1221" y="965"/>
                    <a:pt x="1225" y="959"/>
                  </a:cubicBezTo>
                  <a:cubicBezTo>
                    <a:pt x="1235" y="950"/>
                    <a:pt x="1242" y="937"/>
                    <a:pt x="1253" y="928"/>
                  </a:cubicBezTo>
                  <a:cubicBezTo>
                    <a:pt x="1251" y="923"/>
                    <a:pt x="1258" y="924"/>
                    <a:pt x="1258" y="920"/>
                  </a:cubicBezTo>
                  <a:cubicBezTo>
                    <a:pt x="1259" y="917"/>
                    <a:pt x="1260" y="913"/>
                    <a:pt x="1265" y="912"/>
                  </a:cubicBezTo>
                  <a:cubicBezTo>
                    <a:pt x="1267" y="905"/>
                    <a:pt x="1274" y="901"/>
                    <a:pt x="1278" y="894"/>
                  </a:cubicBezTo>
                  <a:cubicBezTo>
                    <a:pt x="1283" y="889"/>
                    <a:pt x="1287" y="884"/>
                    <a:pt x="1292" y="878"/>
                  </a:cubicBezTo>
                  <a:cubicBezTo>
                    <a:pt x="1297" y="873"/>
                    <a:pt x="1300" y="866"/>
                    <a:pt x="1305" y="861"/>
                  </a:cubicBezTo>
                  <a:cubicBezTo>
                    <a:pt x="1320" y="847"/>
                    <a:pt x="1333" y="832"/>
                    <a:pt x="1345" y="816"/>
                  </a:cubicBezTo>
                  <a:cubicBezTo>
                    <a:pt x="1359" y="806"/>
                    <a:pt x="1367" y="793"/>
                    <a:pt x="1379" y="783"/>
                  </a:cubicBezTo>
                  <a:cubicBezTo>
                    <a:pt x="1383" y="782"/>
                    <a:pt x="1385" y="780"/>
                    <a:pt x="1385" y="778"/>
                  </a:cubicBezTo>
                  <a:cubicBezTo>
                    <a:pt x="1388" y="777"/>
                    <a:pt x="1393" y="777"/>
                    <a:pt x="1393" y="774"/>
                  </a:cubicBezTo>
                  <a:cubicBezTo>
                    <a:pt x="1400" y="772"/>
                    <a:pt x="1400" y="766"/>
                    <a:pt x="1410" y="766"/>
                  </a:cubicBezTo>
                  <a:cubicBezTo>
                    <a:pt x="1409" y="773"/>
                    <a:pt x="1402" y="775"/>
                    <a:pt x="1399" y="780"/>
                  </a:cubicBezTo>
                  <a:cubicBezTo>
                    <a:pt x="1396" y="784"/>
                    <a:pt x="1392" y="789"/>
                    <a:pt x="1388" y="793"/>
                  </a:cubicBezTo>
                  <a:cubicBezTo>
                    <a:pt x="1387" y="799"/>
                    <a:pt x="1379" y="800"/>
                    <a:pt x="1377" y="806"/>
                  </a:cubicBezTo>
                  <a:cubicBezTo>
                    <a:pt x="1372" y="809"/>
                    <a:pt x="1370" y="815"/>
                    <a:pt x="1363" y="817"/>
                  </a:cubicBezTo>
                  <a:cubicBezTo>
                    <a:pt x="1359" y="826"/>
                    <a:pt x="1353" y="835"/>
                    <a:pt x="1346" y="842"/>
                  </a:cubicBezTo>
                  <a:cubicBezTo>
                    <a:pt x="1344" y="847"/>
                    <a:pt x="1341" y="851"/>
                    <a:pt x="1337" y="855"/>
                  </a:cubicBezTo>
                  <a:cubicBezTo>
                    <a:pt x="1334" y="859"/>
                    <a:pt x="1336" y="867"/>
                    <a:pt x="1328" y="868"/>
                  </a:cubicBezTo>
                  <a:cubicBezTo>
                    <a:pt x="1330" y="875"/>
                    <a:pt x="1319" y="874"/>
                    <a:pt x="1322" y="882"/>
                  </a:cubicBezTo>
                  <a:cubicBezTo>
                    <a:pt x="1320" y="883"/>
                    <a:pt x="1317" y="885"/>
                    <a:pt x="1316" y="887"/>
                  </a:cubicBezTo>
                  <a:cubicBezTo>
                    <a:pt x="1317" y="891"/>
                    <a:pt x="1311" y="890"/>
                    <a:pt x="1313" y="895"/>
                  </a:cubicBezTo>
                  <a:cubicBezTo>
                    <a:pt x="1306" y="902"/>
                    <a:pt x="1300" y="911"/>
                    <a:pt x="1296" y="920"/>
                  </a:cubicBezTo>
                  <a:cubicBezTo>
                    <a:pt x="1288" y="922"/>
                    <a:pt x="1289" y="929"/>
                    <a:pt x="1282" y="931"/>
                  </a:cubicBezTo>
                  <a:cubicBezTo>
                    <a:pt x="1281" y="937"/>
                    <a:pt x="1275" y="940"/>
                    <a:pt x="1274" y="946"/>
                  </a:cubicBezTo>
                  <a:cubicBezTo>
                    <a:pt x="1269" y="950"/>
                    <a:pt x="1265" y="956"/>
                    <a:pt x="1263" y="959"/>
                  </a:cubicBezTo>
                  <a:cubicBezTo>
                    <a:pt x="1259" y="964"/>
                    <a:pt x="1254" y="968"/>
                    <a:pt x="1252" y="974"/>
                  </a:cubicBezTo>
                  <a:cubicBezTo>
                    <a:pt x="1245" y="976"/>
                    <a:pt x="1245" y="983"/>
                    <a:pt x="1239" y="986"/>
                  </a:cubicBezTo>
                  <a:cubicBezTo>
                    <a:pt x="1236" y="992"/>
                    <a:pt x="1230" y="995"/>
                    <a:pt x="1226" y="999"/>
                  </a:cubicBezTo>
                  <a:cubicBezTo>
                    <a:pt x="1219" y="1009"/>
                    <a:pt x="1211" y="1018"/>
                    <a:pt x="1202" y="1026"/>
                  </a:cubicBezTo>
                  <a:cubicBezTo>
                    <a:pt x="1200" y="1032"/>
                    <a:pt x="1193" y="1033"/>
                    <a:pt x="1191" y="1039"/>
                  </a:cubicBezTo>
                  <a:cubicBezTo>
                    <a:pt x="1184" y="1042"/>
                    <a:pt x="1182" y="1048"/>
                    <a:pt x="1175" y="1050"/>
                  </a:cubicBezTo>
                  <a:cubicBezTo>
                    <a:pt x="1169" y="1060"/>
                    <a:pt x="1158" y="1067"/>
                    <a:pt x="1148" y="1075"/>
                  </a:cubicBezTo>
                  <a:cubicBezTo>
                    <a:pt x="1145" y="1080"/>
                    <a:pt x="1138" y="1082"/>
                    <a:pt x="1135" y="1086"/>
                  </a:cubicBezTo>
                  <a:cubicBezTo>
                    <a:pt x="1128" y="1089"/>
                    <a:pt x="1127" y="1096"/>
                    <a:pt x="1119" y="1098"/>
                  </a:cubicBezTo>
                  <a:cubicBezTo>
                    <a:pt x="1109" y="1105"/>
                    <a:pt x="1098" y="1112"/>
                    <a:pt x="1088" y="1119"/>
                  </a:cubicBezTo>
                  <a:cubicBezTo>
                    <a:pt x="1085" y="1120"/>
                    <a:pt x="1080" y="1120"/>
                    <a:pt x="1079" y="1123"/>
                  </a:cubicBezTo>
                  <a:cubicBezTo>
                    <a:pt x="1087" y="1122"/>
                    <a:pt x="1093" y="1120"/>
                    <a:pt x="1098" y="1117"/>
                  </a:cubicBezTo>
                  <a:cubicBezTo>
                    <a:pt x="1104" y="1115"/>
                    <a:pt x="1104" y="1108"/>
                    <a:pt x="1112" y="1108"/>
                  </a:cubicBezTo>
                  <a:cubicBezTo>
                    <a:pt x="1119" y="1106"/>
                    <a:pt x="1123" y="1103"/>
                    <a:pt x="1126" y="1099"/>
                  </a:cubicBezTo>
                  <a:cubicBezTo>
                    <a:pt x="1132" y="1096"/>
                    <a:pt x="1138" y="1093"/>
                    <a:pt x="1140" y="1088"/>
                  </a:cubicBezTo>
                  <a:cubicBezTo>
                    <a:pt x="1147" y="1086"/>
                    <a:pt x="1150" y="1083"/>
                    <a:pt x="1153" y="1078"/>
                  </a:cubicBezTo>
                  <a:cubicBezTo>
                    <a:pt x="1159" y="1076"/>
                    <a:pt x="1165" y="1073"/>
                    <a:pt x="1167" y="1067"/>
                  </a:cubicBezTo>
                  <a:cubicBezTo>
                    <a:pt x="1174" y="1066"/>
                    <a:pt x="1173" y="1059"/>
                    <a:pt x="1181" y="1058"/>
                  </a:cubicBezTo>
                  <a:cubicBezTo>
                    <a:pt x="1183" y="1053"/>
                    <a:pt x="1191" y="1051"/>
                    <a:pt x="1192" y="1045"/>
                  </a:cubicBezTo>
                  <a:cubicBezTo>
                    <a:pt x="1200" y="1044"/>
                    <a:pt x="1196" y="1035"/>
                    <a:pt x="1206" y="1036"/>
                  </a:cubicBezTo>
                  <a:cubicBezTo>
                    <a:pt x="1209" y="1031"/>
                    <a:pt x="1213" y="1028"/>
                    <a:pt x="1217" y="1023"/>
                  </a:cubicBezTo>
                  <a:cubicBezTo>
                    <a:pt x="1226" y="1016"/>
                    <a:pt x="1230" y="1006"/>
                    <a:pt x="1241" y="1001"/>
                  </a:cubicBezTo>
                  <a:cubicBezTo>
                    <a:pt x="1247" y="991"/>
                    <a:pt x="1255" y="984"/>
                    <a:pt x="1261" y="975"/>
                  </a:cubicBezTo>
                  <a:cubicBezTo>
                    <a:pt x="1265" y="972"/>
                    <a:pt x="1267" y="966"/>
                    <a:pt x="1272" y="964"/>
                  </a:cubicBezTo>
                  <a:cubicBezTo>
                    <a:pt x="1272" y="961"/>
                    <a:pt x="1275" y="960"/>
                    <a:pt x="1276" y="957"/>
                  </a:cubicBezTo>
                  <a:cubicBezTo>
                    <a:pt x="1275" y="953"/>
                    <a:pt x="1282" y="954"/>
                    <a:pt x="1281" y="949"/>
                  </a:cubicBezTo>
                  <a:cubicBezTo>
                    <a:pt x="1285" y="946"/>
                    <a:pt x="1288" y="941"/>
                    <a:pt x="1290" y="937"/>
                  </a:cubicBezTo>
                  <a:cubicBezTo>
                    <a:pt x="1298" y="935"/>
                    <a:pt x="1298" y="929"/>
                    <a:pt x="1301" y="923"/>
                  </a:cubicBezTo>
                  <a:cubicBezTo>
                    <a:pt x="1307" y="922"/>
                    <a:pt x="1306" y="914"/>
                    <a:pt x="1312" y="913"/>
                  </a:cubicBezTo>
                  <a:cubicBezTo>
                    <a:pt x="1312" y="909"/>
                    <a:pt x="1315" y="908"/>
                    <a:pt x="1315" y="905"/>
                  </a:cubicBezTo>
                  <a:cubicBezTo>
                    <a:pt x="1320" y="905"/>
                    <a:pt x="1316" y="899"/>
                    <a:pt x="1320" y="898"/>
                  </a:cubicBezTo>
                  <a:cubicBezTo>
                    <a:pt x="1326" y="889"/>
                    <a:pt x="1332" y="880"/>
                    <a:pt x="1338" y="870"/>
                  </a:cubicBezTo>
                  <a:cubicBezTo>
                    <a:pt x="1343" y="868"/>
                    <a:pt x="1340" y="860"/>
                    <a:pt x="1346" y="858"/>
                  </a:cubicBezTo>
                  <a:cubicBezTo>
                    <a:pt x="1350" y="853"/>
                    <a:pt x="1351" y="847"/>
                    <a:pt x="1357" y="845"/>
                  </a:cubicBezTo>
                  <a:cubicBezTo>
                    <a:pt x="1367" y="825"/>
                    <a:pt x="1385" y="812"/>
                    <a:pt x="1399" y="795"/>
                  </a:cubicBezTo>
                  <a:cubicBezTo>
                    <a:pt x="1406" y="787"/>
                    <a:pt x="1412" y="778"/>
                    <a:pt x="1422" y="771"/>
                  </a:cubicBezTo>
                  <a:cubicBezTo>
                    <a:pt x="1424" y="766"/>
                    <a:pt x="1430" y="764"/>
                    <a:pt x="1433" y="760"/>
                  </a:cubicBezTo>
                  <a:cubicBezTo>
                    <a:pt x="1439" y="757"/>
                    <a:pt x="1439" y="750"/>
                    <a:pt x="1449" y="751"/>
                  </a:cubicBezTo>
                  <a:cubicBezTo>
                    <a:pt x="1440" y="760"/>
                    <a:pt x="1431" y="770"/>
                    <a:pt x="1421" y="778"/>
                  </a:cubicBezTo>
                  <a:cubicBezTo>
                    <a:pt x="1405" y="799"/>
                    <a:pt x="1393" y="823"/>
                    <a:pt x="1377" y="843"/>
                  </a:cubicBezTo>
                  <a:cubicBezTo>
                    <a:pt x="1375" y="857"/>
                    <a:pt x="1363" y="865"/>
                    <a:pt x="1361" y="879"/>
                  </a:cubicBezTo>
                  <a:cubicBezTo>
                    <a:pt x="1357" y="880"/>
                    <a:pt x="1355" y="882"/>
                    <a:pt x="1356" y="887"/>
                  </a:cubicBezTo>
                  <a:cubicBezTo>
                    <a:pt x="1349" y="886"/>
                    <a:pt x="1353" y="893"/>
                    <a:pt x="1349" y="895"/>
                  </a:cubicBezTo>
                  <a:cubicBezTo>
                    <a:pt x="1346" y="897"/>
                    <a:pt x="1345" y="900"/>
                    <a:pt x="1346" y="904"/>
                  </a:cubicBezTo>
                  <a:cubicBezTo>
                    <a:pt x="1343" y="907"/>
                    <a:pt x="1340" y="909"/>
                    <a:pt x="1341" y="914"/>
                  </a:cubicBezTo>
                  <a:cubicBezTo>
                    <a:pt x="1333" y="915"/>
                    <a:pt x="1337" y="924"/>
                    <a:pt x="1330" y="925"/>
                  </a:cubicBezTo>
                  <a:cubicBezTo>
                    <a:pt x="1326" y="929"/>
                    <a:pt x="1328" y="937"/>
                    <a:pt x="1319" y="938"/>
                  </a:cubicBezTo>
                  <a:cubicBezTo>
                    <a:pt x="1322" y="947"/>
                    <a:pt x="1311" y="946"/>
                    <a:pt x="1313" y="955"/>
                  </a:cubicBezTo>
                  <a:cubicBezTo>
                    <a:pt x="1309" y="959"/>
                    <a:pt x="1303" y="961"/>
                    <a:pt x="1302" y="968"/>
                  </a:cubicBezTo>
                  <a:cubicBezTo>
                    <a:pt x="1302" y="971"/>
                    <a:pt x="1298" y="971"/>
                    <a:pt x="1296" y="973"/>
                  </a:cubicBezTo>
                  <a:cubicBezTo>
                    <a:pt x="1297" y="977"/>
                    <a:pt x="1296" y="979"/>
                    <a:pt x="1293" y="980"/>
                  </a:cubicBezTo>
                  <a:cubicBezTo>
                    <a:pt x="1290" y="985"/>
                    <a:pt x="1285" y="989"/>
                    <a:pt x="1282" y="993"/>
                  </a:cubicBezTo>
                  <a:cubicBezTo>
                    <a:pt x="1279" y="998"/>
                    <a:pt x="1276" y="1003"/>
                    <a:pt x="1271" y="1006"/>
                  </a:cubicBezTo>
                  <a:cubicBezTo>
                    <a:pt x="1268" y="1011"/>
                    <a:pt x="1265" y="1016"/>
                    <a:pt x="1260" y="1019"/>
                  </a:cubicBezTo>
                  <a:cubicBezTo>
                    <a:pt x="1255" y="1029"/>
                    <a:pt x="1246" y="1036"/>
                    <a:pt x="1241" y="1045"/>
                  </a:cubicBezTo>
                  <a:cubicBezTo>
                    <a:pt x="1232" y="1053"/>
                    <a:pt x="1222" y="1060"/>
                    <a:pt x="1216" y="1069"/>
                  </a:cubicBezTo>
                  <a:cubicBezTo>
                    <a:pt x="1212" y="1070"/>
                    <a:pt x="1211" y="1072"/>
                    <a:pt x="1210" y="1075"/>
                  </a:cubicBezTo>
                  <a:cubicBezTo>
                    <a:pt x="1206" y="1076"/>
                    <a:pt x="1204" y="1078"/>
                    <a:pt x="1203" y="1081"/>
                  </a:cubicBezTo>
                  <a:cubicBezTo>
                    <a:pt x="1197" y="1083"/>
                    <a:pt x="1193" y="1088"/>
                    <a:pt x="1189" y="1092"/>
                  </a:cubicBezTo>
                  <a:cubicBezTo>
                    <a:pt x="1182" y="1094"/>
                    <a:pt x="1182" y="1101"/>
                    <a:pt x="1176" y="1103"/>
                  </a:cubicBezTo>
                  <a:cubicBezTo>
                    <a:pt x="1170" y="1106"/>
                    <a:pt x="1168" y="1112"/>
                    <a:pt x="1162" y="1115"/>
                  </a:cubicBezTo>
                  <a:cubicBezTo>
                    <a:pt x="1158" y="1118"/>
                    <a:pt x="1152" y="1120"/>
                    <a:pt x="1148" y="1124"/>
                  </a:cubicBezTo>
                  <a:cubicBezTo>
                    <a:pt x="1145" y="1124"/>
                    <a:pt x="1143" y="1126"/>
                    <a:pt x="1143" y="1129"/>
                  </a:cubicBezTo>
                  <a:cubicBezTo>
                    <a:pt x="1139" y="1130"/>
                    <a:pt x="1132" y="1129"/>
                    <a:pt x="1135" y="1135"/>
                  </a:cubicBezTo>
                  <a:cubicBezTo>
                    <a:pt x="1140" y="1133"/>
                    <a:pt x="1146" y="1132"/>
                    <a:pt x="1149" y="1128"/>
                  </a:cubicBezTo>
                  <a:cubicBezTo>
                    <a:pt x="1153" y="1125"/>
                    <a:pt x="1161" y="1124"/>
                    <a:pt x="1163" y="1119"/>
                  </a:cubicBezTo>
                  <a:cubicBezTo>
                    <a:pt x="1173" y="1114"/>
                    <a:pt x="1181" y="1108"/>
                    <a:pt x="1186" y="1099"/>
                  </a:cubicBezTo>
                  <a:cubicBezTo>
                    <a:pt x="1198" y="1096"/>
                    <a:pt x="1201" y="1086"/>
                    <a:pt x="1212" y="1081"/>
                  </a:cubicBezTo>
                  <a:cubicBezTo>
                    <a:pt x="1218" y="1074"/>
                    <a:pt x="1227" y="1067"/>
                    <a:pt x="1234" y="1059"/>
                  </a:cubicBezTo>
                  <a:cubicBezTo>
                    <a:pt x="1243" y="1054"/>
                    <a:pt x="1247" y="1045"/>
                    <a:pt x="1257" y="1040"/>
                  </a:cubicBezTo>
                  <a:cubicBezTo>
                    <a:pt x="1258" y="1034"/>
                    <a:pt x="1262" y="1031"/>
                    <a:pt x="1266" y="1027"/>
                  </a:cubicBezTo>
                  <a:cubicBezTo>
                    <a:pt x="1269" y="1026"/>
                    <a:pt x="1267" y="1021"/>
                    <a:pt x="1272" y="1022"/>
                  </a:cubicBezTo>
                  <a:cubicBezTo>
                    <a:pt x="1272" y="1019"/>
                    <a:pt x="1275" y="1017"/>
                    <a:pt x="1275" y="1015"/>
                  </a:cubicBezTo>
                  <a:cubicBezTo>
                    <a:pt x="1285" y="1010"/>
                    <a:pt x="1287" y="999"/>
                    <a:pt x="1295" y="993"/>
                  </a:cubicBezTo>
                  <a:cubicBezTo>
                    <a:pt x="1296" y="987"/>
                    <a:pt x="1302" y="985"/>
                    <a:pt x="1304" y="980"/>
                  </a:cubicBezTo>
                  <a:cubicBezTo>
                    <a:pt x="1308" y="980"/>
                    <a:pt x="1305" y="975"/>
                    <a:pt x="1310" y="975"/>
                  </a:cubicBezTo>
                  <a:cubicBezTo>
                    <a:pt x="1309" y="971"/>
                    <a:pt x="1311" y="969"/>
                    <a:pt x="1313" y="968"/>
                  </a:cubicBezTo>
                  <a:cubicBezTo>
                    <a:pt x="1315" y="964"/>
                    <a:pt x="1316" y="959"/>
                    <a:pt x="1322" y="957"/>
                  </a:cubicBezTo>
                  <a:cubicBezTo>
                    <a:pt x="1320" y="950"/>
                    <a:pt x="1329" y="949"/>
                    <a:pt x="1331" y="945"/>
                  </a:cubicBezTo>
                  <a:cubicBezTo>
                    <a:pt x="1331" y="939"/>
                    <a:pt x="1336" y="936"/>
                    <a:pt x="1340" y="932"/>
                  </a:cubicBezTo>
                  <a:cubicBezTo>
                    <a:pt x="1338" y="924"/>
                    <a:pt x="1346" y="924"/>
                    <a:pt x="1346" y="918"/>
                  </a:cubicBezTo>
                  <a:cubicBezTo>
                    <a:pt x="1348" y="917"/>
                    <a:pt x="1349" y="915"/>
                    <a:pt x="1350" y="912"/>
                  </a:cubicBezTo>
                  <a:cubicBezTo>
                    <a:pt x="1349" y="909"/>
                    <a:pt x="1355" y="910"/>
                    <a:pt x="1353" y="905"/>
                  </a:cubicBezTo>
                  <a:cubicBezTo>
                    <a:pt x="1358" y="903"/>
                    <a:pt x="1361" y="898"/>
                    <a:pt x="1361" y="893"/>
                  </a:cubicBezTo>
                  <a:cubicBezTo>
                    <a:pt x="1364" y="893"/>
                    <a:pt x="1362" y="889"/>
                    <a:pt x="1363" y="888"/>
                  </a:cubicBezTo>
                  <a:cubicBezTo>
                    <a:pt x="1363" y="887"/>
                    <a:pt x="1367" y="888"/>
                    <a:pt x="1367" y="887"/>
                  </a:cubicBezTo>
                  <a:cubicBezTo>
                    <a:pt x="1369" y="885"/>
                    <a:pt x="1369" y="882"/>
                    <a:pt x="1370" y="880"/>
                  </a:cubicBezTo>
                  <a:cubicBezTo>
                    <a:pt x="1374" y="876"/>
                    <a:pt x="1374" y="870"/>
                    <a:pt x="1379" y="867"/>
                  </a:cubicBezTo>
                  <a:cubicBezTo>
                    <a:pt x="1378" y="861"/>
                    <a:pt x="1381" y="858"/>
                    <a:pt x="1386" y="855"/>
                  </a:cubicBezTo>
                  <a:cubicBezTo>
                    <a:pt x="1384" y="848"/>
                    <a:pt x="1392" y="847"/>
                    <a:pt x="1392" y="841"/>
                  </a:cubicBezTo>
                  <a:cubicBezTo>
                    <a:pt x="1395" y="836"/>
                    <a:pt x="1395" y="830"/>
                    <a:pt x="1401" y="828"/>
                  </a:cubicBezTo>
                  <a:cubicBezTo>
                    <a:pt x="1404" y="824"/>
                    <a:pt x="1403" y="817"/>
                    <a:pt x="1410" y="815"/>
                  </a:cubicBezTo>
                  <a:cubicBezTo>
                    <a:pt x="1411" y="811"/>
                    <a:pt x="1412" y="805"/>
                    <a:pt x="1416" y="803"/>
                  </a:cubicBezTo>
                  <a:cubicBezTo>
                    <a:pt x="1420" y="799"/>
                    <a:pt x="1420" y="793"/>
                    <a:pt x="1425" y="790"/>
                  </a:cubicBezTo>
                  <a:cubicBezTo>
                    <a:pt x="1431" y="782"/>
                    <a:pt x="1438" y="775"/>
                    <a:pt x="1445" y="767"/>
                  </a:cubicBezTo>
                  <a:cubicBezTo>
                    <a:pt x="1450" y="761"/>
                    <a:pt x="1460" y="758"/>
                    <a:pt x="1462" y="750"/>
                  </a:cubicBezTo>
                  <a:cubicBezTo>
                    <a:pt x="1470" y="747"/>
                    <a:pt x="1472" y="738"/>
                    <a:pt x="1484" y="738"/>
                  </a:cubicBezTo>
                  <a:cubicBezTo>
                    <a:pt x="1483" y="743"/>
                    <a:pt x="1475" y="742"/>
                    <a:pt x="1475" y="748"/>
                  </a:cubicBezTo>
                  <a:cubicBezTo>
                    <a:pt x="1469" y="750"/>
                    <a:pt x="1469" y="757"/>
                    <a:pt x="1466" y="761"/>
                  </a:cubicBezTo>
                  <a:cubicBezTo>
                    <a:pt x="1464" y="765"/>
                    <a:pt x="1456" y="765"/>
                    <a:pt x="1457" y="771"/>
                  </a:cubicBezTo>
                  <a:cubicBezTo>
                    <a:pt x="1453" y="775"/>
                    <a:pt x="1451" y="780"/>
                    <a:pt x="1446" y="782"/>
                  </a:cubicBezTo>
                  <a:cubicBezTo>
                    <a:pt x="1445" y="787"/>
                    <a:pt x="1442" y="790"/>
                    <a:pt x="1441" y="794"/>
                  </a:cubicBezTo>
                  <a:cubicBezTo>
                    <a:pt x="1436" y="796"/>
                    <a:pt x="1438" y="802"/>
                    <a:pt x="1434" y="804"/>
                  </a:cubicBezTo>
                  <a:cubicBezTo>
                    <a:pt x="1434" y="807"/>
                    <a:pt x="1432" y="808"/>
                    <a:pt x="1431" y="809"/>
                  </a:cubicBezTo>
                  <a:cubicBezTo>
                    <a:pt x="1428" y="810"/>
                    <a:pt x="1429" y="813"/>
                    <a:pt x="1427" y="814"/>
                  </a:cubicBezTo>
                  <a:cubicBezTo>
                    <a:pt x="1426" y="818"/>
                    <a:pt x="1424" y="822"/>
                    <a:pt x="1420" y="824"/>
                  </a:cubicBezTo>
                  <a:cubicBezTo>
                    <a:pt x="1421" y="835"/>
                    <a:pt x="1414" y="839"/>
                    <a:pt x="1413" y="848"/>
                  </a:cubicBezTo>
                  <a:cubicBezTo>
                    <a:pt x="1407" y="849"/>
                    <a:pt x="1409" y="855"/>
                    <a:pt x="1406" y="858"/>
                  </a:cubicBezTo>
                  <a:cubicBezTo>
                    <a:pt x="1405" y="862"/>
                    <a:pt x="1402" y="865"/>
                    <a:pt x="1402" y="870"/>
                  </a:cubicBezTo>
                  <a:cubicBezTo>
                    <a:pt x="1399" y="870"/>
                    <a:pt x="1400" y="871"/>
                    <a:pt x="1400" y="872"/>
                  </a:cubicBezTo>
                  <a:cubicBezTo>
                    <a:pt x="1399" y="873"/>
                    <a:pt x="1398" y="874"/>
                    <a:pt x="1398" y="875"/>
                  </a:cubicBezTo>
                  <a:cubicBezTo>
                    <a:pt x="1397" y="877"/>
                    <a:pt x="1398" y="879"/>
                    <a:pt x="1397" y="882"/>
                  </a:cubicBezTo>
                  <a:cubicBezTo>
                    <a:pt x="1396" y="885"/>
                    <a:pt x="1392" y="888"/>
                    <a:pt x="1390" y="892"/>
                  </a:cubicBezTo>
                  <a:cubicBezTo>
                    <a:pt x="1388" y="896"/>
                    <a:pt x="1387" y="899"/>
                    <a:pt x="1386" y="904"/>
                  </a:cubicBezTo>
                  <a:cubicBezTo>
                    <a:pt x="1384" y="907"/>
                    <a:pt x="1380" y="911"/>
                    <a:pt x="1381" y="916"/>
                  </a:cubicBezTo>
                  <a:cubicBezTo>
                    <a:pt x="1377" y="923"/>
                    <a:pt x="1372" y="929"/>
                    <a:pt x="1372" y="939"/>
                  </a:cubicBezTo>
                  <a:cubicBezTo>
                    <a:pt x="1367" y="941"/>
                    <a:pt x="1369" y="947"/>
                    <a:pt x="1365" y="950"/>
                  </a:cubicBezTo>
                  <a:cubicBezTo>
                    <a:pt x="1365" y="952"/>
                    <a:pt x="1365" y="955"/>
                    <a:pt x="1362" y="955"/>
                  </a:cubicBezTo>
                  <a:cubicBezTo>
                    <a:pt x="1362" y="957"/>
                    <a:pt x="1363" y="961"/>
                    <a:pt x="1361" y="961"/>
                  </a:cubicBezTo>
                  <a:cubicBezTo>
                    <a:pt x="1355" y="978"/>
                    <a:pt x="1349" y="993"/>
                    <a:pt x="1343" y="1009"/>
                  </a:cubicBezTo>
                  <a:cubicBezTo>
                    <a:pt x="1339" y="1016"/>
                    <a:pt x="1333" y="1023"/>
                    <a:pt x="1334" y="1033"/>
                  </a:cubicBezTo>
                  <a:cubicBezTo>
                    <a:pt x="1326" y="1038"/>
                    <a:pt x="1327" y="1048"/>
                    <a:pt x="1319" y="1053"/>
                  </a:cubicBezTo>
                  <a:cubicBezTo>
                    <a:pt x="1320" y="1063"/>
                    <a:pt x="1310" y="1066"/>
                    <a:pt x="1308" y="1075"/>
                  </a:cubicBezTo>
                  <a:cubicBezTo>
                    <a:pt x="1302" y="1081"/>
                    <a:pt x="1297" y="1088"/>
                    <a:pt x="1294" y="1095"/>
                  </a:cubicBezTo>
                  <a:cubicBezTo>
                    <a:pt x="1288" y="1101"/>
                    <a:pt x="1283" y="1108"/>
                    <a:pt x="1280" y="1116"/>
                  </a:cubicBezTo>
                  <a:cubicBezTo>
                    <a:pt x="1276" y="1118"/>
                    <a:pt x="1274" y="1121"/>
                    <a:pt x="1270" y="1124"/>
                  </a:cubicBezTo>
                  <a:cubicBezTo>
                    <a:pt x="1272" y="1130"/>
                    <a:pt x="1265" y="1130"/>
                    <a:pt x="1263" y="1134"/>
                  </a:cubicBezTo>
                  <a:cubicBezTo>
                    <a:pt x="1261" y="1138"/>
                    <a:pt x="1258" y="1140"/>
                    <a:pt x="1256" y="1144"/>
                  </a:cubicBezTo>
                  <a:cubicBezTo>
                    <a:pt x="1251" y="1146"/>
                    <a:pt x="1254" y="1152"/>
                    <a:pt x="1247" y="1153"/>
                  </a:cubicBezTo>
                  <a:cubicBezTo>
                    <a:pt x="1245" y="1157"/>
                    <a:pt x="1243" y="1160"/>
                    <a:pt x="1240" y="1163"/>
                  </a:cubicBezTo>
                  <a:cubicBezTo>
                    <a:pt x="1240" y="1168"/>
                    <a:pt x="1231" y="1166"/>
                    <a:pt x="1230" y="1171"/>
                  </a:cubicBezTo>
                  <a:cubicBezTo>
                    <a:pt x="1238" y="1171"/>
                    <a:pt x="1243" y="1168"/>
                    <a:pt x="1244" y="1162"/>
                  </a:cubicBezTo>
                  <a:cubicBezTo>
                    <a:pt x="1246" y="1157"/>
                    <a:pt x="1255" y="1157"/>
                    <a:pt x="1255" y="1151"/>
                  </a:cubicBezTo>
                  <a:cubicBezTo>
                    <a:pt x="1264" y="1144"/>
                    <a:pt x="1269" y="1134"/>
                    <a:pt x="1277" y="1127"/>
                  </a:cubicBezTo>
                  <a:cubicBezTo>
                    <a:pt x="1280" y="1123"/>
                    <a:pt x="1285" y="1120"/>
                    <a:pt x="1286" y="1114"/>
                  </a:cubicBezTo>
                  <a:cubicBezTo>
                    <a:pt x="1290" y="1110"/>
                    <a:pt x="1294" y="1106"/>
                    <a:pt x="1297" y="1101"/>
                  </a:cubicBezTo>
                  <a:cubicBezTo>
                    <a:pt x="1297" y="1098"/>
                    <a:pt x="1302" y="1099"/>
                    <a:pt x="1300" y="1094"/>
                  </a:cubicBezTo>
                  <a:cubicBezTo>
                    <a:pt x="1304" y="1094"/>
                    <a:pt x="1306" y="1091"/>
                    <a:pt x="1306" y="1089"/>
                  </a:cubicBezTo>
                  <a:cubicBezTo>
                    <a:pt x="1311" y="1085"/>
                    <a:pt x="1312" y="1079"/>
                    <a:pt x="1317" y="1076"/>
                  </a:cubicBezTo>
                  <a:cubicBezTo>
                    <a:pt x="1317" y="1073"/>
                    <a:pt x="1319" y="1071"/>
                    <a:pt x="1323" y="1070"/>
                  </a:cubicBezTo>
                  <a:cubicBezTo>
                    <a:pt x="1322" y="1066"/>
                    <a:pt x="1322" y="1063"/>
                    <a:pt x="1323" y="1061"/>
                  </a:cubicBezTo>
                  <a:cubicBezTo>
                    <a:pt x="1328" y="1058"/>
                    <a:pt x="1332" y="1053"/>
                    <a:pt x="1332" y="1046"/>
                  </a:cubicBezTo>
                  <a:cubicBezTo>
                    <a:pt x="1336" y="1043"/>
                    <a:pt x="1339" y="1039"/>
                    <a:pt x="1340" y="1034"/>
                  </a:cubicBezTo>
                  <a:cubicBezTo>
                    <a:pt x="1340" y="1027"/>
                    <a:pt x="1347" y="1025"/>
                    <a:pt x="1346" y="1017"/>
                  </a:cubicBezTo>
                  <a:cubicBezTo>
                    <a:pt x="1354" y="1009"/>
                    <a:pt x="1355" y="997"/>
                    <a:pt x="1361" y="988"/>
                  </a:cubicBezTo>
                  <a:cubicBezTo>
                    <a:pt x="1364" y="977"/>
                    <a:pt x="1371" y="968"/>
                    <a:pt x="1371" y="955"/>
                  </a:cubicBezTo>
                  <a:cubicBezTo>
                    <a:pt x="1379" y="953"/>
                    <a:pt x="1374" y="942"/>
                    <a:pt x="1381" y="940"/>
                  </a:cubicBezTo>
                  <a:cubicBezTo>
                    <a:pt x="1381" y="932"/>
                    <a:pt x="1387" y="928"/>
                    <a:pt x="1389" y="921"/>
                  </a:cubicBezTo>
                  <a:cubicBezTo>
                    <a:pt x="1391" y="915"/>
                    <a:pt x="1395" y="910"/>
                    <a:pt x="1397" y="904"/>
                  </a:cubicBezTo>
                  <a:cubicBezTo>
                    <a:pt x="1397" y="901"/>
                    <a:pt x="1399" y="898"/>
                    <a:pt x="1399" y="895"/>
                  </a:cubicBezTo>
                  <a:cubicBezTo>
                    <a:pt x="1405" y="894"/>
                    <a:pt x="1400" y="886"/>
                    <a:pt x="1407" y="887"/>
                  </a:cubicBezTo>
                  <a:cubicBezTo>
                    <a:pt x="1407" y="879"/>
                    <a:pt x="1410" y="874"/>
                    <a:pt x="1412" y="868"/>
                  </a:cubicBezTo>
                  <a:cubicBezTo>
                    <a:pt x="1411" y="863"/>
                    <a:pt x="1418" y="864"/>
                    <a:pt x="1418" y="860"/>
                  </a:cubicBezTo>
                  <a:cubicBezTo>
                    <a:pt x="1416" y="855"/>
                    <a:pt x="1420" y="853"/>
                    <a:pt x="1423" y="851"/>
                  </a:cubicBezTo>
                  <a:cubicBezTo>
                    <a:pt x="1421" y="842"/>
                    <a:pt x="1430" y="841"/>
                    <a:pt x="1431" y="834"/>
                  </a:cubicBezTo>
                  <a:cubicBezTo>
                    <a:pt x="1433" y="831"/>
                    <a:pt x="1430" y="826"/>
                    <a:pt x="1436" y="826"/>
                  </a:cubicBezTo>
                  <a:cubicBezTo>
                    <a:pt x="1435" y="821"/>
                    <a:pt x="1438" y="819"/>
                    <a:pt x="1438" y="814"/>
                  </a:cubicBezTo>
                  <a:cubicBezTo>
                    <a:pt x="1448" y="807"/>
                    <a:pt x="1452" y="796"/>
                    <a:pt x="1457" y="784"/>
                  </a:cubicBezTo>
                  <a:cubicBezTo>
                    <a:pt x="1462" y="781"/>
                    <a:pt x="1467" y="777"/>
                    <a:pt x="1468" y="771"/>
                  </a:cubicBezTo>
                  <a:cubicBezTo>
                    <a:pt x="1474" y="772"/>
                    <a:pt x="1471" y="766"/>
                    <a:pt x="1473" y="764"/>
                  </a:cubicBezTo>
                  <a:cubicBezTo>
                    <a:pt x="1479" y="764"/>
                    <a:pt x="1477" y="759"/>
                    <a:pt x="1479" y="756"/>
                  </a:cubicBezTo>
                  <a:cubicBezTo>
                    <a:pt x="1486" y="758"/>
                    <a:pt x="1479" y="749"/>
                    <a:pt x="1487" y="750"/>
                  </a:cubicBezTo>
                  <a:cubicBezTo>
                    <a:pt x="1485" y="746"/>
                    <a:pt x="1492" y="747"/>
                    <a:pt x="1492" y="743"/>
                  </a:cubicBezTo>
                  <a:cubicBezTo>
                    <a:pt x="1499" y="740"/>
                    <a:pt x="1500" y="734"/>
                    <a:pt x="1507" y="731"/>
                  </a:cubicBezTo>
                  <a:cubicBezTo>
                    <a:pt x="1506" y="736"/>
                    <a:pt x="1501" y="740"/>
                    <a:pt x="1501" y="746"/>
                  </a:cubicBezTo>
                  <a:cubicBezTo>
                    <a:pt x="1502" y="748"/>
                    <a:pt x="1498" y="747"/>
                    <a:pt x="1497" y="748"/>
                  </a:cubicBezTo>
                  <a:cubicBezTo>
                    <a:pt x="1497" y="749"/>
                    <a:pt x="1499" y="752"/>
                    <a:pt x="1498" y="753"/>
                  </a:cubicBezTo>
                  <a:cubicBezTo>
                    <a:pt x="1497" y="755"/>
                    <a:pt x="1494" y="756"/>
                    <a:pt x="1492" y="758"/>
                  </a:cubicBezTo>
                  <a:cubicBezTo>
                    <a:pt x="1487" y="767"/>
                    <a:pt x="1483" y="778"/>
                    <a:pt x="1475" y="786"/>
                  </a:cubicBezTo>
                  <a:cubicBezTo>
                    <a:pt x="1475" y="794"/>
                    <a:pt x="1472" y="800"/>
                    <a:pt x="1467" y="805"/>
                  </a:cubicBezTo>
                  <a:cubicBezTo>
                    <a:pt x="1467" y="813"/>
                    <a:pt x="1464" y="819"/>
                    <a:pt x="1460" y="824"/>
                  </a:cubicBezTo>
                  <a:cubicBezTo>
                    <a:pt x="1461" y="828"/>
                    <a:pt x="1458" y="831"/>
                    <a:pt x="1457" y="833"/>
                  </a:cubicBezTo>
                  <a:cubicBezTo>
                    <a:pt x="1456" y="837"/>
                    <a:pt x="1455" y="840"/>
                    <a:pt x="1452" y="843"/>
                  </a:cubicBezTo>
                  <a:cubicBezTo>
                    <a:pt x="1448" y="848"/>
                    <a:pt x="1448" y="857"/>
                    <a:pt x="1442" y="860"/>
                  </a:cubicBezTo>
                  <a:cubicBezTo>
                    <a:pt x="1444" y="870"/>
                    <a:pt x="1439" y="875"/>
                    <a:pt x="1437" y="881"/>
                  </a:cubicBezTo>
                  <a:cubicBezTo>
                    <a:pt x="1435" y="888"/>
                    <a:pt x="1432" y="895"/>
                    <a:pt x="1427" y="901"/>
                  </a:cubicBezTo>
                  <a:cubicBezTo>
                    <a:pt x="1425" y="918"/>
                    <a:pt x="1418" y="931"/>
                    <a:pt x="1413" y="945"/>
                  </a:cubicBezTo>
                  <a:cubicBezTo>
                    <a:pt x="1413" y="955"/>
                    <a:pt x="1405" y="959"/>
                    <a:pt x="1406" y="969"/>
                  </a:cubicBezTo>
                  <a:cubicBezTo>
                    <a:pt x="1402" y="970"/>
                    <a:pt x="1407" y="978"/>
                    <a:pt x="1401" y="978"/>
                  </a:cubicBezTo>
                  <a:cubicBezTo>
                    <a:pt x="1402" y="984"/>
                    <a:pt x="1399" y="987"/>
                    <a:pt x="1397" y="990"/>
                  </a:cubicBezTo>
                  <a:cubicBezTo>
                    <a:pt x="1395" y="999"/>
                    <a:pt x="1393" y="1006"/>
                    <a:pt x="1387" y="1012"/>
                  </a:cubicBezTo>
                  <a:cubicBezTo>
                    <a:pt x="1387" y="1021"/>
                    <a:pt x="1381" y="1027"/>
                    <a:pt x="1378" y="1034"/>
                  </a:cubicBezTo>
                  <a:cubicBezTo>
                    <a:pt x="1374" y="1040"/>
                    <a:pt x="1373" y="1049"/>
                    <a:pt x="1366" y="1053"/>
                  </a:cubicBezTo>
                  <a:cubicBezTo>
                    <a:pt x="1366" y="1058"/>
                    <a:pt x="1363" y="1060"/>
                    <a:pt x="1361" y="1063"/>
                  </a:cubicBezTo>
                  <a:cubicBezTo>
                    <a:pt x="1360" y="1067"/>
                    <a:pt x="1357" y="1070"/>
                    <a:pt x="1357" y="1075"/>
                  </a:cubicBezTo>
                  <a:cubicBezTo>
                    <a:pt x="1345" y="1086"/>
                    <a:pt x="1339" y="1101"/>
                    <a:pt x="1328" y="1111"/>
                  </a:cubicBezTo>
                  <a:cubicBezTo>
                    <a:pt x="1326" y="1115"/>
                    <a:pt x="1323" y="1117"/>
                    <a:pt x="1320" y="1119"/>
                  </a:cubicBezTo>
                  <a:cubicBezTo>
                    <a:pt x="1322" y="1125"/>
                    <a:pt x="1315" y="1126"/>
                    <a:pt x="1313" y="1129"/>
                  </a:cubicBezTo>
                  <a:cubicBezTo>
                    <a:pt x="1311" y="1137"/>
                    <a:pt x="1300" y="1139"/>
                    <a:pt x="1299" y="1148"/>
                  </a:cubicBezTo>
                  <a:cubicBezTo>
                    <a:pt x="1312" y="1144"/>
                    <a:pt x="1311" y="1131"/>
                    <a:pt x="1324" y="1128"/>
                  </a:cubicBezTo>
                  <a:cubicBezTo>
                    <a:pt x="1325" y="1123"/>
                    <a:pt x="1326" y="1118"/>
                    <a:pt x="1331" y="1115"/>
                  </a:cubicBezTo>
                  <a:cubicBezTo>
                    <a:pt x="1330" y="1112"/>
                    <a:pt x="1334" y="1113"/>
                    <a:pt x="1334" y="1110"/>
                  </a:cubicBezTo>
                  <a:cubicBezTo>
                    <a:pt x="1338" y="1109"/>
                    <a:pt x="1335" y="1104"/>
                    <a:pt x="1340" y="1105"/>
                  </a:cubicBezTo>
                  <a:cubicBezTo>
                    <a:pt x="1341" y="1100"/>
                    <a:pt x="1349" y="1100"/>
                    <a:pt x="1347" y="1092"/>
                  </a:cubicBezTo>
                  <a:cubicBezTo>
                    <a:pt x="1350" y="1088"/>
                    <a:pt x="1355" y="1086"/>
                    <a:pt x="1358" y="1082"/>
                  </a:cubicBezTo>
                  <a:cubicBezTo>
                    <a:pt x="1358" y="1076"/>
                    <a:pt x="1364" y="1075"/>
                    <a:pt x="1365" y="1069"/>
                  </a:cubicBezTo>
                  <a:cubicBezTo>
                    <a:pt x="1369" y="1067"/>
                    <a:pt x="1368" y="1060"/>
                    <a:pt x="1374" y="1059"/>
                  </a:cubicBezTo>
                  <a:cubicBezTo>
                    <a:pt x="1373" y="1056"/>
                    <a:pt x="1373" y="1054"/>
                    <a:pt x="1377" y="1054"/>
                  </a:cubicBezTo>
                  <a:cubicBezTo>
                    <a:pt x="1376" y="1050"/>
                    <a:pt x="1378" y="1048"/>
                    <a:pt x="1380" y="1046"/>
                  </a:cubicBezTo>
                  <a:cubicBezTo>
                    <a:pt x="1382" y="1041"/>
                    <a:pt x="1385" y="1037"/>
                    <a:pt x="1389" y="1034"/>
                  </a:cubicBezTo>
                  <a:cubicBezTo>
                    <a:pt x="1389" y="1020"/>
                    <a:pt x="1396" y="1011"/>
                    <a:pt x="1401" y="1001"/>
                  </a:cubicBezTo>
                  <a:cubicBezTo>
                    <a:pt x="1402" y="995"/>
                    <a:pt x="1407" y="991"/>
                    <a:pt x="1407" y="984"/>
                  </a:cubicBezTo>
                  <a:cubicBezTo>
                    <a:pt x="1413" y="982"/>
                    <a:pt x="1409" y="972"/>
                    <a:pt x="1415" y="969"/>
                  </a:cubicBezTo>
                  <a:cubicBezTo>
                    <a:pt x="1416" y="963"/>
                    <a:pt x="1416" y="956"/>
                    <a:pt x="1421" y="953"/>
                  </a:cubicBezTo>
                  <a:cubicBezTo>
                    <a:pt x="1420" y="949"/>
                    <a:pt x="1423" y="948"/>
                    <a:pt x="1422" y="944"/>
                  </a:cubicBezTo>
                  <a:cubicBezTo>
                    <a:pt x="1422" y="940"/>
                    <a:pt x="1428" y="941"/>
                    <a:pt x="1424" y="934"/>
                  </a:cubicBezTo>
                  <a:cubicBezTo>
                    <a:pt x="1431" y="926"/>
                    <a:pt x="1434" y="914"/>
                    <a:pt x="1436" y="901"/>
                  </a:cubicBezTo>
                  <a:cubicBezTo>
                    <a:pt x="1448" y="886"/>
                    <a:pt x="1453" y="867"/>
                    <a:pt x="1458" y="849"/>
                  </a:cubicBezTo>
                  <a:cubicBezTo>
                    <a:pt x="1466" y="845"/>
                    <a:pt x="1463" y="834"/>
                    <a:pt x="1472" y="831"/>
                  </a:cubicBezTo>
                  <a:cubicBezTo>
                    <a:pt x="1471" y="818"/>
                    <a:pt x="1479" y="811"/>
                    <a:pt x="1480" y="800"/>
                  </a:cubicBezTo>
                  <a:cubicBezTo>
                    <a:pt x="1484" y="797"/>
                    <a:pt x="1483" y="791"/>
                    <a:pt x="1487" y="788"/>
                  </a:cubicBezTo>
                  <a:cubicBezTo>
                    <a:pt x="1490" y="787"/>
                    <a:pt x="1488" y="783"/>
                    <a:pt x="1490" y="781"/>
                  </a:cubicBezTo>
                  <a:cubicBezTo>
                    <a:pt x="1492" y="779"/>
                    <a:pt x="1494" y="777"/>
                    <a:pt x="1493" y="774"/>
                  </a:cubicBezTo>
                  <a:cubicBezTo>
                    <a:pt x="1501" y="767"/>
                    <a:pt x="1502" y="756"/>
                    <a:pt x="1511" y="750"/>
                  </a:cubicBezTo>
                  <a:cubicBezTo>
                    <a:pt x="1514" y="740"/>
                    <a:pt x="1518" y="731"/>
                    <a:pt x="1526" y="723"/>
                  </a:cubicBezTo>
                  <a:cubicBezTo>
                    <a:pt x="1531" y="719"/>
                    <a:pt x="1535" y="715"/>
                    <a:pt x="1542" y="712"/>
                  </a:cubicBezTo>
                  <a:cubicBezTo>
                    <a:pt x="1538" y="720"/>
                    <a:pt x="1533" y="725"/>
                    <a:pt x="1527" y="732"/>
                  </a:cubicBezTo>
                  <a:cubicBezTo>
                    <a:pt x="1526" y="736"/>
                    <a:pt x="1523" y="739"/>
                    <a:pt x="1520" y="742"/>
                  </a:cubicBezTo>
                  <a:cubicBezTo>
                    <a:pt x="1519" y="746"/>
                    <a:pt x="1516" y="750"/>
                    <a:pt x="1514" y="754"/>
                  </a:cubicBezTo>
                  <a:cubicBezTo>
                    <a:pt x="1513" y="758"/>
                    <a:pt x="1510" y="762"/>
                    <a:pt x="1507" y="764"/>
                  </a:cubicBezTo>
                  <a:cubicBezTo>
                    <a:pt x="1505" y="769"/>
                    <a:pt x="1502" y="773"/>
                    <a:pt x="1500" y="777"/>
                  </a:cubicBezTo>
                  <a:cubicBezTo>
                    <a:pt x="1495" y="784"/>
                    <a:pt x="1494" y="794"/>
                    <a:pt x="1489" y="801"/>
                  </a:cubicBezTo>
                  <a:cubicBezTo>
                    <a:pt x="1487" y="809"/>
                    <a:pt x="1481" y="815"/>
                    <a:pt x="1477" y="823"/>
                  </a:cubicBezTo>
                  <a:cubicBezTo>
                    <a:pt x="1474" y="831"/>
                    <a:pt x="1473" y="841"/>
                    <a:pt x="1466" y="847"/>
                  </a:cubicBezTo>
                  <a:cubicBezTo>
                    <a:pt x="1464" y="856"/>
                    <a:pt x="1463" y="866"/>
                    <a:pt x="1458" y="873"/>
                  </a:cubicBezTo>
                  <a:cubicBezTo>
                    <a:pt x="1457" y="883"/>
                    <a:pt x="1454" y="892"/>
                    <a:pt x="1449" y="899"/>
                  </a:cubicBezTo>
                  <a:cubicBezTo>
                    <a:pt x="1452" y="905"/>
                    <a:pt x="1448" y="907"/>
                    <a:pt x="1449" y="912"/>
                  </a:cubicBezTo>
                  <a:cubicBezTo>
                    <a:pt x="1447" y="917"/>
                    <a:pt x="1444" y="922"/>
                    <a:pt x="1443" y="929"/>
                  </a:cubicBezTo>
                  <a:cubicBezTo>
                    <a:pt x="1443" y="932"/>
                    <a:pt x="1442" y="934"/>
                    <a:pt x="1440" y="936"/>
                  </a:cubicBezTo>
                  <a:cubicBezTo>
                    <a:pt x="1437" y="938"/>
                    <a:pt x="1441" y="944"/>
                    <a:pt x="1437" y="945"/>
                  </a:cubicBezTo>
                  <a:cubicBezTo>
                    <a:pt x="1437" y="959"/>
                    <a:pt x="1434" y="971"/>
                    <a:pt x="1431" y="984"/>
                  </a:cubicBezTo>
                  <a:cubicBezTo>
                    <a:pt x="1428" y="989"/>
                    <a:pt x="1428" y="996"/>
                    <a:pt x="1425" y="1001"/>
                  </a:cubicBezTo>
                  <a:cubicBezTo>
                    <a:pt x="1425" y="1007"/>
                    <a:pt x="1422" y="1012"/>
                    <a:pt x="1419" y="1017"/>
                  </a:cubicBezTo>
                  <a:cubicBezTo>
                    <a:pt x="1417" y="1030"/>
                    <a:pt x="1413" y="1042"/>
                    <a:pt x="1408" y="1053"/>
                  </a:cubicBezTo>
                  <a:cubicBezTo>
                    <a:pt x="1403" y="1063"/>
                    <a:pt x="1401" y="1076"/>
                    <a:pt x="1394" y="1084"/>
                  </a:cubicBezTo>
                  <a:cubicBezTo>
                    <a:pt x="1394" y="1087"/>
                    <a:pt x="1391" y="1089"/>
                    <a:pt x="1393" y="1093"/>
                  </a:cubicBezTo>
                  <a:cubicBezTo>
                    <a:pt x="1387" y="1092"/>
                    <a:pt x="1390" y="1098"/>
                    <a:pt x="1388" y="1100"/>
                  </a:cubicBezTo>
                  <a:cubicBezTo>
                    <a:pt x="1385" y="1102"/>
                    <a:pt x="1383" y="1105"/>
                    <a:pt x="1383" y="1108"/>
                  </a:cubicBezTo>
                  <a:cubicBezTo>
                    <a:pt x="1381" y="1111"/>
                    <a:pt x="1379" y="1113"/>
                    <a:pt x="1377" y="1116"/>
                  </a:cubicBezTo>
                  <a:cubicBezTo>
                    <a:pt x="1376" y="1122"/>
                    <a:pt x="1370" y="1124"/>
                    <a:pt x="1369" y="1130"/>
                  </a:cubicBezTo>
                  <a:cubicBezTo>
                    <a:pt x="1362" y="1133"/>
                    <a:pt x="1367" y="1143"/>
                    <a:pt x="1358" y="1144"/>
                  </a:cubicBezTo>
                  <a:cubicBezTo>
                    <a:pt x="1358" y="1151"/>
                    <a:pt x="1350" y="1152"/>
                    <a:pt x="1350" y="1158"/>
                  </a:cubicBezTo>
                  <a:cubicBezTo>
                    <a:pt x="1347" y="1164"/>
                    <a:pt x="1338" y="1165"/>
                    <a:pt x="1339" y="1174"/>
                  </a:cubicBezTo>
                  <a:cubicBezTo>
                    <a:pt x="1356" y="1166"/>
                    <a:pt x="1360" y="1148"/>
                    <a:pt x="1372" y="1137"/>
                  </a:cubicBezTo>
                  <a:cubicBezTo>
                    <a:pt x="1373" y="1127"/>
                    <a:pt x="1385" y="1125"/>
                    <a:pt x="1384" y="1115"/>
                  </a:cubicBezTo>
                  <a:cubicBezTo>
                    <a:pt x="1394" y="1111"/>
                    <a:pt x="1389" y="1098"/>
                    <a:pt x="1400" y="1096"/>
                  </a:cubicBezTo>
                  <a:cubicBezTo>
                    <a:pt x="1400" y="1092"/>
                    <a:pt x="1400" y="1089"/>
                    <a:pt x="1403" y="1087"/>
                  </a:cubicBezTo>
                  <a:cubicBezTo>
                    <a:pt x="1405" y="1084"/>
                    <a:pt x="1402" y="1079"/>
                    <a:pt x="1408" y="1079"/>
                  </a:cubicBezTo>
                  <a:cubicBezTo>
                    <a:pt x="1408" y="1075"/>
                    <a:pt x="1409" y="1072"/>
                    <a:pt x="1411" y="1070"/>
                  </a:cubicBezTo>
                  <a:cubicBezTo>
                    <a:pt x="1415" y="1069"/>
                    <a:pt x="1411" y="1062"/>
                    <a:pt x="1416" y="1062"/>
                  </a:cubicBezTo>
                  <a:cubicBezTo>
                    <a:pt x="1416" y="1052"/>
                    <a:pt x="1422" y="1046"/>
                    <a:pt x="1423" y="1037"/>
                  </a:cubicBezTo>
                  <a:cubicBezTo>
                    <a:pt x="1428" y="1030"/>
                    <a:pt x="1428" y="1020"/>
                    <a:pt x="1432" y="1013"/>
                  </a:cubicBezTo>
                  <a:cubicBezTo>
                    <a:pt x="1430" y="1001"/>
                    <a:pt x="1440" y="998"/>
                    <a:pt x="1438" y="987"/>
                  </a:cubicBezTo>
                  <a:cubicBezTo>
                    <a:pt x="1444" y="980"/>
                    <a:pt x="1442" y="968"/>
                    <a:pt x="1447" y="961"/>
                  </a:cubicBezTo>
                  <a:cubicBezTo>
                    <a:pt x="1446" y="950"/>
                    <a:pt x="1450" y="943"/>
                    <a:pt x="1451" y="934"/>
                  </a:cubicBezTo>
                  <a:cubicBezTo>
                    <a:pt x="1454" y="926"/>
                    <a:pt x="1455" y="916"/>
                    <a:pt x="1460" y="908"/>
                  </a:cubicBezTo>
                  <a:cubicBezTo>
                    <a:pt x="1459" y="887"/>
                    <a:pt x="1471" y="875"/>
                    <a:pt x="1472" y="855"/>
                  </a:cubicBezTo>
                  <a:cubicBezTo>
                    <a:pt x="1480" y="854"/>
                    <a:pt x="1477" y="845"/>
                    <a:pt x="1481" y="840"/>
                  </a:cubicBezTo>
                  <a:cubicBezTo>
                    <a:pt x="1482" y="834"/>
                    <a:pt x="1487" y="831"/>
                    <a:pt x="1486" y="824"/>
                  </a:cubicBezTo>
                  <a:cubicBezTo>
                    <a:pt x="1491" y="823"/>
                    <a:pt x="1488" y="817"/>
                    <a:pt x="1494" y="818"/>
                  </a:cubicBezTo>
                  <a:cubicBezTo>
                    <a:pt x="1493" y="812"/>
                    <a:pt x="1496" y="810"/>
                    <a:pt x="1499" y="808"/>
                  </a:cubicBezTo>
                  <a:cubicBezTo>
                    <a:pt x="1501" y="798"/>
                    <a:pt x="1503" y="788"/>
                    <a:pt x="1510" y="782"/>
                  </a:cubicBezTo>
                  <a:cubicBezTo>
                    <a:pt x="1507" y="774"/>
                    <a:pt x="1517" y="775"/>
                    <a:pt x="1516" y="769"/>
                  </a:cubicBezTo>
                  <a:cubicBezTo>
                    <a:pt x="1517" y="764"/>
                    <a:pt x="1521" y="761"/>
                    <a:pt x="1523" y="757"/>
                  </a:cubicBezTo>
                  <a:cubicBezTo>
                    <a:pt x="1527" y="749"/>
                    <a:pt x="1533" y="741"/>
                    <a:pt x="1539" y="734"/>
                  </a:cubicBezTo>
                  <a:cubicBezTo>
                    <a:pt x="1545" y="733"/>
                    <a:pt x="1541" y="724"/>
                    <a:pt x="1548" y="724"/>
                  </a:cubicBezTo>
                  <a:cubicBezTo>
                    <a:pt x="1551" y="720"/>
                    <a:pt x="1550" y="714"/>
                    <a:pt x="1555" y="712"/>
                  </a:cubicBezTo>
                  <a:cubicBezTo>
                    <a:pt x="1560" y="709"/>
                    <a:pt x="1558" y="702"/>
                    <a:pt x="1567" y="703"/>
                  </a:cubicBezTo>
                  <a:cubicBezTo>
                    <a:pt x="1567" y="700"/>
                    <a:pt x="1568" y="698"/>
                    <a:pt x="1572" y="697"/>
                  </a:cubicBezTo>
                  <a:cubicBezTo>
                    <a:pt x="1571" y="693"/>
                    <a:pt x="1573" y="692"/>
                    <a:pt x="1578" y="692"/>
                  </a:cubicBezTo>
                  <a:cubicBezTo>
                    <a:pt x="1577" y="699"/>
                    <a:pt x="1571" y="703"/>
                    <a:pt x="1565" y="707"/>
                  </a:cubicBezTo>
                  <a:cubicBezTo>
                    <a:pt x="1565" y="709"/>
                    <a:pt x="1566" y="712"/>
                    <a:pt x="1564" y="712"/>
                  </a:cubicBezTo>
                  <a:cubicBezTo>
                    <a:pt x="1561" y="713"/>
                    <a:pt x="1563" y="716"/>
                    <a:pt x="1560" y="717"/>
                  </a:cubicBezTo>
                  <a:cubicBezTo>
                    <a:pt x="1556" y="719"/>
                    <a:pt x="1557" y="724"/>
                    <a:pt x="1555" y="727"/>
                  </a:cubicBezTo>
                  <a:cubicBezTo>
                    <a:pt x="1548" y="738"/>
                    <a:pt x="1542" y="752"/>
                    <a:pt x="1533" y="762"/>
                  </a:cubicBezTo>
                  <a:cubicBezTo>
                    <a:pt x="1534" y="767"/>
                    <a:pt x="1533" y="771"/>
                    <a:pt x="1531" y="773"/>
                  </a:cubicBezTo>
                  <a:cubicBezTo>
                    <a:pt x="1528" y="776"/>
                    <a:pt x="1527" y="780"/>
                    <a:pt x="1526" y="783"/>
                  </a:cubicBezTo>
                  <a:cubicBezTo>
                    <a:pt x="1527" y="793"/>
                    <a:pt x="1516" y="796"/>
                    <a:pt x="1519" y="807"/>
                  </a:cubicBezTo>
                  <a:cubicBezTo>
                    <a:pt x="1514" y="808"/>
                    <a:pt x="1520" y="816"/>
                    <a:pt x="1514" y="816"/>
                  </a:cubicBezTo>
                  <a:cubicBezTo>
                    <a:pt x="1517" y="823"/>
                    <a:pt x="1509" y="822"/>
                    <a:pt x="1512" y="828"/>
                  </a:cubicBezTo>
                  <a:cubicBezTo>
                    <a:pt x="1509" y="836"/>
                    <a:pt x="1506" y="843"/>
                    <a:pt x="1502" y="849"/>
                  </a:cubicBezTo>
                  <a:cubicBezTo>
                    <a:pt x="1504" y="859"/>
                    <a:pt x="1499" y="865"/>
                    <a:pt x="1497" y="872"/>
                  </a:cubicBezTo>
                  <a:cubicBezTo>
                    <a:pt x="1494" y="880"/>
                    <a:pt x="1494" y="889"/>
                    <a:pt x="1491" y="896"/>
                  </a:cubicBezTo>
                  <a:cubicBezTo>
                    <a:pt x="1486" y="911"/>
                    <a:pt x="1479" y="924"/>
                    <a:pt x="1479" y="942"/>
                  </a:cubicBezTo>
                  <a:cubicBezTo>
                    <a:pt x="1474" y="945"/>
                    <a:pt x="1474" y="950"/>
                    <a:pt x="1472" y="955"/>
                  </a:cubicBezTo>
                  <a:cubicBezTo>
                    <a:pt x="1472" y="960"/>
                    <a:pt x="1467" y="962"/>
                    <a:pt x="1468" y="969"/>
                  </a:cubicBezTo>
                  <a:cubicBezTo>
                    <a:pt x="1466" y="979"/>
                    <a:pt x="1459" y="986"/>
                    <a:pt x="1458" y="997"/>
                  </a:cubicBezTo>
                  <a:cubicBezTo>
                    <a:pt x="1451" y="1004"/>
                    <a:pt x="1449" y="1013"/>
                    <a:pt x="1447" y="1023"/>
                  </a:cubicBezTo>
                  <a:cubicBezTo>
                    <a:pt x="1444" y="1027"/>
                    <a:pt x="1443" y="1032"/>
                    <a:pt x="1443" y="1037"/>
                  </a:cubicBezTo>
                  <a:cubicBezTo>
                    <a:pt x="1439" y="1041"/>
                    <a:pt x="1437" y="1046"/>
                    <a:pt x="1437" y="1052"/>
                  </a:cubicBezTo>
                  <a:cubicBezTo>
                    <a:pt x="1431" y="1059"/>
                    <a:pt x="1429" y="1069"/>
                    <a:pt x="1423" y="1076"/>
                  </a:cubicBezTo>
                  <a:cubicBezTo>
                    <a:pt x="1424" y="1079"/>
                    <a:pt x="1420" y="1079"/>
                    <a:pt x="1420" y="1081"/>
                  </a:cubicBezTo>
                  <a:cubicBezTo>
                    <a:pt x="1421" y="1085"/>
                    <a:pt x="1419" y="1087"/>
                    <a:pt x="1417" y="1089"/>
                  </a:cubicBezTo>
                  <a:cubicBezTo>
                    <a:pt x="1417" y="1092"/>
                    <a:pt x="1414" y="1093"/>
                    <a:pt x="1414" y="1096"/>
                  </a:cubicBezTo>
                  <a:cubicBezTo>
                    <a:pt x="1414" y="1099"/>
                    <a:pt x="1408" y="1099"/>
                    <a:pt x="1410" y="1103"/>
                  </a:cubicBezTo>
                  <a:cubicBezTo>
                    <a:pt x="1406" y="1111"/>
                    <a:pt x="1401" y="1119"/>
                    <a:pt x="1395" y="1126"/>
                  </a:cubicBezTo>
                  <a:cubicBezTo>
                    <a:pt x="1394" y="1131"/>
                    <a:pt x="1389" y="1133"/>
                    <a:pt x="1388" y="1138"/>
                  </a:cubicBezTo>
                  <a:cubicBezTo>
                    <a:pt x="1382" y="1140"/>
                    <a:pt x="1385" y="1148"/>
                    <a:pt x="1379" y="1151"/>
                  </a:cubicBezTo>
                  <a:cubicBezTo>
                    <a:pt x="1373" y="1155"/>
                    <a:pt x="1373" y="1163"/>
                    <a:pt x="1364" y="1165"/>
                  </a:cubicBezTo>
                  <a:cubicBezTo>
                    <a:pt x="1363" y="1168"/>
                    <a:pt x="1362" y="1170"/>
                    <a:pt x="1359" y="1172"/>
                  </a:cubicBezTo>
                  <a:cubicBezTo>
                    <a:pt x="1360" y="1175"/>
                    <a:pt x="1351" y="1180"/>
                    <a:pt x="1358" y="1181"/>
                  </a:cubicBezTo>
                  <a:cubicBezTo>
                    <a:pt x="1358" y="1177"/>
                    <a:pt x="1365" y="1179"/>
                    <a:pt x="1366" y="1175"/>
                  </a:cubicBezTo>
                  <a:cubicBezTo>
                    <a:pt x="1368" y="1172"/>
                    <a:pt x="1371" y="1170"/>
                    <a:pt x="1371" y="1166"/>
                  </a:cubicBezTo>
                  <a:cubicBezTo>
                    <a:pt x="1378" y="1162"/>
                    <a:pt x="1381" y="1155"/>
                    <a:pt x="1388" y="1151"/>
                  </a:cubicBezTo>
                  <a:cubicBezTo>
                    <a:pt x="1386" y="1144"/>
                    <a:pt x="1394" y="1143"/>
                    <a:pt x="1394" y="1137"/>
                  </a:cubicBezTo>
                  <a:cubicBezTo>
                    <a:pt x="1399" y="1134"/>
                    <a:pt x="1400" y="1128"/>
                    <a:pt x="1403" y="1124"/>
                  </a:cubicBezTo>
                  <a:cubicBezTo>
                    <a:pt x="1406" y="1114"/>
                    <a:pt x="1417" y="1109"/>
                    <a:pt x="1418" y="1097"/>
                  </a:cubicBezTo>
                  <a:cubicBezTo>
                    <a:pt x="1431" y="1081"/>
                    <a:pt x="1439" y="1061"/>
                    <a:pt x="1448" y="1043"/>
                  </a:cubicBezTo>
                  <a:cubicBezTo>
                    <a:pt x="1450" y="1038"/>
                    <a:pt x="1455" y="1035"/>
                    <a:pt x="1452" y="1027"/>
                  </a:cubicBezTo>
                  <a:cubicBezTo>
                    <a:pt x="1457" y="1024"/>
                    <a:pt x="1459" y="1019"/>
                    <a:pt x="1458" y="1012"/>
                  </a:cubicBezTo>
                  <a:cubicBezTo>
                    <a:pt x="1464" y="1004"/>
                    <a:pt x="1466" y="993"/>
                    <a:pt x="1471" y="984"/>
                  </a:cubicBezTo>
                  <a:cubicBezTo>
                    <a:pt x="1476" y="975"/>
                    <a:pt x="1477" y="963"/>
                    <a:pt x="1483" y="955"/>
                  </a:cubicBezTo>
                  <a:cubicBezTo>
                    <a:pt x="1485" y="942"/>
                    <a:pt x="1492" y="934"/>
                    <a:pt x="1491" y="920"/>
                  </a:cubicBezTo>
                  <a:cubicBezTo>
                    <a:pt x="1496" y="912"/>
                    <a:pt x="1499" y="902"/>
                    <a:pt x="1501" y="892"/>
                  </a:cubicBezTo>
                  <a:cubicBezTo>
                    <a:pt x="1504" y="888"/>
                    <a:pt x="1506" y="883"/>
                    <a:pt x="1505" y="876"/>
                  </a:cubicBezTo>
                  <a:cubicBezTo>
                    <a:pt x="1511" y="874"/>
                    <a:pt x="1507" y="865"/>
                    <a:pt x="1511" y="861"/>
                  </a:cubicBezTo>
                  <a:cubicBezTo>
                    <a:pt x="1512" y="850"/>
                    <a:pt x="1519" y="842"/>
                    <a:pt x="1521" y="831"/>
                  </a:cubicBezTo>
                  <a:cubicBezTo>
                    <a:pt x="1525" y="821"/>
                    <a:pt x="1528" y="810"/>
                    <a:pt x="1531" y="800"/>
                  </a:cubicBezTo>
                  <a:cubicBezTo>
                    <a:pt x="1534" y="796"/>
                    <a:pt x="1535" y="792"/>
                    <a:pt x="1535" y="786"/>
                  </a:cubicBezTo>
                  <a:cubicBezTo>
                    <a:pt x="1539" y="782"/>
                    <a:pt x="1541" y="778"/>
                    <a:pt x="1541" y="772"/>
                  </a:cubicBezTo>
                  <a:cubicBezTo>
                    <a:pt x="1549" y="764"/>
                    <a:pt x="1551" y="753"/>
                    <a:pt x="1556" y="744"/>
                  </a:cubicBezTo>
                  <a:cubicBezTo>
                    <a:pt x="1559" y="740"/>
                    <a:pt x="1563" y="736"/>
                    <a:pt x="1565" y="732"/>
                  </a:cubicBezTo>
                  <a:cubicBezTo>
                    <a:pt x="1564" y="728"/>
                    <a:pt x="1567" y="727"/>
                    <a:pt x="1568" y="725"/>
                  </a:cubicBezTo>
                  <a:cubicBezTo>
                    <a:pt x="1573" y="724"/>
                    <a:pt x="1572" y="721"/>
                    <a:pt x="1574" y="719"/>
                  </a:cubicBezTo>
                  <a:cubicBezTo>
                    <a:pt x="1576" y="714"/>
                    <a:pt x="1577" y="709"/>
                    <a:pt x="1583" y="706"/>
                  </a:cubicBezTo>
                  <a:cubicBezTo>
                    <a:pt x="1586" y="705"/>
                    <a:pt x="1586" y="702"/>
                    <a:pt x="1588" y="701"/>
                  </a:cubicBezTo>
                  <a:cubicBezTo>
                    <a:pt x="1588" y="699"/>
                    <a:pt x="1591" y="695"/>
                    <a:pt x="1592" y="698"/>
                  </a:cubicBezTo>
                  <a:cubicBezTo>
                    <a:pt x="1588" y="699"/>
                    <a:pt x="1592" y="705"/>
                    <a:pt x="1587" y="706"/>
                  </a:cubicBezTo>
                  <a:cubicBezTo>
                    <a:pt x="1587" y="710"/>
                    <a:pt x="1582" y="711"/>
                    <a:pt x="1582" y="715"/>
                  </a:cubicBezTo>
                  <a:cubicBezTo>
                    <a:pt x="1580" y="722"/>
                    <a:pt x="1578" y="730"/>
                    <a:pt x="1572" y="735"/>
                  </a:cubicBezTo>
                  <a:cubicBezTo>
                    <a:pt x="1569" y="740"/>
                    <a:pt x="1568" y="748"/>
                    <a:pt x="1562" y="752"/>
                  </a:cubicBezTo>
                  <a:cubicBezTo>
                    <a:pt x="1565" y="759"/>
                    <a:pt x="1557" y="757"/>
                    <a:pt x="1560" y="764"/>
                  </a:cubicBezTo>
                  <a:cubicBezTo>
                    <a:pt x="1556" y="765"/>
                    <a:pt x="1559" y="772"/>
                    <a:pt x="1555" y="774"/>
                  </a:cubicBezTo>
                  <a:cubicBezTo>
                    <a:pt x="1557" y="783"/>
                    <a:pt x="1547" y="784"/>
                    <a:pt x="1550" y="794"/>
                  </a:cubicBezTo>
                  <a:cubicBezTo>
                    <a:pt x="1544" y="799"/>
                    <a:pt x="1545" y="808"/>
                    <a:pt x="1540" y="814"/>
                  </a:cubicBezTo>
                  <a:cubicBezTo>
                    <a:pt x="1539" y="821"/>
                    <a:pt x="1537" y="828"/>
                    <a:pt x="1532" y="833"/>
                  </a:cubicBezTo>
                  <a:cubicBezTo>
                    <a:pt x="1534" y="843"/>
                    <a:pt x="1528" y="847"/>
                    <a:pt x="1530" y="858"/>
                  </a:cubicBezTo>
                  <a:cubicBezTo>
                    <a:pt x="1522" y="867"/>
                    <a:pt x="1526" y="885"/>
                    <a:pt x="1517" y="893"/>
                  </a:cubicBezTo>
                  <a:cubicBezTo>
                    <a:pt x="1520" y="904"/>
                    <a:pt x="1516" y="908"/>
                    <a:pt x="1516" y="916"/>
                  </a:cubicBezTo>
                  <a:cubicBezTo>
                    <a:pt x="1513" y="922"/>
                    <a:pt x="1514" y="931"/>
                    <a:pt x="1509" y="935"/>
                  </a:cubicBezTo>
                  <a:cubicBezTo>
                    <a:pt x="1511" y="951"/>
                    <a:pt x="1505" y="961"/>
                    <a:pt x="1502" y="974"/>
                  </a:cubicBezTo>
                  <a:cubicBezTo>
                    <a:pt x="1501" y="987"/>
                    <a:pt x="1497" y="1000"/>
                    <a:pt x="1496" y="1014"/>
                  </a:cubicBezTo>
                  <a:cubicBezTo>
                    <a:pt x="1494" y="1020"/>
                    <a:pt x="1491" y="1024"/>
                    <a:pt x="1491" y="1031"/>
                  </a:cubicBezTo>
                  <a:cubicBezTo>
                    <a:pt x="1488" y="1033"/>
                    <a:pt x="1487" y="1036"/>
                    <a:pt x="1488" y="1040"/>
                  </a:cubicBezTo>
                  <a:cubicBezTo>
                    <a:pt x="1484" y="1042"/>
                    <a:pt x="1484" y="1045"/>
                    <a:pt x="1485" y="1050"/>
                  </a:cubicBezTo>
                  <a:cubicBezTo>
                    <a:pt x="1478" y="1059"/>
                    <a:pt x="1478" y="1074"/>
                    <a:pt x="1471" y="1083"/>
                  </a:cubicBezTo>
                  <a:cubicBezTo>
                    <a:pt x="1472" y="1091"/>
                    <a:pt x="1465" y="1093"/>
                    <a:pt x="1465" y="1100"/>
                  </a:cubicBezTo>
                  <a:cubicBezTo>
                    <a:pt x="1462" y="1105"/>
                    <a:pt x="1460" y="1111"/>
                    <a:pt x="1457" y="1117"/>
                  </a:cubicBezTo>
                  <a:cubicBezTo>
                    <a:pt x="1458" y="1125"/>
                    <a:pt x="1450" y="1127"/>
                    <a:pt x="1452" y="1136"/>
                  </a:cubicBezTo>
                  <a:cubicBezTo>
                    <a:pt x="1449" y="1137"/>
                    <a:pt x="1447" y="1140"/>
                    <a:pt x="1446" y="1143"/>
                  </a:cubicBezTo>
                  <a:cubicBezTo>
                    <a:pt x="1447" y="1147"/>
                    <a:pt x="1440" y="1146"/>
                    <a:pt x="1441" y="1151"/>
                  </a:cubicBezTo>
                  <a:cubicBezTo>
                    <a:pt x="1451" y="1150"/>
                    <a:pt x="1446" y="1140"/>
                    <a:pt x="1455" y="1139"/>
                  </a:cubicBezTo>
                  <a:cubicBezTo>
                    <a:pt x="1454" y="1132"/>
                    <a:pt x="1459" y="1129"/>
                    <a:pt x="1461" y="1123"/>
                  </a:cubicBezTo>
                  <a:cubicBezTo>
                    <a:pt x="1470" y="1115"/>
                    <a:pt x="1470" y="1102"/>
                    <a:pt x="1477" y="1093"/>
                  </a:cubicBezTo>
                  <a:cubicBezTo>
                    <a:pt x="1476" y="1085"/>
                    <a:pt x="1481" y="1082"/>
                    <a:pt x="1481" y="1075"/>
                  </a:cubicBezTo>
                  <a:cubicBezTo>
                    <a:pt x="1487" y="1072"/>
                    <a:pt x="1483" y="1063"/>
                    <a:pt x="1489" y="1060"/>
                  </a:cubicBezTo>
                  <a:cubicBezTo>
                    <a:pt x="1490" y="1047"/>
                    <a:pt x="1498" y="1039"/>
                    <a:pt x="1498" y="1025"/>
                  </a:cubicBezTo>
                  <a:cubicBezTo>
                    <a:pt x="1501" y="1024"/>
                    <a:pt x="1501" y="1021"/>
                    <a:pt x="1504" y="1020"/>
                  </a:cubicBezTo>
                  <a:cubicBezTo>
                    <a:pt x="1500" y="1013"/>
                    <a:pt x="1511" y="1017"/>
                    <a:pt x="1507" y="1010"/>
                  </a:cubicBezTo>
                  <a:cubicBezTo>
                    <a:pt x="1508" y="1005"/>
                    <a:pt x="1508" y="997"/>
                    <a:pt x="1508" y="990"/>
                  </a:cubicBezTo>
                  <a:cubicBezTo>
                    <a:pt x="1512" y="985"/>
                    <a:pt x="1510" y="976"/>
                    <a:pt x="1515" y="971"/>
                  </a:cubicBezTo>
                  <a:cubicBezTo>
                    <a:pt x="1511" y="959"/>
                    <a:pt x="1522" y="958"/>
                    <a:pt x="1517" y="946"/>
                  </a:cubicBezTo>
                  <a:cubicBezTo>
                    <a:pt x="1522" y="942"/>
                    <a:pt x="1519" y="931"/>
                    <a:pt x="1523" y="926"/>
                  </a:cubicBezTo>
                  <a:cubicBezTo>
                    <a:pt x="1524" y="918"/>
                    <a:pt x="1526" y="910"/>
                    <a:pt x="1530" y="904"/>
                  </a:cubicBezTo>
                  <a:cubicBezTo>
                    <a:pt x="1527" y="897"/>
                    <a:pt x="1531" y="894"/>
                    <a:pt x="1529" y="887"/>
                  </a:cubicBezTo>
                  <a:cubicBezTo>
                    <a:pt x="1534" y="878"/>
                    <a:pt x="1534" y="865"/>
                    <a:pt x="1541" y="858"/>
                  </a:cubicBezTo>
                  <a:cubicBezTo>
                    <a:pt x="1537" y="845"/>
                    <a:pt x="1545" y="841"/>
                    <a:pt x="1545" y="831"/>
                  </a:cubicBezTo>
                  <a:cubicBezTo>
                    <a:pt x="1547" y="822"/>
                    <a:pt x="1551" y="815"/>
                    <a:pt x="1554" y="807"/>
                  </a:cubicBezTo>
                  <a:cubicBezTo>
                    <a:pt x="1559" y="790"/>
                    <a:pt x="1568" y="776"/>
                    <a:pt x="1570" y="758"/>
                  </a:cubicBezTo>
                  <a:cubicBezTo>
                    <a:pt x="1574" y="756"/>
                    <a:pt x="1573" y="751"/>
                    <a:pt x="1577" y="750"/>
                  </a:cubicBezTo>
                  <a:cubicBezTo>
                    <a:pt x="1573" y="742"/>
                    <a:pt x="1585" y="745"/>
                    <a:pt x="1582" y="738"/>
                  </a:cubicBezTo>
                  <a:cubicBezTo>
                    <a:pt x="1586" y="736"/>
                    <a:pt x="1585" y="731"/>
                    <a:pt x="1587" y="728"/>
                  </a:cubicBezTo>
                  <a:cubicBezTo>
                    <a:pt x="1587" y="725"/>
                    <a:pt x="1588" y="724"/>
                    <a:pt x="1590" y="723"/>
                  </a:cubicBezTo>
                  <a:cubicBezTo>
                    <a:pt x="1593" y="722"/>
                    <a:pt x="1591" y="719"/>
                    <a:pt x="1594" y="718"/>
                  </a:cubicBezTo>
                  <a:cubicBezTo>
                    <a:pt x="1593" y="708"/>
                    <a:pt x="1602" y="705"/>
                    <a:pt x="1603" y="696"/>
                  </a:cubicBezTo>
                  <a:cubicBezTo>
                    <a:pt x="1609" y="691"/>
                    <a:pt x="1611" y="683"/>
                    <a:pt x="1620" y="680"/>
                  </a:cubicBezTo>
                  <a:cubicBezTo>
                    <a:pt x="1619" y="684"/>
                    <a:pt x="1616" y="687"/>
                    <a:pt x="1615" y="692"/>
                  </a:cubicBezTo>
                  <a:cubicBezTo>
                    <a:pt x="1610" y="693"/>
                    <a:pt x="1611" y="700"/>
                    <a:pt x="1606" y="702"/>
                  </a:cubicBezTo>
                  <a:cubicBezTo>
                    <a:pt x="1606" y="707"/>
                    <a:pt x="1603" y="710"/>
                    <a:pt x="1602" y="714"/>
                  </a:cubicBezTo>
                  <a:cubicBezTo>
                    <a:pt x="1599" y="715"/>
                    <a:pt x="1601" y="718"/>
                    <a:pt x="1598" y="719"/>
                  </a:cubicBezTo>
                  <a:cubicBezTo>
                    <a:pt x="1596" y="721"/>
                    <a:pt x="1594" y="723"/>
                    <a:pt x="1595" y="726"/>
                  </a:cubicBezTo>
                  <a:cubicBezTo>
                    <a:pt x="1590" y="728"/>
                    <a:pt x="1592" y="734"/>
                    <a:pt x="1588" y="737"/>
                  </a:cubicBezTo>
                  <a:cubicBezTo>
                    <a:pt x="1585" y="740"/>
                    <a:pt x="1585" y="746"/>
                    <a:pt x="1581" y="749"/>
                  </a:cubicBezTo>
                  <a:cubicBezTo>
                    <a:pt x="1579" y="759"/>
                    <a:pt x="1574" y="766"/>
                    <a:pt x="1573" y="777"/>
                  </a:cubicBezTo>
                  <a:cubicBezTo>
                    <a:pt x="1571" y="781"/>
                    <a:pt x="1568" y="783"/>
                    <a:pt x="1569" y="789"/>
                  </a:cubicBezTo>
                  <a:cubicBezTo>
                    <a:pt x="1568" y="794"/>
                    <a:pt x="1561" y="795"/>
                    <a:pt x="1562" y="801"/>
                  </a:cubicBezTo>
                  <a:cubicBezTo>
                    <a:pt x="1560" y="811"/>
                    <a:pt x="1554" y="818"/>
                    <a:pt x="1554" y="829"/>
                  </a:cubicBezTo>
                  <a:cubicBezTo>
                    <a:pt x="1550" y="832"/>
                    <a:pt x="1551" y="837"/>
                    <a:pt x="1549" y="841"/>
                  </a:cubicBezTo>
                  <a:cubicBezTo>
                    <a:pt x="1546" y="844"/>
                    <a:pt x="1548" y="851"/>
                    <a:pt x="1545" y="855"/>
                  </a:cubicBezTo>
                  <a:cubicBezTo>
                    <a:pt x="1544" y="860"/>
                    <a:pt x="1546" y="867"/>
                    <a:pt x="1541" y="869"/>
                  </a:cubicBezTo>
                  <a:cubicBezTo>
                    <a:pt x="1541" y="875"/>
                    <a:pt x="1542" y="881"/>
                    <a:pt x="1540" y="885"/>
                  </a:cubicBezTo>
                  <a:cubicBezTo>
                    <a:pt x="1538" y="894"/>
                    <a:pt x="1537" y="904"/>
                    <a:pt x="1536" y="914"/>
                  </a:cubicBezTo>
                  <a:cubicBezTo>
                    <a:pt x="1537" y="926"/>
                    <a:pt x="1531" y="933"/>
                    <a:pt x="1530" y="944"/>
                  </a:cubicBezTo>
                  <a:cubicBezTo>
                    <a:pt x="1527" y="945"/>
                    <a:pt x="1533" y="950"/>
                    <a:pt x="1528" y="953"/>
                  </a:cubicBezTo>
                  <a:cubicBezTo>
                    <a:pt x="1529" y="960"/>
                    <a:pt x="1529" y="966"/>
                    <a:pt x="1526" y="969"/>
                  </a:cubicBezTo>
                  <a:cubicBezTo>
                    <a:pt x="1525" y="980"/>
                    <a:pt x="1525" y="991"/>
                    <a:pt x="1523" y="1001"/>
                  </a:cubicBezTo>
                  <a:cubicBezTo>
                    <a:pt x="1522" y="1011"/>
                    <a:pt x="1517" y="1018"/>
                    <a:pt x="1517" y="1029"/>
                  </a:cubicBezTo>
                  <a:cubicBezTo>
                    <a:pt x="1512" y="1031"/>
                    <a:pt x="1515" y="1039"/>
                    <a:pt x="1513" y="1043"/>
                  </a:cubicBezTo>
                  <a:cubicBezTo>
                    <a:pt x="1510" y="1046"/>
                    <a:pt x="1508" y="1051"/>
                    <a:pt x="1508" y="1057"/>
                  </a:cubicBezTo>
                  <a:cubicBezTo>
                    <a:pt x="1504" y="1064"/>
                    <a:pt x="1501" y="1073"/>
                    <a:pt x="1497" y="1081"/>
                  </a:cubicBezTo>
                  <a:cubicBezTo>
                    <a:pt x="1500" y="1088"/>
                    <a:pt x="1491" y="1087"/>
                    <a:pt x="1493" y="1095"/>
                  </a:cubicBezTo>
                  <a:cubicBezTo>
                    <a:pt x="1491" y="1096"/>
                    <a:pt x="1490" y="1098"/>
                    <a:pt x="1490" y="1100"/>
                  </a:cubicBezTo>
                  <a:cubicBezTo>
                    <a:pt x="1487" y="1101"/>
                    <a:pt x="1488" y="1106"/>
                    <a:pt x="1493" y="1104"/>
                  </a:cubicBezTo>
                  <a:cubicBezTo>
                    <a:pt x="1496" y="1099"/>
                    <a:pt x="1498" y="1092"/>
                    <a:pt x="1501" y="1087"/>
                  </a:cubicBezTo>
                  <a:cubicBezTo>
                    <a:pt x="1507" y="1083"/>
                    <a:pt x="1505" y="1073"/>
                    <a:pt x="1511" y="1069"/>
                  </a:cubicBezTo>
                  <a:cubicBezTo>
                    <a:pt x="1509" y="1060"/>
                    <a:pt x="1520" y="1059"/>
                    <a:pt x="1516" y="1049"/>
                  </a:cubicBezTo>
                  <a:cubicBezTo>
                    <a:pt x="1520" y="1044"/>
                    <a:pt x="1523" y="1037"/>
                    <a:pt x="1524" y="1030"/>
                  </a:cubicBezTo>
                  <a:cubicBezTo>
                    <a:pt x="1526" y="1028"/>
                    <a:pt x="1527" y="1024"/>
                    <a:pt x="1526" y="1020"/>
                  </a:cubicBezTo>
                  <a:cubicBezTo>
                    <a:pt x="1530" y="1019"/>
                    <a:pt x="1530" y="1016"/>
                    <a:pt x="1529" y="1011"/>
                  </a:cubicBezTo>
                  <a:cubicBezTo>
                    <a:pt x="1535" y="1007"/>
                    <a:pt x="1530" y="996"/>
                    <a:pt x="1534" y="990"/>
                  </a:cubicBezTo>
                  <a:cubicBezTo>
                    <a:pt x="1536" y="975"/>
                    <a:pt x="1539" y="961"/>
                    <a:pt x="1537" y="943"/>
                  </a:cubicBezTo>
                  <a:cubicBezTo>
                    <a:pt x="1541" y="938"/>
                    <a:pt x="1543" y="931"/>
                    <a:pt x="1544" y="924"/>
                  </a:cubicBezTo>
                  <a:cubicBezTo>
                    <a:pt x="1547" y="920"/>
                    <a:pt x="1543" y="912"/>
                    <a:pt x="1546" y="908"/>
                  </a:cubicBezTo>
                  <a:cubicBezTo>
                    <a:pt x="1547" y="903"/>
                    <a:pt x="1550" y="898"/>
                    <a:pt x="1546" y="895"/>
                  </a:cubicBezTo>
                  <a:cubicBezTo>
                    <a:pt x="1552" y="885"/>
                    <a:pt x="1552" y="872"/>
                    <a:pt x="1555" y="860"/>
                  </a:cubicBezTo>
                  <a:cubicBezTo>
                    <a:pt x="1558" y="848"/>
                    <a:pt x="1560" y="836"/>
                    <a:pt x="1564" y="825"/>
                  </a:cubicBezTo>
                  <a:cubicBezTo>
                    <a:pt x="1568" y="814"/>
                    <a:pt x="1572" y="803"/>
                    <a:pt x="1576" y="792"/>
                  </a:cubicBezTo>
                  <a:cubicBezTo>
                    <a:pt x="1580" y="780"/>
                    <a:pt x="1587" y="771"/>
                    <a:pt x="1587" y="757"/>
                  </a:cubicBezTo>
                  <a:cubicBezTo>
                    <a:pt x="1596" y="749"/>
                    <a:pt x="1597" y="736"/>
                    <a:pt x="1604" y="727"/>
                  </a:cubicBezTo>
                  <a:cubicBezTo>
                    <a:pt x="1604" y="724"/>
                    <a:pt x="1607" y="723"/>
                    <a:pt x="1607" y="720"/>
                  </a:cubicBezTo>
                  <a:cubicBezTo>
                    <a:pt x="1607" y="716"/>
                    <a:pt x="1614" y="717"/>
                    <a:pt x="1613" y="712"/>
                  </a:cubicBezTo>
                  <a:cubicBezTo>
                    <a:pt x="1617" y="708"/>
                    <a:pt x="1618" y="702"/>
                    <a:pt x="1621" y="697"/>
                  </a:cubicBezTo>
                  <a:cubicBezTo>
                    <a:pt x="1626" y="694"/>
                    <a:pt x="1628" y="689"/>
                    <a:pt x="1629" y="683"/>
                  </a:cubicBezTo>
                  <a:cubicBezTo>
                    <a:pt x="1633" y="678"/>
                    <a:pt x="1638" y="675"/>
                    <a:pt x="1638" y="668"/>
                  </a:cubicBezTo>
                  <a:cubicBezTo>
                    <a:pt x="1645" y="666"/>
                    <a:pt x="1646" y="660"/>
                    <a:pt x="1649" y="655"/>
                  </a:cubicBezTo>
                  <a:cubicBezTo>
                    <a:pt x="1652" y="654"/>
                    <a:pt x="1657" y="654"/>
                    <a:pt x="1657" y="651"/>
                  </a:cubicBezTo>
                  <a:cubicBezTo>
                    <a:pt x="1662" y="653"/>
                    <a:pt x="1664" y="644"/>
                    <a:pt x="1665" y="649"/>
                  </a:cubicBezTo>
                  <a:cubicBezTo>
                    <a:pt x="1664" y="655"/>
                    <a:pt x="1660" y="659"/>
                    <a:pt x="1655" y="663"/>
                  </a:cubicBezTo>
                  <a:cubicBezTo>
                    <a:pt x="1656" y="667"/>
                    <a:pt x="1652" y="667"/>
                    <a:pt x="1651" y="670"/>
                  </a:cubicBezTo>
                  <a:cubicBezTo>
                    <a:pt x="1653" y="675"/>
                    <a:pt x="1646" y="673"/>
                    <a:pt x="1646" y="677"/>
                  </a:cubicBezTo>
                  <a:cubicBezTo>
                    <a:pt x="1646" y="680"/>
                    <a:pt x="1644" y="682"/>
                    <a:pt x="1640" y="683"/>
                  </a:cubicBezTo>
                  <a:cubicBezTo>
                    <a:pt x="1643" y="688"/>
                    <a:pt x="1637" y="688"/>
                    <a:pt x="1638" y="692"/>
                  </a:cubicBezTo>
                  <a:cubicBezTo>
                    <a:pt x="1632" y="695"/>
                    <a:pt x="1632" y="702"/>
                    <a:pt x="1627" y="705"/>
                  </a:cubicBezTo>
                  <a:cubicBezTo>
                    <a:pt x="1628" y="709"/>
                    <a:pt x="1626" y="711"/>
                    <a:pt x="1624" y="712"/>
                  </a:cubicBezTo>
                  <a:cubicBezTo>
                    <a:pt x="1624" y="716"/>
                    <a:pt x="1625" y="720"/>
                    <a:pt x="1621" y="720"/>
                  </a:cubicBezTo>
                  <a:cubicBezTo>
                    <a:pt x="1623" y="728"/>
                    <a:pt x="1614" y="729"/>
                    <a:pt x="1617" y="738"/>
                  </a:cubicBezTo>
                  <a:cubicBezTo>
                    <a:pt x="1609" y="739"/>
                    <a:pt x="1613" y="749"/>
                    <a:pt x="1606" y="751"/>
                  </a:cubicBezTo>
                  <a:cubicBezTo>
                    <a:pt x="1607" y="758"/>
                    <a:pt x="1602" y="762"/>
                    <a:pt x="1600" y="768"/>
                  </a:cubicBezTo>
                  <a:cubicBezTo>
                    <a:pt x="1599" y="774"/>
                    <a:pt x="1594" y="777"/>
                    <a:pt x="1594" y="784"/>
                  </a:cubicBezTo>
                  <a:cubicBezTo>
                    <a:pt x="1591" y="789"/>
                    <a:pt x="1590" y="796"/>
                    <a:pt x="1586" y="801"/>
                  </a:cubicBezTo>
                  <a:cubicBezTo>
                    <a:pt x="1587" y="816"/>
                    <a:pt x="1576" y="823"/>
                    <a:pt x="1578" y="838"/>
                  </a:cubicBezTo>
                  <a:cubicBezTo>
                    <a:pt x="1571" y="840"/>
                    <a:pt x="1576" y="851"/>
                    <a:pt x="1572" y="855"/>
                  </a:cubicBezTo>
                  <a:cubicBezTo>
                    <a:pt x="1573" y="863"/>
                    <a:pt x="1567" y="866"/>
                    <a:pt x="1571" y="877"/>
                  </a:cubicBezTo>
                  <a:cubicBezTo>
                    <a:pt x="1565" y="883"/>
                    <a:pt x="1569" y="896"/>
                    <a:pt x="1563" y="903"/>
                  </a:cubicBezTo>
                  <a:cubicBezTo>
                    <a:pt x="1563" y="941"/>
                    <a:pt x="1560" y="976"/>
                    <a:pt x="1562" y="1011"/>
                  </a:cubicBezTo>
                  <a:cubicBezTo>
                    <a:pt x="1569" y="1011"/>
                    <a:pt x="1566" y="1004"/>
                    <a:pt x="1567" y="1000"/>
                  </a:cubicBezTo>
                  <a:cubicBezTo>
                    <a:pt x="1565" y="993"/>
                    <a:pt x="1571" y="992"/>
                    <a:pt x="1569" y="986"/>
                  </a:cubicBezTo>
                  <a:cubicBezTo>
                    <a:pt x="1576" y="978"/>
                    <a:pt x="1577" y="967"/>
                    <a:pt x="1581" y="957"/>
                  </a:cubicBezTo>
                  <a:cubicBezTo>
                    <a:pt x="1584" y="947"/>
                    <a:pt x="1586" y="936"/>
                    <a:pt x="1591" y="926"/>
                  </a:cubicBezTo>
                  <a:cubicBezTo>
                    <a:pt x="1594" y="903"/>
                    <a:pt x="1607" y="888"/>
                    <a:pt x="1604" y="860"/>
                  </a:cubicBezTo>
                  <a:cubicBezTo>
                    <a:pt x="1610" y="851"/>
                    <a:pt x="1612" y="840"/>
                    <a:pt x="1616" y="829"/>
                  </a:cubicBezTo>
                  <a:cubicBezTo>
                    <a:pt x="1618" y="817"/>
                    <a:pt x="1621" y="806"/>
                    <a:pt x="1623" y="794"/>
                  </a:cubicBezTo>
                  <a:cubicBezTo>
                    <a:pt x="1627" y="791"/>
                    <a:pt x="1624" y="783"/>
                    <a:pt x="1629" y="780"/>
                  </a:cubicBezTo>
                  <a:cubicBezTo>
                    <a:pt x="1626" y="771"/>
                    <a:pt x="1634" y="769"/>
                    <a:pt x="1633" y="762"/>
                  </a:cubicBezTo>
                  <a:cubicBezTo>
                    <a:pt x="1638" y="752"/>
                    <a:pt x="1642" y="741"/>
                    <a:pt x="1647" y="730"/>
                  </a:cubicBezTo>
                  <a:cubicBezTo>
                    <a:pt x="1651" y="720"/>
                    <a:pt x="1654" y="709"/>
                    <a:pt x="1661" y="701"/>
                  </a:cubicBezTo>
                  <a:cubicBezTo>
                    <a:pt x="1660" y="697"/>
                    <a:pt x="1664" y="696"/>
                    <a:pt x="1665" y="694"/>
                  </a:cubicBezTo>
                  <a:cubicBezTo>
                    <a:pt x="1665" y="691"/>
                    <a:pt x="1667" y="688"/>
                    <a:pt x="1670" y="686"/>
                  </a:cubicBezTo>
                  <a:cubicBezTo>
                    <a:pt x="1670" y="683"/>
                    <a:pt x="1668" y="679"/>
                    <a:pt x="1673" y="679"/>
                  </a:cubicBezTo>
                  <a:cubicBezTo>
                    <a:pt x="1670" y="674"/>
                    <a:pt x="1677" y="674"/>
                    <a:pt x="1676" y="670"/>
                  </a:cubicBezTo>
                  <a:cubicBezTo>
                    <a:pt x="1680" y="666"/>
                    <a:pt x="1683" y="662"/>
                    <a:pt x="1685" y="657"/>
                  </a:cubicBezTo>
                  <a:cubicBezTo>
                    <a:pt x="1688" y="656"/>
                    <a:pt x="1688" y="653"/>
                    <a:pt x="1690" y="652"/>
                  </a:cubicBezTo>
                  <a:cubicBezTo>
                    <a:pt x="1689" y="647"/>
                    <a:pt x="1696" y="648"/>
                    <a:pt x="1696" y="644"/>
                  </a:cubicBezTo>
                  <a:cubicBezTo>
                    <a:pt x="1698" y="643"/>
                    <a:pt x="1698" y="640"/>
                    <a:pt x="1701" y="639"/>
                  </a:cubicBezTo>
                  <a:cubicBezTo>
                    <a:pt x="1700" y="634"/>
                    <a:pt x="1707" y="635"/>
                    <a:pt x="1706" y="631"/>
                  </a:cubicBezTo>
                  <a:cubicBezTo>
                    <a:pt x="1709" y="626"/>
                    <a:pt x="1716" y="624"/>
                    <a:pt x="1722" y="621"/>
                  </a:cubicBezTo>
                  <a:cubicBezTo>
                    <a:pt x="1715" y="633"/>
                    <a:pt x="1706" y="644"/>
                    <a:pt x="1697" y="655"/>
                  </a:cubicBezTo>
                  <a:cubicBezTo>
                    <a:pt x="1692" y="669"/>
                    <a:pt x="1681" y="678"/>
                    <a:pt x="1673" y="690"/>
                  </a:cubicBezTo>
                  <a:cubicBezTo>
                    <a:pt x="1670" y="695"/>
                    <a:pt x="1672" y="702"/>
                    <a:pt x="1667" y="705"/>
                  </a:cubicBezTo>
                  <a:cubicBezTo>
                    <a:pt x="1662" y="708"/>
                    <a:pt x="1663" y="716"/>
                    <a:pt x="1658" y="719"/>
                  </a:cubicBezTo>
                  <a:cubicBezTo>
                    <a:pt x="1655" y="724"/>
                    <a:pt x="1655" y="730"/>
                    <a:pt x="1652" y="734"/>
                  </a:cubicBezTo>
                  <a:cubicBezTo>
                    <a:pt x="1649" y="738"/>
                    <a:pt x="1652" y="748"/>
                    <a:pt x="1646" y="750"/>
                  </a:cubicBezTo>
                  <a:cubicBezTo>
                    <a:pt x="1644" y="762"/>
                    <a:pt x="1639" y="772"/>
                    <a:pt x="1639" y="785"/>
                  </a:cubicBezTo>
                  <a:cubicBezTo>
                    <a:pt x="1633" y="795"/>
                    <a:pt x="1633" y="809"/>
                    <a:pt x="1625" y="816"/>
                  </a:cubicBezTo>
                  <a:cubicBezTo>
                    <a:pt x="1627" y="830"/>
                    <a:pt x="1620" y="837"/>
                    <a:pt x="1622" y="850"/>
                  </a:cubicBezTo>
                  <a:cubicBezTo>
                    <a:pt x="1619" y="855"/>
                    <a:pt x="1616" y="860"/>
                    <a:pt x="1616" y="867"/>
                  </a:cubicBezTo>
                  <a:cubicBezTo>
                    <a:pt x="1612" y="868"/>
                    <a:pt x="1616" y="874"/>
                    <a:pt x="1613" y="876"/>
                  </a:cubicBezTo>
                  <a:cubicBezTo>
                    <a:pt x="1614" y="880"/>
                    <a:pt x="1608" y="880"/>
                    <a:pt x="1611" y="885"/>
                  </a:cubicBezTo>
                  <a:cubicBezTo>
                    <a:pt x="1604" y="896"/>
                    <a:pt x="1606" y="912"/>
                    <a:pt x="1600" y="923"/>
                  </a:cubicBezTo>
                  <a:cubicBezTo>
                    <a:pt x="1599" y="930"/>
                    <a:pt x="1597" y="936"/>
                    <a:pt x="1594" y="941"/>
                  </a:cubicBezTo>
                  <a:cubicBezTo>
                    <a:pt x="1591" y="947"/>
                    <a:pt x="1593" y="956"/>
                    <a:pt x="1589" y="960"/>
                  </a:cubicBezTo>
                  <a:cubicBezTo>
                    <a:pt x="1589" y="968"/>
                    <a:pt x="1585" y="973"/>
                    <a:pt x="1586" y="981"/>
                  </a:cubicBezTo>
                  <a:cubicBezTo>
                    <a:pt x="1585" y="988"/>
                    <a:pt x="1580" y="992"/>
                    <a:pt x="1580" y="999"/>
                  </a:cubicBezTo>
                  <a:cubicBezTo>
                    <a:pt x="1576" y="1003"/>
                    <a:pt x="1577" y="1011"/>
                    <a:pt x="1572" y="1014"/>
                  </a:cubicBezTo>
                  <a:cubicBezTo>
                    <a:pt x="1573" y="1022"/>
                    <a:pt x="1565" y="1025"/>
                    <a:pt x="1566" y="1033"/>
                  </a:cubicBezTo>
                  <a:cubicBezTo>
                    <a:pt x="1560" y="1032"/>
                    <a:pt x="1563" y="1038"/>
                    <a:pt x="1561" y="1041"/>
                  </a:cubicBezTo>
                  <a:cubicBezTo>
                    <a:pt x="1559" y="1043"/>
                    <a:pt x="1557" y="1046"/>
                    <a:pt x="1556" y="1048"/>
                  </a:cubicBezTo>
                  <a:cubicBezTo>
                    <a:pt x="1553" y="1054"/>
                    <a:pt x="1550" y="1059"/>
                    <a:pt x="1545" y="1063"/>
                  </a:cubicBezTo>
                  <a:cubicBezTo>
                    <a:pt x="1540" y="1075"/>
                    <a:pt x="1530" y="1083"/>
                    <a:pt x="1524" y="1094"/>
                  </a:cubicBezTo>
                  <a:cubicBezTo>
                    <a:pt x="1518" y="1097"/>
                    <a:pt x="1515" y="1102"/>
                    <a:pt x="1511" y="1107"/>
                  </a:cubicBezTo>
                  <a:cubicBezTo>
                    <a:pt x="1509" y="1110"/>
                    <a:pt x="1503" y="1109"/>
                    <a:pt x="1506" y="1115"/>
                  </a:cubicBezTo>
                  <a:cubicBezTo>
                    <a:pt x="1501" y="1115"/>
                    <a:pt x="1498" y="1117"/>
                    <a:pt x="1498" y="1121"/>
                  </a:cubicBezTo>
                  <a:cubicBezTo>
                    <a:pt x="1507" y="1124"/>
                    <a:pt x="1511" y="1109"/>
                    <a:pt x="1519" y="1106"/>
                  </a:cubicBezTo>
                  <a:cubicBezTo>
                    <a:pt x="1523" y="1102"/>
                    <a:pt x="1526" y="1099"/>
                    <a:pt x="1529" y="1095"/>
                  </a:cubicBezTo>
                  <a:cubicBezTo>
                    <a:pt x="1532" y="1094"/>
                    <a:pt x="1532" y="1091"/>
                    <a:pt x="1534" y="1090"/>
                  </a:cubicBezTo>
                  <a:cubicBezTo>
                    <a:pt x="1538" y="1089"/>
                    <a:pt x="1535" y="1084"/>
                    <a:pt x="1540" y="1084"/>
                  </a:cubicBezTo>
                  <a:cubicBezTo>
                    <a:pt x="1541" y="1079"/>
                    <a:pt x="1546" y="1077"/>
                    <a:pt x="1547" y="1072"/>
                  </a:cubicBezTo>
                  <a:cubicBezTo>
                    <a:pt x="1548" y="1066"/>
                    <a:pt x="1557" y="1066"/>
                    <a:pt x="1555" y="1059"/>
                  </a:cubicBezTo>
                  <a:cubicBezTo>
                    <a:pt x="1562" y="1058"/>
                    <a:pt x="1558" y="1049"/>
                    <a:pt x="1565" y="1049"/>
                  </a:cubicBezTo>
                  <a:cubicBezTo>
                    <a:pt x="1566" y="1044"/>
                    <a:pt x="1569" y="1040"/>
                    <a:pt x="1573" y="1036"/>
                  </a:cubicBezTo>
                  <a:cubicBezTo>
                    <a:pt x="1574" y="1025"/>
                    <a:pt x="1583" y="1020"/>
                    <a:pt x="1584" y="1010"/>
                  </a:cubicBezTo>
                  <a:cubicBezTo>
                    <a:pt x="1587" y="1006"/>
                    <a:pt x="1585" y="999"/>
                    <a:pt x="1591" y="997"/>
                  </a:cubicBezTo>
                  <a:close/>
                  <a:moveTo>
                    <a:pt x="1704" y="888"/>
                  </a:moveTo>
                  <a:cubicBezTo>
                    <a:pt x="1709" y="888"/>
                    <a:pt x="1703" y="895"/>
                    <a:pt x="1704" y="897"/>
                  </a:cubicBezTo>
                  <a:cubicBezTo>
                    <a:pt x="1699" y="899"/>
                    <a:pt x="1703" y="906"/>
                    <a:pt x="1699" y="907"/>
                  </a:cubicBezTo>
                  <a:cubicBezTo>
                    <a:pt x="1696" y="914"/>
                    <a:pt x="1692" y="920"/>
                    <a:pt x="1689" y="927"/>
                  </a:cubicBezTo>
                  <a:cubicBezTo>
                    <a:pt x="1680" y="926"/>
                    <a:pt x="1684" y="933"/>
                    <a:pt x="1677" y="933"/>
                  </a:cubicBezTo>
                  <a:cubicBezTo>
                    <a:pt x="1681" y="923"/>
                    <a:pt x="1686" y="912"/>
                    <a:pt x="1688" y="900"/>
                  </a:cubicBezTo>
                  <a:cubicBezTo>
                    <a:pt x="1691" y="898"/>
                    <a:pt x="1692" y="895"/>
                    <a:pt x="1691" y="891"/>
                  </a:cubicBezTo>
                  <a:cubicBezTo>
                    <a:pt x="1692" y="888"/>
                    <a:pt x="1696" y="888"/>
                    <a:pt x="1694" y="884"/>
                  </a:cubicBezTo>
                  <a:cubicBezTo>
                    <a:pt x="1696" y="878"/>
                    <a:pt x="1700" y="875"/>
                    <a:pt x="1701" y="869"/>
                  </a:cubicBezTo>
                  <a:cubicBezTo>
                    <a:pt x="1710" y="849"/>
                    <a:pt x="1709" y="821"/>
                    <a:pt x="1722" y="803"/>
                  </a:cubicBezTo>
                  <a:cubicBezTo>
                    <a:pt x="1720" y="791"/>
                    <a:pt x="1729" y="785"/>
                    <a:pt x="1725" y="772"/>
                  </a:cubicBezTo>
                  <a:cubicBezTo>
                    <a:pt x="1731" y="770"/>
                    <a:pt x="1727" y="763"/>
                    <a:pt x="1730" y="760"/>
                  </a:cubicBezTo>
                  <a:cubicBezTo>
                    <a:pt x="1734" y="758"/>
                    <a:pt x="1730" y="751"/>
                    <a:pt x="1735" y="750"/>
                  </a:cubicBezTo>
                  <a:cubicBezTo>
                    <a:pt x="1737" y="743"/>
                    <a:pt x="1738" y="735"/>
                    <a:pt x="1742" y="729"/>
                  </a:cubicBezTo>
                  <a:cubicBezTo>
                    <a:pt x="1740" y="722"/>
                    <a:pt x="1747" y="722"/>
                    <a:pt x="1746" y="717"/>
                  </a:cubicBezTo>
                  <a:cubicBezTo>
                    <a:pt x="1748" y="714"/>
                    <a:pt x="1749" y="710"/>
                    <a:pt x="1751" y="707"/>
                  </a:cubicBezTo>
                  <a:cubicBezTo>
                    <a:pt x="1754" y="700"/>
                    <a:pt x="1755" y="692"/>
                    <a:pt x="1761" y="688"/>
                  </a:cubicBezTo>
                  <a:cubicBezTo>
                    <a:pt x="1760" y="684"/>
                    <a:pt x="1762" y="683"/>
                    <a:pt x="1765" y="683"/>
                  </a:cubicBezTo>
                  <a:cubicBezTo>
                    <a:pt x="1764" y="680"/>
                    <a:pt x="1763" y="677"/>
                    <a:pt x="1765" y="676"/>
                  </a:cubicBezTo>
                  <a:cubicBezTo>
                    <a:pt x="1767" y="673"/>
                    <a:pt x="1768" y="669"/>
                    <a:pt x="1770" y="666"/>
                  </a:cubicBezTo>
                  <a:cubicBezTo>
                    <a:pt x="1774" y="660"/>
                    <a:pt x="1774" y="651"/>
                    <a:pt x="1780" y="647"/>
                  </a:cubicBezTo>
                  <a:cubicBezTo>
                    <a:pt x="1778" y="640"/>
                    <a:pt x="1785" y="640"/>
                    <a:pt x="1785" y="635"/>
                  </a:cubicBezTo>
                  <a:cubicBezTo>
                    <a:pt x="1790" y="634"/>
                    <a:pt x="1785" y="626"/>
                    <a:pt x="1792" y="627"/>
                  </a:cubicBezTo>
                  <a:cubicBezTo>
                    <a:pt x="1793" y="620"/>
                    <a:pt x="1796" y="608"/>
                    <a:pt x="1803" y="611"/>
                  </a:cubicBezTo>
                  <a:cubicBezTo>
                    <a:pt x="1801" y="615"/>
                    <a:pt x="1800" y="619"/>
                    <a:pt x="1798" y="621"/>
                  </a:cubicBezTo>
                  <a:cubicBezTo>
                    <a:pt x="1795" y="624"/>
                    <a:pt x="1796" y="629"/>
                    <a:pt x="1795" y="633"/>
                  </a:cubicBezTo>
                  <a:cubicBezTo>
                    <a:pt x="1788" y="633"/>
                    <a:pt x="1790" y="639"/>
                    <a:pt x="1788" y="643"/>
                  </a:cubicBezTo>
                  <a:cubicBezTo>
                    <a:pt x="1787" y="647"/>
                    <a:pt x="1783" y="649"/>
                    <a:pt x="1786" y="656"/>
                  </a:cubicBezTo>
                  <a:cubicBezTo>
                    <a:pt x="1779" y="657"/>
                    <a:pt x="1783" y="666"/>
                    <a:pt x="1777" y="667"/>
                  </a:cubicBezTo>
                  <a:cubicBezTo>
                    <a:pt x="1778" y="673"/>
                    <a:pt x="1775" y="675"/>
                    <a:pt x="1773" y="679"/>
                  </a:cubicBezTo>
                  <a:cubicBezTo>
                    <a:pt x="1770" y="687"/>
                    <a:pt x="1767" y="695"/>
                    <a:pt x="1761" y="701"/>
                  </a:cubicBezTo>
                  <a:cubicBezTo>
                    <a:pt x="1760" y="709"/>
                    <a:pt x="1759" y="717"/>
                    <a:pt x="1754" y="722"/>
                  </a:cubicBezTo>
                  <a:cubicBezTo>
                    <a:pt x="1755" y="731"/>
                    <a:pt x="1753" y="736"/>
                    <a:pt x="1751" y="743"/>
                  </a:cubicBezTo>
                  <a:cubicBezTo>
                    <a:pt x="1750" y="746"/>
                    <a:pt x="1749" y="749"/>
                    <a:pt x="1748" y="752"/>
                  </a:cubicBezTo>
                  <a:cubicBezTo>
                    <a:pt x="1745" y="753"/>
                    <a:pt x="1749" y="759"/>
                    <a:pt x="1745" y="759"/>
                  </a:cubicBezTo>
                  <a:cubicBezTo>
                    <a:pt x="1744" y="766"/>
                    <a:pt x="1742" y="771"/>
                    <a:pt x="1742" y="778"/>
                  </a:cubicBezTo>
                  <a:cubicBezTo>
                    <a:pt x="1737" y="781"/>
                    <a:pt x="1741" y="791"/>
                    <a:pt x="1736" y="794"/>
                  </a:cubicBezTo>
                  <a:cubicBezTo>
                    <a:pt x="1733" y="796"/>
                    <a:pt x="1737" y="802"/>
                    <a:pt x="1733" y="803"/>
                  </a:cubicBezTo>
                  <a:cubicBezTo>
                    <a:pt x="1729" y="804"/>
                    <a:pt x="1733" y="811"/>
                    <a:pt x="1730" y="813"/>
                  </a:cubicBezTo>
                  <a:cubicBezTo>
                    <a:pt x="1729" y="819"/>
                    <a:pt x="1725" y="823"/>
                    <a:pt x="1724" y="829"/>
                  </a:cubicBezTo>
                  <a:cubicBezTo>
                    <a:pt x="1722" y="841"/>
                    <a:pt x="1717" y="851"/>
                    <a:pt x="1715" y="864"/>
                  </a:cubicBezTo>
                  <a:cubicBezTo>
                    <a:pt x="1711" y="868"/>
                    <a:pt x="1710" y="874"/>
                    <a:pt x="1707" y="879"/>
                  </a:cubicBezTo>
                  <a:cubicBezTo>
                    <a:pt x="1703" y="883"/>
                    <a:pt x="1698" y="887"/>
                    <a:pt x="1698" y="894"/>
                  </a:cubicBezTo>
                  <a:cubicBezTo>
                    <a:pt x="1700" y="892"/>
                    <a:pt x="1704" y="892"/>
                    <a:pt x="1704" y="888"/>
                  </a:cubicBezTo>
                  <a:close/>
                  <a:moveTo>
                    <a:pt x="1534" y="299"/>
                  </a:moveTo>
                  <a:cubicBezTo>
                    <a:pt x="1541" y="296"/>
                    <a:pt x="1544" y="300"/>
                    <a:pt x="1551" y="298"/>
                  </a:cubicBezTo>
                  <a:cubicBezTo>
                    <a:pt x="1563" y="298"/>
                    <a:pt x="1573" y="300"/>
                    <a:pt x="1585" y="301"/>
                  </a:cubicBezTo>
                  <a:cubicBezTo>
                    <a:pt x="1589" y="303"/>
                    <a:pt x="1594" y="306"/>
                    <a:pt x="1601" y="304"/>
                  </a:cubicBezTo>
                  <a:cubicBezTo>
                    <a:pt x="1606" y="305"/>
                    <a:pt x="1609" y="310"/>
                    <a:pt x="1615" y="309"/>
                  </a:cubicBezTo>
                  <a:cubicBezTo>
                    <a:pt x="1625" y="311"/>
                    <a:pt x="1634" y="314"/>
                    <a:pt x="1645" y="314"/>
                  </a:cubicBezTo>
                  <a:cubicBezTo>
                    <a:pt x="1650" y="316"/>
                    <a:pt x="1656" y="316"/>
                    <a:pt x="1661" y="318"/>
                  </a:cubicBezTo>
                  <a:cubicBezTo>
                    <a:pt x="1665" y="320"/>
                    <a:pt x="1668" y="324"/>
                    <a:pt x="1675" y="322"/>
                  </a:cubicBezTo>
                  <a:cubicBezTo>
                    <a:pt x="1682" y="329"/>
                    <a:pt x="1694" y="328"/>
                    <a:pt x="1704" y="332"/>
                  </a:cubicBezTo>
                  <a:cubicBezTo>
                    <a:pt x="1708" y="336"/>
                    <a:pt x="1714" y="336"/>
                    <a:pt x="1718" y="339"/>
                  </a:cubicBezTo>
                  <a:cubicBezTo>
                    <a:pt x="1725" y="336"/>
                    <a:pt x="1725" y="345"/>
                    <a:pt x="1732" y="343"/>
                  </a:cubicBezTo>
                  <a:cubicBezTo>
                    <a:pt x="1739" y="349"/>
                    <a:pt x="1748" y="352"/>
                    <a:pt x="1758" y="354"/>
                  </a:cubicBezTo>
                  <a:cubicBezTo>
                    <a:pt x="1761" y="359"/>
                    <a:pt x="1767" y="359"/>
                    <a:pt x="1771" y="362"/>
                  </a:cubicBezTo>
                  <a:cubicBezTo>
                    <a:pt x="1776" y="364"/>
                    <a:pt x="1782" y="363"/>
                    <a:pt x="1783" y="369"/>
                  </a:cubicBezTo>
                  <a:cubicBezTo>
                    <a:pt x="1788" y="367"/>
                    <a:pt x="1787" y="373"/>
                    <a:pt x="1791" y="372"/>
                  </a:cubicBezTo>
                  <a:cubicBezTo>
                    <a:pt x="1794" y="371"/>
                    <a:pt x="1796" y="373"/>
                    <a:pt x="1798" y="375"/>
                  </a:cubicBezTo>
                  <a:cubicBezTo>
                    <a:pt x="1805" y="373"/>
                    <a:pt x="1804" y="382"/>
                    <a:pt x="1812" y="379"/>
                  </a:cubicBezTo>
                  <a:cubicBezTo>
                    <a:pt x="1816" y="383"/>
                    <a:pt x="1822" y="383"/>
                    <a:pt x="1824" y="388"/>
                  </a:cubicBezTo>
                  <a:cubicBezTo>
                    <a:pt x="1829" y="389"/>
                    <a:pt x="1835" y="390"/>
                    <a:pt x="1838" y="392"/>
                  </a:cubicBezTo>
                  <a:cubicBezTo>
                    <a:pt x="1845" y="400"/>
                    <a:pt x="1856" y="399"/>
                    <a:pt x="1863" y="406"/>
                  </a:cubicBezTo>
                  <a:cubicBezTo>
                    <a:pt x="1876" y="404"/>
                    <a:pt x="1880" y="416"/>
                    <a:pt x="1893" y="413"/>
                  </a:cubicBezTo>
                  <a:cubicBezTo>
                    <a:pt x="1896" y="418"/>
                    <a:pt x="1903" y="418"/>
                    <a:pt x="1909" y="417"/>
                  </a:cubicBezTo>
                  <a:cubicBezTo>
                    <a:pt x="1911" y="424"/>
                    <a:pt x="1920" y="418"/>
                    <a:pt x="1923" y="421"/>
                  </a:cubicBezTo>
                  <a:cubicBezTo>
                    <a:pt x="1926" y="426"/>
                    <a:pt x="1935" y="422"/>
                    <a:pt x="1940" y="425"/>
                  </a:cubicBezTo>
                  <a:cubicBezTo>
                    <a:pt x="1945" y="426"/>
                    <a:pt x="1948" y="429"/>
                    <a:pt x="1955" y="427"/>
                  </a:cubicBezTo>
                  <a:cubicBezTo>
                    <a:pt x="1958" y="431"/>
                    <a:pt x="1968" y="425"/>
                    <a:pt x="1969" y="431"/>
                  </a:cubicBezTo>
                  <a:cubicBezTo>
                    <a:pt x="1976" y="429"/>
                    <a:pt x="1979" y="433"/>
                    <a:pt x="1987" y="430"/>
                  </a:cubicBezTo>
                  <a:cubicBezTo>
                    <a:pt x="1985" y="441"/>
                    <a:pt x="1971" y="437"/>
                    <a:pt x="1960" y="439"/>
                  </a:cubicBezTo>
                  <a:cubicBezTo>
                    <a:pt x="1954" y="441"/>
                    <a:pt x="1952" y="436"/>
                    <a:pt x="1948" y="435"/>
                  </a:cubicBezTo>
                  <a:cubicBezTo>
                    <a:pt x="1943" y="436"/>
                    <a:pt x="1938" y="436"/>
                    <a:pt x="1933" y="437"/>
                  </a:cubicBezTo>
                  <a:cubicBezTo>
                    <a:pt x="1929" y="431"/>
                    <a:pt x="1917" y="435"/>
                    <a:pt x="1912" y="430"/>
                  </a:cubicBezTo>
                  <a:cubicBezTo>
                    <a:pt x="1904" y="430"/>
                    <a:pt x="1898" y="426"/>
                    <a:pt x="1891" y="425"/>
                  </a:cubicBezTo>
                  <a:cubicBezTo>
                    <a:pt x="1878" y="420"/>
                    <a:pt x="1864" y="416"/>
                    <a:pt x="1851" y="412"/>
                  </a:cubicBezTo>
                  <a:cubicBezTo>
                    <a:pt x="1846" y="408"/>
                    <a:pt x="1837" y="409"/>
                    <a:pt x="1834" y="402"/>
                  </a:cubicBezTo>
                  <a:cubicBezTo>
                    <a:pt x="1826" y="407"/>
                    <a:pt x="1828" y="397"/>
                    <a:pt x="1822" y="400"/>
                  </a:cubicBezTo>
                  <a:cubicBezTo>
                    <a:pt x="1822" y="395"/>
                    <a:pt x="1815" y="398"/>
                    <a:pt x="1814" y="394"/>
                  </a:cubicBezTo>
                  <a:cubicBezTo>
                    <a:pt x="1807" y="393"/>
                    <a:pt x="1803" y="387"/>
                    <a:pt x="1795" y="387"/>
                  </a:cubicBezTo>
                  <a:cubicBezTo>
                    <a:pt x="1792" y="385"/>
                    <a:pt x="1790" y="382"/>
                    <a:pt x="1786" y="382"/>
                  </a:cubicBezTo>
                  <a:cubicBezTo>
                    <a:pt x="1785" y="378"/>
                    <a:pt x="1778" y="382"/>
                    <a:pt x="1778" y="377"/>
                  </a:cubicBezTo>
                  <a:cubicBezTo>
                    <a:pt x="1771" y="375"/>
                    <a:pt x="1765" y="371"/>
                    <a:pt x="1759" y="369"/>
                  </a:cubicBezTo>
                  <a:cubicBezTo>
                    <a:pt x="1758" y="367"/>
                    <a:pt x="1754" y="368"/>
                    <a:pt x="1754" y="365"/>
                  </a:cubicBezTo>
                  <a:cubicBezTo>
                    <a:pt x="1753" y="363"/>
                    <a:pt x="1751" y="364"/>
                    <a:pt x="1749" y="364"/>
                  </a:cubicBezTo>
                  <a:cubicBezTo>
                    <a:pt x="1749" y="359"/>
                    <a:pt x="1740" y="367"/>
                    <a:pt x="1742" y="359"/>
                  </a:cubicBezTo>
                  <a:cubicBezTo>
                    <a:pt x="1735" y="356"/>
                    <a:pt x="1730" y="353"/>
                    <a:pt x="1723" y="351"/>
                  </a:cubicBezTo>
                  <a:cubicBezTo>
                    <a:pt x="1722" y="345"/>
                    <a:pt x="1714" y="351"/>
                    <a:pt x="1713" y="346"/>
                  </a:cubicBezTo>
                  <a:cubicBezTo>
                    <a:pt x="1708" y="347"/>
                    <a:pt x="1709" y="341"/>
                    <a:pt x="1703" y="344"/>
                  </a:cubicBezTo>
                  <a:cubicBezTo>
                    <a:pt x="1699" y="338"/>
                    <a:pt x="1689" y="341"/>
                    <a:pt x="1684" y="336"/>
                  </a:cubicBezTo>
                  <a:cubicBezTo>
                    <a:pt x="1678" y="333"/>
                    <a:pt x="1671" y="331"/>
                    <a:pt x="1665" y="328"/>
                  </a:cubicBezTo>
                  <a:cubicBezTo>
                    <a:pt x="1657" y="328"/>
                    <a:pt x="1651" y="325"/>
                    <a:pt x="1646" y="321"/>
                  </a:cubicBezTo>
                  <a:cubicBezTo>
                    <a:pt x="1637" y="322"/>
                    <a:pt x="1631" y="319"/>
                    <a:pt x="1625" y="316"/>
                  </a:cubicBezTo>
                  <a:cubicBezTo>
                    <a:pt x="1605" y="316"/>
                    <a:pt x="1588" y="311"/>
                    <a:pt x="1569" y="310"/>
                  </a:cubicBezTo>
                  <a:cubicBezTo>
                    <a:pt x="1566" y="308"/>
                    <a:pt x="1561" y="307"/>
                    <a:pt x="1555" y="308"/>
                  </a:cubicBezTo>
                  <a:cubicBezTo>
                    <a:pt x="1552" y="306"/>
                    <a:pt x="1547" y="305"/>
                    <a:pt x="1542" y="306"/>
                  </a:cubicBezTo>
                  <a:cubicBezTo>
                    <a:pt x="1539" y="302"/>
                    <a:pt x="1531" y="307"/>
                    <a:pt x="1530" y="302"/>
                  </a:cubicBezTo>
                  <a:cubicBezTo>
                    <a:pt x="1523" y="304"/>
                    <a:pt x="1523" y="299"/>
                    <a:pt x="1516" y="302"/>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540" y="318"/>
                    <a:pt x="1528" y="317"/>
                    <a:pt x="1518" y="313"/>
                  </a:cubicBezTo>
                  <a:cubicBezTo>
                    <a:pt x="1496" y="308"/>
                    <a:pt x="1474" y="305"/>
                    <a:pt x="1448" y="305"/>
                  </a:cubicBezTo>
                  <a:cubicBezTo>
                    <a:pt x="1450" y="299"/>
                    <a:pt x="1460" y="303"/>
                    <a:pt x="1463" y="303"/>
                  </a:cubicBezTo>
                  <a:cubicBezTo>
                    <a:pt x="1470" y="301"/>
                    <a:pt x="1473" y="305"/>
                    <a:pt x="1481" y="302"/>
                  </a:cubicBezTo>
                  <a:cubicBezTo>
                    <a:pt x="1484" y="306"/>
                    <a:pt x="1492" y="301"/>
                    <a:pt x="1495" y="306"/>
                  </a:cubicBezTo>
                  <a:cubicBezTo>
                    <a:pt x="1502" y="303"/>
                    <a:pt x="1506" y="306"/>
                    <a:pt x="1511" y="307"/>
                  </a:cubicBezTo>
                  <a:cubicBezTo>
                    <a:pt x="1524" y="305"/>
                    <a:pt x="1530" y="312"/>
                    <a:pt x="1542" y="311"/>
                  </a:cubicBezTo>
                  <a:cubicBezTo>
                    <a:pt x="1546" y="313"/>
                    <a:pt x="1553" y="312"/>
                    <a:pt x="1556" y="315"/>
                  </a:cubicBezTo>
                  <a:cubicBezTo>
                    <a:pt x="1565" y="311"/>
                    <a:pt x="1566" y="318"/>
                    <a:pt x="1572" y="316"/>
                  </a:cubicBezTo>
                  <a:cubicBezTo>
                    <a:pt x="1582" y="318"/>
                    <a:pt x="1593" y="319"/>
                    <a:pt x="1602" y="322"/>
                  </a:cubicBezTo>
                  <a:cubicBezTo>
                    <a:pt x="1614" y="321"/>
                    <a:pt x="1622" y="326"/>
                    <a:pt x="1632" y="328"/>
                  </a:cubicBezTo>
                  <a:cubicBezTo>
                    <a:pt x="1642" y="329"/>
                    <a:pt x="1649" y="335"/>
                    <a:pt x="1660" y="336"/>
                  </a:cubicBezTo>
                  <a:cubicBezTo>
                    <a:pt x="1668" y="341"/>
                    <a:pt x="1676" y="345"/>
                    <a:pt x="1688" y="344"/>
                  </a:cubicBezTo>
                  <a:cubicBezTo>
                    <a:pt x="1692" y="347"/>
                    <a:pt x="1698" y="348"/>
                    <a:pt x="1701" y="353"/>
                  </a:cubicBezTo>
                  <a:cubicBezTo>
                    <a:pt x="1704" y="352"/>
                    <a:pt x="1706" y="355"/>
                    <a:pt x="1710" y="354"/>
                  </a:cubicBezTo>
                  <a:cubicBezTo>
                    <a:pt x="1712" y="355"/>
                    <a:pt x="1713" y="358"/>
                    <a:pt x="1717" y="357"/>
                  </a:cubicBezTo>
                  <a:cubicBezTo>
                    <a:pt x="1721" y="360"/>
                    <a:pt x="1727" y="360"/>
                    <a:pt x="1731" y="363"/>
                  </a:cubicBezTo>
                  <a:cubicBezTo>
                    <a:pt x="1734" y="367"/>
                    <a:pt x="1739" y="368"/>
                    <a:pt x="1744" y="370"/>
                  </a:cubicBezTo>
                  <a:cubicBezTo>
                    <a:pt x="1745" y="371"/>
                    <a:pt x="1749" y="371"/>
                    <a:pt x="1749" y="375"/>
                  </a:cubicBezTo>
                  <a:cubicBezTo>
                    <a:pt x="1751" y="377"/>
                    <a:pt x="1754" y="377"/>
                    <a:pt x="1758" y="376"/>
                  </a:cubicBezTo>
                  <a:cubicBezTo>
                    <a:pt x="1759" y="383"/>
                    <a:pt x="1767" y="380"/>
                    <a:pt x="1770" y="382"/>
                  </a:cubicBezTo>
                  <a:cubicBezTo>
                    <a:pt x="1772" y="384"/>
                    <a:pt x="1775" y="385"/>
                    <a:pt x="1777" y="386"/>
                  </a:cubicBezTo>
                  <a:cubicBezTo>
                    <a:pt x="1779" y="388"/>
                    <a:pt x="1781" y="390"/>
                    <a:pt x="1785" y="389"/>
                  </a:cubicBezTo>
                  <a:cubicBezTo>
                    <a:pt x="1788" y="392"/>
                    <a:pt x="1791" y="396"/>
                    <a:pt x="1797" y="395"/>
                  </a:cubicBezTo>
                  <a:cubicBezTo>
                    <a:pt x="1804" y="403"/>
                    <a:pt x="1814" y="405"/>
                    <a:pt x="1822" y="411"/>
                  </a:cubicBezTo>
                  <a:cubicBezTo>
                    <a:pt x="1833" y="412"/>
                    <a:pt x="1840" y="419"/>
                    <a:pt x="1850" y="421"/>
                  </a:cubicBezTo>
                  <a:cubicBezTo>
                    <a:pt x="1858" y="428"/>
                    <a:pt x="1872" y="424"/>
                    <a:pt x="1879" y="432"/>
                  </a:cubicBezTo>
                  <a:cubicBezTo>
                    <a:pt x="1886" y="430"/>
                    <a:pt x="1887" y="437"/>
                    <a:pt x="1895" y="435"/>
                  </a:cubicBezTo>
                  <a:cubicBezTo>
                    <a:pt x="1898" y="440"/>
                    <a:pt x="1906" y="436"/>
                    <a:pt x="1907" y="442"/>
                  </a:cubicBezTo>
                  <a:cubicBezTo>
                    <a:pt x="1917" y="440"/>
                    <a:pt x="1925" y="442"/>
                    <a:pt x="1932" y="444"/>
                  </a:cubicBezTo>
                  <a:cubicBezTo>
                    <a:pt x="1937" y="443"/>
                    <a:pt x="1939" y="446"/>
                    <a:pt x="1944" y="447"/>
                  </a:cubicBezTo>
                  <a:cubicBezTo>
                    <a:pt x="1946" y="450"/>
                    <a:pt x="1954" y="444"/>
                    <a:pt x="1953" y="451"/>
                  </a:cubicBezTo>
                  <a:cubicBezTo>
                    <a:pt x="1950" y="451"/>
                    <a:pt x="1943" y="456"/>
                    <a:pt x="1942" y="451"/>
                  </a:cubicBezTo>
                  <a:cubicBezTo>
                    <a:pt x="1941" y="448"/>
                    <a:pt x="1939" y="454"/>
                    <a:pt x="1937" y="450"/>
                  </a:cubicBezTo>
                  <a:cubicBezTo>
                    <a:pt x="1930" y="452"/>
                    <a:pt x="1924" y="452"/>
                    <a:pt x="1920" y="449"/>
                  </a:cubicBezTo>
                  <a:cubicBezTo>
                    <a:pt x="1913" y="449"/>
                    <a:pt x="1907" y="449"/>
                    <a:pt x="1902" y="447"/>
                  </a:cubicBezTo>
                  <a:cubicBezTo>
                    <a:pt x="1900" y="445"/>
                    <a:pt x="1896" y="447"/>
                    <a:pt x="1893" y="447"/>
                  </a:cubicBezTo>
                  <a:cubicBezTo>
                    <a:pt x="1890" y="446"/>
                    <a:pt x="1889" y="442"/>
                    <a:pt x="1885" y="444"/>
                  </a:cubicBezTo>
                  <a:cubicBezTo>
                    <a:pt x="1879" y="443"/>
                    <a:pt x="1872" y="443"/>
                    <a:pt x="1869" y="438"/>
                  </a:cubicBezTo>
                  <a:cubicBezTo>
                    <a:pt x="1862" y="439"/>
                    <a:pt x="1857" y="437"/>
                    <a:pt x="1853" y="434"/>
                  </a:cubicBezTo>
                  <a:cubicBezTo>
                    <a:pt x="1842" y="431"/>
                    <a:pt x="1831" y="430"/>
                    <a:pt x="1822" y="424"/>
                  </a:cubicBezTo>
                  <a:cubicBezTo>
                    <a:pt x="1814" y="426"/>
                    <a:pt x="1813" y="418"/>
                    <a:pt x="1804" y="421"/>
                  </a:cubicBezTo>
                  <a:cubicBezTo>
                    <a:pt x="1801" y="416"/>
                    <a:pt x="1796" y="414"/>
                    <a:pt x="1789" y="414"/>
                  </a:cubicBezTo>
                  <a:cubicBezTo>
                    <a:pt x="1781" y="408"/>
                    <a:pt x="1771" y="405"/>
                    <a:pt x="1762" y="399"/>
                  </a:cubicBezTo>
                  <a:cubicBezTo>
                    <a:pt x="1757" y="398"/>
                    <a:pt x="1753" y="395"/>
                    <a:pt x="1748" y="393"/>
                  </a:cubicBezTo>
                  <a:cubicBezTo>
                    <a:pt x="1746" y="391"/>
                    <a:pt x="1743" y="391"/>
                    <a:pt x="1741" y="390"/>
                  </a:cubicBezTo>
                  <a:cubicBezTo>
                    <a:pt x="1738" y="389"/>
                    <a:pt x="1737" y="385"/>
                    <a:pt x="1733" y="387"/>
                  </a:cubicBezTo>
                  <a:cubicBezTo>
                    <a:pt x="1726" y="379"/>
                    <a:pt x="1714" y="379"/>
                    <a:pt x="1706" y="372"/>
                  </a:cubicBezTo>
                  <a:cubicBezTo>
                    <a:pt x="1697" y="367"/>
                    <a:pt x="1687" y="361"/>
                    <a:pt x="1677" y="357"/>
                  </a:cubicBezTo>
                  <a:cubicBezTo>
                    <a:pt x="1674" y="357"/>
                    <a:pt x="1673" y="354"/>
                    <a:pt x="1670" y="354"/>
                  </a:cubicBezTo>
                  <a:cubicBezTo>
                    <a:pt x="1669" y="351"/>
                    <a:pt x="1663" y="354"/>
                    <a:pt x="1663" y="351"/>
                  </a:cubicBezTo>
                  <a:cubicBezTo>
                    <a:pt x="1660" y="351"/>
                    <a:pt x="1659" y="348"/>
                    <a:pt x="1655" y="348"/>
                  </a:cubicBezTo>
                  <a:cubicBezTo>
                    <a:pt x="1654" y="345"/>
                    <a:pt x="1649" y="348"/>
                    <a:pt x="1648" y="345"/>
                  </a:cubicBezTo>
                  <a:cubicBezTo>
                    <a:pt x="1643" y="344"/>
                    <a:pt x="1639" y="340"/>
                    <a:pt x="1632" y="341"/>
                  </a:cubicBezTo>
                  <a:cubicBezTo>
                    <a:pt x="1629" y="337"/>
                    <a:pt x="1622" y="338"/>
                    <a:pt x="1618" y="335"/>
                  </a:cubicBezTo>
                  <a:cubicBezTo>
                    <a:pt x="1609" y="338"/>
                    <a:pt x="1610" y="328"/>
                    <a:pt x="1601" y="331"/>
                  </a:cubicBezTo>
                  <a:cubicBezTo>
                    <a:pt x="1598" y="327"/>
                    <a:pt x="1591" y="328"/>
                    <a:pt x="1585" y="327"/>
                  </a:cubicBezTo>
                  <a:cubicBezTo>
                    <a:pt x="1580" y="324"/>
                    <a:pt x="1573" y="325"/>
                    <a:pt x="1567" y="324"/>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903" y="464"/>
                    <a:pt x="1895" y="468"/>
                    <a:pt x="1891" y="465"/>
                  </a:cubicBezTo>
                  <a:cubicBezTo>
                    <a:pt x="1887" y="466"/>
                    <a:pt x="1885" y="464"/>
                    <a:pt x="1882" y="464"/>
                  </a:cubicBezTo>
                  <a:cubicBezTo>
                    <a:pt x="1879" y="465"/>
                    <a:pt x="1874" y="467"/>
                    <a:pt x="1873" y="464"/>
                  </a:cubicBezTo>
                  <a:cubicBezTo>
                    <a:pt x="1870" y="460"/>
                    <a:pt x="1861" y="466"/>
                    <a:pt x="1859" y="459"/>
                  </a:cubicBezTo>
                  <a:cubicBezTo>
                    <a:pt x="1850" y="463"/>
                    <a:pt x="1849" y="457"/>
                    <a:pt x="1843" y="456"/>
                  </a:cubicBezTo>
                  <a:cubicBezTo>
                    <a:pt x="1838" y="455"/>
                    <a:pt x="1833" y="454"/>
                    <a:pt x="1829" y="452"/>
                  </a:cubicBezTo>
                  <a:cubicBezTo>
                    <a:pt x="1822" y="446"/>
                    <a:pt x="1809" y="448"/>
                    <a:pt x="1805" y="438"/>
                  </a:cubicBezTo>
                  <a:cubicBezTo>
                    <a:pt x="1785" y="438"/>
                    <a:pt x="1775" y="425"/>
                    <a:pt x="1758" y="422"/>
                  </a:cubicBezTo>
                  <a:cubicBezTo>
                    <a:pt x="1753" y="419"/>
                    <a:pt x="1749" y="416"/>
                    <a:pt x="1745" y="414"/>
                  </a:cubicBezTo>
                  <a:cubicBezTo>
                    <a:pt x="1739" y="413"/>
                    <a:pt x="1735" y="409"/>
                    <a:pt x="1729" y="410"/>
                  </a:cubicBezTo>
                  <a:cubicBezTo>
                    <a:pt x="1717" y="400"/>
                    <a:pt x="1704" y="394"/>
                    <a:pt x="1688" y="391"/>
                  </a:cubicBezTo>
                  <a:cubicBezTo>
                    <a:pt x="1687" y="386"/>
                    <a:pt x="1681" y="389"/>
                    <a:pt x="1680" y="385"/>
                  </a:cubicBezTo>
                  <a:cubicBezTo>
                    <a:pt x="1679" y="382"/>
                    <a:pt x="1675" y="381"/>
                    <a:pt x="1671" y="383"/>
                  </a:cubicBezTo>
                  <a:cubicBezTo>
                    <a:pt x="1671" y="377"/>
                    <a:pt x="1665" y="379"/>
                    <a:pt x="1663" y="377"/>
                  </a:cubicBezTo>
                  <a:cubicBezTo>
                    <a:pt x="1662" y="375"/>
                    <a:pt x="1659" y="374"/>
                    <a:pt x="1656" y="374"/>
                  </a:cubicBezTo>
                  <a:cubicBezTo>
                    <a:pt x="1651" y="371"/>
                    <a:pt x="1646" y="367"/>
                    <a:pt x="1639" y="366"/>
                  </a:cubicBezTo>
                  <a:cubicBezTo>
                    <a:pt x="1636" y="361"/>
                    <a:pt x="1628" y="362"/>
                    <a:pt x="1626" y="355"/>
                  </a:cubicBezTo>
                  <a:cubicBezTo>
                    <a:pt x="1619" y="357"/>
                    <a:pt x="1617" y="350"/>
                    <a:pt x="1610" y="352"/>
                  </a:cubicBezTo>
                  <a:cubicBezTo>
                    <a:pt x="1608" y="345"/>
                    <a:pt x="1600" y="350"/>
                    <a:pt x="1599" y="342"/>
                  </a:cubicBezTo>
                  <a:cubicBezTo>
                    <a:pt x="1586" y="344"/>
                    <a:pt x="1582" y="333"/>
                    <a:pt x="1571" y="332"/>
                  </a:cubicBezTo>
                  <a:cubicBezTo>
                    <a:pt x="1571" y="325"/>
                    <a:pt x="1576" y="333"/>
                    <a:pt x="1579" y="330"/>
                  </a:cubicBezTo>
                  <a:cubicBezTo>
                    <a:pt x="1580" y="334"/>
                    <a:pt x="1587" y="330"/>
                    <a:pt x="1589" y="333"/>
                  </a:cubicBezTo>
                  <a:cubicBezTo>
                    <a:pt x="1596" y="333"/>
                    <a:pt x="1599" y="338"/>
                    <a:pt x="1607" y="337"/>
                  </a:cubicBezTo>
                  <a:cubicBezTo>
                    <a:pt x="1615" y="345"/>
                    <a:pt x="1630" y="345"/>
                    <a:pt x="1640" y="350"/>
                  </a:cubicBezTo>
                  <a:cubicBezTo>
                    <a:pt x="1645" y="355"/>
                    <a:pt x="1653" y="355"/>
                    <a:pt x="1657" y="358"/>
                  </a:cubicBezTo>
                  <a:cubicBezTo>
                    <a:pt x="1660" y="360"/>
                    <a:pt x="1665" y="358"/>
                    <a:pt x="1665" y="364"/>
                  </a:cubicBezTo>
                  <a:cubicBezTo>
                    <a:pt x="1669" y="363"/>
                    <a:pt x="1671" y="364"/>
                    <a:pt x="1672" y="367"/>
                  </a:cubicBezTo>
                  <a:cubicBezTo>
                    <a:pt x="1685" y="369"/>
                    <a:pt x="1693" y="379"/>
                    <a:pt x="1706" y="381"/>
                  </a:cubicBezTo>
                  <a:cubicBezTo>
                    <a:pt x="1709" y="387"/>
                    <a:pt x="1718" y="385"/>
                    <a:pt x="1721" y="391"/>
                  </a:cubicBezTo>
                  <a:cubicBezTo>
                    <a:pt x="1726" y="389"/>
                    <a:pt x="1726" y="395"/>
                    <a:pt x="1730" y="394"/>
                  </a:cubicBezTo>
                  <a:cubicBezTo>
                    <a:pt x="1735" y="392"/>
                    <a:pt x="1734" y="398"/>
                    <a:pt x="1737" y="397"/>
                  </a:cubicBezTo>
                  <a:cubicBezTo>
                    <a:pt x="1745" y="398"/>
                    <a:pt x="1748" y="403"/>
                    <a:pt x="1754" y="405"/>
                  </a:cubicBezTo>
                  <a:cubicBezTo>
                    <a:pt x="1758" y="411"/>
                    <a:pt x="1765" y="409"/>
                    <a:pt x="1769" y="414"/>
                  </a:cubicBezTo>
                  <a:cubicBezTo>
                    <a:pt x="1776" y="415"/>
                    <a:pt x="1781" y="418"/>
                    <a:pt x="1786" y="422"/>
                  </a:cubicBezTo>
                  <a:cubicBezTo>
                    <a:pt x="1790" y="426"/>
                    <a:pt x="1799" y="423"/>
                    <a:pt x="1801" y="430"/>
                  </a:cubicBezTo>
                  <a:cubicBezTo>
                    <a:pt x="1815" y="430"/>
                    <a:pt x="1822" y="439"/>
                    <a:pt x="1838" y="437"/>
                  </a:cubicBezTo>
                  <a:cubicBezTo>
                    <a:pt x="1848" y="447"/>
                    <a:pt x="1865" y="445"/>
                    <a:pt x="1876" y="454"/>
                  </a:cubicBezTo>
                  <a:cubicBezTo>
                    <a:pt x="1881" y="453"/>
                    <a:pt x="1885" y="454"/>
                    <a:pt x="1888" y="457"/>
                  </a:cubicBezTo>
                  <a:cubicBezTo>
                    <a:pt x="1891" y="455"/>
                    <a:pt x="1892" y="458"/>
                    <a:pt x="1895" y="458"/>
                  </a:cubicBezTo>
                  <a:cubicBezTo>
                    <a:pt x="1895" y="455"/>
                    <a:pt x="1896" y="456"/>
                    <a:pt x="1897" y="457"/>
                  </a:cubicBezTo>
                  <a:cubicBezTo>
                    <a:pt x="1904" y="458"/>
                    <a:pt x="1912" y="458"/>
                    <a:pt x="1918" y="462"/>
                  </a:cubicBezTo>
                  <a:cubicBezTo>
                    <a:pt x="1925" y="456"/>
                    <a:pt x="1939" y="461"/>
                    <a:pt x="1947" y="464"/>
                  </a:cubicBezTo>
                  <a:cubicBezTo>
                    <a:pt x="1948" y="463"/>
                    <a:pt x="1948" y="461"/>
                    <a:pt x="1950" y="461"/>
                  </a:cubicBezTo>
                  <a:cubicBezTo>
                    <a:pt x="1953" y="461"/>
                    <a:pt x="1952" y="463"/>
                    <a:pt x="1951" y="463"/>
                  </a:cubicBezTo>
                  <a:cubicBezTo>
                    <a:pt x="1946" y="472"/>
                    <a:pt x="1931" y="465"/>
                    <a:pt x="1923" y="470"/>
                  </a:cubicBezTo>
                  <a:close/>
                  <a:moveTo>
                    <a:pt x="1923" y="528"/>
                  </a:moveTo>
                  <a:cubicBezTo>
                    <a:pt x="1926" y="518"/>
                    <a:pt x="1933" y="511"/>
                    <a:pt x="1938" y="503"/>
                  </a:cubicBezTo>
                  <a:cubicBezTo>
                    <a:pt x="1943" y="498"/>
                    <a:pt x="1951" y="496"/>
                    <a:pt x="1953" y="489"/>
                  </a:cubicBezTo>
                  <a:cubicBezTo>
                    <a:pt x="1959" y="485"/>
                    <a:pt x="1964" y="480"/>
                    <a:pt x="1969" y="475"/>
                  </a:cubicBezTo>
                  <a:cubicBezTo>
                    <a:pt x="1972" y="476"/>
                    <a:pt x="1969" y="477"/>
                    <a:pt x="1969" y="479"/>
                  </a:cubicBezTo>
                  <a:cubicBezTo>
                    <a:pt x="1968" y="481"/>
                    <a:pt x="1966" y="482"/>
                    <a:pt x="1966" y="485"/>
                  </a:cubicBezTo>
                  <a:cubicBezTo>
                    <a:pt x="1964" y="488"/>
                    <a:pt x="1965" y="493"/>
                    <a:pt x="1961" y="494"/>
                  </a:cubicBezTo>
                  <a:cubicBezTo>
                    <a:pt x="1958" y="497"/>
                    <a:pt x="1958" y="501"/>
                    <a:pt x="1956" y="504"/>
                  </a:cubicBezTo>
                  <a:cubicBezTo>
                    <a:pt x="1956" y="508"/>
                    <a:pt x="1948" y="507"/>
                    <a:pt x="1951" y="514"/>
                  </a:cubicBezTo>
                  <a:cubicBezTo>
                    <a:pt x="1945" y="519"/>
                    <a:pt x="1942" y="526"/>
                    <a:pt x="1939" y="534"/>
                  </a:cubicBezTo>
                  <a:cubicBezTo>
                    <a:pt x="1932" y="538"/>
                    <a:pt x="1936" y="549"/>
                    <a:pt x="1929" y="553"/>
                  </a:cubicBezTo>
                  <a:cubicBezTo>
                    <a:pt x="1927" y="569"/>
                    <a:pt x="1915" y="579"/>
                    <a:pt x="1910" y="594"/>
                  </a:cubicBezTo>
                  <a:cubicBezTo>
                    <a:pt x="1907" y="597"/>
                    <a:pt x="1908" y="603"/>
                    <a:pt x="1906" y="606"/>
                  </a:cubicBezTo>
                  <a:cubicBezTo>
                    <a:pt x="1901" y="608"/>
                    <a:pt x="1903" y="613"/>
                    <a:pt x="1901" y="616"/>
                  </a:cubicBezTo>
                  <a:cubicBezTo>
                    <a:pt x="1896" y="621"/>
                    <a:pt x="1895" y="629"/>
                    <a:pt x="1889" y="634"/>
                  </a:cubicBezTo>
                  <a:cubicBezTo>
                    <a:pt x="1885" y="653"/>
                    <a:pt x="1877" y="670"/>
                    <a:pt x="1867" y="684"/>
                  </a:cubicBezTo>
                  <a:cubicBezTo>
                    <a:pt x="1866" y="694"/>
                    <a:pt x="1857" y="699"/>
                    <a:pt x="1856" y="708"/>
                  </a:cubicBezTo>
                  <a:cubicBezTo>
                    <a:pt x="1852" y="712"/>
                    <a:pt x="1848" y="714"/>
                    <a:pt x="1849" y="721"/>
                  </a:cubicBezTo>
                  <a:cubicBezTo>
                    <a:pt x="1845" y="723"/>
                    <a:pt x="1842" y="726"/>
                    <a:pt x="1842" y="731"/>
                  </a:cubicBezTo>
                  <a:cubicBezTo>
                    <a:pt x="1838" y="738"/>
                    <a:pt x="1833" y="746"/>
                    <a:pt x="1828" y="753"/>
                  </a:cubicBezTo>
                  <a:cubicBezTo>
                    <a:pt x="1826" y="755"/>
                    <a:pt x="1826" y="758"/>
                    <a:pt x="1825" y="760"/>
                  </a:cubicBezTo>
                  <a:cubicBezTo>
                    <a:pt x="1821" y="760"/>
                    <a:pt x="1821" y="763"/>
                    <a:pt x="1822" y="765"/>
                  </a:cubicBezTo>
                  <a:cubicBezTo>
                    <a:pt x="1818" y="768"/>
                    <a:pt x="1816" y="771"/>
                    <a:pt x="1814" y="775"/>
                  </a:cubicBezTo>
                  <a:cubicBezTo>
                    <a:pt x="1807" y="781"/>
                    <a:pt x="1802" y="788"/>
                    <a:pt x="1798" y="796"/>
                  </a:cubicBezTo>
                  <a:cubicBezTo>
                    <a:pt x="1792" y="797"/>
                    <a:pt x="1791" y="802"/>
                    <a:pt x="1789" y="807"/>
                  </a:cubicBezTo>
                  <a:cubicBezTo>
                    <a:pt x="1784" y="808"/>
                    <a:pt x="1782" y="812"/>
                    <a:pt x="1780" y="815"/>
                  </a:cubicBezTo>
                  <a:cubicBezTo>
                    <a:pt x="1774" y="816"/>
                    <a:pt x="1778" y="808"/>
                    <a:pt x="1780" y="808"/>
                  </a:cubicBezTo>
                  <a:cubicBezTo>
                    <a:pt x="1778" y="803"/>
                    <a:pt x="1784" y="803"/>
                    <a:pt x="1783" y="799"/>
                  </a:cubicBezTo>
                  <a:cubicBezTo>
                    <a:pt x="1787" y="794"/>
                    <a:pt x="1788" y="787"/>
                    <a:pt x="1791" y="782"/>
                  </a:cubicBezTo>
                  <a:cubicBezTo>
                    <a:pt x="1797" y="778"/>
                    <a:pt x="1794" y="769"/>
                    <a:pt x="1799" y="765"/>
                  </a:cubicBezTo>
                  <a:cubicBezTo>
                    <a:pt x="1802" y="759"/>
                    <a:pt x="1803" y="752"/>
                    <a:pt x="1807" y="748"/>
                  </a:cubicBezTo>
                  <a:cubicBezTo>
                    <a:pt x="1812" y="744"/>
                    <a:pt x="1811" y="736"/>
                    <a:pt x="1815" y="731"/>
                  </a:cubicBezTo>
                  <a:cubicBezTo>
                    <a:pt x="1819" y="726"/>
                    <a:pt x="1817" y="717"/>
                    <a:pt x="1823" y="714"/>
                  </a:cubicBezTo>
                  <a:cubicBezTo>
                    <a:pt x="1825" y="701"/>
                    <a:pt x="1834" y="693"/>
                    <a:pt x="1837" y="681"/>
                  </a:cubicBezTo>
                  <a:cubicBezTo>
                    <a:pt x="1845" y="671"/>
                    <a:pt x="1848" y="658"/>
                    <a:pt x="1853" y="647"/>
                  </a:cubicBezTo>
                  <a:cubicBezTo>
                    <a:pt x="1854" y="640"/>
                    <a:pt x="1863" y="638"/>
                    <a:pt x="1861" y="630"/>
                  </a:cubicBezTo>
                  <a:cubicBezTo>
                    <a:pt x="1866" y="629"/>
                    <a:pt x="1863" y="623"/>
                    <a:pt x="1867" y="622"/>
                  </a:cubicBezTo>
                  <a:cubicBezTo>
                    <a:pt x="1865" y="618"/>
                    <a:pt x="1870" y="618"/>
                    <a:pt x="1870" y="615"/>
                  </a:cubicBezTo>
                  <a:cubicBezTo>
                    <a:pt x="1872" y="609"/>
                    <a:pt x="1873" y="602"/>
                    <a:pt x="1878" y="598"/>
                  </a:cubicBezTo>
                  <a:cubicBezTo>
                    <a:pt x="1874" y="591"/>
                    <a:pt x="1884" y="595"/>
                    <a:pt x="1880" y="589"/>
                  </a:cubicBezTo>
                  <a:cubicBezTo>
                    <a:pt x="1884" y="588"/>
                    <a:pt x="1881" y="581"/>
                    <a:pt x="1886" y="581"/>
                  </a:cubicBezTo>
                  <a:cubicBezTo>
                    <a:pt x="1889" y="576"/>
                    <a:pt x="1895" y="572"/>
                    <a:pt x="1894" y="564"/>
                  </a:cubicBezTo>
                  <a:cubicBezTo>
                    <a:pt x="1900" y="564"/>
                    <a:pt x="1897" y="559"/>
                    <a:pt x="1899" y="556"/>
                  </a:cubicBezTo>
                  <a:cubicBezTo>
                    <a:pt x="1902" y="555"/>
                    <a:pt x="1903" y="553"/>
                    <a:pt x="1902" y="549"/>
                  </a:cubicBezTo>
                  <a:cubicBezTo>
                    <a:pt x="1909" y="548"/>
                    <a:pt x="1907" y="540"/>
                    <a:pt x="1914" y="538"/>
                  </a:cubicBezTo>
                  <a:cubicBezTo>
                    <a:pt x="1916" y="534"/>
                    <a:pt x="1916" y="529"/>
                    <a:pt x="1923" y="528"/>
                  </a:cubicBezTo>
                  <a:close/>
                  <a:moveTo>
                    <a:pt x="1897" y="530"/>
                  </a:moveTo>
                  <a:cubicBezTo>
                    <a:pt x="1900" y="530"/>
                    <a:pt x="1902" y="528"/>
                    <a:pt x="1902" y="525"/>
                  </a:cubicBezTo>
                  <a:cubicBezTo>
                    <a:pt x="1902" y="522"/>
                    <a:pt x="1906" y="523"/>
                    <a:pt x="1906" y="520"/>
                  </a:cubicBezTo>
                  <a:cubicBezTo>
                    <a:pt x="1911" y="518"/>
                    <a:pt x="1911" y="512"/>
                    <a:pt x="1917" y="511"/>
                  </a:cubicBezTo>
                  <a:cubicBezTo>
                    <a:pt x="1921" y="520"/>
                    <a:pt x="1910" y="520"/>
                    <a:pt x="1909" y="526"/>
                  </a:cubicBezTo>
                  <a:cubicBezTo>
                    <a:pt x="1905" y="529"/>
                    <a:pt x="1902" y="534"/>
                    <a:pt x="1900" y="538"/>
                  </a:cubicBezTo>
                  <a:cubicBezTo>
                    <a:pt x="1892" y="545"/>
                    <a:pt x="1890" y="556"/>
                    <a:pt x="1883" y="564"/>
                  </a:cubicBezTo>
                  <a:cubicBezTo>
                    <a:pt x="1880" y="565"/>
                    <a:pt x="1883" y="570"/>
                    <a:pt x="1880" y="571"/>
                  </a:cubicBezTo>
                  <a:cubicBezTo>
                    <a:pt x="1879" y="574"/>
                    <a:pt x="1876" y="575"/>
                    <a:pt x="1876" y="578"/>
                  </a:cubicBezTo>
                  <a:cubicBezTo>
                    <a:pt x="1871" y="581"/>
                    <a:pt x="1874" y="589"/>
                    <a:pt x="1868" y="591"/>
                  </a:cubicBezTo>
                  <a:cubicBezTo>
                    <a:pt x="1866" y="602"/>
                    <a:pt x="1857" y="609"/>
                    <a:pt x="1858" y="621"/>
                  </a:cubicBezTo>
                  <a:cubicBezTo>
                    <a:pt x="1848" y="629"/>
                    <a:pt x="1848" y="644"/>
                    <a:pt x="1839" y="651"/>
                  </a:cubicBezTo>
                  <a:cubicBezTo>
                    <a:pt x="1839" y="662"/>
                    <a:pt x="1834" y="668"/>
                    <a:pt x="1830" y="675"/>
                  </a:cubicBezTo>
                  <a:cubicBezTo>
                    <a:pt x="1825" y="682"/>
                    <a:pt x="1824" y="691"/>
                    <a:pt x="1818" y="697"/>
                  </a:cubicBezTo>
                  <a:cubicBezTo>
                    <a:pt x="1816" y="706"/>
                    <a:pt x="1813" y="714"/>
                    <a:pt x="1807" y="719"/>
                  </a:cubicBezTo>
                  <a:cubicBezTo>
                    <a:pt x="1807" y="730"/>
                    <a:pt x="1799" y="734"/>
                    <a:pt x="1800" y="745"/>
                  </a:cubicBezTo>
                  <a:cubicBezTo>
                    <a:pt x="1794" y="747"/>
                    <a:pt x="1794" y="753"/>
                    <a:pt x="1791" y="758"/>
                  </a:cubicBezTo>
                  <a:cubicBezTo>
                    <a:pt x="1789" y="762"/>
                    <a:pt x="1786" y="765"/>
                    <a:pt x="1785" y="770"/>
                  </a:cubicBezTo>
                  <a:cubicBezTo>
                    <a:pt x="1785" y="773"/>
                    <a:pt x="1784" y="776"/>
                    <a:pt x="1782" y="777"/>
                  </a:cubicBezTo>
                  <a:cubicBezTo>
                    <a:pt x="1780" y="779"/>
                    <a:pt x="1781" y="783"/>
                    <a:pt x="1778" y="784"/>
                  </a:cubicBezTo>
                  <a:cubicBezTo>
                    <a:pt x="1779" y="791"/>
                    <a:pt x="1775" y="793"/>
                    <a:pt x="1772" y="796"/>
                  </a:cubicBezTo>
                  <a:cubicBezTo>
                    <a:pt x="1774" y="804"/>
                    <a:pt x="1764" y="804"/>
                    <a:pt x="1768" y="813"/>
                  </a:cubicBezTo>
                  <a:cubicBezTo>
                    <a:pt x="1763" y="815"/>
                    <a:pt x="1763" y="820"/>
                    <a:pt x="1761" y="825"/>
                  </a:cubicBezTo>
                  <a:cubicBezTo>
                    <a:pt x="1758" y="828"/>
                    <a:pt x="1758" y="834"/>
                    <a:pt x="1755" y="837"/>
                  </a:cubicBezTo>
                  <a:cubicBezTo>
                    <a:pt x="1754" y="842"/>
                    <a:pt x="1749" y="844"/>
                    <a:pt x="1748" y="849"/>
                  </a:cubicBezTo>
                  <a:cubicBezTo>
                    <a:pt x="1742" y="853"/>
                    <a:pt x="1738" y="859"/>
                    <a:pt x="1730" y="862"/>
                  </a:cubicBezTo>
                  <a:cubicBezTo>
                    <a:pt x="1731" y="864"/>
                    <a:pt x="1736" y="862"/>
                    <a:pt x="1739" y="862"/>
                  </a:cubicBezTo>
                  <a:cubicBezTo>
                    <a:pt x="1733" y="875"/>
                    <a:pt x="1723" y="885"/>
                    <a:pt x="1714" y="895"/>
                  </a:cubicBezTo>
                  <a:cubicBezTo>
                    <a:pt x="1712" y="896"/>
                    <a:pt x="1713" y="894"/>
                    <a:pt x="1714" y="893"/>
                  </a:cubicBezTo>
                  <a:cubicBezTo>
                    <a:pt x="1713" y="882"/>
                    <a:pt x="1721" y="876"/>
                    <a:pt x="1722" y="865"/>
                  </a:cubicBezTo>
                  <a:cubicBezTo>
                    <a:pt x="1726" y="863"/>
                    <a:pt x="1727" y="859"/>
                    <a:pt x="1732" y="857"/>
                  </a:cubicBezTo>
                  <a:cubicBezTo>
                    <a:pt x="1733" y="846"/>
                    <a:pt x="1741" y="839"/>
                    <a:pt x="1745" y="830"/>
                  </a:cubicBezTo>
                  <a:cubicBezTo>
                    <a:pt x="1745" y="825"/>
                    <a:pt x="1752" y="824"/>
                    <a:pt x="1751" y="818"/>
                  </a:cubicBezTo>
                  <a:cubicBezTo>
                    <a:pt x="1756" y="815"/>
                    <a:pt x="1755" y="809"/>
                    <a:pt x="1758" y="806"/>
                  </a:cubicBezTo>
                  <a:cubicBezTo>
                    <a:pt x="1765" y="800"/>
                    <a:pt x="1765" y="788"/>
                    <a:pt x="1771" y="781"/>
                  </a:cubicBezTo>
                  <a:cubicBezTo>
                    <a:pt x="1771" y="775"/>
                    <a:pt x="1772" y="771"/>
                    <a:pt x="1775" y="767"/>
                  </a:cubicBezTo>
                  <a:cubicBezTo>
                    <a:pt x="1778" y="764"/>
                    <a:pt x="1777" y="757"/>
                    <a:pt x="1779" y="753"/>
                  </a:cubicBezTo>
                  <a:cubicBezTo>
                    <a:pt x="1785" y="750"/>
                    <a:pt x="1782" y="742"/>
                    <a:pt x="1786" y="739"/>
                  </a:cubicBezTo>
                  <a:cubicBezTo>
                    <a:pt x="1789" y="738"/>
                    <a:pt x="1785" y="732"/>
                    <a:pt x="1789" y="731"/>
                  </a:cubicBezTo>
                  <a:cubicBezTo>
                    <a:pt x="1789" y="729"/>
                    <a:pt x="1793" y="729"/>
                    <a:pt x="1792" y="726"/>
                  </a:cubicBezTo>
                  <a:cubicBezTo>
                    <a:pt x="1790" y="719"/>
                    <a:pt x="1799" y="720"/>
                    <a:pt x="1796" y="712"/>
                  </a:cubicBezTo>
                  <a:cubicBezTo>
                    <a:pt x="1800" y="709"/>
                    <a:pt x="1799" y="703"/>
                    <a:pt x="1803" y="700"/>
                  </a:cubicBezTo>
                  <a:cubicBezTo>
                    <a:pt x="1805" y="690"/>
                    <a:pt x="1808" y="681"/>
                    <a:pt x="1811" y="672"/>
                  </a:cubicBezTo>
                  <a:cubicBezTo>
                    <a:pt x="1816" y="669"/>
                    <a:pt x="1812" y="661"/>
                    <a:pt x="1818" y="660"/>
                  </a:cubicBezTo>
                  <a:cubicBezTo>
                    <a:pt x="1821" y="659"/>
                    <a:pt x="1818" y="653"/>
                    <a:pt x="1821" y="652"/>
                  </a:cubicBezTo>
                  <a:cubicBezTo>
                    <a:pt x="1822" y="651"/>
                    <a:pt x="1823" y="649"/>
                    <a:pt x="1822" y="646"/>
                  </a:cubicBezTo>
                  <a:cubicBezTo>
                    <a:pt x="1829" y="643"/>
                    <a:pt x="1826" y="635"/>
                    <a:pt x="1833" y="633"/>
                  </a:cubicBezTo>
                  <a:cubicBezTo>
                    <a:pt x="1830" y="627"/>
                    <a:pt x="1837" y="627"/>
                    <a:pt x="1836" y="623"/>
                  </a:cubicBezTo>
                  <a:cubicBezTo>
                    <a:pt x="1834" y="619"/>
                    <a:pt x="1839" y="619"/>
                    <a:pt x="1839" y="616"/>
                  </a:cubicBezTo>
                  <a:cubicBezTo>
                    <a:pt x="1843" y="612"/>
                    <a:pt x="1842" y="605"/>
                    <a:pt x="1845" y="599"/>
                  </a:cubicBezTo>
                  <a:cubicBezTo>
                    <a:pt x="1847" y="598"/>
                    <a:pt x="1848" y="597"/>
                    <a:pt x="1848" y="594"/>
                  </a:cubicBezTo>
                  <a:cubicBezTo>
                    <a:pt x="1848" y="592"/>
                    <a:pt x="1852" y="592"/>
                    <a:pt x="1852" y="589"/>
                  </a:cubicBezTo>
                  <a:cubicBezTo>
                    <a:pt x="1856" y="588"/>
                    <a:pt x="1855" y="583"/>
                    <a:pt x="1859" y="581"/>
                  </a:cubicBezTo>
                  <a:cubicBezTo>
                    <a:pt x="1862" y="574"/>
                    <a:pt x="1869" y="569"/>
                    <a:pt x="1871" y="561"/>
                  </a:cubicBezTo>
                  <a:cubicBezTo>
                    <a:pt x="1875" y="560"/>
                    <a:pt x="1876" y="556"/>
                    <a:pt x="1881" y="555"/>
                  </a:cubicBezTo>
                  <a:cubicBezTo>
                    <a:pt x="1885" y="546"/>
                    <a:pt x="1893" y="540"/>
                    <a:pt x="1897" y="530"/>
                  </a:cubicBezTo>
                  <a:close/>
                  <a:moveTo>
                    <a:pt x="1824" y="596"/>
                  </a:moveTo>
                  <a:cubicBezTo>
                    <a:pt x="1827" y="593"/>
                    <a:pt x="1832" y="591"/>
                    <a:pt x="1831" y="584"/>
                  </a:cubicBezTo>
                  <a:cubicBezTo>
                    <a:pt x="1838" y="584"/>
                    <a:pt x="1836" y="578"/>
                    <a:pt x="1838" y="574"/>
                  </a:cubicBezTo>
                  <a:cubicBezTo>
                    <a:pt x="1848" y="568"/>
                    <a:pt x="1850" y="557"/>
                    <a:pt x="1861" y="552"/>
                  </a:cubicBezTo>
                  <a:cubicBezTo>
                    <a:pt x="1861" y="547"/>
                    <a:pt x="1867" y="544"/>
                    <a:pt x="1869" y="540"/>
                  </a:cubicBezTo>
                  <a:cubicBezTo>
                    <a:pt x="1874" y="540"/>
                    <a:pt x="1872" y="535"/>
                    <a:pt x="1875" y="534"/>
                  </a:cubicBezTo>
                  <a:cubicBezTo>
                    <a:pt x="1877" y="532"/>
                    <a:pt x="1881" y="532"/>
                    <a:pt x="1881" y="529"/>
                  </a:cubicBezTo>
                  <a:cubicBezTo>
                    <a:pt x="1888" y="530"/>
                    <a:pt x="1879" y="535"/>
                    <a:pt x="1880" y="538"/>
                  </a:cubicBezTo>
                  <a:cubicBezTo>
                    <a:pt x="1877" y="539"/>
                    <a:pt x="1876" y="542"/>
                    <a:pt x="1875" y="545"/>
                  </a:cubicBezTo>
                  <a:cubicBezTo>
                    <a:pt x="1870" y="544"/>
                    <a:pt x="1873" y="549"/>
                    <a:pt x="1871" y="550"/>
                  </a:cubicBezTo>
                  <a:cubicBezTo>
                    <a:pt x="1870" y="552"/>
                    <a:pt x="1866" y="551"/>
                    <a:pt x="1867" y="553"/>
                  </a:cubicBezTo>
                  <a:cubicBezTo>
                    <a:pt x="1863" y="554"/>
                    <a:pt x="1866" y="560"/>
                    <a:pt x="1860" y="559"/>
                  </a:cubicBezTo>
                  <a:cubicBezTo>
                    <a:pt x="1858" y="562"/>
                    <a:pt x="1857" y="566"/>
                    <a:pt x="1855" y="569"/>
                  </a:cubicBezTo>
                  <a:cubicBezTo>
                    <a:pt x="1850" y="569"/>
                    <a:pt x="1854" y="575"/>
                    <a:pt x="1850" y="576"/>
                  </a:cubicBezTo>
                  <a:cubicBezTo>
                    <a:pt x="1845" y="582"/>
                    <a:pt x="1844" y="589"/>
                    <a:pt x="1837" y="592"/>
                  </a:cubicBezTo>
                  <a:cubicBezTo>
                    <a:pt x="1836" y="603"/>
                    <a:pt x="1828" y="609"/>
                    <a:pt x="1826" y="620"/>
                  </a:cubicBezTo>
                  <a:cubicBezTo>
                    <a:pt x="1822" y="623"/>
                    <a:pt x="1825" y="632"/>
                    <a:pt x="1818" y="633"/>
                  </a:cubicBezTo>
                  <a:cubicBezTo>
                    <a:pt x="1819" y="640"/>
                    <a:pt x="1815" y="642"/>
                    <a:pt x="1814" y="647"/>
                  </a:cubicBezTo>
                  <a:cubicBezTo>
                    <a:pt x="1810" y="651"/>
                    <a:pt x="1809" y="656"/>
                    <a:pt x="1807" y="662"/>
                  </a:cubicBezTo>
                  <a:cubicBezTo>
                    <a:pt x="1805" y="665"/>
                    <a:pt x="1801" y="669"/>
                    <a:pt x="1801" y="674"/>
                  </a:cubicBezTo>
                  <a:cubicBezTo>
                    <a:pt x="1798" y="678"/>
                    <a:pt x="1798" y="685"/>
                    <a:pt x="1794" y="688"/>
                  </a:cubicBezTo>
                  <a:cubicBezTo>
                    <a:pt x="1795" y="694"/>
                    <a:pt x="1792" y="698"/>
                    <a:pt x="1793" y="704"/>
                  </a:cubicBezTo>
                  <a:cubicBezTo>
                    <a:pt x="1786" y="713"/>
                    <a:pt x="1784" y="727"/>
                    <a:pt x="1776" y="736"/>
                  </a:cubicBezTo>
                  <a:cubicBezTo>
                    <a:pt x="1774" y="739"/>
                    <a:pt x="1776" y="746"/>
                    <a:pt x="1772" y="750"/>
                  </a:cubicBezTo>
                  <a:cubicBezTo>
                    <a:pt x="1771" y="751"/>
                    <a:pt x="1769" y="750"/>
                    <a:pt x="1770" y="752"/>
                  </a:cubicBezTo>
                  <a:cubicBezTo>
                    <a:pt x="1773" y="758"/>
                    <a:pt x="1767" y="757"/>
                    <a:pt x="1768" y="762"/>
                  </a:cubicBezTo>
                  <a:cubicBezTo>
                    <a:pt x="1766" y="764"/>
                    <a:pt x="1767" y="768"/>
                    <a:pt x="1765" y="769"/>
                  </a:cubicBezTo>
                  <a:cubicBezTo>
                    <a:pt x="1763" y="782"/>
                    <a:pt x="1755" y="790"/>
                    <a:pt x="1753" y="802"/>
                  </a:cubicBezTo>
                  <a:cubicBezTo>
                    <a:pt x="1745" y="811"/>
                    <a:pt x="1743" y="823"/>
                    <a:pt x="1736" y="832"/>
                  </a:cubicBezTo>
                  <a:cubicBezTo>
                    <a:pt x="1736" y="834"/>
                    <a:pt x="1734" y="834"/>
                    <a:pt x="1735" y="836"/>
                  </a:cubicBezTo>
                  <a:cubicBezTo>
                    <a:pt x="1729" y="835"/>
                    <a:pt x="1736" y="828"/>
                    <a:pt x="1737" y="825"/>
                  </a:cubicBezTo>
                  <a:cubicBezTo>
                    <a:pt x="1737" y="820"/>
                    <a:pt x="1738" y="815"/>
                    <a:pt x="1741" y="813"/>
                  </a:cubicBezTo>
                  <a:cubicBezTo>
                    <a:pt x="1741" y="807"/>
                    <a:pt x="1744" y="805"/>
                    <a:pt x="1746" y="801"/>
                  </a:cubicBezTo>
                  <a:cubicBezTo>
                    <a:pt x="1744" y="795"/>
                    <a:pt x="1748" y="792"/>
                    <a:pt x="1748" y="787"/>
                  </a:cubicBezTo>
                  <a:cubicBezTo>
                    <a:pt x="1751" y="780"/>
                    <a:pt x="1752" y="770"/>
                    <a:pt x="1754" y="762"/>
                  </a:cubicBezTo>
                  <a:cubicBezTo>
                    <a:pt x="1758" y="754"/>
                    <a:pt x="1759" y="745"/>
                    <a:pt x="1763" y="738"/>
                  </a:cubicBezTo>
                  <a:cubicBezTo>
                    <a:pt x="1761" y="729"/>
                    <a:pt x="1765" y="725"/>
                    <a:pt x="1766" y="718"/>
                  </a:cubicBezTo>
                  <a:cubicBezTo>
                    <a:pt x="1769" y="712"/>
                    <a:pt x="1770" y="705"/>
                    <a:pt x="1774" y="701"/>
                  </a:cubicBezTo>
                  <a:cubicBezTo>
                    <a:pt x="1772" y="695"/>
                    <a:pt x="1778" y="696"/>
                    <a:pt x="1777" y="691"/>
                  </a:cubicBezTo>
                  <a:cubicBezTo>
                    <a:pt x="1782" y="691"/>
                    <a:pt x="1778" y="685"/>
                    <a:pt x="1782" y="684"/>
                  </a:cubicBezTo>
                  <a:cubicBezTo>
                    <a:pt x="1782" y="677"/>
                    <a:pt x="1787" y="673"/>
                    <a:pt x="1791" y="669"/>
                  </a:cubicBezTo>
                  <a:cubicBezTo>
                    <a:pt x="1790" y="665"/>
                    <a:pt x="1790" y="663"/>
                    <a:pt x="1791" y="660"/>
                  </a:cubicBezTo>
                  <a:cubicBezTo>
                    <a:pt x="1792" y="658"/>
                    <a:pt x="1794" y="656"/>
                    <a:pt x="1795" y="655"/>
                  </a:cubicBezTo>
                  <a:cubicBezTo>
                    <a:pt x="1796" y="652"/>
                    <a:pt x="1795" y="650"/>
                    <a:pt x="1796" y="648"/>
                  </a:cubicBezTo>
                  <a:cubicBezTo>
                    <a:pt x="1796" y="648"/>
                    <a:pt x="1797" y="647"/>
                    <a:pt x="1798" y="646"/>
                  </a:cubicBezTo>
                  <a:cubicBezTo>
                    <a:pt x="1798" y="644"/>
                    <a:pt x="1797" y="643"/>
                    <a:pt x="1799" y="643"/>
                  </a:cubicBezTo>
                  <a:cubicBezTo>
                    <a:pt x="1802" y="634"/>
                    <a:pt x="1807" y="627"/>
                    <a:pt x="1811" y="619"/>
                  </a:cubicBezTo>
                  <a:cubicBezTo>
                    <a:pt x="1813" y="615"/>
                    <a:pt x="1815" y="611"/>
                    <a:pt x="1817" y="607"/>
                  </a:cubicBezTo>
                  <a:cubicBezTo>
                    <a:pt x="1821" y="605"/>
                    <a:pt x="1824" y="601"/>
                    <a:pt x="1824" y="596"/>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88" y="65"/>
                    <a:pt x="2585" y="70"/>
                    <a:pt x="2580" y="74"/>
                  </a:cubicBezTo>
                  <a:cubicBezTo>
                    <a:pt x="2581" y="84"/>
                    <a:pt x="2572" y="84"/>
                    <a:pt x="2571" y="91"/>
                  </a:cubicBezTo>
                  <a:cubicBezTo>
                    <a:pt x="2562" y="100"/>
                    <a:pt x="2557" y="112"/>
                    <a:pt x="2547" y="120"/>
                  </a:cubicBezTo>
                  <a:cubicBezTo>
                    <a:pt x="2540" y="130"/>
                    <a:pt x="2533" y="140"/>
                    <a:pt x="2523" y="148"/>
                  </a:cubicBezTo>
                  <a:cubicBezTo>
                    <a:pt x="2526" y="155"/>
                    <a:pt x="2516" y="150"/>
                    <a:pt x="2519" y="157"/>
                  </a:cubicBezTo>
                  <a:cubicBezTo>
                    <a:pt x="2515" y="157"/>
                    <a:pt x="2517" y="164"/>
                    <a:pt x="2512" y="163"/>
                  </a:cubicBezTo>
                  <a:cubicBezTo>
                    <a:pt x="2511" y="166"/>
                    <a:pt x="2509" y="169"/>
                    <a:pt x="2506" y="170"/>
                  </a:cubicBezTo>
                  <a:cubicBezTo>
                    <a:pt x="2498" y="170"/>
                    <a:pt x="2510" y="177"/>
                    <a:pt x="2503" y="176"/>
                  </a:cubicBezTo>
                  <a:cubicBezTo>
                    <a:pt x="2498" y="179"/>
                    <a:pt x="2493" y="184"/>
                    <a:pt x="2490" y="189"/>
                  </a:cubicBezTo>
                  <a:cubicBezTo>
                    <a:pt x="2487" y="191"/>
                    <a:pt x="2485" y="193"/>
                    <a:pt x="2484" y="196"/>
                  </a:cubicBezTo>
                  <a:cubicBezTo>
                    <a:pt x="2474" y="194"/>
                    <a:pt x="2485" y="203"/>
                    <a:pt x="2479" y="202"/>
                  </a:cubicBezTo>
                  <a:cubicBezTo>
                    <a:pt x="2471" y="199"/>
                    <a:pt x="2475" y="208"/>
                    <a:pt x="2469" y="207"/>
                  </a:cubicBezTo>
                  <a:cubicBezTo>
                    <a:pt x="2467" y="211"/>
                    <a:pt x="2463" y="213"/>
                    <a:pt x="2462" y="218"/>
                  </a:cubicBezTo>
                  <a:cubicBezTo>
                    <a:pt x="2456" y="218"/>
                    <a:pt x="2454" y="221"/>
                    <a:pt x="2453" y="226"/>
                  </a:cubicBezTo>
                  <a:cubicBezTo>
                    <a:pt x="2445" y="224"/>
                    <a:pt x="2450" y="235"/>
                    <a:pt x="2442" y="233"/>
                  </a:cubicBezTo>
                  <a:cubicBezTo>
                    <a:pt x="2441" y="238"/>
                    <a:pt x="2438" y="242"/>
                    <a:pt x="2431" y="242"/>
                  </a:cubicBezTo>
                  <a:cubicBezTo>
                    <a:pt x="2431" y="251"/>
                    <a:pt x="2421" y="250"/>
                    <a:pt x="2421" y="259"/>
                  </a:cubicBezTo>
                  <a:cubicBezTo>
                    <a:pt x="2418" y="259"/>
                    <a:pt x="2417" y="261"/>
                    <a:pt x="2416" y="261"/>
                  </a:cubicBezTo>
                  <a:cubicBezTo>
                    <a:pt x="2415" y="262"/>
                    <a:pt x="2413" y="265"/>
                    <a:pt x="2412" y="266"/>
                  </a:cubicBezTo>
                  <a:cubicBezTo>
                    <a:pt x="2411" y="270"/>
                    <a:pt x="2406" y="270"/>
                    <a:pt x="2405" y="274"/>
                  </a:cubicBezTo>
                  <a:cubicBezTo>
                    <a:pt x="2399" y="277"/>
                    <a:pt x="2396" y="284"/>
                    <a:pt x="2392" y="290"/>
                  </a:cubicBezTo>
                  <a:cubicBezTo>
                    <a:pt x="2386" y="294"/>
                    <a:pt x="2382" y="300"/>
                    <a:pt x="2379" y="307"/>
                  </a:cubicBezTo>
                  <a:cubicBezTo>
                    <a:pt x="2380" y="310"/>
                    <a:pt x="2382" y="308"/>
                    <a:pt x="2383" y="307"/>
                  </a:cubicBezTo>
                  <a:cubicBezTo>
                    <a:pt x="2384" y="304"/>
                    <a:pt x="2387" y="303"/>
                    <a:pt x="2388" y="301"/>
                  </a:cubicBezTo>
                  <a:cubicBezTo>
                    <a:pt x="2392" y="298"/>
                    <a:pt x="2396" y="294"/>
                    <a:pt x="2399" y="290"/>
                  </a:cubicBezTo>
                  <a:cubicBezTo>
                    <a:pt x="2405" y="282"/>
                    <a:pt x="2413" y="276"/>
                    <a:pt x="2416" y="266"/>
                  </a:cubicBezTo>
                  <a:cubicBezTo>
                    <a:pt x="2423" y="265"/>
                    <a:pt x="2425" y="260"/>
                    <a:pt x="2429" y="257"/>
                  </a:cubicBezTo>
                  <a:cubicBezTo>
                    <a:pt x="2429" y="254"/>
                    <a:pt x="2435" y="255"/>
                    <a:pt x="2434" y="250"/>
                  </a:cubicBezTo>
                  <a:cubicBezTo>
                    <a:pt x="2438" y="250"/>
                    <a:pt x="2436" y="245"/>
                    <a:pt x="2442" y="246"/>
                  </a:cubicBezTo>
                  <a:cubicBezTo>
                    <a:pt x="2444" y="240"/>
                    <a:pt x="2450" y="237"/>
                    <a:pt x="2453" y="233"/>
                  </a:cubicBezTo>
                  <a:cubicBezTo>
                    <a:pt x="2453" y="230"/>
                    <a:pt x="2459" y="231"/>
                    <a:pt x="2458" y="226"/>
                  </a:cubicBezTo>
                  <a:cubicBezTo>
                    <a:pt x="2464" y="229"/>
                    <a:pt x="2463" y="223"/>
                    <a:pt x="2466" y="222"/>
                  </a:cubicBezTo>
                  <a:cubicBezTo>
                    <a:pt x="2474" y="214"/>
                    <a:pt x="2481" y="207"/>
                    <a:pt x="2490" y="200"/>
                  </a:cubicBezTo>
                  <a:cubicBezTo>
                    <a:pt x="2496" y="190"/>
                    <a:pt x="2506" y="184"/>
                    <a:pt x="2514" y="176"/>
                  </a:cubicBezTo>
                  <a:cubicBezTo>
                    <a:pt x="2519" y="167"/>
                    <a:pt x="2528" y="162"/>
                    <a:pt x="2532" y="152"/>
                  </a:cubicBezTo>
                  <a:cubicBezTo>
                    <a:pt x="2538" y="145"/>
                    <a:pt x="2544" y="137"/>
                    <a:pt x="2551" y="131"/>
                  </a:cubicBezTo>
                  <a:cubicBezTo>
                    <a:pt x="2558" y="124"/>
                    <a:pt x="2563" y="114"/>
                    <a:pt x="2571" y="109"/>
                  </a:cubicBezTo>
                  <a:cubicBezTo>
                    <a:pt x="2574" y="98"/>
                    <a:pt x="2583" y="93"/>
                    <a:pt x="2586" y="83"/>
                  </a:cubicBezTo>
                  <a:cubicBezTo>
                    <a:pt x="2594" y="76"/>
                    <a:pt x="2597" y="66"/>
                    <a:pt x="2602" y="56"/>
                  </a:cubicBezTo>
                  <a:cubicBezTo>
                    <a:pt x="2603" y="51"/>
                    <a:pt x="2607" y="49"/>
                    <a:pt x="2610" y="46"/>
                  </a:cubicBezTo>
                  <a:cubicBezTo>
                    <a:pt x="2610" y="42"/>
                    <a:pt x="2610" y="38"/>
                    <a:pt x="2615" y="39"/>
                  </a:cubicBezTo>
                  <a:cubicBezTo>
                    <a:pt x="2614" y="35"/>
                    <a:pt x="2615" y="32"/>
                    <a:pt x="2617" y="30"/>
                  </a:cubicBezTo>
                  <a:cubicBezTo>
                    <a:pt x="2618" y="25"/>
                    <a:pt x="2625" y="26"/>
                    <a:pt x="2623" y="17"/>
                  </a:cubicBezTo>
                  <a:cubicBezTo>
                    <a:pt x="2628" y="15"/>
                    <a:pt x="2628" y="8"/>
                    <a:pt x="2632" y="4"/>
                  </a:cubicBezTo>
                  <a:cubicBezTo>
                    <a:pt x="2632" y="3"/>
                    <a:pt x="2632" y="1"/>
                    <a:pt x="2633" y="0"/>
                  </a:cubicBezTo>
                  <a:cubicBezTo>
                    <a:pt x="2623" y="0"/>
                    <a:pt x="2623" y="0"/>
                    <a:pt x="2623" y="0"/>
                  </a:cubicBezTo>
                  <a:cubicBezTo>
                    <a:pt x="2622" y="2"/>
                    <a:pt x="2620" y="4"/>
                    <a:pt x="2619" y="6"/>
                  </a:cubicBezTo>
                  <a:cubicBezTo>
                    <a:pt x="2619" y="13"/>
                    <a:pt x="2613" y="14"/>
                    <a:pt x="2612" y="19"/>
                  </a:cubicBezTo>
                  <a:cubicBezTo>
                    <a:pt x="2606" y="21"/>
                    <a:pt x="2608" y="30"/>
                    <a:pt x="2606" y="35"/>
                  </a:cubicBezTo>
                  <a:close/>
                  <a:moveTo>
                    <a:pt x="2684" y="26"/>
                  </a:moveTo>
                  <a:cubicBezTo>
                    <a:pt x="2685" y="29"/>
                    <a:pt x="2687" y="30"/>
                    <a:pt x="2687" y="35"/>
                  </a:cubicBezTo>
                  <a:cubicBezTo>
                    <a:pt x="2689" y="35"/>
                    <a:pt x="2692" y="38"/>
                    <a:pt x="2689" y="39"/>
                  </a:cubicBezTo>
                  <a:cubicBezTo>
                    <a:pt x="2689" y="46"/>
                    <a:pt x="2695" y="49"/>
                    <a:pt x="2693" y="59"/>
                  </a:cubicBezTo>
                  <a:cubicBezTo>
                    <a:pt x="2698" y="65"/>
                    <a:pt x="2702" y="73"/>
                    <a:pt x="2706" y="80"/>
                  </a:cubicBezTo>
                  <a:cubicBezTo>
                    <a:pt x="2709" y="92"/>
                    <a:pt x="2715" y="100"/>
                    <a:pt x="2717" y="111"/>
                  </a:cubicBezTo>
                  <a:cubicBezTo>
                    <a:pt x="2721" y="115"/>
                    <a:pt x="2724" y="119"/>
                    <a:pt x="2724" y="126"/>
                  </a:cubicBezTo>
                  <a:cubicBezTo>
                    <a:pt x="2728" y="129"/>
                    <a:pt x="2728" y="136"/>
                    <a:pt x="2730" y="141"/>
                  </a:cubicBezTo>
                  <a:cubicBezTo>
                    <a:pt x="2736" y="148"/>
                    <a:pt x="2740" y="155"/>
                    <a:pt x="2743" y="163"/>
                  </a:cubicBezTo>
                  <a:cubicBezTo>
                    <a:pt x="2748" y="165"/>
                    <a:pt x="2749" y="169"/>
                    <a:pt x="2750" y="174"/>
                  </a:cubicBezTo>
                  <a:cubicBezTo>
                    <a:pt x="2753" y="174"/>
                    <a:pt x="2752" y="178"/>
                    <a:pt x="2754" y="179"/>
                  </a:cubicBezTo>
                  <a:cubicBezTo>
                    <a:pt x="2758" y="179"/>
                    <a:pt x="2755" y="185"/>
                    <a:pt x="2759" y="185"/>
                  </a:cubicBezTo>
                  <a:cubicBezTo>
                    <a:pt x="2763" y="193"/>
                    <a:pt x="2766" y="203"/>
                    <a:pt x="2772" y="209"/>
                  </a:cubicBezTo>
                  <a:cubicBezTo>
                    <a:pt x="2777" y="216"/>
                    <a:pt x="2779" y="226"/>
                    <a:pt x="2787" y="231"/>
                  </a:cubicBezTo>
                  <a:cubicBezTo>
                    <a:pt x="2791" y="238"/>
                    <a:pt x="2794" y="247"/>
                    <a:pt x="2800" y="253"/>
                  </a:cubicBezTo>
                  <a:cubicBezTo>
                    <a:pt x="2800" y="258"/>
                    <a:pt x="2804" y="260"/>
                    <a:pt x="2806" y="264"/>
                  </a:cubicBezTo>
                  <a:cubicBezTo>
                    <a:pt x="2810" y="267"/>
                    <a:pt x="2809" y="274"/>
                    <a:pt x="2813" y="277"/>
                  </a:cubicBezTo>
                  <a:cubicBezTo>
                    <a:pt x="2817" y="285"/>
                    <a:pt x="2822" y="293"/>
                    <a:pt x="2826" y="301"/>
                  </a:cubicBezTo>
                  <a:cubicBezTo>
                    <a:pt x="2831" y="308"/>
                    <a:pt x="2831" y="320"/>
                    <a:pt x="2839" y="325"/>
                  </a:cubicBezTo>
                  <a:cubicBezTo>
                    <a:pt x="2841" y="314"/>
                    <a:pt x="2834" y="311"/>
                    <a:pt x="2833" y="303"/>
                  </a:cubicBezTo>
                  <a:cubicBezTo>
                    <a:pt x="2830" y="296"/>
                    <a:pt x="2827" y="289"/>
                    <a:pt x="2824" y="283"/>
                  </a:cubicBezTo>
                  <a:cubicBezTo>
                    <a:pt x="2821" y="277"/>
                    <a:pt x="2818" y="270"/>
                    <a:pt x="2813" y="266"/>
                  </a:cubicBezTo>
                  <a:cubicBezTo>
                    <a:pt x="2810" y="258"/>
                    <a:pt x="2808" y="251"/>
                    <a:pt x="2802" y="246"/>
                  </a:cubicBezTo>
                  <a:cubicBezTo>
                    <a:pt x="2799" y="240"/>
                    <a:pt x="2797" y="233"/>
                    <a:pt x="2791" y="229"/>
                  </a:cubicBezTo>
                  <a:cubicBezTo>
                    <a:pt x="2787" y="223"/>
                    <a:pt x="2787" y="214"/>
                    <a:pt x="2780" y="211"/>
                  </a:cubicBezTo>
                  <a:cubicBezTo>
                    <a:pt x="2778" y="204"/>
                    <a:pt x="2773" y="199"/>
                    <a:pt x="2772" y="192"/>
                  </a:cubicBezTo>
                  <a:cubicBezTo>
                    <a:pt x="2769" y="192"/>
                    <a:pt x="2771" y="189"/>
                    <a:pt x="2769" y="187"/>
                  </a:cubicBezTo>
                  <a:cubicBezTo>
                    <a:pt x="2768" y="186"/>
                    <a:pt x="2763" y="188"/>
                    <a:pt x="2765" y="183"/>
                  </a:cubicBezTo>
                  <a:cubicBezTo>
                    <a:pt x="2764" y="178"/>
                    <a:pt x="2759" y="179"/>
                    <a:pt x="2759" y="174"/>
                  </a:cubicBezTo>
                  <a:cubicBezTo>
                    <a:pt x="2757" y="166"/>
                    <a:pt x="2751" y="162"/>
                    <a:pt x="2750" y="155"/>
                  </a:cubicBezTo>
                  <a:cubicBezTo>
                    <a:pt x="2747" y="148"/>
                    <a:pt x="2741" y="144"/>
                    <a:pt x="2741" y="135"/>
                  </a:cubicBezTo>
                  <a:cubicBezTo>
                    <a:pt x="2730" y="126"/>
                    <a:pt x="2729" y="108"/>
                    <a:pt x="2721" y="96"/>
                  </a:cubicBezTo>
                  <a:cubicBezTo>
                    <a:pt x="2720" y="88"/>
                    <a:pt x="2715" y="83"/>
                    <a:pt x="2713" y="76"/>
                  </a:cubicBezTo>
                  <a:cubicBezTo>
                    <a:pt x="2710" y="68"/>
                    <a:pt x="2707" y="62"/>
                    <a:pt x="2704" y="54"/>
                  </a:cubicBezTo>
                  <a:cubicBezTo>
                    <a:pt x="2698" y="41"/>
                    <a:pt x="2697" y="22"/>
                    <a:pt x="2689" y="11"/>
                  </a:cubicBezTo>
                  <a:cubicBezTo>
                    <a:pt x="2689" y="7"/>
                    <a:pt x="2689" y="3"/>
                    <a:pt x="2688" y="0"/>
                  </a:cubicBezTo>
                  <a:cubicBezTo>
                    <a:pt x="2677" y="0"/>
                    <a:pt x="2677" y="0"/>
                    <a:pt x="2677" y="0"/>
                  </a:cubicBezTo>
                  <a:cubicBezTo>
                    <a:pt x="2678" y="3"/>
                    <a:pt x="2678" y="6"/>
                    <a:pt x="2680" y="8"/>
                  </a:cubicBezTo>
                  <a:cubicBezTo>
                    <a:pt x="2680" y="15"/>
                    <a:pt x="2685" y="18"/>
                    <a:pt x="2684" y="26"/>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64" y="66"/>
                    <a:pt x="2562" y="68"/>
                    <a:pt x="2562" y="72"/>
                  </a:cubicBezTo>
                  <a:cubicBezTo>
                    <a:pt x="2557" y="73"/>
                    <a:pt x="2555" y="79"/>
                    <a:pt x="2551" y="83"/>
                  </a:cubicBezTo>
                  <a:cubicBezTo>
                    <a:pt x="2549" y="87"/>
                    <a:pt x="2548" y="92"/>
                    <a:pt x="2543" y="93"/>
                  </a:cubicBezTo>
                  <a:cubicBezTo>
                    <a:pt x="2542" y="100"/>
                    <a:pt x="2537" y="102"/>
                    <a:pt x="2534" y="107"/>
                  </a:cubicBezTo>
                  <a:cubicBezTo>
                    <a:pt x="2531" y="117"/>
                    <a:pt x="2520" y="121"/>
                    <a:pt x="2516" y="131"/>
                  </a:cubicBezTo>
                  <a:cubicBezTo>
                    <a:pt x="2513" y="133"/>
                    <a:pt x="2508" y="135"/>
                    <a:pt x="2508" y="141"/>
                  </a:cubicBezTo>
                  <a:cubicBezTo>
                    <a:pt x="2500" y="141"/>
                    <a:pt x="2502" y="150"/>
                    <a:pt x="2495" y="150"/>
                  </a:cubicBezTo>
                  <a:cubicBezTo>
                    <a:pt x="2492" y="161"/>
                    <a:pt x="2481" y="164"/>
                    <a:pt x="2477" y="174"/>
                  </a:cubicBezTo>
                  <a:cubicBezTo>
                    <a:pt x="2473" y="177"/>
                    <a:pt x="2469" y="180"/>
                    <a:pt x="2466" y="185"/>
                  </a:cubicBezTo>
                  <a:cubicBezTo>
                    <a:pt x="2463" y="189"/>
                    <a:pt x="2458" y="191"/>
                    <a:pt x="2458" y="198"/>
                  </a:cubicBezTo>
                  <a:cubicBezTo>
                    <a:pt x="2451" y="199"/>
                    <a:pt x="2449" y="204"/>
                    <a:pt x="2445" y="207"/>
                  </a:cubicBezTo>
                  <a:cubicBezTo>
                    <a:pt x="2441" y="207"/>
                    <a:pt x="2443" y="212"/>
                    <a:pt x="2438" y="211"/>
                  </a:cubicBezTo>
                  <a:cubicBezTo>
                    <a:pt x="2437" y="214"/>
                    <a:pt x="2434" y="215"/>
                    <a:pt x="2434" y="218"/>
                  </a:cubicBezTo>
                  <a:cubicBezTo>
                    <a:pt x="2426" y="225"/>
                    <a:pt x="2417" y="231"/>
                    <a:pt x="2410" y="240"/>
                  </a:cubicBezTo>
                  <a:cubicBezTo>
                    <a:pt x="2407" y="240"/>
                    <a:pt x="2405" y="242"/>
                    <a:pt x="2405" y="246"/>
                  </a:cubicBezTo>
                  <a:cubicBezTo>
                    <a:pt x="2401" y="245"/>
                    <a:pt x="2401" y="249"/>
                    <a:pt x="2399" y="250"/>
                  </a:cubicBezTo>
                  <a:cubicBezTo>
                    <a:pt x="2396" y="255"/>
                    <a:pt x="2392" y="259"/>
                    <a:pt x="2388" y="261"/>
                  </a:cubicBezTo>
                  <a:cubicBezTo>
                    <a:pt x="2379" y="268"/>
                    <a:pt x="2378" y="282"/>
                    <a:pt x="2366" y="285"/>
                  </a:cubicBezTo>
                  <a:cubicBezTo>
                    <a:pt x="2365" y="298"/>
                    <a:pt x="2356" y="301"/>
                    <a:pt x="2353" y="312"/>
                  </a:cubicBezTo>
                  <a:cubicBezTo>
                    <a:pt x="2349" y="314"/>
                    <a:pt x="2350" y="322"/>
                    <a:pt x="2344" y="322"/>
                  </a:cubicBezTo>
                  <a:cubicBezTo>
                    <a:pt x="2344" y="325"/>
                    <a:pt x="2345" y="329"/>
                    <a:pt x="2342" y="329"/>
                  </a:cubicBezTo>
                  <a:cubicBezTo>
                    <a:pt x="2343" y="333"/>
                    <a:pt x="2339" y="335"/>
                    <a:pt x="2342" y="335"/>
                  </a:cubicBezTo>
                  <a:cubicBezTo>
                    <a:pt x="2347" y="328"/>
                    <a:pt x="2353" y="322"/>
                    <a:pt x="2357" y="314"/>
                  </a:cubicBezTo>
                  <a:cubicBezTo>
                    <a:pt x="2361" y="305"/>
                    <a:pt x="2369" y="301"/>
                    <a:pt x="2370" y="290"/>
                  </a:cubicBezTo>
                  <a:cubicBezTo>
                    <a:pt x="2375" y="288"/>
                    <a:pt x="2380" y="286"/>
                    <a:pt x="2381" y="281"/>
                  </a:cubicBezTo>
                  <a:cubicBezTo>
                    <a:pt x="2385" y="278"/>
                    <a:pt x="2386" y="271"/>
                    <a:pt x="2392" y="270"/>
                  </a:cubicBezTo>
                  <a:cubicBezTo>
                    <a:pt x="2392" y="267"/>
                    <a:pt x="2393" y="265"/>
                    <a:pt x="2397" y="266"/>
                  </a:cubicBezTo>
                  <a:cubicBezTo>
                    <a:pt x="2398" y="263"/>
                    <a:pt x="2399" y="261"/>
                    <a:pt x="2401" y="259"/>
                  </a:cubicBezTo>
                  <a:cubicBezTo>
                    <a:pt x="2404" y="255"/>
                    <a:pt x="2410" y="254"/>
                    <a:pt x="2412" y="248"/>
                  </a:cubicBezTo>
                  <a:cubicBezTo>
                    <a:pt x="2413" y="243"/>
                    <a:pt x="2418" y="242"/>
                    <a:pt x="2423" y="240"/>
                  </a:cubicBezTo>
                  <a:cubicBezTo>
                    <a:pt x="2423" y="232"/>
                    <a:pt x="2432" y="234"/>
                    <a:pt x="2431" y="226"/>
                  </a:cubicBezTo>
                  <a:cubicBezTo>
                    <a:pt x="2439" y="227"/>
                    <a:pt x="2438" y="220"/>
                    <a:pt x="2442" y="218"/>
                  </a:cubicBezTo>
                  <a:cubicBezTo>
                    <a:pt x="2446" y="214"/>
                    <a:pt x="2452" y="213"/>
                    <a:pt x="2455" y="209"/>
                  </a:cubicBezTo>
                  <a:cubicBezTo>
                    <a:pt x="2458" y="203"/>
                    <a:pt x="2464" y="202"/>
                    <a:pt x="2466" y="196"/>
                  </a:cubicBezTo>
                  <a:cubicBezTo>
                    <a:pt x="2470" y="196"/>
                    <a:pt x="2468" y="189"/>
                    <a:pt x="2473" y="189"/>
                  </a:cubicBezTo>
                  <a:cubicBezTo>
                    <a:pt x="2475" y="187"/>
                    <a:pt x="2477" y="185"/>
                    <a:pt x="2479" y="183"/>
                  </a:cubicBezTo>
                  <a:cubicBezTo>
                    <a:pt x="2481" y="180"/>
                    <a:pt x="2483" y="177"/>
                    <a:pt x="2484" y="174"/>
                  </a:cubicBezTo>
                  <a:cubicBezTo>
                    <a:pt x="2489" y="175"/>
                    <a:pt x="2491" y="172"/>
                    <a:pt x="2490" y="168"/>
                  </a:cubicBezTo>
                  <a:cubicBezTo>
                    <a:pt x="2492" y="165"/>
                    <a:pt x="2498" y="167"/>
                    <a:pt x="2497" y="161"/>
                  </a:cubicBezTo>
                  <a:cubicBezTo>
                    <a:pt x="2499" y="159"/>
                    <a:pt x="2505" y="160"/>
                    <a:pt x="2503" y="155"/>
                  </a:cubicBezTo>
                  <a:cubicBezTo>
                    <a:pt x="2509" y="152"/>
                    <a:pt x="2511" y="146"/>
                    <a:pt x="2516" y="144"/>
                  </a:cubicBezTo>
                  <a:cubicBezTo>
                    <a:pt x="2517" y="136"/>
                    <a:pt x="2528" y="137"/>
                    <a:pt x="2527" y="128"/>
                  </a:cubicBezTo>
                  <a:cubicBezTo>
                    <a:pt x="2538" y="121"/>
                    <a:pt x="2542" y="109"/>
                    <a:pt x="2551" y="100"/>
                  </a:cubicBezTo>
                  <a:cubicBezTo>
                    <a:pt x="2555" y="95"/>
                    <a:pt x="2555" y="88"/>
                    <a:pt x="2562" y="87"/>
                  </a:cubicBezTo>
                  <a:cubicBezTo>
                    <a:pt x="2563" y="79"/>
                    <a:pt x="2568" y="75"/>
                    <a:pt x="2573" y="72"/>
                  </a:cubicBezTo>
                  <a:cubicBezTo>
                    <a:pt x="2571" y="65"/>
                    <a:pt x="2577" y="66"/>
                    <a:pt x="2578" y="63"/>
                  </a:cubicBezTo>
                  <a:cubicBezTo>
                    <a:pt x="2582" y="63"/>
                    <a:pt x="2579" y="56"/>
                    <a:pt x="2582" y="54"/>
                  </a:cubicBezTo>
                  <a:cubicBezTo>
                    <a:pt x="2585" y="53"/>
                    <a:pt x="2586" y="50"/>
                    <a:pt x="2586" y="46"/>
                  </a:cubicBezTo>
                  <a:cubicBezTo>
                    <a:pt x="2594" y="49"/>
                    <a:pt x="2588" y="38"/>
                    <a:pt x="2593" y="39"/>
                  </a:cubicBezTo>
                  <a:cubicBezTo>
                    <a:pt x="2598" y="28"/>
                    <a:pt x="2608" y="21"/>
                    <a:pt x="2612" y="8"/>
                  </a:cubicBezTo>
                  <a:cubicBezTo>
                    <a:pt x="2615" y="7"/>
                    <a:pt x="2616" y="4"/>
                    <a:pt x="2617" y="0"/>
                  </a:cubicBezTo>
                  <a:cubicBezTo>
                    <a:pt x="2607" y="0"/>
                    <a:pt x="2607" y="0"/>
                    <a:pt x="2607" y="0"/>
                  </a:cubicBezTo>
                  <a:cubicBezTo>
                    <a:pt x="2605" y="3"/>
                    <a:pt x="2605" y="7"/>
                    <a:pt x="2604" y="11"/>
                  </a:cubicBezTo>
                  <a:cubicBezTo>
                    <a:pt x="2600" y="13"/>
                    <a:pt x="2595" y="15"/>
                    <a:pt x="2595" y="22"/>
                  </a:cubicBezTo>
                  <a:cubicBezTo>
                    <a:pt x="2592" y="22"/>
                    <a:pt x="2593" y="27"/>
                    <a:pt x="2588" y="26"/>
                  </a:cubicBezTo>
                  <a:cubicBezTo>
                    <a:pt x="2589" y="30"/>
                    <a:pt x="2588" y="33"/>
                    <a:pt x="2586" y="35"/>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91" y="44"/>
                    <a:pt x="2494" y="54"/>
                    <a:pt x="2488" y="54"/>
                  </a:cubicBezTo>
                  <a:cubicBezTo>
                    <a:pt x="2488" y="57"/>
                    <a:pt x="2484" y="56"/>
                    <a:pt x="2484" y="59"/>
                  </a:cubicBezTo>
                  <a:cubicBezTo>
                    <a:pt x="2484" y="62"/>
                    <a:pt x="2478" y="60"/>
                    <a:pt x="2479" y="65"/>
                  </a:cubicBezTo>
                  <a:cubicBezTo>
                    <a:pt x="2475" y="67"/>
                    <a:pt x="2470" y="69"/>
                    <a:pt x="2469" y="74"/>
                  </a:cubicBezTo>
                  <a:cubicBezTo>
                    <a:pt x="2466" y="74"/>
                    <a:pt x="2464" y="75"/>
                    <a:pt x="2462" y="76"/>
                  </a:cubicBezTo>
                  <a:cubicBezTo>
                    <a:pt x="2463" y="80"/>
                    <a:pt x="2459" y="80"/>
                    <a:pt x="2458" y="83"/>
                  </a:cubicBezTo>
                  <a:cubicBezTo>
                    <a:pt x="2457" y="85"/>
                    <a:pt x="2455" y="86"/>
                    <a:pt x="2453" y="87"/>
                  </a:cubicBezTo>
                  <a:cubicBezTo>
                    <a:pt x="2450" y="87"/>
                    <a:pt x="2452" y="93"/>
                    <a:pt x="2447" y="91"/>
                  </a:cubicBezTo>
                  <a:cubicBezTo>
                    <a:pt x="2444" y="102"/>
                    <a:pt x="2434" y="106"/>
                    <a:pt x="2427" y="113"/>
                  </a:cubicBezTo>
                  <a:cubicBezTo>
                    <a:pt x="2426" y="118"/>
                    <a:pt x="2420" y="119"/>
                    <a:pt x="2418" y="124"/>
                  </a:cubicBezTo>
                  <a:cubicBezTo>
                    <a:pt x="2416" y="124"/>
                    <a:pt x="2415" y="126"/>
                    <a:pt x="2414" y="128"/>
                  </a:cubicBezTo>
                  <a:cubicBezTo>
                    <a:pt x="2414" y="132"/>
                    <a:pt x="2408" y="130"/>
                    <a:pt x="2410" y="135"/>
                  </a:cubicBezTo>
                  <a:cubicBezTo>
                    <a:pt x="2406" y="138"/>
                    <a:pt x="2401" y="139"/>
                    <a:pt x="2401" y="146"/>
                  </a:cubicBezTo>
                  <a:cubicBezTo>
                    <a:pt x="2397" y="149"/>
                    <a:pt x="2392" y="150"/>
                    <a:pt x="2392" y="157"/>
                  </a:cubicBezTo>
                  <a:cubicBezTo>
                    <a:pt x="2383" y="161"/>
                    <a:pt x="2382" y="173"/>
                    <a:pt x="2375" y="179"/>
                  </a:cubicBezTo>
                  <a:cubicBezTo>
                    <a:pt x="2371" y="188"/>
                    <a:pt x="2367" y="198"/>
                    <a:pt x="2359" y="205"/>
                  </a:cubicBezTo>
                  <a:cubicBezTo>
                    <a:pt x="2361" y="212"/>
                    <a:pt x="2355" y="214"/>
                    <a:pt x="2359" y="218"/>
                  </a:cubicBezTo>
                  <a:cubicBezTo>
                    <a:pt x="2355" y="218"/>
                    <a:pt x="2355" y="224"/>
                    <a:pt x="2351" y="224"/>
                  </a:cubicBezTo>
                  <a:cubicBezTo>
                    <a:pt x="2351" y="230"/>
                    <a:pt x="2350" y="235"/>
                    <a:pt x="2346" y="237"/>
                  </a:cubicBezTo>
                  <a:cubicBezTo>
                    <a:pt x="2347" y="243"/>
                    <a:pt x="2345" y="246"/>
                    <a:pt x="2342" y="248"/>
                  </a:cubicBezTo>
                  <a:cubicBezTo>
                    <a:pt x="2344" y="254"/>
                    <a:pt x="2335" y="259"/>
                    <a:pt x="2342" y="261"/>
                  </a:cubicBezTo>
                  <a:cubicBezTo>
                    <a:pt x="2346" y="247"/>
                    <a:pt x="2355" y="239"/>
                    <a:pt x="2355" y="222"/>
                  </a:cubicBezTo>
                  <a:cubicBezTo>
                    <a:pt x="2366" y="223"/>
                    <a:pt x="2360" y="209"/>
                    <a:pt x="2368" y="207"/>
                  </a:cubicBezTo>
                  <a:cubicBezTo>
                    <a:pt x="2366" y="200"/>
                    <a:pt x="2372" y="200"/>
                    <a:pt x="2373" y="196"/>
                  </a:cubicBezTo>
                  <a:cubicBezTo>
                    <a:pt x="2375" y="193"/>
                    <a:pt x="2376" y="189"/>
                    <a:pt x="2379" y="187"/>
                  </a:cubicBezTo>
                  <a:cubicBezTo>
                    <a:pt x="2381" y="180"/>
                    <a:pt x="2386" y="175"/>
                    <a:pt x="2390" y="170"/>
                  </a:cubicBezTo>
                  <a:cubicBezTo>
                    <a:pt x="2395" y="169"/>
                    <a:pt x="2391" y="160"/>
                    <a:pt x="2397" y="161"/>
                  </a:cubicBezTo>
                  <a:cubicBezTo>
                    <a:pt x="2395" y="154"/>
                    <a:pt x="2403" y="157"/>
                    <a:pt x="2401" y="150"/>
                  </a:cubicBezTo>
                  <a:cubicBezTo>
                    <a:pt x="2408" y="149"/>
                    <a:pt x="2410" y="144"/>
                    <a:pt x="2414" y="139"/>
                  </a:cubicBezTo>
                  <a:cubicBezTo>
                    <a:pt x="2420" y="141"/>
                    <a:pt x="2418" y="135"/>
                    <a:pt x="2421" y="133"/>
                  </a:cubicBezTo>
                  <a:cubicBezTo>
                    <a:pt x="2423" y="131"/>
                    <a:pt x="2425" y="128"/>
                    <a:pt x="2427" y="126"/>
                  </a:cubicBezTo>
                  <a:cubicBezTo>
                    <a:pt x="2437" y="119"/>
                    <a:pt x="2443" y="108"/>
                    <a:pt x="2451" y="100"/>
                  </a:cubicBezTo>
                  <a:cubicBezTo>
                    <a:pt x="2456" y="96"/>
                    <a:pt x="2463" y="93"/>
                    <a:pt x="2466" y="87"/>
                  </a:cubicBezTo>
                  <a:cubicBezTo>
                    <a:pt x="2474" y="84"/>
                    <a:pt x="2477" y="77"/>
                    <a:pt x="2482" y="72"/>
                  </a:cubicBezTo>
                  <a:cubicBezTo>
                    <a:pt x="2489" y="74"/>
                    <a:pt x="2485" y="64"/>
                    <a:pt x="2490" y="65"/>
                  </a:cubicBezTo>
                  <a:cubicBezTo>
                    <a:pt x="2495" y="64"/>
                    <a:pt x="2495" y="59"/>
                    <a:pt x="2499" y="59"/>
                  </a:cubicBezTo>
                  <a:cubicBezTo>
                    <a:pt x="2497" y="52"/>
                    <a:pt x="2506" y="56"/>
                    <a:pt x="2506" y="50"/>
                  </a:cubicBezTo>
                  <a:cubicBezTo>
                    <a:pt x="2508" y="47"/>
                    <a:pt x="2511" y="46"/>
                    <a:pt x="2514" y="43"/>
                  </a:cubicBezTo>
                  <a:cubicBezTo>
                    <a:pt x="2518" y="37"/>
                    <a:pt x="2524" y="32"/>
                    <a:pt x="2530" y="28"/>
                  </a:cubicBezTo>
                  <a:cubicBezTo>
                    <a:pt x="2529" y="22"/>
                    <a:pt x="2538" y="26"/>
                    <a:pt x="2536" y="19"/>
                  </a:cubicBezTo>
                  <a:cubicBezTo>
                    <a:pt x="2541" y="19"/>
                    <a:pt x="2540" y="13"/>
                    <a:pt x="2545" y="13"/>
                  </a:cubicBezTo>
                  <a:cubicBezTo>
                    <a:pt x="2545" y="8"/>
                    <a:pt x="2549" y="7"/>
                    <a:pt x="2551" y="4"/>
                  </a:cubicBezTo>
                  <a:cubicBezTo>
                    <a:pt x="2554" y="4"/>
                    <a:pt x="2555" y="2"/>
                    <a:pt x="2555" y="0"/>
                  </a:cubicBezTo>
                  <a:cubicBezTo>
                    <a:pt x="2543" y="0"/>
                    <a:pt x="2543" y="0"/>
                    <a:pt x="2543" y="0"/>
                  </a:cubicBezTo>
                  <a:cubicBezTo>
                    <a:pt x="2541" y="2"/>
                    <a:pt x="2540" y="3"/>
                    <a:pt x="2538" y="4"/>
                  </a:cubicBezTo>
                  <a:cubicBezTo>
                    <a:pt x="2537" y="9"/>
                    <a:pt x="2531" y="10"/>
                    <a:pt x="2530" y="15"/>
                  </a:cubicBezTo>
                  <a:cubicBezTo>
                    <a:pt x="2520" y="19"/>
                    <a:pt x="2517" y="30"/>
                    <a:pt x="2508" y="35"/>
                  </a:cubicBezTo>
                  <a:close/>
                  <a:moveTo>
                    <a:pt x="3098" y="2129"/>
                  </a:moveTo>
                  <a:cubicBezTo>
                    <a:pt x="3093" y="2124"/>
                    <a:pt x="3098" y="2119"/>
                    <a:pt x="3093" y="2113"/>
                  </a:cubicBezTo>
                  <a:cubicBezTo>
                    <a:pt x="3092" y="2108"/>
                    <a:pt x="3092" y="2103"/>
                    <a:pt x="3091" y="2098"/>
                  </a:cubicBezTo>
                  <a:cubicBezTo>
                    <a:pt x="3088" y="2088"/>
                    <a:pt x="3086" y="2078"/>
                    <a:pt x="3082" y="2068"/>
                  </a:cubicBezTo>
                  <a:cubicBezTo>
                    <a:pt x="3086" y="2064"/>
                    <a:pt x="3077" y="2058"/>
                    <a:pt x="3079" y="2054"/>
                  </a:cubicBezTo>
                  <a:cubicBezTo>
                    <a:pt x="3077" y="2048"/>
                    <a:pt x="3074" y="2043"/>
                    <a:pt x="3074" y="2038"/>
                  </a:cubicBezTo>
                  <a:cubicBezTo>
                    <a:pt x="3066" y="2017"/>
                    <a:pt x="3061" y="1997"/>
                    <a:pt x="3045" y="1976"/>
                  </a:cubicBezTo>
                  <a:cubicBezTo>
                    <a:pt x="3040" y="1980"/>
                    <a:pt x="3047" y="1984"/>
                    <a:pt x="3048" y="1988"/>
                  </a:cubicBezTo>
                  <a:cubicBezTo>
                    <a:pt x="3053" y="1993"/>
                    <a:pt x="3050" y="1997"/>
                    <a:pt x="3056" y="2001"/>
                  </a:cubicBezTo>
                  <a:cubicBezTo>
                    <a:pt x="3053" y="2007"/>
                    <a:pt x="3062" y="2013"/>
                    <a:pt x="3059" y="2018"/>
                  </a:cubicBezTo>
                  <a:cubicBezTo>
                    <a:pt x="3064" y="2024"/>
                    <a:pt x="3062" y="2030"/>
                    <a:pt x="3069" y="2036"/>
                  </a:cubicBezTo>
                  <a:cubicBezTo>
                    <a:pt x="3064" y="2039"/>
                    <a:pt x="3068" y="2043"/>
                    <a:pt x="3070" y="2047"/>
                  </a:cubicBezTo>
                  <a:cubicBezTo>
                    <a:pt x="3069" y="2051"/>
                    <a:pt x="3072" y="2054"/>
                    <a:pt x="3074" y="2058"/>
                  </a:cubicBezTo>
                  <a:cubicBezTo>
                    <a:pt x="3073" y="2062"/>
                    <a:pt x="3074" y="2065"/>
                    <a:pt x="3078" y="2069"/>
                  </a:cubicBezTo>
                  <a:cubicBezTo>
                    <a:pt x="3072" y="2073"/>
                    <a:pt x="3084" y="2078"/>
                    <a:pt x="3077" y="2081"/>
                  </a:cubicBezTo>
                  <a:cubicBezTo>
                    <a:pt x="3071" y="2077"/>
                    <a:pt x="3079" y="2074"/>
                    <a:pt x="3073" y="2070"/>
                  </a:cubicBezTo>
                  <a:cubicBezTo>
                    <a:pt x="3075" y="2066"/>
                    <a:pt x="3067" y="2062"/>
                    <a:pt x="3071" y="2058"/>
                  </a:cubicBezTo>
                  <a:cubicBezTo>
                    <a:pt x="3065" y="2050"/>
                    <a:pt x="3061" y="2042"/>
                    <a:pt x="3062" y="2034"/>
                  </a:cubicBezTo>
                  <a:cubicBezTo>
                    <a:pt x="3050" y="2017"/>
                    <a:pt x="3041" y="2000"/>
                    <a:pt x="3028" y="1982"/>
                  </a:cubicBezTo>
                  <a:cubicBezTo>
                    <a:pt x="3019" y="1980"/>
                    <a:pt x="3021" y="1968"/>
                    <a:pt x="3011" y="1974"/>
                  </a:cubicBezTo>
                  <a:cubicBezTo>
                    <a:pt x="3017" y="1981"/>
                    <a:pt x="3022" y="1983"/>
                    <a:pt x="3027" y="1989"/>
                  </a:cubicBezTo>
                  <a:cubicBezTo>
                    <a:pt x="3028" y="1998"/>
                    <a:pt x="3038" y="2000"/>
                    <a:pt x="3039" y="2008"/>
                  </a:cubicBezTo>
                  <a:cubicBezTo>
                    <a:pt x="3035" y="2011"/>
                    <a:pt x="3044" y="2015"/>
                    <a:pt x="3046" y="2019"/>
                  </a:cubicBezTo>
                  <a:cubicBezTo>
                    <a:pt x="3042" y="2022"/>
                    <a:pt x="3051" y="2027"/>
                    <a:pt x="3053" y="2030"/>
                  </a:cubicBezTo>
                  <a:cubicBezTo>
                    <a:pt x="3052" y="2040"/>
                    <a:pt x="3058" y="2049"/>
                    <a:pt x="3063" y="2059"/>
                  </a:cubicBezTo>
                  <a:cubicBezTo>
                    <a:pt x="3060" y="2063"/>
                    <a:pt x="3065" y="2068"/>
                    <a:pt x="3067" y="2073"/>
                  </a:cubicBezTo>
                  <a:cubicBezTo>
                    <a:pt x="3066" y="2078"/>
                    <a:pt x="3067" y="2083"/>
                    <a:pt x="3072" y="2089"/>
                  </a:cubicBezTo>
                  <a:cubicBezTo>
                    <a:pt x="3068" y="2093"/>
                    <a:pt x="3075" y="2097"/>
                    <a:pt x="3071" y="2101"/>
                  </a:cubicBezTo>
                  <a:cubicBezTo>
                    <a:pt x="3073" y="2103"/>
                    <a:pt x="3074" y="2105"/>
                    <a:pt x="3071" y="2107"/>
                  </a:cubicBezTo>
                  <a:cubicBezTo>
                    <a:pt x="3074" y="2110"/>
                    <a:pt x="3072" y="2113"/>
                    <a:pt x="3075" y="2115"/>
                  </a:cubicBezTo>
                  <a:cubicBezTo>
                    <a:pt x="3079" y="2120"/>
                    <a:pt x="3073" y="2123"/>
                    <a:pt x="3077" y="2128"/>
                  </a:cubicBezTo>
                  <a:cubicBezTo>
                    <a:pt x="3078" y="2130"/>
                    <a:pt x="3077" y="2132"/>
                    <a:pt x="3077" y="2134"/>
                  </a:cubicBezTo>
                  <a:cubicBezTo>
                    <a:pt x="3078" y="2136"/>
                    <a:pt x="3077" y="2140"/>
                    <a:pt x="3075" y="2138"/>
                  </a:cubicBezTo>
                  <a:cubicBezTo>
                    <a:pt x="3072" y="2128"/>
                    <a:pt x="3070" y="2119"/>
                    <a:pt x="3066" y="2108"/>
                  </a:cubicBezTo>
                  <a:cubicBezTo>
                    <a:pt x="3065" y="2103"/>
                    <a:pt x="3062" y="2098"/>
                    <a:pt x="3061" y="2093"/>
                  </a:cubicBezTo>
                  <a:cubicBezTo>
                    <a:pt x="3058" y="2090"/>
                    <a:pt x="3059" y="2087"/>
                    <a:pt x="3057" y="2085"/>
                  </a:cubicBezTo>
                  <a:cubicBezTo>
                    <a:pt x="3059" y="2082"/>
                    <a:pt x="3054" y="2079"/>
                    <a:pt x="3056" y="2077"/>
                  </a:cubicBezTo>
                  <a:cubicBezTo>
                    <a:pt x="3054" y="2074"/>
                    <a:pt x="3050" y="2071"/>
                    <a:pt x="3051" y="2069"/>
                  </a:cubicBezTo>
                  <a:cubicBezTo>
                    <a:pt x="3043" y="2059"/>
                    <a:pt x="3037" y="2050"/>
                    <a:pt x="3027" y="2038"/>
                  </a:cubicBezTo>
                  <a:cubicBezTo>
                    <a:pt x="3018" y="2027"/>
                    <a:pt x="3006" y="2016"/>
                    <a:pt x="2997" y="2003"/>
                  </a:cubicBezTo>
                  <a:cubicBezTo>
                    <a:pt x="2992" y="2001"/>
                    <a:pt x="2987" y="1997"/>
                    <a:pt x="2983" y="1990"/>
                  </a:cubicBezTo>
                  <a:cubicBezTo>
                    <a:pt x="2976" y="1990"/>
                    <a:pt x="2978" y="1979"/>
                    <a:pt x="2969" y="1985"/>
                  </a:cubicBezTo>
                  <a:cubicBezTo>
                    <a:pt x="2995" y="2007"/>
                    <a:pt x="3017" y="2038"/>
                    <a:pt x="3039" y="2065"/>
                  </a:cubicBezTo>
                  <a:cubicBezTo>
                    <a:pt x="3043" y="2076"/>
                    <a:pt x="3050" y="2086"/>
                    <a:pt x="3056" y="2097"/>
                  </a:cubicBezTo>
                  <a:cubicBezTo>
                    <a:pt x="3055" y="2101"/>
                    <a:pt x="3056" y="2104"/>
                    <a:pt x="3057" y="2108"/>
                  </a:cubicBezTo>
                  <a:cubicBezTo>
                    <a:pt x="3057" y="2113"/>
                    <a:pt x="3058" y="2119"/>
                    <a:pt x="3060" y="2122"/>
                  </a:cubicBezTo>
                  <a:cubicBezTo>
                    <a:pt x="3062" y="2124"/>
                    <a:pt x="3060" y="2124"/>
                    <a:pt x="3060" y="2125"/>
                  </a:cubicBezTo>
                  <a:cubicBezTo>
                    <a:pt x="3061" y="2129"/>
                    <a:pt x="3063" y="2130"/>
                    <a:pt x="3064" y="2133"/>
                  </a:cubicBezTo>
                  <a:cubicBezTo>
                    <a:pt x="3065" y="2136"/>
                    <a:pt x="3063" y="2141"/>
                    <a:pt x="3067" y="2143"/>
                  </a:cubicBezTo>
                  <a:cubicBezTo>
                    <a:pt x="3064" y="2144"/>
                    <a:pt x="3068" y="2146"/>
                    <a:pt x="3068" y="2147"/>
                  </a:cubicBezTo>
                  <a:cubicBezTo>
                    <a:pt x="3068" y="2149"/>
                    <a:pt x="3063" y="2151"/>
                    <a:pt x="3067" y="2153"/>
                  </a:cubicBezTo>
                  <a:cubicBezTo>
                    <a:pt x="3066" y="2156"/>
                    <a:pt x="3068" y="2158"/>
                    <a:pt x="3069" y="2160"/>
                  </a:cubicBezTo>
                  <a:cubicBezTo>
                    <a:pt x="3078" y="2160"/>
                    <a:pt x="3078" y="2160"/>
                    <a:pt x="3078" y="2160"/>
                  </a:cubicBezTo>
                  <a:cubicBezTo>
                    <a:pt x="3077" y="2160"/>
                    <a:pt x="3077" y="2157"/>
                    <a:pt x="3075" y="2155"/>
                  </a:cubicBezTo>
                  <a:cubicBezTo>
                    <a:pt x="3079" y="2151"/>
                    <a:pt x="3070" y="2146"/>
                    <a:pt x="3078" y="2142"/>
                  </a:cubicBezTo>
                  <a:cubicBezTo>
                    <a:pt x="3079" y="2148"/>
                    <a:pt x="3079" y="2154"/>
                    <a:pt x="3079" y="2160"/>
                  </a:cubicBezTo>
                  <a:cubicBezTo>
                    <a:pt x="3088" y="2160"/>
                    <a:pt x="3088" y="2160"/>
                    <a:pt x="3088" y="2160"/>
                  </a:cubicBezTo>
                  <a:cubicBezTo>
                    <a:pt x="3088" y="2160"/>
                    <a:pt x="3088" y="2160"/>
                    <a:pt x="3087" y="2159"/>
                  </a:cubicBezTo>
                  <a:cubicBezTo>
                    <a:pt x="3087" y="2158"/>
                    <a:pt x="3088" y="2155"/>
                    <a:pt x="3088" y="2153"/>
                  </a:cubicBezTo>
                  <a:cubicBezTo>
                    <a:pt x="3087" y="2152"/>
                    <a:pt x="3088" y="2149"/>
                    <a:pt x="3085" y="2147"/>
                  </a:cubicBezTo>
                  <a:cubicBezTo>
                    <a:pt x="3087" y="2135"/>
                    <a:pt x="3090" y="2124"/>
                    <a:pt x="3080" y="2111"/>
                  </a:cubicBezTo>
                  <a:cubicBezTo>
                    <a:pt x="3082" y="2102"/>
                    <a:pt x="3079" y="2093"/>
                    <a:pt x="3077" y="2085"/>
                  </a:cubicBezTo>
                  <a:cubicBezTo>
                    <a:pt x="3083" y="2081"/>
                    <a:pt x="3078" y="2089"/>
                    <a:pt x="3082" y="2091"/>
                  </a:cubicBezTo>
                  <a:cubicBezTo>
                    <a:pt x="3080" y="2094"/>
                    <a:pt x="3086" y="2097"/>
                    <a:pt x="3082" y="2100"/>
                  </a:cubicBezTo>
                  <a:cubicBezTo>
                    <a:pt x="3087" y="2106"/>
                    <a:pt x="3084" y="2112"/>
                    <a:pt x="3088" y="2118"/>
                  </a:cubicBezTo>
                  <a:cubicBezTo>
                    <a:pt x="3086" y="2123"/>
                    <a:pt x="3091" y="2129"/>
                    <a:pt x="3089" y="2135"/>
                  </a:cubicBezTo>
                  <a:cubicBezTo>
                    <a:pt x="3087" y="2140"/>
                    <a:pt x="3094" y="2146"/>
                    <a:pt x="3089" y="2152"/>
                  </a:cubicBezTo>
                  <a:cubicBezTo>
                    <a:pt x="3091" y="2155"/>
                    <a:pt x="3092" y="2158"/>
                    <a:pt x="3093" y="2160"/>
                  </a:cubicBezTo>
                  <a:cubicBezTo>
                    <a:pt x="3102" y="2160"/>
                    <a:pt x="3102" y="2160"/>
                    <a:pt x="3102" y="2160"/>
                  </a:cubicBezTo>
                  <a:cubicBezTo>
                    <a:pt x="3101" y="2160"/>
                    <a:pt x="3101" y="2159"/>
                    <a:pt x="3101" y="2159"/>
                  </a:cubicBezTo>
                  <a:cubicBezTo>
                    <a:pt x="3101" y="2149"/>
                    <a:pt x="3096" y="2139"/>
                    <a:pt x="3098" y="2129"/>
                  </a:cubicBezTo>
                  <a:close/>
                  <a:moveTo>
                    <a:pt x="2730" y="4"/>
                  </a:moveTo>
                  <a:cubicBezTo>
                    <a:pt x="2730" y="10"/>
                    <a:pt x="2731" y="13"/>
                    <a:pt x="2735" y="15"/>
                  </a:cubicBezTo>
                  <a:cubicBezTo>
                    <a:pt x="2736" y="23"/>
                    <a:pt x="2739" y="29"/>
                    <a:pt x="2745" y="32"/>
                  </a:cubicBezTo>
                  <a:cubicBezTo>
                    <a:pt x="2745" y="43"/>
                    <a:pt x="2752" y="45"/>
                    <a:pt x="2754" y="52"/>
                  </a:cubicBezTo>
                  <a:cubicBezTo>
                    <a:pt x="2759" y="58"/>
                    <a:pt x="2759" y="68"/>
                    <a:pt x="2765" y="72"/>
                  </a:cubicBezTo>
                  <a:cubicBezTo>
                    <a:pt x="2767" y="79"/>
                    <a:pt x="2769" y="87"/>
                    <a:pt x="2774" y="91"/>
                  </a:cubicBezTo>
                  <a:cubicBezTo>
                    <a:pt x="2773" y="101"/>
                    <a:pt x="2782" y="102"/>
                    <a:pt x="2782" y="111"/>
                  </a:cubicBezTo>
                  <a:cubicBezTo>
                    <a:pt x="2788" y="115"/>
                    <a:pt x="2789" y="123"/>
                    <a:pt x="2793" y="128"/>
                  </a:cubicBezTo>
                  <a:cubicBezTo>
                    <a:pt x="2796" y="130"/>
                    <a:pt x="2797" y="133"/>
                    <a:pt x="2798" y="137"/>
                  </a:cubicBezTo>
                  <a:cubicBezTo>
                    <a:pt x="2804" y="136"/>
                    <a:pt x="2800" y="145"/>
                    <a:pt x="2804" y="146"/>
                  </a:cubicBezTo>
                  <a:cubicBezTo>
                    <a:pt x="2807" y="153"/>
                    <a:pt x="2810" y="159"/>
                    <a:pt x="2815" y="163"/>
                  </a:cubicBezTo>
                  <a:cubicBezTo>
                    <a:pt x="2814" y="174"/>
                    <a:pt x="2823" y="174"/>
                    <a:pt x="2824" y="183"/>
                  </a:cubicBezTo>
                  <a:cubicBezTo>
                    <a:pt x="2829" y="187"/>
                    <a:pt x="2831" y="195"/>
                    <a:pt x="2833" y="202"/>
                  </a:cubicBezTo>
                  <a:cubicBezTo>
                    <a:pt x="2837" y="203"/>
                    <a:pt x="2835" y="211"/>
                    <a:pt x="2839" y="211"/>
                  </a:cubicBezTo>
                  <a:cubicBezTo>
                    <a:pt x="2837" y="216"/>
                    <a:pt x="2845" y="221"/>
                    <a:pt x="2846" y="216"/>
                  </a:cubicBezTo>
                  <a:cubicBezTo>
                    <a:pt x="2841" y="215"/>
                    <a:pt x="2841" y="210"/>
                    <a:pt x="2841" y="205"/>
                  </a:cubicBezTo>
                  <a:cubicBezTo>
                    <a:pt x="2837" y="204"/>
                    <a:pt x="2837" y="199"/>
                    <a:pt x="2837" y="194"/>
                  </a:cubicBezTo>
                  <a:cubicBezTo>
                    <a:pt x="2830" y="188"/>
                    <a:pt x="2828" y="176"/>
                    <a:pt x="2822" y="170"/>
                  </a:cubicBezTo>
                  <a:cubicBezTo>
                    <a:pt x="2818" y="161"/>
                    <a:pt x="2814" y="151"/>
                    <a:pt x="2809" y="144"/>
                  </a:cubicBezTo>
                  <a:cubicBezTo>
                    <a:pt x="2804" y="142"/>
                    <a:pt x="2807" y="132"/>
                    <a:pt x="2802" y="131"/>
                  </a:cubicBezTo>
                  <a:cubicBezTo>
                    <a:pt x="2800" y="126"/>
                    <a:pt x="2798" y="122"/>
                    <a:pt x="2796" y="117"/>
                  </a:cubicBezTo>
                  <a:cubicBezTo>
                    <a:pt x="2791" y="109"/>
                    <a:pt x="2785" y="102"/>
                    <a:pt x="2780" y="93"/>
                  </a:cubicBezTo>
                  <a:cubicBezTo>
                    <a:pt x="2780" y="92"/>
                    <a:pt x="2781" y="90"/>
                    <a:pt x="2780" y="89"/>
                  </a:cubicBezTo>
                  <a:cubicBezTo>
                    <a:pt x="2780" y="87"/>
                    <a:pt x="2779" y="88"/>
                    <a:pt x="2778" y="87"/>
                  </a:cubicBezTo>
                  <a:cubicBezTo>
                    <a:pt x="2775" y="80"/>
                    <a:pt x="2774" y="73"/>
                    <a:pt x="2769" y="70"/>
                  </a:cubicBezTo>
                  <a:cubicBezTo>
                    <a:pt x="2772" y="61"/>
                    <a:pt x="2764" y="63"/>
                    <a:pt x="2765" y="56"/>
                  </a:cubicBezTo>
                  <a:cubicBezTo>
                    <a:pt x="2763" y="52"/>
                    <a:pt x="2758" y="50"/>
                    <a:pt x="2759" y="43"/>
                  </a:cubicBezTo>
                  <a:cubicBezTo>
                    <a:pt x="2755" y="36"/>
                    <a:pt x="2751" y="28"/>
                    <a:pt x="2745" y="22"/>
                  </a:cubicBezTo>
                  <a:cubicBezTo>
                    <a:pt x="2742" y="16"/>
                    <a:pt x="2749" y="13"/>
                    <a:pt x="2741" y="13"/>
                  </a:cubicBezTo>
                  <a:cubicBezTo>
                    <a:pt x="2742" y="6"/>
                    <a:pt x="2738" y="3"/>
                    <a:pt x="2735" y="0"/>
                  </a:cubicBezTo>
                  <a:cubicBezTo>
                    <a:pt x="2726" y="0"/>
                    <a:pt x="2726" y="0"/>
                    <a:pt x="2726" y="0"/>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715" y="2066"/>
                    <a:pt x="2714" y="2057"/>
                    <a:pt x="2708" y="2054"/>
                  </a:cubicBezTo>
                  <a:cubicBezTo>
                    <a:pt x="2701" y="2046"/>
                    <a:pt x="2695" y="2038"/>
                    <a:pt x="2688" y="2031"/>
                  </a:cubicBezTo>
                  <a:cubicBezTo>
                    <a:pt x="2673" y="2020"/>
                    <a:pt x="2658" y="2006"/>
                    <a:pt x="2642" y="1992"/>
                  </a:cubicBezTo>
                  <a:cubicBezTo>
                    <a:pt x="2638" y="1993"/>
                    <a:pt x="2635" y="1987"/>
                    <a:pt x="2631" y="1985"/>
                  </a:cubicBezTo>
                  <a:cubicBezTo>
                    <a:pt x="2627" y="1984"/>
                    <a:pt x="2623" y="1978"/>
                    <a:pt x="2619" y="1978"/>
                  </a:cubicBezTo>
                  <a:cubicBezTo>
                    <a:pt x="2611" y="1967"/>
                    <a:pt x="2603" y="1971"/>
                    <a:pt x="2595" y="1958"/>
                  </a:cubicBezTo>
                  <a:cubicBezTo>
                    <a:pt x="2587" y="1957"/>
                    <a:pt x="2579" y="1952"/>
                    <a:pt x="2572" y="1944"/>
                  </a:cubicBezTo>
                  <a:cubicBezTo>
                    <a:pt x="2563" y="1945"/>
                    <a:pt x="2556" y="1932"/>
                    <a:pt x="2548" y="1933"/>
                  </a:cubicBezTo>
                  <a:cubicBezTo>
                    <a:pt x="2552" y="1947"/>
                    <a:pt x="2570" y="1954"/>
                    <a:pt x="2579" y="1969"/>
                  </a:cubicBezTo>
                  <a:cubicBezTo>
                    <a:pt x="2584" y="1972"/>
                    <a:pt x="2589" y="1976"/>
                    <a:pt x="2594" y="1983"/>
                  </a:cubicBezTo>
                  <a:cubicBezTo>
                    <a:pt x="2596" y="1986"/>
                    <a:pt x="2598" y="1988"/>
                    <a:pt x="2601" y="1991"/>
                  </a:cubicBezTo>
                  <a:cubicBezTo>
                    <a:pt x="2603" y="1993"/>
                    <a:pt x="2607" y="1992"/>
                    <a:pt x="2605" y="1996"/>
                  </a:cubicBezTo>
                  <a:cubicBezTo>
                    <a:pt x="2608" y="1998"/>
                    <a:pt x="2610" y="1997"/>
                    <a:pt x="2613" y="2001"/>
                  </a:cubicBezTo>
                  <a:cubicBezTo>
                    <a:pt x="2614" y="2004"/>
                    <a:pt x="2619" y="2003"/>
                    <a:pt x="2617" y="2006"/>
                  </a:cubicBezTo>
                  <a:cubicBezTo>
                    <a:pt x="2621" y="2013"/>
                    <a:pt x="2630" y="2011"/>
                    <a:pt x="2630" y="2018"/>
                  </a:cubicBezTo>
                  <a:cubicBezTo>
                    <a:pt x="2640" y="2029"/>
                    <a:pt x="2650" y="2035"/>
                    <a:pt x="2661" y="2046"/>
                  </a:cubicBezTo>
                  <a:cubicBezTo>
                    <a:pt x="2669" y="2054"/>
                    <a:pt x="2673" y="2059"/>
                    <a:pt x="2685" y="2068"/>
                  </a:cubicBezTo>
                  <a:cubicBezTo>
                    <a:pt x="2705" y="2088"/>
                    <a:pt x="2711" y="2097"/>
                    <a:pt x="2730" y="2115"/>
                  </a:cubicBezTo>
                  <a:cubicBezTo>
                    <a:pt x="2734" y="2125"/>
                    <a:pt x="2743" y="2134"/>
                    <a:pt x="2751" y="2143"/>
                  </a:cubicBezTo>
                  <a:cubicBezTo>
                    <a:pt x="2755" y="2149"/>
                    <a:pt x="2758" y="2155"/>
                    <a:pt x="2761" y="2160"/>
                  </a:cubicBezTo>
                  <a:cubicBezTo>
                    <a:pt x="2774" y="2160"/>
                    <a:pt x="2774" y="2160"/>
                    <a:pt x="2774" y="2160"/>
                  </a:cubicBezTo>
                  <a:cubicBezTo>
                    <a:pt x="2759" y="2139"/>
                    <a:pt x="2743" y="2118"/>
                    <a:pt x="2731" y="2100"/>
                  </a:cubicBezTo>
                  <a:cubicBezTo>
                    <a:pt x="2719" y="2089"/>
                    <a:pt x="2712" y="2081"/>
                    <a:pt x="2698" y="2065"/>
                  </a:cubicBezTo>
                  <a:cubicBezTo>
                    <a:pt x="2687" y="2056"/>
                    <a:pt x="2675" y="2048"/>
                    <a:pt x="2664" y="2034"/>
                  </a:cubicBezTo>
                  <a:cubicBezTo>
                    <a:pt x="2661" y="2037"/>
                    <a:pt x="2659" y="2029"/>
                    <a:pt x="2656" y="2027"/>
                  </a:cubicBezTo>
                  <a:cubicBezTo>
                    <a:pt x="2653" y="2023"/>
                    <a:pt x="2650" y="2026"/>
                    <a:pt x="2647" y="2020"/>
                  </a:cubicBezTo>
                  <a:cubicBezTo>
                    <a:pt x="2639" y="2016"/>
                    <a:pt x="2640" y="2011"/>
                    <a:pt x="2634" y="2009"/>
                  </a:cubicBezTo>
                  <a:cubicBezTo>
                    <a:pt x="2615" y="1991"/>
                    <a:pt x="2597" y="1978"/>
                    <a:pt x="2574" y="1954"/>
                  </a:cubicBezTo>
                  <a:cubicBezTo>
                    <a:pt x="2579" y="1952"/>
                    <a:pt x="2583" y="1957"/>
                    <a:pt x="2587" y="1962"/>
                  </a:cubicBezTo>
                  <a:cubicBezTo>
                    <a:pt x="2590" y="1961"/>
                    <a:pt x="2592" y="1965"/>
                    <a:pt x="2595" y="1967"/>
                  </a:cubicBezTo>
                  <a:cubicBezTo>
                    <a:pt x="2597" y="1966"/>
                    <a:pt x="2599" y="1969"/>
                    <a:pt x="2601" y="1971"/>
                  </a:cubicBezTo>
                  <a:cubicBezTo>
                    <a:pt x="2609" y="1974"/>
                    <a:pt x="2617" y="1986"/>
                    <a:pt x="2626" y="1990"/>
                  </a:cubicBezTo>
                  <a:cubicBezTo>
                    <a:pt x="2643" y="2000"/>
                    <a:pt x="2660" y="2019"/>
                    <a:pt x="2677" y="2032"/>
                  </a:cubicBezTo>
                  <a:cubicBezTo>
                    <a:pt x="2683" y="2039"/>
                    <a:pt x="2689" y="2046"/>
                    <a:pt x="2696" y="2053"/>
                  </a:cubicBezTo>
                  <a:cubicBezTo>
                    <a:pt x="2704" y="2061"/>
                    <a:pt x="2704" y="2060"/>
                    <a:pt x="2710" y="2069"/>
                  </a:cubicBezTo>
                  <a:cubicBezTo>
                    <a:pt x="2722" y="2081"/>
                    <a:pt x="2728" y="2091"/>
                    <a:pt x="2740" y="2104"/>
                  </a:cubicBezTo>
                  <a:cubicBezTo>
                    <a:pt x="2740" y="2104"/>
                    <a:pt x="2742" y="2102"/>
                    <a:pt x="2743" y="2104"/>
                  </a:cubicBezTo>
                  <a:cubicBezTo>
                    <a:pt x="2743" y="2104"/>
                    <a:pt x="2742" y="2106"/>
                    <a:pt x="2743" y="2107"/>
                  </a:cubicBezTo>
                  <a:cubicBezTo>
                    <a:pt x="2743" y="2107"/>
                    <a:pt x="2746" y="2106"/>
                    <a:pt x="2746" y="2107"/>
                  </a:cubicBezTo>
                  <a:cubicBezTo>
                    <a:pt x="2746" y="2110"/>
                    <a:pt x="2748" y="2114"/>
                    <a:pt x="2753" y="2119"/>
                  </a:cubicBezTo>
                  <a:cubicBezTo>
                    <a:pt x="2761" y="2124"/>
                    <a:pt x="2759" y="2127"/>
                    <a:pt x="2767" y="2135"/>
                  </a:cubicBezTo>
                  <a:cubicBezTo>
                    <a:pt x="2776" y="2144"/>
                    <a:pt x="2782" y="2152"/>
                    <a:pt x="2788" y="2160"/>
                  </a:cubicBezTo>
                  <a:cubicBezTo>
                    <a:pt x="2800" y="2160"/>
                    <a:pt x="2800" y="2160"/>
                    <a:pt x="2800" y="2160"/>
                  </a:cubicBezTo>
                  <a:cubicBezTo>
                    <a:pt x="2791" y="2149"/>
                    <a:pt x="2783" y="2138"/>
                    <a:pt x="2770" y="2124"/>
                  </a:cubicBezTo>
                  <a:cubicBezTo>
                    <a:pt x="2766" y="2118"/>
                    <a:pt x="2761" y="2111"/>
                    <a:pt x="2754" y="2103"/>
                  </a:cubicBezTo>
                  <a:close/>
                  <a:moveTo>
                    <a:pt x="2693" y="2110"/>
                  </a:moveTo>
                  <a:cubicBezTo>
                    <a:pt x="2696" y="2104"/>
                    <a:pt x="2682" y="2098"/>
                    <a:pt x="2684" y="2092"/>
                  </a:cubicBezTo>
                  <a:cubicBezTo>
                    <a:pt x="2681" y="2094"/>
                    <a:pt x="2679" y="2090"/>
                    <a:pt x="2676" y="2087"/>
                  </a:cubicBezTo>
                  <a:cubicBezTo>
                    <a:pt x="2674" y="2085"/>
                    <a:pt x="2671" y="2086"/>
                    <a:pt x="2669" y="2082"/>
                  </a:cubicBezTo>
                  <a:cubicBezTo>
                    <a:pt x="2662" y="2071"/>
                    <a:pt x="2655" y="2066"/>
                    <a:pt x="2644" y="2057"/>
                  </a:cubicBezTo>
                  <a:cubicBezTo>
                    <a:pt x="2636" y="2047"/>
                    <a:pt x="2627" y="2037"/>
                    <a:pt x="2618" y="2031"/>
                  </a:cubicBezTo>
                  <a:cubicBezTo>
                    <a:pt x="2603" y="2015"/>
                    <a:pt x="2593" y="1999"/>
                    <a:pt x="2581" y="1988"/>
                  </a:cubicBezTo>
                  <a:cubicBezTo>
                    <a:pt x="2578" y="1981"/>
                    <a:pt x="2570" y="1972"/>
                    <a:pt x="2560" y="1960"/>
                  </a:cubicBezTo>
                  <a:cubicBezTo>
                    <a:pt x="2558" y="1955"/>
                    <a:pt x="2550" y="1948"/>
                    <a:pt x="2550" y="1943"/>
                  </a:cubicBezTo>
                  <a:cubicBezTo>
                    <a:pt x="2548" y="1940"/>
                    <a:pt x="2545" y="1937"/>
                    <a:pt x="2543" y="1935"/>
                  </a:cubicBezTo>
                  <a:cubicBezTo>
                    <a:pt x="2548" y="1932"/>
                    <a:pt x="2535" y="1928"/>
                    <a:pt x="2540" y="1925"/>
                  </a:cubicBezTo>
                  <a:cubicBezTo>
                    <a:pt x="2535" y="1917"/>
                    <a:pt x="2531" y="1924"/>
                    <a:pt x="2529" y="1915"/>
                  </a:cubicBezTo>
                  <a:cubicBezTo>
                    <a:pt x="2527" y="1909"/>
                    <a:pt x="2526" y="1904"/>
                    <a:pt x="2525" y="1898"/>
                  </a:cubicBezTo>
                  <a:cubicBezTo>
                    <a:pt x="2520" y="1893"/>
                    <a:pt x="2526" y="1881"/>
                    <a:pt x="2517" y="1885"/>
                  </a:cubicBezTo>
                  <a:cubicBezTo>
                    <a:pt x="2522" y="1894"/>
                    <a:pt x="2522" y="1903"/>
                    <a:pt x="2523" y="1912"/>
                  </a:cubicBezTo>
                  <a:cubicBezTo>
                    <a:pt x="2528" y="1921"/>
                    <a:pt x="2528" y="1929"/>
                    <a:pt x="2532" y="1938"/>
                  </a:cubicBezTo>
                  <a:cubicBezTo>
                    <a:pt x="2536" y="1948"/>
                    <a:pt x="2536" y="1956"/>
                    <a:pt x="2544" y="1966"/>
                  </a:cubicBezTo>
                  <a:cubicBezTo>
                    <a:pt x="2542" y="1970"/>
                    <a:pt x="2546" y="1975"/>
                    <a:pt x="2551" y="1980"/>
                  </a:cubicBezTo>
                  <a:cubicBezTo>
                    <a:pt x="2547" y="1984"/>
                    <a:pt x="2556" y="1990"/>
                    <a:pt x="2554" y="1994"/>
                  </a:cubicBezTo>
                  <a:cubicBezTo>
                    <a:pt x="2562" y="2002"/>
                    <a:pt x="2567" y="2009"/>
                    <a:pt x="2571" y="2017"/>
                  </a:cubicBezTo>
                  <a:cubicBezTo>
                    <a:pt x="2592" y="2040"/>
                    <a:pt x="2605" y="2056"/>
                    <a:pt x="2617" y="2072"/>
                  </a:cubicBezTo>
                  <a:cubicBezTo>
                    <a:pt x="2626" y="2084"/>
                    <a:pt x="2633" y="2087"/>
                    <a:pt x="2639" y="2097"/>
                  </a:cubicBezTo>
                  <a:cubicBezTo>
                    <a:pt x="2647" y="2106"/>
                    <a:pt x="2655" y="2116"/>
                    <a:pt x="2663" y="2125"/>
                  </a:cubicBezTo>
                  <a:cubicBezTo>
                    <a:pt x="2671" y="2137"/>
                    <a:pt x="2680" y="2149"/>
                    <a:pt x="2690" y="2160"/>
                  </a:cubicBezTo>
                  <a:cubicBezTo>
                    <a:pt x="2702" y="2160"/>
                    <a:pt x="2702" y="2160"/>
                    <a:pt x="2702" y="2160"/>
                  </a:cubicBezTo>
                  <a:cubicBezTo>
                    <a:pt x="2703" y="2158"/>
                    <a:pt x="2696" y="2155"/>
                    <a:pt x="2695" y="2152"/>
                  </a:cubicBezTo>
                  <a:cubicBezTo>
                    <a:pt x="2691" y="2144"/>
                    <a:pt x="2686" y="2143"/>
                    <a:pt x="2682" y="2134"/>
                  </a:cubicBezTo>
                  <a:cubicBezTo>
                    <a:pt x="2676" y="2137"/>
                    <a:pt x="2679" y="2128"/>
                    <a:pt x="2675" y="2126"/>
                  </a:cubicBezTo>
                  <a:cubicBezTo>
                    <a:pt x="2672" y="2122"/>
                    <a:pt x="2670" y="2119"/>
                    <a:pt x="2667" y="2116"/>
                  </a:cubicBezTo>
                  <a:cubicBezTo>
                    <a:pt x="2661" y="2109"/>
                    <a:pt x="2655" y="2103"/>
                    <a:pt x="2649" y="2096"/>
                  </a:cubicBezTo>
                  <a:cubicBezTo>
                    <a:pt x="2643" y="2091"/>
                    <a:pt x="2646" y="2087"/>
                    <a:pt x="2640" y="2082"/>
                  </a:cubicBezTo>
                  <a:cubicBezTo>
                    <a:pt x="2636" y="2077"/>
                    <a:pt x="2632" y="2073"/>
                    <a:pt x="2628" y="2069"/>
                  </a:cubicBezTo>
                  <a:cubicBezTo>
                    <a:pt x="2618" y="2059"/>
                    <a:pt x="2611" y="2048"/>
                    <a:pt x="2598" y="2034"/>
                  </a:cubicBezTo>
                  <a:cubicBezTo>
                    <a:pt x="2584" y="2021"/>
                    <a:pt x="2573" y="2004"/>
                    <a:pt x="2559" y="1987"/>
                  </a:cubicBezTo>
                  <a:cubicBezTo>
                    <a:pt x="2551" y="1971"/>
                    <a:pt x="2541" y="1952"/>
                    <a:pt x="2535" y="1933"/>
                  </a:cubicBezTo>
                  <a:cubicBezTo>
                    <a:pt x="2534" y="1931"/>
                    <a:pt x="2533" y="1930"/>
                    <a:pt x="2532" y="1929"/>
                  </a:cubicBezTo>
                  <a:cubicBezTo>
                    <a:pt x="2533" y="1926"/>
                    <a:pt x="2534" y="1925"/>
                    <a:pt x="2537" y="1928"/>
                  </a:cubicBezTo>
                  <a:cubicBezTo>
                    <a:pt x="2537" y="1931"/>
                    <a:pt x="2537" y="1933"/>
                    <a:pt x="2538" y="1936"/>
                  </a:cubicBezTo>
                  <a:cubicBezTo>
                    <a:pt x="2542" y="1939"/>
                    <a:pt x="2541" y="1941"/>
                    <a:pt x="2542" y="1944"/>
                  </a:cubicBezTo>
                  <a:cubicBezTo>
                    <a:pt x="2544" y="1946"/>
                    <a:pt x="2547" y="1948"/>
                    <a:pt x="2545" y="1950"/>
                  </a:cubicBezTo>
                  <a:cubicBezTo>
                    <a:pt x="2555" y="1961"/>
                    <a:pt x="2559" y="1971"/>
                    <a:pt x="2566" y="1981"/>
                  </a:cubicBezTo>
                  <a:cubicBezTo>
                    <a:pt x="2582" y="2002"/>
                    <a:pt x="2598" y="2022"/>
                    <a:pt x="2617" y="2043"/>
                  </a:cubicBezTo>
                  <a:cubicBezTo>
                    <a:pt x="2638" y="2060"/>
                    <a:pt x="2648" y="2076"/>
                    <a:pt x="2668" y="2091"/>
                  </a:cubicBezTo>
                  <a:cubicBezTo>
                    <a:pt x="2684" y="2109"/>
                    <a:pt x="2700" y="2128"/>
                    <a:pt x="2712" y="2137"/>
                  </a:cubicBezTo>
                  <a:cubicBezTo>
                    <a:pt x="2716" y="2144"/>
                    <a:pt x="2722" y="2152"/>
                    <a:pt x="2729" y="2160"/>
                  </a:cubicBezTo>
                  <a:cubicBezTo>
                    <a:pt x="2741" y="2160"/>
                    <a:pt x="2741" y="2160"/>
                    <a:pt x="2741" y="2160"/>
                  </a:cubicBezTo>
                  <a:cubicBezTo>
                    <a:pt x="2738" y="2156"/>
                    <a:pt x="2735" y="2152"/>
                    <a:pt x="2733" y="2148"/>
                  </a:cubicBezTo>
                  <a:cubicBezTo>
                    <a:pt x="2718" y="2135"/>
                    <a:pt x="2711" y="2120"/>
                    <a:pt x="2693" y="2110"/>
                  </a:cubicBezTo>
                  <a:close/>
                  <a:moveTo>
                    <a:pt x="2591" y="2098"/>
                  </a:moveTo>
                  <a:cubicBezTo>
                    <a:pt x="2574" y="2082"/>
                    <a:pt x="2569" y="2066"/>
                    <a:pt x="2557" y="2050"/>
                  </a:cubicBezTo>
                  <a:cubicBezTo>
                    <a:pt x="2558" y="2046"/>
                    <a:pt x="2554" y="2048"/>
                    <a:pt x="2553" y="2042"/>
                  </a:cubicBezTo>
                  <a:cubicBezTo>
                    <a:pt x="2552" y="2038"/>
                    <a:pt x="2546" y="2033"/>
                    <a:pt x="2547" y="2029"/>
                  </a:cubicBezTo>
                  <a:cubicBezTo>
                    <a:pt x="2542" y="2025"/>
                    <a:pt x="2544" y="2022"/>
                    <a:pt x="2540" y="2018"/>
                  </a:cubicBezTo>
                  <a:cubicBezTo>
                    <a:pt x="2543" y="2014"/>
                    <a:pt x="2532" y="2009"/>
                    <a:pt x="2535" y="2005"/>
                  </a:cubicBezTo>
                  <a:cubicBezTo>
                    <a:pt x="2527" y="1997"/>
                    <a:pt x="2526" y="1989"/>
                    <a:pt x="2523" y="1981"/>
                  </a:cubicBezTo>
                  <a:cubicBezTo>
                    <a:pt x="2518" y="1973"/>
                    <a:pt x="2511" y="1965"/>
                    <a:pt x="2510" y="1957"/>
                  </a:cubicBezTo>
                  <a:cubicBezTo>
                    <a:pt x="2500" y="1941"/>
                    <a:pt x="2494" y="1925"/>
                    <a:pt x="2486" y="1909"/>
                  </a:cubicBezTo>
                  <a:cubicBezTo>
                    <a:pt x="2476" y="1914"/>
                    <a:pt x="2490" y="1920"/>
                    <a:pt x="2488" y="1925"/>
                  </a:cubicBezTo>
                  <a:cubicBezTo>
                    <a:pt x="2495" y="1931"/>
                    <a:pt x="2489" y="1936"/>
                    <a:pt x="2497" y="1942"/>
                  </a:cubicBezTo>
                  <a:cubicBezTo>
                    <a:pt x="2495" y="1947"/>
                    <a:pt x="2504" y="1953"/>
                    <a:pt x="2503" y="1958"/>
                  </a:cubicBezTo>
                  <a:cubicBezTo>
                    <a:pt x="2509" y="1964"/>
                    <a:pt x="2506" y="1970"/>
                    <a:pt x="2512" y="1976"/>
                  </a:cubicBezTo>
                  <a:cubicBezTo>
                    <a:pt x="2510" y="1978"/>
                    <a:pt x="2514" y="1981"/>
                    <a:pt x="2516" y="1984"/>
                  </a:cubicBezTo>
                  <a:cubicBezTo>
                    <a:pt x="2515" y="1986"/>
                    <a:pt x="2515" y="1989"/>
                    <a:pt x="2517" y="1992"/>
                  </a:cubicBezTo>
                  <a:cubicBezTo>
                    <a:pt x="2525" y="1998"/>
                    <a:pt x="2520" y="2003"/>
                    <a:pt x="2527" y="2009"/>
                  </a:cubicBezTo>
                  <a:cubicBezTo>
                    <a:pt x="2525" y="2012"/>
                    <a:pt x="2529" y="2015"/>
                    <a:pt x="2531" y="2017"/>
                  </a:cubicBezTo>
                  <a:cubicBezTo>
                    <a:pt x="2527" y="2020"/>
                    <a:pt x="2535" y="2024"/>
                    <a:pt x="2537" y="2027"/>
                  </a:cubicBezTo>
                  <a:cubicBezTo>
                    <a:pt x="2534" y="2029"/>
                    <a:pt x="2540" y="2032"/>
                    <a:pt x="2538" y="2035"/>
                  </a:cubicBezTo>
                  <a:cubicBezTo>
                    <a:pt x="2543" y="2038"/>
                    <a:pt x="2539" y="2041"/>
                    <a:pt x="2543" y="2044"/>
                  </a:cubicBezTo>
                  <a:cubicBezTo>
                    <a:pt x="2548" y="2050"/>
                    <a:pt x="2549" y="2056"/>
                    <a:pt x="2556" y="2062"/>
                  </a:cubicBezTo>
                  <a:cubicBezTo>
                    <a:pt x="2561" y="2074"/>
                    <a:pt x="2567" y="2086"/>
                    <a:pt x="2578" y="2098"/>
                  </a:cubicBezTo>
                  <a:cubicBezTo>
                    <a:pt x="2576" y="2100"/>
                    <a:pt x="2580" y="2103"/>
                    <a:pt x="2582" y="2106"/>
                  </a:cubicBezTo>
                  <a:cubicBezTo>
                    <a:pt x="2587" y="2109"/>
                    <a:pt x="2583" y="2112"/>
                    <a:pt x="2588" y="2115"/>
                  </a:cubicBezTo>
                  <a:cubicBezTo>
                    <a:pt x="2595" y="2121"/>
                    <a:pt x="2593" y="2129"/>
                    <a:pt x="2601" y="2130"/>
                  </a:cubicBezTo>
                  <a:cubicBezTo>
                    <a:pt x="2599" y="2132"/>
                    <a:pt x="2603" y="2135"/>
                    <a:pt x="2605" y="2138"/>
                  </a:cubicBezTo>
                  <a:cubicBezTo>
                    <a:pt x="2609" y="2143"/>
                    <a:pt x="2614" y="2148"/>
                    <a:pt x="2618" y="2153"/>
                  </a:cubicBezTo>
                  <a:cubicBezTo>
                    <a:pt x="2619" y="2154"/>
                    <a:pt x="2620" y="2153"/>
                    <a:pt x="2621" y="2153"/>
                  </a:cubicBezTo>
                  <a:cubicBezTo>
                    <a:pt x="2623" y="2154"/>
                    <a:pt x="2621" y="2156"/>
                    <a:pt x="2622" y="2158"/>
                  </a:cubicBezTo>
                  <a:cubicBezTo>
                    <a:pt x="2623" y="2159"/>
                    <a:pt x="2624" y="2160"/>
                    <a:pt x="2624" y="2160"/>
                  </a:cubicBezTo>
                  <a:cubicBezTo>
                    <a:pt x="2636" y="2160"/>
                    <a:pt x="2636" y="2160"/>
                    <a:pt x="2636" y="2160"/>
                  </a:cubicBezTo>
                  <a:cubicBezTo>
                    <a:pt x="2623" y="2145"/>
                    <a:pt x="2610" y="2129"/>
                    <a:pt x="2597" y="2113"/>
                  </a:cubicBezTo>
                  <a:cubicBezTo>
                    <a:pt x="2596" y="2108"/>
                    <a:pt x="2593" y="2103"/>
                    <a:pt x="2591" y="2098"/>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19" y="2091"/>
                    <a:pt x="2506" y="2087"/>
                    <a:pt x="2511" y="2084"/>
                  </a:cubicBezTo>
                  <a:cubicBezTo>
                    <a:pt x="2508" y="2080"/>
                    <a:pt x="2505" y="2076"/>
                    <a:pt x="2501" y="2072"/>
                  </a:cubicBezTo>
                  <a:cubicBezTo>
                    <a:pt x="2504" y="2070"/>
                    <a:pt x="2497" y="2066"/>
                    <a:pt x="2499" y="2063"/>
                  </a:cubicBezTo>
                  <a:cubicBezTo>
                    <a:pt x="2498" y="2064"/>
                    <a:pt x="2496" y="2063"/>
                    <a:pt x="2497" y="2061"/>
                  </a:cubicBezTo>
                  <a:cubicBezTo>
                    <a:pt x="2495" y="2059"/>
                    <a:pt x="2493" y="2057"/>
                    <a:pt x="2492" y="2055"/>
                  </a:cubicBezTo>
                  <a:cubicBezTo>
                    <a:pt x="2497" y="2052"/>
                    <a:pt x="2484" y="2048"/>
                    <a:pt x="2489" y="2045"/>
                  </a:cubicBezTo>
                  <a:cubicBezTo>
                    <a:pt x="2486" y="2042"/>
                    <a:pt x="2483" y="2039"/>
                    <a:pt x="2480" y="2036"/>
                  </a:cubicBezTo>
                  <a:cubicBezTo>
                    <a:pt x="2486" y="2033"/>
                    <a:pt x="2473" y="2029"/>
                    <a:pt x="2478" y="2026"/>
                  </a:cubicBezTo>
                  <a:cubicBezTo>
                    <a:pt x="2476" y="2022"/>
                    <a:pt x="2468" y="2018"/>
                    <a:pt x="2471" y="2015"/>
                  </a:cubicBezTo>
                  <a:cubicBezTo>
                    <a:pt x="2464" y="2012"/>
                    <a:pt x="2461" y="2004"/>
                    <a:pt x="2458" y="1997"/>
                  </a:cubicBezTo>
                  <a:cubicBezTo>
                    <a:pt x="2451" y="1988"/>
                    <a:pt x="2452" y="1988"/>
                    <a:pt x="2446" y="1979"/>
                  </a:cubicBezTo>
                  <a:cubicBezTo>
                    <a:pt x="2435" y="1967"/>
                    <a:pt x="2425" y="1955"/>
                    <a:pt x="2414" y="1943"/>
                  </a:cubicBezTo>
                  <a:cubicBezTo>
                    <a:pt x="2406" y="1937"/>
                    <a:pt x="2398" y="1928"/>
                    <a:pt x="2389" y="1918"/>
                  </a:cubicBezTo>
                  <a:cubicBezTo>
                    <a:pt x="2386" y="1915"/>
                    <a:pt x="2381" y="1914"/>
                    <a:pt x="2378" y="1908"/>
                  </a:cubicBezTo>
                  <a:cubicBezTo>
                    <a:pt x="2373" y="1912"/>
                    <a:pt x="2369" y="1896"/>
                    <a:pt x="2364" y="1900"/>
                  </a:cubicBezTo>
                  <a:cubicBezTo>
                    <a:pt x="2367" y="1903"/>
                    <a:pt x="2370" y="1906"/>
                    <a:pt x="2373" y="1909"/>
                  </a:cubicBezTo>
                  <a:cubicBezTo>
                    <a:pt x="2374" y="1913"/>
                    <a:pt x="2380" y="1913"/>
                    <a:pt x="2380" y="1914"/>
                  </a:cubicBezTo>
                  <a:cubicBezTo>
                    <a:pt x="2381" y="1915"/>
                    <a:pt x="2378" y="1916"/>
                    <a:pt x="2380" y="1918"/>
                  </a:cubicBezTo>
                  <a:cubicBezTo>
                    <a:pt x="2381" y="1919"/>
                    <a:pt x="2382" y="1920"/>
                    <a:pt x="2383" y="1921"/>
                  </a:cubicBezTo>
                  <a:cubicBezTo>
                    <a:pt x="2384" y="1921"/>
                    <a:pt x="2387" y="1922"/>
                    <a:pt x="2386" y="1921"/>
                  </a:cubicBezTo>
                  <a:cubicBezTo>
                    <a:pt x="2388" y="1923"/>
                    <a:pt x="2388" y="1926"/>
                    <a:pt x="2389" y="1927"/>
                  </a:cubicBezTo>
                  <a:cubicBezTo>
                    <a:pt x="2391" y="1930"/>
                    <a:pt x="2396" y="1930"/>
                    <a:pt x="2398" y="1934"/>
                  </a:cubicBezTo>
                  <a:cubicBezTo>
                    <a:pt x="2398" y="1935"/>
                    <a:pt x="2398" y="1938"/>
                    <a:pt x="2397" y="1937"/>
                  </a:cubicBezTo>
                  <a:cubicBezTo>
                    <a:pt x="2400" y="1940"/>
                    <a:pt x="2408" y="1942"/>
                    <a:pt x="2409" y="1947"/>
                  </a:cubicBezTo>
                  <a:cubicBezTo>
                    <a:pt x="2415" y="1954"/>
                    <a:pt x="2422" y="1962"/>
                    <a:pt x="2428" y="1969"/>
                  </a:cubicBezTo>
                  <a:cubicBezTo>
                    <a:pt x="2430" y="1976"/>
                    <a:pt x="2440" y="1984"/>
                    <a:pt x="2442" y="1991"/>
                  </a:cubicBezTo>
                  <a:cubicBezTo>
                    <a:pt x="2443" y="1995"/>
                    <a:pt x="2452" y="1999"/>
                    <a:pt x="2449" y="2002"/>
                  </a:cubicBezTo>
                  <a:cubicBezTo>
                    <a:pt x="2450" y="2006"/>
                    <a:pt x="2459" y="2010"/>
                    <a:pt x="2456" y="2014"/>
                  </a:cubicBezTo>
                  <a:cubicBezTo>
                    <a:pt x="2468" y="2029"/>
                    <a:pt x="2474" y="2044"/>
                    <a:pt x="2484" y="2059"/>
                  </a:cubicBezTo>
                  <a:cubicBezTo>
                    <a:pt x="2487" y="2063"/>
                    <a:pt x="2491" y="2067"/>
                    <a:pt x="2487" y="2070"/>
                  </a:cubicBezTo>
                  <a:cubicBezTo>
                    <a:pt x="2491" y="2070"/>
                    <a:pt x="2495" y="2074"/>
                    <a:pt x="2495" y="2078"/>
                  </a:cubicBezTo>
                  <a:cubicBezTo>
                    <a:pt x="2498" y="2086"/>
                    <a:pt x="2505" y="2093"/>
                    <a:pt x="2509" y="2101"/>
                  </a:cubicBezTo>
                  <a:cubicBezTo>
                    <a:pt x="2506" y="2104"/>
                    <a:pt x="2514" y="2108"/>
                    <a:pt x="2512" y="2112"/>
                  </a:cubicBezTo>
                  <a:cubicBezTo>
                    <a:pt x="2518" y="2116"/>
                    <a:pt x="2516" y="2119"/>
                    <a:pt x="2519" y="2123"/>
                  </a:cubicBezTo>
                  <a:cubicBezTo>
                    <a:pt x="2524" y="2131"/>
                    <a:pt x="2530" y="2139"/>
                    <a:pt x="2535" y="2147"/>
                  </a:cubicBezTo>
                  <a:cubicBezTo>
                    <a:pt x="2539" y="2152"/>
                    <a:pt x="2543" y="2157"/>
                    <a:pt x="2546" y="2160"/>
                  </a:cubicBezTo>
                  <a:cubicBezTo>
                    <a:pt x="2558" y="2160"/>
                    <a:pt x="2558" y="2160"/>
                    <a:pt x="2558" y="2160"/>
                  </a:cubicBezTo>
                  <a:cubicBezTo>
                    <a:pt x="2553" y="2155"/>
                    <a:pt x="2549" y="2150"/>
                    <a:pt x="2544" y="2145"/>
                  </a:cubicBezTo>
                  <a:cubicBezTo>
                    <a:pt x="2540" y="2140"/>
                    <a:pt x="2541" y="2135"/>
                    <a:pt x="2537" y="2130"/>
                  </a:cubicBezTo>
                  <a:close/>
                  <a:moveTo>
                    <a:pt x="2359" y="2098"/>
                  </a:moveTo>
                  <a:cubicBezTo>
                    <a:pt x="2355" y="2093"/>
                    <a:pt x="2356" y="2088"/>
                    <a:pt x="2351" y="2082"/>
                  </a:cubicBezTo>
                  <a:cubicBezTo>
                    <a:pt x="2344" y="2076"/>
                    <a:pt x="2349" y="2071"/>
                    <a:pt x="2341" y="2065"/>
                  </a:cubicBezTo>
                  <a:cubicBezTo>
                    <a:pt x="2342" y="2060"/>
                    <a:pt x="2338" y="2054"/>
                    <a:pt x="2333" y="2049"/>
                  </a:cubicBezTo>
                  <a:cubicBezTo>
                    <a:pt x="2335" y="2044"/>
                    <a:pt x="2331" y="2038"/>
                    <a:pt x="2328" y="2033"/>
                  </a:cubicBezTo>
                  <a:cubicBezTo>
                    <a:pt x="2323" y="2028"/>
                    <a:pt x="2325" y="2023"/>
                    <a:pt x="2319" y="2017"/>
                  </a:cubicBezTo>
                  <a:cubicBezTo>
                    <a:pt x="2317" y="2011"/>
                    <a:pt x="2315" y="2005"/>
                    <a:pt x="2313" y="2000"/>
                  </a:cubicBezTo>
                  <a:cubicBezTo>
                    <a:pt x="2301" y="1982"/>
                    <a:pt x="2293" y="1965"/>
                    <a:pt x="2285" y="1948"/>
                  </a:cubicBezTo>
                  <a:cubicBezTo>
                    <a:pt x="2277" y="1940"/>
                    <a:pt x="2273" y="1932"/>
                    <a:pt x="2267" y="1924"/>
                  </a:cubicBezTo>
                  <a:cubicBezTo>
                    <a:pt x="2251" y="1910"/>
                    <a:pt x="2246" y="1898"/>
                    <a:pt x="2228" y="1886"/>
                  </a:cubicBezTo>
                  <a:cubicBezTo>
                    <a:pt x="2224" y="1882"/>
                    <a:pt x="2221" y="1878"/>
                    <a:pt x="2218" y="1874"/>
                  </a:cubicBezTo>
                  <a:cubicBezTo>
                    <a:pt x="2213" y="1876"/>
                    <a:pt x="2210" y="1865"/>
                    <a:pt x="2206" y="1867"/>
                  </a:cubicBezTo>
                  <a:cubicBezTo>
                    <a:pt x="2203" y="1861"/>
                    <a:pt x="2193" y="1852"/>
                    <a:pt x="2185" y="1847"/>
                  </a:cubicBezTo>
                  <a:cubicBezTo>
                    <a:pt x="2188" y="1841"/>
                    <a:pt x="2182" y="1834"/>
                    <a:pt x="2176" y="1827"/>
                  </a:cubicBezTo>
                  <a:cubicBezTo>
                    <a:pt x="2177" y="1822"/>
                    <a:pt x="2173" y="1816"/>
                    <a:pt x="2171" y="1811"/>
                  </a:cubicBezTo>
                  <a:cubicBezTo>
                    <a:pt x="2173" y="1808"/>
                    <a:pt x="2169" y="1806"/>
                    <a:pt x="2167" y="1803"/>
                  </a:cubicBezTo>
                  <a:cubicBezTo>
                    <a:pt x="2168" y="1800"/>
                    <a:pt x="2167" y="1797"/>
                    <a:pt x="2164" y="1793"/>
                  </a:cubicBezTo>
                  <a:cubicBezTo>
                    <a:pt x="2159" y="1798"/>
                    <a:pt x="2162" y="1804"/>
                    <a:pt x="2166" y="1809"/>
                  </a:cubicBezTo>
                  <a:cubicBezTo>
                    <a:pt x="2166" y="1815"/>
                    <a:pt x="2169" y="1821"/>
                    <a:pt x="2173" y="1827"/>
                  </a:cubicBezTo>
                  <a:cubicBezTo>
                    <a:pt x="2171" y="1829"/>
                    <a:pt x="2175" y="1832"/>
                    <a:pt x="2177" y="1835"/>
                  </a:cubicBezTo>
                  <a:cubicBezTo>
                    <a:pt x="2175" y="1837"/>
                    <a:pt x="2179" y="1840"/>
                    <a:pt x="2181" y="1843"/>
                  </a:cubicBezTo>
                  <a:cubicBezTo>
                    <a:pt x="2179" y="1848"/>
                    <a:pt x="2186" y="1854"/>
                    <a:pt x="2185" y="1860"/>
                  </a:cubicBezTo>
                  <a:cubicBezTo>
                    <a:pt x="2193" y="1872"/>
                    <a:pt x="2204" y="1885"/>
                    <a:pt x="2212" y="1897"/>
                  </a:cubicBezTo>
                  <a:cubicBezTo>
                    <a:pt x="2222" y="1908"/>
                    <a:pt x="2226" y="1916"/>
                    <a:pt x="2235" y="1923"/>
                  </a:cubicBezTo>
                  <a:cubicBezTo>
                    <a:pt x="2243" y="1940"/>
                    <a:pt x="2253" y="1957"/>
                    <a:pt x="2264" y="1973"/>
                  </a:cubicBezTo>
                  <a:cubicBezTo>
                    <a:pt x="2261" y="1978"/>
                    <a:pt x="2271" y="1983"/>
                    <a:pt x="2264" y="1987"/>
                  </a:cubicBezTo>
                  <a:cubicBezTo>
                    <a:pt x="2274" y="1991"/>
                    <a:pt x="2270" y="1999"/>
                    <a:pt x="2275" y="2006"/>
                  </a:cubicBezTo>
                  <a:cubicBezTo>
                    <a:pt x="2279" y="2010"/>
                    <a:pt x="2277" y="2014"/>
                    <a:pt x="2279" y="2017"/>
                  </a:cubicBezTo>
                  <a:cubicBezTo>
                    <a:pt x="2277" y="2021"/>
                    <a:pt x="2288" y="2026"/>
                    <a:pt x="2285" y="2030"/>
                  </a:cubicBezTo>
                  <a:cubicBezTo>
                    <a:pt x="2287" y="2038"/>
                    <a:pt x="2290" y="2045"/>
                    <a:pt x="2295" y="2053"/>
                  </a:cubicBezTo>
                  <a:cubicBezTo>
                    <a:pt x="2294" y="2056"/>
                    <a:pt x="2298" y="2060"/>
                    <a:pt x="2299" y="2064"/>
                  </a:cubicBezTo>
                  <a:cubicBezTo>
                    <a:pt x="2303" y="2068"/>
                    <a:pt x="2301" y="2072"/>
                    <a:pt x="2302" y="2076"/>
                  </a:cubicBezTo>
                  <a:cubicBezTo>
                    <a:pt x="2311" y="2084"/>
                    <a:pt x="2307" y="2091"/>
                    <a:pt x="2316" y="2099"/>
                  </a:cubicBezTo>
                  <a:cubicBezTo>
                    <a:pt x="2314" y="2103"/>
                    <a:pt x="2316" y="2106"/>
                    <a:pt x="2320" y="2107"/>
                  </a:cubicBezTo>
                  <a:cubicBezTo>
                    <a:pt x="2322" y="2110"/>
                    <a:pt x="2320" y="2114"/>
                    <a:pt x="2324" y="2118"/>
                  </a:cubicBezTo>
                  <a:cubicBezTo>
                    <a:pt x="2328" y="2123"/>
                    <a:pt x="2335" y="2129"/>
                    <a:pt x="2335" y="2134"/>
                  </a:cubicBezTo>
                  <a:cubicBezTo>
                    <a:pt x="2337" y="2137"/>
                    <a:pt x="2340" y="2139"/>
                    <a:pt x="2342" y="2142"/>
                  </a:cubicBezTo>
                  <a:cubicBezTo>
                    <a:pt x="2337" y="2145"/>
                    <a:pt x="2350" y="2149"/>
                    <a:pt x="2344" y="2152"/>
                  </a:cubicBezTo>
                  <a:cubicBezTo>
                    <a:pt x="2338" y="2147"/>
                    <a:pt x="2330" y="2147"/>
                    <a:pt x="2324" y="2141"/>
                  </a:cubicBezTo>
                  <a:cubicBezTo>
                    <a:pt x="2320" y="2137"/>
                    <a:pt x="2317" y="2133"/>
                    <a:pt x="2314" y="2129"/>
                  </a:cubicBezTo>
                  <a:cubicBezTo>
                    <a:pt x="2314" y="2125"/>
                    <a:pt x="2312" y="2120"/>
                    <a:pt x="2308" y="2120"/>
                  </a:cubicBezTo>
                  <a:cubicBezTo>
                    <a:pt x="2313" y="2117"/>
                    <a:pt x="2299" y="2112"/>
                    <a:pt x="2304" y="2109"/>
                  </a:cubicBezTo>
                  <a:cubicBezTo>
                    <a:pt x="2301" y="2104"/>
                    <a:pt x="2298" y="2100"/>
                    <a:pt x="2299" y="2096"/>
                  </a:cubicBezTo>
                  <a:cubicBezTo>
                    <a:pt x="2286" y="2084"/>
                    <a:pt x="2287" y="2074"/>
                    <a:pt x="2278" y="2062"/>
                  </a:cubicBezTo>
                  <a:cubicBezTo>
                    <a:pt x="2275" y="2051"/>
                    <a:pt x="2268" y="2040"/>
                    <a:pt x="2266" y="2029"/>
                  </a:cubicBezTo>
                  <a:cubicBezTo>
                    <a:pt x="2260" y="2018"/>
                    <a:pt x="2264" y="2007"/>
                    <a:pt x="2254" y="1996"/>
                  </a:cubicBezTo>
                  <a:cubicBezTo>
                    <a:pt x="2250" y="1984"/>
                    <a:pt x="2245" y="1972"/>
                    <a:pt x="2241" y="1961"/>
                  </a:cubicBezTo>
                  <a:cubicBezTo>
                    <a:pt x="2234" y="1951"/>
                    <a:pt x="2231" y="1942"/>
                    <a:pt x="2225" y="1932"/>
                  </a:cubicBezTo>
                  <a:cubicBezTo>
                    <a:pt x="2218" y="1920"/>
                    <a:pt x="2219" y="1917"/>
                    <a:pt x="2206" y="1904"/>
                  </a:cubicBezTo>
                  <a:cubicBezTo>
                    <a:pt x="2207" y="1901"/>
                    <a:pt x="2203" y="1897"/>
                    <a:pt x="2199" y="1893"/>
                  </a:cubicBezTo>
                  <a:cubicBezTo>
                    <a:pt x="2205" y="1890"/>
                    <a:pt x="2190" y="1885"/>
                    <a:pt x="2196" y="1882"/>
                  </a:cubicBezTo>
                  <a:cubicBezTo>
                    <a:pt x="2192" y="1879"/>
                    <a:pt x="2188" y="1878"/>
                    <a:pt x="2184" y="1872"/>
                  </a:cubicBezTo>
                  <a:cubicBezTo>
                    <a:pt x="2180" y="1859"/>
                    <a:pt x="2173" y="1847"/>
                    <a:pt x="2168" y="1834"/>
                  </a:cubicBezTo>
                  <a:cubicBezTo>
                    <a:pt x="2164" y="1827"/>
                    <a:pt x="2162" y="1821"/>
                    <a:pt x="2160" y="1815"/>
                  </a:cubicBezTo>
                  <a:cubicBezTo>
                    <a:pt x="2159" y="1812"/>
                    <a:pt x="2159" y="1809"/>
                    <a:pt x="2157" y="1805"/>
                  </a:cubicBezTo>
                  <a:cubicBezTo>
                    <a:pt x="2156" y="1801"/>
                    <a:pt x="2161" y="1800"/>
                    <a:pt x="2155" y="1799"/>
                  </a:cubicBezTo>
                  <a:cubicBezTo>
                    <a:pt x="2143" y="1806"/>
                    <a:pt x="2157" y="1816"/>
                    <a:pt x="2153" y="1824"/>
                  </a:cubicBezTo>
                  <a:cubicBezTo>
                    <a:pt x="2159" y="1833"/>
                    <a:pt x="2163" y="1842"/>
                    <a:pt x="2165" y="1851"/>
                  </a:cubicBezTo>
                  <a:cubicBezTo>
                    <a:pt x="2162" y="1855"/>
                    <a:pt x="2173" y="1859"/>
                    <a:pt x="2171" y="1863"/>
                  </a:cubicBezTo>
                  <a:cubicBezTo>
                    <a:pt x="2171" y="1868"/>
                    <a:pt x="2175" y="1873"/>
                    <a:pt x="2177" y="1878"/>
                  </a:cubicBezTo>
                  <a:cubicBezTo>
                    <a:pt x="2196" y="1898"/>
                    <a:pt x="2205" y="1919"/>
                    <a:pt x="2218" y="1935"/>
                  </a:cubicBezTo>
                  <a:cubicBezTo>
                    <a:pt x="2220" y="1937"/>
                    <a:pt x="2218" y="1940"/>
                    <a:pt x="2219" y="1942"/>
                  </a:cubicBezTo>
                  <a:cubicBezTo>
                    <a:pt x="2221" y="1945"/>
                    <a:pt x="2225" y="1948"/>
                    <a:pt x="2223" y="1950"/>
                  </a:cubicBezTo>
                  <a:cubicBezTo>
                    <a:pt x="2231" y="1957"/>
                    <a:pt x="2230" y="1962"/>
                    <a:pt x="2236" y="1968"/>
                  </a:cubicBezTo>
                  <a:cubicBezTo>
                    <a:pt x="2235" y="1976"/>
                    <a:pt x="2242" y="1984"/>
                    <a:pt x="2242" y="1992"/>
                  </a:cubicBezTo>
                  <a:cubicBezTo>
                    <a:pt x="2248" y="1996"/>
                    <a:pt x="2244" y="1999"/>
                    <a:pt x="2246" y="2003"/>
                  </a:cubicBezTo>
                  <a:cubicBezTo>
                    <a:pt x="2252" y="2007"/>
                    <a:pt x="2248" y="2011"/>
                    <a:pt x="2255" y="2016"/>
                  </a:cubicBezTo>
                  <a:cubicBezTo>
                    <a:pt x="2250" y="2025"/>
                    <a:pt x="2261" y="2035"/>
                    <a:pt x="2259" y="2044"/>
                  </a:cubicBezTo>
                  <a:cubicBezTo>
                    <a:pt x="2263" y="2047"/>
                    <a:pt x="2264" y="2050"/>
                    <a:pt x="2264" y="2054"/>
                  </a:cubicBezTo>
                  <a:cubicBezTo>
                    <a:pt x="2263" y="2057"/>
                    <a:pt x="2271" y="2061"/>
                    <a:pt x="2268" y="2065"/>
                  </a:cubicBezTo>
                  <a:cubicBezTo>
                    <a:pt x="2271" y="2072"/>
                    <a:pt x="2281" y="2080"/>
                    <a:pt x="2279" y="2087"/>
                  </a:cubicBezTo>
                  <a:cubicBezTo>
                    <a:pt x="2286" y="2094"/>
                    <a:pt x="2289" y="2101"/>
                    <a:pt x="2292" y="2108"/>
                  </a:cubicBezTo>
                  <a:cubicBezTo>
                    <a:pt x="2297" y="2112"/>
                    <a:pt x="2293" y="2115"/>
                    <a:pt x="2299" y="2119"/>
                  </a:cubicBezTo>
                  <a:cubicBezTo>
                    <a:pt x="2297" y="2123"/>
                    <a:pt x="2306" y="2127"/>
                    <a:pt x="2303" y="2130"/>
                  </a:cubicBezTo>
                  <a:cubicBezTo>
                    <a:pt x="2299" y="2131"/>
                    <a:pt x="2297" y="2129"/>
                    <a:pt x="2294" y="2127"/>
                  </a:cubicBezTo>
                  <a:cubicBezTo>
                    <a:pt x="2292" y="2129"/>
                    <a:pt x="2284" y="2127"/>
                    <a:pt x="2288" y="2123"/>
                  </a:cubicBezTo>
                  <a:cubicBezTo>
                    <a:pt x="2288" y="2117"/>
                    <a:pt x="2278" y="2115"/>
                    <a:pt x="2273" y="2107"/>
                  </a:cubicBezTo>
                  <a:cubicBezTo>
                    <a:pt x="2268" y="2094"/>
                    <a:pt x="2262" y="2081"/>
                    <a:pt x="2257" y="2069"/>
                  </a:cubicBezTo>
                  <a:cubicBezTo>
                    <a:pt x="2253" y="2062"/>
                    <a:pt x="2253" y="2056"/>
                    <a:pt x="2249" y="2049"/>
                  </a:cubicBezTo>
                  <a:cubicBezTo>
                    <a:pt x="2244" y="2046"/>
                    <a:pt x="2250" y="2043"/>
                    <a:pt x="2247" y="2040"/>
                  </a:cubicBezTo>
                  <a:cubicBezTo>
                    <a:pt x="2243" y="2036"/>
                    <a:pt x="2242" y="2032"/>
                    <a:pt x="2243" y="2029"/>
                  </a:cubicBezTo>
                  <a:cubicBezTo>
                    <a:pt x="2239" y="2026"/>
                    <a:pt x="2238" y="2022"/>
                    <a:pt x="2237" y="2019"/>
                  </a:cubicBezTo>
                  <a:cubicBezTo>
                    <a:pt x="2239" y="2016"/>
                    <a:pt x="2232" y="2013"/>
                    <a:pt x="2235" y="2010"/>
                  </a:cubicBezTo>
                  <a:cubicBezTo>
                    <a:pt x="2230" y="2003"/>
                    <a:pt x="2227" y="1996"/>
                    <a:pt x="2226" y="1989"/>
                  </a:cubicBezTo>
                  <a:cubicBezTo>
                    <a:pt x="2222" y="1986"/>
                    <a:pt x="2221" y="1983"/>
                    <a:pt x="2223" y="1980"/>
                  </a:cubicBezTo>
                  <a:cubicBezTo>
                    <a:pt x="2222" y="1977"/>
                    <a:pt x="2214" y="1973"/>
                    <a:pt x="2218" y="1970"/>
                  </a:cubicBezTo>
                  <a:cubicBezTo>
                    <a:pt x="2211" y="1963"/>
                    <a:pt x="2213" y="1956"/>
                    <a:pt x="2208" y="1949"/>
                  </a:cubicBezTo>
                  <a:cubicBezTo>
                    <a:pt x="2202" y="1943"/>
                    <a:pt x="2203" y="1937"/>
                    <a:pt x="2197" y="1930"/>
                  </a:cubicBezTo>
                  <a:cubicBezTo>
                    <a:pt x="2196" y="1923"/>
                    <a:pt x="2187" y="1916"/>
                    <a:pt x="2188" y="1909"/>
                  </a:cubicBezTo>
                  <a:cubicBezTo>
                    <a:pt x="2180" y="1903"/>
                    <a:pt x="2183" y="1897"/>
                    <a:pt x="2176" y="1890"/>
                  </a:cubicBezTo>
                  <a:cubicBezTo>
                    <a:pt x="2176" y="1887"/>
                    <a:pt x="2175" y="1884"/>
                    <a:pt x="2171" y="1880"/>
                  </a:cubicBezTo>
                  <a:cubicBezTo>
                    <a:pt x="2172" y="1880"/>
                    <a:pt x="2172" y="1877"/>
                    <a:pt x="2170" y="1879"/>
                  </a:cubicBezTo>
                  <a:cubicBezTo>
                    <a:pt x="2168" y="1877"/>
                    <a:pt x="2170" y="1874"/>
                    <a:pt x="2167" y="1876"/>
                  </a:cubicBezTo>
                  <a:cubicBezTo>
                    <a:pt x="2167" y="1869"/>
                    <a:pt x="2157" y="1863"/>
                    <a:pt x="2152" y="1856"/>
                  </a:cubicBezTo>
                  <a:cubicBezTo>
                    <a:pt x="2148" y="1849"/>
                    <a:pt x="2146" y="1846"/>
                    <a:pt x="2140" y="1841"/>
                  </a:cubicBezTo>
                  <a:cubicBezTo>
                    <a:pt x="2143" y="1838"/>
                    <a:pt x="2135" y="1835"/>
                    <a:pt x="2134" y="1832"/>
                  </a:cubicBezTo>
                  <a:cubicBezTo>
                    <a:pt x="2131" y="1828"/>
                    <a:pt x="2128" y="1825"/>
                    <a:pt x="2125" y="1822"/>
                  </a:cubicBezTo>
                  <a:cubicBezTo>
                    <a:pt x="2122" y="1818"/>
                    <a:pt x="2120" y="1815"/>
                    <a:pt x="2120" y="1812"/>
                  </a:cubicBezTo>
                  <a:cubicBezTo>
                    <a:pt x="2116" y="1816"/>
                    <a:pt x="2113" y="1802"/>
                    <a:pt x="2109" y="1810"/>
                  </a:cubicBezTo>
                  <a:cubicBezTo>
                    <a:pt x="2117" y="1819"/>
                    <a:pt x="2125" y="1827"/>
                    <a:pt x="2132" y="1836"/>
                  </a:cubicBezTo>
                  <a:cubicBezTo>
                    <a:pt x="2133" y="1844"/>
                    <a:pt x="2148" y="1854"/>
                    <a:pt x="2149" y="1862"/>
                  </a:cubicBezTo>
                  <a:cubicBezTo>
                    <a:pt x="2151" y="1861"/>
                    <a:pt x="2152" y="1863"/>
                    <a:pt x="2152" y="1865"/>
                  </a:cubicBezTo>
                  <a:cubicBezTo>
                    <a:pt x="2154" y="1867"/>
                    <a:pt x="2156" y="1870"/>
                    <a:pt x="2158" y="1872"/>
                  </a:cubicBezTo>
                  <a:cubicBezTo>
                    <a:pt x="2163" y="1878"/>
                    <a:pt x="2160" y="1878"/>
                    <a:pt x="2166" y="1882"/>
                  </a:cubicBezTo>
                  <a:cubicBezTo>
                    <a:pt x="2165" y="1888"/>
                    <a:pt x="2170" y="1894"/>
                    <a:pt x="2174" y="1901"/>
                  </a:cubicBezTo>
                  <a:cubicBezTo>
                    <a:pt x="2169" y="1903"/>
                    <a:pt x="2182" y="1907"/>
                    <a:pt x="2177" y="1910"/>
                  </a:cubicBezTo>
                  <a:cubicBezTo>
                    <a:pt x="2182" y="1914"/>
                    <a:pt x="2180" y="1918"/>
                    <a:pt x="2184" y="1921"/>
                  </a:cubicBezTo>
                  <a:cubicBezTo>
                    <a:pt x="2188" y="1928"/>
                    <a:pt x="2188" y="1934"/>
                    <a:pt x="2195" y="1941"/>
                  </a:cubicBezTo>
                  <a:cubicBezTo>
                    <a:pt x="2196" y="1947"/>
                    <a:pt x="2203" y="1955"/>
                    <a:pt x="2201" y="1961"/>
                  </a:cubicBezTo>
                  <a:cubicBezTo>
                    <a:pt x="2203" y="1968"/>
                    <a:pt x="2210" y="1974"/>
                    <a:pt x="2209" y="1980"/>
                  </a:cubicBezTo>
                  <a:cubicBezTo>
                    <a:pt x="2215" y="1984"/>
                    <a:pt x="2211" y="1987"/>
                    <a:pt x="2215" y="1990"/>
                  </a:cubicBezTo>
                  <a:cubicBezTo>
                    <a:pt x="2216" y="1994"/>
                    <a:pt x="2220" y="1998"/>
                    <a:pt x="2219" y="2001"/>
                  </a:cubicBezTo>
                  <a:cubicBezTo>
                    <a:pt x="2222" y="2004"/>
                    <a:pt x="2224" y="2008"/>
                    <a:pt x="2224" y="2011"/>
                  </a:cubicBezTo>
                  <a:cubicBezTo>
                    <a:pt x="2223" y="2014"/>
                    <a:pt x="2229" y="2017"/>
                    <a:pt x="2227" y="2020"/>
                  </a:cubicBezTo>
                  <a:cubicBezTo>
                    <a:pt x="2231" y="2027"/>
                    <a:pt x="2234" y="2034"/>
                    <a:pt x="2233" y="2041"/>
                  </a:cubicBezTo>
                  <a:cubicBezTo>
                    <a:pt x="2245" y="2053"/>
                    <a:pt x="2243" y="2065"/>
                    <a:pt x="2251" y="2077"/>
                  </a:cubicBezTo>
                  <a:cubicBezTo>
                    <a:pt x="2256" y="2084"/>
                    <a:pt x="2252" y="2090"/>
                    <a:pt x="2259" y="2096"/>
                  </a:cubicBezTo>
                  <a:cubicBezTo>
                    <a:pt x="2254" y="2102"/>
                    <a:pt x="2269" y="2109"/>
                    <a:pt x="2263" y="2115"/>
                  </a:cubicBezTo>
                  <a:cubicBezTo>
                    <a:pt x="2258" y="2112"/>
                    <a:pt x="2252" y="2108"/>
                    <a:pt x="2246" y="2105"/>
                  </a:cubicBezTo>
                  <a:cubicBezTo>
                    <a:pt x="2248" y="2101"/>
                    <a:pt x="2237" y="2096"/>
                    <a:pt x="2240" y="2092"/>
                  </a:cubicBezTo>
                  <a:cubicBezTo>
                    <a:pt x="2237" y="2088"/>
                    <a:pt x="2234" y="2083"/>
                    <a:pt x="2235" y="2079"/>
                  </a:cubicBezTo>
                  <a:cubicBezTo>
                    <a:pt x="2234" y="2075"/>
                    <a:pt x="2228" y="2071"/>
                    <a:pt x="2230" y="2067"/>
                  </a:cubicBezTo>
                  <a:cubicBezTo>
                    <a:pt x="2222" y="2062"/>
                    <a:pt x="2227" y="2057"/>
                    <a:pt x="2223" y="2052"/>
                  </a:cubicBezTo>
                  <a:cubicBezTo>
                    <a:pt x="2215" y="2044"/>
                    <a:pt x="2221" y="2036"/>
                    <a:pt x="2212" y="2027"/>
                  </a:cubicBezTo>
                  <a:cubicBezTo>
                    <a:pt x="2214" y="2023"/>
                    <a:pt x="2210" y="2019"/>
                    <a:pt x="2210" y="2014"/>
                  </a:cubicBezTo>
                  <a:cubicBezTo>
                    <a:pt x="2208" y="2010"/>
                    <a:pt x="2209" y="2005"/>
                    <a:pt x="2203" y="2000"/>
                  </a:cubicBezTo>
                  <a:cubicBezTo>
                    <a:pt x="2204" y="1992"/>
                    <a:pt x="2199" y="1983"/>
                    <a:pt x="2196" y="1975"/>
                  </a:cubicBezTo>
                  <a:cubicBezTo>
                    <a:pt x="2191" y="1966"/>
                    <a:pt x="2190" y="1957"/>
                    <a:pt x="2183" y="1948"/>
                  </a:cubicBezTo>
                  <a:cubicBezTo>
                    <a:pt x="2175" y="1930"/>
                    <a:pt x="2163" y="1911"/>
                    <a:pt x="2153" y="1893"/>
                  </a:cubicBezTo>
                  <a:cubicBezTo>
                    <a:pt x="2140" y="1879"/>
                    <a:pt x="2131" y="1865"/>
                    <a:pt x="2122" y="1851"/>
                  </a:cubicBezTo>
                  <a:cubicBezTo>
                    <a:pt x="2115" y="1843"/>
                    <a:pt x="2109" y="1836"/>
                    <a:pt x="2102" y="1828"/>
                  </a:cubicBezTo>
                  <a:cubicBezTo>
                    <a:pt x="2096" y="1824"/>
                    <a:pt x="2100" y="1821"/>
                    <a:pt x="2095" y="1817"/>
                  </a:cubicBezTo>
                  <a:cubicBezTo>
                    <a:pt x="2086" y="1813"/>
                    <a:pt x="2084" y="1799"/>
                    <a:pt x="2071" y="1797"/>
                  </a:cubicBezTo>
                  <a:cubicBezTo>
                    <a:pt x="2084" y="1810"/>
                    <a:pt x="2089" y="1820"/>
                    <a:pt x="2100" y="1829"/>
                  </a:cubicBezTo>
                  <a:cubicBezTo>
                    <a:pt x="2111" y="1852"/>
                    <a:pt x="2133" y="1875"/>
                    <a:pt x="2145" y="1897"/>
                  </a:cubicBezTo>
                  <a:cubicBezTo>
                    <a:pt x="2161" y="1916"/>
                    <a:pt x="2167" y="1940"/>
                    <a:pt x="2182" y="1963"/>
                  </a:cubicBezTo>
                  <a:cubicBezTo>
                    <a:pt x="2180" y="1968"/>
                    <a:pt x="2187" y="1974"/>
                    <a:pt x="2184" y="1979"/>
                  </a:cubicBezTo>
                  <a:cubicBezTo>
                    <a:pt x="2190" y="1985"/>
                    <a:pt x="2190" y="1991"/>
                    <a:pt x="2196" y="1998"/>
                  </a:cubicBezTo>
                  <a:cubicBezTo>
                    <a:pt x="2195" y="2006"/>
                    <a:pt x="2199" y="2014"/>
                    <a:pt x="2202" y="2022"/>
                  </a:cubicBezTo>
                  <a:cubicBezTo>
                    <a:pt x="2204" y="2026"/>
                    <a:pt x="2202" y="2030"/>
                    <a:pt x="2207" y="2034"/>
                  </a:cubicBezTo>
                  <a:cubicBezTo>
                    <a:pt x="2204" y="2038"/>
                    <a:pt x="2212" y="2043"/>
                    <a:pt x="2209" y="2047"/>
                  </a:cubicBezTo>
                  <a:cubicBezTo>
                    <a:pt x="2214" y="2055"/>
                    <a:pt x="2214" y="2063"/>
                    <a:pt x="2219" y="2071"/>
                  </a:cubicBezTo>
                  <a:cubicBezTo>
                    <a:pt x="2222" y="2075"/>
                    <a:pt x="2224" y="2079"/>
                    <a:pt x="2224" y="2083"/>
                  </a:cubicBezTo>
                  <a:cubicBezTo>
                    <a:pt x="2225" y="2087"/>
                    <a:pt x="2232" y="2092"/>
                    <a:pt x="2226" y="2096"/>
                  </a:cubicBezTo>
                  <a:cubicBezTo>
                    <a:pt x="2220" y="2094"/>
                    <a:pt x="2214" y="2087"/>
                    <a:pt x="2208" y="2085"/>
                  </a:cubicBezTo>
                  <a:cubicBezTo>
                    <a:pt x="2213" y="2080"/>
                    <a:pt x="2204" y="2073"/>
                    <a:pt x="2206" y="2067"/>
                  </a:cubicBezTo>
                  <a:cubicBezTo>
                    <a:pt x="2203" y="2063"/>
                    <a:pt x="2199" y="2064"/>
                    <a:pt x="2196" y="2058"/>
                  </a:cubicBezTo>
                  <a:cubicBezTo>
                    <a:pt x="2198" y="2050"/>
                    <a:pt x="2189" y="2040"/>
                    <a:pt x="2187" y="2031"/>
                  </a:cubicBezTo>
                  <a:cubicBezTo>
                    <a:pt x="2183" y="2022"/>
                    <a:pt x="2178" y="2013"/>
                    <a:pt x="2178" y="2005"/>
                  </a:cubicBezTo>
                  <a:cubicBezTo>
                    <a:pt x="2170" y="1994"/>
                    <a:pt x="2165" y="1984"/>
                    <a:pt x="2166" y="1974"/>
                  </a:cubicBezTo>
                  <a:cubicBezTo>
                    <a:pt x="2158" y="1968"/>
                    <a:pt x="2160" y="1962"/>
                    <a:pt x="2155" y="1955"/>
                  </a:cubicBezTo>
                  <a:cubicBezTo>
                    <a:pt x="2150" y="1952"/>
                    <a:pt x="2156" y="1949"/>
                    <a:pt x="2153" y="1946"/>
                  </a:cubicBezTo>
                  <a:cubicBezTo>
                    <a:pt x="2149" y="1942"/>
                    <a:pt x="2148" y="1938"/>
                    <a:pt x="2149" y="1935"/>
                  </a:cubicBezTo>
                  <a:cubicBezTo>
                    <a:pt x="2127" y="1905"/>
                    <a:pt x="2122" y="1885"/>
                    <a:pt x="2101" y="1857"/>
                  </a:cubicBezTo>
                  <a:cubicBezTo>
                    <a:pt x="2092" y="1848"/>
                    <a:pt x="2086" y="1839"/>
                    <a:pt x="2080" y="1830"/>
                  </a:cubicBezTo>
                  <a:cubicBezTo>
                    <a:pt x="2068" y="1814"/>
                    <a:pt x="2049" y="1798"/>
                    <a:pt x="2042" y="1782"/>
                  </a:cubicBezTo>
                  <a:cubicBezTo>
                    <a:pt x="2038" y="1785"/>
                    <a:pt x="2035" y="1776"/>
                    <a:pt x="2031" y="1774"/>
                  </a:cubicBezTo>
                  <a:cubicBezTo>
                    <a:pt x="2028" y="1770"/>
                    <a:pt x="2025" y="1766"/>
                    <a:pt x="2021" y="1765"/>
                  </a:cubicBezTo>
                  <a:cubicBezTo>
                    <a:pt x="2014" y="1757"/>
                    <a:pt x="2012" y="1747"/>
                    <a:pt x="2002" y="1750"/>
                  </a:cubicBezTo>
                  <a:cubicBezTo>
                    <a:pt x="2006" y="1754"/>
                    <a:pt x="2011" y="1754"/>
                    <a:pt x="2011" y="1760"/>
                  </a:cubicBezTo>
                  <a:cubicBezTo>
                    <a:pt x="2015" y="1759"/>
                    <a:pt x="2018" y="1765"/>
                    <a:pt x="2019" y="1767"/>
                  </a:cubicBezTo>
                  <a:cubicBezTo>
                    <a:pt x="2023" y="1770"/>
                    <a:pt x="2028" y="1777"/>
                    <a:pt x="2029" y="1778"/>
                  </a:cubicBezTo>
                  <a:cubicBezTo>
                    <a:pt x="2030" y="1779"/>
                    <a:pt x="2029" y="1782"/>
                    <a:pt x="2029" y="1781"/>
                  </a:cubicBezTo>
                  <a:cubicBezTo>
                    <a:pt x="2031" y="1783"/>
                    <a:pt x="2032" y="1782"/>
                    <a:pt x="2034" y="1783"/>
                  </a:cubicBezTo>
                  <a:cubicBezTo>
                    <a:pt x="2037" y="1786"/>
                    <a:pt x="2039" y="1790"/>
                    <a:pt x="2042" y="1793"/>
                  </a:cubicBezTo>
                  <a:cubicBezTo>
                    <a:pt x="2052" y="1809"/>
                    <a:pt x="2066" y="1826"/>
                    <a:pt x="2078" y="1837"/>
                  </a:cubicBezTo>
                  <a:cubicBezTo>
                    <a:pt x="2080" y="1843"/>
                    <a:pt x="2084" y="1849"/>
                    <a:pt x="2088" y="1855"/>
                  </a:cubicBezTo>
                  <a:cubicBezTo>
                    <a:pt x="2091" y="1853"/>
                    <a:pt x="2089" y="1857"/>
                    <a:pt x="2092" y="1860"/>
                  </a:cubicBezTo>
                  <a:cubicBezTo>
                    <a:pt x="2095" y="1863"/>
                    <a:pt x="2098" y="1866"/>
                    <a:pt x="2101" y="1870"/>
                  </a:cubicBezTo>
                  <a:cubicBezTo>
                    <a:pt x="2107" y="1882"/>
                    <a:pt x="2113" y="1894"/>
                    <a:pt x="2121" y="1907"/>
                  </a:cubicBezTo>
                  <a:cubicBezTo>
                    <a:pt x="2119" y="1909"/>
                    <a:pt x="2123" y="1912"/>
                    <a:pt x="2125" y="1914"/>
                  </a:cubicBezTo>
                  <a:cubicBezTo>
                    <a:pt x="2126" y="1918"/>
                    <a:pt x="2127" y="1921"/>
                    <a:pt x="2131" y="1924"/>
                  </a:cubicBezTo>
                  <a:cubicBezTo>
                    <a:pt x="2133" y="1930"/>
                    <a:pt x="2135" y="1937"/>
                    <a:pt x="2142" y="1943"/>
                  </a:cubicBezTo>
                  <a:cubicBezTo>
                    <a:pt x="2142" y="1949"/>
                    <a:pt x="2142" y="1954"/>
                    <a:pt x="2147" y="1959"/>
                  </a:cubicBezTo>
                  <a:cubicBezTo>
                    <a:pt x="2144" y="1962"/>
                    <a:pt x="2150" y="1961"/>
                    <a:pt x="2148" y="1964"/>
                  </a:cubicBezTo>
                  <a:cubicBezTo>
                    <a:pt x="2150" y="1967"/>
                    <a:pt x="2149" y="1968"/>
                    <a:pt x="2153" y="1969"/>
                  </a:cubicBezTo>
                  <a:cubicBezTo>
                    <a:pt x="2152" y="1977"/>
                    <a:pt x="2157" y="1986"/>
                    <a:pt x="2157" y="1994"/>
                  </a:cubicBezTo>
                  <a:cubicBezTo>
                    <a:pt x="2169" y="2007"/>
                    <a:pt x="2165" y="2019"/>
                    <a:pt x="2176" y="2032"/>
                  </a:cubicBezTo>
                  <a:cubicBezTo>
                    <a:pt x="2176" y="2038"/>
                    <a:pt x="2182" y="2045"/>
                    <a:pt x="2184" y="2051"/>
                  </a:cubicBezTo>
                  <a:cubicBezTo>
                    <a:pt x="2186" y="2054"/>
                    <a:pt x="2185" y="2058"/>
                    <a:pt x="2187" y="2061"/>
                  </a:cubicBezTo>
                  <a:cubicBezTo>
                    <a:pt x="2191" y="2065"/>
                    <a:pt x="2189" y="2069"/>
                    <a:pt x="2185" y="2068"/>
                  </a:cubicBezTo>
                  <a:cubicBezTo>
                    <a:pt x="2178" y="2070"/>
                    <a:pt x="2180" y="2060"/>
                    <a:pt x="2175" y="2057"/>
                  </a:cubicBezTo>
                  <a:cubicBezTo>
                    <a:pt x="2170" y="2051"/>
                    <a:pt x="2170" y="2046"/>
                    <a:pt x="2163" y="2041"/>
                  </a:cubicBezTo>
                  <a:cubicBezTo>
                    <a:pt x="2164" y="2036"/>
                    <a:pt x="2160" y="2031"/>
                    <a:pt x="2160" y="2026"/>
                  </a:cubicBezTo>
                  <a:cubicBezTo>
                    <a:pt x="2153" y="2021"/>
                    <a:pt x="2158" y="2016"/>
                    <a:pt x="2151" y="2010"/>
                  </a:cubicBezTo>
                  <a:cubicBezTo>
                    <a:pt x="2146" y="2000"/>
                    <a:pt x="2145" y="1989"/>
                    <a:pt x="2138" y="1979"/>
                  </a:cubicBezTo>
                  <a:cubicBezTo>
                    <a:pt x="2132" y="1968"/>
                    <a:pt x="2133" y="1958"/>
                    <a:pt x="2125" y="1947"/>
                  </a:cubicBezTo>
                  <a:cubicBezTo>
                    <a:pt x="2121" y="1936"/>
                    <a:pt x="2119" y="1926"/>
                    <a:pt x="2108" y="1915"/>
                  </a:cubicBezTo>
                  <a:cubicBezTo>
                    <a:pt x="2109" y="1909"/>
                    <a:pt x="2103" y="1902"/>
                    <a:pt x="2103" y="1896"/>
                  </a:cubicBezTo>
                  <a:cubicBezTo>
                    <a:pt x="2079" y="1863"/>
                    <a:pt x="2069" y="1837"/>
                    <a:pt x="2040" y="1807"/>
                  </a:cubicBezTo>
                  <a:cubicBezTo>
                    <a:pt x="2036" y="1803"/>
                    <a:pt x="2040" y="1801"/>
                    <a:pt x="2034" y="1797"/>
                  </a:cubicBezTo>
                  <a:cubicBezTo>
                    <a:pt x="2027" y="1788"/>
                    <a:pt x="2019" y="1780"/>
                    <a:pt x="2011" y="1771"/>
                  </a:cubicBezTo>
                  <a:cubicBezTo>
                    <a:pt x="2013" y="1769"/>
                    <a:pt x="2011" y="1768"/>
                    <a:pt x="2008" y="1768"/>
                  </a:cubicBezTo>
                  <a:cubicBezTo>
                    <a:pt x="2007" y="1765"/>
                    <a:pt x="2005" y="1763"/>
                    <a:pt x="2003" y="1761"/>
                  </a:cubicBezTo>
                  <a:cubicBezTo>
                    <a:pt x="1998" y="1756"/>
                    <a:pt x="1994" y="1751"/>
                    <a:pt x="1990" y="1746"/>
                  </a:cubicBezTo>
                  <a:cubicBezTo>
                    <a:pt x="1986" y="1741"/>
                    <a:pt x="1981" y="1742"/>
                    <a:pt x="1977" y="1735"/>
                  </a:cubicBezTo>
                  <a:cubicBezTo>
                    <a:pt x="1972" y="1730"/>
                    <a:pt x="1967" y="1720"/>
                    <a:pt x="1962" y="1724"/>
                  </a:cubicBezTo>
                  <a:cubicBezTo>
                    <a:pt x="1971" y="1735"/>
                    <a:pt x="1979" y="1744"/>
                    <a:pt x="1986" y="1752"/>
                  </a:cubicBezTo>
                  <a:cubicBezTo>
                    <a:pt x="1988" y="1754"/>
                    <a:pt x="1991" y="1754"/>
                    <a:pt x="1992" y="1756"/>
                  </a:cubicBezTo>
                  <a:cubicBezTo>
                    <a:pt x="1992" y="1755"/>
                    <a:pt x="1992" y="1758"/>
                    <a:pt x="1992" y="1759"/>
                  </a:cubicBezTo>
                  <a:cubicBezTo>
                    <a:pt x="1996" y="1766"/>
                    <a:pt x="2003" y="1771"/>
                    <a:pt x="2008" y="1774"/>
                  </a:cubicBezTo>
                  <a:cubicBezTo>
                    <a:pt x="2005" y="1778"/>
                    <a:pt x="2014" y="1782"/>
                    <a:pt x="2017" y="1787"/>
                  </a:cubicBezTo>
                  <a:cubicBezTo>
                    <a:pt x="2021" y="1792"/>
                    <a:pt x="2020" y="1796"/>
                    <a:pt x="2026" y="1801"/>
                  </a:cubicBezTo>
                  <a:cubicBezTo>
                    <a:pt x="2034" y="1811"/>
                    <a:pt x="2039" y="1821"/>
                    <a:pt x="2049" y="1831"/>
                  </a:cubicBezTo>
                  <a:cubicBezTo>
                    <a:pt x="2046" y="1837"/>
                    <a:pt x="2057" y="1835"/>
                    <a:pt x="2055" y="1840"/>
                  </a:cubicBezTo>
                  <a:cubicBezTo>
                    <a:pt x="2060" y="1845"/>
                    <a:pt x="2062" y="1850"/>
                    <a:pt x="2064" y="1855"/>
                  </a:cubicBezTo>
                  <a:cubicBezTo>
                    <a:pt x="2070" y="1852"/>
                    <a:pt x="2068" y="1862"/>
                    <a:pt x="2070" y="1864"/>
                  </a:cubicBezTo>
                  <a:cubicBezTo>
                    <a:pt x="2076" y="1869"/>
                    <a:pt x="2077" y="1874"/>
                    <a:pt x="2080" y="1879"/>
                  </a:cubicBezTo>
                  <a:cubicBezTo>
                    <a:pt x="2095" y="1898"/>
                    <a:pt x="2096" y="1916"/>
                    <a:pt x="2112" y="1935"/>
                  </a:cubicBezTo>
                  <a:cubicBezTo>
                    <a:pt x="2111" y="1944"/>
                    <a:pt x="2113" y="1944"/>
                    <a:pt x="2117" y="1951"/>
                  </a:cubicBezTo>
                  <a:cubicBezTo>
                    <a:pt x="2118" y="1957"/>
                    <a:pt x="2123" y="1964"/>
                    <a:pt x="2122" y="1970"/>
                  </a:cubicBezTo>
                  <a:cubicBezTo>
                    <a:pt x="2128" y="1975"/>
                    <a:pt x="2126" y="1980"/>
                    <a:pt x="2133" y="1986"/>
                  </a:cubicBezTo>
                  <a:cubicBezTo>
                    <a:pt x="2131" y="1995"/>
                    <a:pt x="2142" y="2004"/>
                    <a:pt x="2139" y="2013"/>
                  </a:cubicBezTo>
                  <a:cubicBezTo>
                    <a:pt x="2147" y="2021"/>
                    <a:pt x="2146" y="2028"/>
                    <a:pt x="2153" y="2035"/>
                  </a:cubicBezTo>
                  <a:cubicBezTo>
                    <a:pt x="2155" y="2039"/>
                    <a:pt x="2153" y="2043"/>
                    <a:pt x="2157" y="2046"/>
                  </a:cubicBezTo>
                  <a:cubicBezTo>
                    <a:pt x="2155" y="2050"/>
                    <a:pt x="2165" y="2055"/>
                    <a:pt x="2162" y="2059"/>
                  </a:cubicBezTo>
                  <a:cubicBezTo>
                    <a:pt x="2155" y="2053"/>
                    <a:pt x="2147" y="2051"/>
                    <a:pt x="2140" y="2047"/>
                  </a:cubicBezTo>
                  <a:cubicBezTo>
                    <a:pt x="2137" y="2045"/>
                    <a:pt x="2142" y="2043"/>
                    <a:pt x="2142" y="2042"/>
                  </a:cubicBezTo>
                  <a:cubicBezTo>
                    <a:pt x="2141" y="2040"/>
                    <a:pt x="2137" y="2038"/>
                    <a:pt x="2136" y="2036"/>
                  </a:cubicBezTo>
                  <a:cubicBezTo>
                    <a:pt x="2135" y="2035"/>
                    <a:pt x="2136" y="2033"/>
                    <a:pt x="2136" y="2033"/>
                  </a:cubicBezTo>
                  <a:cubicBezTo>
                    <a:pt x="2135" y="2030"/>
                    <a:pt x="2128" y="2031"/>
                    <a:pt x="2127" y="2026"/>
                  </a:cubicBezTo>
                  <a:cubicBezTo>
                    <a:pt x="2126" y="2017"/>
                    <a:pt x="2119" y="2008"/>
                    <a:pt x="2112" y="1999"/>
                  </a:cubicBezTo>
                  <a:cubicBezTo>
                    <a:pt x="2115" y="1995"/>
                    <a:pt x="2113" y="1993"/>
                    <a:pt x="2109" y="1992"/>
                  </a:cubicBezTo>
                  <a:cubicBezTo>
                    <a:pt x="2111" y="1989"/>
                    <a:pt x="2109" y="1986"/>
                    <a:pt x="2107" y="1983"/>
                  </a:cubicBezTo>
                  <a:cubicBezTo>
                    <a:pt x="2109" y="1976"/>
                    <a:pt x="2101" y="1969"/>
                    <a:pt x="2101" y="1962"/>
                  </a:cubicBezTo>
                  <a:cubicBezTo>
                    <a:pt x="2095" y="1949"/>
                    <a:pt x="2088" y="1935"/>
                    <a:pt x="2082" y="1921"/>
                  </a:cubicBezTo>
                  <a:cubicBezTo>
                    <a:pt x="2085" y="1918"/>
                    <a:pt x="2078" y="1914"/>
                    <a:pt x="2079" y="1911"/>
                  </a:cubicBezTo>
                  <a:cubicBezTo>
                    <a:pt x="2074" y="1907"/>
                    <a:pt x="2078" y="1904"/>
                    <a:pt x="2072" y="1900"/>
                  </a:cubicBezTo>
                  <a:cubicBezTo>
                    <a:pt x="2073" y="1894"/>
                    <a:pt x="2065" y="1886"/>
                    <a:pt x="2063" y="1879"/>
                  </a:cubicBezTo>
                  <a:cubicBezTo>
                    <a:pt x="2055" y="1866"/>
                    <a:pt x="2049" y="1852"/>
                    <a:pt x="2041" y="1838"/>
                  </a:cubicBezTo>
                  <a:cubicBezTo>
                    <a:pt x="2030" y="1824"/>
                    <a:pt x="2019" y="1810"/>
                    <a:pt x="2007" y="1795"/>
                  </a:cubicBezTo>
                  <a:cubicBezTo>
                    <a:pt x="1994" y="1781"/>
                    <a:pt x="1980" y="1767"/>
                    <a:pt x="1969" y="1753"/>
                  </a:cubicBezTo>
                  <a:cubicBezTo>
                    <a:pt x="1965" y="1757"/>
                    <a:pt x="1962" y="1741"/>
                    <a:pt x="1957" y="1746"/>
                  </a:cubicBezTo>
                  <a:cubicBezTo>
                    <a:pt x="1969" y="1759"/>
                    <a:pt x="1971" y="1764"/>
                    <a:pt x="1983" y="1775"/>
                  </a:cubicBezTo>
                  <a:cubicBezTo>
                    <a:pt x="1987" y="1781"/>
                    <a:pt x="1995" y="1786"/>
                    <a:pt x="1995" y="1791"/>
                  </a:cubicBezTo>
                  <a:cubicBezTo>
                    <a:pt x="2003" y="1791"/>
                    <a:pt x="2001" y="1802"/>
                    <a:pt x="2007" y="1806"/>
                  </a:cubicBezTo>
                  <a:cubicBezTo>
                    <a:pt x="2012" y="1812"/>
                    <a:pt x="2017" y="1817"/>
                    <a:pt x="2022" y="1823"/>
                  </a:cubicBezTo>
                  <a:cubicBezTo>
                    <a:pt x="2027" y="1835"/>
                    <a:pt x="2031" y="1838"/>
                    <a:pt x="2042" y="1852"/>
                  </a:cubicBezTo>
                  <a:cubicBezTo>
                    <a:pt x="2039" y="1854"/>
                    <a:pt x="2043" y="1857"/>
                    <a:pt x="2046" y="1860"/>
                  </a:cubicBezTo>
                  <a:cubicBezTo>
                    <a:pt x="2044" y="1863"/>
                    <a:pt x="2046" y="1866"/>
                    <a:pt x="2048" y="1869"/>
                  </a:cubicBezTo>
                  <a:cubicBezTo>
                    <a:pt x="2056" y="1876"/>
                    <a:pt x="2055" y="1882"/>
                    <a:pt x="2059" y="1888"/>
                  </a:cubicBezTo>
                  <a:cubicBezTo>
                    <a:pt x="2065" y="1901"/>
                    <a:pt x="2070" y="1913"/>
                    <a:pt x="2074" y="1925"/>
                  </a:cubicBezTo>
                  <a:cubicBezTo>
                    <a:pt x="2073" y="1931"/>
                    <a:pt x="2084" y="1937"/>
                    <a:pt x="2080" y="1942"/>
                  </a:cubicBezTo>
                  <a:cubicBezTo>
                    <a:pt x="2086" y="1946"/>
                    <a:pt x="2082" y="1949"/>
                    <a:pt x="2086" y="1952"/>
                  </a:cubicBezTo>
                  <a:cubicBezTo>
                    <a:pt x="2084" y="1955"/>
                    <a:pt x="2091" y="1959"/>
                    <a:pt x="2088" y="1961"/>
                  </a:cubicBezTo>
                  <a:cubicBezTo>
                    <a:pt x="2096" y="1974"/>
                    <a:pt x="2102" y="1987"/>
                    <a:pt x="2101" y="1999"/>
                  </a:cubicBezTo>
                  <a:cubicBezTo>
                    <a:pt x="2105" y="1998"/>
                    <a:pt x="2103" y="2002"/>
                    <a:pt x="2106" y="2004"/>
                  </a:cubicBezTo>
                  <a:cubicBezTo>
                    <a:pt x="2109" y="2008"/>
                    <a:pt x="2111" y="2011"/>
                    <a:pt x="2111" y="2014"/>
                  </a:cubicBezTo>
                  <a:cubicBezTo>
                    <a:pt x="2114" y="2020"/>
                    <a:pt x="2118" y="2026"/>
                    <a:pt x="2118" y="2031"/>
                  </a:cubicBezTo>
                  <a:cubicBezTo>
                    <a:pt x="2108" y="2025"/>
                    <a:pt x="2099" y="2020"/>
                    <a:pt x="2090" y="2013"/>
                  </a:cubicBezTo>
                  <a:cubicBezTo>
                    <a:pt x="2084" y="2001"/>
                    <a:pt x="2083" y="1990"/>
                    <a:pt x="2078" y="1979"/>
                  </a:cubicBezTo>
                  <a:cubicBezTo>
                    <a:pt x="2073" y="1974"/>
                    <a:pt x="2078" y="1969"/>
                    <a:pt x="2073" y="1964"/>
                  </a:cubicBezTo>
                  <a:cubicBezTo>
                    <a:pt x="2075" y="1958"/>
                    <a:pt x="2066" y="1952"/>
                    <a:pt x="2069" y="1946"/>
                  </a:cubicBezTo>
                  <a:cubicBezTo>
                    <a:pt x="2058" y="1935"/>
                    <a:pt x="2059" y="1924"/>
                    <a:pt x="2051" y="1913"/>
                  </a:cubicBezTo>
                  <a:cubicBezTo>
                    <a:pt x="2046" y="1902"/>
                    <a:pt x="2040" y="1890"/>
                    <a:pt x="2037" y="1879"/>
                  </a:cubicBezTo>
                  <a:cubicBezTo>
                    <a:pt x="2029" y="1868"/>
                    <a:pt x="2024" y="1857"/>
                    <a:pt x="2016" y="1845"/>
                  </a:cubicBezTo>
                  <a:cubicBezTo>
                    <a:pt x="2005" y="1834"/>
                    <a:pt x="1999" y="1823"/>
                    <a:pt x="1992" y="1811"/>
                  </a:cubicBezTo>
                  <a:cubicBezTo>
                    <a:pt x="1973" y="1789"/>
                    <a:pt x="1969" y="1785"/>
                    <a:pt x="1957" y="1769"/>
                  </a:cubicBezTo>
                  <a:cubicBezTo>
                    <a:pt x="1954" y="1765"/>
                    <a:pt x="1949" y="1765"/>
                    <a:pt x="1946" y="1759"/>
                  </a:cubicBezTo>
                  <a:cubicBezTo>
                    <a:pt x="1942" y="1756"/>
                    <a:pt x="1938" y="1745"/>
                    <a:pt x="1934" y="1752"/>
                  </a:cubicBezTo>
                  <a:cubicBezTo>
                    <a:pt x="1947" y="1767"/>
                    <a:pt x="1961" y="1782"/>
                    <a:pt x="1974" y="1798"/>
                  </a:cubicBezTo>
                  <a:cubicBezTo>
                    <a:pt x="1989" y="1820"/>
                    <a:pt x="2002" y="1837"/>
                    <a:pt x="2018" y="1861"/>
                  </a:cubicBezTo>
                  <a:cubicBezTo>
                    <a:pt x="2017" y="1869"/>
                    <a:pt x="2028" y="1877"/>
                    <a:pt x="2027" y="1885"/>
                  </a:cubicBezTo>
                  <a:cubicBezTo>
                    <a:pt x="2034" y="1893"/>
                    <a:pt x="2034" y="1902"/>
                    <a:pt x="2041" y="1910"/>
                  </a:cubicBezTo>
                  <a:cubicBezTo>
                    <a:pt x="2048" y="1927"/>
                    <a:pt x="2054" y="1943"/>
                    <a:pt x="2064" y="1960"/>
                  </a:cubicBezTo>
                  <a:cubicBezTo>
                    <a:pt x="2063" y="1966"/>
                    <a:pt x="2065" y="1973"/>
                    <a:pt x="2067" y="1980"/>
                  </a:cubicBezTo>
                  <a:cubicBezTo>
                    <a:pt x="2066" y="1987"/>
                    <a:pt x="2076" y="1994"/>
                    <a:pt x="2070" y="2000"/>
                  </a:cubicBezTo>
                  <a:cubicBezTo>
                    <a:pt x="2068" y="1999"/>
                    <a:pt x="2064" y="1999"/>
                    <a:pt x="2066" y="1996"/>
                  </a:cubicBezTo>
                  <a:cubicBezTo>
                    <a:pt x="2065" y="1992"/>
                    <a:pt x="2057" y="1989"/>
                    <a:pt x="2060" y="1986"/>
                  </a:cubicBezTo>
                  <a:cubicBezTo>
                    <a:pt x="2056" y="1979"/>
                    <a:pt x="2059" y="1973"/>
                    <a:pt x="2055" y="1967"/>
                  </a:cubicBezTo>
                  <a:cubicBezTo>
                    <a:pt x="2054" y="1962"/>
                    <a:pt x="2048" y="1956"/>
                    <a:pt x="2047" y="1951"/>
                  </a:cubicBezTo>
                  <a:cubicBezTo>
                    <a:pt x="2045" y="1948"/>
                    <a:pt x="2043" y="1946"/>
                    <a:pt x="2043" y="1943"/>
                  </a:cubicBezTo>
                  <a:cubicBezTo>
                    <a:pt x="2045" y="1940"/>
                    <a:pt x="2038" y="1936"/>
                    <a:pt x="2041" y="1934"/>
                  </a:cubicBezTo>
                  <a:cubicBezTo>
                    <a:pt x="2032" y="1924"/>
                    <a:pt x="2030" y="1915"/>
                    <a:pt x="2022" y="1906"/>
                  </a:cubicBezTo>
                  <a:cubicBezTo>
                    <a:pt x="2023" y="1902"/>
                    <a:pt x="2017" y="1897"/>
                    <a:pt x="2017" y="1893"/>
                  </a:cubicBezTo>
                  <a:cubicBezTo>
                    <a:pt x="2018" y="1886"/>
                    <a:pt x="2009" y="1887"/>
                    <a:pt x="2010" y="1882"/>
                  </a:cubicBezTo>
                  <a:cubicBezTo>
                    <a:pt x="2011" y="1878"/>
                    <a:pt x="2008" y="1874"/>
                    <a:pt x="2005" y="1869"/>
                  </a:cubicBezTo>
                  <a:cubicBezTo>
                    <a:pt x="2004" y="1865"/>
                    <a:pt x="1997" y="1860"/>
                    <a:pt x="1998" y="1855"/>
                  </a:cubicBezTo>
                  <a:cubicBezTo>
                    <a:pt x="1994" y="1850"/>
                    <a:pt x="1989" y="1845"/>
                    <a:pt x="1985" y="1840"/>
                  </a:cubicBezTo>
                  <a:cubicBezTo>
                    <a:pt x="1987" y="1834"/>
                    <a:pt x="1979" y="1836"/>
                    <a:pt x="1978" y="1829"/>
                  </a:cubicBezTo>
                  <a:cubicBezTo>
                    <a:pt x="1963" y="1808"/>
                    <a:pt x="1953" y="1796"/>
                    <a:pt x="1940" y="1775"/>
                  </a:cubicBezTo>
                  <a:cubicBezTo>
                    <a:pt x="1935" y="1766"/>
                    <a:pt x="1926" y="1757"/>
                    <a:pt x="1922" y="1748"/>
                  </a:cubicBezTo>
                  <a:cubicBezTo>
                    <a:pt x="1915" y="1746"/>
                    <a:pt x="1913" y="1727"/>
                    <a:pt x="1902" y="1725"/>
                  </a:cubicBezTo>
                  <a:cubicBezTo>
                    <a:pt x="1905" y="1717"/>
                    <a:pt x="1893" y="1717"/>
                    <a:pt x="1896" y="1709"/>
                  </a:cubicBezTo>
                  <a:cubicBezTo>
                    <a:pt x="1894" y="1703"/>
                    <a:pt x="1890" y="1707"/>
                    <a:pt x="1888" y="1702"/>
                  </a:cubicBezTo>
                  <a:cubicBezTo>
                    <a:pt x="1891" y="1699"/>
                    <a:pt x="1888" y="1695"/>
                    <a:pt x="1884" y="1691"/>
                  </a:cubicBezTo>
                  <a:cubicBezTo>
                    <a:pt x="1877" y="1696"/>
                    <a:pt x="1887" y="1701"/>
                    <a:pt x="1884" y="1705"/>
                  </a:cubicBezTo>
                  <a:cubicBezTo>
                    <a:pt x="1887" y="1709"/>
                    <a:pt x="1889" y="1707"/>
                    <a:pt x="1892" y="1710"/>
                  </a:cubicBezTo>
                  <a:cubicBezTo>
                    <a:pt x="1894" y="1713"/>
                    <a:pt x="1889" y="1715"/>
                    <a:pt x="1893" y="1718"/>
                  </a:cubicBezTo>
                  <a:cubicBezTo>
                    <a:pt x="1901" y="1729"/>
                    <a:pt x="1903" y="1740"/>
                    <a:pt x="1915" y="1751"/>
                  </a:cubicBezTo>
                  <a:cubicBezTo>
                    <a:pt x="1918" y="1761"/>
                    <a:pt x="1929" y="1772"/>
                    <a:pt x="1935" y="1783"/>
                  </a:cubicBezTo>
                  <a:cubicBezTo>
                    <a:pt x="1942" y="1793"/>
                    <a:pt x="1948" y="1799"/>
                    <a:pt x="1955" y="1812"/>
                  </a:cubicBezTo>
                  <a:cubicBezTo>
                    <a:pt x="1973" y="1832"/>
                    <a:pt x="1981" y="1851"/>
                    <a:pt x="1997" y="1870"/>
                  </a:cubicBezTo>
                  <a:cubicBezTo>
                    <a:pt x="1995" y="1875"/>
                    <a:pt x="2003" y="1880"/>
                    <a:pt x="2001" y="1885"/>
                  </a:cubicBezTo>
                  <a:cubicBezTo>
                    <a:pt x="2007" y="1890"/>
                    <a:pt x="2004" y="1894"/>
                    <a:pt x="2011" y="1899"/>
                  </a:cubicBezTo>
                  <a:cubicBezTo>
                    <a:pt x="2010" y="1904"/>
                    <a:pt x="2014" y="1909"/>
                    <a:pt x="2017" y="1913"/>
                  </a:cubicBezTo>
                  <a:cubicBezTo>
                    <a:pt x="2015" y="1916"/>
                    <a:pt x="2019" y="1919"/>
                    <a:pt x="2021" y="1921"/>
                  </a:cubicBezTo>
                  <a:cubicBezTo>
                    <a:pt x="2019" y="1924"/>
                    <a:pt x="2023" y="1927"/>
                    <a:pt x="2026" y="1929"/>
                  </a:cubicBezTo>
                  <a:cubicBezTo>
                    <a:pt x="2030" y="1939"/>
                    <a:pt x="2036" y="1949"/>
                    <a:pt x="2039" y="1958"/>
                  </a:cubicBezTo>
                  <a:cubicBezTo>
                    <a:pt x="2043" y="1963"/>
                    <a:pt x="2042" y="1968"/>
                    <a:pt x="2046" y="1973"/>
                  </a:cubicBezTo>
                  <a:cubicBezTo>
                    <a:pt x="2043" y="1975"/>
                    <a:pt x="2049" y="1978"/>
                    <a:pt x="2047" y="1980"/>
                  </a:cubicBezTo>
                  <a:cubicBezTo>
                    <a:pt x="2048" y="1982"/>
                    <a:pt x="2048" y="1987"/>
                    <a:pt x="2045" y="1985"/>
                  </a:cubicBezTo>
                  <a:cubicBezTo>
                    <a:pt x="2043" y="1982"/>
                    <a:pt x="2048" y="1980"/>
                    <a:pt x="2044" y="1977"/>
                  </a:cubicBezTo>
                  <a:cubicBezTo>
                    <a:pt x="2040" y="1974"/>
                    <a:pt x="2034" y="1973"/>
                    <a:pt x="2031" y="1968"/>
                  </a:cubicBezTo>
                  <a:cubicBezTo>
                    <a:pt x="2031" y="1963"/>
                    <a:pt x="2024" y="1958"/>
                    <a:pt x="2019" y="1952"/>
                  </a:cubicBezTo>
                  <a:cubicBezTo>
                    <a:pt x="2008" y="1928"/>
                    <a:pt x="1994" y="1903"/>
                    <a:pt x="1984" y="1879"/>
                  </a:cubicBezTo>
                  <a:cubicBezTo>
                    <a:pt x="1977" y="1873"/>
                    <a:pt x="1977" y="1868"/>
                    <a:pt x="1973" y="1863"/>
                  </a:cubicBezTo>
                  <a:cubicBezTo>
                    <a:pt x="1966" y="1858"/>
                    <a:pt x="1972" y="1850"/>
                    <a:pt x="1964" y="1850"/>
                  </a:cubicBezTo>
                  <a:cubicBezTo>
                    <a:pt x="1967" y="1847"/>
                    <a:pt x="1962" y="1844"/>
                    <a:pt x="1960" y="1842"/>
                  </a:cubicBezTo>
                  <a:cubicBezTo>
                    <a:pt x="1959" y="1839"/>
                    <a:pt x="1960" y="1837"/>
                    <a:pt x="1956" y="1834"/>
                  </a:cubicBezTo>
                  <a:cubicBezTo>
                    <a:pt x="1953" y="1828"/>
                    <a:pt x="1951" y="1823"/>
                    <a:pt x="1948" y="1818"/>
                  </a:cubicBezTo>
                  <a:cubicBezTo>
                    <a:pt x="1930" y="1798"/>
                    <a:pt x="1921" y="1779"/>
                    <a:pt x="1910" y="1764"/>
                  </a:cubicBezTo>
                  <a:cubicBezTo>
                    <a:pt x="1905" y="1755"/>
                    <a:pt x="1903" y="1746"/>
                    <a:pt x="1895" y="1737"/>
                  </a:cubicBezTo>
                  <a:cubicBezTo>
                    <a:pt x="1895" y="1732"/>
                    <a:pt x="1891" y="1727"/>
                    <a:pt x="1888" y="1723"/>
                  </a:cubicBezTo>
                  <a:cubicBezTo>
                    <a:pt x="1888" y="1720"/>
                    <a:pt x="1882" y="1709"/>
                    <a:pt x="1878" y="1711"/>
                  </a:cubicBezTo>
                  <a:cubicBezTo>
                    <a:pt x="1887" y="1732"/>
                    <a:pt x="1900" y="1754"/>
                    <a:pt x="1911" y="1775"/>
                  </a:cubicBezTo>
                  <a:cubicBezTo>
                    <a:pt x="1919" y="1786"/>
                    <a:pt x="1923" y="1796"/>
                    <a:pt x="1930" y="1807"/>
                  </a:cubicBezTo>
                  <a:cubicBezTo>
                    <a:pt x="1937" y="1813"/>
                    <a:pt x="1935" y="1818"/>
                    <a:pt x="1941" y="1823"/>
                  </a:cubicBezTo>
                  <a:cubicBezTo>
                    <a:pt x="1944" y="1826"/>
                    <a:pt x="1946" y="1829"/>
                    <a:pt x="1946" y="1831"/>
                  </a:cubicBezTo>
                  <a:cubicBezTo>
                    <a:pt x="1947" y="1834"/>
                    <a:pt x="1951" y="1837"/>
                    <a:pt x="1950" y="1839"/>
                  </a:cubicBezTo>
                  <a:cubicBezTo>
                    <a:pt x="1958" y="1850"/>
                    <a:pt x="1960" y="1861"/>
                    <a:pt x="1969" y="1872"/>
                  </a:cubicBezTo>
                  <a:cubicBezTo>
                    <a:pt x="1967" y="1874"/>
                    <a:pt x="1971" y="1877"/>
                    <a:pt x="1973" y="1880"/>
                  </a:cubicBezTo>
                  <a:cubicBezTo>
                    <a:pt x="1975" y="1882"/>
                    <a:pt x="1974" y="1885"/>
                    <a:pt x="1977" y="1888"/>
                  </a:cubicBezTo>
                  <a:cubicBezTo>
                    <a:pt x="1984" y="1893"/>
                    <a:pt x="1979" y="1898"/>
                    <a:pt x="1986" y="1904"/>
                  </a:cubicBezTo>
                  <a:cubicBezTo>
                    <a:pt x="1991" y="1909"/>
                    <a:pt x="1989" y="1914"/>
                    <a:pt x="1994" y="1920"/>
                  </a:cubicBezTo>
                  <a:cubicBezTo>
                    <a:pt x="1992" y="1925"/>
                    <a:pt x="2004" y="1931"/>
                    <a:pt x="1999" y="1935"/>
                  </a:cubicBezTo>
                  <a:cubicBezTo>
                    <a:pt x="2001" y="1938"/>
                    <a:pt x="2005" y="1941"/>
                    <a:pt x="2003" y="1943"/>
                  </a:cubicBezTo>
                  <a:cubicBezTo>
                    <a:pt x="2005" y="1946"/>
                    <a:pt x="2009" y="1949"/>
                    <a:pt x="2007" y="1951"/>
                  </a:cubicBezTo>
                  <a:cubicBezTo>
                    <a:pt x="2013" y="1957"/>
                    <a:pt x="2017" y="1963"/>
                    <a:pt x="2017" y="1969"/>
                  </a:cubicBezTo>
                  <a:cubicBezTo>
                    <a:pt x="2013" y="1966"/>
                    <a:pt x="2007" y="1965"/>
                    <a:pt x="2011" y="1959"/>
                  </a:cubicBezTo>
                  <a:cubicBezTo>
                    <a:pt x="2006" y="1958"/>
                    <a:pt x="2008" y="1954"/>
                    <a:pt x="2001" y="1951"/>
                  </a:cubicBezTo>
                  <a:cubicBezTo>
                    <a:pt x="2004" y="1947"/>
                    <a:pt x="1994" y="1941"/>
                    <a:pt x="1991" y="1936"/>
                  </a:cubicBezTo>
                  <a:cubicBezTo>
                    <a:pt x="1992" y="1932"/>
                    <a:pt x="1985" y="1927"/>
                    <a:pt x="1981" y="1922"/>
                  </a:cubicBezTo>
                  <a:cubicBezTo>
                    <a:pt x="1981" y="1916"/>
                    <a:pt x="1977" y="1909"/>
                    <a:pt x="1970" y="1903"/>
                  </a:cubicBezTo>
                  <a:cubicBezTo>
                    <a:pt x="1972" y="1896"/>
                    <a:pt x="1966" y="1889"/>
                    <a:pt x="1964" y="1882"/>
                  </a:cubicBezTo>
                  <a:cubicBezTo>
                    <a:pt x="1957" y="1875"/>
                    <a:pt x="1959" y="1868"/>
                    <a:pt x="1954" y="1861"/>
                  </a:cubicBezTo>
                  <a:cubicBezTo>
                    <a:pt x="1950" y="1847"/>
                    <a:pt x="1943" y="1833"/>
                    <a:pt x="1934" y="1818"/>
                  </a:cubicBezTo>
                  <a:cubicBezTo>
                    <a:pt x="1925" y="1808"/>
                    <a:pt x="1925" y="1804"/>
                    <a:pt x="1915" y="1797"/>
                  </a:cubicBezTo>
                  <a:cubicBezTo>
                    <a:pt x="1907" y="1782"/>
                    <a:pt x="1896" y="1772"/>
                    <a:pt x="1888" y="1760"/>
                  </a:cubicBezTo>
                  <a:cubicBezTo>
                    <a:pt x="1884" y="1753"/>
                    <a:pt x="1884" y="1751"/>
                    <a:pt x="1876" y="1742"/>
                  </a:cubicBezTo>
                  <a:cubicBezTo>
                    <a:pt x="1867" y="1736"/>
                    <a:pt x="1869" y="1724"/>
                    <a:pt x="1860" y="1730"/>
                  </a:cubicBezTo>
                  <a:cubicBezTo>
                    <a:pt x="1865" y="1736"/>
                    <a:pt x="1871" y="1743"/>
                    <a:pt x="1877" y="1750"/>
                  </a:cubicBezTo>
                  <a:cubicBezTo>
                    <a:pt x="1878" y="1754"/>
                    <a:pt x="1882" y="1759"/>
                    <a:pt x="1884" y="1764"/>
                  </a:cubicBezTo>
                  <a:cubicBezTo>
                    <a:pt x="1899" y="1781"/>
                    <a:pt x="1901" y="1790"/>
                    <a:pt x="1916" y="1808"/>
                  </a:cubicBezTo>
                  <a:cubicBezTo>
                    <a:pt x="1920" y="1818"/>
                    <a:pt x="1925" y="1818"/>
                    <a:pt x="1930" y="1827"/>
                  </a:cubicBezTo>
                  <a:cubicBezTo>
                    <a:pt x="1927" y="1831"/>
                    <a:pt x="1936" y="1835"/>
                    <a:pt x="1934" y="1838"/>
                  </a:cubicBezTo>
                  <a:cubicBezTo>
                    <a:pt x="1941" y="1843"/>
                    <a:pt x="1937" y="1847"/>
                    <a:pt x="1943" y="1851"/>
                  </a:cubicBezTo>
                  <a:cubicBezTo>
                    <a:pt x="1942" y="1858"/>
                    <a:pt x="1948" y="1866"/>
                    <a:pt x="1947" y="1873"/>
                  </a:cubicBezTo>
                  <a:cubicBezTo>
                    <a:pt x="1958" y="1888"/>
                    <a:pt x="1962" y="1902"/>
                    <a:pt x="1968" y="1916"/>
                  </a:cubicBezTo>
                  <a:cubicBezTo>
                    <a:pt x="1973" y="1924"/>
                    <a:pt x="1975" y="1926"/>
                    <a:pt x="1978" y="1931"/>
                  </a:cubicBezTo>
                  <a:cubicBezTo>
                    <a:pt x="1981" y="1937"/>
                    <a:pt x="1987" y="1943"/>
                    <a:pt x="1984" y="1948"/>
                  </a:cubicBezTo>
                  <a:cubicBezTo>
                    <a:pt x="1980" y="1943"/>
                    <a:pt x="1976" y="1947"/>
                    <a:pt x="1972" y="1941"/>
                  </a:cubicBezTo>
                  <a:cubicBezTo>
                    <a:pt x="1970" y="1937"/>
                    <a:pt x="1972" y="1932"/>
                    <a:pt x="1965" y="1927"/>
                  </a:cubicBezTo>
                  <a:cubicBezTo>
                    <a:pt x="1966" y="1923"/>
                    <a:pt x="1964" y="1919"/>
                    <a:pt x="1960" y="1914"/>
                  </a:cubicBezTo>
                  <a:cubicBezTo>
                    <a:pt x="1961" y="1910"/>
                    <a:pt x="1954" y="1905"/>
                    <a:pt x="1950" y="1900"/>
                  </a:cubicBezTo>
                  <a:cubicBezTo>
                    <a:pt x="1952" y="1892"/>
                    <a:pt x="1945" y="1884"/>
                    <a:pt x="1941" y="1876"/>
                  </a:cubicBezTo>
                  <a:cubicBezTo>
                    <a:pt x="1939" y="1868"/>
                    <a:pt x="1932" y="1860"/>
                    <a:pt x="1929" y="1852"/>
                  </a:cubicBezTo>
                  <a:cubicBezTo>
                    <a:pt x="1932" y="1849"/>
                    <a:pt x="1923" y="1844"/>
                    <a:pt x="1922" y="1841"/>
                  </a:cubicBezTo>
                  <a:cubicBezTo>
                    <a:pt x="1925" y="1837"/>
                    <a:pt x="1914" y="1832"/>
                    <a:pt x="1916" y="1828"/>
                  </a:cubicBezTo>
                  <a:cubicBezTo>
                    <a:pt x="1907" y="1819"/>
                    <a:pt x="1905" y="1811"/>
                    <a:pt x="1900" y="1802"/>
                  </a:cubicBezTo>
                  <a:cubicBezTo>
                    <a:pt x="1891" y="1793"/>
                    <a:pt x="1884" y="1785"/>
                    <a:pt x="1880" y="1776"/>
                  </a:cubicBezTo>
                  <a:cubicBezTo>
                    <a:pt x="1875" y="1771"/>
                    <a:pt x="1871" y="1766"/>
                    <a:pt x="1867" y="1761"/>
                  </a:cubicBezTo>
                  <a:cubicBezTo>
                    <a:pt x="1864" y="1759"/>
                    <a:pt x="1866" y="1755"/>
                    <a:pt x="1862" y="1756"/>
                  </a:cubicBezTo>
                  <a:cubicBezTo>
                    <a:pt x="1859" y="1754"/>
                    <a:pt x="1861" y="1750"/>
                    <a:pt x="1858" y="1751"/>
                  </a:cubicBezTo>
                  <a:cubicBezTo>
                    <a:pt x="1850" y="1739"/>
                    <a:pt x="1837" y="1733"/>
                    <a:pt x="1834" y="1724"/>
                  </a:cubicBezTo>
                  <a:cubicBezTo>
                    <a:pt x="1829" y="1723"/>
                    <a:pt x="1825" y="1719"/>
                    <a:pt x="1820" y="1715"/>
                  </a:cubicBezTo>
                  <a:cubicBezTo>
                    <a:pt x="1816" y="1711"/>
                    <a:pt x="1811" y="1706"/>
                    <a:pt x="1805" y="1708"/>
                  </a:cubicBezTo>
                  <a:cubicBezTo>
                    <a:pt x="1831" y="1727"/>
                    <a:pt x="1840" y="1739"/>
                    <a:pt x="1859" y="1759"/>
                  </a:cubicBezTo>
                  <a:cubicBezTo>
                    <a:pt x="1863" y="1767"/>
                    <a:pt x="1870" y="1775"/>
                    <a:pt x="1878" y="1784"/>
                  </a:cubicBezTo>
                  <a:cubicBezTo>
                    <a:pt x="1891" y="1808"/>
                    <a:pt x="1910" y="1833"/>
                    <a:pt x="1922" y="1858"/>
                  </a:cubicBezTo>
                  <a:cubicBezTo>
                    <a:pt x="1929" y="1870"/>
                    <a:pt x="1932" y="1882"/>
                    <a:pt x="1940" y="1894"/>
                  </a:cubicBezTo>
                  <a:cubicBezTo>
                    <a:pt x="1939" y="1901"/>
                    <a:pt x="1947" y="1907"/>
                    <a:pt x="1948" y="1913"/>
                  </a:cubicBezTo>
                  <a:cubicBezTo>
                    <a:pt x="1949" y="1917"/>
                    <a:pt x="1957" y="1920"/>
                    <a:pt x="1953" y="1923"/>
                  </a:cubicBezTo>
                  <a:cubicBezTo>
                    <a:pt x="1955" y="1926"/>
                    <a:pt x="1962" y="1930"/>
                    <a:pt x="1956" y="1933"/>
                  </a:cubicBezTo>
                  <a:cubicBezTo>
                    <a:pt x="1956" y="1926"/>
                    <a:pt x="1950" y="1926"/>
                    <a:pt x="1946" y="1924"/>
                  </a:cubicBezTo>
                  <a:cubicBezTo>
                    <a:pt x="1945" y="1922"/>
                    <a:pt x="1944" y="1919"/>
                    <a:pt x="1945" y="1916"/>
                  </a:cubicBezTo>
                  <a:cubicBezTo>
                    <a:pt x="1948" y="1914"/>
                    <a:pt x="1940" y="1910"/>
                    <a:pt x="1939" y="1907"/>
                  </a:cubicBezTo>
                  <a:cubicBezTo>
                    <a:pt x="1936" y="1901"/>
                    <a:pt x="1932" y="1895"/>
                    <a:pt x="1932" y="1889"/>
                  </a:cubicBezTo>
                  <a:cubicBezTo>
                    <a:pt x="1923" y="1877"/>
                    <a:pt x="1920" y="1866"/>
                    <a:pt x="1910" y="1854"/>
                  </a:cubicBezTo>
                  <a:cubicBezTo>
                    <a:pt x="1901" y="1834"/>
                    <a:pt x="1882" y="1810"/>
                    <a:pt x="1865" y="1786"/>
                  </a:cubicBezTo>
                  <a:cubicBezTo>
                    <a:pt x="1856" y="1775"/>
                    <a:pt x="1846" y="1764"/>
                    <a:pt x="1836" y="1753"/>
                  </a:cubicBezTo>
                  <a:cubicBezTo>
                    <a:pt x="1833" y="1749"/>
                    <a:pt x="1829" y="1751"/>
                    <a:pt x="1826" y="1745"/>
                  </a:cubicBezTo>
                  <a:cubicBezTo>
                    <a:pt x="1823" y="1743"/>
                    <a:pt x="1820" y="1733"/>
                    <a:pt x="1816" y="1736"/>
                  </a:cubicBezTo>
                  <a:cubicBezTo>
                    <a:pt x="1812" y="1734"/>
                    <a:pt x="1809" y="1725"/>
                    <a:pt x="1806" y="1728"/>
                  </a:cubicBezTo>
                  <a:cubicBezTo>
                    <a:pt x="1802" y="1725"/>
                    <a:pt x="1798" y="1715"/>
                    <a:pt x="1794" y="1718"/>
                  </a:cubicBezTo>
                  <a:cubicBezTo>
                    <a:pt x="1800" y="1727"/>
                    <a:pt x="1800" y="1727"/>
                    <a:pt x="1808" y="1734"/>
                  </a:cubicBezTo>
                  <a:cubicBezTo>
                    <a:pt x="1817" y="1738"/>
                    <a:pt x="1816" y="1747"/>
                    <a:pt x="1824" y="1749"/>
                  </a:cubicBezTo>
                  <a:cubicBezTo>
                    <a:pt x="1832" y="1756"/>
                    <a:pt x="1832" y="1763"/>
                    <a:pt x="1839" y="1766"/>
                  </a:cubicBezTo>
                  <a:cubicBezTo>
                    <a:pt x="1845" y="1773"/>
                    <a:pt x="1851" y="1780"/>
                    <a:pt x="1857" y="1787"/>
                  </a:cubicBezTo>
                  <a:cubicBezTo>
                    <a:pt x="1868" y="1807"/>
                    <a:pt x="1884" y="1828"/>
                    <a:pt x="1897" y="1848"/>
                  </a:cubicBezTo>
                  <a:cubicBezTo>
                    <a:pt x="1902" y="1858"/>
                    <a:pt x="1908" y="1869"/>
                    <a:pt x="1915" y="1879"/>
                  </a:cubicBezTo>
                  <a:cubicBezTo>
                    <a:pt x="1914" y="1883"/>
                    <a:pt x="1922" y="1889"/>
                    <a:pt x="1921" y="1893"/>
                  </a:cubicBezTo>
                  <a:cubicBezTo>
                    <a:pt x="1924" y="1896"/>
                    <a:pt x="1925" y="1899"/>
                    <a:pt x="1925" y="1901"/>
                  </a:cubicBezTo>
                  <a:cubicBezTo>
                    <a:pt x="1923" y="1904"/>
                    <a:pt x="1928" y="1907"/>
                    <a:pt x="1926" y="1909"/>
                  </a:cubicBezTo>
                  <a:cubicBezTo>
                    <a:pt x="1911" y="1899"/>
                    <a:pt x="1910" y="1880"/>
                    <a:pt x="1897" y="1865"/>
                  </a:cubicBezTo>
                  <a:cubicBezTo>
                    <a:pt x="1895" y="1857"/>
                    <a:pt x="1884" y="1849"/>
                    <a:pt x="1882" y="1841"/>
                  </a:cubicBezTo>
                  <a:cubicBezTo>
                    <a:pt x="1877" y="1831"/>
                    <a:pt x="1868" y="1829"/>
                    <a:pt x="1866" y="1820"/>
                  </a:cubicBezTo>
                  <a:cubicBezTo>
                    <a:pt x="1850" y="1801"/>
                    <a:pt x="1840" y="1789"/>
                    <a:pt x="1832" y="1778"/>
                  </a:cubicBezTo>
                  <a:cubicBezTo>
                    <a:pt x="1825" y="1770"/>
                    <a:pt x="1818" y="1762"/>
                    <a:pt x="1810" y="1753"/>
                  </a:cubicBezTo>
                  <a:cubicBezTo>
                    <a:pt x="1803" y="1745"/>
                    <a:pt x="1795" y="1737"/>
                    <a:pt x="1791" y="1732"/>
                  </a:cubicBezTo>
                  <a:cubicBezTo>
                    <a:pt x="1783" y="1729"/>
                    <a:pt x="1776" y="1719"/>
                    <a:pt x="1768" y="1715"/>
                  </a:cubicBezTo>
                  <a:cubicBezTo>
                    <a:pt x="1764" y="1716"/>
                    <a:pt x="1760" y="1705"/>
                    <a:pt x="1756" y="1708"/>
                  </a:cubicBezTo>
                  <a:cubicBezTo>
                    <a:pt x="1752" y="1704"/>
                    <a:pt x="1747" y="1698"/>
                    <a:pt x="1742" y="1702"/>
                  </a:cubicBezTo>
                  <a:cubicBezTo>
                    <a:pt x="1752" y="1711"/>
                    <a:pt x="1762" y="1716"/>
                    <a:pt x="1772" y="1723"/>
                  </a:cubicBezTo>
                  <a:cubicBezTo>
                    <a:pt x="1777" y="1730"/>
                    <a:pt x="1782" y="1731"/>
                    <a:pt x="1787" y="1736"/>
                  </a:cubicBezTo>
                  <a:cubicBezTo>
                    <a:pt x="1795" y="1745"/>
                    <a:pt x="1803" y="1754"/>
                    <a:pt x="1811" y="1764"/>
                  </a:cubicBezTo>
                  <a:cubicBezTo>
                    <a:pt x="1813" y="1762"/>
                    <a:pt x="1814" y="1765"/>
                    <a:pt x="1814" y="1767"/>
                  </a:cubicBezTo>
                  <a:cubicBezTo>
                    <a:pt x="1816" y="1769"/>
                    <a:pt x="1818" y="1771"/>
                    <a:pt x="1820" y="1774"/>
                  </a:cubicBezTo>
                  <a:cubicBezTo>
                    <a:pt x="1824" y="1779"/>
                    <a:pt x="1828" y="1783"/>
                    <a:pt x="1833" y="1788"/>
                  </a:cubicBezTo>
                  <a:cubicBezTo>
                    <a:pt x="1834" y="1793"/>
                    <a:pt x="1840" y="1799"/>
                    <a:pt x="1844" y="1808"/>
                  </a:cubicBezTo>
                  <a:cubicBezTo>
                    <a:pt x="1856" y="1821"/>
                    <a:pt x="1861" y="1834"/>
                    <a:pt x="1875" y="1847"/>
                  </a:cubicBezTo>
                  <a:cubicBezTo>
                    <a:pt x="1876" y="1854"/>
                    <a:pt x="1887" y="1861"/>
                    <a:pt x="1887" y="1868"/>
                  </a:cubicBezTo>
                  <a:cubicBezTo>
                    <a:pt x="1893" y="1871"/>
                    <a:pt x="1889" y="1874"/>
                    <a:pt x="1893" y="1877"/>
                  </a:cubicBezTo>
                  <a:cubicBezTo>
                    <a:pt x="1895" y="1881"/>
                    <a:pt x="1898" y="1885"/>
                    <a:pt x="1897" y="1888"/>
                  </a:cubicBezTo>
                  <a:cubicBezTo>
                    <a:pt x="1891" y="1881"/>
                    <a:pt x="1884" y="1881"/>
                    <a:pt x="1883" y="1872"/>
                  </a:cubicBezTo>
                  <a:cubicBezTo>
                    <a:pt x="1882" y="1864"/>
                    <a:pt x="1878" y="1863"/>
                    <a:pt x="1874" y="1856"/>
                  </a:cubicBezTo>
                  <a:cubicBezTo>
                    <a:pt x="1865" y="1843"/>
                    <a:pt x="1860" y="1836"/>
                    <a:pt x="1846" y="1820"/>
                  </a:cubicBezTo>
                  <a:cubicBezTo>
                    <a:pt x="1842" y="1817"/>
                    <a:pt x="1846" y="1814"/>
                    <a:pt x="1840" y="1811"/>
                  </a:cubicBezTo>
                  <a:cubicBezTo>
                    <a:pt x="1833" y="1802"/>
                    <a:pt x="1826" y="1794"/>
                    <a:pt x="1819" y="1786"/>
                  </a:cubicBezTo>
                  <a:cubicBezTo>
                    <a:pt x="1811" y="1777"/>
                    <a:pt x="1802" y="1770"/>
                    <a:pt x="1799" y="1763"/>
                  </a:cubicBezTo>
                  <a:cubicBezTo>
                    <a:pt x="1791" y="1759"/>
                    <a:pt x="1784" y="1750"/>
                    <a:pt x="1777" y="1744"/>
                  </a:cubicBezTo>
                  <a:cubicBezTo>
                    <a:pt x="1773" y="1738"/>
                    <a:pt x="1769" y="1738"/>
                    <a:pt x="1765" y="1734"/>
                  </a:cubicBezTo>
                  <a:cubicBezTo>
                    <a:pt x="1761" y="1730"/>
                    <a:pt x="1757" y="1727"/>
                    <a:pt x="1753" y="1727"/>
                  </a:cubicBezTo>
                  <a:cubicBezTo>
                    <a:pt x="1753" y="1733"/>
                    <a:pt x="1755" y="1729"/>
                    <a:pt x="1759" y="1734"/>
                  </a:cubicBezTo>
                  <a:cubicBezTo>
                    <a:pt x="1760" y="1738"/>
                    <a:pt x="1770" y="1737"/>
                    <a:pt x="1766" y="1742"/>
                  </a:cubicBezTo>
                  <a:cubicBezTo>
                    <a:pt x="1773" y="1746"/>
                    <a:pt x="1780" y="1754"/>
                    <a:pt x="1787" y="1759"/>
                  </a:cubicBezTo>
                  <a:cubicBezTo>
                    <a:pt x="1791" y="1767"/>
                    <a:pt x="1791" y="1765"/>
                    <a:pt x="1798" y="1772"/>
                  </a:cubicBezTo>
                  <a:cubicBezTo>
                    <a:pt x="1803" y="1777"/>
                    <a:pt x="1807" y="1785"/>
                    <a:pt x="1813" y="1785"/>
                  </a:cubicBezTo>
                  <a:cubicBezTo>
                    <a:pt x="1809" y="1788"/>
                    <a:pt x="1817" y="1792"/>
                    <a:pt x="1818" y="1795"/>
                  </a:cubicBezTo>
                  <a:cubicBezTo>
                    <a:pt x="1824" y="1797"/>
                    <a:pt x="1819" y="1806"/>
                    <a:pt x="1825" y="1803"/>
                  </a:cubicBezTo>
                  <a:cubicBezTo>
                    <a:pt x="1829" y="1807"/>
                    <a:pt x="1825" y="1810"/>
                    <a:pt x="1831" y="1813"/>
                  </a:cubicBezTo>
                  <a:cubicBezTo>
                    <a:pt x="1832" y="1817"/>
                    <a:pt x="1841" y="1821"/>
                    <a:pt x="1838" y="1824"/>
                  </a:cubicBezTo>
                  <a:cubicBezTo>
                    <a:pt x="1830" y="1819"/>
                    <a:pt x="1826" y="1811"/>
                    <a:pt x="1816" y="1800"/>
                  </a:cubicBezTo>
                  <a:cubicBezTo>
                    <a:pt x="1813" y="1794"/>
                    <a:pt x="1808" y="1796"/>
                    <a:pt x="1805" y="1790"/>
                  </a:cubicBezTo>
                  <a:cubicBezTo>
                    <a:pt x="1800" y="1784"/>
                    <a:pt x="1795" y="1779"/>
                    <a:pt x="1790" y="1773"/>
                  </a:cubicBezTo>
                  <a:cubicBezTo>
                    <a:pt x="1780" y="1767"/>
                    <a:pt x="1770" y="1753"/>
                    <a:pt x="1759" y="1748"/>
                  </a:cubicBezTo>
                  <a:cubicBezTo>
                    <a:pt x="1754" y="1747"/>
                    <a:pt x="1750" y="1740"/>
                    <a:pt x="1745" y="1738"/>
                  </a:cubicBezTo>
                  <a:cubicBezTo>
                    <a:pt x="1739" y="1734"/>
                    <a:pt x="1734" y="1727"/>
                    <a:pt x="1728" y="1729"/>
                  </a:cubicBezTo>
                  <a:cubicBezTo>
                    <a:pt x="1738" y="1741"/>
                    <a:pt x="1749" y="1746"/>
                    <a:pt x="1759" y="1754"/>
                  </a:cubicBezTo>
                  <a:cubicBezTo>
                    <a:pt x="1769" y="1764"/>
                    <a:pt x="1779" y="1774"/>
                    <a:pt x="1790" y="1782"/>
                  </a:cubicBezTo>
                  <a:cubicBezTo>
                    <a:pt x="1801" y="1795"/>
                    <a:pt x="1812" y="1808"/>
                    <a:pt x="1823" y="1820"/>
                  </a:cubicBezTo>
                  <a:cubicBezTo>
                    <a:pt x="1825" y="1825"/>
                    <a:pt x="1828" y="1831"/>
                    <a:pt x="1834" y="1836"/>
                  </a:cubicBezTo>
                  <a:cubicBezTo>
                    <a:pt x="1832" y="1841"/>
                    <a:pt x="1845" y="1847"/>
                    <a:pt x="1842" y="1852"/>
                  </a:cubicBezTo>
                  <a:cubicBezTo>
                    <a:pt x="1835" y="1852"/>
                    <a:pt x="1837" y="1844"/>
                    <a:pt x="1831" y="1839"/>
                  </a:cubicBezTo>
                  <a:cubicBezTo>
                    <a:pt x="1831" y="1834"/>
                    <a:pt x="1823" y="1834"/>
                    <a:pt x="1819" y="1826"/>
                  </a:cubicBezTo>
                  <a:cubicBezTo>
                    <a:pt x="1793" y="1807"/>
                    <a:pt x="1776" y="1786"/>
                    <a:pt x="1752" y="1769"/>
                  </a:cubicBezTo>
                  <a:cubicBezTo>
                    <a:pt x="1746" y="1764"/>
                    <a:pt x="1741" y="1751"/>
                    <a:pt x="1734" y="1756"/>
                  </a:cubicBezTo>
                  <a:cubicBezTo>
                    <a:pt x="1741" y="1763"/>
                    <a:pt x="1748" y="1771"/>
                    <a:pt x="1754" y="1779"/>
                  </a:cubicBezTo>
                  <a:cubicBezTo>
                    <a:pt x="1766" y="1787"/>
                    <a:pt x="1777" y="1798"/>
                    <a:pt x="1788" y="1810"/>
                  </a:cubicBezTo>
                  <a:cubicBezTo>
                    <a:pt x="1794" y="1811"/>
                    <a:pt x="1799" y="1821"/>
                    <a:pt x="1805" y="1827"/>
                  </a:cubicBezTo>
                  <a:cubicBezTo>
                    <a:pt x="1811" y="1828"/>
                    <a:pt x="1819" y="1838"/>
                    <a:pt x="1817" y="1843"/>
                  </a:cubicBezTo>
                  <a:cubicBezTo>
                    <a:pt x="1812" y="1838"/>
                    <a:pt x="1805" y="1839"/>
                    <a:pt x="1803" y="1837"/>
                  </a:cubicBezTo>
                  <a:cubicBezTo>
                    <a:pt x="1798" y="1834"/>
                    <a:pt x="1798" y="1836"/>
                    <a:pt x="1794" y="1834"/>
                  </a:cubicBezTo>
                  <a:cubicBezTo>
                    <a:pt x="1791" y="1832"/>
                    <a:pt x="1790" y="1828"/>
                    <a:pt x="1787" y="1825"/>
                  </a:cubicBezTo>
                  <a:cubicBezTo>
                    <a:pt x="1781" y="1826"/>
                    <a:pt x="1776" y="1821"/>
                    <a:pt x="1770" y="1820"/>
                  </a:cubicBezTo>
                  <a:cubicBezTo>
                    <a:pt x="1764" y="1814"/>
                    <a:pt x="1756" y="1810"/>
                    <a:pt x="1747" y="1803"/>
                  </a:cubicBezTo>
                  <a:cubicBezTo>
                    <a:pt x="1742" y="1800"/>
                    <a:pt x="1738" y="1796"/>
                    <a:pt x="1733" y="1794"/>
                  </a:cubicBezTo>
                  <a:cubicBezTo>
                    <a:pt x="1726" y="1790"/>
                    <a:pt x="1728" y="1785"/>
                    <a:pt x="1721" y="1787"/>
                  </a:cubicBezTo>
                  <a:cubicBezTo>
                    <a:pt x="1726" y="1794"/>
                    <a:pt x="1731" y="1798"/>
                    <a:pt x="1736" y="1800"/>
                  </a:cubicBezTo>
                  <a:cubicBezTo>
                    <a:pt x="1738" y="1803"/>
                    <a:pt x="1741" y="1805"/>
                    <a:pt x="1743" y="1806"/>
                  </a:cubicBezTo>
                  <a:cubicBezTo>
                    <a:pt x="1746" y="1808"/>
                    <a:pt x="1748" y="1812"/>
                    <a:pt x="1751" y="1811"/>
                  </a:cubicBezTo>
                  <a:cubicBezTo>
                    <a:pt x="1755" y="1818"/>
                    <a:pt x="1760" y="1819"/>
                    <a:pt x="1765" y="1824"/>
                  </a:cubicBezTo>
                  <a:cubicBezTo>
                    <a:pt x="1768" y="1829"/>
                    <a:pt x="1779" y="1828"/>
                    <a:pt x="1777" y="1834"/>
                  </a:cubicBezTo>
                  <a:cubicBezTo>
                    <a:pt x="1774" y="1830"/>
                    <a:pt x="1769" y="1830"/>
                    <a:pt x="1768" y="1830"/>
                  </a:cubicBezTo>
                  <a:cubicBezTo>
                    <a:pt x="1767" y="1830"/>
                    <a:pt x="1766" y="1827"/>
                    <a:pt x="1765" y="1827"/>
                  </a:cubicBezTo>
                  <a:cubicBezTo>
                    <a:pt x="1765" y="1827"/>
                    <a:pt x="1764" y="1829"/>
                    <a:pt x="1763" y="1829"/>
                  </a:cubicBezTo>
                  <a:cubicBezTo>
                    <a:pt x="1762" y="1829"/>
                    <a:pt x="1758" y="1825"/>
                    <a:pt x="1757" y="1825"/>
                  </a:cubicBezTo>
                  <a:cubicBezTo>
                    <a:pt x="1754" y="1824"/>
                    <a:pt x="1748" y="1821"/>
                    <a:pt x="1747" y="1820"/>
                  </a:cubicBezTo>
                  <a:cubicBezTo>
                    <a:pt x="1745" y="1818"/>
                    <a:pt x="1745" y="1820"/>
                    <a:pt x="1744" y="1820"/>
                  </a:cubicBezTo>
                  <a:cubicBezTo>
                    <a:pt x="1733" y="1815"/>
                    <a:pt x="1722" y="1808"/>
                    <a:pt x="1711" y="1802"/>
                  </a:cubicBezTo>
                  <a:cubicBezTo>
                    <a:pt x="1700" y="1794"/>
                    <a:pt x="1689" y="1792"/>
                    <a:pt x="1678" y="1781"/>
                  </a:cubicBezTo>
                  <a:cubicBezTo>
                    <a:pt x="1676" y="1779"/>
                    <a:pt x="1673" y="1780"/>
                    <a:pt x="1671" y="1776"/>
                  </a:cubicBezTo>
                  <a:cubicBezTo>
                    <a:pt x="1668" y="1781"/>
                    <a:pt x="1665" y="1767"/>
                    <a:pt x="1662" y="1772"/>
                  </a:cubicBezTo>
                  <a:cubicBezTo>
                    <a:pt x="1657" y="1767"/>
                    <a:pt x="1651" y="1762"/>
                    <a:pt x="1646" y="1764"/>
                  </a:cubicBezTo>
                  <a:cubicBezTo>
                    <a:pt x="1668" y="1784"/>
                    <a:pt x="1691" y="1795"/>
                    <a:pt x="1714" y="1811"/>
                  </a:cubicBezTo>
                  <a:cubicBezTo>
                    <a:pt x="1716" y="1810"/>
                    <a:pt x="1719" y="1814"/>
                    <a:pt x="1721" y="1816"/>
                  </a:cubicBezTo>
                  <a:cubicBezTo>
                    <a:pt x="1724" y="1814"/>
                    <a:pt x="1727" y="1821"/>
                    <a:pt x="1730" y="1820"/>
                  </a:cubicBezTo>
                  <a:cubicBezTo>
                    <a:pt x="1736" y="1820"/>
                    <a:pt x="1742" y="1830"/>
                    <a:pt x="1748" y="1828"/>
                  </a:cubicBezTo>
                  <a:cubicBezTo>
                    <a:pt x="1754" y="1831"/>
                    <a:pt x="1760" y="1834"/>
                    <a:pt x="1766" y="1838"/>
                  </a:cubicBezTo>
                  <a:cubicBezTo>
                    <a:pt x="1772" y="1839"/>
                    <a:pt x="1778" y="1843"/>
                    <a:pt x="1784" y="1845"/>
                  </a:cubicBezTo>
                  <a:cubicBezTo>
                    <a:pt x="1773" y="1845"/>
                    <a:pt x="1763" y="1840"/>
                    <a:pt x="1752" y="1839"/>
                  </a:cubicBezTo>
                  <a:cubicBezTo>
                    <a:pt x="1741" y="1835"/>
                    <a:pt x="1730" y="1831"/>
                    <a:pt x="1719" y="1827"/>
                  </a:cubicBezTo>
                  <a:cubicBezTo>
                    <a:pt x="1708" y="1823"/>
                    <a:pt x="1697" y="1817"/>
                    <a:pt x="1686" y="1813"/>
                  </a:cubicBezTo>
                  <a:cubicBezTo>
                    <a:pt x="1680" y="1808"/>
                    <a:pt x="1675" y="1810"/>
                    <a:pt x="1669" y="1804"/>
                  </a:cubicBezTo>
                  <a:cubicBezTo>
                    <a:pt x="1667" y="1800"/>
                    <a:pt x="1664" y="1802"/>
                    <a:pt x="1662" y="1799"/>
                  </a:cubicBezTo>
                  <a:cubicBezTo>
                    <a:pt x="1659" y="1803"/>
                    <a:pt x="1656" y="1790"/>
                    <a:pt x="1653" y="1798"/>
                  </a:cubicBezTo>
                  <a:cubicBezTo>
                    <a:pt x="1660" y="1804"/>
                    <a:pt x="1668" y="1806"/>
                    <a:pt x="1675" y="1813"/>
                  </a:cubicBezTo>
                  <a:cubicBezTo>
                    <a:pt x="1679" y="1814"/>
                    <a:pt x="1683" y="1818"/>
                    <a:pt x="1687" y="1817"/>
                  </a:cubicBezTo>
                  <a:cubicBezTo>
                    <a:pt x="1691" y="1821"/>
                    <a:pt x="1695" y="1824"/>
                    <a:pt x="1699" y="1824"/>
                  </a:cubicBezTo>
                  <a:cubicBezTo>
                    <a:pt x="1715" y="1833"/>
                    <a:pt x="1731" y="1841"/>
                    <a:pt x="1747" y="1846"/>
                  </a:cubicBezTo>
                  <a:cubicBezTo>
                    <a:pt x="1763" y="1850"/>
                    <a:pt x="1779" y="1856"/>
                    <a:pt x="1795" y="1858"/>
                  </a:cubicBezTo>
                  <a:cubicBezTo>
                    <a:pt x="1797" y="1860"/>
                    <a:pt x="1799" y="1859"/>
                    <a:pt x="1802" y="1859"/>
                  </a:cubicBezTo>
                  <a:cubicBezTo>
                    <a:pt x="1804" y="1857"/>
                    <a:pt x="1806" y="1860"/>
                    <a:pt x="1808" y="1859"/>
                  </a:cubicBezTo>
                  <a:cubicBezTo>
                    <a:pt x="1811" y="1866"/>
                    <a:pt x="1816" y="1856"/>
                    <a:pt x="1820" y="1863"/>
                  </a:cubicBezTo>
                  <a:cubicBezTo>
                    <a:pt x="1824" y="1862"/>
                    <a:pt x="1828" y="1867"/>
                    <a:pt x="1832" y="1864"/>
                  </a:cubicBezTo>
                  <a:cubicBezTo>
                    <a:pt x="1836" y="1863"/>
                    <a:pt x="1840" y="1863"/>
                    <a:pt x="1844" y="1865"/>
                  </a:cubicBezTo>
                  <a:cubicBezTo>
                    <a:pt x="1850" y="1871"/>
                    <a:pt x="1857" y="1864"/>
                    <a:pt x="1862" y="1875"/>
                  </a:cubicBezTo>
                  <a:cubicBezTo>
                    <a:pt x="1858" y="1876"/>
                    <a:pt x="1854" y="1872"/>
                    <a:pt x="1850" y="1875"/>
                  </a:cubicBezTo>
                  <a:cubicBezTo>
                    <a:pt x="1848" y="1873"/>
                    <a:pt x="1846" y="1874"/>
                    <a:pt x="1844" y="1874"/>
                  </a:cubicBezTo>
                  <a:cubicBezTo>
                    <a:pt x="1842" y="1876"/>
                    <a:pt x="1840" y="1873"/>
                    <a:pt x="1838" y="1874"/>
                  </a:cubicBezTo>
                  <a:cubicBezTo>
                    <a:pt x="1830" y="1872"/>
                    <a:pt x="1821" y="1871"/>
                    <a:pt x="1813" y="1872"/>
                  </a:cubicBezTo>
                  <a:cubicBezTo>
                    <a:pt x="1805" y="1869"/>
                    <a:pt x="1797" y="1866"/>
                    <a:pt x="1789" y="1867"/>
                  </a:cubicBezTo>
                  <a:cubicBezTo>
                    <a:pt x="1781" y="1864"/>
                    <a:pt x="1772" y="1865"/>
                    <a:pt x="1764" y="1866"/>
                  </a:cubicBezTo>
                  <a:cubicBezTo>
                    <a:pt x="1756" y="1860"/>
                    <a:pt x="1748" y="1864"/>
                    <a:pt x="1740" y="1858"/>
                  </a:cubicBezTo>
                  <a:cubicBezTo>
                    <a:pt x="1731" y="1860"/>
                    <a:pt x="1723" y="1855"/>
                    <a:pt x="1714" y="1855"/>
                  </a:cubicBezTo>
                  <a:cubicBezTo>
                    <a:pt x="1697" y="1850"/>
                    <a:pt x="1680" y="1845"/>
                    <a:pt x="1664" y="1837"/>
                  </a:cubicBezTo>
                  <a:cubicBezTo>
                    <a:pt x="1660" y="1834"/>
                    <a:pt x="1656" y="1832"/>
                    <a:pt x="1652" y="1830"/>
                  </a:cubicBezTo>
                  <a:cubicBezTo>
                    <a:pt x="1648" y="1826"/>
                    <a:pt x="1644" y="1818"/>
                    <a:pt x="1639" y="1822"/>
                  </a:cubicBezTo>
                  <a:cubicBezTo>
                    <a:pt x="1641" y="1830"/>
                    <a:pt x="1651" y="1834"/>
                    <a:pt x="1660" y="1843"/>
                  </a:cubicBezTo>
                  <a:cubicBezTo>
                    <a:pt x="1667" y="1843"/>
                    <a:pt x="1672" y="1849"/>
                    <a:pt x="1678" y="1851"/>
                  </a:cubicBezTo>
                  <a:cubicBezTo>
                    <a:pt x="1684" y="1855"/>
                    <a:pt x="1691" y="1854"/>
                    <a:pt x="1697" y="1858"/>
                  </a:cubicBezTo>
                  <a:cubicBezTo>
                    <a:pt x="1703" y="1857"/>
                    <a:pt x="1709" y="1862"/>
                    <a:pt x="1715" y="1862"/>
                  </a:cubicBezTo>
                  <a:cubicBezTo>
                    <a:pt x="1721" y="1865"/>
                    <a:pt x="1728" y="1865"/>
                    <a:pt x="1734" y="1868"/>
                  </a:cubicBezTo>
                  <a:cubicBezTo>
                    <a:pt x="1747" y="1871"/>
                    <a:pt x="1760" y="1873"/>
                    <a:pt x="1773" y="1876"/>
                  </a:cubicBezTo>
                  <a:cubicBezTo>
                    <a:pt x="1776" y="1874"/>
                    <a:pt x="1779" y="1875"/>
                    <a:pt x="1782" y="1876"/>
                  </a:cubicBezTo>
                  <a:cubicBezTo>
                    <a:pt x="1785" y="1879"/>
                    <a:pt x="1788" y="1873"/>
                    <a:pt x="1791" y="1877"/>
                  </a:cubicBezTo>
                  <a:cubicBezTo>
                    <a:pt x="1798" y="1878"/>
                    <a:pt x="1804" y="1878"/>
                    <a:pt x="1811" y="1883"/>
                  </a:cubicBezTo>
                  <a:cubicBezTo>
                    <a:pt x="1814" y="1881"/>
                    <a:pt x="1817" y="1882"/>
                    <a:pt x="1820" y="1880"/>
                  </a:cubicBezTo>
                  <a:cubicBezTo>
                    <a:pt x="1823" y="1887"/>
                    <a:pt x="1827" y="1880"/>
                    <a:pt x="1831" y="1883"/>
                  </a:cubicBezTo>
                  <a:cubicBezTo>
                    <a:pt x="1838" y="1884"/>
                    <a:pt x="1845" y="1885"/>
                    <a:pt x="1852" y="1884"/>
                  </a:cubicBezTo>
                  <a:cubicBezTo>
                    <a:pt x="1859" y="1887"/>
                    <a:pt x="1867" y="1889"/>
                    <a:pt x="1874" y="1888"/>
                  </a:cubicBezTo>
                  <a:cubicBezTo>
                    <a:pt x="1877" y="1887"/>
                    <a:pt x="1880" y="1897"/>
                    <a:pt x="1884" y="1891"/>
                  </a:cubicBezTo>
                  <a:cubicBezTo>
                    <a:pt x="1888" y="1895"/>
                    <a:pt x="1891" y="1893"/>
                    <a:pt x="1895" y="1899"/>
                  </a:cubicBezTo>
                  <a:cubicBezTo>
                    <a:pt x="1891" y="1901"/>
                    <a:pt x="1888" y="1900"/>
                    <a:pt x="1886" y="1895"/>
                  </a:cubicBezTo>
                  <a:cubicBezTo>
                    <a:pt x="1882" y="1901"/>
                    <a:pt x="1879" y="1895"/>
                    <a:pt x="1876" y="1898"/>
                  </a:cubicBezTo>
                  <a:cubicBezTo>
                    <a:pt x="1870" y="1894"/>
                    <a:pt x="1864" y="1896"/>
                    <a:pt x="1858" y="1894"/>
                  </a:cubicBezTo>
                  <a:cubicBezTo>
                    <a:pt x="1852" y="1893"/>
                    <a:pt x="1845" y="1895"/>
                    <a:pt x="1840" y="1892"/>
                  </a:cubicBezTo>
                  <a:cubicBezTo>
                    <a:pt x="1833" y="1894"/>
                    <a:pt x="1826" y="1891"/>
                    <a:pt x="1819" y="1893"/>
                  </a:cubicBezTo>
                  <a:cubicBezTo>
                    <a:pt x="1813" y="1892"/>
                    <a:pt x="1807" y="1886"/>
                    <a:pt x="1801" y="1891"/>
                  </a:cubicBezTo>
                  <a:cubicBezTo>
                    <a:pt x="1795" y="1885"/>
                    <a:pt x="1789" y="1891"/>
                    <a:pt x="1783" y="1887"/>
                  </a:cubicBezTo>
                  <a:cubicBezTo>
                    <a:pt x="1770" y="1888"/>
                    <a:pt x="1757" y="1885"/>
                    <a:pt x="1744" y="1886"/>
                  </a:cubicBezTo>
                  <a:cubicBezTo>
                    <a:pt x="1738" y="1881"/>
                    <a:pt x="1731" y="1883"/>
                    <a:pt x="1724" y="1880"/>
                  </a:cubicBezTo>
                  <a:cubicBezTo>
                    <a:pt x="1718" y="1880"/>
                    <a:pt x="1711" y="1879"/>
                    <a:pt x="1705" y="1877"/>
                  </a:cubicBezTo>
                  <a:cubicBezTo>
                    <a:pt x="1698" y="1875"/>
                    <a:pt x="1691" y="1875"/>
                    <a:pt x="1685" y="1874"/>
                  </a:cubicBezTo>
                  <a:cubicBezTo>
                    <a:pt x="1678" y="1870"/>
                    <a:pt x="1670" y="1875"/>
                    <a:pt x="1664" y="1867"/>
                  </a:cubicBezTo>
                  <a:cubicBezTo>
                    <a:pt x="1657" y="1869"/>
                    <a:pt x="1650" y="1862"/>
                    <a:pt x="1644" y="1861"/>
                  </a:cubicBezTo>
                  <a:cubicBezTo>
                    <a:pt x="1637" y="1858"/>
                    <a:pt x="1630" y="1856"/>
                    <a:pt x="1623" y="1850"/>
                  </a:cubicBezTo>
                  <a:cubicBezTo>
                    <a:pt x="1616" y="1850"/>
                    <a:pt x="1610" y="1846"/>
                    <a:pt x="1604" y="1838"/>
                  </a:cubicBezTo>
                  <a:cubicBezTo>
                    <a:pt x="1600" y="1841"/>
                    <a:pt x="1597" y="1831"/>
                    <a:pt x="1593" y="1833"/>
                  </a:cubicBezTo>
                  <a:cubicBezTo>
                    <a:pt x="1590" y="1831"/>
                    <a:pt x="1587" y="1821"/>
                    <a:pt x="1583" y="1824"/>
                  </a:cubicBezTo>
                  <a:cubicBezTo>
                    <a:pt x="1583" y="1828"/>
                    <a:pt x="1590" y="1839"/>
                    <a:pt x="1594" y="1837"/>
                  </a:cubicBezTo>
                  <a:cubicBezTo>
                    <a:pt x="1597" y="1840"/>
                    <a:pt x="1599" y="1842"/>
                    <a:pt x="1602" y="1843"/>
                  </a:cubicBezTo>
                  <a:cubicBezTo>
                    <a:pt x="1604" y="1845"/>
                    <a:pt x="1606" y="1849"/>
                    <a:pt x="1609" y="1848"/>
                  </a:cubicBezTo>
                  <a:cubicBezTo>
                    <a:pt x="1619" y="1855"/>
                    <a:pt x="1629" y="1860"/>
                    <a:pt x="1639" y="1865"/>
                  </a:cubicBezTo>
                  <a:cubicBezTo>
                    <a:pt x="1641" y="1869"/>
                    <a:pt x="1637" y="1872"/>
                    <a:pt x="1643" y="1876"/>
                  </a:cubicBezTo>
                  <a:cubicBezTo>
                    <a:pt x="1648" y="1876"/>
                    <a:pt x="1653" y="1883"/>
                    <a:pt x="1658" y="1883"/>
                  </a:cubicBezTo>
                  <a:cubicBezTo>
                    <a:pt x="1663" y="1888"/>
                    <a:pt x="1668" y="1888"/>
                    <a:pt x="1673" y="1891"/>
                  </a:cubicBezTo>
                  <a:cubicBezTo>
                    <a:pt x="1683" y="1894"/>
                    <a:pt x="1693" y="1901"/>
                    <a:pt x="1703" y="1902"/>
                  </a:cubicBezTo>
                  <a:cubicBezTo>
                    <a:pt x="1713" y="1909"/>
                    <a:pt x="1723" y="1907"/>
                    <a:pt x="1733" y="1913"/>
                  </a:cubicBezTo>
                  <a:cubicBezTo>
                    <a:pt x="1738" y="1915"/>
                    <a:pt x="1743" y="1915"/>
                    <a:pt x="1748" y="1917"/>
                  </a:cubicBezTo>
                  <a:cubicBezTo>
                    <a:pt x="1750" y="1920"/>
                    <a:pt x="1751" y="1916"/>
                    <a:pt x="1753" y="1916"/>
                  </a:cubicBezTo>
                  <a:cubicBezTo>
                    <a:pt x="1754" y="1916"/>
                    <a:pt x="1755" y="1919"/>
                    <a:pt x="1756" y="1919"/>
                  </a:cubicBezTo>
                  <a:cubicBezTo>
                    <a:pt x="1758" y="1919"/>
                    <a:pt x="1761" y="1918"/>
                    <a:pt x="1764" y="1918"/>
                  </a:cubicBezTo>
                  <a:cubicBezTo>
                    <a:pt x="1774" y="1922"/>
                    <a:pt x="1784" y="1924"/>
                    <a:pt x="1794" y="1923"/>
                  </a:cubicBezTo>
                  <a:cubicBezTo>
                    <a:pt x="1799" y="1921"/>
                    <a:pt x="1804" y="1928"/>
                    <a:pt x="1810" y="1924"/>
                  </a:cubicBezTo>
                  <a:cubicBezTo>
                    <a:pt x="1814" y="1927"/>
                    <a:pt x="1820" y="1925"/>
                    <a:pt x="1825" y="1925"/>
                  </a:cubicBezTo>
                  <a:cubicBezTo>
                    <a:pt x="1830" y="1924"/>
                    <a:pt x="1835" y="1925"/>
                    <a:pt x="1840" y="1926"/>
                  </a:cubicBezTo>
                  <a:cubicBezTo>
                    <a:pt x="1846" y="1919"/>
                    <a:pt x="1850" y="1930"/>
                    <a:pt x="1856" y="1924"/>
                  </a:cubicBezTo>
                  <a:cubicBezTo>
                    <a:pt x="1861" y="1924"/>
                    <a:pt x="1866" y="1931"/>
                    <a:pt x="1871" y="1925"/>
                  </a:cubicBezTo>
                  <a:cubicBezTo>
                    <a:pt x="1877" y="1930"/>
                    <a:pt x="1883" y="1925"/>
                    <a:pt x="1888" y="1925"/>
                  </a:cubicBezTo>
                  <a:cubicBezTo>
                    <a:pt x="1902" y="1931"/>
                    <a:pt x="1916" y="1928"/>
                    <a:pt x="1930" y="1932"/>
                  </a:cubicBezTo>
                  <a:cubicBezTo>
                    <a:pt x="1932" y="1936"/>
                    <a:pt x="1935" y="1934"/>
                    <a:pt x="1937" y="1937"/>
                  </a:cubicBezTo>
                  <a:cubicBezTo>
                    <a:pt x="1940" y="1939"/>
                    <a:pt x="1943" y="1934"/>
                    <a:pt x="1946" y="1941"/>
                  </a:cubicBezTo>
                  <a:cubicBezTo>
                    <a:pt x="1936" y="1946"/>
                    <a:pt x="1926" y="1941"/>
                    <a:pt x="1916" y="1944"/>
                  </a:cubicBezTo>
                  <a:cubicBezTo>
                    <a:pt x="1914" y="1942"/>
                    <a:pt x="1911" y="1943"/>
                    <a:pt x="1909" y="1942"/>
                  </a:cubicBezTo>
                  <a:cubicBezTo>
                    <a:pt x="1906" y="1945"/>
                    <a:pt x="1904" y="1942"/>
                    <a:pt x="1901" y="1943"/>
                  </a:cubicBezTo>
                  <a:cubicBezTo>
                    <a:pt x="1896" y="1946"/>
                    <a:pt x="1891" y="1939"/>
                    <a:pt x="1886" y="1942"/>
                  </a:cubicBezTo>
                  <a:cubicBezTo>
                    <a:pt x="1881" y="1941"/>
                    <a:pt x="1875" y="1945"/>
                    <a:pt x="1870" y="1941"/>
                  </a:cubicBezTo>
                  <a:cubicBezTo>
                    <a:pt x="1865" y="1942"/>
                    <a:pt x="1860" y="1941"/>
                    <a:pt x="1855" y="1940"/>
                  </a:cubicBezTo>
                  <a:cubicBezTo>
                    <a:pt x="1852" y="1942"/>
                    <a:pt x="1850" y="1942"/>
                    <a:pt x="1847" y="1941"/>
                  </a:cubicBezTo>
                  <a:cubicBezTo>
                    <a:pt x="1845" y="1938"/>
                    <a:pt x="1842" y="1943"/>
                    <a:pt x="1839" y="1939"/>
                  </a:cubicBezTo>
                  <a:cubicBezTo>
                    <a:pt x="1837" y="1942"/>
                    <a:pt x="1834" y="1939"/>
                    <a:pt x="1832" y="1940"/>
                  </a:cubicBezTo>
                  <a:cubicBezTo>
                    <a:pt x="1829" y="1941"/>
                    <a:pt x="1827" y="1939"/>
                    <a:pt x="1824" y="1941"/>
                  </a:cubicBezTo>
                  <a:cubicBezTo>
                    <a:pt x="1814" y="1939"/>
                    <a:pt x="1805" y="1936"/>
                    <a:pt x="1795" y="1937"/>
                  </a:cubicBezTo>
                  <a:cubicBezTo>
                    <a:pt x="1785" y="1936"/>
                    <a:pt x="1774" y="1934"/>
                    <a:pt x="1764" y="1932"/>
                  </a:cubicBezTo>
                  <a:cubicBezTo>
                    <a:pt x="1754" y="1930"/>
                    <a:pt x="1744" y="1928"/>
                    <a:pt x="1734" y="1924"/>
                  </a:cubicBezTo>
                  <a:cubicBezTo>
                    <a:pt x="1729" y="1924"/>
                    <a:pt x="1724" y="1922"/>
                    <a:pt x="1719" y="1920"/>
                  </a:cubicBezTo>
                  <a:cubicBezTo>
                    <a:pt x="1714" y="1916"/>
                    <a:pt x="1708" y="1920"/>
                    <a:pt x="1704" y="1913"/>
                  </a:cubicBezTo>
                  <a:cubicBezTo>
                    <a:pt x="1693" y="1915"/>
                    <a:pt x="1683" y="1908"/>
                    <a:pt x="1673" y="1908"/>
                  </a:cubicBezTo>
                  <a:cubicBezTo>
                    <a:pt x="1670" y="1903"/>
                    <a:pt x="1667" y="1907"/>
                    <a:pt x="1664" y="1901"/>
                  </a:cubicBezTo>
                  <a:cubicBezTo>
                    <a:pt x="1661" y="1902"/>
                    <a:pt x="1658" y="1892"/>
                    <a:pt x="1654" y="1899"/>
                  </a:cubicBezTo>
                  <a:cubicBezTo>
                    <a:pt x="1666" y="1915"/>
                    <a:pt x="1681" y="1912"/>
                    <a:pt x="1694" y="1921"/>
                  </a:cubicBezTo>
                  <a:cubicBezTo>
                    <a:pt x="1701" y="1921"/>
                    <a:pt x="1707" y="1925"/>
                    <a:pt x="1714" y="1927"/>
                  </a:cubicBezTo>
                  <a:cubicBezTo>
                    <a:pt x="1721" y="1926"/>
                    <a:pt x="1728" y="1931"/>
                    <a:pt x="1735" y="1935"/>
                  </a:cubicBezTo>
                  <a:cubicBezTo>
                    <a:pt x="1742" y="1933"/>
                    <a:pt x="1748" y="1940"/>
                    <a:pt x="1755" y="1938"/>
                  </a:cubicBezTo>
                  <a:cubicBezTo>
                    <a:pt x="1758" y="1942"/>
                    <a:pt x="1762" y="1941"/>
                    <a:pt x="1765" y="1940"/>
                  </a:cubicBezTo>
                  <a:cubicBezTo>
                    <a:pt x="1769" y="1942"/>
                    <a:pt x="1772" y="1946"/>
                    <a:pt x="1776" y="1942"/>
                  </a:cubicBezTo>
                  <a:cubicBezTo>
                    <a:pt x="1783" y="1946"/>
                    <a:pt x="1790" y="1947"/>
                    <a:pt x="1797" y="1947"/>
                  </a:cubicBezTo>
                  <a:cubicBezTo>
                    <a:pt x="1801" y="1950"/>
                    <a:pt x="1804" y="1946"/>
                    <a:pt x="1808" y="1949"/>
                  </a:cubicBezTo>
                  <a:cubicBezTo>
                    <a:pt x="1811" y="1952"/>
                    <a:pt x="1815" y="1945"/>
                    <a:pt x="1819" y="1951"/>
                  </a:cubicBezTo>
                  <a:cubicBezTo>
                    <a:pt x="1822" y="1946"/>
                    <a:pt x="1825" y="1952"/>
                    <a:pt x="1828" y="1949"/>
                  </a:cubicBezTo>
                  <a:cubicBezTo>
                    <a:pt x="1831" y="1952"/>
                    <a:pt x="1835" y="1950"/>
                    <a:pt x="1839" y="1951"/>
                  </a:cubicBezTo>
                  <a:cubicBezTo>
                    <a:pt x="1842" y="1951"/>
                    <a:pt x="1846" y="1953"/>
                    <a:pt x="1850" y="1950"/>
                  </a:cubicBezTo>
                  <a:cubicBezTo>
                    <a:pt x="1853" y="1948"/>
                    <a:pt x="1856" y="1957"/>
                    <a:pt x="1860" y="1952"/>
                  </a:cubicBezTo>
                  <a:cubicBezTo>
                    <a:pt x="1874" y="1949"/>
                    <a:pt x="1888" y="1952"/>
                    <a:pt x="1902" y="1954"/>
                  </a:cubicBezTo>
                  <a:cubicBezTo>
                    <a:pt x="1909" y="1952"/>
                    <a:pt x="1915" y="1954"/>
                    <a:pt x="1922" y="1953"/>
                  </a:cubicBezTo>
                  <a:cubicBezTo>
                    <a:pt x="1926" y="1953"/>
                    <a:pt x="1929" y="1952"/>
                    <a:pt x="1933" y="1953"/>
                  </a:cubicBezTo>
                  <a:cubicBezTo>
                    <a:pt x="1934" y="1955"/>
                    <a:pt x="1936" y="1951"/>
                    <a:pt x="1938" y="1951"/>
                  </a:cubicBezTo>
                  <a:cubicBezTo>
                    <a:pt x="1939" y="1951"/>
                    <a:pt x="1941" y="1956"/>
                    <a:pt x="1944" y="1952"/>
                  </a:cubicBezTo>
                  <a:cubicBezTo>
                    <a:pt x="1947" y="1958"/>
                    <a:pt x="1951" y="1952"/>
                    <a:pt x="1954" y="1954"/>
                  </a:cubicBezTo>
                  <a:cubicBezTo>
                    <a:pt x="1958" y="1957"/>
                    <a:pt x="1962" y="1953"/>
                    <a:pt x="1965" y="1956"/>
                  </a:cubicBezTo>
                  <a:cubicBezTo>
                    <a:pt x="1969" y="1956"/>
                    <a:pt x="1972" y="1958"/>
                    <a:pt x="1976" y="1959"/>
                  </a:cubicBezTo>
                  <a:cubicBezTo>
                    <a:pt x="1979" y="1963"/>
                    <a:pt x="1983" y="1954"/>
                    <a:pt x="1986" y="1961"/>
                  </a:cubicBezTo>
                  <a:cubicBezTo>
                    <a:pt x="1981" y="1966"/>
                    <a:pt x="1976" y="1960"/>
                    <a:pt x="1971" y="1960"/>
                  </a:cubicBezTo>
                  <a:cubicBezTo>
                    <a:pt x="1965" y="1961"/>
                    <a:pt x="1960" y="1960"/>
                    <a:pt x="1954" y="1957"/>
                  </a:cubicBezTo>
                  <a:cubicBezTo>
                    <a:pt x="1948" y="1963"/>
                    <a:pt x="1943" y="1955"/>
                    <a:pt x="1937" y="1961"/>
                  </a:cubicBezTo>
                  <a:cubicBezTo>
                    <a:pt x="1931" y="1959"/>
                    <a:pt x="1924" y="1959"/>
                    <a:pt x="1920" y="1958"/>
                  </a:cubicBezTo>
                  <a:cubicBezTo>
                    <a:pt x="1914" y="1964"/>
                    <a:pt x="1909" y="1955"/>
                    <a:pt x="1903" y="1961"/>
                  </a:cubicBezTo>
                  <a:cubicBezTo>
                    <a:pt x="1900" y="1959"/>
                    <a:pt x="1898" y="1961"/>
                    <a:pt x="1895" y="1959"/>
                  </a:cubicBezTo>
                  <a:cubicBezTo>
                    <a:pt x="1892" y="1956"/>
                    <a:pt x="1889" y="1963"/>
                    <a:pt x="1886" y="1959"/>
                  </a:cubicBezTo>
                  <a:cubicBezTo>
                    <a:pt x="1880" y="1964"/>
                    <a:pt x="1875" y="1959"/>
                    <a:pt x="1869" y="1959"/>
                  </a:cubicBezTo>
                  <a:cubicBezTo>
                    <a:pt x="1863" y="1960"/>
                    <a:pt x="1858" y="1960"/>
                    <a:pt x="1852" y="1960"/>
                  </a:cubicBezTo>
                  <a:cubicBezTo>
                    <a:pt x="1841" y="1960"/>
                    <a:pt x="1829" y="1964"/>
                    <a:pt x="1818" y="1957"/>
                  </a:cubicBezTo>
                  <a:cubicBezTo>
                    <a:pt x="1815" y="1960"/>
                    <a:pt x="1813" y="1960"/>
                    <a:pt x="1810" y="1958"/>
                  </a:cubicBezTo>
                  <a:cubicBezTo>
                    <a:pt x="1807" y="1958"/>
                    <a:pt x="1804" y="1958"/>
                    <a:pt x="1801" y="1958"/>
                  </a:cubicBezTo>
                  <a:cubicBezTo>
                    <a:pt x="1796" y="1956"/>
                    <a:pt x="1790" y="1955"/>
                    <a:pt x="1784" y="1955"/>
                  </a:cubicBezTo>
                  <a:cubicBezTo>
                    <a:pt x="1782" y="1951"/>
                    <a:pt x="1779" y="1954"/>
                    <a:pt x="1777" y="1953"/>
                  </a:cubicBezTo>
                  <a:cubicBezTo>
                    <a:pt x="1774" y="1953"/>
                    <a:pt x="1771" y="1953"/>
                    <a:pt x="1767" y="1952"/>
                  </a:cubicBezTo>
                  <a:cubicBezTo>
                    <a:pt x="1762" y="1948"/>
                    <a:pt x="1756" y="1950"/>
                    <a:pt x="1751" y="1950"/>
                  </a:cubicBezTo>
                  <a:cubicBezTo>
                    <a:pt x="1748" y="1947"/>
                    <a:pt x="1746" y="1947"/>
                    <a:pt x="1743" y="1948"/>
                  </a:cubicBezTo>
                  <a:cubicBezTo>
                    <a:pt x="1740" y="1949"/>
                    <a:pt x="1737" y="1942"/>
                    <a:pt x="1734" y="1944"/>
                  </a:cubicBezTo>
                  <a:cubicBezTo>
                    <a:pt x="1729" y="1941"/>
                    <a:pt x="1723" y="1941"/>
                    <a:pt x="1717" y="1938"/>
                  </a:cubicBezTo>
                  <a:cubicBezTo>
                    <a:pt x="1712" y="1936"/>
                    <a:pt x="1706" y="1934"/>
                    <a:pt x="1701" y="1929"/>
                  </a:cubicBezTo>
                  <a:cubicBezTo>
                    <a:pt x="1695" y="1931"/>
                    <a:pt x="1689" y="1918"/>
                    <a:pt x="1683" y="1922"/>
                  </a:cubicBezTo>
                  <a:cubicBezTo>
                    <a:pt x="1687" y="1933"/>
                    <a:pt x="1700" y="1935"/>
                    <a:pt x="1708" y="1941"/>
                  </a:cubicBezTo>
                  <a:cubicBezTo>
                    <a:pt x="1717" y="1946"/>
                    <a:pt x="1727" y="1946"/>
                    <a:pt x="1737" y="1953"/>
                  </a:cubicBezTo>
                  <a:cubicBezTo>
                    <a:pt x="1748" y="1953"/>
                    <a:pt x="1760" y="1959"/>
                    <a:pt x="1772" y="1960"/>
                  </a:cubicBezTo>
                  <a:cubicBezTo>
                    <a:pt x="1783" y="1960"/>
                    <a:pt x="1795" y="1967"/>
                    <a:pt x="1807" y="1967"/>
                  </a:cubicBezTo>
                  <a:cubicBezTo>
                    <a:pt x="1812" y="1968"/>
                    <a:pt x="1818" y="1971"/>
                    <a:pt x="1823" y="1970"/>
                  </a:cubicBezTo>
                  <a:cubicBezTo>
                    <a:pt x="1827" y="1966"/>
                    <a:pt x="1829" y="1973"/>
                    <a:pt x="1833" y="1971"/>
                  </a:cubicBezTo>
                  <a:cubicBezTo>
                    <a:pt x="1836" y="1975"/>
                    <a:pt x="1839" y="1968"/>
                    <a:pt x="1842" y="1971"/>
                  </a:cubicBezTo>
                  <a:cubicBezTo>
                    <a:pt x="1845" y="1969"/>
                    <a:pt x="1847" y="1974"/>
                    <a:pt x="1850" y="1970"/>
                  </a:cubicBezTo>
                  <a:cubicBezTo>
                    <a:pt x="1853" y="1973"/>
                    <a:pt x="1856" y="1967"/>
                    <a:pt x="1859" y="1971"/>
                  </a:cubicBezTo>
                  <a:cubicBezTo>
                    <a:pt x="1862" y="1971"/>
                    <a:pt x="1865" y="1966"/>
                    <a:pt x="1868" y="1972"/>
                  </a:cubicBezTo>
                  <a:cubicBezTo>
                    <a:pt x="1872" y="1968"/>
                    <a:pt x="1875" y="1968"/>
                    <a:pt x="1877" y="1972"/>
                  </a:cubicBezTo>
                  <a:cubicBezTo>
                    <a:pt x="1880" y="1971"/>
                    <a:pt x="1883" y="1971"/>
                    <a:pt x="1885" y="1971"/>
                  </a:cubicBezTo>
                  <a:cubicBezTo>
                    <a:pt x="1888" y="1974"/>
                    <a:pt x="1892" y="1968"/>
                    <a:pt x="1894" y="1972"/>
                  </a:cubicBezTo>
                  <a:cubicBezTo>
                    <a:pt x="1901" y="1970"/>
                    <a:pt x="1907" y="1971"/>
                    <a:pt x="1913" y="1970"/>
                  </a:cubicBezTo>
                  <a:cubicBezTo>
                    <a:pt x="1925" y="1969"/>
                    <a:pt x="1937" y="1968"/>
                    <a:pt x="1949" y="1971"/>
                  </a:cubicBezTo>
                  <a:cubicBezTo>
                    <a:pt x="1961" y="1964"/>
                    <a:pt x="1972" y="1975"/>
                    <a:pt x="1984" y="1972"/>
                  </a:cubicBezTo>
                  <a:cubicBezTo>
                    <a:pt x="1996" y="1976"/>
                    <a:pt x="2007" y="1978"/>
                    <a:pt x="2019" y="1982"/>
                  </a:cubicBezTo>
                  <a:cubicBezTo>
                    <a:pt x="2003" y="1982"/>
                    <a:pt x="1988" y="1982"/>
                    <a:pt x="1973" y="1978"/>
                  </a:cubicBezTo>
                  <a:cubicBezTo>
                    <a:pt x="1969" y="1981"/>
                    <a:pt x="1964" y="1983"/>
                    <a:pt x="1960" y="1981"/>
                  </a:cubicBezTo>
                  <a:cubicBezTo>
                    <a:pt x="1956" y="1985"/>
                    <a:pt x="1952" y="1983"/>
                    <a:pt x="1948" y="1983"/>
                  </a:cubicBezTo>
                  <a:cubicBezTo>
                    <a:pt x="1939" y="1985"/>
                    <a:pt x="1930" y="1984"/>
                    <a:pt x="1921" y="1986"/>
                  </a:cubicBezTo>
                  <a:cubicBezTo>
                    <a:pt x="1904" y="1989"/>
                    <a:pt x="1886" y="1988"/>
                    <a:pt x="1868" y="1992"/>
                  </a:cubicBezTo>
                  <a:cubicBezTo>
                    <a:pt x="1865" y="1989"/>
                    <a:pt x="1861" y="1990"/>
                    <a:pt x="1858" y="1989"/>
                  </a:cubicBezTo>
                  <a:cubicBezTo>
                    <a:pt x="1856" y="1988"/>
                    <a:pt x="1854" y="1988"/>
                    <a:pt x="1852" y="1989"/>
                  </a:cubicBezTo>
                  <a:cubicBezTo>
                    <a:pt x="1849" y="1991"/>
                    <a:pt x="1848" y="1987"/>
                    <a:pt x="1845" y="1989"/>
                  </a:cubicBezTo>
                  <a:cubicBezTo>
                    <a:pt x="1842" y="1988"/>
                    <a:pt x="1838" y="1989"/>
                    <a:pt x="1835" y="1989"/>
                  </a:cubicBezTo>
                  <a:cubicBezTo>
                    <a:pt x="1831" y="1988"/>
                    <a:pt x="1826" y="1988"/>
                    <a:pt x="1822" y="1989"/>
                  </a:cubicBezTo>
                  <a:cubicBezTo>
                    <a:pt x="1815" y="1983"/>
                    <a:pt x="1807" y="1986"/>
                    <a:pt x="1799" y="1982"/>
                  </a:cubicBezTo>
                  <a:cubicBezTo>
                    <a:pt x="1791" y="1980"/>
                    <a:pt x="1783" y="1979"/>
                    <a:pt x="1775" y="1975"/>
                  </a:cubicBezTo>
                  <a:cubicBezTo>
                    <a:pt x="1767" y="1977"/>
                    <a:pt x="1760" y="1968"/>
                    <a:pt x="1753" y="1968"/>
                  </a:cubicBezTo>
                  <a:cubicBezTo>
                    <a:pt x="1744" y="1965"/>
                    <a:pt x="1737" y="1961"/>
                    <a:pt x="1728" y="1961"/>
                  </a:cubicBezTo>
                  <a:cubicBezTo>
                    <a:pt x="1733" y="1968"/>
                    <a:pt x="1738" y="1969"/>
                    <a:pt x="1743" y="1971"/>
                  </a:cubicBezTo>
                  <a:cubicBezTo>
                    <a:pt x="1749" y="1972"/>
                    <a:pt x="1754" y="1976"/>
                    <a:pt x="1759" y="1980"/>
                  </a:cubicBezTo>
                  <a:cubicBezTo>
                    <a:pt x="1771" y="1979"/>
                    <a:pt x="1783" y="1987"/>
                    <a:pt x="1794" y="1990"/>
                  </a:cubicBezTo>
                  <a:cubicBezTo>
                    <a:pt x="1801" y="1990"/>
                    <a:pt x="1807" y="1993"/>
                    <a:pt x="1813" y="1994"/>
                  </a:cubicBezTo>
                  <a:cubicBezTo>
                    <a:pt x="1819" y="1995"/>
                    <a:pt x="1825" y="1995"/>
                    <a:pt x="1831" y="1998"/>
                  </a:cubicBezTo>
                  <a:cubicBezTo>
                    <a:pt x="1835" y="1996"/>
                    <a:pt x="1839" y="2001"/>
                    <a:pt x="1843" y="1996"/>
                  </a:cubicBezTo>
                  <a:cubicBezTo>
                    <a:pt x="1848" y="2002"/>
                    <a:pt x="1853" y="1994"/>
                    <a:pt x="1857" y="1999"/>
                  </a:cubicBezTo>
                  <a:cubicBezTo>
                    <a:pt x="1862" y="1997"/>
                    <a:pt x="1866" y="1999"/>
                    <a:pt x="1871" y="2001"/>
                  </a:cubicBezTo>
                  <a:cubicBezTo>
                    <a:pt x="1876" y="1997"/>
                    <a:pt x="1880" y="1999"/>
                    <a:pt x="1885" y="2000"/>
                  </a:cubicBezTo>
                  <a:cubicBezTo>
                    <a:pt x="1893" y="1996"/>
                    <a:pt x="1901" y="1998"/>
                    <a:pt x="1910" y="1996"/>
                  </a:cubicBezTo>
                  <a:cubicBezTo>
                    <a:pt x="1919" y="1994"/>
                    <a:pt x="1927" y="1998"/>
                    <a:pt x="1936" y="1993"/>
                  </a:cubicBezTo>
                  <a:cubicBezTo>
                    <a:pt x="1944" y="1995"/>
                    <a:pt x="1953" y="1992"/>
                    <a:pt x="1961" y="1992"/>
                  </a:cubicBezTo>
                  <a:cubicBezTo>
                    <a:pt x="1965" y="1991"/>
                    <a:pt x="1969" y="1993"/>
                    <a:pt x="1974" y="1989"/>
                  </a:cubicBezTo>
                  <a:cubicBezTo>
                    <a:pt x="1978" y="1990"/>
                    <a:pt x="1983" y="1993"/>
                    <a:pt x="1988" y="1989"/>
                  </a:cubicBezTo>
                  <a:cubicBezTo>
                    <a:pt x="1994" y="1993"/>
                    <a:pt x="2002" y="1991"/>
                    <a:pt x="2009" y="1993"/>
                  </a:cubicBezTo>
                  <a:cubicBezTo>
                    <a:pt x="2013" y="1993"/>
                    <a:pt x="2016" y="1991"/>
                    <a:pt x="2020" y="1996"/>
                  </a:cubicBezTo>
                  <a:cubicBezTo>
                    <a:pt x="2024" y="1992"/>
                    <a:pt x="2028" y="1992"/>
                    <a:pt x="2032" y="1996"/>
                  </a:cubicBezTo>
                  <a:cubicBezTo>
                    <a:pt x="2024" y="1997"/>
                    <a:pt x="2015" y="1998"/>
                    <a:pt x="2007" y="1995"/>
                  </a:cubicBezTo>
                  <a:cubicBezTo>
                    <a:pt x="2003" y="2000"/>
                    <a:pt x="1999" y="1994"/>
                    <a:pt x="1995" y="1997"/>
                  </a:cubicBezTo>
                  <a:cubicBezTo>
                    <a:pt x="1990" y="1995"/>
                    <a:pt x="1985" y="1999"/>
                    <a:pt x="1981" y="1998"/>
                  </a:cubicBezTo>
                  <a:cubicBezTo>
                    <a:pt x="1972" y="1997"/>
                    <a:pt x="1963" y="2001"/>
                    <a:pt x="1954" y="2000"/>
                  </a:cubicBezTo>
                  <a:cubicBezTo>
                    <a:pt x="1946" y="1996"/>
                    <a:pt x="1936" y="2007"/>
                    <a:pt x="1928" y="2000"/>
                  </a:cubicBezTo>
                  <a:cubicBezTo>
                    <a:pt x="1918" y="2009"/>
                    <a:pt x="1909" y="2003"/>
                    <a:pt x="1900" y="2011"/>
                  </a:cubicBezTo>
                  <a:cubicBezTo>
                    <a:pt x="1883" y="2008"/>
                    <a:pt x="1867" y="2012"/>
                    <a:pt x="1850" y="2014"/>
                  </a:cubicBezTo>
                  <a:cubicBezTo>
                    <a:pt x="1842" y="2015"/>
                    <a:pt x="1833" y="2014"/>
                    <a:pt x="1825" y="2015"/>
                  </a:cubicBezTo>
                  <a:cubicBezTo>
                    <a:pt x="1821" y="2013"/>
                    <a:pt x="1817" y="2018"/>
                    <a:pt x="1813" y="2014"/>
                  </a:cubicBezTo>
                  <a:cubicBezTo>
                    <a:pt x="1809" y="2015"/>
                    <a:pt x="1805" y="2014"/>
                    <a:pt x="1800" y="2016"/>
                  </a:cubicBezTo>
                  <a:cubicBezTo>
                    <a:pt x="1794" y="2010"/>
                    <a:pt x="1786" y="2016"/>
                    <a:pt x="1779" y="2012"/>
                  </a:cubicBezTo>
                  <a:cubicBezTo>
                    <a:pt x="1771" y="2013"/>
                    <a:pt x="1764" y="2007"/>
                    <a:pt x="1756" y="2009"/>
                  </a:cubicBezTo>
                  <a:cubicBezTo>
                    <a:pt x="1749" y="2009"/>
                    <a:pt x="1742" y="2003"/>
                    <a:pt x="1735" y="2004"/>
                  </a:cubicBezTo>
                  <a:cubicBezTo>
                    <a:pt x="1727" y="2002"/>
                    <a:pt x="1720" y="1995"/>
                    <a:pt x="1712" y="1998"/>
                  </a:cubicBezTo>
                  <a:cubicBezTo>
                    <a:pt x="1723" y="2008"/>
                    <a:pt x="1735" y="2008"/>
                    <a:pt x="1746" y="2014"/>
                  </a:cubicBezTo>
                  <a:cubicBezTo>
                    <a:pt x="1752" y="2012"/>
                    <a:pt x="1758" y="2016"/>
                    <a:pt x="1763" y="2017"/>
                  </a:cubicBezTo>
                  <a:cubicBezTo>
                    <a:pt x="1766" y="2016"/>
                    <a:pt x="1769" y="2018"/>
                    <a:pt x="1772" y="2021"/>
                  </a:cubicBezTo>
                  <a:cubicBezTo>
                    <a:pt x="1775" y="2021"/>
                    <a:pt x="1779" y="2016"/>
                    <a:pt x="1781" y="2021"/>
                  </a:cubicBezTo>
                  <a:cubicBezTo>
                    <a:pt x="1806" y="2023"/>
                    <a:pt x="1830" y="2026"/>
                    <a:pt x="1854" y="2022"/>
                  </a:cubicBezTo>
                  <a:cubicBezTo>
                    <a:pt x="1866" y="2024"/>
                    <a:pt x="1878" y="2021"/>
                    <a:pt x="1890" y="2019"/>
                  </a:cubicBezTo>
                  <a:cubicBezTo>
                    <a:pt x="1895" y="2020"/>
                    <a:pt x="1901" y="2021"/>
                    <a:pt x="1907" y="2016"/>
                  </a:cubicBezTo>
                  <a:cubicBezTo>
                    <a:pt x="1913" y="2016"/>
                    <a:pt x="1919" y="2016"/>
                    <a:pt x="1926" y="2014"/>
                  </a:cubicBezTo>
                  <a:cubicBezTo>
                    <a:pt x="1932" y="2010"/>
                    <a:pt x="1937" y="2015"/>
                    <a:pt x="1943" y="2010"/>
                  </a:cubicBezTo>
                  <a:cubicBezTo>
                    <a:pt x="1946" y="2015"/>
                    <a:pt x="1949" y="2008"/>
                    <a:pt x="1952" y="2011"/>
                  </a:cubicBezTo>
                  <a:cubicBezTo>
                    <a:pt x="1955" y="2014"/>
                    <a:pt x="1958" y="2012"/>
                    <a:pt x="1962" y="2009"/>
                  </a:cubicBezTo>
                  <a:cubicBezTo>
                    <a:pt x="1974" y="2009"/>
                    <a:pt x="1986" y="2010"/>
                    <a:pt x="1999" y="2005"/>
                  </a:cubicBezTo>
                  <a:cubicBezTo>
                    <a:pt x="2013" y="2007"/>
                    <a:pt x="2026" y="2009"/>
                    <a:pt x="2041" y="2006"/>
                  </a:cubicBezTo>
                  <a:cubicBezTo>
                    <a:pt x="2049" y="2012"/>
                    <a:pt x="2059" y="2009"/>
                    <a:pt x="2068" y="2014"/>
                  </a:cubicBezTo>
                  <a:cubicBezTo>
                    <a:pt x="2065" y="2015"/>
                    <a:pt x="2062" y="2015"/>
                    <a:pt x="2059" y="2014"/>
                  </a:cubicBezTo>
                  <a:cubicBezTo>
                    <a:pt x="2055" y="2018"/>
                    <a:pt x="2052" y="2008"/>
                    <a:pt x="2048" y="2014"/>
                  </a:cubicBezTo>
                  <a:cubicBezTo>
                    <a:pt x="2045" y="2008"/>
                    <a:pt x="2040" y="2017"/>
                    <a:pt x="2037" y="2012"/>
                  </a:cubicBezTo>
                  <a:cubicBezTo>
                    <a:pt x="2033" y="2015"/>
                    <a:pt x="2030" y="2011"/>
                    <a:pt x="2026" y="2013"/>
                  </a:cubicBezTo>
                  <a:cubicBezTo>
                    <a:pt x="2012" y="2012"/>
                    <a:pt x="1997" y="2013"/>
                    <a:pt x="1983" y="2010"/>
                  </a:cubicBezTo>
                  <a:cubicBezTo>
                    <a:pt x="1978" y="2015"/>
                    <a:pt x="1974" y="2012"/>
                    <a:pt x="1969" y="2014"/>
                  </a:cubicBezTo>
                  <a:cubicBezTo>
                    <a:pt x="1966" y="2015"/>
                    <a:pt x="1964" y="2014"/>
                    <a:pt x="1961" y="2015"/>
                  </a:cubicBezTo>
                  <a:cubicBezTo>
                    <a:pt x="1959" y="2012"/>
                    <a:pt x="1956" y="2018"/>
                    <a:pt x="1953" y="2016"/>
                  </a:cubicBezTo>
                  <a:cubicBezTo>
                    <a:pt x="1943" y="2017"/>
                    <a:pt x="1932" y="2021"/>
                    <a:pt x="1922" y="2020"/>
                  </a:cubicBezTo>
                  <a:cubicBezTo>
                    <a:pt x="1902" y="2024"/>
                    <a:pt x="1881" y="2032"/>
                    <a:pt x="1861" y="2033"/>
                  </a:cubicBezTo>
                  <a:cubicBezTo>
                    <a:pt x="1859" y="2034"/>
                    <a:pt x="1857" y="2036"/>
                    <a:pt x="1855" y="2032"/>
                  </a:cubicBezTo>
                  <a:cubicBezTo>
                    <a:pt x="1852" y="2035"/>
                    <a:pt x="1849" y="2037"/>
                    <a:pt x="1847" y="2037"/>
                  </a:cubicBezTo>
                  <a:cubicBezTo>
                    <a:pt x="1842" y="2035"/>
                    <a:pt x="1837" y="2035"/>
                    <a:pt x="1831" y="2036"/>
                  </a:cubicBezTo>
                  <a:cubicBezTo>
                    <a:pt x="1829" y="2037"/>
                    <a:pt x="1826" y="2034"/>
                    <a:pt x="1824" y="2033"/>
                  </a:cubicBezTo>
                  <a:cubicBezTo>
                    <a:pt x="1821" y="2036"/>
                    <a:pt x="1819" y="2036"/>
                    <a:pt x="1816" y="2035"/>
                  </a:cubicBezTo>
                  <a:cubicBezTo>
                    <a:pt x="1814" y="2032"/>
                    <a:pt x="1811" y="2034"/>
                    <a:pt x="1809" y="2032"/>
                  </a:cubicBezTo>
                  <a:cubicBezTo>
                    <a:pt x="1806" y="2036"/>
                    <a:pt x="1803" y="2033"/>
                    <a:pt x="1801" y="2033"/>
                  </a:cubicBezTo>
                  <a:cubicBezTo>
                    <a:pt x="1791" y="2030"/>
                    <a:pt x="1781" y="2028"/>
                    <a:pt x="1770" y="2028"/>
                  </a:cubicBezTo>
                  <a:cubicBezTo>
                    <a:pt x="1760" y="2026"/>
                    <a:pt x="1750" y="2023"/>
                    <a:pt x="1740" y="2023"/>
                  </a:cubicBezTo>
                  <a:cubicBezTo>
                    <a:pt x="1746" y="2031"/>
                    <a:pt x="1753" y="2030"/>
                    <a:pt x="1759" y="2029"/>
                  </a:cubicBezTo>
                  <a:cubicBezTo>
                    <a:pt x="1766" y="2034"/>
                    <a:pt x="1772" y="2035"/>
                    <a:pt x="1779" y="2035"/>
                  </a:cubicBezTo>
                  <a:cubicBezTo>
                    <a:pt x="1786" y="2037"/>
                    <a:pt x="1792" y="2040"/>
                    <a:pt x="1799" y="2038"/>
                  </a:cubicBezTo>
                  <a:cubicBezTo>
                    <a:pt x="1802" y="2037"/>
                    <a:pt x="1805" y="2044"/>
                    <a:pt x="1808" y="2042"/>
                  </a:cubicBezTo>
                  <a:cubicBezTo>
                    <a:pt x="1812" y="2039"/>
                    <a:pt x="1815" y="2043"/>
                    <a:pt x="1819" y="2044"/>
                  </a:cubicBezTo>
                  <a:cubicBezTo>
                    <a:pt x="1827" y="2043"/>
                    <a:pt x="1835" y="2045"/>
                    <a:pt x="1843" y="2043"/>
                  </a:cubicBezTo>
                  <a:cubicBezTo>
                    <a:pt x="1847" y="2047"/>
                    <a:pt x="1852" y="2043"/>
                    <a:pt x="1856" y="2043"/>
                  </a:cubicBezTo>
                  <a:cubicBezTo>
                    <a:pt x="1860" y="2040"/>
                    <a:pt x="1864" y="2046"/>
                    <a:pt x="1868" y="2041"/>
                  </a:cubicBezTo>
                  <a:cubicBezTo>
                    <a:pt x="1876" y="2042"/>
                    <a:pt x="1885" y="2038"/>
                    <a:pt x="1893" y="2037"/>
                  </a:cubicBezTo>
                  <a:cubicBezTo>
                    <a:pt x="1902" y="2033"/>
                    <a:pt x="1910" y="2035"/>
                    <a:pt x="1918" y="2029"/>
                  </a:cubicBezTo>
                  <a:cubicBezTo>
                    <a:pt x="1922" y="2034"/>
                    <a:pt x="1926" y="2025"/>
                    <a:pt x="1929" y="2031"/>
                  </a:cubicBezTo>
                  <a:cubicBezTo>
                    <a:pt x="1933" y="2027"/>
                    <a:pt x="1936" y="2029"/>
                    <a:pt x="1940" y="2030"/>
                  </a:cubicBezTo>
                  <a:cubicBezTo>
                    <a:pt x="1950" y="2024"/>
                    <a:pt x="1959" y="2028"/>
                    <a:pt x="1968" y="2023"/>
                  </a:cubicBezTo>
                  <a:cubicBezTo>
                    <a:pt x="1973" y="2021"/>
                    <a:pt x="1978" y="2022"/>
                    <a:pt x="1982" y="2022"/>
                  </a:cubicBezTo>
                  <a:cubicBezTo>
                    <a:pt x="1985" y="2019"/>
                    <a:pt x="1987" y="2022"/>
                    <a:pt x="1990" y="2021"/>
                  </a:cubicBezTo>
                  <a:cubicBezTo>
                    <a:pt x="1993" y="2020"/>
                    <a:pt x="1995" y="2022"/>
                    <a:pt x="1998" y="2020"/>
                  </a:cubicBezTo>
                  <a:cubicBezTo>
                    <a:pt x="2007" y="2023"/>
                    <a:pt x="2016" y="2024"/>
                    <a:pt x="2026" y="2022"/>
                  </a:cubicBezTo>
                  <a:cubicBezTo>
                    <a:pt x="2030" y="2021"/>
                    <a:pt x="2034" y="2027"/>
                    <a:pt x="2039" y="2022"/>
                  </a:cubicBezTo>
                  <a:cubicBezTo>
                    <a:pt x="2044" y="2024"/>
                    <a:pt x="2050" y="2022"/>
                    <a:pt x="2055" y="2023"/>
                  </a:cubicBezTo>
                  <a:cubicBezTo>
                    <a:pt x="2057" y="2025"/>
                    <a:pt x="2060" y="2023"/>
                    <a:pt x="2062" y="2025"/>
                  </a:cubicBezTo>
                  <a:cubicBezTo>
                    <a:pt x="2066" y="2021"/>
                    <a:pt x="2068" y="2028"/>
                    <a:pt x="2072" y="2025"/>
                  </a:cubicBezTo>
                  <a:cubicBezTo>
                    <a:pt x="2074" y="2027"/>
                    <a:pt x="2077" y="2026"/>
                    <a:pt x="2079" y="2027"/>
                  </a:cubicBezTo>
                  <a:cubicBezTo>
                    <a:pt x="2082" y="2029"/>
                    <a:pt x="2086" y="2024"/>
                    <a:pt x="2088" y="2031"/>
                  </a:cubicBezTo>
                  <a:cubicBezTo>
                    <a:pt x="2080" y="2034"/>
                    <a:pt x="2073" y="2035"/>
                    <a:pt x="2065" y="2031"/>
                  </a:cubicBezTo>
                  <a:cubicBezTo>
                    <a:pt x="2057" y="2031"/>
                    <a:pt x="2049" y="2032"/>
                    <a:pt x="2041" y="2029"/>
                  </a:cubicBezTo>
                  <a:cubicBezTo>
                    <a:pt x="2037" y="2033"/>
                    <a:pt x="2033" y="2031"/>
                    <a:pt x="2030" y="2030"/>
                  </a:cubicBezTo>
                  <a:cubicBezTo>
                    <a:pt x="2026" y="2036"/>
                    <a:pt x="2022" y="2032"/>
                    <a:pt x="2019" y="2034"/>
                  </a:cubicBezTo>
                  <a:cubicBezTo>
                    <a:pt x="2011" y="2034"/>
                    <a:pt x="2004" y="2035"/>
                    <a:pt x="1997" y="2033"/>
                  </a:cubicBezTo>
                  <a:cubicBezTo>
                    <a:pt x="1992" y="2036"/>
                    <a:pt x="1987" y="2037"/>
                    <a:pt x="1983" y="2036"/>
                  </a:cubicBezTo>
                  <a:cubicBezTo>
                    <a:pt x="1978" y="2039"/>
                    <a:pt x="1973" y="2041"/>
                    <a:pt x="1969" y="2040"/>
                  </a:cubicBezTo>
                  <a:cubicBezTo>
                    <a:pt x="1964" y="2039"/>
                    <a:pt x="1959" y="2041"/>
                    <a:pt x="1955" y="2044"/>
                  </a:cubicBezTo>
                  <a:cubicBezTo>
                    <a:pt x="1949" y="2044"/>
                    <a:pt x="1944" y="2044"/>
                    <a:pt x="1939" y="2049"/>
                  </a:cubicBezTo>
                  <a:cubicBezTo>
                    <a:pt x="1930" y="2047"/>
                    <a:pt x="1920" y="2051"/>
                    <a:pt x="1911" y="2053"/>
                  </a:cubicBezTo>
                  <a:cubicBezTo>
                    <a:pt x="1901" y="2057"/>
                    <a:pt x="1891" y="2056"/>
                    <a:pt x="1881" y="2059"/>
                  </a:cubicBezTo>
                  <a:cubicBezTo>
                    <a:pt x="1876" y="2056"/>
                    <a:pt x="1872" y="2060"/>
                    <a:pt x="1867" y="2060"/>
                  </a:cubicBezTo>
                  <a:cubicBezTo>
                    <a:pt x="1865" y="2061"/>
                    <a:pt x="1863" y="2058"/>
                    <a:pt x="1861" y="2059"/>
                  </a:cubicBezTo>
                  <a:cubicBezTo>
                    <a:pt x="1858" y="2060"/>
                    <a:pt x="1856" y="2061"/>
                    <a:pt x="1853" y="2060"/>
                  </a:cubicBezTo>
                  <a:cubicBezTo>
                    <a:pt x="1843" y="2060"/>
                    <a:pt x="1833" y="2063"/>
                    <a:pt x="1824" y="2060"/>
                  </a:cubicBezTo>
                  <a:cubicBezTo>
                    <a:pt x="1819" y="2062"/>
                    <a:pt x="1815" y="2058"/>
                    <a:pt x="1810" y="2060"/>
                  </a:cubicBezTo>
                  <a:cubicBezTo>
                    <a:pt x="1807" y="2059"/>
                    <a:pt x="1805" y="2059"/>
                    <a:pt x="1802" y="2061"/>
                  </a:cubicBezTo>
                  <a:cubicBezTo>
                    <a:pt x="1800" y="2058"/>
                    <a:pt x="1797" y="2058"/>
                    <a:pt x="1794" y="2059"/>
                  </a:cubicBezTo>
                  <a:cubicBezTo>
                    <a:pt x="1790" y="2059"/>
                    <a:pt x="1785" y="2058"/>
                    <a:pt x="1781" y="2057"/>
                  </a:cubicBezTo>
                  <a:cubicBezTo>
                    <a:pt x="1778" y="2059"/>
                    <a:pt x="1775" y="2057"/>
                    <a:pt x="1773" y="2058"/>
                  </a:cubicBezTo>
                  <a:cubicBezTo>
                    <a:pt x="1771" y="2056"/>
                    <a:pt x="1767" y="2060"/>
                    <a:pt x="1771" y="2062"/>
                  </a:cubicBezTo>
                  <a:cubicBezTo>
                    <a:pt x="1776" y="2063"/>
                    <a:pt x="1780" y="2063"/>
                    <a:pt x="1785" y="2065"/>
                  </a:cubicBezTo>
                  <a:cubicBezTo>
                    <a:pt x="1790" y="2061"/>
                    <a:pt x="1794" y="2069"/>
                    <a:pt x="1799" y="2064"/>
                  </a:cubicBezTo>
                  <a:cubicBezTo>
                    <a:pt x="1801" y="2066"/>
                    <a:pt x="1803" y="2068"/>
                    <a:pt x="1805" y="2065"/>
                  </a:cubicBezTo>
                  <a:cubicBezTo>
                    <a:pt x="1807" y="2068"/>
                    <a:pt x="1810" y="2068"/>
                    <a:pt x="1812" y="2067"/>
                  </a:cubicBezTo>
                  <a:cubicBezTo>
                    <a:pt x="1817" y="2065"/>
                    <a:pt x="1822" y="2067"/>
                    <a:pt x="1826" y="2069"/>
                  </a:cubicBezTo>
                  <a:cubicBezTo>
                    <a:pt x="1836" y="2065"/>
                    <a:pt x="1845" y="2070"/>
                    <a:pt x="1854" y="2068"/>
                  </a:cubicBezTo>
                  <a:cubicBezTo>
                    <a:pt x="1856" y="2069"/>
                    <a:pt x="1858" y="2069"/>
                    <a:pt x="1860" y="2068"/>
                  </a:cubicBezTo>
                  <a:cubicBezTo>
                    <a:pt x="1863" y="2066"/>
                    <a:pt x="1865" y="2071"/>
                    <a:pt x="1868" y="2067"/>
                  </a:cubicBezTo>
                  <a:cubicBezTo>
                    <a:pt x="1873" y="2071"/>
                    <a:pt x="1879" y="2064"/>
                    <a:pt x="1883" y="2068"/>
                  </a:cubicBezTo>
                  <a:cubicBezTo>
                    <a:pt x="1886" y="2067"/>
                    <a:pt x="1888" y="2068"/>
                    <a:pt x="1890" y="2066"/>
                  </a:cubicBezTo>
                  <a:cubicBezTo>
                    <a:pt x="1892" y="2064"/>
                    <a:pt x="1895" y="2069"/>
                    <a:pt x="1898" y="2065"/>
                  </a:cubicBezTo>
                  <a:cubicBezTo>
                    <a:pt x="1902" y="2067"/>
                    <a:pt x="1907" y="2060"/>
                    <a:pt x="1911" y="2064"/>
                  </a:cubicBezTo>
                  <a:cubicBezTo>
                    <a:pt x="1917" y="2057"/>
                    <a:pt x="1921" y="2064"/>
                    <a:pt x="1926" y="2060"/>
                  </a:cubicBezTo>
                  <a:cubicBezTo>
                    <a:pt x="1931" y="2058"/>
                    <a:pt x="1936" y="2059"/>
                    <a:pt x="1941" y="2055"/>
                  </a:cubicBezTo>
                  <a:cubicBezTo>
                    <a:pt x="1951" y="2057"/>
                    <a:pt x="1961" y="2047"/>
                    <a:pt x="1970" y="2051"/>
                  </a:cubicBezTo>
                  <a:cubicBezTo>
                    <a:pt x="1980" y="2047"/>
                    <a:pt x="1989" y="2048"/>
                    <a:pt x="1999" y="2042"/>
                  </a:cubicBezTo>
                  <a:cubicBezTo>
                    <a:pt x="2003" y="2043"/>
                    <a:pt x="2006" y="2045"/>
                    <a:pt x="2010" y="2041"/>
                  </a:cubicBezTo>
                  <a:cubicBezTo>
                    <a:pt x="2012" y="2043"/>
                    <a:pt x="2014" y="2045"/>
                    <a:pt x="2016" y="2042"/>
                  </a:cubicBezTo>
                  <a:cubicBezTo>
                    <a:pt x="2018" y="2044"/>
                    <a:pt x="2020" y="2045"/>
                    <a:pt x="2023" y="2042"/>
                  </a:cubicBezTo>
                  <a:cubicBezTo>
                    <a:pt x="2030" y="2043"/>
                    <a:pt x="2038" y="2038"/>
                    <a:pt x="2046" y="2042"/>
                  </a:cubicBezTo>
                  <a:cubicBezTo>
                    <a:pt x="2050" y="2036"/>
                    <a:pt x="2053" y="2046"/>
                    <a:pt x="2057" y="2041"/>
                  </a:cubicBezTo>
                  <a:cubicBezTo>
                    <a:pt x="2061" y="2040"/>
                    <a:pt x="2065" y="2040"/>
                    <a:pt x="2069" y="2042"/>
                  </a:cubicBezTo>
                  <a:cubicBezTo>
                    <a:pt x="2073" y="2041"/>
                    <a:pt x="2077" y="2041"/>
                    <a:pt x="2081" y="2043"/>
                  </a:cubicBezTo>
                  <a:cubicBezTo>
                    <a:pt x="2083" y="2042"/>
                    <a:pt x="2085" y="2042"/>
                    <a:pt x="2087" y="2043"/>
                  </a:cubicBezTo>
                  <a:cubicBezTo>
                    <a:pt x="2089" y="2045"/>
                    <a:pt x="2092" y="2044"/>
                    <a:pt x="2090" y="2047"/>
                  </a:cubicBezTo>
                  <a:cubicBezTo>
                    <a:pt x="2084" y="2044"/>
                    <a:pt x="2078" y="2051"/>
                    <a:pt x="2072" y="2048"/>
                  </a:cubicBezTo>
                  <a:cubicBezTo>
                    <a:pt x="2065" y="2051"/>
                    <a:pt x="2058" y="2050"/>
                    <a:pt x="2051" y="2052"/>
                  </a:cubicBezTo>
                  <a:cubicBezTo>
                    <a:pt x="2039" y="2050"/>
                    <a:pt x="2025" y="2060"/>
                    <a:pt x="2012" y="2057"/>
                  </a:cubicBezTo>
                  <a:cubicBezTo>
                    <a:pt x="2009" y="2059"/>
                    <a:pt x="2006" y="2061"/>
                    <a:pt x="2003" y="2059"/>
                  </a:cubicBezTo>
                  <a:cubicBezTo>
                    <a:pt x="2000" y="2056"/>
                    <a:pt x="1997" y="2063"/>
                    <a:pt x="1994" y="2062"/>
                  </a:cubicBezTo>
                  <a:cubicBezTo>
                    <a:pt x="1987" y="2061"/>
                    <a:pt x="1980" y="2066"/>
                    <a:pt x="1973" y="2065"/>
                  </a:cubicBezTo>
                  <a:cubicBezTo>
                    <a:pt x="1966" y="2069"/>
                    <a:pt x="1960" y="2069"/>
                    <a:pt x="1953" y="2071"/>
                  </a:cubicBezTo>
                  <a:cubicBezTo>
                    <a:pt x="1946" y="2073"/>
                    <a:pt x="1939" y="2075"/>
                    <a:pt x="1932" y="2075"/>
                  </a:cubicBezTo>
                  <a:cubicBezTo>
                    <a:pt x="1926" y="2080"/>
                    <a:pt x="1920" y="2077"/>
                    <a:pt x="1914" y="2080"/>
                  </a:cubicBezTo>
                  <a:cubicBezTo>
                    <a:pt x="1907" y="2082"/>
                    <a:pt x="1900" y="2079"/>
                    <a:pt x="1893" y="2083"/>
                  </a:cubicBezTo>
                  <a:cubicBezTo>
                    <a:pt x="1880" y="2083"/>
                    <a:pt x="1867" y="2085"/>
                    <a:pt x="1854" y="2085"/>
                  </a:cubicBezTo>
                  <a:cubicBezTo>
                    <a:pt x="1848" y="2084"/>
                    <a:pt x="1842" y="2084"/>
                    <a:pt x="1836" y="2084"/>
                  </a:cubicBezTo>
                  <a:cubicBezTo>
                    <a:pt x="1833" y="2081"/>
                    <a:pt x="1830" y="2087"/>
                    <a:pt x="1827" y="2083"/>
                  </a:cubicBezTo>
                  <a:cubicBezTo>
                    <a:pt x="1823" y="2086"/>
                    <a:pt x="1820" y="2081"/>
                    <a:pt x="1816" y="2084"/>
                  </a:cubicBezTo>
                  <a:cubicBezTo>
                    <a:pt x="1809" y="2083"/>
                    <a:pt x="1802" y="2084"/>
                    <a:pt x="1796" y="2081"/>
                  </a:cubicBezTo>
                  <a:cubicBezTo>
                    <a:pt x="1793" y="2086"/>
                    <a:pt x="1790" y="2081"/>
                    <a:pt x="1787" y="2084"/>
                  </a:cubicBezTo>
                  <a:cubicBezTo>
                    <a:pt x="1785" y="2082"/>
                    <a:pt x="1776" y="2080"/>
                    <a:pt x="1779" y="2085"/>
                  </a:cubicBezTo>
                  <a:cubicBezTo>
                    <a:pt x="1781" y="2083"/>
                    <a:pt x="1784" y="2084"/>
                    <a:pt x="1786" y="2087"/>
                  </a:cubicBezTo>
                  <a:cubicBezTo>
                    <a:pt x="1789" y="2089"/>
                    <a:pt x="1792" y="2084"/>
                    <a:pt x="1794" y="2089"/>
                  </a:cubicBezTo>
                  <a:cubicBezTo>
                    <a:pt x="1800" y="2087"/>
                    <a:pt x="1805" y="2090"/>
                    <a:pt x="1811" y="2088"/>
                  </a:cubicBezTo>
                  <a:cubicBezTo>
                    <a:pt x="1816" y="2091"/>
                    <a:pt x="1822" y="2088"/>
                    <a:pt x="1828" y="2091"/>
                  </a:cubicBezTo>
                  <a:cubicBezTo>
                    <a:pt x="1830" y="2093"/>
                    <a:pt x="1833" y="2090"/>
                    <a:pt x="1836" y="2090"/>
                  </a:cubicBezTo>
                  <a:cubicBezTo>
                    <a:pt x="1839" y="2091"/>
                    <a:pt x="1842" y="2092"/>
                    <a:pt x="1845" y="2091"/>
                  </a:cubicBezTo>
                  <a:cubicBezTo>
                    <a:pt x="1850" y="2093"/>
                    <a:pt x="1855" y="2091"/>
                    <a:pt x="1860" y="2092"/>
                  </a:cubicBezTo>
                  <a:cubicBezTo>
                    <a:pt x="1863" y="2093"/>
                    <a:pt x="1865" y="2090"/>
                    <a:pt x="1868" y="2091"/>
                  </a:cubicBezTo>
                  <a:cubicBezTo>
                    <a:pt x="1871" y="2092"/>
                    <a:pt x="1874" y="2092"/>
                    <a:pt x="1877" y="2091"/>
                  </a:cubicBezTo>
                  <a:cubicBezTo>
                    <a:pt x="1880" y="2093"/>
                    <a:pt x="1882" y="2090"/>
                    <a:pt x="1885" y="2090"/>
                  </a:cubicBezTo>
                  <a:cubicBezTo>
                    <a:pt x="1888" y="2090"/>
                    <a:pt x="1892" y="2093"/>
                    <a:pt x="1894" y="2091"/>
                  </a:cubicBezTo>
                  <a:cubicBezTo>
                    <a:pt x="1897" y="2087"/>
                    <a:pt x="1899" y="2090"/>
                    <a:pt x="1902" y="2090"/>
                  </a:cubicBezTo>
                  <a:cubicBezTo>
                    <a:pt x="1905" y="2093"/>
                    <a:pt x="1908" y="2086"/>
                    <a:pt x="1911" y="2090"/>
                  </a:cubicBezTo>
                  <a:cubicBezTo>
                    <a:pt x="1917" y="2086"/>
                    <a:pt x="1922" y="2087"/>
                    <a:pt x="1927" y="2085"/>
                  </a:cubicBezTo>
                  <a:cubicBezTo>
                    <a:pt x="1932" y="2087"/>
                    <a:pt x="1938" y="2083"/>
                    <a:pt x="1943" y="2083"/>
                  </a:cubicBezTo>
                  <a:cubicBezTo>
                    <a:pt x="1936" y="2089"/>
                    <a:pt x="1929" y="2089"/>
                    <a:pt x="1925" y="2090"/>
                  </a:cubicBezTo>
                  <a:cubicBezTo>
                    <a:pt x="1924" y="2090"/>
                    <a:pt x="1920" y="2089"/>
                    <a:pt x="1919" y="2089"/>
                  </a:cubicBezTo>
                  <a:cubicBezTo>
                    <a:pt x="1915" y="2090"/>
                    <a:pt x="1911" y="2094"/>
                    <a:pt x="1906" y="2095"/>
                  </a:cubicBezTo>
                  <a:cubicBezTo>
                    <a:pt x="1905" y="2095"/>
                    <a:pt x="1902" y="2094"/>
                    <a:pt x="1900" y="2094"/>
                  </a:cubicBezTo>
                  <a:cubicBezTo>
                    <a:pt x="1898" y="2095"/>
                    <a:pt x="1896" y="2098"/>
                    <a:pt x="1894" y="2097"/>
                  </a:cubicBezTo>
                  <a:cubicBezTo>
                    <a:pt x="1878" y="2099"/>
                    <a:pt x="1862" y="2101"/>
                    <a:pt x="1846" y="2101"/>
                  </a:cubicBezTo>
                  <a:cubicBezTo>
                    <a:pt x="1830" y="2102"/>
                    <a:pt x="1814" y="2103"/>
                    <a:pt x="1798" y="2100"/>
                  </a:cubicBezTo>
                  <a:cubicBezTo>
                    <a:pt x="1789" y="2105"/>
                    <a:pt x="1782" y="2098"/>
                    <a:pt x="1773" y="2098"/>
                  </a:cubicBezTo>
                  <a:cubicBezTo>
                    <a:pt x="1769" y="2099"/>
                    <a:pt x="1765" y="2099"/>
                    <a:pt x="1761" y="2097"/>
                  </a:cubicBezTo>
                  <a:cubicBezTo>
                    <a:pt x="1757" y="2101"/>
                    <a:pt x="1753" y="2092"/>
                    <a:pt x="1748" y="2100"/>
                  </a:cubicBezTo>
                  <a:cubicBezTo>
                    <a:pt x="1758" y="2106"/>
                    <a:pt x="1769" y="2105"/>
                    <a:pt x="1779" y="2105"/>
                  </a:cubicBezTo>
                  <a:cubicBezTo>
                    <a:pt x="1784" y="2108"/>
                    <a:pt x="1789" y="2107"/>
                    <a:pt x="1794" y="2109"/>
                  </a:cubicBezTo>
                  <a:cubicBezTo>
                    <a:pt x="1799" y="2109"/>
                    <a:pt x="1804" y="2109"/>
                    <a:pt x="1810" y="2110"/>
                  </a:cubicBezTo>
                  <a:cubicBezTo>
                    <a:pt x="1820" y="2112"/>
                    <a:pt x="1830" y="2108"/>
                    <a:pt x="1840" y="2112"/>
                  </a:cubicBezTo>
                  <a:cubicBezTo>
                    <a:pt x="1843" y="2109"/>
                    <a:pt x="1846" y="2109"/>
                    <a:pt x="1848" y="2111"/>
                  </a:cubicBezTo>
                  <a:cubicBezTo>
                    <a:pt x="1851" y="2110"/>
                    <a:pt x="1853" y="2109"/>
                    <a:pt x="1856" y="2110"/>
                  </a:cubicBezTo>
                  <a:cubicBezTo>
                    <a:pt x="1861" y="2109"/>
                    <a:pt x="1866" y="2109"/>
                    <a:pt x="1871" y="2111"/>
                  </a:cubicBezTo>
                  <a:cubicBezTo>
                    <a:pt x="1877" y="2109"/>
                    <a:pt x="1882" y="2108"/>
                    <a:pt x="1887" y="2109"/>
                  </a:cubicBezTo>
                  <a:cubicBezTo>
                    <a:pt x="1890" y="2107"/>
                    <a:pt x="1892" y="2108"/>
                    <a:pt x="1895" y="2105"/>
                  </a:cubicBezTo>
                  <a:cubicBezTo>
                    <a:pt x="1897" y="2108"/>
                    <a:pt x="1900" y="2107"/>
                    <a:pt x="1903" y="2104"/>
                  </a:cubicBezTo>
                  <a:cubicBezTo>
                    <a:pt x="1905" y="2103"/>
                    <a:pt x="1908" y="2102"/>
                    <a:pt x="1910" y="2103"/>
                  </a:cubicBezTo>
                  <a:cubicBezTo>
                    <a:pt x="1913" y="2105"/>
                    <a:pt x="1916" y="2100"/>
                    <a:pt x="1918" y="2102"/>
                  </a:cubicBezTo>
                  <a:cubicBezTo>
                    <a:pt x="1924" y="2099"/>
                    <a:pt x="1929" y="2100"/>
                    <a:pt x="1934" y="2096"/>
                  </a:cubicBezTo>
                  <a:cubicBezTo>
                    <a:pt x="1944" y="2097"/>
                    <a:pt x="1955" y="2088"/>
                    <a:pt x="1965" y="2089"/>
                  </a:cubicBezTo>
                  <a:cubicBezTo>
                    <a:pt x="1977" y="2083"/>
                    <a:pt x="1987" y="2085"/>
                    <a:pt x="1999" y="2078"/>
                  </a:cubicBezTo>
                  <a:cubicBezTo>
                    <a:pt x="2009" y="2081"/>
                    <a:pt x="2021" y="2071"/>
                    <a:pt x="2031" y="2075"/>
                  </a:cubicBezTo>
                  <a:cubicBezTo>
                    <a:pt x="2037" y="2072"/>
                    <a:pt x="2042" y="2072"/>
                    <a:pt x="2047" y="2073"/>
                  </a:cubicBezTo>
                  <a:cubicBezTo>
                    <a:pt x="2053" y="2068"/>
                    <a:pt x="2058" y="2069"/>
                    <a:pt x="2064" y="2070"/>
                  </a:cubicBezTo>
                  <a:cubicBezTo>
                    <a:pt x="2069" y="2067"/>
                    <a:pt x="2075" y="2066"/>
                    <a:pt x="2080" y="2068"/>
                  </a:cubicBezTo>
                  <a:cubicBezTo>
                    <a:pt x="2085" y="2066"/>
                    <a:pt x="2091" y="2065"/>
                    <a:pt x="2097" y="2067"/>
                  </a:cubicBezTo>
                  <a:cubicBezTo>
                    <a:pt x="2099" y="2065"/>
                    <a:pt x="2102" y="2065"/>
                    <a:pt x="2104" y="2066"/>
                  </a:cubicBezTo>
                  <a:cubicBezTo>
                    <a:pt x="2108" y="2066"/>
                    <a:pt x="2111" y="2067"/>
                    <a:pt x="2114" y="2067"/>
                  </a:cubicBezTo>
                  <a:cubicBezTo>
                    <a:pt x="2116" y="2065"/>
                    <a:pt x="2119" y="2067"/>
                    <a:pt x="2122" y="2066"/>
                  </a:cubicBezTo>
                  <a:cubicBezTo>
                    <a:pt x="2123" y="2069"/>
                    <a:pt x="2131" y="2064"/>
                    <a:pt x="2127" y="2069"/>
                  </a:cubicBezTo>
                  <a:cubicBezTo>
                    <a:pt x="2120" y="2069"/>
                    <a:pt x="2112" y="2069"/>
                    <a:pt x="2104" y="2069"/>
                  </a:cubicBezTo>
                  <a:cubicBezTo>
                    <a:pt x="2096" y="2076"/>
                    <a:pt x="2087" y="2077"/>
                    <a:pt x="2079" y="2077"/>
                  </a:cubicBezTo>
                  <a:cubicBezTo>
                    <a:pt x="2075" y="2080"/>
                    <a:pt x="2071" y="2079"/>
                    <a:pt x="2067" y="2079"/>
                  </a:cubicBezTo>
                  <a:cubicBezTo>
                    <a:pt x="2062" y="2080"/>
                    <a:pt x="2058" y="2086"/>
                    <a:pt x="2054" y="2084"/>
                  </a:cubicBezTo>
                  <a:cubicBezTo>
                    <a:pt x="2046" y="2085"/>
                    <a:pt x="2037" y="2089"/>
                    <a:pt x="2029" y="2092"/>
                  </a:cubicBezTo>
                  <a:cubicBezTo>
                    <a:pt x="2020" y="2094"/>
                    <a:pt x="2011" y="2100"/>
                    <a:pt x="2002" y="2098"/>
                  </a:cubicBezTo>
                  <a:cubicBezTo>
                    <a:pt x="1994" y="2108"/>
                    <a:pt x="1986" y="2102"/>
                    <a:pt x="1978" y="2110"/>
                  </a:cubicBezTo>
                  <a:cubicBezTo>
                    <a:pt x="1975" y="2107"/>
                    <a:pt x="1970" y="2114"/>
                    <a:pt x="1967" y="2111"/>
                  </a:cubicBezTo>
                  <a:cubicBezTo>
                    <a:pt x="1963" y="2116"/>
                    <a:pt x="1959" y="2109"/>
                    <a:pt x="1954" y="2116"/>
                  </a:cubicBezTo>
                  <a:cubicBezTo>
                    <a:pt x="1938" y="2121"/>
                    <a:pt x="1922" y="2123"/>
                    <a:pt x="1906" y="2130"/>
                  </a:cubicBezTo>
                  <a:cubicBezTo>
                    <a:pt x="1890" y="2128"/>
                    <a:pt x="1874" y="2138"/>
                    <a:pt x="1859" y="2133"/>
                  </a:cubicBezTo>
                  <a:cubicBezTo>
                    <a:pt x="1851" y="2138"/>
                    <a:pt x="1844" y="2132"/>
                    <a:pt x="1836" y="2136"/>
                  </a:cubicBezTo>
                  <a:cubicBezTo>
                    <a:pt x="1832" y="2135"/>
                    <a:pt x="1827" y="2134"/>
                    <a:pt x="1823" y="2135"/>
                  </a:cubicBezTo>
                  <a:cubicBezTo>
                    <a:pt x="1821" y="2134"/>
                    <a:pt x="1810" y="2132"/>
                    <a:pt x="1817" y="2138"/>
                  </a:cubicBezTo>
                  <a:cubicBezTo>
                    <a:pt x="1826" y="2142"/>
                    <a:pt x="1836" y="2142"/>
                    <a:pt x="1846" y="2142"/>
                  </a:cubicBezTo>
                  <a:cubicBezTo>
                    <a:pt x="1849" y="2140"/>
                    <a:pt x="1851" y="2141"/>
                    <a:pt x="1854" y="2144"/>
                  </a:cubicBezTo>
                  <a:cubicBezTo>
                    <a:pt x="1856" y="2143"/>
                    <a:pt x="1859" y="2142"/>
                    <a:pt x="1861" y="2143"/>
                  </a:cubicBezTo>
                  <a:cubicBezTo>
                    <a:pt x="1867" y="2140"/>
                    <a:pt x="1872" y="2144"/>
                    <a:pt x="1877" y="2141"/>
                  </a:cubicBezTo>
                  <a:cubicBezTo>
                    <a:pt x="1882" y="2144"/>
                    <a:pt x="1887" y="2139"/>
                    <a:pt x="1893" y="2138"/>
                  </a:cubicBezTo>
                  <a:cubicBezTo>
                    <a:pt x="1898" y="2141"/>
                    <a:pt x="1903" y="2137"/>
                    <a:pt x="1908" y="2136"/>
                  </a:cubicBezTo>
                  <a:cubicBezTo>
                    <a:pt x="1913" y="2139"/>
                    <a:pt x="1919" y="2132"/>
                    <a:pt x="1924" y="2134"/>
                  </a:cubicBezTo>
                  <a:cubicBezTo>
                    <a:pt x="1929" y="2130"/>
                    <a:pt x="1934" y="2134"/>
                    <a:pt x="1940" y="2126"/>
                  </a:cubicBezTo>
                  <a:cubicBezTo>
                    <a:pt x="1944" y="2133"/>
                    <a:pt x="1949" y="2125"/>
                    <a:pt x="1954" y="2126"/>
                  </a:cubicBezTo>
                  <a:cubicBezTo>
                    <a:pt x="1959" y="2125"/>
                    <a:pt x="1964" y="2124"/>
                    <a:pt x="1970" y="2120"/>
                  </a:cubicBezTo>
                  <a:cubicBezTo>
                    <a:pt x="1974" y="2119"/>
                    <a:pt x="1979" y="2118"/>
                    <a:pt x="1984" y="2117"/>
                  </a:cubicBezTo>
                  <a:cubicBezTo>
                    <a:pt x="1989" y="2118"/>
                    <a:pt x="1994" y="2110"/>
                    <a:pt x="1999" y="2115"/>
                  </a:cubicBezTo>
                  <a:cubicBezTo>
                    <a:pt x="2007" y="2106"/>
                    <a:pt x="2013" y="2108"/>
                    <a:pt x="2020" y="2105"/>
                  </a:cubicBezTo>
                  <a:cubicBezTo>
                    <a:pt x="2024" y="2108"/>
                    <a:pt x="2021" y="2101"/>
                    <a:pt x="2026" y="2103"/>
                  </a:cubicBezTo>
                  <a:cubicBezTo>
                    <a:pt x="2030" y="2102"/>
                    <a:pt x="2034" y="2099"/>
                    <a:pt x="2037" y="2099"/>
                  </a:cubicBezTo>
                  <a:cubicBezTo>
                    <a:pt x="2040" y="2100"/>
                    <a:pt x="2044" y="2093"/>
                    <a:pt x="2047" y="2096"/>
                  </a:cubicBezTo>
                  <a:cubicBezTo>
                    <a:pt x="2050" y="2099"/>
                    <a:pt x="2054" y="2090"/>
                    <a:pt x="2058" y="2095"/>
                  </a:cubicBezTo>
                  <a:cubicBezTo>
                    <a:pt x="2066" y="2087"/>
                    <a:pt x="2072" y="2091"/>
                    <a:pt x="2080" y="2088"/>
                  </a:cubicBezTo>
                  <a:cubicBezTo>
                    <a:pt x="2086" y="2089"/>
                    <a:pt x="2094" y="2082"/>
                    <a:pt x="2100" y="2084"/>
                  </a:cubicBezTo>
                  <a:cubicBezTo>
                    <a:pt x="2108" y="2080"/>
                    <a:pt x="2115" y="2080"/>
                    <a:pt x="2122" y="2080"/>
                  </a:cubicBezTo>
                  <a:cubicBezTo>
                    <a:pt x="2125" y="2077"/>
                    <a:pt x="2128" y="2082"/>
                    <a:pt x="2132" y="2077"/>
                  </a:cubicBezTo>
                  <a:cubicBezTo>
                    <a:pt x="2135" y="2086"/>
                    <a:pt x="2139" y="2077"/>
                    <a:pt x="2142" y="2079"/>
                  </a:cubicBezTo>
                  <a:cubicBezTo>
                    <a:pt x="2146" y="2073"/>
                    <a:pt x="2149" y="2083"/>
                    <a:pt x="2153" y="2079"/>
                  </a:cubicBezTo>
                  <a:cubicBezTo>
                    <a:pt x="2157" y="2081"/>
                    <a:pt x="2161" y="2074"/>
                    <a:pt x="2164" y="2081"/>
                  </a:cubicBezTo>
                  <a:cubicBezTo>
                    <a:pt x="2159" y="2083"/>
                    <a:pt x="2154" y="2082"/>
                    <a:pt x="2150" y="2081"/>
                  </a:cubicBezTo>
                  <a:cubicBezTo>
                    <a:pt x="2145" y="2082"/>
                    <a:pt x="2141" y="2082"/>
                    <a:pt x="2136" y="2082"/>
                  </a:cubicBezTo>
                  <a:cubicBezTo>
                    <a:pt x="2131" y="2085"/>
                    <a:pt x="2127" y="2082"/>
                    <a:pt x="2122" y="2086"/>
                  </a:cubicBezTo>
                  <a:cubicBezTo>
                    <a:pt x="2117" y="2084"/>
                    <a:pt x="2111" y="2088"/>
                    <a:pt x="2106" y="2088"/>
                  </a:cubicBezTo>
                  <a:cubicBezTo>
                    <a:pt x="2096" y="2090"/>
                    <a:pt x="2086" y="2093"/>
                    <a:pt x="2076" y="2097"/>
                  </a:cubicBezTo>
                  <a:cubicBezTo>
                    <a:pt x="2066" y="2096"/>
                    <a:pt x="2056" y="2100"/>
                    <a:pt x="2046" y="2109"/>
                  </a:cubicBezTo>
                  <a:cubicBezTo>
                    <a:pt x="2041" y="2104"/>
                    <a:pt x="2035" y="2114"/>
                    <a:pt x="2030" y="2111"/>
                  </a:cubicBezTo>
                  <a:cubicBezTo>
                    <a:pt x="2024" y="2117"/>
                    <a:pt x="2019" y="2115"/>
                    <a:pt x="2013" y="2117"/>
                  </a:cubicBezTo>
                  <a:cubicBezTo>
                    <a:pt x="2007" y="2123"/>
                    <a:pt x="2001" y="2121"/>
                    <a:pt x="1996" y="2124"/>
                  </a:cubicBezTo>
                  <a:cubicBezTo>
                    <a:pt x="1993" y="2122"/>
                    <a:pt x="1991" y="2126"/>
                    <a:pt x="1991" y="2128"/>
                  </a:cubicBezTo>
                  <a:cubicBezTo>
                    <a:pt x="1988" y="2125"/>
                    <a:pt x="1985" y="2127"/>
                    <a:pt x="1981" y="2130"/>
                  </a:cubicBezTo>
                  <a:cubicBezTo>
                    <a:pt x="1979" y="2129"/>
                    <a:pt x="1976" y="2132"/>
                    <a:pt x="1973" y="2132"/>
                  </a:cubicBezTo>
                  <a:cubicBezTo>
                    <a:pt x="1972" y="2138"/>
                    <a:pt x="1964" y="2127"/>
                    <a:pt x="1967" y="2134"/>
                  </a:cubicBezTo>
                  <a:cubicBezTo>
                    <a:pt x="1961" y="2135"/>
                    <a:pt x="1956" y="2136"/>
                    <a:pt x="1950" y="2138"/>
                  </a:cubicBezTo>
                  <a:cubicBezTo>
                    <a:pt x="1944" y="2136"/>
                    <a:pt x="1938" y="2142"/>
                    <a:pt x="1933" y="2141"/>
                  </a:cubicBezTo>
                  <a:cubicBezTo>
                    <a:pt x="1927" y="2146"/>
                    <a:pt x="1921" y="2143"/>
                    <a:pt x="1915" y="2148"/>
                  </a:cubicBezTo>
                  <a:cubicBezTo>
                    <a:pt x="1910" y="2145"/>
                    <a:pt x="1905" y="2149"/>
                    <a:pt x="1900" y="2150"/>
                  </a:cubicBezTo>
                  <a:cubicBezTo>
                    <a:pt x="1894" y="2152"/>
                    <a:pt x="1888" y="2149"/>
                    <a:pt x="1882" y="2153"/>
                  </a:cubicBezTo>
                  <a:cubicBezTo>
                    <a:pt x="1877" y="2147"/>
                    <a:pt x="1871" y="2154"/>
                    <a:pt x="1865" y="2154"/>
                  </a:cubicBezTo>
                  <a:cubicBezTo>
                    <a:pt x="1863" y="2152"/>
                    <a:pt x="1860" y="2155"/>
                    <a:pt x="1858" y="2155"/>
                  </a:cubicBezTo>
                  <a:cubicBezTo>
                    <a:pt x="1855" y="2153"/>
                    <a:pt x="1851" y="2153"/>
                    <a:pt x="1848" y="2154"/>
                  </a:cubicBezTo>
                  <a:cubicBezTo>
                    <a:pt x="1843" y="2149"/>
                    <a:pt x="1837" y="2158"/>
                    <a:pt x="1831" y="2151"/>
                  </a:cubicBezTo>
                  <a:cubicBezTo>
                    <a:pt x="1826" y="2153"/>
                    <a:pt x="1820" y="2150"/>
                    <a:pt x="1814" y="2152"/>
                  </a:cubicBezTo>
                  <a:cubicBezTo>
                    <a:pt x="1809" y="2145"/>
                    <a:pt x="1803" y="2153"/>
                    <a:pt x="1798" y="2146"/>
                  </a:cubicBezTo>
                  <a:cubicBezTo>
                    <a:pt x="1792" y="2150"/>
                    <a:pt x="1787" y="2142"/>
                    <a:pt x="1781" y="2146"/>
                  </a:cubicBezTo>
                  <a:cubicBezTo>
                    <a:pt x="1786" y="2152"/>
                    <a:pt x="1791" y="2153"/>
                    <a:pt x="1796" y="2154"/>
                  </a:cubicBezTo>
                  <a:cubicBezTo>
                    <a:pt x="1801" y="2161"/>
                    <a:pt x="1807" y="2153"/>
                    <a:pt x="1812" y="2159"/>
                  </a:cubicBezTo>
                  <a:cubicBezTo>
                    <a:pt x="1821" y="2158"/>
                    <a:pt x="1829" y="2160"/>
                    <a:pt x="1837" y="2160"/>
                  </a:cubicBezTo>
                  <a:cubicBezTo>
                    <a:pt x="1841" y="2160"/>
                    <a:pt x="1841" y="2160"/>
                    <a:pt x="1841" y="2160"/>
                  </a:cubicBezTo>
                  <a:cubicBezTo>
                    <a:pt x="1842" y="2160"/>
                    <a:pt x="1844" y="2160"/>
                    <a:pt x="1845" y="2160"/>
                  </a:cubicBezTo>
                  <a:cubicBezTo>
                    <a:pt x="1845" y="2160"/>
                    <a:pt x="1845" y="2160"/>
                    <a:pt x="1845" y="2160"/>
                  </a:cubicBezTo>
                  <a:cubicBezTo>
                    <a:pt x="1886" y="2160"/>
                    <a:pt x="1886" y="2160"/>
                    <a:pt x="1886" y="2160"/>
                  </a:cubicBezTo>
                  <a:cubicBezTo>
                    <a:pt x="1895" y="2160"/>
                    <a:pt x="1903" y="2158"/>
                    <a:pt x="1911" y="2157"/>
                  </a:cubicBezTo>
                  <a:cubicBezTo>
                    <a:pt x="1917" y="2153"/>
                    <a:pt x="1922" y="2158"/>
                    <a:pt x="1927" y="2152"/>
                  </a:cubicBezTo>
                  <a:cubicBezTo>
                    <a:pt x="1933" y="2155"/>
                    <a:pt x="1939" y="2151"/>
                    <a:pt x="1945" y="2148"/>
                  </a:cubicBezTo>
                  <a:cubicBezTo>
                    <a:pt x="1956" y="2147"/>
                    <a:pt x="1967" y="2144"/>
                    <a:pt x="1979" y="2138"/>
                  </a:cubicBezTo>
                  <a:cubicBezTo>
                    <a:pt x="1990" y="2138"/>
                    <a:pt x="2001" y="2131"/>
                    <a:pt x="2012" y="2129"/>
                  </a:cubicBezTo>
                  <a:cubicBezTo>
                    <a:pt x="2018" y="2126"/>
                    <a:pt x="2024" y="2124"/>
                    <a:pt x="2030" y="2123"/>
                  </a:cubicBezTo>
                  <a:cubicBezTo>
                    <a:pt x="2035" y="2122"/>
                    <a:pt x="2041" y="2118"/>
                    <a:pt x="2047" y="2119"/>
                  </a:cubicBezTo>
                  <a:cubicBezTo>
                    <a:pt x="2062" y="2106"/>
                    <a:pt x="2075" y="2111"/>
                    <a:pt x="2090" y="2102"/>
                  </a:cubicBezTo>
                  <a:cubicBezTo>
                    <a:pt x="2096" y="2103"/>
                    <a:pt x="2104" y="2096"/>
                    <a:pt x="2110" y="2099"/>
                  </a:cubicBezTo>
                  <a:cubicBezTo>
                    <a:pt x="2117" y="2098"/>
                    <a:pt x="2125" y="2094"/>
                    <a:pt x="2132" y="2094"/>
                  </a:cubicBezTo>
                  <a:cubicBezTo>
                    <a:pt x="2139" y="2090"/>
                    <a:pt x="2145" y="2096"/>
                    <a:pt x="2152" y="2091"/>
                  </a:cubicBezTo>
                  <a:cubicBezTo>
                    <a:pt x="2159" y="2097"/>
                    <a:pt x="2167" y="2090"/>
                    <a:pt x="2174" y="2092"/>
                  </a:cubicBezTo>
                  <a:cubicBezTo>
                    <a:pt x="2177" y="2093"/>
                    <a:pt x="2181" y="2095"/>
                    <a:pt x="2185" y="2092"/>
                  </a:cubicBezTo>
                  <a:cubicBezTo>
                    <a:pt x="2188" y="2096"/>
                    <a:pt x="2192" y="2094"/>
                    <a:pt x="2195" y="2094"/>
                  </a:cubicBezTo>
                  <a:cubicBezTo>
                    <a:pt x="2199" y="2098"/>
                    <a:pt x="2202" y="2097"/>
                    <a:pt x="2206" y="2099"/>
                  </a:cubicBezTo>
                  <a:cubicBezTo>
                    <a:pt x="2207" y="2098"/>
                    <a:pt x="2209" y="2099"/>
                    <a:pt x="2211" y="2098"/>
                  </a:cubicBezTo>
                  <a:cubicBezTo>
                    <a:pt x="2212" y="2100"/>
                    <a:pt x="2215" y="2098"/>
                    <a:pt x="2213" y="2101"/>
                  </a:cubicBezTo>
                  <a:cubicBezTo>
                    <a:pt x="2199" y="2104"/>
                    <a:pt x="2184" y="2104"/>
                    <a:pt x="2170" y="2104"/>
                  </a:cubicBezTo>
                  <a:cubicBezTo>
                    <a:pt x="2166" y="2108"/>
                    <a:pt x="2163" y="2106"/>
                    <a:pt x="2159" y="2105"/>
                  </a:cubicBezTo>
                  <a:cubicBezTo>
                    <a:pt x="2155" y="2109"/>
                    <a:pt x="2152" y="2110"/>
                    <a:pt x="2148" y="2109"/>
                  </a:cubicBezTo>
                  <a:cubicBezTo>
                    <a:pt x="2140" y="2114"/>
                    <a:pt x="2132" y="2113"/>
                    <a:pt x="2124" y="2118"/>
                  </a:cubicBezTo>
                  <a:cubicBezTo>
                    <a:pt x="2117" y="2115"/>
                    <a:pt x="2109" y="2123"/>
                    <a:pt x="2102" y="2123"/>
                  </a:cubicBezTo>
                  <a:cubicBezTo>
                    <a:pt x="2095" y="2129"/>
                    <a:pt x="2087" y="2129"/>
                    <a:pt x="2080" y="2134"/>
                  </a:cubicBezTo>
                  <a:cubicBezTo>
                    <a:pt x="2077" y="2129"/>
                    <a:pt x="2072" y="2143"/>
                    <a:pt x="2069" y="2138"/>
                  </a:cubicBezTo>
                  <a:cubicBezTo>
                    <a:pt x="2065" y="2143"/>
                    <a:pt x="2062" y="2139"/>
                    <a:pt x="2058" y="2145"/>
                  </a:cubicBezTo>
                  <a:cubicBezTo>
                    <a:pt x="2050" y="2142"/>
                    <a:pt x="2042" y="2150"/>
                    <a:pt x="2034" y="2151"/>
                  </a:cubicBezTo>
                  <a:cubicBezTo>
                    <a:pt x="2037" y="2157"/>
                    <a:pt x="2028" y="2149"/>
                    <a:pt x="2026" y="2155"/>
                  </a:cubicBezTo>
                  <a:cubicBezTo>
                    <a:pt x="2022" y="2157"/>
                    <a:pt x="2019" y="2155"/>
                    <a:pt x="2015" y="2159"/>
                  </a:cubicBezTo>
                  <a:cubicBezTo>
                    <a:pt x="2014" y="2160"/>
                    <a:pt x="2014" y="2160"/>
                    <a:pt x="2013" y="2160"/>
                  </a:cubicBezTo>
                  <a:cubicBezTo>
                    <a:pt x="2039" y="2160"/>
                    <a:pt x="2039" y="2160"/>
                    <a:pt x="2039" y="2160"/>
                  </a:cubicBezTo>
                  <a:cubicBezTo>
                    <a:pt x="2040" y="2160"/>
                    <a:pt x="2042" y="2159"/>
                    <a:pt x="2044" y="2159"/>
                  </a:cubicBezTo>
                  <a:cubicBezTo>
                    <a:pt x="2054" y="2153"/>
                    <a:pt x="2064" y="2154"/>
                    <a:pt x="2074" y="2148"/>
                  </a:cubicBezTo>
                  <a:cubicBezTo>
                    <a:pt x="2095" y="2138"/>
                    <a:pt x="2115" y="2129"/>
                    <a:pt x="2135" y="2124"/>
                  </a:cubicBezTo>
                  <a:cubicBezTo>
                    <a:pt x="2139" y="2124"/>
                    <a:pt x="2144" y="2122"/>
                    <a:pt x="2149" y="2120"/>
                  </a:cubicBezTo>
                  <a:cubicBezTo>
                    <a:pt x="2154" y="2114"/>
                    <a:pt x="2159" y="2123"/>
                    <a:pt x="2165" y="2115"/>
                  </a:cubicBezTo>
                  <a:cubicBezTo>
                    <a:pt x="2169" y="2118"/>
                    <a:pt x="2174" y="2115"/>
                    <a:pt x="2179" y="2114"/>
                  </a:cubicBezTo>
                  <a:cubicBezTo>
                    <a:pt x="2183" y="2119"/>
                    <a:pt x="2189" y="2109"/>
                    <a:pt x="2194" y="2115"/>
                  </a:cubicBezTo>
                  <a:cubicBezTo>
                    <a:pt x="2190" y="2117"/>
                    <a:pt x="2187" y="2113"/>
                    <a:pt x="2183" y="2119"/>
                  </a:cubicBezTo>
                  <a:cubicBezTo>
                    <a:pt x="2179" y="2118"/>
                    <a:pt x="2176" y="2116"/>
                    <a:pt x="2172" y="2120"/>
                  </a:cubicBezTo>
                  <a:cubicBezTo>
                    <a:pt x="2168" y="2122"/>
                    <a:pt x="2165" y="2121"/>
                    <a:pt x="2161" y="2121"/>
                  </a:cubicBezTo>
                  <a:cubicBezTo>
                    <a:pt x="2157" y="2125"/>
                    <a:pt x="2154" y="2123"/>
                    <a:pt x="2150" y="2125"/>
                  </a:cubicBezTo>
                  <a:cubicBezTo>
                    <a:pt x="2143" y="2129"/>
                    <a:pt x="2135" y="2130"/>
                    <a:pt x="2128" y="2133"/>
                  </a:cubicBezTo>
                  <a:cubicBezTo>
                    <a:pt x="2121" y="2135"/>
                    <a:pt x="2113" y="2138"/>
                    <a:pt x="2106" y="2143"/>
                  </a:cubicBezTo>
                  <a:cubicBezTo>
                    <a:pt x="2102" y="2142"/>
                    <a:pt x="2098" y="2146"/>
                    <a:pt x="2094" y="2147"/>
                  </a:cubicBezTo>
                  <a:cubicBezTo>
                    <a:pt x="2091" y="2146"/>
                    <a:pt x="2087" y="2150"/>
                    <a:pt x="2083" y="2151"/>
                  </a:cubicBezTo>
                  <a:cubicBezTo>
                    <a:pt x="2077" y="2155"/>
                    <a:pt x="2071" y="2157"/>
                    <a:pt x="2064" y="2160"/>
                  </a:cubicBezTo>
                  <a:cubicBezTo>
                    <a:pt x="2087" y="2160"/>
                    <a:pt x="2087" y="2160"/>
                    <a:pt x="2087" y="2160"/>
                  </a:cubicBezTo>
                  <a:cubicBezTo>
                    <a:pt x="2093" y="2158"/>
                    <a:pt x="2098" y="2156"/>
                    <a:pt x="2103" y="2154"/>
                  </a:cubicBezTo>
                  <a:cubicBezTo>
                    <a:pt x="2114" y="2149"/>
                    <a:pt x="2117" y="2151"/>
                    <a:pt x="2126" y="2143"/>
                  </a:cubicBezTo>
                  <a:cubicBezTo>
                    <a:pt x="2130" y="2147"/>
                    <a:pt x="2134" y="2139"/>
                    <a:pt x="2138" y="2141"/>
                  </a:cubicBezTo>
                  <a:cubicBezTo>
                    <a:pt x="2143" y="2136"/>
                    <a:pt x="2146" y="2140"/>
                    <a:pt x="2151" y="2136"/>
                  </a:cubicBezTo>
                  <a:cubicBezTo>
                    <a:pt x="2168" y="2130"/>
                    <a:pt x="2185" y="2130"/>
                    <a:pt x="2203" y="2122"/>
                  </a:cubicBezTo>
                  <a:cubicBezTo>
                    <a:pt x="2207" y="2127"/>
                    <a:pt x="2211" y="2122"/>
                    <a:pt x="2215" y="2123"/>
                  </a:cubicBezTo>
                  <a:cubicBezTo>
                    <a:pt x="2219" y="2124"/>
                    <a:pt x="2223" y="2121"/>
                    <a:pt x="2228" y="2121"/>
                  </a:cubicBezTo>
                  <a:cubicBezTo>
                    <a:pt x="2243" y="2126"/>
                    <a:pt x="2261" y="2120"/>
                    <a:pt x="2275" y="2132"/>
                  </a:cubicBezTo>
                  <a:cubicBezTo>
                    <a:pt x="2265" y="2131"/>
                    <a:pt x="2255" y="2136"/>
                    <a:pt x="2245" y="2134"/>
                  </a:cubicBezTo>
                  <a:cubicBezTo>
                    <a:pt x="2240" y="2136"/>
                    <a:pt x="2236" y="2135"/>
                    <a:pt x="2231" y="2135"/>
                  </a:cubicBezTo>
                  <a:cubicBezTo>
                    <a:pt x="2226" y="2140"/>
                    <a:pt x="2221" y="2137"/>
                    <a:pt x="2216" y="2137"/>
                  </a:cubicBezTo>
                  <a:cubicBezTo>
                    <a:pt x="2202" y="2144"/>
                    <a:pt x="2188" y="2144"/>
                    <a:pt x="2175" y="2150"/>
                  </a:cubicBezTo>
                  <a:cubicBezTo>
                    <a:pt x="2161" y="2155"/>
                    <a:pt x="2147" y="2158"/>
                    <a:pt x="2134" y="2160"/>
                  </a:cubicBezTo>
                  <a:cubicBezTo>
                    <a:pt x="2174" y="2160"/>
                    <a:pt x="2174" y="2160"/>
                    <a:pt x="2174" y="2160"/>
                  </a:cubicBezTo>
                  <a:cubicBezTo>
                    <a:pt x="2182" y="2158"/>
                    <a:pt x="2190" y="2154"/>
                    <a:pt x="2198" y="2153"/>
                  </a:cubicBezTo>
                  <a:cubicBezTo>
                    <a:pt x="2203" y="2152"/>
                    <a:pt x="2208" y="2152"/>
                    <a:pt x="2213" y="2151"/>
                  </a:cubicBezTo>
                  <a:cubicBezTo>
                    <a:pt x="2219" y="2146"/>
                    <a:pt x="2224" y="2151"/>
                    <a:pt x="2231" y="2144"/>
                  </a:cubicBezTo>
                  <a:cubicBezTo>
                    <a:pt x="2242" y="2147"/>
                    <a:pt x="2254" y="2144"/>
                    <a:pt x="2266" y="2142"/>
                  </a:cubicBezTo>
                  <a:cubicBezTo>
                    <a:pt x="2272" y="2144"/>
                    <a:pt x="2279" y="2139"/>
                    <a:pt x="2285" y="2143"/>
                  </a:cubicBezTo>
                  <a:cubicBezTo>
                    <a:pt x="2291" y="2140"/>
                    <a:pt x="2297" y="2139"/>
                    <a:pt x="2303" y="2144"/>
                  </a:cubicBezTo>
                  <a:cubicBezTo>
                    <a:pt x="2296" y="2149"/>
                    <a:pt x="2289" y="2141"/>
                    <a:pt x="2281" y="2149"/>
                  </a:cubicBezTo>
                  <a:cubicBezTo>
                    <a:pt x="2274" y="2145"/>
                    <a:pt x="2267" y="2152"/>
                    <a:pt x="2260" y="2147"/>
                  </a:cubicBezTo>
                  <a:cubicBezTo>
                    <a:pt x="2245" y="2155"/>
                    <a:pt x="2230" y="2157"/>
                    <a:pt x="2216" y="2160"/>
                  </a:cubicBezTo>
                  <a:cubicBezTo>
                    <a:pt x="2215" y="2160"/>
                    <a:pt x="2215" y="2160"/>
                    <a:pt x="2215" y="2160"/>
                  </a:cubicBezTo>
                  <a:cubicBezTo>
                    <a:pt x="2255" y="2160"/>
                    <a:pt x="2255" y="2160"/>
                    <a:pt x="2255" y="2160"/>
                  </a:cubicBezTo>
                  <a:cubicBezTo>
                    <a:pt x="2256" y="2160"/>
                    <a:pt x="2257" y="2159"/>
                    <a:pt x="2258" y="2158"/>
                  </a:cubicBezTo>
                  <a:cubicBezTo>
                    <a:pt x="2261" y="2163"/>
                    <a:pt x="2266" y="2158"/>
                    <a:pt x="2270" y="2159"/>
                  </a:cubicBezTo>
                  <a:cubicBezTo>
                    <a:pt x="2272" y="2157"/>
                    <a:pt x="2274" y="2161"/>
                    <a:pt x="2276" y="2159"/>
                  </a:cubicBezTo>
                  <a:cubicBezTo>
                    <a:pt x="2279" y="2157"/>
                    <a:pt x="2281" y="2157"/>
                    <a:pt x="2284" y="2158"/>
                  </a:cubicBezTo>
                  <a:cubicBezTo>
                    <a:pt x="2286" y="2157"/>
                    <a:pt x="2288" y="2158"/>
                    <a:pt x="2290" y="2159"/>
                  </a:cubicBezTo>
                  <a:cubicBezTo>
                    <a:pt x="2293" y="2157"/>
                    <a:pt x="2295" y="2154"/>
                    <a:pt x="2298" y="2158"/>
                  </a:cubicBezTo>
                  <a:cubicBezTo>
                    <a:pt x="2302" y="2158"/>
                    <a:pt x="2307" y="2152"/>
                    <a:pt x="2312" y="2157"/>
                  </a:cubicBezTo>
                  <a:cubicBezTo>
                    <a:pt x="2306" y="2159"/>
                    <a:pt x="2301" y="2160"/>
                    <a:pt x="2296" y="2159"/>
                  </a:cubicBezTo>
                  <a:cubicBezTo>
                    <a:pt x="2294" y="2159"/>
                    <a:pt x="2293" y="2160"/>
                    <a:pt x="2291" y="2160"/>
                  </a:cubicBezTo>
                  <a:cubicBezTo>
                    <a:pt x="2375" y="2160"/>
                    <a:pt x="2375" y="2160"/>
                    <a:pt x="2375" y="2160"/>
                  </a:cubicBezTo>
                  <a:cubicBezTo>
                    <a:pt x="2375" y="2159"/>
                    <a:pt x="2374" y="2158"/>
                    <a:pt x="2372" y="2157"/>
                  </a:cubicBezTo>
                  <a:cubicBezTo>
                    <a:pt x="2369" y="2158"/>
                    <a:pt x="2367" y="2154"/>
                    <a:pt x="2365" y="2151"/>
                  </a:cubicBezTo>
                  <a:cubicBezTo>
                    <a:pt x="2362" y="2153"/>
                    <a:pt x="2360" y="2150"/>
                    <a:pt x="2362" y="2148"/>
                  </a:cubicBezTo>
                  <a:cubicBezTo>
                    <a:pt x="2357" y="2145"/>
                    <a:pt x="2353" y="2143"/>
                    <a:pt x="2349" y="2136"/>
                  </a:cubicBezTo>
                  <a:cubicBezTo>
                    <a:pt x="2340" y="2128"/>
                    <a:pt x="2342" y="2118"/>
                    <a:pt x="2332" y="2114"/>
                  </a:cubicBezTo>
                  <a:cubicBezTo>
                    <a:pt x="2335" y="2108"/>
                    <a:pt x="2331" y="2110"/>
                    <a:pt x="2327" y="2106"/>
                  </a:cubicBezTo>
                  <a:cubicBezTo>
                    <a:pt x="2334" y="2103"/>
                    <a:pt x="2327" y="2099"/>
                    <a:pt x="2325" y="2096"/>
                  </a:cubicBezTo>
                  <a:cubicBezTo>
                    <a:pt x="2328" y="2093"/>
                    <a:pt x="2320" y="2089"/>
                    <a:pt x="2318" y="2085"/>
                  </a:cubicBezTo>
                  <a:cubicBezTo>
                    <a:pt x="2323" y="2082"/>
                    <a:pt x="2310" y="2078"/>
                    <a:pt x="2316" y="2076"/>
                  </a:cubicBezTo>
                  <a:cubicBezTo>
                    <a:pt x="2312" y="2069"/>
                    <a:pt x="2309" y="2062"/>
                    <a:pt x="2306" y="2055"/>
                  </a:cubicBezTo>
                  <a:cubicBezTo>
                    <a:pt x="2305" y="2048"/>
                    <a:pt x="2298" y="2041"/>
                    <a:pt x="2300" y="2034"/>
                  </a:cubicBezTo>
                  <a:cubicBezTo>
                    <a:pt x="2295" y="2028"/>
                    <a:pt x="2293" y="2026"/>
                    <a:pt x="2290" y="2017"/>
                  </a:cubicBezTo>
                  <a:cubicBezTo>
                    <a:pt x="2290" y="2013"/>
                    <a:pt x="2286" y="2009"/>
                    <a:pt x="2286" y="2006"/>
                  </a:cubicBezTo>
                  <a:cubicBezTo>
                    <a:pt x="2288" y="2003"/>
                    <a:pt x="2281" y="1999"/>
                    <a:pt x="2284" y="1996"/>
                  </a:cubicBezTo>
                  <a:cubicBezTo>
                    <a:pt x="2275" y="1990"/>
                    <a:pt x="2284" y="1980"/>
                    <a:pt x="2274" y="1978"/>
                  </a:cubicBezTo>
                  <a:cubicBezTo>
                    <a:pt x="2276" y="1972"/>
                    <a:pt x="2269" y="1966"/>
                    <a:pt x="2269" y="1960"/>
                  </a:cubicBezTo>
                  <a:cubicBezTo>
                    <a:pt x="2261" y="1947"/>
                    <a:pt x="2249" y="1934"/>
                    <a:pt x="2244" y="1921"/>
                  </a:cubicBezTo>
                  <a:cubicBezTo>
                    <a:pt x="2226" y="1898"/>
                    <a:pt x="2213" y="1892"/>
                    <a:pt x="2204" y="1872"/>
                  </a:cubicBezTo>
                  <a:cubicBezTo>
                    <a:pt x="2205" y="1870"/>
                    <a:pt x="2206" y="1871"/>
                    <a:pt x="2207" y="1872"/>
                  </a:cubicBezTo>
                  <a:cubicBezTo>
                    <a:pt x="2213" y="1881"/>
                    <a:pt x="2220" y="1881"/>
                    <a:pt x="2226" y="1890"/>
                  </a:cubicBezTo>
                  <a:cubicBezTo>
                    <a:pt x="2232" y="1894"/>
                    <a:pt x="2232" y="1900"/>
                    <a:pt x="2240" y="1904"/>
                  </a:cubicBezTo>
                  <a:cubicBezTo>
                    <a:pt x="2252" y="1922"/>
                    <a:pt x="2262" y="1928"/>
                    <a:pt x="2273" y="1948"/>
                  </a:cubicBezTo>
                  <a:cubicBezTo>
                    <a:pt x="2276" y="1956"/>
                    <a:pt x="2284" y="1965"/>
                    <a:pt x="2287" y="1973"/>
                  </a:cubicBezTo>
                  <a:cubicBezTo>
                    <a:pt x="2289" y="1981"/>
                    <a:pt x="2294" y="1989"/>
                    <a:pt x="2302" y="1997"/>
                  </a:cubicBezTo>
                  <a:cubicBezTo>
                    <a:pt x="2301" y="2003"/>
                    <a:pt x="2306" y="2005"/>
                    <a:pt x="2308" y="2010"/>
                  </a:cubicBezTo>
                  <a:cubicBezTo>
                    <a:pt x="2308" y="2010"/>
                    <a:pt x="2307" y="2012"/>
                    <a:pt x="2307" y="2013"/>
                  </a:cubicBezTo>
                  <a:cubicBezTo>
                    <a:pt x="2309" y="2016"/>
                    <a:pt x="2309" y="2018"/>
                    <a:pt x="2311" y="2021"/>
                  </a:cubicBezTo>
                  <a:cubicBezTo>
                    <a:pt x="2314" y="2029"/>
                    <a:pt x="2321" y="2036"/>
                    <a:pt x="2322" y="2043"/>
                  </a:cubicBezTo>
                  <a:cubicBezTo>
                    <a:pt x="2328" y="2052"/>
                    <a:pt x="2327" y="2059"/>
                    <a:pt x="2335" y="2068"/>
                  </a:cubicBezTo>
                  <a:cubicBezTo>
                    <a:pt x="2333" y="2075"/>
                    <a:pt x="2342" y="2077"/>
                    <a:pt x="2340" y="2086"/>
                  </a:cubicBezTo>
                  <a:cubicBezTo>
                    <a:pt x="2355" y="2106"/>
                    <a:pt x="2363" y="2126"/>
                    <a:pt x="2374" y="2146"/>
                  </a:cubicBezTo>
                  <a:cubicBezTo>
                    <a:pt x="2378" y="2150"/>
                    <a:pt x="2382" y="2155"/>
                    <a:pt x="2386" y="2159"/>
                  </a:cubicBezTo>
                  <a:cubicBezTo>
                    <a:pt x="2387" y="2159"/>
                    <a:pt x="2387" y="2160"/>
                    <a:pt x="2388" y="2160"/>
                  </a:cubicBezTo>
                  <a:cubicBezTo>
                    <a:pt x="2399" y="2160"/>
                    <a:pt x="2399" y="2160"/>
                    <a:pt x="2399" y="2160"/>
                  </a:cubicBezTo>
                  <a:cubicBezTo>
                    <a:pt x="2392" y="2151"/>
                    <a:pt x="2383" y="2140"/>
                    <a:pt x="2375" y="2130"/>
                  </a:cubicBezTo>
                  <a:cubicBezTo>
                    <a:pt x="2370" y="2120"/>
                    <a:pt x="2365" y="2109"/>
                    <a:pt x="2359" y="2098"/>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86" y="1915"/>
                    <a:pt x="1877" y="1919"/>
                    <a:pt x="1869" y="1916"/>
                  </a:cubicBezTo>
                  <a:cubicBezTo>
                    <a:pt x="1860" y="1915"/>
                    <a:pt x="1851" y="1917"/>
                    <a:pt x="1843" y="1913"/>
                  </a:cubicBezTo>
                  <a:cubicBezTo>
                    <a:pt x="1841" y="1913"/>
                    <a:pt x="1839" y="1913"/>
                    <a:pt x="1836" y="1915"/>
                  </a:cubicBezTo>
                  <a:cubicBezTo>
                    <a:pt x="1834" y="1916"/>
                    <a:pt x="1832" y="1913"/>
                    <a:pt x="1830" y="1915"/>
                  </a:cubicBezTo>
                  <a:cubicBezTo>
                    <a:pt x="1826" y="1913"/>
                    <a:pt x="1822" y="1917"/>
                    <a:pt x="1818" y="1914"/>
                  </a:cubicBezTo>
                  <a:cubicBezTo>
                    <a:pt x="1810" y="1916"/>
                    <a:pt x="1803" y="1912"/>
                    <a:pt x="1795" y="1914"/>
                  </a:cubicBezTo>
                  <a:cubicBezTo>
                    <a:pt x="1791" y="1907"/>
                    <a:pt x="1786" y="1918"/>
                    <a:pt x="1783" y="1910"/>
                  </a:cubicBezTo>
                  <a:cubicBezTo>
                    <a:pt x="1778" y="1913"/>
                    <a:pt x="1775" y="1908"/>
                    <a:pt x="1770" y="1909"/>
                  </a:cubicBezTo>
                  <a:cubicBezTo>
                    <a:pt x="1766" y="1908"/>
                    <a:pt x="1762" y="1912"/>
                    <a:pt x="1758" y="1909"/>
                  </a:cubicBezTo>
                  <a:cubicBezTo>
                    <a:pt x="1755" y="1904"/>
                    <a:pt x="1751" y="1913"/>
                    <a:pt x="1747" y="1906"/>
                  </a:cubicBezTo>
                  <a:cubicBezTo>
                    <a:pt x="1739" y="1907"/>
                    <a:pt x="1731" y="1903"/>
                    <a:pt x="1723" y="1902"/>
                  </a:cubicBezTo>
                  <a:cubicBezTo>
                    <a:pt x="1719" y="1899"/>
                    <a:pt x="1715" y="1899"/>
                    <a:pt x="1711" y="1898"/>
                  </a:cubicBezTo>
                  <a:cubicBezTo>
                    <a:pt x="1708" y="1893"/>
                    <a:pt x="1704" y="1895"/>
                    <a:pt x="1700" y="1895"/>
                  </a:cubicBezTo>
                  <a:cubicBezTo>
                    <a:pt x="1686" y="1884"/>
                    <a:pt x="1670" y="1886"/>
                    <a:pt x="1655" y="1874"/>
                  </a:cubicBezTo>
                  <a:cubicBezTo>
                    <a:pt x="1659" y="1869"/>
                    <a:pt x="1662" y="1879"/>
                    <a:pt x="1666" y="1876"/>
                  </a:cubicBezTo>
                  <a:cubicBezTo>
                    <a:pt x="1669" y="1875"/>
                    <a:pt x="1672" y="1877"/>
                    <a:pt x="1675" y="1880"/>
                  </a:cubicBezTo>
                  <a:cubicBezTo>
                    <a:pt x="1681" y="1880"/>
                    <a:pt x="1687" y="1880"/>
                    <a:pt x="1693" y="1884"/>
                  </a:cubicBezTo>
                  <a:cubicBezTo>
                    <a:pt x="1713" y="1885"/>
                    <a:pt x="1732" y="1891"/>
                    <a:pt x="1751" y="1894"/>
                  </a:cubicBezTo>
                  <a:cubicBezTo>
                    <a:pt x="1756" y="1894"/>
                    <a:pt x="1761" y="1897"/>
                    <a:pt x="1767" y="1895"/>
                  </a:cubicBezTo>
                  <a:cubicBezTo>
                    <a:pt x="1771" y="1898"/>
                    <a:pt x="1776" y="1895"/>
                    <a:pt x="1780" y="1898"/>
                  </a:cubicBezTo>
                  <a:cubicBezTo>
                    <a:pt x="1785" y="1897"/>
                    <a:pt x="1790" y="1895"/>
                    <a:pt x="1794" y="1900"/>
                  </a:cubicBezTo>
                  <a:cubicBezTo>
                    <a:pt x="1799" y="1897"/>
                    <a:pt x="1804" y="1899"/>
                    <a:pt x="1808" y="1900"/>
                  </a:cubicBezTo>
                  <a:cubicBezTo>
                    <a:pt x="1813" y="1901"/>
                    <a:pt x="1818" y="1902"/>
                    <a:pt x="1823" y="1901"/>
                  </a:cubicBezTo>
                  <a:cubicBezTo>
                    <a:pt x="1828" y="1901"/>
                    <a:pt x="1832" y="1905"/>
                    <a:pt x="1837" y="1903"/>
                  </a:cubicBezTo>
                  <a:cubicBezTo>
                    <a:pt x="1842" y="1908"/>
                    <a:pt x="1847" y="1900"/>
                    <a:pt x="1851" y="1905"/>
                  </a:cubicBezTo>
                  <a:cubicBezTo>
                    <a:pt x="1856" y="1903"/>
                    <a:pt x="1860" y="1907"/>
                    <a:pt x="1865" y="1905"/>
                  </a:cubicBezTo>
                  <a:cubicBezTo>
                    <a:pt x="1870" y="1907"/>
                    <a:pt x="1875" y="1907"/>
                    <a:pt x="1880" y="1906"/>
                  </a:cubicBezTo>
                  <a:cubicBezTo>
                    <a:pt x="1883" y="1910"/>
                    <a:pt x="1885" y="1905"/>
                    <a:pt x="1888" y="1908"/>
                  </a:cubicBezTo>
                  <a:cubicBezTo>
                    <a:pt x="1890" y="1911"/>
                    <a:pt x="1892" y="1910"/>
                    <a:pt x="1894" y="1908"/>
                  </a:cubicBezTo>
                  <a:cubicBezTo>
                    <a:pt x="1899" y="1909"/>
                    <a:pt x="1903" y="1916"/>
                    <a:pt x="1908" y="1914"/>
                  </a:cubicBezTo>
                  <a:cubicBezTo>
                    <a:pt x="1910" y="1912"/>
                    <a:pt x="1912" y="1918"/>
                    <a:pt x="1915" y="1916"/>
                  </a:cubicBezTo>
                  <a:cubicBezTo>
                    <a:pt x="1917" y="1916"/>
                    <a:pt x="1919" y="1917"/>
                    <a:pt x="1921" y="1919"/>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45" y="2134"/>
                    <a:pt x="2440" y="2124"/>
                    <a:pt x="2430" y="2114"/>
                  </a:cubicBezTo>
                  <a:cubicBezTo>
                    <a:pt x="2426" y="2100"/>
                    <a:pt x="2414" y="2086"/>
                    <a:pt x="2408" y="2072"/>
                  </a:cubicBezTo>
                  <a:cubicBezTo>
                    <a:pt x="2404" y="2065"/>
                    <a:pt x="2403" y="2059"/>
                    <a:pt x="2396" y="2051"/>
                  </a:cubicBezTo>
                  <a:cubicBezTo>
                    <a:pt x="2396" y="2050"/>
                    <a:pt x="2402" y="2042"/>
                    <a:pt x="2396" y="2045"/>
                  </a:cubicBezTo>
                  <a:cubicBezTo>
                    <a:pt x="2391" y="2041"/>
                    <a:pt x="2395" y="2038"/>
                    <a:pt x="2389" y="2034"/>
                  </a:cubicBezTo>
                  <a:cubicBezTo>
                    <a:pt x="2391" y="2028"/>
                    <a:pt x="2382" y="2020"/>
                    <a:pt x="2383" y="2014"/>
                  </a:cubicBezTo>
                  <a:cubicBezTo>
                    <a:pt x="2378" y="2007"/>
                    <a:pt x="2377" y="2000"/>
                    <a:pt x="2374" y="1993"/>
                  </a:cubicBezTo>
                  <a:cubicBezTo>
                    <a:pt x="2368" y="1986"/>
                    <a:pt x="2368" y="1979"/>
                    <a:pt x="2364" y="1972"/>
                  </a:cubicBezTo>
                  <a:cubicBezTo>
                    <a:pt x="2360" y="1965"/>
                    <a:pt x="2355" y="1958"/>
                    <a:pt x="2352" y="1951"/>
                  </a:cubicBezTo>
                  <a:cubicBezTo>
                    <a:pt x="2344" y="1943"/>
                    <a:pt x="2345" y="1940"/>
                    <a:pt x="2337" y="1935"/>
                  </a:cubicBezTo>
                  <a:cubicBezTo>
                    <a:pt x="2336" y="1928"/>
                    <a:pt x="2331" y="1921"/>
                    <a:pt x="2328" y="1914"/>
                  </a:cubicBezTo>
                  <a:cubicBezTo>
                    <a:pt x="2320" y="1909"/>
                    <a:pt x="2322" y="1898"/>
                    <a:pt x="2315" y="1902"/>
                  </a:cubicBezTo>
                  <a:cubicBezTo>
                    <a:pt x="2331" y="1929"/>
                    <a:pt x="2345" y="1955"/>
                    <a:pt x="2357" y="1981"/>
                  </a:cubicBezTo>
                  <a:cubicBezTo>
                    <a:pt x="2362" y="1987"/>
                    <a:pt x="2363" y="1994"/>
                    <a:pt x="2365" y="2000"/>
                  </a:cubicBezTo>
                  <a:cubicBezTo>
                    <a:pt x="2370" y="2007"/>
                    <a:pt x="2371" y="2014"/>
                    <a:pt x="2375" y="2021"/>
                  </a:cubicBezTo>
                  <a:cubicBezTo>
                    <a:pt x="2379" y="2027"/>
                    <a:pt x="2378" y="2033"/>
                    <a:pt x="2383" y="2040"/>
                  </a:cubicBezTo>
                  <a:cubicBezTo>
                    <a:pt x="2385" y="2047"/>
                    <a:pt x="2392" y="2054"/>
                    <a:pt x="2389" y="2060"/>
                  </a:cubicBezTo>
                  <a:cubicBezTo>
                    <a:pt x="2381" y="2054"/>
                    <a:pt x="2386" y="2049"/>
                    <a:pt x="2380" y="2043"/>
                  </a:cubicBezTo>
                  <a:cubicBezTo>
                    <a:pt x="2379" y="2036"/>
                    <a:pt x="2371" y="2030"/>
                    <a:pt x="2372" y="2024"/>
                  </a:cubicBezTo>
                  <a:cubicBezTo>
                    <a:pt x="2363" y="2017"/>
                    <a:pt x="2369" y="2011"/>
                    <a:pt x="2360" y="2004"/>
                  </a:cubicBezTo>
                  <a:cubicBezTo>
                    <a:pt x="2364" y="1998"/>
                    <a:pt x="2352" y="1991"/>
                    <a:pt x="2352" y="1985"/>
                  </a:cubicBezTo>
                  <a:cubicBezTo>
                    <a:pt x="2355" y="1983"/>
                    <a:pt x="2350" y="1980"/>
                    <a:pt x="2348" y="1977"/>
                  </a:cubicBezTo>
                  <a:cubicBezTo>
                    <a:pt x="2351" y="1974"/>
                    <a:pt x="2345" y="1971"/>
                    <a:pt x="2346" y="1968"/>
                  </a:cubicBezTo>
                  <a:cubicBezTo>
                    <a:pt x="2344" y="1962"/>
                    <a:pt x="2339" y="1955"/>
                    <a:pt x="2338" y="1949"/>
                  </a:cubicBezTo>
                  <a:cubicBezTo>
                    <a:pt x="2330" y="1942"/>
                    <a:pt x="2335" y="1936"/>
                    <a:pt x="2327" y="1929"/>
                  </a:cubicBezTo>
                  <a:cubicBezTo>
                    <a:pt x="2322" y="1923"/>
                    <a:pt x="2319" y="1917"/>
                    <a:pt x="2316" y="1910"/>
                  </a:cubicBezTo>
                  <a:cubicBezTo>
                    <a:pt x="2301" y="1894"/>
                    <a:pt x="2293" y="1879"/>
                    <a:pt x="2277" y="1863"/>
                  </a:cubicBezTo>
                  <a:cubicBezTo>
                    <a:pt x="2269" y="1867"/>
                    <a:pt x="2285" y="1874"/>
                    <a:pt x="2282" y="1879"/>
                  </a:cubicBezTo>
                  <a:cubicBezTo>
                    <a:pt x="2290" y="1879"/>
                    <a:pt x="2289" y="1887"/>
                    <a:pt x="2294" y="1892"/>
                  </a:cubicBezTo>
                  <a:cubicBezTo>
                    <a:pt x="2297" y="1890"/>
                    <a:pt x="2298" y="1894"/>
                    <a:pt x="2298" y="1897"/>
                  </a:cubicBezTo>
                  <a:cubicBezTo>
                    <a:pt x="2301" y="1899"/>
                    <a:pt x="2303" y="1902"/>
                    <a:pt x="2305" y="1905"/>
                  </a:cubicBezTo>
                  <a:cubicBezTo>
                    <a:pt x="2307" y="1910"/>
                    <a:pt x="2311" y="1916"/>
                    <a:pt x="2317" y="1921"/>
                  </a:cubicBezTo>
                  <a:cubicBezTo>
                    <a:pt x="2316" y="1928"/>
                    <a:pt x="2325" y="1935"/>
                    <a:pt x="2326" y="1942"/>
                  </a:cubicBezTo>
                  <a:cubicBezTo>
                    <a:pt x="2328" y="1949"/>
                    <a:pt x="2332" y="1956"/>
                    <a:pt x="2335" y="1962"/>
                  </a:cubicBezTo>
                  <a:cubicBezTo>
                    <a:pt x="2338" y="1969"/>
                    <a:pt x="2338" y="1976"/>
                    <a:pt x="2345" y="1983"/>
                  </a:cubicBezTo>
                  <a:cubicBezTo>
                    <a:pt x="2339" y="1986"/>
                    <a:pt x="2353" y="1990"/>
                    <a:pt x="2347" y="1993"/>
                  </a:cubicBezTo>
                  <a:cubicBezTo>
                    <a:pt x="2345" y="1996"/>
                    <a:pt x="2354" y="2000"/>
                    <a:pt x="2351" y="2004"/>
                  </a:cubicBezTo>
                  <a:cubicBezTo>
                    <a:pt x="2358" y="2011"/>
                    <a:pt x="2356" y="2017"/>
                    <a:pt x="2361" y="2024"/>
                  </a:cubicBezTo>
                  <a:cubicBezTo>
                    <a:pt x="2365" y="2028"/>
                    <a:pt x="2361" y="2031"/>
                    <a:pt x="2366" y="2034"/>
                  </a:cubicBezTo>
                  <a:cubicBezTo>
                    <a:pt x="2364" y="2038"/>
                    <a:pt x="2373" y="2042"/>
                    <a:pt x="2370" y="2045"/>
                  </a:cubicBezTo>
                  <a:cubicBezTo>
                    <a:pt x="2376" y="2049"/>
                    <a:pt x="2372" y="2051"/>
                    <a:pt x="2376" y="2055"/>
                  </a:cubicBezTo>
                  <a:cubicBezTo>
                    <a:pt x="2377" y="2059"/>
                    <a:pt x="2381" y="2062"/>
                    <a:pt x="2380" y="2066"/>
                  </a:cubicBezTo>
                  <a:cubicBezTo>
                    <a:pt x="2383" y="2069"/>
                    <a:pt x="2385" y="2072"/>
                    <a:pt x="2385" y="2076"/>
                  </a:cubicBezTo>
                  <a:cubicBezTo>
                    <a:pt x="2387" y="2079"/>
                    <a:pt x="2390" y="2083"/>
                    <a:pt x="2389" y="2087"/>
                  </a:cubicBezTo>
                  <a:cubicBezTo>
                    <a:pt x="2394" y="2093"/>
                    <a:pt x="2399" y="2101"/>
                    <a:pt x="2403" y="2106"/>
                  </a:cubicBezTo>
                  <a:cubicBezTo>
                    <a:pt x="2404" y="2107"/>
                    <a:pt x="2403" y="2109"/>
                    <a:pt x="2403" y="2109"/>
                  </a:cubicBezTo>
                  <a:cubicBezTo>
                    <a:pt x="2405" y="2112"/>
                    <a:pt x="2409" y="2111"/>
                    <a:pt x="2407" y="2114"/>
                  </a:cubicBezTo>
                  <a:cubicBezTo>
                    <a:pt x="2413" y="2118"/>
                    <a:pt x="2409" y="2121"/>
                    <a:pt x="2414" y="2125"/>
                  </a:cubicBezTo>
                  <a:cubicBezTo>
                    <a:pt x="2423" y="2135"/>
                    <a:pt x="2429" y="2143"/>
                    <a:pt x="2431" y="2148"/>
                  </a:cubicBezTo>
                  <a:cubicBezTo>
                    <a:pt x="2429" y="2154"/>
                    <a:pt x="2440" y="2151"/>
                    <a:pt x="2437" y="2158"/>
                  </a:cubicBezTo>
                  <a:cubicBezTo>
                    <a:pt x="2438" y="2159"/>
                    <a:pt x="2439" y="2160"/>
                    <a:pt x="2440" y="2160"/>
                  </a:cubicBezTo>
                  <a:cubicBezTo>
                    <a:pt x="2465" y="2160"/>
                    <a:pt x="2465" y="2160"/>
                    <a:pt x="2465" y="2160"/>
                  </a:cubicBezTo>
                  <a:cubicBezTo>
                    <a:pt x="2464" y="2160"/>
                    <a:pt x="2464" y="2159"/>
                    <a:pt x="2463" y="2158"/>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33" y="2121"/>
                    <a:pt x="732" y="2118"/>
                    <a:pt x="734" y="2117"/>
                  </a:cubicBezTo>
                  <a:cubicBezTo>
                    <a:pt x="741" y="2103"/>
                    <a:pt x="748" y="2088"/>
                    <a:pt x="755" y="2074"/>
                  </a:cubicBezTo>
                  <a:cubicBezTo>
                    <a:pt x="753" y="2068"/>
                    <a:pt x="761" y="2070"/>
                    <a:pt x="759" y="2063"/>
                  </a:cubicBezTo>
                  <a:cubicBezTo>
                    <a:pt x="764" y="2062"/>
                    <a:pt x="761" y="2053"/>
                    <a:pt x="765" y="2052"/>
                  </a:cubicBezTo>
                  <a:cubicBezTo>
                    <a:pt x="765" y="2041"/>
                    <a:pt x="770" y="2034"/>
                    <a:pt x="772" y="2025"/>
                  </a:cubicBezTo>
                  <a:cubicBezTo>
                    <a:pt x="773" y="2016"/>
                    <a:pt x="777" y="2009"/>
                    <a:pt x="779" y="2000"/>
                  </a:cubicBezTo>
                  <a:cubicBezTo>
                    <a:pt x="780" y="1996"/>
                    <a:pt x="782" y="1992"/>
                    <a:pt x="782" y="1987"/>
                  </a:cubicBezTo>
                  <a:cubicBezTo>
                    <a:pt x="787" y="1986"/>
                    <a:pt x="784" y="1977"/>
                    <a:pt x="788" y="1976"/>
                  </a:cubicBezTo>
                  <a:cubicBezTo>
                    <a:pt x="790" y="1956"/>
                    <a:pt x="792" y="1944"/>
                    <a:pt x="793" y="1921"/>
                  </a:cubicBezTo>
                  <a:cubicBezTo>
                    <a:pt x="792" y="1911"/>
                    <a:pt x="791" y="1902"/>
                    <a:pt x="791" y="1893"/>
                  </a:cubicBezTo>
                  <a:cubicBezTo>
                    <a:pt x="795" y="1877"/>
                    <a:pt x="794" y="1868"/>
                    <a:pt x="797" y="1853"/>
                  </a:cubicBezTo>
                  <a:cubicBezTo>
                    <a:pt x="796" y="1847"/>
                    <a:pt x="795" y="1840"/>
                    <a:pt x="798" y="1837"/>
                  </a:cubicBezTo>
                  <a:cubicBezTo>
                    <a:pt x="793" y="1837"/>
                    <a:pt x="793" y="1832"/>
                    <a:pt x="793" y="1827"/>
                  </a:cubicBezTo>
                  <a:cubicBezTo>
                    <a:pt x="794" y="1818"/>
                    <a:pt x="794" y="1809"/>
                    <a:pt x="793" y="1798"/>
                  </a:cubicBezTo>
                  <a:cubicBezTo>
                    <a:pt x="793" y="1793"/>
                    <a:pt x="796" y="1792"/>
                    <a:pt x="794" y="1785"/>
                  </a:cubicBezTo>
                  <a:cubicBezTo>
                    <a:pt x="793" y="1781"/>
                    <a:pt x="796" y="1771"/>
                    <a:pt x="791" y="1770"/>
                  </a:cubicBezTo>
                  <a:cubicBezTo>
                    <a:pt x="790" y="1795"/>
                    <a:pt x="788" y="1818"/>
                    <a:pt x="787" y="1842"/>
                  </a:cubicBezTo>
                  <a:cubicBezTo>
                    <a:pt x="784" y="1845"/>
                    <a:pt x="785" y="1850"/>
                    <a:pt x="784" y="1854"/>
                  </a:cubicBezTo>
                  <a:cubicBezTo>
                    <a:pt x="782" y="1857"/>
                    <a:pt x="782" y="1862"/>
                    <a:pt x="780" y="1865"/>
                  </a:cubicBezTo>
                  <a:cubicBezTo>
                    <a:pt x="782" y="1876"/>
                    <a:pt x="775" y="1879"/>
                    <a:pt x="778" y="1891"/>
                  </a:cubicBezTo>
                  <a:cubicBezTo>
                    <a:pt x="770" y="1895"/>
                    <a:pt x="773" y="1909"/>
                    <a:pt x="766" y="1914"/>
                  </a:cubicBezTo>
                  <a:cubicBezTo>
                    <a:pt x="766" y="1925"/>
                    <a:pt x="758" y="1928"/>
                    <a:pt x="757" y="1939"/>
                  </a:cubicBezTo>
                  <a:cubicBezTo>
                    <a:pt x="755" y="1942"/>
                    <a:pt x="751" y="1944"/>
                    <a:pt x="751" y="1950"/>
                  </a:cubicBezTo>
                  <a:cubicBezTo>
                    <a:pt x="748" y="1953"/>
                    <a:pt x="745" y="1956"/>
                    <a:pt x="743" y="1959"/>
                  </a:cubicBezTo>
                  <a:cubicBezTo>
                    <a:pt x="745" y="1966"/>
                    <a:pt x="737" y="1965"/>
                    <a:pt x="740" y="1973"/>
                  </a:cubicBezTo>
                  <a:cubicBezTo>
                    <a:pt x="736" y="1975"/>
                    <a:pt x="733" y="1978"/>
                    <a:pt x="732" y="1982"/>
                  </a:cubicBezTo>
                  <a:cubicBezTo>
                    <a:pt x="726" y="1983"/>
                    <a:pt x="731" y="1992"/>
                    <a:pt x="723" y="1991"/>
                  </a:cubicBezTo>
                  <a:cubicBezTo>
                    <a:pt x="722" y="1996"/>
                    <a:pt x="719" y="1999"/>
                    <a:pt x="718" y="2003"/>
                  </a:cubicBezTo>
                  <a:cubicBezTo>
                    <a:pt x="717" y="2008"/>
                    <a:pt x="710" y="2007"/>
                    <a:pt x="712" y="2014"/>
                  </a:cubicBezTo>
                  <a:cubicBezTo>
                    <a:pt x="709" y="2014"/>
                    <a:pt x="707" y="2015"/>
                    <a:pt x="708" y="2019"/>
                  </a:cubicBezTo>
                  <a:cubicBezTo>
                    <a:pt x="708" y="2021"/>
                    <a:pt x="704" y="2021"/>
                    <a:pt x="704" y="2023"/>
                  </a:cubicBezTo>
                  <a:cubicBezTo>
                    <a:pt x="693" y="2037"/>
                    <a:pt x="687" y="2054"/>
                    <a:pt x="674" y="2065"/>
                  </a:cubicBezTo>
                  <a:cubicBezTo>
                    <a:pt x="674" y="2075"/>
                    <a:pt x="665" y="2079"/>
                    <a:pt x="665" y="2089"/>
                  </a:cubicBezTo>
                  <a:cubicBezTo>
                    <a:pt x="658" y="2093"/>
                    <a:pt x="657" y="2101"/>
                    <a:pt x="651" y="2106"/>
                  </a:cubicBezTo>
                  <a:cubicBezTo>
                    <a:pt x="651" y="2111"/>
                    <a:pt x="648" y="2113"/>
                    <a:pt x="645" y="2115"/>
                  </a:cubicBezTo>
                  <a:cubicBezTo>
                    <a:pt x="647" y="2122"/>
                    <a:pt x="642" y="2122"/>
                    <a:pt x="641" y="2126"/>
                  </a:cubicBezTo>
                  <a:cubicBezTo>
                    <a:pt x="641" y="2130"/>
                    <a:pt x="633" y="2128"/>
                    <a:pt x="635" y="2135"/>
                  </a:cubicBezTo>
                  <a:cubicBezTo>
                    <a:pt x="633" y="2138"/>
                    <a:pt x="632" y="2142"/>
                    <a:pt x="629" y="2144"/>
                  </a:cubicBezTo>
                  <a:cubicBezTo>
                    <a:pt x="625" y="2149"/>
                    <a:pt x="624" y="2156"/>
                    <a:pt x="620" y="2160"/>
                  </a:cubicBezTo>
                  <a:cubicBezTo>
                    <a:pt x="630" y="2160"/>
                    <a:pt x="630" y="2160"/>
                    <a:pt x="630" y="2160"/>
                  </a:cubicBezTo>
                  <a:cubicBezTo>
                    <a:pt x="634" y="2155"/>
                    <a:pt x="638" y="2149"/>
                    <a:pt x="640" y="2141"/>
                  </a:cubicBezTo>
                  <a:cubicBezTo>
                    <a:pt x="643" y="2138"/>
                    <a:pt x="647" y="2134"/>
                    <a:pt x="650" y="2130"/>
                  </a:cubicBezTo>
                  <a:cubicBezTo>
                    <a:pt x="652" y="2124"/>
                    <a:pt x="655" y="2121"/>
                    <a:pt x="656" y="2114"/>
                  </a:cubicBezTo>
                  <a:cubicBezTo>
                    <a:pt x="666" y="2103"/>
                    <a:pt x="675" y="2091"/>
                    <a:pt x="679" y="2075"/>
                  </a:cubicBezTo>
                  <a:cubicBezTo>
                    <a:pt x="684" y="2076"/>
                    <a:pt x="681" y="2069"/>
                    <a:pt x="685" y="2068"/>
                  </a:cubicBezTo>
                  <a:cubicBezTo>
                    <a:pt x="689" y="2067"/>
                    <a:pt x="690" y="2064"/>
                    <a:pt x="689" y="2059"/>
                  </a:cubicBezTo>
                  <a:cubicBezTo>
                    <a:pt x="695" y="2060"/>
                    <a:pt x="693" y="2054"/>
                    <a:pt x="695" y="2052"/>
                  </a:cubicBezTo>
                  <a:cubicBezTo>
                    <a:pt x="698" y="2051"/>
                    <a:pt x="699" y="2049"/>
                    <a:pt x="699" y="2045"/>
                  </a:cubicBezTo>
                  <a:cubicBezTo>
                    <a:pt x="703" y="2041"/>
                    <a:pt x="707" y="2036"/>
                    <a:pt x="709" y="2029"/>
                  </a:cubicBezTo>
                  <a:cubicBezTo>
                    <a:pt x="715" y="2027"/>
                    <a:pt x="714" y="2019"/>
                    <a:pt x="721" y="2018"/>
                  </a:cubicBezTo>
                  <a:cubicBezTo>
                    <a:pt x="720" y="2010"/>
                    <a:pt x="727" y="2010"/>
                    <a:pt x="726" y="2002"/>
                  </a:cubicBezTo>
                  <a:cubicBezTo>
                    <a:pt x="733" y="2001"/>
                    <a:pt x="729" y="1992"/>
                    <a:pt x="737" y="1992"/>
                  </a:cubicBezTo>
                  <a:cubicBezTo>
                    <a:pt x="737" y="1980"/>
                    <a:pt x="748" y="1976"/>
                    <a:pt x="750" y="1965"/>
                  </a:cubicBezTo>
                  <a:cubicBezTo>
                    <a:pt x="757" y="1966"/>
                    <a:pt x="748" y="1970"/>
                    <a:pt x="751" y="1974"/>
                  </a:cubicBezTo>
                  <a:cubicBezTo>
                    <a:pt x="747" y="1975"/>
                    <a:pt x="750" y="1981"/>
                    <a:pt x="747" y="1983"/>
                  </a:cubicBezTo>
                  <a:cubicBezTo>
                    <a:pt x="746" y="1990"/>
                    <a:pt x="741" y="1993"/>
                    <a:pt x="742" y="2001"/>
                  </a:cubicBezTo>
                  <a:cubicBezTo>
                    <a:pt x="732" y="2008"/>
                    <a:pt x="731" y="2023"/>
                    <a:pt x="724" y="2033"/>
                  </a:cubicBezTo>
                  <a:cubicBezTo>
                    <a:pt x="719" y="2037"/>
                    <a:pt x="719" y="2044"/>
                    <a:pt x="714" y="2049"/>
                  </a:cubicBezTo>
                  <a:cubicBezTo>
                    <a:pt x="712" y="2051"/>
                    <a:pt x="714" y="2057"/>
                    <a:pt x="708" y="2056"/>
                  </a:cubicBezTo>
                  <a:cubicBezTo>
                    <a:pt x="709" y="2059"/>
                    <a:pt x="707" y="2061"/>
                    <a:pt x="704" y="2063"/>
                  </a:cubicBezTo>
                  <a:cubicBezTo>
                    <a:pt x="701" y="2075"/>
                    <a:pt x="690" y="2082"/>
                    <a:pt x="687" y="2094"/>
                  </a:cubicBezTo>
                  <a:cubicBezTo>
                    <a:pt x="680" y="2097"/>
                    <a:pt x="682" y="2106"/>
                    <a:pt x="675" y="2108"/>
                  </a:cubicBezTo>
                  <a:cubicBezTo>
                    <a:pt x="677" y="2114"/>
                    <a:pt x="671" y="2113"/>
                    <a:pt x="671" y="2117"/>
                  </a:cubicBezTo>
                  <a:cubicBezTo>
                    <a:pt x="673" y="2122"/>
                    <a:pt x="667" y="2121"/>
                    <a:pt x="667" y="2124"/>
                  </a:cubicBezTo>
                  <a:cubicBezTo>
                    <a:pt x="666" y="2131"/>
                    <a:pt x="660" y="2134"/>
                    <a:pt x="657" y="2140"/>
                  </a:cubicBezTo>
                  <a:cubicBezTo>
                    <a:pt x="652" y="2143"/>
                    <a:pt x="652" y="2151"/>
                    <a:pt x="647" y="2154"/>
                  </a:cubicBezTo>
                  <a:cubicBezTo>
                    <a:pt x="647" y="2156"/>
                    <a:pt x="646" y="2158"/>
                    <a:pt x="645" y="2160"/>
                  </a:cubicBezTo>
                  <a:cubicBezTo>
                    <a:pt x="654" y="2160"/>
                    <a:pt x="654" y="2160"/>
                    <a:pt x="654" y="2160"/>
                  </a:cubicBezTo>
                  <a:cubicBezTo>
                    <a:pt x="657" y="2156"/>
                    <a:pt x="659" y="2152"/>
                    <a:pt x="662" y="2149"/>
                  </a:cubicBezTo>
                  <a:cubicBezTo>
                    <a:pt x="665" y="2144"/>
                    <a:pt x="668" y="2140"/>
                    <a:pt x="670" y="2135"/>
                  </a:cubicBezTo>
                  <a:cubicBezTo>
                    <a:pt x="672" y="2133"/>
                    <a:pt x="673" y="2131"/>
                    <a:pt x="674" y="2128"/>
                  </a:cubicBezTo>
                  <a:cubicBezTo>
                    <a:pt x="675" y="2126"/>
                    <a:pt x="679" y="2125"/>
                    <a:pt x="678" y="2121"/>
                  </a:cubicBezTo>
                  <a:cubicBezTo>
                    <a:pt x="687" y="2115"/>
                    <a:pt x="688" y="2103"/>
                    <a:pt x="696" y="2096"/>
                  </a:cubicBezTo>
                  <a:cubicBezTo>
                    <a:pt x="702" y="2087"/>
                    <a:pt x="708" y="2078"/>
                    <a:pt x="714" y="2068"/>
                  </a:cubicBezTo>
                  <a:cubicBezTo>
                    <a:pt x="714" y="2066"/>
                    <a:pt x="717" y="2065"/>
                    <a:pt x="717" y="2062"/>
                  </a:cubicBezTo>
                  <a:cubicBezTo>
                    <a:pt x="721" y="2061"/>
                    <a:pt x="718" y="2055"/>
                    <a:pt x="721" y="2055"/>
                  </a:cubicBezTo>
                  <a:cubicBezTo>
                    <a:pt x="722" y="2052"/>
                    <a:pt x="725" y="2051"/>
                    <a:pt x="725" y="2048"/>
                  </a:cubicBezTo>
                  <a:cubicBezTo>
                    <a:pt x="728" y="2047"/>
                    <a:pt x="726" y="2041"/>
                    <a:pt x="729" y="2041"/>
                  </a:cubicBezTo>
                  <a:cubicBezTo>
                    <a:pt x="731" y="2036"/>
                    <a:pt x="734" y="2032"/>
                    <a:pt x="735" y="2025"/>
                  </a:cubicBezTo>
                  <a:cubicBezTo>
                    <a:pt x="739" y="2023"/>
                    <a:pt x="739" y="2016"/>
                    <a:pt x="742" y="2012"/>
                  </a:cubicBezTo>
                  <a:cubicBezTo>
                    <a:pt x="740" y="2003"/>
                    <a:pt x="750" y="2005"/>
                    <a:pt x="748" y="1996"/>
                  </a:cubicBezTo>
                  <a:cubicBezTo>
                    <a:pt x="752" y="1993"/>
                    <a:pt x="752" y="1986"/>
                    <a:pt x="753" y="1980"/>
                  </a:cubicBezTo>
                  <a:cubicBezTo>
                    <a:pt x="757" y="1976"/>
                    <a:pt x="757" y="1969"/>
                    <a:pt x="759" y="1963"/>
                  </a:cubicBezTo>
                  <a:cubicBezTo>
                    <a:pt x="764" y="1960"/>
                    <a:pt x="761" y="1951"/>
                    <a:pt x="764" y="1947"/>
                  </a:cubicBezTo>
                  <a:cubicBezTo>
                    <a:pt x="767" y="1936"/>
                    <a:pt x="769" y="1924"/>
                    <a:pt x="775" y="1915"/>
                  </a:cubicBezTo>
                  <a:cubicBezTo>
                    <a:pt x="782" y="1894"/>
                    <a:pt x="787" y="1872"/>
                    <a:pt x="790" y="1847"/>
                  </a:cubicBezTo>
                  <a:cubicBezTo>
                    <a:pt x="796" y="1849"/>
                    <a:pt x="791" y="1858"/>
                    <a:pt x="791" y="1862"/>
                  </a:cubicBezTo>
                  <a:cubicBezTo>
                    <a:pt x="792" y="1869"/>
                    <a:pt x="788" y="1871"/>
                    <a:pt x="790" y="1879"/>
                  </a:cubicBezTo>
                  <a:cubicBezTo>
                    <a:pt x="785" y="1882"/>
                    <a:pt x="789" y="1891"/>
                    <a:pt x="784" y="1893"/>
                  </a:cubicBezTo>
                  <a:cubicBezTo>
                    <a:pt x="786" y="1901"/>
                    <a:pt x="782" y="1904"/>
                    <a:pt x="781" y="1908"/>
                  </a:cubicBezTo>
                  <a:cubicBezTo>
                    <a:pt x="782" y="1922"/>
                    <a:pt x="775" y="1928"/>
                    <a:pt x="774" y="1940"/>
                  </a:cubicBezTo>
                  <a:cubicBezTo>
                    <a:pt x="772" y="1943"/>
                    <a:pt x="772" y="1950"/>
                    <a:pt x="769" y="1953"/>
                  </a:cubicBezTo>
                  <a:cubicBezTo>
                    <a:pt x="772" y="1962"/>
                    <a:pt x="765" y="1962"/>
                    <a:pt x="766" y="1969"/>
                  </a:cubicBezTo>
                  <a:cubicBezTo>
                    <a:pt x="763" y="1978"/>
                    <a:pt x="761" y="1989"/>
                    <a:pt x="757" y="1998"/>
                  </a:cubicBezTo>
                  <a:cubicBezTo>
                    <a:pt x="756" y="2009"/>
                    <a:pt x="751" y="2017"/>
                    <a:pt x="748" y="2027"/>
                  </a:cubicBezTo>
                  <a:cubicBezTo>
                    <a:pt x="746" y="2037"/>
                    <a:pt x="738" y="2043"/>
                    <a:pt x="737" y="2054"/>
                  </a:cubicBezTo>
                  <a:cubicBezTo>
                    <a:pt x="731" y="2061"/>
                    <a:pt x="726" y="2069"/>
                    <a:pt x="725" y="2081"/>
                  </a:cubicBezTo>
                  <a:cubicBezTo>
                    <a:pt x="722" y="2084"/>
                    <a:pt x="721" y="2090"/>
                    <a:pt x="715" y="2092"/>
                  </a:cubicBezTo>
                  <a:cubicBezTo>
                    <a:pt x="716" y="2096"/>
                    <a:pt x="713" y="2097"/>
                    <a:pt x="714" y="2101"/>
                  </a:cubicBezTo>
                  <a:cubicBezTo>
                    <a:pt x="712" y="2104"/>
                    <a:pt x="709" y="2104"/>
                    <a:pt x="710" y="2108"/>
                  </a:cubicBezTo>
                  <a:cubicBezTo>
                    <a:pt x="706" y="2112"/>
                    <a:pt x="705" y="2118"/>
                    <a:pt x="702" y="2122"/>
                  </a:cubicBezTo>
                  <a:cubicBezTo>
                    <a:pt x="697" y="2124"/>
                    <a:pt x="696" y="2129"/>
                    <a:pt x="694" y="2133"/>
                  </a:cubicBezTo>
                  <a:cubicBezTo>
                    <a:pt x="692" y="2135"/>
                    <a:pt x="692" y="2138"/>
                    <a:pt x="688" y="2138"/>
                  </a:cubicBezTo>
                  <a:cubicBezTo>
                    <a:pt x="686" y="2140"/>
                    <a:pt x="686" y="2143"/>
                    <a:pt x="686" y="2147"/>
                  </a:cubicBezTo>
                  <a:cubicBezTo>
                    <a:pt x="679" y="2147"/>
                    <a:pt x="682" y="2155"/>
                    <a:pt x="678" y="2158"/>
                  </a:cubicBezTo>
                  <a:cubicBezTo>
                    <a:pt x="678" y="2159"/>
                    <a:pt x="677" y="2160"/>
                    <a:pt x="677" y="2160"/>
                  </a:cubicBezTo>
                  <a:cubicBezTo>
                    <a:pt x="686" y="2160"/>
                    <a:pt x="686" y="2160"/>
                    <a:pt x="686" y="2160"/>
                  </a:cubicBezTo>
                  <a:cubicBezTo>
                    <a:pt x="688" y="2156"/>
                    <a:pt x="691" y="2153"/>
                    <a:pt x="693" y="2149"/>
                  </a:cubicBezTo>
                  <a:cubicBezTo>
                    <a:pt x="695" y="2148"/>
                    <a:pt x="694" y="2144"/>
                    <a:pt x="697" y="2144"/>
                  </a:cubicBezTo>
                  <a:cubicBezTo>
                    <a:pt x="699" y="2144"/>
                    <a:pt x="699" y="2141"/>
                    <a:pt x="699" y="2139"/>
                  </a:cubicBezTo>
                  <a:cubicBezTo>
                    <a:pt x="704" y="2140"/>
                    <a:pt x="697" y="2130"/>
                    <a:pt x="705" y="2132"/>
                  </a:cubicBezTo>
                  <a:cubicBezTo>
                    <a:pt x="708" y="2126"/>
                    <a:pt x="712" y="2121"/>
                    <a:pt x="715" y="2114"/>
                  </a:cubicBezTo>
                  <a:cubicBezTo>
                    <a:pt x="721" y="2115"/>
                    <a:pt x="716" y="2106"/>
                    <a:pt x="721" y="2105"/>
                  </a:cubicBezTo>
                  <a:cubicBezTo>
                    <a:pt x="720" y="2101"/>
                    <a:pt x="726" y="2102"/>
                    <a:pt x="724" y="2096"/>
                  </a:cubicBezTo>
                  <a:cubicBezTo>
                    <a:pt x="730" y="2093"/>
                    <a:pt x="729" y="2082"/>
                    <a:pt x="734" y="2078"/>
                  </a:cubicBezTo>
                  <a:cubicBezTo>
                    <a:pt x="738" y="2072"/>
                    <a:pt x="740" y="2065"/>
                    <a:pt x="744" y="2060"/>
                  </a:cubicBezTo>
                  <a:cubicBezTo>
                    <a:pt x="745" y="2052"/>
                    <a:pt x="748" y="2046"/>
                    <a:pt x="753" y="2042"/>
                  </a:cubicBezTo>
                  <a:cubicBezTo>
                    <a:pt x="753" y="2033"/>
                    <a:pt x="757" y="2027"/>
                    <a:pt x="761" y="2021"/>
                  </a:cubicBezTo>
                  <a:cubicBezTo>
                    <a:pt x="762" y="2001"/>
                    <a:pt x="769" y="1985"/>
                    <a:pt x="772" y="1966"/>
                  </a:cubicBezTo>
                  <a:cubicBezTo>
                    <a:pt x="775" y="1963"/>
                    <a:pt x="776" y="1958"/>
                    <a:pt x="775" y="1953"/>
                  </a:cubicBezTo>
                  <a:cubicBezTo>
                    <a:pt x="778" y="1950"/>
                    <a:pt x="779" y="1945"/>
                    <a:pt x="779" y="1939"/>
                  </a:cubicBezTo>
                  <a:cubicBezTo>
                    <a:pt x="783" y="1938"/>
                    <a:pt x="780" y="1929"/>
                    <a:pt x="785" y="1928"/>
                  </a:cubicBezTo>
                  <a:cubicBezTo>
                    <a:pt x="783" y="1921"/>
                    <a:pt x="788" y="1921"/>
                    <a:pt x="786" y="1915"/>
                  </a:cubicBezTo>
                  <a:cubicBezTo>
                    <a:pt x="793" y="1918"/>
                    <a:pt x="784" y="1925"/>
                    <a:pt x="787" y="1932"/>
                  </a:cubicBezTo>
                  <a:cubicBezTo>
                    <a:pt x="789" y="1940"/>
                    <a:pt x="785" y="1943"/>
                    <a:pt x="786" y="1950"/>
                  </a:cubicBezTo>
                  <a:cubicBezTo>
                    <a:pt x="785" y="1961"/>
                    <a:pt x="781" y="1971"/>
                    <a:pt x="780" y="1983"/>
                  </a:cubicBezTo>
                  <a:cubicBezTo>
                    <a:pt x="776" y="1987"/>
                    <a:pt x="774" y="1991"/>
                    <a:pt x="774" y="1999"/>
                  </a:cubicBezTo>
                  <a:cubicBezTo>
                    <a:pt x="773" y="2003"/>
                    <a:pt x="768" y="2005"/>
                    <a:pt x="769" y="2012"/>
                  </a:cubicBezTo>
                  <a:cubicBezTo>
                    <a:pt x="765" y="2021"/>
                    <a:pt x="762" y="2030"/>
                    <a:pt x="760" y="2041"/>
                  </a:cubicBezTo>
                  <a:cubicBezTo>
                    <a:pt x="757" y="2046"/>
                    <a:pt x="756" y="2052"/>
                    <a:pt x="754" y="2057"/>
                  </a:cubicBezTo>
                  <a:cubicBezTo>
                    <a:pt x="752" y="2061"/>
                    <a:pt x="747" y="2063"/>
                    <a:pt x="749" y="2070"/>
                  </a:cubicBezTo>
                  <a:cubicBezTo>
                    <a:pt x="741" y="2077"/>
                    <a:pt x="740" y="2089"/>
                    <a:pt x="735" y="2097"/>
                  </a:cubicBezTo>
                  <a:cubicBezTo>
                    <a:pt x="732" y="2101"/>
                    <a:pt x="731" y="2107"/>
                    <a:pt x="728" y="2111"/>
                  </a:cubicBezTo>
                  <a:cubicBezTo>
                    <a:pt x="729" y="2119"/>
                    <a:pt x="720" y="2117"/>
                    <a:pt x="722" y="2125"/>
                  </a:cubicBezTo>
                  <a:cubicBezTo>
                    <a:pt x="715" y="2131"/>
                    <a:pt x="711" y="2140"/>
                    <a:pt x="708" y="2150"/>
                  </a:cubicBezTo>
                  <a:cubicBezTo>
                    <a:pt x="703" y="2152"/>
                    <a:pt x="702" y="2157"/>
                    <a:pt x="699" y="2160"/>
                  </a:cubicBezTo>
                  <a:cubicBezTo>
                    <a:pt x="711" y="2160"/>
                    <a:pt x="711" y="2160"/>
                    <a:pt x="711" y="2160"/>
                  </a:cubicBezTo>
                  <a:cubicBezTo>
                    <a:pt x="711" y="2160"/>
                    <a:pt x="711" y="2160"/>
                    <a:pt x="711" y="2160"/>
                  </a:cubicBezTo>
                  <a:cubicBezTo>
                    <a:pt x="709" y="2154"/>
                    <a:pt x="717" y="2156"/>
                    <a:pt x="715" y="2149"/>
                  </a:cubicBezTo>
                  <a:cubicBezTo>
                    <a:pt x="717" y="2149"/>
                    <a:pt x="718" y="2147"/>
                    <a:pt x="719" y="2145"/>
                  </a:cubicBezTo>
                  <a:cubicBezTo>
                    <a:pt x="719" y="2142"/>
                    <a:pt x="723" y="2142"/>
                    <a:pt x="723" y="2140"/>
                  </a:cubicBezTo>
                  <a:cubicBezTo>
                    <a:pt x="725" y="2136"/>
                    <a:pt x="725" y="2131"/>
                    <a:pt x="729" y="2129"/>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51" y="2061"/>
                    <a:pt x="655" y="2054"/>
                    <a:pt x="660" y="2048"/>
                  </a:cubicBezTo>
                  <a:cubicBezTo>
                    <a:pt x="665" y="2042"/>
                    <a:pt x="670" y="2037"/>
                    <a:pt x="674" y="2030"/>
                  </a:cubicBezTo>
                  <a:cubicBezTo>
                    <a:pt x="679" y="2024"/>
                    <a:pt x="680" y="2015"/>
                    <a:pt x="688" y="2011"/>
                  </a:cubicBezTo>
                  <a:cubicBezTo>
                    <a:pt x="688" y="2007"/>
                    <a:pt x="693" y="2007"/>
                    <a:pt x="694" y="2002"/>
                  </a:cubicBezTo>
                  <a:cubicBezTo>
                    <a:pt x="693" y="1999"/>
                    <a:pt x="697" y="2000"/>
                    <a:pt x="698" y="1997"/>
                  </a:cubicBezTo>
                  <a:cubicBezTo>
                    <a:pt x="698" y="1995"/>
                    <a:pt x="700" y="1994"/>
                    <a:pt x="702" y="1993"/>
                  </a:cubicBezTo>
                  <a:cubicBezTo>
                    <a:pt x="702" y="1991"/>
                    <a:pt x="701" y="1988"/>
                    <a:pt x="704" y="1988"/>
                  </a:cubicBezTo>
                  <a:cubicBezTo>
                    <a:pt x="706" y="1988"/>
                    <a:pt x="705" y="1984"/>
                    <a:pt x="708" y="1984"/>
                  </a:cubicBezTo>
                  <a:cubicBezTo>
                    <a:pt x="709" y="1979"/>
                    <a:pt x="711" y="1976"/>
                    <a:pt x="716" y="1974"/>
                  </a:cubicBezTo>
                  <a:cubicBezTo>
                    <a:pt x="714" y="1963"/>
                    <a:pt x="726" y="1963"/>
                    <a:pt x="725" y="1952"/>
                  </a:cubicBezTo>
                  <a:cubicBezTo>
                    <a:pt x="733" y="1948"/>
                    <a:pt x="732" y="1936"/>
                    <a:pt x="741" y="1933"/>
                  </a:cubicBezTo>
                  <a:cubicBezTo>
                    <a:pt x="740" y="1928"/>
                    <a:pt x="740" y="1923"/>
                    <a:pt x="745" y="1922"/>
                  </a:cubicBezTo>
                  <a:cubicBezTo>
                    <a:pt x="745" y="1916"/>
                    <a:pt x="748" y="1914"/>
                    <a:pt x="751" y="1911"/>
                  </a:cubicBezTo>
                  <a:cubicBezTo>
                    <a:pt x="750" y="1900"/>
                    <a:pt x="759" y="1897"/>
                    <a:pt x="760" y="1888"/>
                  </a:cubicBezTo>
                  <a:cubicBezTo>
                    <a:pt x="764" y="1882"/>
                    <a:pt x="767" y="1874"/>
                    <a:pt x="769" y="1866"/>
                  </a:cubicBezTo>
                  <a:cubicBezTo>
                    <a:pt x="773" y="1863"/>
                    <a:pt x="771" y="1856"/>
                    <a:pt x="773" y="1852"/>
                  </a:cubicBezTo>
                  <a:cubicBezTo>
                    <a:pt x="777" y="1851"/>
                    <a:pt x="773" y="1842"/>
                    <a:pt x="778" y="1841"/>
                  </a:cubicBezTo>
                  <a:cubicBezTo>
                    <a:pt x="779" y="1830"/>
                    <a:pt x="778" y="1830"/>
                    <a:pt x="779" y="1821"/>
                  </a:cubicBezTo>
                  <a:cubicBezTo>
                    <a:pt x="782" y="1820"/>
                    <a:pt x="783" y="1816"/>
                    <a:pt x="783" y="1812"/>
                  </a:cubicBezTo>
                  <a:cubicBezTo>
                    <a:pt x="781" y="1808"/>
                    <a:pt x="789" y="1803"/>
                    <a:pt x="782" y="1801"/>
                  </a:cubicBezTo>
                  <a:cubicBezTo>
                    <a:pt x="780" y="1813"/>
                    <a:pt x="775" y="1822"/>
                    <a:pt x="774" y="1835"/>
                  </a:cubicBezTo>
                  <a:cubicBezTo>
                    <a:pt x="776" y="1843"/>
                    <a:pt x="767" y="1843"/>
                    <a:pt x="771" y="1852"/>
                  </a:cubicBezTo>
                  <a:cubicBezTo>
                    <a:pt x="765" y="1855"/>
                    <a:pt x="764" y="1862"/>
                    <a:pt x="763" y="1868"/>
                  </a:cubicBezTo>
                  <a:cubicBezTo>
                    <a:pt x="762" y="1874"/>
                    <a:pt x="757" y="1877"/>
                    <a:pt x="755" y="1882"/>
                  </a:cubicBezTo>
                  <a:cubicBezTo>
                    <a:pt x="752" y="1886"/>
                    <a:pt x="753" y="1893"/>
                    <a:pt x="747" y="1896"/>
                  </a:cubicBezTo>
                  <a:cubicBezTo>
                    <a:pt x="744" y="1907"/>
                    <a:pt x="740" y="1918"/>
                    <a:pt x="732" y="1925"/>
                  </a:cubicBezTo>
                  <a:cubicBezTo>
                    <a:pt x="728" y="1935"/>
                    <a:pt x="723" y="1944"/>
                    <a:pt x="716" y="1952"/>
                  </a:cubicBezTo>
                  <a:cubicBezTo>
                    <a:pt x="716" y="1955"/>
                    <a:pt x="714" y="1957"/>
                    <a:pt x="710" y="1957"/>
                  </a:cubicBezTo>
                  <a:cubicBezTo>
                    <a:pt x="711" y="1961"/>
                    <a:pt x="710" y="1964"/>
                    <a:pt x="709" y="1966"/>
                  </a:cubicBezTo>
                  <a:cubicBezTo>
                    <a:pt x="707" y="1972"/>
                    <a:pt x="699" y="1973"/>
                    <a:pt x="699" y="1980"/>
                  </a:cubicBezTo>
                  <a:cubicBezTo>
                    <a:pt x="691" y="1987"/>
                    <a:pt x="688" y="1998"/>
                    <a:pt x="681" y="2005"/>
                  </a:cubicBezTo>
                  <a:cubicBezTo>
                    <a:pt x="672" y="2012"/>
                    <a:pt x="671" y="2025"/>
                    <a:pt x="661" y="2031"/>
                  </a:cubicBezTo>
                  <a:cubicBezTo>
                    <a:pt x="656" y="2040"/>
                    <a:pt x="650" y="2048"/>
                    <a:pt x="643" y="2056"/>
                  </a:cubicBezTo>
                  <a:cubicBezTo>
                    <a:pt x="638" y="2066"/>
                    <a:pt x="633" y="2076"/>
                    <a:pt x="625" y="2083"/>
                  </a:cubicBezTo>
                  <a:cubicBezTo>
                    <a:pt x="625" y="2087"/>
                    <a:pt x="622" y="2087"/>
                    <a:pt x="621" y="2090"/>
                  </a:cubicBezTo>
                  <a:cubicBezTo>
                    <a:pt x="618" y="2091"/>
                    <a:pt x="620" y="2096"/>
                    <a:pt x="617" y="2097"/>
                  </a:cubicBezTo>
                  <a:cubicBezTo>
                    <a:pt x="613" y="2100"/>
                    <a:pt x="610" y="2105"/>
                    <a:pt x="609" y="2111"/>
                  </a:cubicBezTo>
                  <a:cubicBezTo>
                    <a:pt x="605" y="2113"/>
                    <a:pt x="602" y="2118"/>
                    <a:pt x="602" y="2124"/>
                  </a:cubicBezTo>
                  <a:cubicBezTo>
                    <a:pt x="596" y="2127"/>
                    <a:pt x="594" y="2132"/>
                    <a:pt x="592" y="2138"/>
                  </a:cubicBezTo>
                  <a:cubicBezTo>
                    <a:pt x="589" y="2139"/>
                    <a:pt x="590" y="2143"/>
                    <a:pt x="588" y="2145"/>
                  </a:cubicBezTo>
                  <a:cubicBezTo>
                    <a:pt x="585" y="2146"/>
                    <a:pt x="584" y="2148"/>
                    <a:pt x="584" y="2152"/>
                  </a:cubicBezTo>
                  <a:cubicBezTo>
                    <a:pt x="581" y="2154"/>
                    <a:pt x="577" y="2156"/>
                    <a:pt x="576" y="2160"/>
                  </a:cubicBezTo>
                  <a:cubicBezTo>
                    <a:pt x="587" y="2160"/>
                    <a:pt x="587" y="2160"/>
                    <a:pt x="587" y="2160"/>
                  </a:cubicBezTo>
                  <a:cubicBezTo>
                    <a:pt x="589" y="2158"/>
                    <a:pt x="592" y="2158"/>
                    <a:pt x="591" y="2154"/>
                  </a:cubicBezTo>
                  <a:cubicBezTo>
                    <a:pt x="593" y="2151"/>
                    <a:pt x="595" y="2149"/>
                    <a:pt x="597" y="2147"/>
                  </a:cubicBezTo>
                  <a:cubicBezTo>
                    <a:pt x="607" y="2125"/>
                    <a:pt x="624" y="2109"/>
                    <a:pt x="632" y="2085"/>
                  </a:cubicBezTo>
                  <a:close/>
                  <a:moveTo>
                    <a:pt x="527" y="2119"/>
                  </a:moveTo>
                  <a:cubicBezTo>
                    <a:pt x="538" y="2111"/>
                    <a:pt x="537" y="2093"/>
                    <a:pt x="549" y="2087"/>
                  </a:cubicBezTo>
                  <a:cubicBezTo>
                    <a:pt x="546" y="2080"/>
                    <a:pt x="556" y="2084"/>
                    <a:pt x="552" y="2078"/>
                  </a:cubicBezTo>
                  <a:cubicBezTo>
                    <a:pt x="553" y="2074"/>
                    <a:pt x="555" y="2072"/>
                    <a:pt x="559" y="2071"/>
                  </a:cubicBezTo>
                  <a:cubicBezTo>
                    <a:pt x="562" y="2065"/>
                    <a:pt x="564" y="2058"/>
                    <a:pt x="570" y="2054"/>
                  </a:cubicBezTo>
                  <a:cubicBezTo>
                    <a:pt x="576" y="2042"/>
                    <a:pt x="586" y="2034"/>
                    <a:pt x="595" y="2024"/>
                  </a:cubicBezTo>
                  <a:cubicBezTo>
                    <a:pt x="595" y="2021"/>
                    <a:pt x="601" y="2022"/>
                    <a:pt x="598" y="2015"/>
                  </a:cubicBezTo>
                  <a:cubicBezTo>
                    <a:pt x="604" y="2015"/>
                    <a:pt x="605" y="2012"/>
                    <a:pt x="607" y="2008"/>
                  </a:cubicBezTo>
                  <a:cubicBezTo>
                    <a:pt x="606" y="2003"/>
                    <a:pt x="613" y="2005"/>
                    <a:pt x="613" y="2001"/>
                  </a:cubicBezTo>
                  <a:cubicBezTo>
                    <a:pt x="613" y="1997"/>
                    <a:pt x="618" y="1996"/>
                    <a:pt x="621" y="1994"/>
                  </a:cubicBezTo>
                  <a:cubicBezTo>
                    <a:pt x="621" y="1986"/>
                    <a:pt x="628" y="1985"/>
                    <a:pt x="629" y="1978"/>
                  </a:cubicBezTo>
                  <a:cubicBezTo>
                    <a:pt x="632" y="1974"/>
                    <a:pt x="636" y="1970"/>
                    <a:pt x="638" y="1964"/>
                  </a:cubicBezTo>
                  <a:cubicBezTo>
                    <a:pt x="647" y="1965"/>
                    <a:pt x="645" y="1955"/>
                    <a:pt x="651" y="1953"/>
                  </a:cubicBezTo>
                  <a:cubicBezTo>
                    <a:pt x="654" y="1948"/>
                    <a:pt x="657" y="1943"/>
                    <a:pt x="661" y="1939"/>
                  </a:cubicBezTo>
                  <a:cubicBezTo>
                    <a:pt x="666" y="1935"/>
                    <a:pt x="667" y="1929"/>
                    <a:pt x="671" y="1925"/>
                  </a:cubicBezTo>
                  <a:cubicBezTo>
                    <a:pt x="679" y="1925"/>
                    <a:pt x="675" y="1913"/>
                    <a:pt x="683" y="1913"/>
                  </a:cubicBezTo>
                  <a:cubicBezTo>
                    <a:pt x="683" y="1906"/>
                    <a:pt x="689" y="1903"/>
                    <a:pt x="693" y="1899"/>
                  </a:cubicBezTo>
                  <a:cubicBezTo>
                    <a:pt x="693" y="1892"/>
                    <a:pt x="699" y="1889"/>
                    <a:pt x="701" y="1884"/>
                  </a:cubicBezTo>
                  <a:cubicBezTo>
                    <a:pt x="706" y="1881"/>
                    <a:pt x="706" y="1873"/>
                    <a:pt x="711" y="1870"/>
                  </a:cubicBezTo>
                  <a:cubicBezTo>
                    <a:pt x="715" y="1866"/>
                    <a:pt x="713" y="1857"/>
                    <a:pt x="720" y="1856"/>
                  </a:cubicBezTo>
                  <a:cubicBezTo>
                    <a:pt x="720" y="1848"/>
                    <a:pt x="724" y="1844"/>
                    <a:pt x="728" y="1840"/>
                  </a:cubicBezTo>
                  <a:cubicBezTo>
                    <a:pt x="729" y="1834"/>
                    <a:pt x="731" y="1827"/>
                    <a:pt x="736" y="1824"/>
                  </a:cubicBezTo>
                  <a:cubicBezTo>
                    <a:pt x="738" y="1819"/>
                    <a:pt x="740" y="1813"/>
                    <a:pt x="743" y="1808"/>
                  </a:cubicBezTo>
                  <a:cubicBezTo>
                    <a:pt x="743" y="1801"/>
                    <a:pt x="751" y="1800"/>
                    <a:pt x="749" y="1791"/>
                  </a:cubicBezTo>
                  <a:cubicBezTo>
                    <a:pt x="754" y="1787"/>
                    <a:pt x="752" y="1779"/>
                    <a:pt x="756" y="1775"/>
                  </a:cubicBezTo>
                  <a:cubicBezTo>
                    <a:pt x="755" y="1770"/>
                    <a:pt x="760" y="1770"/>
                    <a:pt x="758" y="1764"/>
                  </a:cubicBezTo>
                  <a:cubicBezTo>
                    <a:pt x="755" y="1760"/>
                    <a:pt x="764" y="1756"/>
                    <a:pt x="757" y="1755"/>
                  </a:cubicBezTo>
                  <a:cubicBezTo>
                    <a:pt x="754" y="1760"/>
                    <a:pt x="753" y="1768"/>
                    <a:pt x="752" y="1775"/>
                  </a:cubicBezTo>
                  <a:cubicBezTo>
                    <a:pt x="748" y="1776"/>
                    <a:pt x="751" y="1782"/>
                    <a:pt x="748" y="1784"/>
                  </a:cubicBezTo>
                  <a:cubicBezTo>
                    <a:pt x="748" y="1788"/>
                    <a:pt x="742" y="1787"/>
                    <a:pt x="744" y="1793"/>
                  </a:cubicBezTo>
                  <a:cubicBezTo>
                    <a:pt x="740" y="1805"/>
                    <a:pt x="731" y="1814"/>
                    <a:pt x="727" y="1827"/>
                  </a:cubicBezTo>
                  <a:cubicBezTo>
                    <a:pt x="719" y="1836"/>
                    <a:pt x="716" y="1850"/>
                    <a:pt x="708" y="1859"/>
                  </a:cubicBezTo>
                  <a:cubicBezTo>
                    <a:pt x="703" y="1865"/>
                    <a:pt x="701" y="1870"/>
                    <a:pt x="698" y="1875"/>
                  </a:cubicBezTo>
                  <a:cubicBezTo>
                    <a:pt x="695" y="1880"/>
                    <a:pt x="688" y="1885"/>
                    <a:pt x="688" y="1893"/>
                  </a:cubicBezTo>
                  <a:cubicBezTo>
                    <a:pt x="681" y="1895"/>
                    <a:pt x="679" y="1902"/>
                    <a:pt x="676" y="1907"/>
                  </a:cubicBezTo>
                  <a:cubicBezTo>
                    <a:pt x="670" y="1911"/>
                    <a:pt x="666" y="1916"/>
                    <a:pt x="664" y="1923"/>
                  </a:cubicBezTo>
                  <a:cubicBezTo>
                    <a:pt x="654" y="1933"/>
                    <a:pt x="645" y="1943"/>
                    <a:pt x="638" y="1954"/>
                  </a:cubicBezTo>
                  <a:cubicBezTo>
                    <a:pt x="632" y="1957"/>
                    <a:pt x="630" y="1965"/>
                    <a:pt x="626" y="1970"/>
                  </a:cubicBezTo>
                  <a:cubicBezTo>
                    <a:pt x="620" y="1974"/>
                    <a:pt x="619" y="1982"/>
                    <a:pt x="611" y="1984"/>
                  </a:cubicBezTo>
                  <a:cubicBezTo>
                    <a:pt x="613" y="1990"/>
                    <a:pt x="607" y="1988"/>
                    <a:pt x="608" y="1993"/>
                  </a:cubicBezTo>
                  <a:cubicBezTo>
                    <a:pt x="604" y="1994"/>
                    <a:pt x="607" y="2001"/>
                    <a:pt x="599" y="2000"/>
                  </a:cubicBezTo>
                  <a:cubicBezTo>
                    <a:pt x="600" y="2010"/>
                    <a:pt x="589" y="2008"/>
                    <a:pt x="587" y="2016"/>
                  </a:cubicBezTo>
                  <a:cubicBezTo>
                    <a:pt x="583" y="2017"/>
                    <a:pt x="586" y="2023"/>
                    <a:pt x="581" y="2023"/>
                  </a:cubicBezTo>
                  <a:cubicBezTo>
                    <a:pt x="579" y="2025"/>
                    <a:pt x="577" y="2028"/>
                    <a:pt x="575" y="2030"/>
                  </a:cubicBezTo>
                  <a:cubicBezTo>
                    <a:pt x="573" y="2037"/>
                    <a:pt x="566" y="2040"/>
                    <a:pt x="563" y="2046"/>
                  </a:cubicBezTo>
                  <a:cubicBezTo>
                    <a:pt x="555" y="2056"/>
                    <a:pt x="549" y="2069"/>
                    <a:pt x="539" y="2078"/>
                  </a:cubicBezTo>
                  <a:cubicBezTo>
                    <a:pt x="541" y="2084"/>
                    <a:pt x="535" y="2083"/>
                    <a:pt x="536" y="2087"/>
                  </a:cubicBezTo>
                  <a:cubicBezTo>
                    <a:pt x="531" y="2088"/>
                    <a:pt x="536" y="2097"/>
                    <a:pt x="530" y="2097"/>
                  </a:cubicBezTo>
                  <a:cubicBezTo>
                    <a:pt x="526" y="2102"/>
                    <a:pt x="525" y="2111"/>
                    <a:pt x="520" y="2115"/>
                  </a:cubicBezTo>
                  <a:cubicBezTo>
                    <a:pt x="519" y="2123"/>
                    <a:pt x="515" y="2128"/>
                    <a:pt x="513" y="2135"/>
                  </a:cubicBezTo>
                  <a:cubicBezTo>
                    <a:pt x="509" y="2136"/>
                    <a:pt x="512" y="2142"/>
                    <a:pt x="509" y="2144"/>
                  </a:cubicBezTo>
                  <a:cubicBezTo>
                    <a:pt x="507" y="2145"/>
                    <a:pt x="507" y="2146"/>
                    <a:pt x="507" y="2149"/>
                  </a:cubicBezTo>
                  <a:cubicBezTo>
                    <a:pt x="505" y="2148"/>
                    <a:pt x="504" y="2152"/>
                    <a:pt x="503" y="2149"/>
                  </a:cubicBezTo>
                  <a:cubicBezTo>
                    <a:pt x="501" y="2134"/>
                    <a:pt x="508" y="2127"/>
                    <a:pt x="509" y="2116"/>
                  </a:cubicBezTo>
                  <a:cubicBezTo>
                    <a:pt x="513" y="2105"/>
                    <a:pt x="516" y="2094"/>
                    <a:pt x="522" y="2086"/>
                  </a:cubicBezTo>
                  <a:cubicBezTo>
                    <a:pt x="523" y="2073"/>
                    <a:pt x="531" y="2066"/>
                    <a:pt x="536" y="2057"/>
                  </a:cubicBezTo>
                  <a:cubicBezTo>
                    <a:pt x="540" y="2047"/>
                    <a:pt x="547" y="2040"/>
                    <a:pt x="551" y="2030"/>
                  </a:cubicBezTo>
                  <a:cubicBezTo>
                    <a:pt x="554" y="2029"/>
                    <a:pt x="553" y="2026"/>
                    <a:pt x="553" y="2023"/>
                  </a:cubicBezTo>
                  <a:cubicBezTo>
                    <a:pt x="557" y="2023"/>
                    <a:pt x="558" y="2021"/>
                    <a:pt x="559" y="2018"/>
                  </a:cubicBezTo>
                  <a:cubicBezTo>
                    <a:pt x="562" y="2013"/>
                    <a:pt x="565" y="2009"/>
                    <a:pt x="567" y="2004"/>
                  </a:cubicBezTo>
                  <a:cubicBezTo>
                    <a:pt x="572" y="2002"/>
                    <a:pt x="573" y="1996"/>
                    <a:pt x="577" y="1993"/>
                  </a:cubicBezTo>
                  <a:cubicBezTo>
                    <a:pt x="576" y="1990"/>
                    <a:pt x="580" y="1991"/>
                    <a:pt x="581" y="1990"/>
                  </a:cubicBezTo>
                  <a:cubicBezTo>
                    <a:pt x="582" y="1990"/>
                    <a:pt x="580" y="1987"/>
                    <a:pt x="581" y="1986"/>
                  </a:cubicBezTo>
                  <a:cubicBezTo>
                    <a:pt x="583" y="1984"/>
                    <a:pt x="586" y="1983"/>
                    <a:pt x="587" y="1981"/>
                  </a:cubicBezTo>
                  <a:cubicBezTo>
                    <a:pt x="594" y="1973"/>
                    <a:pt x="598" y="1963"/>
                    <a:pt x="607" y="1958"/>
                  </a:cubicBezTo>
                  <a:cubicBezTo>
                    <a:pt x="614" y="1950"/>
                    <a:pt x="620" y="1941"/>
                    <a:pt x="628" y="1935"/>
                  </a:cubicBezTo>
                  <a:cubicBezTo>
                    <a:pt x="631" y="1931"/>
                    <a:pt x="633" y="1927"/>
                    <a:pt x="638" y="1925"/>
                  </a:cubicBezTo>
                  <a:cubicBezTo>
                    <a:pt x="639" y="1919"/>
                    <a:pt x="644" y="1916"/>
                    <a:pt x="646" y="1911"/>
                  </a:cubicBezTo>
                  <a:cubicBezTo>
                    <a:pt x="652" y="1910"/>
                    <a:pt x="652" y="1903"/>
                    <a:pt x="656" y="1900"/>
                  </a:cubicBezTo>
                  <a:cubicBezTo>
                    <a:pt x="658" y="1895"/>
                    <a:pt x="662" y="1891"/>
                    <a:pt x="666" y="1888"/>
                  </a:cubicBezTo>
                  <a:cubicBezTo>
                    <a:pt x="671" y="1879"/>
                    <a:pt x="677" y="1871"/>
                    <a:pt x="684" y="1863"/>
                  </a:cubicBezTo>
                  <a:cubicBezTo>
                    <a:pt x="689" y="1854"/>
                    <a:pt x="694" y="1845"/>
                    <a:pt x="702" y="1838"/>
                  </a:cubicBezTo>
                  <a:cubicBezTo>
                    <a:pt x="699" y="1829"/>
                    <a:pt x="709" y="1830"/>
                    <a:pt x="707" y="1822"/>
                  </a:cubicBezTo>
                  <a:cubicBezTo>
                    <a:pt x="710" y="1821"/>
                    <a:pt x="711" y="1819"/>
                    <a:pt x="711" y="1815"/>
                  </a:cubicBezTo>
                  <a:cubicBezTo>
                    <a:pt x="711" y="1812"/>
                    <a:pt x="716" y="1813"/>
                    <a:pt x="715" y="1808"/>
                  </a:cubicBezTo>
                  <a:cubicBezTo>
                    <a:pt x="714" y="1804"/>
                    <a:pt x="718" y="1804"/>
                    <a:pt x="719" y="1801"/>
                  </a:cubicBezTo>
                  <a:cubicBezTo>
                    <a:pt x="721" y="1793"/>
                    <a:pt x="726" y="1787"/>
                    <a:pt x="728" y="1779"/>
                  </a:cubicBezTo>
                  <a:cubicBezTo>
                    <a:pt x="732" y="1779"/>
                    <a:pt x="729" y="1773"/>
                    <a:pt x="732" y="1772"/>
                  </a:cubicBezTo>
                  <a:cubicBezTo>
                    <a:pt x="733" y="1769"/>
                    <a:pt x="735" y="1768"/>
                    <a:pt x="734" y="1763"/>
                  </a:cubicBezTo>
                  <a:cubicBezTo>
                    <a:pt x="737" y="1759"/>
                    <a:pt x="740" y="1755"/>
                    <a:pt x="739" y="1748"/>
                  </a:cubicBezTo>
                  <a:cubicBezTo>
                    <a:pt x="744" y="1745"/>
                    <a:pt x="744" y="1738"/>
                    <a:pt x="745" y="1732"/>
                  </a:cubicBezTo>
                  <a:cubicBezTo>
                    <a:pt x="749" y="1729"/>
                    <a:pt x="748" y="1721"/>
                    <a:pt x="752" y="1718"/>
                  </a:cubicBezTo>
                  <a:cubicBezTo>
                    <a:pt x="749" y="1711"/>
                    <a:pt x="758" y="1704"/>
                    <a:pt x="751" y="1701"/>
                  </a:cubicBezTo>
                  <a:cubicBezTo>
                    <a:pt x="752" y="1710"/>
                    <a:pt x="746" y="1714"/>
                    <a:pt x="746" y="1723"/>
                  </a:cubicBezTo>
                  <a:cubicBezTo>
                    <a:pt x="743" y="1725"/>
                    <a:pt x="743" y="1730"/>
                    <a:pt x="743" y="1734"/>
                  </a:cubicBezTo>
                  <a:cubicBezTo>
                    <a:pt x="741" y="1737"/>
                    <a:pt x="739" y="1741"/>
                    <a:pt x="737" y="1743"/>
                  </a:cubicBezTo>
                  <a:cubicBezTo>
                    <a:pt x="736" y="1752"/>
                    <a:pt x="732" y="1757"/>
                    <a:pt x="729" y="1764"/>
                  </a:cubicBezTo>
                  <a:cubicBezTo>
                    <a:pt x="726" y="1766"/>
                    <a:pt x="727" y="1771"/>
                    <a:pt x="726" y="1775"/>
                  </a:cubicBezTo>
                  <a:cubicBezTo>
                    <a:pt x="723" y="1777"/>
                    <a:pt x="722" y="1781"/>
                    <a:pt x="720" y="1784"/>
                  </a:cubicBezTo>
                  <a:cubicBezTo>
                    <a:pt x="717" y="1790"/>
                    <a:pt x="714" y="1797"/>
                    <a:pt x="710" y="1802"/>
                  </a:cubicBezTo>
                  <a:cubicBezTo>
                    <a:pt x="708" y="1805"/>
                    <a:pt x="709" y="1810"/>
                    <a:pt x="707" y="1813"/>
                  </a:cubicBezTo>
                  <a:cubicBezTo>
                    <a:pt x="699" y="1812"/>
                    <a:pt x="704" y="1820"/>
                    <a:pt x="701" y="1822"/>
                  </a:cubicBezTo>
                  <a:cubicBezTo>
                    <a:pt x="693" y="1821"/>
                    <a:pt x="698" y="1830"/>
                    <a:pt x="695" y="1832"/>
                  </a:cubicBezTo>
                  <a:cubicBezTo>
                    <a:pt x="692" y="1834"/>
                    <a:pt x="688" y="1835"/>
                    <a:pt x="689" y="1841"/>
                  </a:cubicBezTo>
                  <a:cubicBezTo>
                    <a:pt x="683" y="1840"/>
                    <a:pt x="688" y="1849"/>
                    <a:pt x="681" y="1848"/>
                  </a:cubicBezTo>
                  <a:cubicBezTo>
                    <a:pt x="679" y="1851"/>
                    <a:pt x="679" y="1856"/>
                    <a:pt x="675" y="1857"/>
                  </a:cubicBezTo>
                  <a:cubicBezTo>
                    <a:pt x="669" y="1871"/>
                    <a:pt x="656" y="1877"/>
                    <a:pt x="651" y="1891"/>
                  </a:cubicBezTo>
                  <a:cubicBezTo>
                    <a:pt x="648" y="1893"/>
                    <a:pt x="646" y="1895"/>
                    <a:pt x="645" y="1898"/>
                  </a:cubicBezTo>
                  <a:cubicBezTo>
                    <a:pt x="643" y="1901"/>
                    <a:pt x="639" y="1903"/>
                    <a:pt x="637" y="1906"/>
                  </a:cubicBezTo>
                  <a:cubicBezTo>
                    <a:pt x="634" y="1913"/>
                    <a:pt x="628" y="1918"/>
                    <a:pt x="625" y="1924"/>
                  </a:cubicBezTo>
                  <a:cubicBezTo>
                    <a:pt x="620" y="1924"/>
                    <a:pt x="623" y="1930"/>
                    <a:pt x="619" y="1931"/>
                  </a:cubicBezTo>
                  <a:cubicBezTo>
                    <a:pt x="614" y="1932"/>
                    <a:pt x="615" y="1937"/>
                    <a:pt x="610" y="1938"/>
                  </a:cubicBezTo>
                  <a:cubicBezTo>
                    <a:pt x="611" y="1944"/>
                    <a:pt x="602" y="1940"/>
                    <a:pt x="604" y="1947"/>
                  </a:cubicBezTo>
                  <a:cubicBezTo>
                    <a:pt x="602" y="1950"/>
                    <a:pt x="597" y="1950"/>
                    <a:pt x="596" y="1954"/>
                  </a:cubicBezTo>
                  <a:cubicBezTo>
                    <a:pt x="592" y="1960"/>
                    <a:pt x="591" y="1969"/>
                    <a:pt x="582" y="1971"/>
                  </a:cubicBezTo>
                  <a:cubicBezTo>
                    <a:pt x="582" y="1975"/>
                    <a:pt x="578" y="1977"/>
                    <a:pt x="576" y="1980"/>
                  </a:cubicBezTo>
                  <a:cubicBezTo>
                    <a:pt x="576" y="1984"/>
                    <a:pt x="571" y="1984"/>
                    <a:pt x="568" y="1987"/>
                  </a:cubicBezTo>
                  <a:cubicBezTo>
                    <a:pt x="566" y="1994"/>
                    <a:pt x="561" y="2000"/>
                    <a:pt x="558" y="2007"/>
                  </a:cubicBezTo>
                  <a:cubicBezTo>
                    <a:pt x="551" y="2006"/>
                    <a:pt x="556" y="2015"/>
                    <a:pt x="550" y="2014"/>
                  </a:cubicBezTo>
                  <a:cubicBezTo>
                    <a:pt x="551" y="2020"/>
                    <a:pt x="544" y="2020"/>
                    <a:pt x="542" y="2024"/>
                  </a:cubicBezTo>
                  <a:cubicBezTo>
                    <a:pt x="542" y="2029"/>
                    <a:pt x="539" y="2032"/>
                    <a:pt x="536" y="2035"/>
                  </a:cubicBezTo>
                  <a:cubicBezTo>
                    <a:pt x="538" y="2042"/>
                    <a:pt x="534" y="2044"/>
                    <a:pt x="531" y="2046"/>
                  </a:cubicBezTo>
                  <a:cubicBezTo>
                    <a:pt x="532" y="2053"/>
                    <a:pt x="525" y="2052"/>
                    <a:pt x="525" y="2058"/>
                  </a:cubicBezTo>
                  <a:cubicBezTo>
                    <a:pt x="522" y="2060"/>
                    <a:pt x="523" y="2067"/>
                    <a:pt x="517" y="2067"/>
                  </a:cubicBezTo>
                  <a:cubicBezTo>
                    <a:pt x="518" y="2075"/>
                    <a:pt x="512" y="2078"/>
                    <a:pt x="511" y="2085"/>
                  </a:cubicBezTo>
                  <a:cubicBezTo>
                    <a:pt x="510" y="2092"/>
                    <a:pt x="506" y="2097"/>
                    <a:pt x="504" y="2103"/>
                  </a:cubicBezTo>
                  <a:cubicBezTo>
                    <a:pt x="502" y="2109"/>
                    <a:pt x="499" y="2115"/>
                    <a:pt x="496" y="2121"/>
                  </a:cubicBezTo>
                  <a:cubicBezTo>
                    <a:pt x="496" y="2128"/>
                    <a:pt x="496" y="2137"/>
                    <a:pt x="491" y="2141"/>
                  </a:cubicBezTo>
                  <a:cubicBezTo>
                    <a:pt x="494" y="2126"/>
                    <a:pt x="492" y="2119"/>
                    <a:pt x="495" y="2106"/>
                  </a:cubicBezTo>
                  <a:cubicBezTo>
                    <a:pt x="497" y="2093"/>
                    <a:pt x="499" y="2080"/>
                    <a:pt x="504" y="2070"/>
                  </a:cubicBezTo>
                  <a:cubicBezTo>
                    <a:pt x="508" y="2059"/>
                    <a:pt x="513" y="2049"/>
                    <a:pt x="517" y="2039"/>
                  </a:cubicBezTo>
                  <a:cubicBezTo>
                    <a:pt x="521" y="2035"/>
                    <a:pt x="521" y="2029"/>
                    <a:pt x="522" y="2023"/>
                  </a:cubicBezTo>
                  <a:cubicBezTo>
                    <a:pt x="528" y="2021"/>
                    <a:pt x="529" y="2014"/>
                    <a:pt x="530" y="2007"/>
                  </a:cubicBezTo>
                  <a:cubicBezTo>
                    <a:pt x="537" y="2004"/>
                    <a:pt x="537" y="1994"/>
                    <a:pt x="544" y="1991"/>
                  </a:cubicBezTo>
                  <a:cubicBezTo>
                    <a:pt x="542" y="1984"/>
                    <a:pt x="551" y="1988"/>
                    <a:pt x="548" y="1980"/>
                  </a:cubicBezTo>
                  <a:cubicBezTo>
                    <a:pt x="552" y="1979"/>
                    <a:pt x="552" y="1973"/>
                    <a:pt x="556" y="1972"/>
                  </a:cubicBezTo>
                  <a:cubicBezTo>
                    <a:pt x="557" y="1968"/>
                    <a:pt x="556" y="1963"/>
                    <a:pt x="562" y="1963"/>
                  </a:cubicBezTo>
                  <a:cubicBezTo>
                    <a:pt x="561" y="1958"/>
                    <a:pt x="565" y="1956"/>
                    <a:pt x="568" y="1954"/>
                  </a:cubicBezTo>
                  <a:cubicBezTo>
                    <a:pt x="572" y="1948"/>
                    <a:pt x="574" y="1940"/>
                    <a:pt x="582" y="1938"/>
                  </a:cubicBezTo>
                  <a:cubicBezTo>
                    <a:pt x="583" y="1934"/>
                    <a:pt x="582" y="1928"/>
                    <a:pt x="588" y="1929"/>
                  </a:cubicBezTo>
                  <a:cubicBezTo>
                    <a:pt x="588" y="1927"/>
                    <a:pt x="588" y="1924"/>
                    <a:pt x="590" y="1924"/>
                  </a:cubicBezTo>
                  <a:cubicBezTo>
                    <a:pt x="593" y="1924"/>
                    <a:pt x="591" y="1920"/>
                    <a:pt x="594" y="1919"/>
                  </a:cubicBezTo>
                  <a:cubicBezTo>
                    <a:pt x="594" y="1915"/>
                    <a:pt x="599" y="1915"/>
                    <a:pt x="600" y="1910"/>
                  </a:cubicBezTo>
                  <a:cubicBezTo>
                    <a:pt x="605" y="1911"/>
                    <a:pt x="601" y="1902"/>
                    <a:pt x="608" y="1903"/>
                  </a:cubicBezTo>
                  <a:cubicBezTo>
                    <a:pt x="608" y="1899"/>
                    <a:pt x="614" y="1899"/>
                    <a:pt x="614" y="1894"/>
                  </a:cubicBezTo>
                  <a:cubicBezTo>
                    <a:pt x="613" y="1888"/>
                    <a:pt x="622" y="1892"/>
                    <a:pt x="620" y="1885"/>
                  </a:cubicBezTo>
                  <a:cubicBezTo>
                    <a:pt x="626" y="1880"/>
                    <a:pt x="629" y="1872"/>
                    <a:pt x="634" y="1866"/>
                  </a:cubicBezTo>
                  <a:cubicBezTo>
                    <a:pt x="634" y="1862"/>
                    <a:pt x="642" y="1864"/>
                    <a:pt x="640" y="1857"/>
                  </a:cubicBezTo>
                  <a:cubicBezTo>
                    <a:pt x="642" y="1855"/>
                    <a:pt x="644" y="1851"/>
                    <a:pt x="646" y="1848"/>
                  </a:cubicBezTo>
                  <a:cubicBezTo>
                    <a:pt x="650" y="1842"/>
                    <a:pt x="654" y="1836"/>
                    <a:pt x="657" y="1830"/>
                  </a:cubicBezTo>
                  <a:cubicBezTo>
                    <a:pt x="662" y="1824"/>
                    <a:pt x="665" y="1817"/>
                    <a:pt x="669" y="1811"/>
                  </a:cubicBezTo>
                  <a:cubicBezTo>
                    <a:pt x="671" y="1808"/>
                    <a:pt x="672" y="1805"/>
                    <a:pt x="675" y="1802"/>
                  </a:cubicBezTo>
                  <a:cubicBezTo>
                    <a:pt x="680" y="1801"/>
                    <a:pt x="677" y="1794"/>
                    <a:pt x="681" y="1793"/>
                  </a:cubicBezTo>
                  <a:cubicBezTo>
                    <a:pt x="679" y="1787"/>
                    <a:pt x="688" y="1790"/>
                    <a:pt x="685" y="1782"/>
                  </a:cubicBezTo>
                  <a:cubicBezTo>
                    <a:pt x="689" y="1781"/>
                    <a:pt x="689" y="1776"/>
                    <a:pt x="691" y="1773"/>
                  </a:cubicBezTo>
                  <a:cubicBezTo>
                    <a:pt x="694" y="1771"/>
                    <a:pt x="693" y="1766"/>
                    <a:pt x="694" y="1762"/>
                  </a:cubicBezTo>
                  <a:cubicBezTo>
                    <a:pt x="699" y="1761"/>
                    <a:pt x="696" y="1753"/>
                    <a:pt x="700" y="1752"/>
                  </a:cubicBezTo>
                  <a:cubicBezTo>
                    <a:pt x="701" y="1748"/>
                    <a:pt x="701" y="1743"/>
                    <a:pt x="704" y="1741"/>
                  </a:cubicBezTo>
                  <a:cubicBezTo>
                    <a:pt x="707" y="1740"/>
                    <a:pt x="703" y="1731"/>
                    <a:pt x="707" y="1730"/>
                  </a:cubicBezTo>
                  <a:cubicBezTo>
                    <a:pt x="707" y="1725"/>
                    <a:pt x="711" y="1723"/>
                    <a:pt x="709" y="1717"/>
                  </a:cubicBezTo>
                  <a:cubicBezTo>
                    <a:pt x="711" y="1716"/>
                    <a:pt x="715" y="1707"/>
                    <a:pt x="710" y="1706"/>
                  </a:cubicBezTo>
                  <a:cubicBezTo>
                    <a:pt x="706" y="1726"/>
                    <a:pt x="697" y="1741"/>
                    <a:pt x="692" y="1760"/>
                  </a:cubicBezTo>
                  <a:cubicBezTo>
                    <a:pt x="688" y="1762"/>
                    <a:pt x="688" y="1767"/>
                    <a:pt x="686" y="1771"/>
                  </a:cubicBezTo>
                  <a:cubicBezTo>
                    <a:pt x="686" y="1777"/>
                    <a:pt x="680" y="1778"/>
                    <a:pt x="680" y="1784"/>
                  </a:cubicBezTo>
                  <a:cubicBezTo>
                    <a:pt x="678" y="1785"/>
                    <a:pt x="677" y="1787"/>
                    <a:pt x="676" y="1789"/>
                  </a:cubicBezTo>
                  <a:cubicBezTo>
                    <a:pt x="676" y="1793"/>
                    <a:pt x="671" y="1791"/>
                    <a:pt x="673" y="1796"/>
                  </a:cubicBezTo>
                  <a:cubicBezTo>
                    <a:pt x="670" y="1800"/>
                    <a:pt x="667" y="1803"/>
                    <a:pt x="665" y="1807"/>
                  </a:cubicBezTo>
                  <a:cubicBezTo>
                    <a:pt x="658" y="1813"/>
                    <a:pt x="654" y="1821"/>
                    <a:pt x="651" y="1830"/>
                  </a:cubicBezTo>
                  <a:cubicBezTo>
                    <a:pt x="644" y="1836"/>
                    <a:pt x="638" y="1842"/>
                    <a:pt x="635" y="1851"/>
                  </a:cubicBezTo>
                  <a:cubicBezTo>
                    <a:pt x="624" y="1865"/>
                    <a:pt x="614" y="1881"/>
                    <a:pt x="603" y="1895"/>
                  </a:cubicBezTo>
                  <a:cubicBezTo>
                    <a:pt x="598" y="1896"/>
                    <a:pt x="599" y="1902"/>
                    <a:pt x="595" y="1904"/>
                  </a:cubicBezTo>
                  <a:cubicBezTo>
                    <a:pt x="595" y="1910"/>
                    <a:pt x="586" y="1909"/>
                    <a:pt x="587" y="1916"/>
                  </a:cubicBezTo>
                  <a:cubicBezTo>
                    <a:pt x="581" y="1916"/>
                    <a:pt x="582" y="1922"/>
                    <a:pt x="579" y="1925"/>
                  </a:cubicBezTo>
                  <a:cubicBezTo>
                    <a:pt x="576" y="1926"/>
                    <a:pt x="576" y="1928"/>
                    <a:pt x="575" y="1930"/>
                  </a:cubicBezTo>
                  <a:cubicBezTo>
                    <a:pt x="575" y="1933"/>
                    <a:pt x="569" y="1932"/>
                    <a:pt x="571" y="1936"/>
                  </a:cubicBezTo>
                  <a:cubicBezTo>
                    <a:pt x="558" y="1949"/>
                    <a:pt x="548" y="1964"/>
                    <a:pt x="539" y="1980"/>
                  </a:cubicBezTo>
                  <a:cubicBezTo>
                    <a:pt x="534" y="1988"/>
                    <a:pt x="529" y="1994"/>
                    <a:pt x="525" y="2003"/>
                  </a:cubicBezTo>
                  <a:cubicBezTo>
                    <a:pt x="518" y="2008"/>
                    <a:pt x="519" y="2020"/>
                    <a:pt x="512" y="2026"/>
                  </a:cubicBezTo>
                  <a:cubicBezTo>
                    <a:pt x="512" y="2031"/>
                    <a:pt x="508" y="2034"/>
                    <a:pt x="506" y="2037"/>
                  </a:cubicBezTo>
                  <a:cubicBezTo>
                    <a:pt x="505" y="2043"/>
                    <a:pt x="504" y="2047"/>
                    <a:pt x="500" y="2051"/>
                  </a:cubicBezTo>
                  <a:cubicBezTo>
                    <a:pt x="500" y="2056"/>
                    <a:pt x="498" y="2061"/>
                    <a:pt x="495" y="2064"/>
                  </a:cubicBezTo>
                  <a:cubicBezTo>
                    <a:pt x="494" y="2070"/>
                    <a:pt x="492" y="2074"/>
                    <a:pt x="489" y="2078"/>
                  </a:cubicBezTo>
                  <a:cubicBezTo>
                    <a:pt x="491" y="2091"/>
                    <a:pt x="484" y="2096"/>
                    <a:pt x="485" y="2109"/>
                  </a:cubicBezTo>
                  <a:cubicBezTo>
                    <a:pt x="480" y="2116"/>
                    <a:pt x="486" y="2133"/>
                    <a:pt x="478" y="2137"/>
                  </a:cubicBezTo>
                  <a:cubicBezTo>
                    <a:pt x="477" y="2134"/>
                    <a:pt x="476" y="2128"/>
                    <a:pt x="473" y="2127"/>
                  </a:cubicBezTo>
                  <a:cubicBezTo>
                    <a:pt x="473" y="2124"/>
                    <a:pt x="472" y="2121"/>
                    <a:pt x="475" y="2120"/>
                  </a:cubicBezTo>
                  <a:cubicBezTo>
                    <a:pt x="475" y="2118"/>
                    <a:pt x="471" y="2117"/>
                    <a:pt x="474" y="2116"/>
                  </a:cubicBezTo>
                  <a:cubicBezTo>
                    <a:pt x="476" y="2111"/>
                    <a:pt x="472" y="2097"/>
                    <a:pt x="479" y="2091"/>
                  </a:cubicBezTo>
                  <a:cubicBezTo>
                    <a:pt x="477" y="2079"/>
                    <a:pt x="483" y="2074"/>
                    <a:pt x="484" y="2065"/>
                  </a:cubicBezTo>
                  <a:cubicBezTo>
                    <a:pt x="486" y="2054"/>
                    <a:pt x="489" y="2049"/>
                    <a:pt x="489" y="2041"/>
                  </a:cubicBezTo>
                  <a:cubicBezTo>
                    <a:pt x="493" y="2037"/>
                    <a:pt x="493" y="2028"/>
                    <a:pt x="496" y="2023"/>
                  </a:cubicBezTo>
                  <a:cubicBezTo>
                    <a:pt x="500" y="2022"/>
                    <a:pt x="497" y="2015"/>
                    <a:pt x="500" y="2014"/>
                  </a:cubicBezTo>
                  <a:cubicBezTo>
                    <a:pt x="501" y="2009"/>
                    <a:pt x="504" y="2008"/>
                    <a:pt x="503" y="2002"/>
                  </a:cubicBezTo>
                  <a:cubicBezTo>
                    <a:pt x="511" y="1992"/>
                    <a:pt x="516" y="1979"/>
                    <a:pt x="521" y="1966"/>
                  </a:cubicBezTo>
                  <a:cubicBezTo>
                    <a:pt x="524" y="1961"/>
                    <a:pt x="529" y="1957"/>
                    <a:pt x="528" y="1948"/>
                  </a:cubicBezTo>
                  <a:cubicBezTo>
                    <a:pt x="536" y="1946"/>
                    <a:pt x="533" y="1935"/>
                    <a:pt x="540" y="1932"/>
                  </a:cubicBezTo>
                  <a:cubicBezTo>
                    <a:pt x="540" y="1928"/>
                    <a:pt x="546" y="1929"/>
                    <a:pt x="544" y="1923"/>
                  </a:cubicBezTo>
                  <a:cubicBezTo>
                    <a:pt x="549" y="1923"/>
                    <a:pt x="542" y="1913"/>
                    <a:pt x="550" y="1916"/>
                  </a:cubicBezTo>
                  <a:cubicBezTo>
                    <a:pt x="551" y="1908"/>
                    <a:pt x="557" y="1905"/>
                    <a:pt x="557" y="1896"/>
                  </a:cubicBezTo>
                  <a:cubicBezTo>
                    <a:pt x="563" y="1897"/>
                    <a:pt x="561" y="1891"/>
                    <a:pt x="563" y="1889"/>
                  </a:cubicBezTo>
                  <a:cubicBezTo>
                    <a:pt x="566" y="1887"/>
                    <a:pt x="568" y="1885"/>
                    <a:pt x="569" y="1882"/>
                  </a:cubicBezTo>
                  <a:cubicBezTo>
                    <a:pt x="572" y="1875"/>
                    <a:pt x="576" y="1870"/>
                    <a:pt x="581" y="1866"/>
                  </a:cubicBezTo>
                  <a:cubicBezTo>
                    <a:pt x="581" y="1861"/>
                    <a:pt x="583" y="1859"/>
                    <a:pt x="587" y="1859"/>
                  </a:cubicBezTo>
                  <a:cubicBezTo>
                    <a:pt x="586" y="1853"/>
                    <a:pt x="587" y="1849"/>
                    <a:pt x="593" y="1850"/>
                  </a:cubicBezTo>
                  <a:cubicBezTo>
                    <a:pt x="593" y="1841"/>
                    <a:pt x="601" y="1839"/>
                    <a:pt x="603" y="1831"/>
                  </a:cubicBezTo>
                  <a:cubicBezTo>
                    <a:pt x="612" y="1822"/>
                    <a:pt x="617" y="1809"/>
                    <a:pt x="627" y="1801"/>
                  </a:cubicBezTo>
                  <a:cubicBezTo>
                    <a:pt x="633" y="1789"/>
                    <a:pt x="642" y="1779"/>
                    <a:pt x="649" y="1767"/>
                  </a:cubicBezTo>
                  <a:cubicBezTo>
                    <a:pt x="654" y="1764"/>
                    <a:pt x="654" y="1755"/>
                    <a:pt x="661" y="1753"/>
                  </a:cubicBezTo>
                  <a:cubicBezTo>
                    <a:pt x="665" y="1748"/>
                    <a:pt x="665" y="1739"/>
                    <a:pt x="673" y="1737"/>
                  </a:cubicBezTo>
                  <a:cubicBezTo>
                    <a:pt x="673" y="1728"/>
                    <a:pt x="682" y="1727"/>
                    <a:pt x="682" y="1719"/>
                  </a:cubicBezTo>
                  <a:cubicBezTo>
                    <a:pt x="685" y="1712"/>
                    <a:pt x="691" y="1709"/>
                    <a:pt x="692" y="1701"/>
                  </a:cubicBezTo>
                  <a:cubicBezTo>
                    <a:pt x="695" y="1695"/>
                    <a:pt x="698" y="1689"/>
                    <a:pt x="702" y="1685"/>
                  </a:cubicBezTo>
                  <a:cubicBezTo>
                    <a:pt x="703" y="1677"/>
                    <a:pt x="709" y="1673"/>
                    <a:pt x="709" y="1664"/>
                  </a:cubicBezTo>
                  <a:cubicBezTo>
                    <a:pt x="713" y="1664"/>
                    <a:pt x="710" y="1657"/>
                    <a:pt x="713" y="1655"/>
                  </a:cubicBezTo>
                  <a:cubicBezTo>
                    <a:pt x="715" y="1652"/>
                    <a:pt x="714" y="1647"/>
                    <a:pt x="717" y="1644"/>
                  </a:cubicBezTo>
                  <a:cubicBezTo>
                    <a:pt x="719" y="1643"/>
                    <a:pt x="716" y="1636"/>
                    <a:pt x="720" y="1635"/>
                  </a:cubicBezTo>
                  <a:cubicBezTo>
                    <a:pt x="719" y="1631"/>
                    <a:pt x="726" y="1626"/>
                    <a:pt x="719" y="1624"/>
                  </a:cubicBezTo>
                  <a:cubicBezTo>
                    <a:pt x="719" y="1631"/>
                    <a:pt x="715" y="1634"/>
                    <a:pt x="714" y="1640"/>
                  </a:cubicBezTo>
                  <a:cubicBezTo>
                    <a:pt x="713" y="1646"/>
                    <a:pt x="708" y="1649"/>
                    <a:pt x="709" y="1658"/>
                  </a:cubicBezTo>
                  <a:cubicBezTo>
                    <a:pt x="703" y="1660"/>
                    <a:pt x="705" y="1670"/>
                    <a:pt x="701" y="1674"/>
                  </a:cubicBezTo>
                  <a:cubicBezTo>
                    <a:pt x="701" y="1681"/>
                    <a:pt x="693" y="1682"/>
                    <a:pt x="693" y="1690"/>
                  </a:cubicBezTo>
                  <a:cubicBezTo>
                    <a:pt x="687" y="1698"/>
                    <a:pt x="683" y="1709"/>
                    <a:pt x="676" y="1717"/>
                  </a:cubicBezTo>
                  <a:cubicBezTo>
                    <a:pt x="672" y="1722"/>
                    <a:pt x="671" y="1728"/>
                    <a:pt x="666" y="1731"/>
                  </a:cubicBezTo>
                  <a:cubicBezTo>
                    <a:pt x="662" y="1735"/>
                    <a:pt x="661" y="1741"/>
                    <a:pt x="656" y="1745"/>
                  </a:cubicBezTo>
                  <a:cubicBezTo>
                    <a:pt x="652" y="1756"/>
                    <a:pt x="643" y="1762"/>
                    <a:pt x="638" y="1772"/>
                  </a:cubicBezTo>
                  <a:cubicBezTo>
                    <a:pt x="633" y="1775"/>
                    <a:pt x="632" y="1782"/>
                    <a:pt x="628" y="1786"/>
                  </a:cubicBezTo>
                  <a:cubicBezTo>
                    <a:pt x="624" y="1790"/>
                    <a:pt x="618" y="1792"/>
                    <a:pt x="618" y="1800"/>
                  </a:cubicBezTo>
                  <a:cubicBezTo>
                    <a:pt x="611" y="1808"/>
                    <a:pt x="605" y="1817"/>
                    <a:pt x="598" y="1825"/>
                  </a:cubicBezTo>
                  <a:cubicBezTo>
                    <a:pt x="590" y="1833"/>
                    <a:pt x="588" y="1846"/>
                    <a:pt x="578" y="1853"/>
                  </a:cubicBezTo>
                  <a:cubicBezTo>
                    <a:pt x="576" y="1858"/>
                    <a:pt x="574" y="1863"/>
                    <a:pt x="570" y="1866"/>
                  </a:cubicBezTo>
                  <a:cubicBezTo>
                    <a:pt x="570" y="1869"/>
                    <a:pt x="568" y="1871"/>
                    <a:pt x="564" y="1871"/>
                  </a:cubicBezTo>
                  <a:cubicBezTo>
                    <a:pt x="564" y="1875"/>
                    <a:pt x="563" y="1879"/>
                    <a:pt x="560" y="1880"/>
                  </a:cubicBezTo>
                  <a:cubicBezTo>
                    <a:pt x="555" y="1891"/>
                    <a:pt x="546" y="1898"/>
                    <a:pt x="543" y="1910"/>
                  </a:cubicBezTo>
                  <a:cubicBezTo>
                    <a:pt x="535" y="1917"/>
                    <a:pt x="533" y="1930"/>
                    <a:pt x="525" y="1937"/>
                  </a:cubicBezTo>
                  <a:cubicBezTo>
                    <a:pt x="523" y="1951"/>
                    <a:pt x="513" y="1957"/>
                    <a:pt x="512" y="1971"/>
                  </a:cubicBezTo>
                  <a:cubicBezTo>
                    <a:pt x="504" y="1971"/>
                    <a:pt x="509" y="1982"/>
                    <a:pt x="502" y="1983"/>
                  </a:cubicBezTo>
                  <a:cubicBezTo>
                    <a:pt x="502" y="1990"/>
                    <a:pt x="498" y="1994"/>
                    <a:pt x="494" y="1999"/>
                  </a:cubicBezTo>
                  <a:cubicBezTo>
                    <a:pt x="496" y="2008"/>
                    <a:pt x="488" y="2008"/>
                    <a:pt x="489" y="2016"/>
                  </a:cubicBezTo>
                  <a:cubicBezTo>
                    <a:pt x="486" y="2017"/>
                    <a:pt x="488" y="2023"/>
                    <a:pt x="485" y="2023"/>
                  </a:cubicBezTo>
                  <a:cubicBezTo>
                    <a:pt x="487" y="2028"/>
                    <a:pt x="482" y="2028"/>
                    <a:pt x="484" y="2034"/>
                  </a:cubicBezTo>
                  <a:cubicBezTo>
                    <a:pt x="480" y="2039"/>
                    <a:pt x="478" y="2044"/>
                    <a:pt x="476" y="2050"/>
                  </a:cubicBezTo>
                  <a:cubicBezTo>
                    <a:pt x="475" y="2055"/>
                    <a:pt x="472" y="2062"/>
                    <a:pt x="473" y="2070"/>
                  </a:cubicBezTo>
                  <a:cubicBezTo>
                    <a:pt x="469" y="2074"/>
                    <a:pt x="471" y="2083"/>
                    <a:pt x="468" y="2088"/>
                  </a:cubicBezTo>
                  <a:cubicBezTo>
                    <a:pt x="469" y="2096"/>
                    <a:pt x="466" y="2101"/>
                    <a:pt x="463" y="2106"/>
                  </a:cubicBezTo>
                  <a:cubicBezTo>
                    <a:pt x="463" y="2097"/>
                    <a:pt x="456" y="2097"/>
                    <a:pt x="457" y="2089"/>
                  </a:cubicBezTo>
                  <a:cubicBezTo>
                    <a:pt x="459" y="2089"/>
                    <a:pt x="460" y="2087"/>
                    <a:pt x="461" y="2086"/>
                  </a:cubicBezTo>
                  <a:cubicBezTo>
                    <a:pt x="462" y="2088"/>
                    <a:pt x="462" y="2090"/>
                    <a:pt x="464" y="2090"/>
                  </a:cubicBezTo>
                  <a:cubicBezTo>
                    <a:pt x="458" y="2079"/>
                    <a:pt x="464" y="2066"/>
                    <a:pt x="463" y="2053"/>
                  </a:cubicBezTo>
                  <a:cubicBezTo>
                    <a:pt x="469" y="2046"/>
                    <a:pt x="469" y="2035"/>
                    <a:pt x="470" y="2024"/>
                  </a:cubicBezTo>
                  <a:cubicBezTo>
                    <a:pt x="475" y="2018"/>
                    <a:pt x="475" y="2008"/>
                    <a:pt x="482" y="2004"/>
                  </a:cubicBezTo>
                  <a:cubicBezTo>
                    <a:pt x="479" y="1992"/>
                    <a:pt x="490" y="1991"/>
                    <a:pt x="489" y="1979"/>
                  </a:cubicBezTo>
                  <a:cubicBezTo>
                    <a:pt x="493" y="1973"/>
                    <a:pt x="496" y="1965"/>
                    <a:pt x="500" y="1959"/>
                  </a:cubicBezTo>
                  <a:cubicBezTo>
                    <a:pt x="502" y="1950"/>
                    <a:pt x="507" y="1944"/>
                    <a:pt x="510" y="1936"/>
                  </a:cubicBezTo>
                  <a:cubicBezTo>
                    <a:pt x="519" y="1924"/>
                    <a:pt x="524" y="1908"/>
                    <a:pt x="535" y="1897"/>
                  </a:cubicBezTo>
                  <a:cubicBezTo>
                    <a:pt x="538" y="1889"/>
                    <a:pt x="543" y="1883"/>
                    <a:pt x="547" y="1877"/>
                  </a:cubicBezTo>
                  <a:cubicBezTo>
                    <a:pt x="554" y="1873"/>
                    <a:pt x="554" y="1863"/>
                    <a:pt x="563" y="1860"/>
                  </a:cubicBezTo>
                  <a:cubicBezTo>
                    <a:pt x="564" y="1853"/>
                    <a:pt x="569" y="1849"/>
                    <a:pt x="571" y="1842"/>
                  </a:cubicBezTo>
                  <a:cubicBezTo>
                    <a:pt x="578" y="1836"/>
                    <a:pt x="584" y="1829"/>
                    <a:pt x="589" y="1821"/>
                  </a:cubicBezTo>
                  <a:cubicBezTo>
                    <a:pt x="590" y="1816"/>
                    <a:pt x="596" y="1815"/>
                    <a:pt x="597" y="1810"/>
                  </a:cubicBezTo>
                  <a:cubicBezTo>
                    <a:pt x="603" y="1809"/>
                    <a:pt x="599" y="1799"/>
                    <a:pt x="607" y="1800"/>
                  </a:cubicBezTo>
                  <a:cubicBezTo>
                    <a:pt x="607" y="1794"/>
                    <a:pt x="612" y="1792"/>
                    <a:pt x="615" y="1789"/>
                  </a:cubicBezTo>
                  <a:cubicBezTo>
                    <a:pt x="617" y="1785"/>
                    <a:pt x="618" y="1779"/>
                    <a:pt x="623" y="1778"/>
                  </a:cubicBezTo>
                  <a:cubicBezTo>
                    <a:pt x="623" y="1771"/>
                    <a:pt x="627" y="1769"/>
                    <a:pt x="629" y="1764"/>
                  </a:cubicBezTo>
                  <a:cubicBezTo>
                    <a:pt x="633" y="1760"/>
                    <a:pt x="634" y="1755"/>
                    <a:pt x="639" y="1752"/>
                  </a:cubicBezTo>
                  <a:cubicBezTo>
                    <a:pt x="648" y="1735"/>
                    <a:pt x="662" y="1722"/>
                    <a:pt x="670" y="1704"/>
                  </a:cubicBezTo>
                  <a:cubicBezTo>
                    <a:pt x="675" y="1702"/>
                    <a:pt x="675" y="1696"/>
                    <a:pt x="678" y="1693"/>
                  </a:cubicBezTo>
                  <a:cubicBezTo>
                    <a:pt x="679" y="1687"/>
                    <a:pt x="686" y="1688"/>
                    <a:pt x="684" y="1679"/>
                  </a:cubicBezTo>
                  <a:cubicBezTo>
                    <a:pt x="692" y="1674"/>
                    <a:pt x="694" y="1662"/>
                    <a:pt x="700" y="1654"/>
                  </a:cubicBezTo>
                  <a:cubicBezTo>
                    <a:pt x="693" y="1655"/>
                    <a:pt x="693" y="1662"/>
                    <a:pt x="690" y="1666"/>
                  </a:cubicBezTo>
                  <a:cubicBezTo>
                    <a:pt x="684" y="1668"/>
                    <a:pt x="684" y="1676"/>
                    <a:pt x="680" y="1680"/>
                  </a:cubicBezTo>
                  <a:cubicBezTo>
                    <a:pt x="674" y="1689"/>
                    <a:pt x="668" y="1698"/>
                    <a:pt x="662" y="1707"/>
                  </a:cubicBezTo>
                  <a:cubicBezTo>
                    <a:pt x="655" y="1715"/>
                    <a:pt x="651" y="1726"/>
                    <a:pt x="642" y="1732"/>
                  </a:cubicBezTo>
                  <a:cubicBezTo>
                    <a:pt x="637" y="1744"/>
                    <a:pt x="628" y="1750"/>
                    <a:pt x="624" y="1762"/>
                  </a:cubicBezTo>
                  <a:cubicBezTo>
                    <a:pt x="622" y="1763"/>
                    <a:pt x="620" y="1765"/>
                    <a:pt x="620" y="1769"/>
                  </a:cubicBezTo>
                  <a:cubicBezTo>
                    <a:pt x="616" y="1769"/>
                    <a:pt x="616" y="1772"/>
                    <a:pt x="614" y="1774"/>
                  </a:cubicBezTo>
                  <a:cubicBezTo>
                    <a:pt x="611" y="1778"/>
                    <a:pt x="610" y="1785"/>
                    <a:pt x="604" y="1788"/>
                  </a:cubicBezTo>
                  <a:cubicBezTo>
                    <a:pt x="605" y="1795"/>
                    <a:pt x="594" y="1793"/>
                    <a:pt x="596" y="1801"/>
                  </a:cubicBezTo>
                  <a:cubicBezTo>
                    <a:pt x="587" y="1801"/>
                    <a:pt x="590" y="1811"/>
                    <a:pt x="584" y="1813"/>
                  </a:cubicBezTo>
                  <a:cubicBezTo>
                    <a:pt x="583" y="1819"/>
                    <a:pt x="577" y="1821"/>
                    <a:pt x="576" y="1827"/>
                  </a:cubicBezTo>
                  <a:cubicBezTo>
                    <a:pt x="571" y="1829"/>
                    <a:pt x="570" y="1836"/>
                    <a:pt x="564" y="1839"/>
                  </a:cubicBezTo>
                  <a:cubicBezTo>
                    <a:pt x="561" y="1843"/>
                    <a:pt x="560" y="1850"/>
                    <a:pt x="554" y="1852"/>
                  </a:cubicBezTo>
                  <a:cubicBezTo>
                    <a:pt x="555" y="1861"/>
                    <a:pt x="545" y="1860"/>
                    <a:pt x="546" y="1868"/>
                  </a:cubicBezTo>
                  <a:cubicBezTo>
                    <a:pt x="542" y="1869"/>
                    <a:pt x="537" y="1870"/>
                    <a:pt x="538" y="1875"/>
                  </a:cubicBezTo>
                  <a:cubicBezTo>
                    <a:pt x="531" y="1880"/>
                    <a:pt x="529" y="1889"/>
                    <a:pt x="524" y="1896"/>
                  </a:cubicBezTo>
                  <a:cubicBezTo>
                    <a:pt x="519" y="1903"/>
                    <a:pt x="516" y="1912"/>
                    <a:pt x="508" y="1917"/>
                  </a:cubicBezTo>
                  <a:cubicBezTo>
                    <a:pt x="509" y="1922"/>
                    <a:pt x="505" y="1924"/>
                    <a:pt x="505" y="1928"/>
                  </a:cubicBezTo>
                  <a:cubicBezTo>
                    <a:pt x="507" y="1935"/>
                    <a:pt x="498" y="1931"/>
                    <a:pt x="499" y="1937"/>
                  </a:cubicBezTo>
                  <a:cubicBezTo>
                    <a:pt x="499" y="1947"/>
                    <a:pt x="488" y="1948"/>
                    <a:pt x="490" y="1960"/>
                  </a:cubicBezTo>
                  <a:cubicBezTo>
                    <a:pt x="485" y="1965"/>
                    <a:pt x="481" y="1971"/>
                    <a:pt x="480" y="1980"/>
                  </a:cubicBezTo>
                  <a:cubicBezTo>
                    <a:pt x="478" y="1981"/>
                    <a:pt x="478" y="1982"/>
                    <a:pt x="478" y="1984"/>
                  </a:cubicBezTo>
                  <a:cubicBezTo>
                    <a:pt x="476" y="1985"/>
                    <a:pt x="473" y="1985"/>
                    <a:pt x="474" y="1989"/>
                  </a:cubicBezTo>
                  <a:cubicBezTo>
                    <a:pt x="480" y="1991"/>
                    <a:pt x="469" y="1994"/>
                    <a:pt x="473" y="2000"/>
                  </a:cubicBezTo>
                  <a:cubicBezTo>
                    <a:pt x="469" y="2006"/>
                    <a:pt x="464" y="2011"/>
                    <a:pt x="463" y="2018"/>
                  </a:cubicBezTo>
                  <a:cubicBezTo>
                    <a:pt x="461" y="2021"/>
                    <a:pt x="461" y="2026"/>
                    <a:pt x="462" y="2031"/>
                  </a:cubicBezTo>
                  <a:cubicBezTo>
                    <a:pt x="457" y="2032"/>
                    <a:pt x="458" y="2037"/>
                    <a:pt x="458" y="2043"/>
                  </a:cubicBezTo>
                  <a:cubicBezTo>
                    <a:pt x="452" y="2047"/>
                    <a:pt x="455" y="2060"/>
                    <a:pt x="449" y="2065"/>
                  </a:cubicBezTo>
                  <a:cubicBezTo>
                    <a:pt x="445" y="2054"/>
                    <a:pt x="454" y="2048"/>
                    <a:pt x="450" y="2043"/>
                  </a:cubicBezTo>
                  <a:cubicBezTo>
                    <a:pt x="452" y="2037"/>
                    <a:pt x="451" y="2026"/>
                    <a:pt x="450" y="2017"/>
                  </a:cubicBezTo>
                  <a:cubicBezTo>
                    <a:pt x="453" y="1999"/>
                    <a:pt x="461" y="1985"/>
                    <a:pt x="461" y="1964"/>
                  </a:cubicBezTo>
                  <a:cubicBezTo>
                    <a:pt x="467" y="1957"/>
                    <a:pt x="468" y="1948"/>
                    <a:pt x="471" y="1939"/>
                  </a:cubicBezTo>
                  <a:cubicBezTo>
                    <a:pt x="474" y="1936"/>
                    <a:pt x="474" y="1931"/>
                    <a:pt x="474" y="1926"/>
                  </a:cubicBezTo>
                  <a:cubicBezTo>
                    <a:pt x="478" y="1923"/>
                    <a:pt x="480" y="1919"/>
                    <a:pt x="480" y="1912"/>
                  </a:cubicBezTo>
                  <a:cubicBezTo>
                    <a:pt x="485" y="1912"/>
                    <a:pt x="483" y="1904"/>
                    <a:pt x="485" y="1901"/>
                  </a:cubicBezTo>
                  <a:cubicBezTo>
                    <a:pt x="489" y="1898"/>
                    <a:pt x="489" y="1892"/>
                    <a:pt x="493" y="1889"/>
                  </a:cubicBezTo>
                  <a:cubicBezTo>
                    <a:pt x="496" y="1886"/>
                    <a:pt x="494" y="1879"/>
                    <a:pt x="499" y="1878"/>
                  </a:cubicBezTo>
                  <a:cubicBezTo>
                    <a:pt x="500" y="1872"/>
                    <a:pt x="501" y="1868"/>
                    <a:pt x="505" y="1865"/>
                  </a:cubicBezTo>
                  <a:cubicBezTo>
                    <a:pt x="506" y="1854"/>
                    <a:pt x="514" y="1849"/>
                    <a:pt x="516" y="1840"/>
                  </a:cubicBezTo>
                  <a:cubicBezTo>
                    <a:pt x="519" y="1839"/>
                    <a:pt x="519" y="1837"/>
                    <a:pt x="520" y="1835"/>
                  </a:cubicBezTo>
                  <a:cubicBezTo>
                    <a:pt x="521" y="1833"/>
                    <a:pt x="523" y="1832"/>
                    <a:pt x="524" y="1830"/>
                  </a:cubicBezTo>
                  <a:cubicBezTo>
                    <a:pt x="527" y="1830"/>
                    <a:pt x="527" y="1828"/>
                    <a:pt x="528" y="1826"/>
                  </a:cubicBezTo>
                  <a:cubicBezTo>
                    <a:pt x="527" y="1822"/>
                    <a:pt x="531" y="1821"/>
                    <a:pt x="532" y="1819"/>
                  </a:cubicBezTo>
                  <a:cubicBezTo>
                    <a:pt x="533" y="1814"/>
                    <a:pt x="536" y="1812"/>
                    <a:pt x="538" y="1808"/>
                  </a:cubicBezTo>
                  <a:cubicBezTo>
                    <a:pt x="544" y="1807"/>
                    <a:pt x="541" y="1798"/>
                    <a:pt x="548" y="1798"/>
                  </a:cubicBezTo>
                  <a:cubicBezTo>
                    <a:pt x="551" y="1789"/>
                    <a:pt x="558" y="1784"/>
                    <a:pt x="564" y="1777"/>
                  </a:cubicBezTo>
                  <a:cubicBezTo>
                    <a:pt x="569" y="1770"/>
                    <a:pt x="574" y="1764"/>
                    <a:pt x="580" y="1759"/>
                  </a:cubicBezTo>
                  <a:cubicBezTo>
                    <a:pt x="581" y="1754"/>
                    <a:pt x="587" y="1753"/>
                    <a:pt x="588" y="1749"/>
                  </a:cubicBezTo>
                  <a:cubicBezTo>
                    <a:pt x="597" y="1750"/>
                    <a:pt x="593" y="1741"/>
                    <a:pt x="599" y="1740"/>
                  </a:cubicBezTo>
                  <a:cubicBezTo>
                    <a:pt x="610" y="1726"/>
                    <a:pt x="622" y="1714"/>
                    <a:pt x="635" y="1702"/>
                  </a:cubicBezTo>
                  <a:cubicBezTo>
                    <a:pt x="640" y="1695"/>
                    <a:pt x="648" y="1690"/>
                    <a:pt x="654" y="1684"/>
                  </a:cubicBezTo>
                  <a:cubicBezTo>
                    <a:pt x="654" y="1678"/>
                    <a:pt x="662" y="1680"/>
                    <a:pt x="662" y="1674"/>
                  </a:cubicBezTo>
                  <a:cubicBezTo>
                    <a:pt x="667" y="1672"/>
                    <a:pt x="666" y="1666"/>
                    <a:pt x="672" y="1665"/>
                  </a:cubicBezTo>
                  <a:cubicBezTo>
                    <a:pt x="673" y="1660"/>
                    <a:pt x="676" y="1657"/>
                    <a:pt x="678" y="1653"/>
                  </a:cubicBezTo>
                  <a:cubicBezTo>
                    <a:pt x="686" y="1655"/>
                    <a:pt x="682" y="1645"/>
                    <a:pt x="688" y="1644"/>
                  </a:cubicBezTo>
                  <a:cubicBezTo>
                    <a:pt x="690" y="1640"/>
                    <a:pt x="693" y="1637"/>
                    <a:pt x="694" y="1633"/>
                  </a:cubicBezTo>
                  <a:cubicBezTo>
                    <a:pt x="696" y="1632"/>
                    <a:pt x="697" y="1630"/>
                    <a:pt x="698" y="1628"/>
                  </a:cubicBezTo>
                  <a:cubicBezTo>
                    <a:pt x="698" y="1625"/>
                    <a:pt x="701" y="1623"/>
                    <a:pt x="697" y="1621"/>
                  </a:cubicBezTo>
                  <a:cubicBezTo>
                    <a:pt x="695" y="1626"/>
                    <a:pt x="692" y="1630"/>
                    <a:pt x="687" y="1633"/>
                  </a:cubicBezTo>
                  <a:cubicBezTo>
                    <a:pt x="688" y="1637"/>
                    <a:pt x="685" y="1638"/>
                    <a:pt x="683" y="1640"/>
                  </a:cubicBezTo>
                  <a:cubicBezTo>
                    <a:pt x="679" y="1640"/>
                    <a:pt x="682" y="1647"/>
                    <a:pt x="677" y="1647"/>
                  </a:cubicBezTo>
                  <a:cubicBezTo>
                    <a:pt x="675" y="1652"/>
                    <a:pt x="672" y="1656"/>
                    <a:pt x="667" y="1659"/>
                  </a:cubicBezTo>
                  <a:cubicBezTo>
                    <a:pt x="666" y="1665"/>
                    <a:pt x="657" y="1665"/>
                    <a:pt x="657" y="1672"/>
                  </a:cubicBezTo>
                  <a:cubicBezTo>
                    <a:pt x="646" y="1677"/>
                    <a:pt x="643" y="1689"/>
                    <a:pt x="633" y="1694"/>
                  </a:cubicBezTo>
                  <a:cubicBezTo>
                    <a:pt x="626" y="1703"/>
                    <a:pt x="616" y="1710"/>
                    <a:pt x="608" y="1717"/>
                  </a:cubicBezTo>
                  <a:cubicBezTo>
                    <a:pt x="599" y="1724"/>
                    <a:pt x="594" y="1734"/>
                    <a:pt x="586" y="1741"/>
                  </a:cubicBezTo>
                  <a:cubicBezTo>
                    <a:pt x="579" y="1750"/>
                    <a:pt x="570" y="1756"/>
                    <a:pt x="563" y="1764"/>
                  </a:cubicBezTo>
                  <a:cubicBezTo>
                    <a:pt x="558" y="1774"/>
                    <a:pt x="548" y="1780"/>
                    <a:pt x="543" y="1790"/>
                  </a:cubicBezTo>
                  <a:cubicBezTo>
                    <a:pt x="543" y="1793"/>
                    <a:pt x="539" y="1793"/>
                    <a:pt x="537" y="1795"/>
                  </a:cubicBezTo>
                  <a:cubicBezTo>
                    <a:pt x="540" y="1801"/>
                    <a:pt x="530" y="1797"/>
                    <a:pt x="533" y="1804"/>
                  </a:cubicBezTo>
                  <a:cubicBezTo>
                    <a:pt x="527" y="1806"/>
                    <a:pt x="528" y="1814"/>
                    <a:pt x="521" y="1815"/>
                  </a:cubicBezTo>
                  <a:cubicBezTo>
                    <a:pt x="520" y="1826"/>
                    <a:pt x="512" y="1831"/>
                    <a:pt x="510" y="1840"/>
                  </a:cubicBezTo>
                  <a:cubicBezTo>
                    <a:pt x="503" y="1846"/>
                    <a:pt x="501" y="1856"/>
                    <a:pt x="496" y="1863"/>
                  </a:cubicBezTo>
                  <a:cubicBezTo>
                    <a:pt x="490" y="1870"/>
                    <a:pt x="490" y="1881"/>
                    <a:pt x="482" y="1886"/>
                  </a:cubicBezTo>
                  <a:cubicBezTo>
                    <a:pt x="483" y="1892"/>
                    <a:pt x="477" y="1894"/>
                    <a:pt x="477" y="1899"/>
                  </a:cubicBezTo>
                  <a:cubicBezTo>
                    <a:pt x="474" y="1903"/>
                    <a:pt x="474" y="1910"/>
                    <a:pt x="471" y="1913"/>
                  </a:cubicBezTo>
                  <a:cubicBezTo>
                    <a:pt x="465" y="1932"/>
                    <a:pt x="457" y="1948"/>
                    <a:pt x="453" y="1969"/>
                  </a:cubicBezTo>
                  <a:cubicBezTo>
                    <a:pt x="450" y="1972"/>
                    <a:pt x="452" y="1979"/>
                    <a:pt x="450" y="1982"/>
                  </a:cubicBezTo>
                  <a:cubicBezTo>
                    <a:pt x="452" y="1991"/>
                    <a:pt x="444" y="1989"/>
                    <a:pt x="446" y="1998"/>
                  </a:cubicBezTo>
                  <a:cubicBezTo>
                    <a:pt x="445" y="2003"/>
                    <a:pt x="442" y="2006"/>
                    <a:pt x="443" y="2013"/>
                  </a:cubicBezTo>
                  <a:cubicBezTo>
                    <a:pt x="440" y="2017"/>
                    <a:pt x="445" y="2027"/>
                    <a:pt x="437" y="2027"/>
                  </a:cubicBezTo>
                  <a:cubicBezTo>
                    <a:pt x="440" y="2014"/>
                    <a:pt x="437" y="1997"/>
                    <a:pt x="441" y="1985"/>
                  </a:cubicBezTo>
                  <a:cubicBezTo>
                    <a:pt x="442" y="1979"/>
                    <a:pt x="442" y="1977"/>
                    <a:pt x="444" y="1969"/>
                  </a:cubicBezTo>
                  <a:cubicBezTo>
                    <a:pt x="445" y="1963"/>
                    <a:pt x="452" y="1956"/>
                    <a:pt x="447" y="1952"/>
                  </a:cubicBezTo>
                  <a:cubicBezTo>
                    <a:pt x="453" y="1949"/>
                    <a:pt x="450" y="1939"/>
                    <a:pt x="455" y="1936"/>
                  </a:cubicBezTo>
                  <a:cubicBezTo>
                    <a:pt x="457" y="1930"/>
                    <a:pt x="460" y="1925"/>
                    <a:pt x="460" y="1918"/>
                  </a:cubicBezTo>
                  <a:cubicBezTo>
                    <a:pt x="460" y="1914"/>
                    <a:pt x="462" y="1912"/>
                    <a:pt x="464" y="1911"/>
                  </a:cubicBezTo>
                  <a:cubicBezTo>
                    <a:pt x="463" y="1906"/>
                    <a:pt x="464" y="1903"/>
                    <a:pt x="468" y="1902"/>
                  </a:cubicBezTo>
                  <a:cubicBezTo>
                    <a:pt x="468" y="1898"/>
                    <a:pt x="469" y="1895"/>
                    <a:pt x="472" y="1893"/>
                  </a:cubicBezTo>
                  <a:cubicBezTo>
                    <a:pt x="475" y="1892"/>
                    <a:pt x="471" y="1885"/>
                    <a:pt x="475" y="1884"/>
                  </a:cubicBezTo>
                  <a:cubicBezTo>
                    <a:pt x="476" y="1877"/>
                    <a:pt x="480" y="1873"/>
                    <a:pt x="483" y="1868"/>
                  </a:cubicBezTo>
                  <a:cubicBezTo>
                    <a:pt x="482" y="1864"/>
                    <a:pt x="486" y="1864"/>
                    <a:pt x="487" y="1861"/>
                  </a:cubicBezTo>
                  <a:cubicBezTo>
                    <a:pt x="488" y="1858"/>
                    <a:pt x="490" y="1856"/>
                    <a:pt x="493" y="1854"/>
                  </a:cubicBezTo>
                  <a:cubicBezTo>
                    <a:pt x="497" y="1842"/>
                    <a:pt x="504" y="1833"/>
                    <a:pt x="510" y="1823"/>
                  </a:cubicBezTo>
                  <a:cubicBezTo>
                    <a:pt x="513" y="1822"/>
                    <a:pt x="515" y="1819"/>
                    <a:pt x="514" y="1816"/>
                  </a:cubicBezTo>
                  <a:cubicBezTo>
                    <a:pt x="522" y="1819"/>
                    <a:pt x="515" y="1808"/>
                    <a:pt x="520" y="1809"/>
                  </a:cubicBezTo>
                  <a:cubicBezTo>
                    <a:pt x="524" y="1804"/>
                    <a:pt x="525" y="1798"/>
                    <a:pt x="530" y="1795"/>
                  </a:cubicBezTo>
                  <a:cubicBezTo>
                    <a:pt x="538" y="1785"/>
                    <a:pt x="543" y="1775"/>
                    <a:pt x="550" y="1765"/>
                  </a:cubicBezTo>
                  <a:cubicBezTo>
                    <a:pt x="553" y="1765"/>
                    <a:pt x="552" y="1761"/>
                    <a:pt x="554" y="1761"/>
                  </a:cubicBezTo>
                  <a:cubicBezTo>
                    <a:pt x="557" y="1760"/>
                    <a:pt x="557" y="1758"/>
                    <a:pt x="558" y="1756"/>
                  </a:cubicBezTo>
                  <a:cubicBezTo>
                    <a:pt x="563" y="1754"/>
                    <a:pt x="564" y="1748"/>
                    <a:pt x="569" y="1746"/>
                  </a:cubicBezTo>
                  <a:cubicBezTo>
                    <a:pt x="571" y="1737"/>
                    <a:pt x="579" y="1732"/>
                    <a:pt x="585" y="1726"/>
                  </a:cubicBezTo>
                  <a:cubicBezTo>
                    <a:pt x="595" y="1711"/>
                    <a:pt x="608" y="1698"/>
                    <a:pt x="621" y="1686"/>
                  </a:cubicBezTo>
                  <a:cubicBezTo>
                    <a:pt x="626" y="1679"/>
                    <a:pt x="635" y="1675"/>
                    <a:pt x="639" y="1667"/>
                  </a:cubicBezTo>
                  <a:cubicBezTo>
                    <a:pt x="642" y="1667"/>
                    <a:pt x="641" y="1663"/>
                    <a:pt x="643" y="1662"/>
                  </a:cubicBezTo>
                  <a:cubicBezTo>
                    <a:pt x="646" y="1662"/>
                    <a:pt x="647" y="1660"/>
                    <a:pt x="648" y="1658"/>
                  </a:cubicBezTo>
                  <a:cubicBezTo>
                    <a:pt x="652" y="1656"/>
                    <a:pt x="653" y="1650"/>
                    <a:pt x="658" y="1648"/>
                  </a:cubicBezTo>
                  <a:cubicBezTo>
                    <a:pt x="662" y="1640"/>
                    <a:pt x="670" y="1636"/>
                    <a:pt x="674" y="1628"/>
                  </a:cubicBezTo>
                  <a:cubicBezTo>
                    <a:pt x="678" y="1625"/>
                    <a:pt x="679" y="1620"/>
                    <a:pt x="682" y="1616"/>
                  </a:cubicBezTo>
                  <a:cubicBezTo>
                    <a:pt x="685" y="1613"/>
                    <a:pt x="690" y="1611"/>
                    <a:pt x="690" y="1605"/>
                  </a:cubicBezTo>
                  <a:cubicBezTo>
                    <a:pt x="683" y="1605"/>
                    <a:pt x="682" y="1610"/>
                    <a:pt x="679" y="1614"/>
                  </a:cubicBezTo>
                  <a:cubicBezTo>
                    <a:pt x="676" y="1618"/>
                    <a:pt x="671" y="1620"/>
                    <a:pt x="669" y="1626"/>
                  </a:cubicBezTo>
                  <a:cubicBezTo>
                    <a:pt x="666" y="1629"/>
                    <a:pt x="663" y="1633"/>
                    <a:pt x="661" y="1637"/>
                  </a:cubicBezTo>
                  <a:cubicBezTo>
                    <a:pt x="657" y="1640"/>
                    <a:pt x="654" y="1644"/>
                    <a:pt x="651" y="1649"/>
                  </a:cubicBezTo>
                  <a:cubicBezTo>
                    <a:pt x="649" y="1649"/>
                    <a:pt x="646" y="1650"/>
                    <a:pt x="647" y="1653"/>
                  </a:cubicBezTo>
                  <a:cubicBezTo>
                    <a:pt x="645" y="1655"/>
                    <a:pt x="642" y="1656"/>
                    <a:pt x="641" y="1658"/>
                  </a:cubicBezTo>
                  <a:cubicBezTo>
                    <a:pt x="637" y="1661"/>
                    <a:pt x="633" y="1665"/>
                    <a:pt x="631" y="1670"/>
                  </a:cubicBezTo>
                  <a:cubicBezTo>
                    <a:pt x="628" y="1670"/>
                    <a:pt x="626" y="1671"/>
                    <a:pt x="627" y="1675"/>
                  </a:cubicBezTo>
                  <a:cubicBezTo>
                    <a:pt x="623" y="1675"/>
                    <a:pt x="621" y="1677"/>
                    <a:pt x="621" y="1679"/>
                  </a:cubicBezTo>
                  <a:cubicBezTo>
                    <a:pt x="613" y="1679"/>
                    <a:pt x="614" y="1687"/>
                    <a:pt x="608" y="1689"/>
                  </a:cubicBezTo>
                  <a:cubicBezTo>
                    <a:pt x="594" y="1702"/>
                    <a:pt x="581" y="1717"/>
                    <a:pt x="567" y="1731"/>
                  </a:cubicBezTo>
                  <a:cubicBezTo>
                    <a:pt x="555" y="1747"/>
                    <a:pt x="542" y="1762"/>
                    <a:pt x="529" y="1778"/>
                  </a:cubicBezTo>
                  <a:cubicBezTo>
                    <a:pt x="521" y="1796"/>
                    <a:pt x="507" y="1810"/>
                    <a:pt x="498" y="1828"/>
                  </a:cubicBezTo>
                  <a:cubicBezTo>
                    <a:pt x="491" y="1835"/>
                    <a:pt x="488" y="1845"/>
                    <a:pt x="482" y="1853"/>
                  </a:cubicBezTo>
                  <a:cubicBezTo>
                    <a:pt x="480" y="1857"/>
                    <a:pt x="477" y="1861"/>
                    <a:pt x="474" y="1865"/>
                  </a:cubicBezTo>
                  <a:cubicBezTo>
                    <a:pt x="471" y="1868"/>
                    <a:pt x="470" y="1875"/>
                    <a:pt x="466" y="1878"/>
                  </a:cubicBezTo>
                  <a:cubicBezTo>
                    <a:pt x="467" y="1885"/>
                    <a:pt x="462" y="1887"/>
                    <a:pt x="461" y="1892"/>
                  </a:cubicBezTo>
                  <a:cubicBezTo>
                    <a:pt x="457" y="1892"/>
                    <a:pt x="460" y="1898"/>
                    <a:pt x="457" y="1899"/>
                  </a:cubicBezTo>
                  <a:cubicBezTo>
                    <a:pt x="458" y="1903"/>
                    <a:pt x="455" y="1903"/>
                    <a:pt x="455" y="1907"/>
                  </a:cubicBezTo>
                  <a:cubicBezTo>
                    <a:pt x="449" y="1908"/>
                    <a:pt x="453" y="1918"/>
                    <a:pt x="450" y="1921"/>
                  </a:cubicBezTo>
                  <a:cubicBezTo>
                    <a:pt x="448" y="1926"/>
                    <a:pt x="447" y="1932"/>
                    <a:pt x="444" y="1937"/>
                  </a:cubicBezTo>
                  <a:cubicBezTo>
                    <a:pt x="442" y="1947"/>
                    <a:pt x="435" y="1955"/>
                    <a:pt x="435" y="1968"/>
                  </a:cubicBezTo>
                  <a:cubicBezTo>
                    <a:pt x="432" y="1972"/>
                    <a:pt x="434" y="1980"/>
                    <a:pt x="430" y="1983"/>
                  </a:cubicBezTo>
                  <a:cubicBezTo>
                    <a:pt x="430" y="1990"/>
                    <a:pt x="434" y="2000"/>
                    <a:pt x="427" y="2001"/>
                  </a:cubicBezTo>
                  <a:cubicBezTo>
                    <a:pt x="424" y="1996"/>
                    <a:pt x="422" y="1989"/>
                    <a:pt x="419" y="1984"/>
                  </a:cubicBezTo>
                  <a:cubicBezTo>
                    <a:pt x="418" y="1979"/>
                    <a:pt x="425" y="1981"/>
                    <a:pt x="425" y="1977"/>
                  </a:cubicBezTo>
                  <a:cubicBezTo>
                    <a:pt x="428" y="1976"/>
                    <a:pt x="425" y="1969"/>
                    <a:pt x="429" y="1968"/>
                  </a:cubicBezTo>
                  <a:cubicBezTo>
                    <a:pt x="427" y="1940"/>
                    <a:pt x="442" y="1925"/>
                    <a:pt x="441" y="1897"/>
                  </a:cubicBezTo>
                  <a:cubicBezTo>
                    <a:pt x="448" y="1894"/>
                    <a:pt x="447" y="1885"/>
                    <a:pt x="451" y="1879"/>
                  </a:cubicBezTo>
                  <a:cubicBezTo>
                    <a:pt x="454" y="1873"/>
                    <a:pt x="457" y="1867"/>
                    <a:pt x="458" y="1859"/>
                  </a:cubicBezTo>
                  <a:cubicBezTo>
                    <a:pt x="466" y="1848"/>
                    <a:pt x="471" y="1835"/>
                    <a:pt x="478" y="1823"/>
                  </a:cubicBezTo>
                  <a:cubicBezTo>
                    <a:pt x="486" y="1812"/>
                    <a:pt x="490" y="1798"/>
                    <a:pt x="499" y="1788"/>
                  </a:cubicBezTo>
                  <a:cubicBezTo>
                    <a:pt x="503" y="1788"/>
                    <a:pt x="500" y="1781"/>
                    <a:pt x="503" y="1779"/>
                  </a:cubicBezTo>
                  <a:cubicBezTo>
                    <a:pt x="509" y="1780"/>
                    <a:pt x="508" y="1774"/>
                    <a:pt x="509" y="1770"/>
                  </a:cubicBezTo>
                  <a:cubicBezTo>
                    <a:pt x="515" y="1766"/>
                    <a:pt x="517" y="1759"/>
                    <a:pt x="521" y="1752"/>
                  </a:cubicBezTo>
                  <a:cubicBezTo>
                    <a:pt x="526" y="1748"/>
                    <a:pt x="531" y="1743"/>
                    <a:pt x="535" y="1738"/>
                  </a:cubicBezTo>
                  <a:cubicBezTo>
                    <a:pt x="538" y="1736"/>
                    <a:pt x="542" y="1734"/>
                    <a:pt x="541" y="1729"/>
                  </a:cubicBezTo>
                  <a:cubicBezTo>
                    <a:pt x="547" y="1729"/>
                    <a:pt x="548" y="1725"/>
                    <a:pt x="549" y="1722"/>
                  </a:cubicBezTo>
                  <a:cubicBezTo>
                    <a:pt x="560" y="1712"/>
                    <a:pt x="572" y="1703"/>
                    <a:pt x="580" y="1691"/>
                  </a:cubicBezTo>
                  <a:cubicBezTo>
                    <a:pt x="585" y="1686"/>
                    <a:pt x="591" y="1682"/>
                    <a:pt x="596" y="1677"/>
                  </a:cubicBezTo>
                  <a:cubicBezTo>
                    <a:pt x="603" y="1673"/>
                    <a:pt x="606" y="1666"/>
                    <a:pt x="613" y="1662"/>
                  </a:cubicBezTo>
                  <a:cubicBezTo>
                    <a:pt x="620" y="1659"/>
                    <a:pt x="620" y="1650"/>
                    <a:pt x="629" y="1648"/>
                  </a:cubicBezTo>
                  <a:cubicBezTo>
                    <a:pt x="631" y="1645"/>
                    <a:pt x="632" y="1641"/>
                    <a:pt x="638" y="1641"/>
                  </a:cubicBezTo>
                  <a:cubicBezTo>
                    <a:pt x="637" y="1638"/>
                    <a:pt x="646" y="1634"/>
                    <a:pt x="639" y="1632"/>
                  </a:cubicBezTo>
                  <a:cubicBezTo>
                    <a:pt x="643" y="1640"/>
                    <a:pt x="632" y="1634"/>
                    <a:pt x="633" y="1639"/>
                  </a:cubicBezTo>
                  <a:cubicBezTo>
                    <a:pt x="630" y="1640"/>
                    <a:pt x="628" y="1643"/>
                    <a:pt x="625" y="1644"/>
                  </a:cubicBezTo>
                  <a:cubicBezTo>
                    <a:pt x="622" y="1651"/>
                    <a:pt x="615" y="1653"/>
                    <a:pt x="610" y="1658"/>
                  </a:cubicBezTo>
                  <a:cubicBezTo>
                    <a:pt x="606" y="1659"/>
                    <a:pt x="608" y="1664"/>
                    <a:pt x="602" y="1663"/>
                  </a:cubicBezTo>
                  <a:cubicBezTo>
                    <a:pt x="604" y="1670"/>
                    <a:pt x="595" y="1667"/>
                    <a:pt x="596" y="1672"/>
                  </a:cubicBezTo>
                  <a:cubicBezTo>
                    <a:pt x="587" y="1673"/>
                    <a:pt x="586" y="1681"/>
                    <a:pt x="579" y="1684"/>
                  </a:cubicBezTo>
                  <a:cubicBezTo>
                    <a:pt x="571" y="1694"/>
                    <a:pt x="560" y="1701"/>
                    <a:pt x="553" y="1713"/>
                  </a:cubicBezTo>
                  <a:cubicBezTo>
                    <a:pt x="545" y="1715"/>
                    <a:pt x="543" y="1721"/>
                    <a:pt x="539" y="1727"/>
                  </a:cubicBezTo>
                  <a:cubicBezTo>
                    <a:pt x="530" y="1728"/>
                    <a:pt x="530" y="1737"/>
                    <a:pt x="522" y="1739"/>
                  </a:cubicBezTo>
                  <a:cubicBezTo>
                    <a:pt x="520" y="1748"/>
                    <a:pt x="511" y="1751"/>
                    <a:pt x="511" y="1761"/>
                  </a:cubicBezTo>
                  <a:cubicBezTo>
                    <a:pt x="504" y="1761"/>
                    <a:pt x="506" y="1768"/>
                    <a:pt x="502" y="1771"/>
                  </a:cubicBezTo>
                  <a:cubicBezTo>
                    <a:pt x="501" y="1776"/>
                    <a:pt x="496" y="1777"/>
                    <a:pt x="495" y="1782"/>
                  </a:cubicBezTo>
                  <a:cubicBezTo>
                    <a:pt x="490" y="1789"/>
                    <a:pt x="484" y="1795"/>
                    <a:pt x="481" y="1803"/>
                  </a:cubicBezTo>
                  <a:cubicBezTo>
                    <a:pt x="477" y="1805"/>
                    <a:pt x="478" y="1811"/>
                    <a:pt x="473" y="1812"/>
                  </a:cubicBezTo>
                  <a:cubicBezTo>
                    <a:pt x="474" y="1821"/>
                    <a:pt x="466" y="1819"/>
                    <a:pt x="467" y="1826"/>
                  </a:cubicBezTo>
                  <a:cubicBezTo>
                    <a:pt x="463" y="1829"/>
                    <a:pt x="463" y="1836"/>
                    <a:pt x="462" y="1841"/>
                  </a:cubicBezTo>
                  <a:cubicBezTo>
                    <a:pt x="457" y="1845"/>
                    <a:pt x="455" y="1851"/>
                    <a:pt x="452" y="1855"/>
                  </a:cubicBezTo>
                  <a:cubicBezTo>
                    <a:pt x="448" y="1867"/>
                    <a:pt x="444" y="1878"/>
                    <a:pt x="436" y="1887"/>
                  </a:cubicBezTo>
                  <a:cubicBezTo>
                    <a:pt x="437" y="1903"/>
                    <a:pt x="428" y="1911"/>
                    <a:pt x="428" y="1927"/>
                  </a:cubicBezTo>
                  <a:cubicBezTo>
                    <a:pt x="424" y="1927"/>
                    <a:pt x="427" y="1934"/>
                    <a:pt x="424" y="1936"/>
                  </a:cubicBezTo>
                  <a:cubicBezTo>
                    <a:pt x="420" y="1936"/>
                    <a:pt x="424" y="1943"/>
                    <a:pt x="421" y="1945"/>
                  </a:cubicBezTo>
                  <a:cubicBezTo>
                    <a:pt x="420" y="1948"/>
                    <a:pt x="418" y="1950"/>
                    <a:pt x="417" y="1954"/>
                  </a:cubicBezTo>
                  <a:cubicBezTo>
                    <a:pt x="418" y="1956"/>
                    <a:pt x="423" y="1961"/>
                    <a:pt x="415" y="1960"/>
                  </a:cubicBezTo>
                  <a:cubicBezTo>
                    <a:pt x="411" y="1941"/>
                    <a:pt x="418" y="1931"/>
                    <a:pt x="416" y="1914"/>
                  </a:cubicBezTo>
                  <a:cubicBezTo>
                    <a:pt x="420" y="1914"/>
                    <a:pt x="417" y="1907"/>
                    <a:pt x="420" y="1905"/>
                  </a:cubicBezTo>
                  <a:cubicBezTo>
                    <a:pt x="420" y="1901"/>
                    <a:pt x="426" y="1902"/>
                    <a:pt x="424" y="1896"/>
                  </a:cubicBezTo>
                  <a:cubicBezTo>
                    <a:pt x="424" y="1879"/>
                    <a:pt x="432" y="1867"/>
                    <a:pt x="434" y="1850"/>
                  </a:cubicBezTo>
                  <a:cubicBezTo>
                    <a:pt x="435" y="1847"/>
                    <a:pt x="437" y="1844"/>
                    <a:pt x="437" y="1841"/>
                  </a:cubicBezTo>
                  <a:cubicBezTo>
                    <a:pt x="441" y="1839"/>
                    <a:pt x="436" y="1830"/>
                    <a:pt x="443" y="1832"/>
                  </a:cubicBezTo>
                  <a:cubicBezTo>
                    <a:pt x="442" y="1821"/>
                    <a:pt x="447" y="1816"/>
                    <a:pt x="451" y="1809"/>
                  </a:cubicBezTo>
                  <a:cubicBezTo>
                    <a:pt x="456" y="1795"/>
                    <a:pt x="464" y="1784"/>
                    <a:pt x="470" y="1771"/>
                  </a:cubicBezTo>
                  <a:cubicBezTo>
                    <a:pt x="479" y="1760"/>
                    <a:pt x="487" y="1747"/>
                    <a:pt x="493" y="1734"/>
                  </a:cubicBezTo>
                  <a:cubicBezTo>
                    <a:pt x="498" y="1732"/>
                    <a:pt x="499" y="1727"/>
                    <a:pt x="504" y="1725"/>
                  </a:cubicBezTo>
                  <a:cubicBezTo>
                    <a:pt x="506" y="1721"/>
                    <a:pt x="509" y="1717"/>
                    <a:pt x="512" y="1713"/>
                  </a:cubicBezTo>
                  <a:cubicBezTo>
                    <a:pt x="514" y="1713"/>
                    <a:pt x="517" y="1712"/>
                    <a:pt x="516" y="1709"/>
                  </a:cubicBezTo>
                  <a:cubicBezTo>
                    <a:pt x="520" y="1709"/>
                    <a:pt x="520" y="1705"/>
                    <a:pt x="522" y="1704"/>
                  </a:cubicBezTo>
                  <a:cubicBezTo>
                    <a:pt x="521" y="1701"/>
                    <a:pt x="525" y="1702"/>
                    <a:pt x="526" y="1701"/>
                  </a:cubicBezTo>
                  <a:cubicBezTo>
                    <a:pt x="527" y="1701"/>
                    <a:pt x="525" y="1698"/>
                    <a:pt x="526" y="1697"/>
                  </a:cubicBezTo>
                  <a:cubicBezTo>
                    <a:pt x="527" y="1695"/>
                    <a:pt x="530" y="1694"/>
                    <a:pt x="532" y="1692"/>
                  </a:cubicBezTo>
                  <a:cubicBezTo>
                    <a:pt x="544" y="1677"/>
                    <a:pt x="559" y="1664"/>
                    <a:pt x="570" y="1648"/>
                  </a:cubicBezTo>
                  <a:cubicBezTo>
                    <a:pt x="580" y="1644"/>
                    <a:pt x="578" y="1630"/>
                    <a:pt x="589" y="1627"/>
                  </a:cubicBezTo>
                  <a:cubicBezTo>
                    <a:pt x="590" y="1616"/>
                    <a:pt x="599" y="1611"/>
                    <a:pt x="602" y="1600"/>
                  </a:cubicBezTo>
                  <a:cubicBezTo>
                    <a:pt x="607" y="1598"/>
                    <a:pt x="604" y="1589"/>
                    <a:pt x="610" y="1588"/>
                  </a:cubicBezTo>
                  <a:cubicBezTo>
                    <a:pt x="609" y="1581"/>
                    <a:pt x="616" y="1580"/>
                    <a:pt x="615" y="1573"/>
                  </a:cubicBezTo>
                  <a:cubicBezTo>
                    <a:pt x="617" y="1568"/>
                    <a:pt x="621" y="1566"/>
                    <a:pt x="621" y="1559"/>
                  </a:cubicBezTo>
                  <a:cubicBezTo>
                    <a:pt x="621" y="1556"/>
                    <a:pt x="624" y="1555"/>
                    <a:pt x="622" y="1550"/>
                  </a:cubicBezTo>
                  <a:cubicBezTo>
                    <a:pt x="625" y="1550"/>
                    <a:pt x="627" y="1546"/>
                    <a:pt x="624" y="1546"/>
                  </a:cubicBezTo>
                  <a:cubicBezTo>
                    <a:pt x="619" y="1550"/>
                    <a:pt x="618" y="1558"/>
                    <a:pt x="615" y="1564"/>
                  </a:cubicBezTo>
                  <a:cubicBezTo>
                    <a:pt x="610" y="1569"/>
                    <a:pt x="610" y="1577"/>
                    <a:pt x="605" y="1582"/>
                  </a:cubicBezTo>
                  <a:cubicBezTo>
                    <a:pt x="601" y="1597"/>
                    <a:pt x="590" y="1606"/>
                    <a:pt x="586" y="1621"/>
                  </a:cubicBezTo>
                  <a:cubicBezTo>
                    <a:pt x="577" y="1626"/>
                    <a:pt x="574" y="1637"/>
                    <a:pt x="566" y="1644"/>
                  </a:cubicBezTo>
                  <a:cubicBezTo>
                    <a:pt x="557" y="1650"/>
                    <a:pt x="554" y="1661"/>
                    <a:pt x="543" y="1665"/>
                  </a:cubicBezTo>
                  <a:cubicBezTo>
                    <a:pt x="537" y="1674"/>
                    <a:pt x="531" y="1682"/>
                    <a:pt x="523" y="1688"/>
                  </a:cubicBezTo>
                  <a:cubicBezTo>
                    <a:pt x="522" y="1694"/>
                    <a:pt x="513" y="1694"/>
                    <a:pt x="513" y="1700"/>
                  </a:cubicBezTo>
                  <a:cubicBezTo>
                    <a:pt x="512" y="1703"/>
                    <a:pt x="509" y="1704"/>
                    <a:pt x="509" y="1707"/>
                  </a:cubicBezTo>
                  <a:cubicBezTo>
                    <a:pt x="505" y="1707"/>
                    <a:pt x="505" y="1710"/>
                    <a:pt x="503" y="1712"/>
                  </a:cubicBezTo>
                  <a:cubicBezTo>
                    <a:pt x="494" y="1717"/>
                    <a:pt x="490" y="1728"/>
                    <a:pt x="482" y="1735"/>
                  </a:cubicBezTo>
                  <a:cubicBezTo>
                    <a:pt x="478" y="1744"/>
                    <a:pt x="469" y="1750"/>
                    <a:pt x="467" y="1762"/>
                  </a:cubicBezTo>
                  <a:cubicBezTo>
                    <a:pt x="462" y="1765"/>
                    <a:pt x="459" y="1769"/>
                    <a:pt x="459" y="1776"/>
                  </a:cubicBezTo>
                  <a:cubicBezTo>
                    <a:pt x="454" y="1779"/>
                    <a:pt x="452" y="1783"/>
                    <a:pt x="451" y="1790"/>
                  </a:cubicBezTo>
                  <a:cubicBezTo>
                    <a:pt x="443" y="1797"/>
                    <a:pt x="439" y="1807"/>
                    <a:pt x="438" y="1821"/>
                  </a:cubicBezTo>
                  <a:cubicBezTo>
                    <a:pt x="431" y="1820"/>
                    <a:pt x="436" y="1828"/>
                    <a:pt x="432" y="1830"/>
                  </a:cubicBezTo>
                  <a:cubicBezTo>
                    <a:pt x="428" y="1831"/>
                    <a:pt x="431" y="1839"/>
                    <a:pt x="426" y="1839"/>
                  </a:cubicBezTo>
                  <a:cubicBezTo>
                    <a:pt x="429" y="1846"/>
                    <a:pt x="423" y="1846"/>
                    <a:pt x="423" y="1851"/>
                  </a:cubicBezTo>
                  <a:cubicBezTo>
                    <a:pt x="424" y="1857"/>
                    <a:pt x="423" y="1862"/>
                    <a:pt x="419" y="1864"/>
                  </a:cubicBezTo>
                  <a:cubicBezTo>
                    <a:pt x="419" y="1874"/>
                    <a:pt x="413" y="1879"/>
                    <a:pt x="415" y="1891"/>
                  </a:cubicBezTo>
                  <a:cubicBezTo>
                    <a:pt x="408" y="1895"/>
                    <a:pt x="412" y="1908"/>
                    <a:pt x="405" y="1913"/>
                  </a:cubicBezTo>
                  <a:cubicBezTo>
                    <a:pt x="404" y="1904"/>
                    <a:pt x="411" y="1903"/>
                    <a:pt x="406" y="1896"/>
                  </a:cubicBezTo>
                  <a:cubicBezTo>
                    <a:pt x="407" y="1891"/>
                    <a:pt x="411" y="1890"/>
                    <a:pt x="410" y="1884"/>
                  </a:cubicBezTo>
                  <a:cubicBezTo>
                    <a:pt x="407" y="1876"/>
                    <a:pt x="415" y="1878"/>
                    <a:pt x="413" y="1871"/>
                  </a:cubicBezTo>
                  <a:cubicBezTo>
                    <a:pt x="411" y="1871"/>
                    <a:pt x="412" y="1869"/>
                    <a:pt x="413" y="1867"/>
                  </a:cubicBezTo>
                  <a:cubicBezTo>
                    <a:pt x="413" y="1864"/>
                    <a:pt x="414" y="1862"/>
                    <a:pt x="415" y="1860"/>
                  </a:cubicBezTo>
                  <a:cubicBezTo>
                    <a:pt x="418" y="1857"/>
                    <a:pt x="415" y="1850"/>
                    <a:pt x="418" y="1847"/>
                  </a:cubicBezTo>
                  <a:cubicBezTo>
                    <a:pt x="423" y="1829"/>
                    <a:pt x="430" y="1814"/>
                    <a:pt x="434" y="1797"/>
                  </a:cubicBezTo>
                  <a:cubicBezTo>
                    <a:pt x="437" y="1797"/>
                    <a:pt x="435" y="1795"/>
                    <a:pt x="436" y="1793"/>
                  </a:cubicBezTo>
                  <a:cubicBezTo>
                    <a:pt x="437" y="1792"/>
                    <a:pt x="440" y="1790"/>
                    <a:pt x="440" y="1788"/>
                  </a:cubicBezTo>
                  <a:cubicBezTo>
                    <a:pt x="441" y="1787"/>
                    <a:pt x="440" y="1785"/>
                    <a:pt x="440" y="1784"/>
                  </a:cubicBezTo>
                  <a:cubicBezTo>
                    <a:pt x="441" y="1779"/>
                    <a:pt x="445" y="1780"/>
                    <a:pt x="444" y="1775"/>
                  </a:cubicBezTo>
                  <a:cubicBezTo>
                    <a:pt x="448" y="1768"/>
                    <a:pt x="451" y="1760"/>
                    <a:pt x="455" y="1752"/>
                  </a:cubicBezTo>
                  <a:cubicBezTo>
                    <a:pt x="461" y="1747"/>
                    <a:pt x="460" y="1736"/>
                    <a:pt x="467" y="1732"/>
                  </a:cubicBezTo>
                  <a:cubicBezTo>
                    <a:pt x="467" y="1726"/>
                    <a:pt x="470" y="1724"/>
                    <a:pt x="473" y="1720"/>
                  </a:cubicBezTo>
                  <a:cubicBezTo>
                    <a:pt x="476" y="1717"/>
                    <a:pt x="475" y="1712"/>
                    <a:pt x="478" y="1709"/>
                  </a:cubicBezTo>
                  <a:cubicBezTo>
                    <a:pt x="481" y="1707"/>
                    <a:pt x="482" y="1703"/>
                    <a:pt x="484" y="1700"/>
                  </a:cubicBezTo>
                  <a:cubicBezTo>
                    <a:pt x="487" y="1696"/>
                    <a:pt x="490" y="1694"/>
                    <a:pt x="490" y="1689"/>
                  </a:cubicBezTo>
                  <a:cubicBezTo>
                    <a:pt x="495" y="1687"/>
                    <a:pt x="495" y="1681"/>
                    <a:pt x="498" y="1679"/>
                  </a:cubicBezTo>
                  <a:cubicBezTo>
                    <a:pt x="501" y="1676"/>
                    <a:pt x="504" y="1673"/>
                    <a:pt x="504" y="1668"/>
                  </a:cubicBezTo>
                  <a:cubicBezTo>
                    <a:pt x="514" y="1666"/>
                    <a:pt x="512" y="1654"/>
                    <a:pt x="520" y="1651"/>
                  </a:cubicBezTo>
                  <a:cubicBezTo>
                    <a:pt x="521" y="1647"/>
                    <a:pt x="524" y="1644"/>
                    <a:pt x="526" y="1640"/>
                  </a:cubicBezTo>
                  <a:cubicBezTo>
                    <a:pt x="531" y="1639"/>
                    <a:pt x="530" y="1633"/>
                    <a:pt x="534" y="1631"/>
                  </a:cubicBezTo>
                  <a:cubicBezTo>
                    <a:pt x="537" y="1623"/>
                    <a:pt x="544" y="1619"/>
                    <a:pt x="546" y="1610"/>
                  </a:cubicBezTo>
                  <a:cubicBezTo>
                    <a:pt x="551" y="1609"/>
                    <a:pt x="550" y="1603"/>
                    <a:pt x="554" y="1601"/>
                  </a:cubicBezTo>
                  <a:cubicBezTo>
                    <a:pt x="554" y="1596"/>
                    <a:pt x="561" y="1596"/>
                    <a:pt x="560" y="1590"/>
                  </a:cubicBezTo>
                  <a:cubicBezTo>
                    <a:pt x="564" y="1584"/>
                    <a:pt x="568" y="1577"/>
                    <a:pt x="571" y="1569"/>
                  </a:cubicBezTo>
                  <a:cubicBezTo>
                    <a:pt x="570" y="1563"/>
                    <a:pt x="576" y="1562"/>
                    <a:pt x="575" y="1556"/>
                  </a:cubicBezTo>
                  <a:cubicBezTo>
                    <a:pt x="579" y="1554"/>
                    <a:pt x="575" y="1546"/>
                    <a:pt x="581" y="1544"/>
                  </a:cubicBezTo>
                  <a:cubicBezTo>
                    <a:pt x="578" y="1534"/>
                    <a:pt x="582" y="1530"/>
                    <a:pt x="583" y="1522"/>
                  </a:cubicBezTo>
                  <a:cubicBezTo>
                    <a:pt x="581" y="1513"/>
                    <a:pt x="584" y="1508"/>
                    <a:pt x="584" y="1500"/>
                  </a:cubicBezTo>
                  <a:cubicBezTo>
                    <a:pt x="582" y="1493"/>
                    <a:pt x="590" y="1483"/>
                    <a:pt x="580" y="1481"/>
                  </a:cubicBezTo>
                  <a:cubicBezTo>
                    <a:pt x="580" y="1495"/>
                    <a:pt x="578" y="1507"/>
                    <a:pt x="579" y="1523"/>
                  </a:cubicBezTo>
                  <a:cubicBezTo>
                    <a:pt x="573" y="1529"/>
                    <a:pt x="577" y="1544"/>
                    <a:pt x="570" y="1550"/>
                  </a:cubicBezTo>
                  <a:cubicBezTo>
                    <a:pt x="568" y="1560"/>
                    <a:pt x="563" y="1568"/>
                    <a:pt x="561" y="1579"/>
                  </a:cubicBezTo>
                  <a:cubicBezTo>
                    <a:pt x="554" y="1582"/>
                    <a:pt x="554" y="1592"/>
                    <a:pt x="547" y="1595"/>
                  </a:cubicBezTo>
                  <a:cubicBezTo>
                    <a:pt x="548" y="1600"/>
                    <a:pt x="544" y="1602"/>
                    <a:pt x="541" y="1604"/>
                  </a:cubicBezTo>
                  <a:cubicBezTo>
                    <a:pt x="540" y="1608"/>
                    <a:pt x="541" y="1613"/>
                    <a:pt x="535" y="1613"/>
                  </a:cubicBezTo>
                  <a:cubicBezTo>
                    <a:pt x="528" y="1626"/>
                    <a:pt x="520" y="1638"/>
                    <a:pt x="509" y="1648"/>
                  </a:cubicBezTo>
                  <a:cubicBezTo>
                    <a:pt x="510" y="1653"/>
                    <a:pt x="506" y="1655"/>
                    <a:pt x="503" y="1657"/>
                  </a:cubicBezTo>
                  <a:cubicBezTo>
                    <a:pt x="503" y="1661"/>
                    <a:pt x="499" y="1663"/>
                    <a:pt x="497" y="1666"/>
                  </a:cubicBezTo>
                  <a:cubicBezTo>
                    <a:pt x="494" y="1673"/>
                    <a:pt x="487" y="1676"/>
                    <a:pt x="485" y="1684"/>
                  </a:cubicBezTo>
                  <a:cubicBezTo>
                    <a:pt x="481" y="1690"/>
                    <a:pt x="477" y="1696"/>
                    <a:pt x="474" y="1703"/>
                  </a:cubicBezTo>
                  <a:cubicBezTo>
                    <a:pt x="471" y="1705"/>
                    <a:pt x="470" y="1709"/>
                    <a:pt x="468" y="1712"/>
                  </a:cubicBezTo>
                  <a:cubicBezTo>
                    <a:pt x="466" y="1712"/>
                    <a:pt x="465" y="1714"/>
                    <a:pt x="464" y="1714"/>
                  </a:cubicBezTo>
                  <a:cubicBezTo>
                    <a:pt x="464" y="1717"/>
                    <a:pt x="463" y="1720"/>
                    <a:pt x="462" y="1717"/>
                  </a:cubicBezTo>
                  <a:cubicBezTo>
                    <a:pt x="462" y="1711"/>
                    <a:pt x="468" y="1710"/>
                    <a:pt x="467" y="1703"/>
                  </a:cubicBezTo>
                  <a:cubicBezTo>
                    <a:pt x="470" y="1702"/>
                    <a:pt x="469" y="1698"/>
                    <a:pt x="471" y="1696"/>
                  </a:cubicBezTo>
                  <a:cubicBezTo>
                    <a:pt x="474" y="1695"/>
                    <a:pt x="475" y="1693"/>
                    <a:pt x="475" y="1690"/>
                  </a:cubicBezTo>
                  <a:cubicBezTo>
                    <a:pt x="480" y="1687"/>
                    <a:pt x="482" y="1682"/>
                    <a:pt x="483" y="1676"/>
                  </a:cubicBezTo>
                  <a:cubicBezTo>
                    <a:pt x="487" y="1673"/>
                    <a:pt x="490" y="1668"/>
                    <a:pt x="490" y="1662"/>
                  </a:cubicBezTo>
                  <a:cubicBezTo>
                    <a:pt x="494" y="1659"/>
                    <a:pt x="495" y="1654"/>
                    <a:pt x="496" y="1649"/>
                  </a:cubicBezTo>
                  <a:cubicBezTo>
                    <a:pt x="500" y="1646"/>
                    <a:pt x="503" y="1641"/>
                    <a:pt x="504" y="1635"/>
                  </a:cubicBezTo>
                  <a:cubicBezTo>
                    <a:pt x="511" y="1628"/>
                    <a:pt x="515" y="1618"/>
                    <a:pt x="519" y="1608"/>
                  </a:cubicBezTo>
                  <a:cubicBezTo>
                    <a:pt x="525" y="1599"/>
                    <a:pt x="529" y="1590"/>
                    <a:pt x="533" y="1581"/>
                  </a:cubicBezTo>
                  <a:cubicBezTo>
                    <a:pt x="538" y="1571"/>
                    <a:pt x="542" y="1562"/>
                    <a:pt x="544" y="1549"/>
                  </a:cubicBezTo>
                  <a:cubicBezTo>
                    <a:pt x="550" y="1542"/>
                    <a:pt x="548" y="1527"/>
                    <a:pt x="552" y="1518"/>
                  </a:cubicBezTo>
                  <a:cubicBezTo>
                    <a:pt x="553" y="1505"/>
                    <a:pt x="553" y="1491"/>
                    <a:pt x="554" y="1479"/>
                  </a:cubicBezTo>
                  <a:cubicBezTo>
                    <a:pt x="553" y="1464"/>
                    <a:pt x="552" y="1447"/>
                    <a:pt x="551" y="1435"/>
                  </a:cubicBezTo>
                  <a:cubicBezTo>
                    <a:pt x="551" y="1431"/>
                    <a:pt x="552" y="1424"/>
                    <a:pt x="548" y="1422"/>
                  </a:cubicBezTo>
                  <a:cubicBezTo>
                    <a:pt x="544" y="1432"/>
                    <a:pt x="549" y="1437"/>
                    <a:pt x="547" y="1446"/>
                  </a:cubicBezTo>
                  <a:cubicBezTo>
                    <a:pt x="548" y="1457"/>
                    <a:pt x="549" y="1468"/>
                    <a:pt x="550" y="1479"/>
                  </a:cubicBezTo>
                  <a:cubicBezTo>
                    <a:pt x="548" y="1493"/>
                    <a:pt x="546" y="1507"/>
                    <a:pt x="546" y="1523"/>
                  </a:cubicBezTo>
                  <a:cubicBezTo>
                    <a:pt x="542" y="1527"/>
                    <a:pt x="542" y="1535"/>
                    <a:pt x="541" y="1543"/>
                  </a:cubicBezTo>
                  <a:cubicBezTo>
                    <a:pt x="536" y="1547"/>
                    <a:pt x="537" y="1557"/>
                    <a:pt x="534" y="1563"/>
                  </a:cubicBezTo>
                  <a:cubicBezTo>
                    <a:pt x="530" y="1564"/>
                    <a:pt x="533" y="1571"/>
                    <a:pt x="530" y="1572"/>
                  </a:cubicBezTo>
                  <a:cubicBezTo>
                    <a:pt x="526" y="1573"/>
                    <a:pt x="529" y="1580"/>
                    <a:pt x="524" y="1581"/>
                  </a:cubicBezTo>
                  <a:cubicBezTo>
                    <a:pt x="524" y="1585"/>
                    <a:pt x="523" y="1589"/>
                    <a:pt x="520" y="1590"/>
                  </a:cubicBezTo>
                  <a:cubicBezTo>
                    <a:pt x="516" y="1591"/>
                    <a:pt x="521" y="1600"/>
                    <a:pt x="514" y="1599"/>
                  </a:cubicBezTo>
                  <a:cubicBezTo>
                    <a:pt x="508" y="1611"/>
                    <a:pt x="503" y="1625"/>
                    <a:pt x="495" y="1636"/>
                  </a:cubicBezTo>
                  <a:cubicBezTo>
                    <a:pt x="493" y="1642"/>
                    <a:pt x="491" y="1650"/>
                    <a:pt x="485" y="1654"/>
                  </a:cubicBezTo>
                  <a:cubicBezTo>
                    <a:pt x="483" y="1661"/>
                    <a:pt x="481" y="1668"/>
                    <a:pt x="476" y="1672"/>
                  </a:cubicBezTo>
                  <a:cubicBezTo>
                    <a:pt x="475" y="1680"/>
                    <a:pt x="471" y="1684"/>
                    <a:pt x="466" y="1688"/>
                  </a:cubicBezTo>
                  <a:cubicBezTo>
                    <a:pt x="462" y="1694"/>
                    <a:pt x="463" y="1703"/>
                    <a:pt x="456" y="1706"/>
                  </a:cubicBezTo>
                  <a:cubicBezTo>
                    <a:pt x="455" y="1714"/>
                    <a:pt x="451" y="1719"/>
                    <a:pt x="447" y="1724"/>
                  </a:cubicBezTo>
                  <a:cubicBezTo>
                    <a:pt x="444" y="1731"/>
                    <a:pt x="441" y="1737"/>
                    <a:pt x="437" y="1743"/>
                  </a:cubicBezTo>
                  <a:cubicBezTo>
                    <a:pt x="431" y="1755"/>
                    <a:pt x="427" y="1769"/>
                    <a:pt x="420" y="1781"/>
                  </a:cubicBezTo>
                  <a:cubicBezTo>
                    <a:pt x="420" y="1785"/>
                    <a:pt x="414" y="1784"/>
                    <a:pt x="416" y="1790"/>
                  </a:cubicBezTo>
                  <a:cubicBezTo>
                    <a:pt x="416" y="1794"/>
                    <a:pt x="410" y="1794"/>
                    <a:pt x="413" y="1801"/>
                  </a:cubicBezTo>
                  <a:cubicBezTo>
                    <a:pt x="408" y="1806"/>
                    <a:pt x="410" y="1816"/>
                    <a:pt x="403" y="1819"/>
                  </a:cubicBezTo>
                  <a:cubicBezTo>
                    <a:pt x="405" y="1836"/>
                    <a:pt x="396" y="1843"/>
                    <a:pt x="397" y="1859"/>
                  </a:cubicBezTo>
                  <a:cubicBezTo>
                    <a:pt x="394" y="1860"/>
                    <a:pt x="396" y="1864"/>
                    <a:pt x="396" y="1868"/>
                  </a:cubicBezTo>
                  <a:cubicBezTo>
                    <a:pt x="391" y="1868"/>
                    <a:pt x="395" y="1876"/>
                    <a:pt x="394" y="1879"/>
                  </a:cubicBezTo>
                  <a:cubicBezTo>
                    <a:pt x="388" y="1878"/>
                    <a:pt x="397" y="1889"/>
                    <a:pt x="390" y="1888"/>
                  </a:cubicBezTo>
                  <a:cubicBezTo>
                    <a:pt x="390" y="1891"/>
                    <a:pt x="394" y="1899"/>
                    <a:pt x="389" y="1899"/>
                  </a:cubicBezTo>
                  <a:cubicBezTo>
                    <a:pt x="382" y="1892"/>
                    <a:pt x="391" y="1884"/>
                    <a:pt x="390" y="1875"/>
                  </a:cubicBezTo>
                  <a:cubicBezTo>
                    <a:pt x="389" y="1864"/>
                    <a:pt x="391" y="1864"/>
                    <a:pt x="388" y="1855"/>
                  </a:cubicBezTo>
                  <a:cubicBezTo>
                    <a:pt x="391" y="1841"/>
                    <a:pt x="392" y="1826"/>
                    <a:pt x="394" y="1811"/>
                  </a:cubicBezTo>
                  <a:cubicBezTo>
                    <a:pt x="398" y="1811"/>
                    <a:pt x="395" y="1804"/>
                    <a:pt x="398" y="1802"/>
                  </a:cubicBezTo>
                  <a:cubicBezTo>
                    <a:pt x="399" y="1799"/>
                    <a:pt x="400" y="1796"/>
                    <a:pt x="399" y="1791"/>
                  </a:cubicBezTo>
                  <a:cubicBezTo>
                    <a:pt x="401" y="1785"/>
                    <a:pt x="405" y="1780"/>
                    <a:pt x="404" y="1771"/>
                  </a:cubicBezTo>
                  <a:cubicBezTo>
                    <a:pt x="411" y="1761"/>
                    <a:pt x="414" y="1747"/>
                    <a:pt x="421" y="1737"/>
                  </a:cubicBezTo>
                  <a:cubicBezTo>
                    <a:pt x="422" y="1730"/>
                    <a:pt x="427" y="1726"/>
                    <a:pt x="429" y="1719"/>
                  </a:cubicBezTo>
                  <a:cubicBezTo>
                    <a:pt x="430" y="1712"/>
                    <a:pt x="435" y="1708"/>
                    <a:pt x="434" y="1699"/>
                  </a:cubicBezTo>
                  <a:cubicBezTo>
                    <a:pt x="440" y="1699"/>
                    <a:pt x="439" y="1694"/>
                    <a:pt x="440" y="1690"/>
                  </a:cubicBezTo>
                  <a:cubicBezTo>
                    <a:pt x="444" y="1688"/>
                    <a:pt x="445" y="1684"/>
                    <a:pt x="446" y="1679"/>
                  </a:cubicBezTo>
                  <a:cubicBezTo>
                    <a:pt x="451" y="1672"/>
                    <a:pt x="455" y="1665"/>
                    <a:pt x="457" y="1656"/>
                  </a:cubicBezTo>
                  <a:cubicBezTo>
                    <a:pt x="462" y="1649"/>
                    <a:pt x="466" y="1642"/>
                    <a:pt x="469" y="1633"/>
                  </a:cubicBezTo>
                  <a:cubicBezTo>
                    <a:pt x="473" y="1631"/>
                    <a:pt x="474" y="1627"/>
                    <a:pt x="475" y="1622"/>
                  </a:cubicBezTo>
                  <a:cubicBezTo>
                    <a:pt x="481" y="1622"/>
                    <a:pt x="480" y="1616"/>
                    <a:pt x="480" y="1611"/>
                  </a:cubicBezTo>
                  <a:cubicBezTo>
                    <a:pt x="487" y="1606"/>
                    <a:pt x="488" y="1595"/>
                    <a:pt x="492" y="1588"/>
                  </a:cubicBezTo>
                  <a:cubicBezTo>
                    <a:pt x="496" y="1580"/>
                    <a:pt x="500" y="1573"/>
                    <a:pt x="501" y="1563"/>
                  </a:cubicBezTo>
                  <a:cubicBezTo>
                    <a:pt x="505" y="1561"/>
                    <a:pt x="502" y="1553"/>
                    <a:pt x="507" y="1552"/>
                  </a:cubicBezTo>
                  <a:cubicBezTo>
                    <a:pt x="508" y="1548"/>
                    <a:pt x="510" y="1544"/>
                    <a:pt x="510" y="1538"/>
                  </a:cubicBezTo>
                  <a:cubicBezTo>
                    <a:pt x="509" y="1532"/>
                    <a:pt x="517" y="1533"/>
                    <a:pt x="514" y="1525"/>
                  </a:cubicBezTo>
                  <a:cubicBezTo>
                    <a:pt x="519" y="1524"/>
                    <a:pt x="515" y="1515"/>
                    <a:pt x="519" y="1514"/>
                  </a:cubicBezTo>
                  <a:cubicBezTo>
                    <a:pt x="518" y="1501"/>
                    <a:pt x="521" y="1492"/>
                    <a:pt x="521" y="1481"/>
                  </a:cubicBezTo>
                  <a:cubicBezTo>
                    <a:pt x="521" y="1472"/>
                    <a:pt x="520" y="1463"/>
                    <a:pt x="520" y="1455"/>
                  </a:cubicBezTo>
                  <a:cubicBezTo>
                    <a:pt x="520" y="1449"/>
                    <a:pt x="515" y="1450"/>
                    <a:pt x="517" y="1444"/>
                  </a:cubicBezTo>
                  <a:cubicBezTo>
                    <a:pt x="516" y="1440"/>
                    <a:pt x="518" y="1433"/>
                    <a:pt x="512" y="1436"/>
                  </a:cubicBezTo>
                  <a:cubicBezTo>
                    <a:pt x="517" y="1459"/>
                    <a:pt x="515" y="1485"/>
                    <a:pt x="513" y="1512"/>
                  </a:cubicBezTo>
                  <a:cubicBezTo>
                    <a:pt x="509" y="1516"/>
                    <a:pt x="509" y="1523"/>
                    <a:pt x="505" y="1526"/>
                  </a:cubicBezTo>
                  <a:cubicBezTo>
                    <a:pt x="507" y="1535"/>
                    <a:pt x="501" y="1536"/>
                    <a:pt x="502" y="1543"/>
                  </a:cubicBezTo>
                  <a:cubicBezTo>
                    <a:pt x="498" y="1547"/>
                    <a:pt x="498" y="1553"/>
                    <a:pt x="496" y="1559"/>
                  </a:cubicBezTo>
                  <a:cubicBezTo>
                    <a:pt x="494" y="1564"/>
                    <a:pt x="491" y="1568"/>
                    <a:pt x="489" y="1573"/>
                  </a:cubicBezTo>
                  <a:cubicBezTo>
                    <a:pt x="489" y="1577"/>
                    <a:pt x="486" y="1578"/>
                    <a:pt x="487" y="1582"/>
                  </a:cubicBezTo>
                  <a:cubicBezTo>
                    <a:pt x="483" y="1582"/>
                    <a:pt x="486" y="1588"/>
                    <a:pt x="483" y="1588"/>
                  </a:cubicBezTo>
                  <a:cubicBezTo>
                    <a:pt x="479" y="1592"/>
                    <a:pt x="483" y="1602"/>
                    <a:pt x="475" y="1602"/>
                  </a:cubicBezTo>
                  <a:cubicBezTo>
                    <a:pt x="474" y="1615"/>
                    <a:pt x="464" y="1621"/>
                    <a:pt x="462" y="1634"/>
                  </a:cubicBezTo>
                  <a:cubicBezTo>
                    <a:pt x="454" y="1640"/>
                    <a:pt x="453" y="1653"/>
                    <a:pt x="444" y="1659"/>
                  </a:cubicBezTo>
                  <a:cubicBezTo>
                    <a:pt x="443" y="1672"/>
                    <a:pt x="434" y="1679"/>
                    <a:pt x="431" y="1690"/>
                  </a:cubicBezTo>
                  <a:cubicBezTo>
                    <a:pt x="426" y="1699"/>
                    <a:pt x="422" y="1710"/>
                    <a:pt x="418" y="1720"/>
                  </a:cubicBezTo>
                  <a:cubicBezTo>
                    <a:pt x="416" y="1725"/>
                    <a:pt x="414" y="1730"/>
                    <a:pt x="410" y="1733"/>
                  </a:cubicBezTo>
                  <a:cubicBezTo>
                    <a:pt x="406" y="1738"/>
                    <a:pt x="409" y="1747"/>
                    <a:pt x="403" y="1749"/>
                  </a:cubicBezTo>
                  <a:cubicBezTo>
                    <a:pt x="409" y="1727"/>
                    <a:pt x="417" y="1705"/>
                    <a:pt x="426" y="1684"/>
                  </a:cubicBezTo>
                  <a:cubicBezTo>
                    <a:pt x="430" y="1681"/>
                    <a:pt x="430" y="1673"/>
                    <a:pt x="432" y="1669"/>
                  </a:cubicBezTo>
                  <a:cubicBezTo>
                    <a:pt x="434" y="1663"/>
                    <a:pt x="439" y="1660"/>
                    <a:pt x="440" y="1653"/>
                  </a:cubicBezTo>
                  <a:cubicBezTo>
                    <a:pt x="442" y="1648"/>
                    <a:pt x="443" y="1642"/>
                    <a:pt x="445" y="1637"/>
                  </a:cubicBezTo>
                  <a:cubicBezTo>
                    <a:pt x="450" y="1634"/>
                    <a:pt x="447" y="1624"/>
                    <a:pt x="453" y="1621"/>
                  </a:cubicBezTo>
                  <a:cubicBezTo>
                    <a:pt x="452" y="1614"/>
                    <a:pt x="459" y="1613"/>
                    <a:pt x="458" y="1606"/>
                  </a:cubicBezTo>
                  <a:cubicBezTo>
                    <a:pt x="462" y="1602"/>
                    <a:pt x="461" y="1593"/>
                    <a:pt x="466" y="1590"/>
                  </a:cubicBezTo>
                  <a:cubicBezTo>
                    <a:pt x="466" y="1576"/>
                    <a:pt x="475" y="1570"/>
                    <a:pt x="476" y="1556"/>
                  </a:cubicBezTo>
                  <a:cubicBezTo>
                    <a:pt x="480" y="1553"/>
                    <a:pt x="480" y="1545"/>
                    <a:pt x="482" y="1540"/>
                  </a:cubicBezTo>
                  <a:cubicBezTo>
                    <a:pt x="482" y="1533"/>
                    <a:pt x="485" y="1528"/>
                    <a:pt x="485" y="1521"/>
                  </a:cubicBezTo>
                  <a:cubicBezTo>
                    <a:pt x="489" y="1510"/>
                    <a:pt x="488" y="1494"/>
                    <a:pt x="491" y="1483"/>
                  </a:cubicBezTo>
                  <a:cubicBezTo>
                    <a:pt x="489" y="1465"/>
                    <a:pt x="491" y="1464"/>
                    <a:pt x="491" y="1448"/>
                  </a:cubicBezTo>
                  <a:cubicBezTo>
                    <a:pt x="492" y="1442"/>
                    <a:pt x="487" y="1431"/>
                    <a:pt x="492" y="1428"/>
                  </a:cubicBezTo>
                  <a:cubicBezTo>
                    <a:pt x="490" y="1418"/>
                    <a:pt x="489" y="1420"/>
                    <a:pt x="490" y="1411"/>
                  </a:cubicBezTo>
                  <a:cubicBezTo>
                    <a:pt x="487" y="1401"/>
                    <a:pt x="485" y="1390"/>
                    <a:pt x="484" y="1379"/>
                  </a:cubicBezTo>
                  <a:cubicBezTo>
                    <a:pt x="477" y="1379"/>
                    <a:pt x="484" y="1365"/>
                    <a:pt x="478" y="1366"/>
                  </a:cubicBezTo>
                  <a:cubicBezTo>
                    <a:pt x="478" y="1359"/>
                    <a:pt x="478" y="1353"/>
                    <a:pt x="473" y="1351"/>
                  </a:cubicBezTo>
                  <a:cubicBezTo>
                    <a:pt x="474" y="1371"/>
                    <a:pt x="480" y="1385"/>
                    <a:pt x="483" y="1403"/>
                  </a:cubicBezTo>
                  <a:cubicBezTo>
                    <a:pt x="484" y="1415"/>
                    <a:pt x="485" y="1427"/>
                    <a:pt x="486" y="1440"/>
                  </a:cubicBezTo>
                  <a:cubicBezTo>
                    <a:pt x="483" y="1453"/>
                    <a:pt x="486" y="1473"/>
                    <a:pt x="482" y="1486"/>
                  </a:cubicBezTo>
                  <a:cubicBezTo>
                    <a:pt x="487" y="1491"/>
                    <a:pt x="478" y="1495"/>
                    <a:pt x="482" y="1506"/>
                  </a:cubicBezTo>
                  <a:cubicBezTo>
                    <a:pt x="477" y="1505"/>
                    <a:pt x="481" y="1513"/>
                    <a:pt x="480" y="1517"/>
                  </a:cubicBezTo>
                  <a:cubicBezTo>
                    <a:pt x="477" y="1518"/>
                    <a:pt x="480" y="1525"/>
                    <a:pt x="476" y="1526"/>
                  </a:cubicBezTo>
                  <a:cubicBezTo>
                    <a:pt x="478" y="1531"/>
                    <a:pt x="477" y="1534"/>
                    <a:pt x="475" y="1537"/>
                  </a:cubicBezTo>
                  <a:cubicBezTo>
                    <a:pt x="472" y="1538"/>
                    <a:pt x="475" y="1545"/>
                    <a:pt x="471" y="1546"/>
                  </a:cubicBezTo>
                  <a:cubicBezTo>
                    <a:pt x="470" y="1552"/>
                    <a:pt x="470" y="1561"/>
                    <a:pt x="464" y="1564"/>
                  </a:cubicBezTo>
                  <a:cubicBezTo>
                    <a:pt x="459" y="1577"/>
                    <a:pt x="456" y="1591"/>
                    <a:pt x="451" y="1604"/>
                  </a:cubicBezTo>
                  <a:cubicBezTo>
                    <a:pt x="450" y="1611"/>
                    <a:pt x="445" y="1614"/>
                    <a:pt x="444" y="1622"/>
                  </a:cubicBezTo>
                  <a:cubicBezTo>
                    <a:pt x="441" y="1628"/>
                    <a:pt x="437" y="1632"/>
                    <a:pt x="436" y="1640"/>
                  </a:cubicBezTo>
                  <a:cubicBezTo>
                    <a:pt x="433" y="1645"/>
                    <a:pt x="431" y="1652"/>
                    <a:pt x="429" y="1658"/>
                  </a:cubicBezTo>
                  <a:cubicBezTo>
                    <a:pt x="422" y="1660"/>
                    <a:pt x="425" y="1672"/>
                    <a:pt x="419" y="1676"/>
                  </a:cubicBezTo>
                  <a:cubicBezTo>
                    <a:pt x="418" y="1683"/>
                    <a:pt x="416" y="1689"/>
                    <a:pt x="412" y="1694"/>
                  </a:cubicBezTo>
                  <a:cubicBezTo>
                    <a:pt x="412" y="1698"/>
                    <a:pt x="411" y="1701"/>
                    <a:pt x="408" y="1703"/>
                  </a:cubicBezTo>
                  <a:cubicBezTo>
                    <a:pt x="405" y="1705"/>
                    <a:pt x="408" y="1711"/>
                    <a:pt x="404" y="1712"/>
                  </a:cubicBezTo>
                  <a:cubicBezTo>
                    <a:pt x="402" y="1727"/>
                    <a:pt x="397" y="1739"/>
                    <a:pt x="390" y="1750"/>
                  </a:cubicBezTo>
                  <a:cubicBezTo>
                    <a:pt x="390" y="1762"/>
                    <a:pt x="384" y="1769"/>
                    <a:pt x="383" y="1779"/>
                  </a:cubicBezTo>
                  <a:cubicBezTo>
                    <a:pt x="379" y="1787"/>
                    <a:pt x="380" y="1800"/>
                    <a:pt x="374" y="1806"/>
                  </a:cubicBezTo>
                  <a:cubicBezTo>
                    <a:pt x="374" y="1811"/>
                    <a:pt x="375" y="1816"/>
                    <a:pt x="375" y="1821"/>
                  </a:cubicBezTo>
                  <a:cubicBezTo>
                    <a:pt x="369" y="1821"/>
                    <a:pt x="377" y="1833"/>
                    <a:pt x="371" y="1832"/>
                  </a:cubicBezTo>
                  <a:cubicBezTo>
                    <a:pt x="370" y="1827"/>
                    <a:pt x="362" y="1822"/>
                    <a:pt x="368" y="1815"/>
                  </a:cubicBezTo>
                  <a:cubicBezTo>
                    <a:pt x="366" y="1806"/>
                    <a:pt x="371" y="1803"/>
                    <a:pt x="369" y="1793"/>
                  </a:cubicBezTo>
                  <a:cubicBezTo>
                    <a:pt x="368" y="1777"/>
                    <a:pt x="371" y="1764"/>
                    <a:pt x="372" y="1749"/>
                  </a:cubicBezTo>
                  <a:cubicBezTo>
                    <a:pt x="375" y="1744"/>
                    <a:pt x="375" y="1737"/>
                    <a:pt x="377" y="1731"/>
                  </a:cubicBezTo>
                  <a:cubicBezTo>
                    <a:pt x="377" y="1728"/>
                    <a:pt x="377" y="1725"/>
                    <a:pt x="379" y="1723"/>
                  </a:cubicBezTo>
                  <a:cubicBezTo>
                    <a:pt x="382" y="1721"/>
                    <a:pt x="379" y="1714"/>
                    <a:pt x="383" y="1714"/>
                  </a:cubicBezTo>
                  <a:cubicBezTo>
                    <a:pt x="384" y="1699"/>
                    <a:pt x="395" y="1693"/>
                    <a:pt x="393" y="1676"/>
                  </a:cubicBezTo>
                  <a:cubicBezTo>
                    <a:pt x="397" y="1673"/>
                    <a:pt x="399" y="1669"/>
                    <a:pt x="399" y="1662"/>
                  </a:cubicBezTo>
                  <a:cubicBezTo>
                    <a:pt x="403" y="1659"/>
                    <a:pt x="406" y="1655"/>
                    <a:pt x="406" y="1649"/>
                  </a:cubicBezTo>
                  <a:cubicBezTo>
                    <a:pt x="412" y="1640"/>
                    <a:pt x="415" y="1629"/>
                    <a:pt x="420" y="1619"/>
                  </a:cubicBezTo>
                  <a:cubicBezTo>
                    <a:pt x="423" y="1616"/>
                    <a:pt x="424" y="1610"/>
                    <a:pt x="425" y="1606"/>
                  </a:cubicBezTo>
                  <a:cubicBezTo>
                    <a:pt x="424" y="1598"/>
                    <a:pt x="431" y="1597"/>
                    <a:pt x="431" y="1590"/>
                  </a:cubicBezTo>
                  <a:cubicBezTo>
                    <a:pt x="436" y="1581"/>
                    <a:pt x="440" y="1571"/>
                    <a:pt x="446" y="1563"/>
                  </a:cubicBezTo>
                  <a:cubicBezTo>
                    <a:pt x="447" y="1544"/>
                    <a:pt x="452" y="1529"/>
                    <a:pt x="458" y="1516"/>
                  </a:cubicBezTo>
                  <a:cubicBezTo>
                    <a:pt x="461" y="1509"/>
                    <a:pt x="462" y="1500"/>
                    <a:pt x="465" y="1494"/>
                  </a:cubicBezTo>
                  <a:cubicBezTo>
                    <a:pt x="460" y="1493"/>
                    <a:pt x="468" y="1488"/>
                    <a:pt x="467" y="1485"/>
                  </a:cubicBezTo>
                  <a:cubicBezTo>
                    <a:pt x="468" y="1481"/>
                    <a:pt x="468" y="1476"/>
                    <a:pt x="471" y="1474"/>
                  </a:cubicBezTo>
                  <a:cubicBezTo>
                    <a:pt x="472" y="1470"/>
                    <a:pt x="467" y="1462"/>
                    <a:pt x="472" y="1462"/>
                  </a:cubicBezTo>
                  <a:cubicBezTo>
                    <a:pt x="473" y="1459"/>
                    <a:pt x="469" y="1451"/>
                    <a:pt x="473" y="1451"/>
                  </a:cubicBezTo>
                  <a:cubicBezTo>
                    <a:pt x="474" y="1448"/>
                    <a:pt x="470" y="1440"/>
                    <a:pt x="475" y="1440"/>
                  </a:cubicBezTo>
                  <a:cubicBezTo>
                    <a:pt x="476" y="1437"/>
                    <a:pt x="471" y="1428"/>
                    <a:pt x="476" y="1427"/>
                  </a:cubicBezTo>
                  <a:cubicBezTo>
                    <a:pt x="474" y="1417"/>
                    <a:pt x="479" y="1413"/>
                    <a:pt x="477" y="1403"/>
                  </a:cubicBezTo>
                  <a:cubicBezTo>
                    <a:pt x="478" y="1395"/>
                    <a:pt x="479" y="1386"/>
                    <a:pt x="473" y="1382"/>
                  </a:cubicBezTo>
                  <a:cubicBezTo>
                    <a:pt x="473" y="1417"/>
                    <a:pt x="469" y="1447"/>
                    <a:pt x="462" y="1476"/>
                  </a:cubicBezTo>
                  <a:cubicBezTo>
                    <a:pt x="459" y="1491"/>
                    <a:pt x="456" y="1506"/>
                    <a:pt x="450" y="1519"/>
                  </a:cubicBezTo>
                  <a:cubicBezTo>
                    <a:pt x="446" y="1533"/>
                    <a:pt x="438" y="1544"/>
                    <a:pt x="437" y="1561"/>
                  </a:cubicBezTo>
                  <a:cubicBezTo>
                    <a:pt x="434" y="1564"/>
                    <a:pt x="433" y="1570"/>
                    <a:pt x="430" y="1573"/>
                  </a:cubicBezTo>
                  <a:cubicBezTo>
                    <a:pt x="430" y="1576"/>
                    <a:pt x="430" y="1580"/>
                    <a:pt x="426" y="1579"/>
                  </a:cubicBezTo>
                  <a:cubicBezTo>
                    <a:pt x="426" y="1583"/>
                    <a:pt x="426" y="1587"/>
                    <a:pt x="422" y="1586"/>
                  </a:cubicBezTo>
                  <a:cubicBezTo>
                    <a:pt x="422" y="1597"/>
                    <a:pt x="416" y="1602"/>
                    <a:pt x="415" y="1611"/>
                  </a:cubicBezTo>
                  <a:cubicBezTo>
                    <a:pt x="409" y="1617"/>
                    <a:pt x="409" y="1628"/>
                    <a:pt x="403" y="1633"/>
                  </a:cubicBezTo>
                  <a:cubicBezTo>
                    <a:pt x="401" y="1641"/>
                    <a:pt x="397" y="1649"/>
                    <a:pt x="394" y="1656"/>
                  </a:cubicBezTo>
                  <a:cubicBezTo>
                    <a:pt x="391" y="1664"/>
                    <a:pt x="387" y="1672"/>
                    <a:pt x="382" y="1679"/>
                  </a:cubicBezTo>
                  <a:cubicBezTo>
                    <a:pt x="381" y="1688"/>
                    <a:pt x="379" y="1696"/>
                    <a:pt x="375" y="1703"/>
                  </a:cubicBezTo>
                  <a:cubicBezTo>
                    <a:pt x="377" y="1710"/>
                    <a:pt x="370" y="1708"/>
                    <a:pt x="372" y="1714"/>
                  </a:cubicBezTo>
                  <a:cubicBezTo>
                    <a:pt x="367" y="1716"/>
                    <a:pt x="373" y="1726"/>
                    <a:pt x="366" y="1726"/>
                  </a:cubicBezTo>
                  <a:cubicBezTo>
                    <a:pt x="368" y="1735"/>
                    <a:pt x="366" y="1742"/>
                    <a:pt x="363" y="1748"/>
                  </a:cubicBezTo>
                  <a:cubicBezTo>
                    <a:pt x="363" y="1752"/>
                    <a:pt x="362" y="1755"/>
                    <a:pt x="359" y="1757"/>
                  </a:cubicBezTo>
                  <a:cubicBezTo>
                    <a:pt x="360" y="1762"/>
                    <a:pt x="364" y="1763"/>
                    <a:pt x="358" y="1766"/>
                  </a:cubicBezTo>
                  <a:cubicBezTo>
                    <a:pt x="355" y="1758"/>
                    <a:pt x="361" y="1754"/>
                    <a:pt x="357" y="1750"/>
                  </a:cubicBezTo>
                  <a:cubicBezTo>
                    <a:pt x="362" y="1719"/>
                    <a:pt x="369" y="1690"/>
                    <a:pt x="379" y="1664"/>
                  </a:cubicBezTo>
                  <a:cubicBezTo>
                    <a:pt x="381" y="1656"/>
                    <a:pt x="382" y="1648"/>
                    <a:pt x="386" y="1643"/>
                  </a:cubicBezTo>
                  <a:cubicBezTo>
                    <a:pt x="385" y="1638"/>
                    <a:pt x="390" y="1638"/>
                    <a:pt x="388" y="1632"/>
                  </a:cubicBezTo>
                  <a:cubicBezTo>
                    <a:pt x="388" y="1628"/>
                    <a:pt x="394" y="1628"/>
                    <a:pt x="391" y="1621"/>
                  </a:cubicBezTo>
                  <a:cubicBezTo>
                    <a:pt x="399" y="1610"/>
                    <a:pt x="404" y="1595"/>
                    <a:pt x="408" y="1581"/>
                  </a:cubicBezTo>
                  <a:cubicBezTo>
                    <a:pt x="416" y="1570"/>
                    <a:pt x="417" y="1553"/>
                    <a:pt x="425" y="1542"/>
                  </a:cubicBezTo>
                  <a:cubicBezTo>
                    <a:pt x="424" y="1532"/>
                    <a:pt x="432" y="1530"/>
                    <a:pt x="430" y="1520"/>
                  </a:cubicBezTo>
                  <a:cubicBezTo>
                    <a:pt x="436" y="1516"/>
                    <a:pt x="433" y="1505"/>
                    <a:pt x="438" y="1500"/>
                  </a:cubicBezTo>
                  <a:cubicBezTo>
                    <a:pt x="440" y="1484"/>
                    <a:pt x="448" y="1473"/>
                    <a:pt x="450" y="1457"/>
                  </a:cubicBezTo>
                  <a:cubicBezTo>
                    <a:pt x="456" y="1454"/>
                    <a:pt x="452" y="1441"/>
                    <a:pt x="457" y="1437"/>
                  </a:cubicBezTo>
                  <a:cubicBezTo>
                    <a:pt x="456" y="1427"/>
                    <a:pt x="459" y="1420"/>
                    <a:pt x="460" y="1411"/>
                  </a:cubicBezTo>
                  <a:cubicBezTo>
                    <a:pt x="459" y="1396"/>
                    <a:pt x="458" y="1382"/>
                    <a:pt x="457" y="1367"/>
                  </a:cubicBezTo>
                  <a:cubicBezTo>
                    <a:pt x="453" y="1366"/>
                    <a:pt x="456" y="1357"/>
                    <a:pt x="451" y="1357"/>
                  </a:cubicBezTo>
                  <a:cubicBezTo>
                    <a:pt x="455" y="1378"/>
                    <a:pt x="451" y="1393"/>
                    <a:pt x="453" y="1414"/>
                  </a:cubicBezTo>
                  <a:cubicBezTo>
                    <a:pt x="452" y="1427"/>
                    <a:pt x="446" y="1436"/>
                    <a:pt x="447" y="1451"/>
                  </a:cubicBezTo>
                  <a:cubicBezTo>
                    <a:pt x="443" y="1455"/>
                    <a:pt x="444" y="1463"/>
                    <a:pt x="440" y="1467"/>
                  </a:cubicBezTo>
                  <a:cubicBezTo>
                    <a:pt x="442" y="1477"/>
                    <a:pt x="433" y="1477"/>
                    <a:pt x="434" y="1487"/>
                  </a:cubicBezTo>
                  <a:cubicBezTo>
                    <a:pt x="430" y="1491"/>
                    <a:pt x="432" y="1500"/>
                    <a:pt x="427" y="1503"/>
                  </a:cubicBezTo>
                  <a:cubicBezTo>
                    <a:pt x="427" y="1511"/>
                    <a:pt x="424" y="1517"/>
                    <a:pt x="422" y="1523"/>
                  </a:cubicBezTo>
                  <a:cubicBezTo>
                    <a:pt x="416" y="1534"/>
                    <a:pt x="415" y="1548"/>
                    <a:pt x="409" y="1559"/>
                  </a:cubicBezTo>
                  <a:cubicBezTo>
                    <a:pt x="408" y="1566"/>
                    <a:pt x="403" y="1569"/>
                    <a:pt x="404" y="1577"/>
                  </a:cubicBezTo>
                  <a:cubicBezTo>
                    <a:pt x="399" y="1581"/>
                    <a:pt x="395" y="1585"/>
                    <a:pt x="396" y="1595"/>
                  </a:cubicBezTo>
                  <a:cubicBezTo>
                    <a:pt x="392" y="1598"/>
                    <a:pt x="391" y="1605"/>
                    <a:pt x="388" y="1610"/>
                  </a:cubicBezTo>
                  <a:cubicBezTo>
                    <a:pt x="384" y="1611"/>
                    <a:pt x="388" y="1618"/>
                    <a:pt x="385" y="1619"/>
                  </a:cubicBezTo>
                  <a:cubicBezTo>
                    <a:pt x="385" y="1624"/>
                    <a:pt x="379" y="1623"/>
                    <a:pt x="381" y="1628"/>
                  </a:cubicBezTo>
                  <a:cubicBezTo>
                    <a:pt x="380" y="1635"/>
                    <a:pt x="375" y="1638"/>
                    <a:pt x="376" y="1646"/>
                  </a:cubicBezTo>
                  <a:cubicBezTo>
                    <a:pt x="372" y="1651"/>
                    <a:pt x="373" y="1660"/>
                    <a:pt x="368" y="1664"/>
                  </a:cubicBezTo>
                  <a:cubicBezTo>
                    <a:pt x="365" y="1678"/>
                    <a:pt x="361" y="1689"/>
                    <a:pt x="358" y="1702"/>
                  </a:cubicBezTo>
                  <a:cubicBezTo>
                    <a:pt x="352" y="1701"/>
                    <a:pt x="360" y="1712"/>
                    <a:pt x="354" y="1711"/>
                  </a:cubicBezTo>
                  <a:cubicBezTo>
                    <a:pt x="355" y="1716"/>
                    <a:pt x="350" y="1716"/>
                    <a:pt x="353" y="1722"/>
                  </a:cubicBezTo>
                  <a:cubicBezTo>
                    <a:pt x="350" y="1728"/>
                    <a:pt x="353" y="1739"/>
                    <a:pt x="347" y="1742"/>
                  </a:cubicBezTo>
                  <a:cubicBezTo>
                    <a:pt x="350" y="1730"/>
                    <a:pt x="346" y="1726"/>
                    <a:pt x="345" y="1712"/>
                  </a:cubicBezTo>
                  <a:cubicBezTo>
                    <a:pt x="347" y="1700"/>
                    <a:pt x="352" y="1691"/>
                    <a:pt x="352" y="1676"/>
                  </a:cubicBezTo>
                  <a:cubicBezTo>
                    <a:pt x="355" y="1676"/>
                    <a:pt x="352" y="1670"/>
                    <a:pt x="355" y="1670"/>
                  </a:cubicBezTo>
                  <a:cubicBezTo>
                    <a:pt x="355" y="1665"/>
                    <a:pt x="358" y="1665"/>
                    <a:pt x="357" y="1661"/>
                  </a:cubicBezTo>
                  <a:cubicBezTo>
                    <a:pt x="360" y="1660"/>
                    <a:pt x="359" y="1655"/>
                    <a:pt x="359" y="1652"/>
                  </a:cubicBezTo>
                  <a:cubicBezTo>
                    <a:pt x="358" y="1648"/>
                    <a:pt x="364" y="1649"/>
                    <a:pt x="362" y="1643"/>
                  </a:cubicBezTo>
                  <a:cubicBezTo>
                    <a:pt x="366" y="1643"/>
                    <a:pt x="363" y="1637"/>
                    <a:pt x="366" y="1636"/>
                  </a:cubicBezTo>
                  <a:cubicBezTo>
                    <a:pt x="365" y="1632"/>
                    <a:pt x="368" y="1631"/>
                    <a:pt x="368" y="1627"/>
                  </a:cubicBezTo>
                  <a:cubicBezTo>
                    <a:pt x="371" y="1627"/>
                    <a:pt x="369" y="1621"/>
                    <a:pt x="372" y="1620"/>
                  </a:cubicBezTo>
                  <a:cubicBezTo>
                    <a:pt x="372" y="1617"/>
                    <a:pt x="374" y="1616"/>
                    <a:pt x="373" y="1612"/>
                  </a:cubicBezTo>
                  <a:cubicBezTo>
                    <a:pt x="379" y="1602"/>
                    <a:pt x="380" y="1589"/>
                    <a:pt x="386" y="1580"/>
                  </a:cubicBezTo>
                  <a:cubicBezTo>
                    <a:pt x="385" y="1572"/>
                    <a:pt x="390" y="1569"/>
                    <a:pt x="392" y="1564"/>
                  </a:cubicBezTo>
                  <a:cubicBezTo>
                    <a:pt x="395" y="1560"/>
                    <a:pt x="394" y="1553"/>
                    <a:pt x="400" y="1551"/>
                  </a:cubicBezTo>
                  <a:cubicBezTo>
                    <a:pt x="403" y="1539"/>
                    <a:pt x="409" y="1530"/>
                    <a:pt x="413" y="1519"/>
                  </a:cubicBezTo>
                  <a:cubicBezTo>
                    <a:pt x="416" y="1509"/>
                    <a:pt x="421" y="1499"/>
                    <a:pt x="424" y="1488"/>
                  </a:cubicBezTo>
                  <a:cubicBezTo>
                    <a:pt x="425" y="1482"/>
                    <a:pt x="427" y="1477"/>
                    <a:pt x="427" y="1470"/>
                  </a:cubicBezTo>
                  <a:cubicBezTo>
                    <a:pt x="427" y="1466"/>
                    <a:pt x="434" y="1456"/>
                    <a:pt x="428" y="1452"/>
                  </a:cubicBezTo>
                  <a:cubicBezTo>
                    <a:pt x="421" y="1461"/>
                    <a:pt x="426" y="1478"/>
                    <a:pt x="417" y="1484"/>
                  </a:cubicBezTo>
                  <a:cubicBezTo>
                    <a:pt x="418" y="1498"/>
                    <a:pt x="408" y="1504"/>
                    <a:pt x="408" y="1517"/>
                  </a:cubicBezTo>
                  <a:cubicBezTo>
                    <a:pt x="401" y="1524"/>
                    <a:pt x="398" y="1535"/>
                    <a:pt x="393" y="1545"/>
                  </a:cubicBezTo>
                  <a:cubicBezTo>
                    <a:pt x="386" y="1553"/>
                    <a:pt x="384" y="1566"/>
                    <a:pt x="377" y="1574"/>
                  </a:cubicBezTo>
                  <a:cubicBezTo>
                    <a:pt x="377" y="1581"/>
                    <a:pt x="373" y="1584"/>
                    <a:pt x="372" y="1590"/>
                  </a:cubicBezTo>
                  <a:cubicBezTo>
                    <a:pt x="369" y="1590"/>
                    <a:pt x="370" y="1595"/>
                    <a:pt x="370" y="1599"/>
                  </a:cubicBezTo>
                  <a:cubicBezTo>
                    <a:pt x="367" y="1599"/>
                    <a:pt x="368" y="1604"/>
                    <a:pt x="366" y="1605"/>
                  </a:cubicBezTo>
                  <a:cubicBezTo>
                    <a:pt x="363" y="1617"/>
                    <a:pt x="360" y="1628"/>
                    <a:pt x="353" y="1637"/>
                  </a:cubicBezTo>
                  <a:cubicBezTo>
                    <a:pt x="353" y="1643"/>
                    <a:pt x="353" y="1650"/>
                    <a:pt x="348" y="1653"/>
                  </a:cubicBezTo>
                  <a:cubicBezTo>
                    <a:pt x="349" y="1661"/>
                    <a:pt x="346" y="1665"/>
                    <a:pt x="345" y="1670"/>
                  </a:cubicBezTo>
                  <a:cubicBezTo>
                    <a:pt x="343" y="1676"/>
                    <a:pt x="340" y="1680"/>
                    <a:pt x="341" y="1688"/>
                  </a:cubicBezTo>
                  <a:cubicBezTo>
                    <a:pt x="338" y="1692"/>
                    <a:pt x="343" y="1704"/>
                    <a:pt x="334" y="1704"/>
                  </a:cubicBezTo>
                  <a:cubicBezTo>
                    <a:pt x="329" y="1688"/>
                    <a:pt x="332" y="1684"/>
                    <a:pt x="333" y="1667"/>
                  </a:cubicBezTo>
                  <a:cubicBezTo>
                    <a:pt x="338" y="1660"/>
                    <a:pt x="342" y="1652"/>
                    <a:pt x="340" y="1640"/>
                  </a:cubicBezTo>
                  <a:cubicBezTo>
                    <a:pt x="346" y="1636"/>
                    <a:pt x="345" y="1627"/>
                    <a:pt x="350" y="1622"/>
                  </a:cubicBezTo>
                  <a:cubicBezTo>
                    <a:pt x="350" y="1613"/>
                    <a:pt x="357" y="1609"/>
                    <a:pt x="357" y="1600"/>
                  </a:cubicBezTo>
                  <a:cubicBezTo>
                    <a:pt x="360" y="1597"/>
                    <a:pt x="360" y="1592"/>
                    <a:pt x="361" y="1588"/>
                  </a:cubicBezTo>
                  <a:cubicBezTo>
                    <a:pt x="361" y="1584"/>
                    <a:pt x="365" y="1583"/>
                    <a:pt x="364" y="1577"/>
                  </a:cubicBezTo>
                  <a:cubicBezTo>
                    <a:pt x="370" y="1578"/>
                    <a:pt x="362" y="1565"/>
                    <a:pt x="368" y="1566"/>
                  </a:cubicBezTo>
                  <a:cubicBezTo>
                    <a:pt x="367" y="1561"/>
                    <a:pt x="371" y="1559"/>
                    <a:pt x="371" y="1555"/>
                  </a:cubicBezTo>
                  <a:cubicBezTo>
                    <a:pt x="372" y="1546"/>
                    <a:pt x="377" y="1542"/>
                    <a:pt x="376" y="1533"/>
                  </a:cubicBezTo>
                  <a:cubicBezTo>
                    <a:pt x="381" y="1527"/>
                    <a:pt x="384" y="1520"/>
                    <a:pt x="386" y="1512"/>
                  </a:cubicBezTo>
                  <a:cubicBezTo>
                    <a:pt x="390" y="1506"/>
                    <a:pt x="387" y="1494"/>
                    <a:pt x="393" y="1490"/>
                  </a:cubicBezTo>
                  <a:cubicBezTo>
                    <a:pt x="393" y="1481"/>
                    <a:pt x="395" y="1472"/>
                    <a:pt x="400" y="1468"/>
                  </a:cubicBezTo>
                  <a:cubicBezTo>
                    <a:pt x="400" y="1452"/>
                    <a:pt x="404" y="1442"/>
                    <a:pt x="404" y="1432"/>
                  </a:cubicBezTo>
                  <a:cubicBezTo>
                    <a:pt x="403" y="1419"/>
                    <a:pt x="403" y="1406"/>
                    <a:pt x="402" y="1393"/>
                  </a:cubicBezTo>
                  <a:cubicBezTo>
                    <a:pt x="400" y="1388"/>
                    <a:pt x="398" y="1383"/>
                    <a:pt x="398" y="1376"/>
                  </a:cubicBezTo>
                  <a:cubicBezTo>
                    <a:pt x="393" y="1374"/>
                    <a:pt x="398" y="1362"/>
                    <a:pt x="393" y="1361"/>
                  </a:cubicBezTo>
                  <a:cubicBezTo>
                    <a:pt x="393" y="1354"/>
                    <a:pt x="388" y="1352"/>
                    <a:pt x="389" y="1344"/>
                  </a:cubicBezTo>
                  <a:cubicBezTo>
                    <a:pt x="384" y="1342"/>
                    <a:pt x="388" y="1330"/>
                    <a:pt x="380" y="1331"/>
                  </a:cubicBezTo>
                  <a:cubicBezTo>
                    <a:pt x="375" y="1336"/>
                    <a:pt x="381" y="1338"/>
                    <a:pt x="383" y="1342"/>
                  </a:cubicBezTo>
                  <a:cubicBezTo>
                    <a:pt x="382" y="1350"/>
                    <a:pt x="386" y="1352"/>
                    <a:pt x="388" y="1357"/>
                  </a:cubicBezTo>
                  <a:cubicBezTo>
                    <a:pt x="390" y="1368"/>
                    <a:pt x="392" y="1379"/>
                    <a:pt x="395" y="1389"/>
                  </a:cubicBezTo>
                  <a:cubicBezTo>
                    <a:pt x="396" y="1404"/>
                    <a:pt x="397" y="1418"/>
                    <a:pt x="398" y="1433"/>
                  </a:cubicBezTo>
                  <a:cubicBezTo>
                    <a:pt x="396" y="1435"/>
                    <a:pt x="396" y="1441"/>
                    <a:pt x="397" y="1446"/>
                  </a:cubicBezTo>
                  <a:cubicBezTo>
                    <a:pt x="393" y="1447"/>
                    <a:pt x="396" y="1453"/>
                    <a:pt x="393" y="1455"/>
                  </a:cubicBezTo>
                  <a:cubicBezTo>
                    <a:pt x="389" y="1457"/>
                    <a:pt x="394" y="1465"/>
                    <a:pt x="389" y="1466"/>
                  </a:cubicBezTo>
                  <a:cubicBezTo>
                    <a:pt x="389" y="1476"/>
                    <a:pt x="385" y="1481"/>
                    <a:pt x="384" y="1491"/>
                  </a:cubicBezTo>
                  <a:cubicBezTo>
                    <a:pt x="376" y="1502"/>
                    <a:pt x="379" y="1524"/>
                    <a:pt x="368" y="1533"/>
                  </a:cubicBezTo>
                  <a:cubicBezTo>
                    <a:pt x="370" y="1544"/>
                    <a:pt x="362" y="1546"/>
                    <a:pt x="363" y="1555"/>
                  </a:cubicBezTo>
                  <a:cubicBezTo>
                    <a:pt x="358" y="1561"/>
                    <a:pt x="358" y="1571"/>
                    <a:pt x="356" y="1578"/>
                  </a:cubicBezTo>
                  <a:cubicBezTo>
                    <a:pt x="351" y="1584"/>
                    <a:pt x="350" y="1592"/>
                    <a:pt x="348" y="1600"/>
                  </a:cubicBezTo>
                  <a:cubicBezTo>
                    <a:pt x="343" y="1605"/>
                    <a:pt x="343" y="1615"/>
                    <a:pt x="341" y="1622"/>
                  </a:cubicBezTo>
                  <a:cubicBezTo>
                    <a:pt x="341" y="1628"/>
                    <a:pt x="334" y="1627"/>
                    <a:pt x="335" y="1634"/>
                  </a:cubicBezTo>
                  <a:cubicBezTo>
                    <a:pt x="333" y="1637"/>
                    <a:pt x="333" y="1644"/>
                    <a:pt x="330" y="1647"/>
                  </a:cubicBezTo>
                  <a:cubicBezTo>
                    <a:pt x="331" y="1654"/>
                    <a:pt x="327" y="1656"/>
                    <a:pt x="326" y="1661"/>
                  </a:cubicBezTo>
                  <a:cubicBezTo>
                    <a:pt x="324" y="1665"/>
                    <a:pt x="328" y="1674"/>
                    <a:pt x="321" y="1674"/>
                  </a:cubicBezTo>
                  <a:cubicBezTo>
                    <a:pt x="317" y="1653"/>
                    <a:pt x="325" y="1642"/>
                    <a:pt x="324" y="1624"/>
                  </a:cubicBezTo>
                  <a:cubicBezTo>
                    <a:pt x="329" y="1617"/>
                    <a:pt x="329" y="1607"/>
                    <a:pt x="333" y="1599"/>
                  </a:cubicBezTo>
                  <a:cubicBezTo>
                    <a:pt x="334" y="1588"/>
                    <a:pt x="337" y="1580"/>
                    <a:pt x="340" y="1570"/>
                  </a:cubicBezTo>
                  <a:cubicBezTo>
                    <a:pt x="344" y="1568"/>
                    <a:pt x="340" y="1560"/>
                    <a:pt x="345" y="1559"/>
                  </a:cubicBezTo>
                  <a:cubicBezTo>
                    <a:pt x="343" y="1551"/>
                    <a:pt x="348" y="1550"/>
                    <a:pt x="347" y="1543"/>
                  </a:cubicBezTo>
                  <a:cubicBezTo>
                    <a:pt x="350" y="1541"/>
                    <a:pt x="350" y="1536"/>
                    <a:pt x="350" y="1530"/>
                  </a:cubicBezTo>
                  <a:cubicBezTo>
                    <a:pt x="353" y="1526"/>
                    <a:pt x="357" y="1524"/>
                    <a:pt x="356" y="1517"/>
                  </a:cubicBezTo>
                  <a:cubicBezTo>
                    <a:pt x="359" y="1514"/>
                    <a:pt x="359" y="1509"/>
                    <a:pt x="359" y="1503"/>
                  </a:cubicBezTo>
                  <a:cubicBezTo>
                    <a:pt x="360" y="1499"/>
                    <a:pt x="364" y="1497"/>
                    <a:pt x="363" y="1490"/>
                  </a:cubicBezTo>
                  <a:cubicBezTo>
                    <a:pt x="366" y="1487"/>
                    <a:pt x="364" y="1480"/>
                    <a:pt x="366" y="1476"/>
                  </a:cubicBezTo>
                  <a:cubicBezTo>
                    <a:pt x="366" y="1471"/>
                    <a:pt x="366" y="1464"/>
                    <a:pt x="369" y="1461"/>
                  </a:cubicBezTo>
                  <a:cubicBezTo>
                    <a:pt x="370" y="1438"/>
                    <a:pt x="375" y="1420"/>
                    <a:pt x="376" y="1397"/>
                  </a:cubicBezTo>
                  <a:cubicBezTo>
                    <a:pt x="373" y="1367"/>
                    <a:pt x="375" y="1357"/>
                    <a:pt x="371" y="1330"/>
                  </a:cubicBezTo>
                  <a:cubicBezTo>
                    <a:pt x="370" y="1327"/>
                    <a:pt x="368" y="1325"/>
                    <a:pt x="366" y="1323"/>
                  </a:cubicBezTo>
                  <a:cubicBezTo>
                    <a:pt x="365" y="1320"/>
                    <a:pt x="368" y="1312"/>
                    <a:pt x="363" y="1313"/>
                  </a:cubicBezTo>
                  <a:cubicBezTo>
                    <a:pt x="362" y="1306"/>
                    <a:pt x="360" y="1299"/>
                    <a:pt x="353" y="1298"/>
                  </a:cubicBezTo>
                  <a:cubicBezTo>
                    <a:pt x="353" y="1308"/>
                    <a:pt x="360" y="1309"/>
                    <a:pt x="361" y="1317"/>
                  </a:cubicBezTo>
                  <a:cubicBezTo>
                    <a:pt x="362" y="1332"/>
                    <a:pt x="366" y="1343"/>
                    <a:pt x="368" y="1356"/>
                  </a:cubicBezTo>
                  <a:cubicBezTo>
                    <a:pt x="366" y="1367"/>
                    <a:pt x="368" y="1380"/>
                    <a:pt x="369" y="1393"/>
                  </a:cubicBezTo>
                  <a:cubicBezTo>
                    <a:pt x="367" y="1399"/>
                    <a:pt x="367" y="1405"/>
                    <a:pt x="368" y="1413"/>
                  </a:cubicBezTo>
                  <a:cubicBezTo>
                    <a:pt x="367" y="1417"/>
                    <a:pt x="365" y="1421"/>
                    <a:pt x="365" y="1426"/>
                  </a:cubicBezTo>
                  <a:cubicBezTo>
                    <a:pt x="361" y="1432"/>
                    <a:pt x="368" y="1434"/>
                    <a:pt x="363" y="1437"/>
                  </a:cubicBezTo>
                  <a:cubicBezTo>
                    <a:pt x="363" y="1443"/>
                    <a:pt x="363" y="1448"/>
                    <a:pt x="360" y="1451"/>
                  </a:cubicBezTo>
                  <a:cubicBezTo>
                    <a:pt x="359" y="1455"/>
                    <a:pt x="363" y="1465"/>
                    <a:pt x="359" y="1466"/>
                  </a:cubicBezTo>
                  <a:cubicBezTo>
                    <a:pt x="359" y="1477"/>
                    <a:pt x="354" y="1484"/>
                    <a:pt x="354" y="1495"/>
                  </a:cubicBezTo>
                  <a:cubicBezTo>
                    <a:pt x="348" y="1501"/>
                    <a:pt x="350" y="1515"/>
                    <a:pt x="345" y="1522"/>
                  </a:cubicBezTo>
                  <a:cubicBezTo>
                    <a:pt x="340" y="1539"/>
                    <a:pt x="336" y="1559"/>
                    <a:pt x="329" y="1575"/>
                  </a:cubicBezTo>
                  <a:cubicBezTo>
                    <a:pt x="327" y="1585"/>
                    <a:pt x="323" y="1592"/>
                    <a:pt x="322" y="1602"/>
                  </a:cubicBezTo>
                  <a:cubicBezTo>
                    <a:pt x="316" y="1608"/>
                    <a:pt x="321" y="1624"/>
                    <a:pt x="313" y="1629"/>
                  </a:cubicBezTo>
                  <a:cubicBezTo>
                    <a:pt x="313" y="1626"/>
                    <a:pt x="312" y="1623"/>
                    <a:pt x="315" y="1622"/>
                  </a:cubicBezTo>
                  <a:cubicBezTo>
                    <a:pt x="316" y="1618"/>
                    <a:pt x="311" y="1617"/>
                    <a:pt x="315" y="1616"/>
                  </a:cubicBezTo>
                  <a:cubicBezTo>
                    <a:pt x="318" y="1612"/>
                    <a:pt x="314" y="1601"/>
                    <a:pt x="318" y="1598"/>
                  </a:cubicBezTo>
                  <a:cubicBezTo>
                    <a:pt x="321" y="1588"/>
                    <a:pt x="322" y="1576"/>
                    <a:pt x="324" y="1565"/>
                  </a:cubicBezTo>
                  <a:cubicBezTo>
                    <a:pt x="327" y="1541"/>
                    <a:pt x="337" y="1523"/>
                    <a:pt x="334" y="1494"/>
                  </a:cubicBezTo>
                  <a:cubicBezTo>
                    <a:pt x="337" y="1492"/>
                    <a:pt x="337" y="1487"/>
                    <a:pt x="338" y="1483"/>
                  </a:cubicBezTo>
                  <a:cubicBezTo>
                    <a:pt x="337" y="1477"/>
                    <a:pt x="342" y="1476"/>
                    <a:pt x="341" y="1469"/>
                  </a:cubicBezTo>
                  <a:cubicBezTo>
                    <a:pt x="341" y="1451"/>
                    <a:pt x="343" y="1436"/>
                    <a:pt x="344" y="1419"/>
                  </a:cubicBezTo>
                  <a:cubicBezTo>
                    <a:pt x="340" y="1377"/>
                    <a:pt x="345" y="1359"/>
                    <a:pt x="335" y="1323"/>
                  </a:cubicBezTo>
                  <a:cubicBezTo>
                    <a:pt x="333" y="1317"/>
                    <a:pt x="332" y="1308"/>
                    <a:pt x="330" y="1302"/>
                  </a:cubicBezTo>
                  <a:cubicBezTo>
                    <a:pt x="331" y="1296"/>
                    <a:pt x="325" y="1298"/>
                    <a:pt x="325" y="1294"/>
                  </a:cubicBezTo>
                  <a:cubicBezTo>
                    <a:pt x="326" y="1287"/>
                    <a:pt x="322" y="1286"/>
                    <a:pt x="322" y="1281"/>
                  </a:cubicBezTo>
                  <a:cubicBezTo>
                    <a:pt x="318" y="1275"/>
                    <a:pt x="315" y="1268"/>
                    <a:pt x="311" y="1262"/>
                  </a:cubicBezTo>
                  <a:cubicBezTo>
                    <a:pt x="311" y="1258"/>
                    <a:pt x="310" y="1255"/>
                    <a:pt x="307" y="1253"/>
                  </a:cubicBezTo>
                  <a:cubicBezTo>
                    <a:pt x="305" y="1249"/>
                    <a:pt x="305" y="1244"/>
                    <a:pt x="299" y="1245"/>
                  </a:cubicBezTo>
                  <a:cubicBezTo>
                    <a:pt x="305" y="1258"/>
                    <a:pt x="310" y="1270"/>
                    <a:pt x="317" y="1281"/>
                  </a:cubicBezTo>
                  <a:cubicBezTo>
                    <a:pt x="318" y="1290"/>
                    <a:pt x="322" y="1302"/>
                    <a:pt x="325" y="1304"/>
                  </a:cubicBezTo>
                  <a:cubicBezTo>
                    <a:pt x="326" y="1305"/>
                    <a:pt x="326" y="1308"/>
                    <a:pt x="326" y="1309"/>
                  </a:cubicBezTo>
                  <a:cubicBezTo>
                    <a:pt x="326" y="1312"/>
                    <a:pt x="326" y="1314"/>
                    <a:pt x="328" y="1315"/>
                  </a:cubicBezTo>
                  <a:cubicBezTo>
                    <a:pt x="329" y="1316"/>
                    <a:pt x="328" y="1319"/>
                    <a:pt x="329" y="1320"/>
                  </a:cubicBezTo>
                  <a:cubicBezTo>
                    <a:pt x="330" y="1322"/>
                    <a:pt x="329" y="1324"/>
                    <a:pt x="331" y="1326"/>
                  </a:cubicBezTo>
                  <a:cubicBezTo>
                    <a:pt x="329" y="1333"/>
                    <a:pt x="332" y="1343"/>
                    <a:pt x="333" y="1356"/>
                  </a:cubicBezTo>
                  <a:cubicBezTo>
                    <a:pt x="335" y="1370"/>
                    <a:pt x="335" y="1386"/>
                    <a:pt x="337" y="1402"/>
                  </a:cubicBezTo>
                  <a:cubicBezTo>
                    <a:pt x="336" y="1423"/>
                    <a:pt x="333" y="1441"/>
                    <a:pt x="334" y="1463"/>
                  </a:cubicBezTo>
                  <a:cubicBezTo>
                    <a:pt x="330" y="1464"/>
                    <a:pt x="334" y="1471"/>
                    <a:pt x="331" y="1472"/>
                  </a:cubicBezTo>
                  <a:cubicBezTo>
                    <a:pt x="329" y="1475"/>
                    <a:pt x="328" y="1478"/>
                    <a:pt x="329" y="1483"/>
                  </a:cubicBezTo>
                  <a:cubicBezTo>
                    <a:pt x="323" y="1482"/>
                    <a:pt x="332" y="1494"/>
                    <a:pt x="326" y="1492"/>
                  </a:cubicBezTo>
                  <a:cubicBezTo>
                    <a:pt x="326" y="1497"/>
                    <a:pt x="326" y="1501"/>
                    <a:pt x="326" y="1506"/>
                  </a:cubicBezTo>
                  <a:cubicBezTo>
                    <a:pt x="322" y="1505"/>
                    <a:pt x="326" y="1513"/>
                    <a:pt x="325" y="1517"/>
                  </a:cubicBezTo>
                  <a:cubicBezTo>
                    <a:pt x="320" y="1516"/>
                    <a:pt x="325" y="1524"/>
                    <a:pt x="324" y="1528"/>
                  </a:cubicBezTo>
                  <a:cubicBezTo>
                    <a:pt x="320" y="1533"/>
                    <a:pt x="322" y="1543"/>
                    <a:pt x="316" y="1548"/>
                  </a:cubicBezTo>
                  <a:cubicBezTo>
                    <a:pt x="316" y="1529"/>
                    <a:pt x="322" y="1516"/>
                    <a:pt x="321" y="1497"/>
                  </a:cubicBezTo>
                  <a:cubicBezTo>
                    <a:pt x="326" y="1497"/>
                    <a:pt x="322" y="1489"/>
                    <a:pt x="323" y="1486"/>
                  </a:cubicBezTo>
                  <a:cubicBezTo>
                    <a:pt x="325" y="1483"/>
                    <a:pt x="324" y="1478"/>
                    <a:pt x="326" y="1475"/>
                  </a:cubicBezTo>
                  <a:cubicBezTo>
                    <a:pt x="327" y="1466"/>
                    <a:pt x="328" y="1458"/>
                    <a:pt x="329" y="1448"/>
                  </a:cubicBezTo>
                  <a:cubicBezTo>
                    <a:pt x="327" y="1427"/>
                    <a:pt x="326" y="1405"/>
                    <a:pt x="324" y="1383"/>
                  </a:cubicBezTo>
                  <a:cubicBezTo>
                    <a:pt x="318" y="1352"/>
                    <a:pt x="312" y="1331"/>
                    <a:pt x="308" y="1301"/>
                  </a:cubicBezTo>
                  <a:cubicBezTo>
                    <a:pt x="304" y="1301"/>
                    <a:pt x="306" y="1294"/>
                    <a:pt x="303" y="1293"/>
                  </a:cubicBezTo>
                  <a:cubicBezTo>
                    <a:pt x="304" y="1286"/>
                    <a:pt x="299" y="1287"/>
                    <a:pt x="300" y="1280"/>
                  </a:cubicBezTo>
                  <a:cubicBezTo>
                    <a:pt x="295" y="1275"/>
                    <a:pt x="294" y="1264"/>
                    <a:pt x="289" y="1259"/>
                  </a:cubicBezTo>
                  <a:cubicBezTo>
                    <a:pt x="288" y="1250"/>
                    <a:pt x="282" y="1246"/>
                    <a:pt x="279" y="1238"/>
                  </a:cubicBezTo>
                  <a:cubicBezTo>
                    <a:pt x="274" y="1233"/>
                    <a:pt x="272" y="1224"/>
                    <a:pt x="265" y="1221"/>
                  </a:cubicBezTo>
                  <a:cubicBezTo>
                    <a:pt x="267" y="1237"/>
                    <a:pt x="279" y="1241"/>
                    <a:pt x="283" y="1255"/>
                  </a:cubicBezTo>
                  <a:cubicBezTo>
                    <a:pt x="286" y="1260"/>
                    <a:pt x="289" y="1265"/>
                    <a:pt x="290" y="1272"/>
                  </a:cubicBezTo>
                  <a:cubicBezTo>
                    <a:pt x="290" y="1277"/>
                    <a:pt x="291" y="1280"/>
                    <a:pt x="295" y="1280"/>
                  </a:cubicBezTo>
                  <a:cubicBezTo>
                    <a:pt x="295" y="1285"/>
                    <a:pt x="296" y="1289"/>
                    <a:pt x="298" y="1291"/>
                  </a:cubicBezTo>
                  <a:cubicBezTo>
                    <a:pt x="298" y="1306"/>
                    <a:pt x="303" y="1315"/>
                    <a:pt x="307" y="1325"/>
                  </a:cubicBezTo>
                  <a:cubicBezTo>
                    <a:pt x="307" y="1328"/>
                    <a:pt x="304" y="1331"/>
                    <a:pt x="308" y="1332"/>
                  </a:cubicBezTo>
                  <a:cubicBezTo>
                    <a:pt x="309" y="1335"/>
                    <a:pt x="306" y="1343"/>
                    <a:pt x="311" y="1343"/>
                  </a:cubicBezTo>
                  <a:cubicBezTo>
                    <a:pt x="310" y="1353"/>
                    <a:pt x="313" y="1359"/>
                    <a:pt x="314" y="1366"/>
                  </a:cubicBezTo>
                  <a:cubicBezTo>
                    <a:pt x="315" y="1374"/>
                    <a:pt x="315" y="1381"/>
                    <a:pt x="316" y="1388"/>
                  </a:cubicBezTo>
                  <a:cubicBezTo>
                    <a:pt x="317" y="1393"/>
                    <a:pt x="320" y="1396"/>
                    <a:pt x="319" y="1403"/>
                  </a:cubicBezTo>
                  <a:cubicBezTo>
                    <a:pt x="318" y="1418"/>
                    <a:pt x="318" y="1433"/>
                    <a:pt x="320" y="1449"/>
                  </a:cubicBezTo>
                  <a:cubicBezTo>
                    <a:pt x="317" y="1462"/>
                    <a:pt x="320" y="1468"/>
                    <a:pt x="316" y="1478"/>
                  </a:cubicBezTo>
                  <a:cubicBezTo>
                    <a:pt x="315" y="1486"/>
                    <a:pt x="316" y="1486"/>
                    <a:pt x="314" y="1491"/>
                  </a:cubicBezTo>
                  <a:cubicBezTo>
                    <a:pt x="315" y="1495"/>
                    <a:pt x="314" y="1498"/>
                    <a:pt x="313" y="1500"/>
                  </a:cubicBezTo>
                  <a:cubicBezTo>
                    <a:pt x="313" y="1503"/>
                    <a:pt x="314" y="1508"/>
                    <a:pt x="311" y="1509"/>
                  </a:cubicBezTo>
                  <a:cubicBezTo>
                    <a:pt x="313" y="1523"/>
                    <a:pt x="307" y="1531"/>
                    <a:pt x="307" y="1544"/>
                  </a:cubicBezTo>
                  <a:cubicBezTo>
                    <a:pt x="308" y="1551"/>
                    <a:pt x="305" y="1555"/>
                    <a:pt x="304" y="1560"/>
                  </a:cubicBezTo>
                  <a:cubicBezTo>
                    <a:pt x="303" y="1565"/>
                    <a:pt x="303" y="1572"/>
                    <a:pt x="299" y="1575"/>
                  </a:cubicBezTo>
                  <a:cubicBezTo>
                    <a:pt x="291" y="1555"/>
                    <a:pt x="301" y="1540"/>
                    <a:pt x="301" y="1520"/>
                  </a:cubicBezTo>
                  <a:cubicBezTo>
                    <a:pt x="304" y="1502"/>
                    <a:pt x="306" y="1483"/>
                    <a:pt x="308" y="1463"/>
                  </a:cubicBezTo>
                  <a:cubicBezTo>
                    <a:pt x="306" y="1434"/>
                    <a:pt x="304" y="1405"/>
                    <a:pt x="302" y="1376"/>
                  </a:cubicBezTo>
                  <a:cubicBezTo>
                    <a:pt x="300" y="1371"/>
                    <a:pt x="298" y="1365"/>
                    <a:pt x="298" y="1357"/>
                  </a:cubicBezTo>
                  <a:cubicBezTo>
                    <a:pt x="295" y="1356"/>
                    <a:pt x="299" y="1354"/>
                    <a:pt x="298" y="1350"/>
                  </a:cubicBezTo>
                  <a:cubicBezTo>
                    <a:pt x="295" y="1350"/>
                    <a:pt x="295" y="1344"/>
                    <a:pt x="298" y="1344"/>
                  </a:cubicBezTo>
                  <a:cubicBezTo>
                    <a:pt x="292" y="1333"/>
                    <a:pt x="291" y="1319"/>
                    <a:pt x="286" y="1307"/>
                  </a:cubicBezTo>
                  <a:cubicBezTo>
                    <a:pt x="282" y="1296"/>
                    <a:pt x="278" y="1284"/>
                    <a:pt x="273" y="1273"/>
                  </a:cubicBezTo>
                  <a:cubicBezTo>
                    <a:pt x="272" y="1266"/>
                    <a:pt x="267" y="1264"/>
                    <a:pt x="267" y="1256"/>
                  </a:cubicBezTo>
                  <a:cubicBezTo>
                    <a:pt x="262" y="1254"/>
                    <a:pt x="263" y="1243"/>
                    <a:pt x="258" y="1242"/>
                  </a:cubicBezTo>
                  <a:cubicBezTo>
                    <a:pt x="259" y="1258"/>
                    <a:pt x="267" y="1267"/>
                    <a:pt x="271" y="1278"/>
                  </a:cubicBezTo>
                  <a:cubicBezTo>
                    <a:pt x="273" y="1293"/>
                    <a:pt x="280" y="1302"/>
                    <a:pt x="283" y="1316"/>
                  </a:cubicBezTo>
                  <a:cubicBezTo>
                    <a:pt x="286" y="1321"/>
                    <a:pt x="285" y="1331"/>
                    <a:pt x="288" y="1336"/>
                  </a:cubicBezTo>
                  <a:cubicBezTo>
                    <a:pt x="288" y="1341"/>
                    <a:pt x="289" y="1344"/>
                    <a:pt x="291" y="1346"/>
                  </a:cubicBezTo>
                  <a:cubicBezTo>
                    <a:pt x="293" y="1349"/>
                    <a:pt x="289" y="1358"/>
                    <a:pt x="294" y="1357"/>
                  </a:cubicBezTo>
                  <a:cubicBezTo>
                    <a:pt x="293" y="1366"/>
                    <a:pt x="296" y="1381"/>
                    <a:pt x="297" y="1398"/>
                  </a:cubicBezTo>
                  <a:cubicBezTo>
                    <a:pt x="299" y="1415"/>
                    <a:pt x="299" y="1433"/>
                    <a:pt x="301" y="1448"/>
                  </a:cubicBezTo>
                  <a:cubicBezTo>
                    <a:pt x="298" y="1458"/>
                    <a:pt x="301" y="1473"/>
                    <a:pt x="296" y="1481"/>
                  </a:cubicBezTo>
                  <a:cubicBezTo>
                    <a:pt x="299" y="1489"/>
                    <a:pt x="294" y="1492"/>
                    <a:pt x="295" y="1499"/>
                  </a:cubicBezTo>
                  <a:cubicBezTo>
                    <a:pt x="290" y="1501"/>
                    <a:pt x="299" y="1516"/>
                    <a:pt x="290" y="1515"/>
                  </a:cubicBezTo>
                  <a:cubicBezTo>
                    <a:pt x="292" y="1489"/>
                    <a:pt x="289" y="1468"/>
                    <a:pt x="290" y="1449"/>
                  </a:cubicBezTo>
                  <a:cubicBezTo>
                    <a:pt x="290" y="1445"/>
                    <a:pt x="287" y="1444"/>
                    <a:pt x="287" y="1441"/>
                  </a:cubicBezTo>
                  <a:cubicBezTo>
                    <a:pt x="285" y="1437"/>
                    <a:pt x="289" y="1429"/>
                    <a:pt x="284" y="1430"/>
                  </a:cubicBezTo>
                  <a:cubicBezTo>
                    <a:pt x="287" y="1425"/>
                    <a:pt x="284" y="1427"/>
                    <a:pt x="283" y="1421"/>
                  </a:cubicBezTo>
                  <a:cubicBezTo>
                    <a:pt x="283" y="1415"/>
                    <a:pt x="287" y="1416"/>
                    <a:pt x="283" y="1412"/>
                  </a:cubicBezTo>
                  <a:cubicBezTo>
                    <a:pt x="282" y="1403"/>
                    <a:pt x="278" y="1399"/>
                    <a:pt x="279" y="1389"/>
                  </a:cubicBezTo>
                  <a:cubicBezTo>
                    <a:pt x="273" y="1386"/>
                    <a:pt x="276" y="1373"/>
                    <a:pt x="271" y="1370"/>
                  </a:cubicBezTo>
                  <a:cubicBezTo>
                    <a:pt x="269" y="1353"/>
                    <a:pt x="262" y="1342"/>
                    <a:pt x="259" y="1327"/>
                  </a:cubicBezTo>
                  <a:cubicBezTo>
                    <a:pt x="254" y="1311"/>
                    <a:pt x="249" y="1304"/>
                    <a:pt x="248" y="1288"/>
                  </a:cubicBezTo>
                  <a:cubicBezTo>
                    <a:pt x="243" y="1286"/>
                    <a:pt x="242" y="1279"/>
                    <a:pt x="240" y="1273"/>
                  </a:cubicBezTo>
                  <a:cubicBezTo>
                    <a:pt x="234" y="1272"/>
                    <a:pt x="238" y="1259"/>
                    <a:pt x="228" y="1261"/>
                  </a:cubicBezTo>
                  <a:cubicBezTo>
                    <a:pt x="225" y="1262"/>
                    <a:pt x="228" y="1265"/>
                    <a:pt x="231" y="1265"/>
                  </a:cubicBezTo>
                  <a:cubicBezTo>
                    <a:pt x="229" y="1272"/>
                    <a:pt x="234" y="1271"/>
                    <a:pt x="234" y="1276"/>
                  </a:cubicBezTo>
                  <a:cubicBezTo>
                    <a:pt x="239" y="1279"/>
                    <a:pt x="239" y="1288"/>
                    <a:pt x="244" y="1293"/>
                  </a:cubicBezTo>
                  <a:cubicBezTo>
                    <a:pt x="250" y="1319"/>
                    <a:pt x="258" y="1347"/>
                    <a:pt x="267" y="1376"/>
                  </a:cubicBezTo>
                  <a:cubicBezTo>
                    <a:pt x="271" y="1394"/>
                    <a:pt x="272" y="1401"/>
                    <a:pt x="277" y="1417"/>
                  </a:cubicBezTo>
                  <a:cubicBezTo>
                    <a:pt x="270" y="1419"/>
                    <a:pt x="279" y="1422"/>
                    <a:pt x="277" y="1426"/>
                  </a:cubicBezTo>
                  <a:cubicBezTo>
                    <a:pt x="277" y="1430"/>
                    <a:pt x="278" y="1435"/>
                    <a:pt x="278" y="1439"/>
                  </a:cubicBezTo>
                  <a:cubicBezTo>
                    <a:pt x="278" y="1443"/>
                    <a:pt x="279" y="1448"/>
                    <a:pt x="279" y="1452"/>
                  </a:cubicBezTo>
                  <a:cubicBezTo>
                    <a:pt x="278" y="1456"/>
                    <a:pt x="282" y="1465"/>
                    <a:pt x="278" y="1465"/>
                  </a:cubicBezTo>
                  <a:cubicBezTo>
                    <a:pt x="275" y="1451"/>
                    <a:pt x="270" y="1439"/>
                    <a:pt x="266" y="1427"/>
                  </a:cubicBezTo>
                  <a:cubicBezTo>
                    <a:pt x="263" y="1413"/>
                    <a:pt x="259" y="1401"/>
                    <a:pt x="255" y="1388"/>
                  </a:cubicBezTo>
                  <a:cubicBezTo>
                    <a:pt x="250" y="1385"/>
                    <a:pt x="252" y="1374"/>
                    <a:pt x="247" y="1371"/>
                  </a:cubicBezTo>
                  <a:cubicBezTo>
                    <a:pt x="246" y="1363"/>
                    <a:pt x="243" y="1359"/>
                    <a:pt x="241" y="1352"/>
                  </a:cubicBezTo>
                  <a:cubicBezTo>
                    <a:pt x="240" y="1345"/>
                    <a:pt x="236" y="1341"/>
                    <a:pt x="234" y="1335"/>
                  </a:cubicBezTo>
                  <a:cubicBezTo>
                    <a:pt x="231" y="1330"/>
                    <a:pt x="231" y="1320"/>
                    <a:pt x="224" y="1320"/>
                  </a:cubicBezTo>
                  <a:cubicBezTo>
                    <a:pt x="225" y="1332"/>
                    <a:pt x="231" y="1338"/>
                    <a:pt x="234" y="1348"/>
                  </a:cubicBezTo>
                  <a:cubicBezTo>
                    <a:pt x="238" y="1359"/>
                    <a:pt x="242" y="1368"/>
                    <a:pt x="245" y="1378"/>
                  </a:cubicBezTo>
                  <a:cubicBezTo>
                    <a:pt x="253" y="1397"/>
                    <a:pt x="257" y="1421"/>
                    <a:pt x="265" y="1440"/>
                  </a:cubicBezTo>
                  <a:cubicBezTo>
                    <a:pt x="266" y="1457"/>
                    <a:pt x="271" y="1470"/>
                    <a:pt x="277" y="1483"/>
                  </a:cubicBezTo>
                  <a:cubicBezTo>
                    <a:pt x="274" y="1492"/>
                    <a:pt x="279" y="1506"/>
                    <a:pt x="282" y="1522"/>
                  </a:cubicBezTo>
                  <a:cubicBezTo>
                    <a:pt x="281" y="1531"/>
                    <a:pt x="286" y="1534"/>
                    <a:pt x="285" y="1543"/>
                  </a:cubicBezTo>
                  <a:cubicBezTo>
                    <a:pt x="286" y="1548"/>
                    <a:pt x="286" y="1552"/>
                    <a:pt x="286" y="1556"/>
                  </a:cubicBezTo>
                  <a:cubicBezTo>
                    <a:pt x="290" y="1555"/>
                    <a:pt x="291" y="1566"/>
                    <a:pt x="287" y="1565"/>
                  </a:cubicBezTo>
                  <a:cubicBezTo>
                    <a:pt x="284" y="1556"/>
                    <a:pt x="280" y="1549"/>
                    <a:pt x="281" y="1537"/>
                  </a:cubicBezTo>
                  <a:cubicBezTo>
                    <a:pt x="272" y="1530"/>
                    <a:pt x="270" y="1515"/>
                    <a:pt x="265" y="1503"/>
                  </a:cubicBezTo>
                  <a:cubicBezTo>
                    <a:pt x="258" y="1493"/>
                    <a:pt x="255" y="1478"/>
                    <a:pt x="251" y="1465"/>
                  </a:cubicBezTo>
                  <a:cubicBezTo>
                    <a:pt x="247" y="1462"/>
                    <a:pt x="249" y="1450"/>
                    <a:pt x="244" y="1448"/>
                  </a:cubicBezTo>
                  <a:cubicBezTo>
                    <a:pt x="244" y="1438"/>
                    <a:pt x="239" y="1434"/>
                    <a:pt x="238" y="1426"/>
                  </a:cubicBezTo>
                  <a:cubicBezTo>
                    <a:pt x="233" y="1414"/>
                    <a:pt x="228" y="1401"/>
                    <a:pt x="224" y="1388"/>
                  </a:cubicBezTo>
                  <a:cubicBezTo>
                    <a:pt x="221" y="1375"/>
                    <a:pt x="214" y="1365"/>
                    <a:pt x="211" y="1352"/>
                  </a:cubicBezTo>
                  <a:cubicBezTo>
                    <a:pt x="205" y="1350"/>
                    <a:pt x="207" y="1339"/>
                    <a:pt x="201" y="1337"/>
                  </a:cubicBezTo>
                  <a:cubicBezTo>
                    <a:pt x="202" y="1331"/>
                    <a:pt x="197" y="1332"/>
                    <a:pt x="198" y="1327"/>
                  </a:cubicBezTo>
                  <a:cubicBezTo>
                    <a:pt x="195" y="1325"/>
                    <a:pt x="197" y="1318"/>
                    <a:pt x="193" y="1318"/>
                  </a:cubicBezTo>
                  <a:cubicBezTo>
                    <a:pt x="189" y="1304"/>
                    <a:pt x="181" y="1296"/>
                    <a:pt x="177" y="1282"/>
                  </a:cubicBezTo>
                  <a:cubicBezTo>
                    <a:pt x="173" y="1279"/>
                    <a:pt x="173" y="1270"/>
                    <a:pt x="168" y="1268"/>
                  </a:cubicBezTo>
                  <a:cubicBezTo>
                    <a:pt x="167" y="1263"/>
                    <a:pt x="166" y="1260"/>
                    <a:pt x="163" y="1259"/>
                  </a:cubicBezTo>
                  <a:cubicBezTo>
                    <a:pt x="162" y="1257"/>
                    <a:pt x="162" y="1255"/>
                    <a:pt x="160" y="1255"/>
                  </a:cubicBezTo>
                  <a:cubicBezTo>
                    <a:pt x="159" y="1255"/>
                    <a:pt x="158" y="1257"/>
                    <a:pt x="160" y="1257"/>
                  </a:cubicBezTo>
                  <a:cubicBezTo>
                    <a:pt x="165" y="1272"/>
                    <a:pt x="172" y="1286"/>
                    <a:pt x="179" y="1300"/>
                  </a:cubicBezTo>
                  <a:cubicBezTo>
                    <a:pt x="177" y="1307"/>
                    <a:pt x="183" y="1306"/>
                    <a:pt x="184" y="1310"/>
                  </a:cubicBezTo>
                  <a:cubicBezTo>
                    <a:pt x="188" y="1311"/>
                    <a:pt x="184" y="1320"/>
                    <a:pt x="189" y="1321"/>
                  </a:cubicBezTo>
                  <a:cubicBezTo>
                    <a:pt x="191" y="1329"/>
                    <a:pt x="195" y="1335"/>
                    <a:pt x="199" y="1342"/>
                  </a:cubicBezTo>
                  <a:cubicBezTo>
                    <a:pt x="201" y="1357"/>
                    <a:pt x="208" y="1364"/>
                    <a:pt x="210" y="1378"/>
                  </a:cubicBezTo>
                  <a:cubicBezTo>
                    <a:pt x="217" y="1388"/>
                    <a:pt x="219" y="1403"/>
                    <a:pt x="224" y="1414"/>
                  </a:cubicBezTo>
                  <a:cubicBezTo>
                    <a:pt x="226" y="1428"/>
                    <a:pt x="232" y="1438"/>
                    <a:pt x="235" y="1451"/>
                  </a:cubicBezTo>
                  <a:cubicBezTo>
                    <a:pt x="237" y="1458"/>
                    <a:pt x="240" y="1462"/>
                    <a:pt x="241" y="1470"/>
                  </a:cubicBezTo>
                  <a:cubicBezTo>
                    <a:pt x="244" y="1470"/>
                    <a:pt x="243" y="1475"/>
                    <a:pt x="244" y="1479"/>
                  </a:cubicBezTo>
                  <a:cubicBezTo>
                    <a:pt x="247" y="1477"/>
                    <a:pt x="248" y="1489"/>
                    <a:pt x="244" y="1487"/>
                  </a:cubicBezTo>
                  <a:cubicBezTo>
                    <a:pt x="242" y="1481"/>
                    <a:pt x="239" y="1476"/>
                    <a:pt x="237" y="1470"/>
                  </a:cubicBezTo>
                  <a:cubicBezTo>
                    <a:pt x="233" y="1470"/>
                    <a:pt x="234" y="1466"/>
                    <a:pt x="232" y="1464"/>
                  </a:cubicBezTo>
                  <a:cubicBezTo>
                    <a:pt x="228" y="1464"/>
                    <a:pt x="227" y="1461"/>
                    <a:pt x="227" y="1456"/>
                  </a:cubicBezTo>
                  <a:cubicBezTo>
                    <a:pt x="221" y="1453"/>
                    <a:pt x="219" y="1447"/>
                    <a:pt x="217" y="1441"/>
                  </a:cubicBezTo>
                  <a:cubicBezTo>
                    <a:pt x="210" y="1440"/>
                    <a:pt x="213" y="1429"/>
                    <a:pt x="205" y="1429"/>
                  </a:cubicBezTo>
                  <a:cubicBezTo>
                    <a:pt x="203" y="1423"/>
                    <a:pt x="201" y="1417"/>
                    <a:pt x="195" y="1414"/>
                  </a:cubicBezTo>
                  <a:cubicBezTo>
                    <a:pt x="195" y="1406"/>
                    <a:pt x="191" y="1402"/>
                    <a:pt x="188" y="1397"/>
                  </a:cubicBezTo>
                  <a:cubicBezTo>
                    <a:pt x="181" y="1387"/>
                    <a:pt x="174" y="1377"/>
                    <a:pt x="168" y="1366"/>
                  </a:cubicBezTo>
                  <a:cubicBezTo>
                    <a:pt x="155" y="1347"/>
                    <a:pt x="145" y="1324"/>
                    <a:pt x="133" y="1303"/>
                  </a:cubicBezTo>
                  <a:cubicBezTo>
                    <a:pt x="128" y="1292"/>
                    <a:pt x="124" y="1279"/>
                    <a:pt x="117" y="1269"/>
                  </a:cubicBezTo>
                  <a:cubicBezTo>
                    <a:pt x="117" y="1265"/>
                    <a:pt x="116" y="1262"/>
                    <a:pt x="115" y="1260"/>
                  </a:cubicBezTo>
                  <a:cubicBezTo>
                    <a:pt x="109" y="1262"/>
                    <a:pt x="115" y="1250"/>
                    <a:pt x="110" y="1252"/>
                  </a:cubicBezTo>
                  <a:cubicBezTo>
                    <a:pt x="109" y="1248"/>
                    <a:pt x="109" y="1243"/>
                    <a:pt x="109" y="1239"/>
                  </a:cubicBezTo>
                  <a:cubicBezTo>
                    <a:pt x="107" y="1239"/>
                    <a:pt x="104" y="1230"/>
                    <a:pt x="102" y="1237"/>
                  </a:cubicBezTo>
                  <a:cubicBezTo>
                    <a:pt x="109" y="1242"/>
                    <a:pt x="105" y="1259"/>
                    <a:pt x="113" y="1263"/>
                  </a:cubicBezTo>
                  <a:cubicBezTo>
                    <a:pt x="112" y="1276"/>
                    <a:pt x="118" y="1281"/>
                    <a:pt x="121" y="1290"/>
                  </a:cubicBezTo>
                  <a:cubicBezTo>
                    <a:pt x="122" y="1297"/>
                    <a:pt x="125" y="1296"/>
                    <a:pt x="126" y="1299"/>
                  </a:cubicBezTo>
                  <a:cubicBezTo>
                    <a:pt x="127" y="1300"/>
                    <a:pt x="126" y="1302"/>
                    <a:pt x="126" y="1303"/>
                  </a:cubicBezTo>
                  <a:cubicBezTo>
                    <a:pt x="128" y="1307"/>
                    <a:pt x="132" y="1310"/>
                    <a:pt x="132" y="1316"/>
                  </a:cubicBezTo>
                  <a:cubicBezTo>
                    <a:pt x="137" y="1316"/>
                    <a:pt x="134" y="1325"/>
                    <a:pt x="139" y="1326"/>
                  </a:cubicBezTo>
                  <a:cubicBezTo>
                    <a:pt x="141" y="1331"/>
                    <a:pt x="144" y="1335"/>
                    <a:pt x="146" y="1339"/>
                  </a:cubicBezTo>
                  <a:cubicBezTo>
                    <a:pt x="153" y="1365"/>
                    <a:pt x="169" y="1380"/>
                    <a:pt x="179" y="1402"/>
                  </a:cubicBezTo>
                  <a:cubicBezTo>
                    <a:pt x="184" y="1405"/>
                    <a:pt x="184" y="1414"/>
                    <a:pt x="189" y="1417"/>
                  </a:cubicBezTo>
                  <a:cubicBezTo>
                    <a:pt x="190" y="1424"/>
                    <a:pt x="196" y="1426"/>
                    <a:pt x="197" y="1434"/>
                  </a:cubicBezTo>
                  <a:cubicBezTo>
                    <a:pt x="201" y="1438"/>
                    <a:pt x="205" y="1442"/>
                    <a:pt x="207" y="1448"/>
                  </a:cubicBezTo>
                  <a:cubicBezTo>
                    <a:pt x="210" y="1449"/>
                    <a:pt x="209" y="1453"/>
                    <a:pt x="211" y="1455"/>
                  </a:cubicBezTo>
                  <a:cubicBezTo>
                    <a:pt x="210" y="1458"/>
                    <a:pt x="220" y="1459"/>
                    <a:pt x="214" y="1461"/>
                  </a:cubicBezTo>
                  <a:cubicBezTo>
                    <a:pt x="208" y="1461"/>
                    <a:pt x="206" y="1456"/>
                    <a:pt x="205" y="1451"/>
                  </a:cubicBezTo>
                  <a:cubicBezTo>
                    <a:pt x="202" y="1446"/>
                    <a:pt x="198" y="1443"/>
                    <a:pt x="195" y="1438"/>
                  </a:cubicBezTo>
                  <a:cubicBezTo>
                    <a:pt x="187" y="1433"/>
                    <a:pt x="186" y="1419"/>
                    <a:pt x="176" y="1416"/>
                  </a:cubicBezTo>
                  <a:cubicBezTo>
                    <a:pt x="174" y="1403"/>
                    <a:pt x="165" y="1398"/>
                    <a:pt x="161" y="1388"/>
                  </a:cubicBezTo>
                  <a:cubicBezTo>
                    <a:pt x="154" y="1382"/>
                    <a:pt x="152" y="1369"/>
                    <a:pt x="144" y="1363"/>
                  </a:cubicBezTo>
                  <a:cubicBezTo>
                    <a:pt x="141" y="1351"/>
                    <a:pt x="132" y="1347"/>
                    <a:pt x="131" y="1333"/>
                  </a:cubicBezTo>
                  <a:cubicBezTo>
                    <a:pt x="127" y="1331"/>
                    <a:pt x="127" y="1324"/>
                    <a:pt x="123" y="1321"/>
                  </a:cubicBezTo>
                  <a:cubicBezTo>
                    <a:pt x="121" y="1316"/>
                    <a:pt x="119" y="1310"/>
                    <a:pt x="116" y="1306"/>
                  </a:cubicBezTo>
                  <a:cubicBezTo>
                    <a:pt x="111" y="1296"/>
                    <a:pt x="107" y="1286"/>
                    <a:pt x="103" y="1276"/>
                  </a:cubicBezTo>
                  <a:cubicBezTo>
                    <a:pt x="99" y="1273"/>
                    <a:pt x="101" y="1263"/>
                    <a:pt x="95" y="1262"/>
                  </a:cubicBezTo>
                  <a:cubicBezTo>
                    <a:pt x="91" y="1258"/>
                    <a:pt x="95" y="1246"/>
                    <a:pt x="87" y="1247"/>
                  </a:cubicBezTo>
                  <a:cubicBezTo>
                    <a:pt x="91" y="1264"/>
                    <a:pt x="97" y="1277"/>
                    <a:pt x="102" y="1292"/>
                  </a:cubicBezTo>
                  <a:cubicBezTo>
                    <a:pt x="106" y="1292"/>
                    <a:pt x="103" y="1299"/>
                    <a:pt x="107" y="1300"/>
                  </a:cubicBezTo>
                  <a:cubicBezTo>
                    <a:pt x="113" y="1299"/>
                    <a:pt x="106" y="1312"/>
                    <a:pt x="112" y="1311"/>
                  </a:cubicBezTo>
                  <a:cubicBezTo>
                    <a:pt x="114" y="1318"/>
                    <a:pt x="118" y="1323"/>
                    <a:pt x="120" y="1332"/>
                  </a:cubicBezTo>
                  <a:cubicBezTo>
                    <a:pt x="127" y="1344"/>
                    <a:pt x="134" y="1357"/>
                    <a:pt x="140" y="1370"/>
                  </a:cubicBezTo>
                  <a:cubicBezTo>
                    <a:pt x="142" y="1378"/>
                    <a:pt x="147" y="1382"/>
                    <a:pt x="150" y="1389"/>
                  </a:cubicBezTo>
                  <a:cubicBezTo>
                    <a:pt x="155" y="1393"/>
                    <a:pt x="155" y="1404"/>
                    <a:pt x="162" y="1406"/>
                  </a:cubicBezTo>
                  <a:cubicBezTo>
                    <a:pt x="167" y="1420"/>
                    <a:pt x="178" y="1428"/>
                    <a:pt x="184" y="1441"/>
                  </a:cubicBezTo>
                  <a:cubicBezTo>
                    <a:pt x="191" y="1444"/>
                    <a:pt x="192" y="1453"/>
                    <a:pt x="196" y="1458"/>
                  </a:cubicBezTo>
                  <a:cubicBezTo>
                    <a:pt x="199" y="1459"/>
                    <a:pt x="201" y="1462"/>
                    <a:pt x="201" y="1466"/>
                  </a:cubicBezTo>
                  <a:cubicBezTo>
                    <a:pt x="205" y="1468"/>
                    <a:pt x="208" y="1469"/>
                    <a:pt x="208" y="1474"/>
                  </a:cubicBezTo>
                  <a:cubicBezTo>
                    <a:pt x="213" y="1480"/>
                    <a:pt x="218" y="1484"/>
                    <a:pt x="221" y="1491"/>
                  </a:cubicBezTo>
                  <a:cubicBezTo>
                    <a:pt x="226" y="1495"/>
                    <a:pt x="229" y="1501"/>
                    <a:pt x="233" y="1508"/>
                  </a:cubicBezTo>
                  <a:cubicBezTo>
                    <a:pt x="237" y="1513"/>
                    <a:pt x="241" y="1519"/>
                    <a:pt x="245" y="1524"/>
                  </a:cubicBezTo>
                  <a:cubicBezTo>
                    <a:pt x="247" y="1532"/>
                    <a:pt x="253" y="1537"/>
                    <a:pt x="255" y="1546"/>
                  </a:cubicBezTo>
                  <a:cubicBezTo>
                    <a:pt x="258" y="1549"/>
                    <a:pt x="262" y="1552"/>
                    <a:pt x="264" y="1556"/>
                  </a:cubicBezTo>
                  <a:cubicBezTo>
                    <a:pt x="264" y="1561"/>
                    <a:pt x="269" y="1560"/>
                    <a:pt x="267" y="1566"/>
                  </a:cubicBezTo>
                  <a:cubicBezTo>
                    <a:pt x="273" y="1565"/>
                    <a:pt x="267" y="1577"/>
                    <a:pt x="272" y="1575"/>
                  </a:cubicBezTo>
                  <a:cubicBezTo>
                    <a:pt x="275" y="1581"/>
                    <a:pt x="279" y="1585"/>
                    <a:pt x="280" y="1594"/>
                  </a:cubicBezTo>
                  <a:cubicBezTo>
                    <a:pt x="274" y="1592"/>
                    <a:pt x="273" y="1583"/>
                    <a:pt x="268" y="1580"/>
                  </a:cubicBezTo>
                  <a:cubicBezTo>
                    <a:pt x="266" y="1573"/>
                    <a:pt x="259" y="1571"/>
                    <a:pt x="258" y="1563"/>
                  </a:cubicBezTo>
                  <a:cubicBezTo>
                    <a:pt x="252" y="1560"/>
                    <a:pt x="253" y="1550"/>
                    <a:pt x="246" y="1548"/>
                  </a:cubicBezTo>
                  <a:cubicBezTo>
                    <a:pt x="244" y="1542"/>
                    <a:pt x="239" y="1538"/>
                    <a:pt x="234" y="1534"/>
                  </a:cubicBezTo>
                  <a:cubicBezTo>
                    <a:pt x="227" y="1524"/>
                    <a:pt x="219" y="1514"/>
                    <a:pt x="211" y="1505"/>
                  </a:cubicBezTo>
                  <a:cubicBezTo>
                    <a:pt x="206" y="1500"/>
                    <a:pt x="201" y="1497"/>
                    <a:pt x="199" y="1490"/>
                  </a:cubicBezTo>
                  <a:cubicBezTo>
                    <a:pt x="194" y="1485"/>
                    <a:pt x="189" y="1481"/>
                    <a:pt x="187" y="1474"/>
                  </a:cubicBezTo>
                  <a:cubicBezTo>
                    <a:pt x="177" y="1466"/>
                    <a:pt x="172" y="1452"/>
                    <a:pt x="163" y="1445"/>
                  </a:cubicBezTo>
                  <a:cubicBezTo>
                    <a:pt x="157" y="1432"/>
                    <a:pt x="148" y="1422"/>
                    <a:pt x="143" y="1409"/>
                  </a:cubicBezTo>
                  <a:cubicBezTo>
                    <a:pt x="139" y="1409"/>
                    <a:pt x="141" y="1402"/>
                    <a:pt x="138" y="1401"/>
                  </a:cubicBezTo>
                  <a:cubicBezTo>
                    <a:pt x="136" y="1398"/>
                    <a:pt x="134" y="1396"/>
                    <a:pt x="133" y="1392"/>
                  </a:cubicBezTo>
                  <a:cubicBezTo>
                    <a:pt x="131" y="1385"/>
                    <a:pt x="125" y="1383"/>
                    <a:pt x="125" y="1373"/>
                  </a:cubicBezTo>
                  <a:cubicBezTo>
                    <a:pt x="119" y="1371"/>
                    <a:pt x="120" y="1360"/>
                    <a:pt x="115" y="1356"/>
                  </a:cubicBezTo>
                  <a:cubicBezTo>
                    <a:pt x="113" y="1348"/>
                    <a:pt x="108" y="1344"/>
                    <a:pt x="105" y="1337"/>
                  </a:cubicBezTo>
                  <a:cubicBezTo>
                    <a:pt x="105" y="1330"/>
                    <a:pt x="100" y="1329"/>
                    <a:pt x="101" y="1320"/>
                  </a:cubicBezTo>
                  <a:cubicBezTo>
                    <a:pt x="97" y="1318"/>
                    <a:pt x="100" y="1307"/>
                    <a:pt x="94" y="1308"/>
                  </a:cubicBezTo>
                  <a:cubicBezTo>
                    <a:pt x="97" y="1317"/>
                    <a:pt x="100" y="1322"/>
                    <a:pt x="98" y="1331"/>
                  </a:cubicBezTo>
                  <a:cubicBezTo>
                    <a:pt x="102" y="1331"/>
                    <a:pt x="100" y="1339"/>
                    <a:pt x="103" y="1340"/>
                  </a:cubicBezTo>
                  <a:cubicBezTo>
                    <a:pt x="102" y="1345"/>
                    <a:pt x="107" y="1344"/>
                    <a:pt x="106" y="1351"/>
                  </a:cubicBezTo>
                  <a:cubicBezTo>
                    <a:pt x="110" y="1351"/>
                    <a:pt x="108" y="1358"/>
                    <a:pt x="111" y="1359"/>
                  </a:cubicBezTo>
                  <a:cubicBezTo>
                    <a:pt x="110" y="1364"/>
                    <a:pt x="115" y="1363"/>
                    <a:pt x="114" y="1370"/>
                  </a:cubicBezTo>
                  <a:cubicBezTo>
                    <a:pt x="119" y="1373"/>
                    <a:pt x="117" y="1384"/>
                    <a:pt x="124" y="1386"/>
                  </a:cubicBezTo>
                  <a:cubicBezTo>
                    <a:pt x="127" y="1391"/>
                    <a:pt x="129" y="1399"/>
                    <a:pt x="131" y="1406"/>
                  </a:cubicBezTo>
                  <a:cubicBezTo>
                    <a:pt x="137" y="1408"/>
                    <a:pt x="136" y="1419"/>
                    <a:pt x="141" y="1422"/>
                  </a:cubicBezTo>
                  <a:cubicBezTo>
                    <a:pt x="140" y="1428"/>
                    <a:pt x="146" y="1426"/>
                    <a:pt x="146" y="1431"/>
                  </a:cubicBezTo>
                  <a:cubicBezTo>
                    <a:pt x="149" y="1432"/>
                    <a:pt x="147" y="1439"/>
                    <a:pt x="151" y="1439"/>
                  </a:cubicBezTo>
                  <a:cubicBezTo>
                    <a:pt x="156" y="1453"/>
                    <a:pt x="166" y="1461"/>
                    <a:pt x="173" y="1473"/>
                  </a:cubicBezTo>
                  <a:cubicBezTo>
                    <a:pt x="177" y="1473"/>
                    <a:pt x="175" y="1480"/>
                    <a:pt x="178" y="1481"/>
                  </a:cubicBezTo>
                  <a:cubicBezTo>
                    <a:pt x="181" y="1482"/>
                    <a:pt x="183" y="1485"/>
                    <a:pt x="183" y="1489"/>
                  </a:cubicBezTo>
                  <a:cubicBezTo>
                    <a:pt x="189" y="1492"/>
                    <a:pt x="192" y="1499"/>
                    <a:pt x="195" y="1504"/>
                  </a:cubicBezTo>
                  <a:cubicBezTo>
                    <a:pt x="198" y="1505"/>
                    <a:pt x="201" y="1507"/>
                    <a:pt x="202" y="1510"/>
                  </a:cubicBezTo>
                  <a:cubicBezTo>
                    <a:pt x="203" y="1513"/>
                    <a:pt x="209" y="1511"/>
                    <a:pt x="207" y="1518"/>
                  </a:cubicBezTo>
                  <a:cubicBezTo>
                    <a:pt x="213" y="1516"/>
                    <a:pt x="212" y="1522"/>
                    <a:pt x="214" y="1524"/>
                  </a:cubicBezTo>
                  <a:cubicBezTo>
                    <a:pt x="215" y="1529"/>
                    <a:pt x="220" y="1528"/>
                    <a:pt x="221" y="1533"/>
                  </a:cubicBezTo>
                  <a:cubicBezTo>
                    <a:pt x="238" y="1552"/>
                    <a:pt x="252" y="1574"/>
                    <a:pt x="267" y="1595"/>
                  </a:cubicBezTo>
                  <a:cubicBezTo>
                    <a:pt x="255" y="1589"/>
                    <a:pt x="252" y="1574"/>
                    <a:pt x="239" y="1568"/>
                  </a:cubicBezTo>
                  <a:cubicBezTo>
                    <a:pt x="235" y="1563"/>
                    <a:pt x="234" y="1556"/>
                    <a:pt x="227" y="1554"/>
                  </a:cubicBezTo>
                  <a:cubicBezTo>
                    <a:pt x="228" y="1548"/>
                    <a:pt x="222" y="1550"/>
                    <a:pt x="222" y="1546"/>
                  </a:cubicBezTo>
                  <a:cubicBezTo>
                    <a:pt x="221" y="1541"/>
                    <a:pt x="214" y="1544"/>
                    <a:pt x="215" y="1537"/>
                  </a:cubicBezTo>
                  <a:cubicBezTo>
                    <a:pt x="204" y="1530"/>
                    <a:pt x="198" y="1518"/>
                    <a:pt x="189" y="1509"/>
                  </a:cubicBezTo>
                  <a:cubicBezTo>
                    <a:pt x="187" y="1507"/>
                    <a:pt x="184" y="1505"/>
                    <a:pt x="182" y="1503"/>
                  </a:cubicBezTo>
                  <a:cubicBezTo>
                    <a:pt x="180" y="1500"/>
                    <a:pt x="179" y="1495"/>
                    <a:pt x="175" y="1494"/>
                  </a:cubicBezTo>
                  <a:cubicBezTo>
                    <a:pt x="173" y="1486"/>
                    <a:pt x="164" y="1486"/>
                    <a:pt x="163" y="1478"/>
                  </a:cubicBezTo>
                  <a:cubicBezTo>
                    <a:pt x="156" y="1476"/>
                    <a:pt x="155" y="1467"/>
                    <a:pt x="151" y="1463"/>
                  </a:cubicBezTo>
                  <a:cubicBezTo>
                    <a:pt x="146" y="1459"/>
                    <a:pt x="144" y="1451"/>
                    <a:pt x="139" y="1447"/>
                  </a:cubicBezTo>
                  <a:cubicBezTo>
                    <a:pt x="131" y="1435"/>
                    <a:pt x="123" y="1424"/>
                    <a:pt x="117" y="1411"/>
                  </a:cubicBezTo>
                  <a:cubicBezTo>
                    <a:pt x="107" y="1403"/>
                    <a:pt x="104" y="1386"/>
                    <a:pt x="94" y="1378"/>
                  </a:cubicBezTo>
                  <a:cubicBezTo>
                    <a:pt x="94" y="1374"/>
                    <a:pt x="93" y="1370"/>
                    <a:pt x="90" y="1369"/>
                  </a:cubicBezTo>
                  <a:cubicBezTo>
                    <a:pt x="88" y="1365"/>
                    <a:pt x="88" y="1360"/>
                    <a:pt x="84" y="1359"/>
                  </a:cubicBezTo>
                  <a:cubicBezTo>
                    <a:pt x="84" y="1355"/>
                    <a:pt x="82" y="1351"/>
                    <a:pt x="79" y="1350"/>
                  </a:cubicBezTo>
                  <a:cubicBezTo>
                    <a:pt x="78" y="1346"/>
                    <a:pt x="78" y="1341"/>
                    <a:pt x="74" y="1340"/>
                  </a:cubicBezTo>
                  <a:cubicBezTo>
                    <a:pt x="74" y="1350"/>
                    <a:pt x="80" y="1352"/>
                    <a:pt x="80" y="1361"/>
                  </a:cubicBezTo>
                  <a:cubicBezTo>
                    <a:pt x="85" y="1365"/>
                    <a:pt x="85" y="1374"/>
                    <a:pt x="90" y="1378"/>
                  </a:cubicBezTo>
                  <a:cubicBezTo>
                    <a:pt x="93" y="1394"/>
                    <a:pt x="106" y="1399"/>
                    <a:pt x="108" y="1416"/>
                  </a:cubicBezTo>
                  <a:cubicBezTo>
                    <a:pt x="114" y="1419"/>
                    <a:pt x="115" y="1427"/>
                    <a:pt x="120" y="1430"/>
                  </a:cubicBezTo>
                  <a:cubicBezTo>
                    <a:pt x="123" y="1436"/>
                    <a:pt x="125" y="1443"/>
                    <a:pt x="130" y="1447"/>
                  </a:cubicBezTo>
                  <a:cubicBezTo>
                    <a:pt x="134" y="1452"/>
                    <a:pt x="138" y="1456"/>
                    <a:pt x="140" y="1464"/>
                  </a:cubicBezTo>
                  <a:cubicBezTo>
                    <a:pt x="146" y="1468"/>
                    <a:pt x="149" y="1474"/>
                    <a:pt x="152" y="1481"/>
                  </a:cubicBezTo>
                  <a:cubicBezTo>
                    <a:pt x="159" y="1482"/>
                    <a:pt x="158" y="1492"/>
                    <a:pt x="164" y="1495"/>
                  </a:cubicBezTo>
                  <a:cubicBezTo>
                    <a:pt x="169" y="1499"/>
                    <a:pt x="172" y="1505"/>
                    <a:pt x="176" y="1510"/>
                  </a:cubicBezTo>
                  <a:cubicBezTo>
                    <a:pt x="186" y="1518"/>
                    <a:pt x="193" y="1530"/>
                    <a:pt x="202" y="1538"/>
                  </a:cubicBezTo>
                  <a:cubicBezTo>
                    <a:pt x="219" y="1557"/>
                    <a:pt x="235" y="1578"/>
                    <a:pt x="254" y="1596"/>
                  </a:cubicBezTo>
                  <a:cubicBezTo>
                    <a:pt x="257" y="1606"/>
                    <a:pt x="266" y="1609"/>
                    <a:pt x="269" y="1619"/>
                  </a:cubicBezTo>
                  <a:cubicBezTo>
                    <a:pt x="275" y="1625"/>
                    <a:pt x="282" y="1630"/>
                    <a:pt x="286" y="1640"/>
                  </a:cubicBezTo>
                  <a:cubicBezTo>
                    <a:pt x="290" y="1641"/>
                    <a:pt x="290" y="1647"/>
                    <a:pt x="293" y="1650"/>
                  </a:cubicBezTo>
                  <a:cubicBezTo>
                    <a:pt x="296" y="1654"/>
                    <a:pt x="301" y="1655"/>
                    <a:pt x="300" y="1663"/>
                  </a:cubicBezTo>
                  <a:cubicBezTo>
                    <a:pt x="305" y="1664"/>
                    <a:pt x="304" y="1673"/>
                    <a:pt x="310" y="1673"/>
                  </a:cubicBezTo>
                  <a:cubicBezTo>
                    <a:pt x="310" y="1675"/>
                    <a:pt x="310" y="1679"/>
                    <a:pt x="312" y="1679"/>
                  </a:cubicBezTo>
                  <a:cubicBezTo>
                    <a:pt x="312" y="1683"/>
                    <a:pt x="316" y="1685"/>
                    <a:pt x="313" y="1686"/>
                  </a:cubicBezTo>
                  <a:cubicBezTo>
                    <a:pt x="308" y="1685"/>
                    <a:pt x="310" y="1678"/>
                    <a:pt x="306" y="1677"/>
                  </a:cubicBezTo>
                  <a:cubicBezTo>
                    <a:pt x="305" y="1673"/>
                    <a:pt x="301" y="1672"/>
                    <a:pt x="301" y="1667"/>
                  </a:cubicBezTo>
                  <a:cubicBezTo>
                    <a:pt x="294" y="1663"/>
                    <a:pt x="292" y="1654"/>
                    <a:pt x="286" y="1648"/>
                  </a:cubicBezTo>
                  <a:cubicBezTo>
                    <a:pt x="280" y="1645"/>
                    <a:pt x="278" y="1636"/>
                    <a:pt x="272" y="1632"/>
                  </a:cubicBezTo>
                  <a:cubicBezTo>
                    <a:pt x="266" y="1627"/>
                    <a:pt x="261" y="1621"/>
                    <a:pt x="258" y="1613"/>
                  </a:cubicBezTo>
                  <a:cubicBezTo>
                    <a:pt x="254" y="1611"/>
                    <a:pt x="253" y="1608"/>
                    <a:pt x="250" y="1605"/>
                  </a:cubicBezTo>
                  <a:cubicBezTo>
                    <a:pt x="248" y="1602"/>
                    <a:pt x="244" y="1601"/>
                    <a:pt x="243" y="1597"/>
                  </a:cubicBezTo>
                  <a:cubicBezTo>
                    <a:pt x="236" y="1593"/>
                    <a:pt x="232" y="1586"/>
                    <a:pt x="227" y="1580"/>
                  </a:cubicBezTo>
                  <a:cubicBezTo>
                    <a:pt x="221" y="1575"/>
                    <a:pt x="218" y="1567"/>
                    <a:pt x="210" y="1564"/>
                  </a:cubicBezTo>
                  <a:cubicBezTo>
                    <a:pt x="208" y="1561"/>
                    <a:pt x="208" y="1556"/>
                    <a:pt x="203" y="1556"/>
                  </a:cubicBezTo>
                  <a:cubicBezTo>
                    <a:pt x="204" y="1548"/>
                    <a:pt x="194" y="1554"/>
                    <a:pt x="196" y="1545"/>
                  </a:cubicBezTo>
                  <a:cubicBezTo>
                    <a:pt x="184" y="1536"/>
                    <a:pt x="174" y="1525"/>
                    <a:pt x="165" y="1512"/>
                  </a:cubicBezTo>
                  <a:cubicBezTo>
                    <a:pt x="160" y="1507"/>
                    <a:pt x="153" y="1502"/>
                    <a:pt x="151" y="1494"/>
                  </a:cubicBezTo>
                  <a:cubicBezTo>
                    <a:pt x="142" y="1492"/>
                    <a:pt x="143" y="1479"/>
                    <a:pt x="134" y="1477"/>
                  </a:cubicBezTo>
                  <a:cubicBezTo>
                    <a:pt x="129" y="1461"/>
                    <a:pt x="115" y="1454"/>
                    <a:pt x="110" y="1438"/>
                  </a:cubicBezTo>
                  <a:cubicBezTo>
                    <a:pt x="104" y="1433"/>
                    <a:pt x="102" y="1423"/>
                    <a:pt x="95" y="1419"/>
                  </a:cubicBezTo>
                  <a:cubicBezTo>
                    <a:pt x="95" y="1414"/>
                    <a:pt x="93" y="1410"/>
                    <a:pt x="90" y="1408"/>
                  </a:cubicBezTo>
                  <a:cubicBezTo>
                    <a:pt x="87" y="1406"/>
                    <a:pt x="88" y="1398"/>
                    <a:pt x="83" y="1398"/>
                  </a:cubicBezTo>
                  <a:cubicBezTo>
                    <a:pt x="83" y="1405"/>
                    <a:pt x="86" y="1409"/>
                    <a:pt x="90" y="1411"/>
                  </a:cubicBezTo>
                  <a:cubicBezTo>
                    <a:pt x="90" y="1419"/>
                    <a:pt x="95" y="1421"/>
                    <a:pt x="96" y="1428"/>
                  </a:cubicBezTo>
                  <a:cubicBezTo>
                    <a:pt x="103" y="1435"/>
                    <a:pt x="106" y="1446"/>
                    <a:pt x="113" y="1453"/>
                  </a:cubicBezTo>
                  <a:cubicBezTo>
                    <a:pt x="121" y="1473"/>
                    <a:pt x="135" y="1487"/>
                    <a:pt x="147" y="1503"/>
                  </a:cubicBezTo>
                  <a:cubicBezTo>
                    <a:pt x="151" y="1505"/>
                    <a:pt x="152" y="1511"/>
                    <a:pt x="156" y="1513"/>
                  </a:cubicBezTo>
                  <a:cubicBezTo>
                    <a:pt x="161" y="1516"/>
                    <a:pt x="160" y="1524"/>
                    <a:pt x="166" y="1526"/>
                  </a:cubicBezTo>
                  <a:cubicBezTo>
                    <a:pt x="169" y="1537"/>
                    <a:pt x="179" y="1540"/>
                    <a:pt x="185" y="1548"/>
                  </a:cubicBezTo>
                  <a:cubicBezTo>
                    <a:pt x="191" y="1556"/>
                    <a:pt x="200" y="1561"/>
                    <a:pt x="204" y="1571"/>
                  </a:cubicBezTo>
                  <a:cubicBezTo>
                    <a:pt x="208" y="1573"/>
                    <a:pt x="213" y="1575"/>
                    <a:pt x="214" y="1581"/>
                  </a:cubicBezTo>
                  <a:cubicBezTo>
                    <a:pt x="218" y="1581"/>
                    <a:pt x="219" y="1583"/>
                    <a:pt x="219" y="1587"/>
                  </a:cubicBezTo>
                  <a:cubicBezTo>
                    <a:pt x="221" y="1588"/>
                    <a:pt x="223" y="1590"/>
                    <a:pt x="223" y="1594"/>
                  </a:cubicBezTo>
                  <a:cubicBezTo>
                    <a:pt x="228" y="1594"/>
                    <a:pt x="228" y="1599"/>
                    <a:pt x="233" y="1600"/>
                  </a:cubicBezTo>
                  <a:cubicBezTo>
                    <a:pt x="233" y="1605"/>
                    <a:pt x="240" y="1604"/>
                    <a:pt x="240" y="1610"/>
                  </a:cubicBezTo>
                  <a:cubicBezTo>
                    <a:pt x="246" y="1615"/>
                    <a:pt x="251" y="1621"/>
                    <a:pt x="256" y="1626"/>
                  </a:cubicBezTo>
                  <a:cubicBezTo>
                    <a:pt x="258" y="1636"/>
                    <a:pt x="268" y="1637"/>
                    <a:pt x="271" y="1645"/>
                  </a:cubicBezTo>
                  <a:cubicBezTo>
                    <a:pt x="275" y="1646"/>
                    <a:pt x="277" y="1650"/>
                    <a:pt x="278" y="1655"/>
                  </a:cubicBezTo>
                  <a:cubicBezTo>
                    <a:pt x="280" y="1656"/>
                    <a:pt x="282" y="1658"/>
                    <a:pt x="283" y="1659"/>
                  </a:cubicBezTo>
                  <a:cubicBezTo>
                    <a:pt x="283" y="1662"/>
                    <a:pt x="286" y="1663"/>
                    <a:pt x="283" y="1664"/>
                  </a:cubicBezTo>
                  <a:cubicBezTo>
                    <a:pt x="280" y="1662"/>
                    <a:pt x="278" y="1658"/>
                    <a:pt x="276" y="1656"/>
                  </a:cubicBezTo>
                  <a:cubicBezTo>
                    <a:pt x="276" y="1650"/>
                    <a:pt x="267" y="1654"/>
                    <a:pt x="269" y="1647"/>
                  </a:cubicBezTo>
                  <a:cubicBezTo>
                    <a:pt x="266" y="1645"/>
                    <a:pt x="264" y="1642"/>
                    <a:pt x="262" y="1639"/>
                  </a:cubicBezTo>
                  <a:cubicBezTo>
                    <a:pt x="261" y="1636"/>
                    <a:pt x="258" y="1637"/>
                    <a:pt x="257" y="1635"/>
                  </a:cubicBezTo>
                  <a:cubicBezTo>
                    <a:pt x="256" y="1633"/>
                    <a:pt x="254" y="1632"/>
                    <a:pt x="252" y="1631"/>
                  </a:cubicBezTo>
                  <a:cubicBezTo>
                    <a:pt x="243" y="1618"/>
                    <a:pt x="229" y="1611"/>
                    <a:pt x="221" y="1596"/>
                  </a:cubicBezTo>
                  <a:cubicBezTo>
                    <a:pt x="218" y="1595"/>
                    <a:pt x="216" y="1593"/>
                    <a:pt x="214" y="1590"/>
                  </a:cubicBezTo>
                  <a:cubicBezTo>
                    <a:pt x="212" y="1588"/>
                    <a:pt x="206" y="1590"/>
                    <a:pt x="207" y="1584"/>
                  </a:cubicBezTo>
                  <a:cubicBezTo>
                    <a:pt x="199" y="1583"/>
                    <a:pt x="200" y="1572"/>
                    <a:pt x="191" y="1572"/>
                  </a:cubicBezTo>
                  <a:cubicBezTo>
                    <a:pt x="189" y="1565"/>
                    <a:pt x="183" y="1563"/>
                    <a:pt x="179" y="1557"/>
                  </a:cubicBezTo>
                  <a:cubicBezTo>
                    <a:pt x="174" y="1559"/>
                    <a:pt x="180" y="1547"/>
                    <a:pt x="172" y="1551"/>
                  </a:cubicBezTo>
                  <a:cubicBezTo>
                    <a:pt x="170" y="1549"/>
                    <a:pt x="170" y="1543"/>
                    <a:pt x="165" y="1543"/>
                  </a:cubicBezTo>
                  <a:cubicBezTo>
                    <a:pt x="157" y="1533"/>
                    <a:pt x="149" y="1522"/>
                    <a:pt x="141" y="1512"/>
                  </a:cubicBezTo>
                  <a:cubicBezTo>
                    <a:pt x="131" y="1504"/>
                    <a:pt x="124" y="1491"/>
                    <a:pt x="115" y="1481"/>
                  </a:cubicBezTo>
                  <a:cubicBezTo>
                    <a:pt x="111" y="1476"/>
                    <a:pt x="109" y="1469"/>
                    <a:pt x="103" y="1467"/>
                  </a:cubicBezTo>
                  <a:cubicBezTo>
                    <a:pt x="100" y="1460"/>
                    <a:pt x="97" y="1453"/>
                    <a:pt x="91" y="1450"/>
                  </a:cubicBezTo>
                  <a:cubicBezTo>
                    <a:pt x="86" y="1435"/>
                    <a:pt x="74" y="1429"/>
                    <a:pt x="71" y="1412"/>
                  </a:cubicBezTo>
                  <a:cubicBezTo>
                    <a:pt x="65" y="1409"/>
                    <a:pt x="64" y="1401"/>
                    <a:pt x="61" y="1395"/>
                  </a:cubicBezTo>
                  <a:cubicBezTo>
                    <a:pt x="56" y="1391"/>
                    <a:pt x="54" y="1383"/>
                    <a:pt x="51" y="1376"/>
                  </a:cubicBezTo>
                  <a:cubicBezTo>
                    <a:pt x="49" y="1374"/>
                    <a:pt x="47" y="1371"/>
                    <a:pt x="48" y="1366"/>
                  </a:cubicBezTo>
                  <a:cubicBezTo>
                    <a:pt x="44" y="1364"/>
                    <a:pt x="47" y="1355"/>
                    <a:pt x="43" y="1355"/>
                  </a:cubicBezTo>
                  <a:cubicBezTo>
                    <a:pt x="41" y="1352"/>
                    <a:pt x="44" y="1344"/>
                    <a:pt x="40" y="1344"/>
                  </a:cubicBezTo>
                  <a:cubicBezTo>
                    <a:pt x="41" y="1343"/>
                    <a:pt x="44" y="1334"/>
                    <a:pt x="39" y="1333"/>
                  </a:cubicBezTo>
                  <a:cubicBezTo>
                    <a:pt x="34" y="1346"/>
                    <a:pt x="41" y="1361"/>
                    <a:pt x="42" y="1375"/>
                  </a:cubicBezTo>
                  <a:cubicBezTo>
                    <a:pt x="47" y="1379"/>
                    <a:pt x="47" y="1390"/>
                    <a:pt x="52" y="1394"/>
                  </a:cubicBezTo>
                  <a:cubicBezTo>
                    <a:pt x="55" y="1401"/>
                    <a:pt x="58" y="1408"/>
                    <a:pt x="62" y="1415"/>
                  </a:cubicBezTo>
                  <a:cubicBezTo>
                    <a:pt x="70" y="1427"/>
                    <a:pt x="76" y="1441"/>
                    <a:pt x="84" y="1453"/>
                  </a:cubicBezTo>
                  <a:cubicBezTo>
                    <a:pt x="88" y="1458"/>
                    <a:pt x="93" y="1463"/>
                    <a:pt x="97" y="1469"/>
                  </a:cubicBezTo>
                  <a:cubicBezTo>
                    <a:pt x="99" y="1478"/>
                    <a:pt x="106" y="1480"/>
                    <a:pt x="109" y="1488"/>
                  </a:cubicBezTo>
                  <a:cubicBezTo>
                    <a:pt x="119" y="1498"/>
                    <a:pt x="126" y="1512"/>
                    <a:pt x="137" y="1521"/>
                  </a:cubicBezTo>
                  <a:cubicBezTo>
                    <a:pt x="141" y="1521"/>
                    <a:pt x="139" y="1528"/>
                    <a:pt x="142" y="1529"/>
                  </a:cubicBezTo>
                  <a:cubicBezTo>
                    <a:pt x="145" y="1531"/>
                    <a:pt x="147" y="1535"/>
                    <a:pt x="149" y="1538"/>
                  </a:cubicBezTo>
                  <a:cubicBezTo>
                    <a:pt x="155" y="1543"/>
                    <a:pt x="158" y="1549"/>
                    <a:pt x="164" y="1554"/>
                  </a:cubicBezTo>
                  <a:cubicBezTo>
                    <a:pt x="172" y="1565"/>
                    <a:pt x="184" y="1574"/>
                    <a:pt x="192" y="1585"/>
                  </a:cubicBezTo>
                  <a:cubicBezTo>
                    <a:pt x="197" y="1584"/>
                    <a:pt x="195" y="1591"/>
                    <a:pt x="199" y="1591"/>
                  </a:cubicBezTo>
                  <a:cubicBezTo>
                    <a:pt x="202" y="1593"/>
                    <a:pt x="206" y="1594"/>
                    <a:pt x="206" y="1599"/>
                  </a:cubicBezTo>
                  <a:cubicBezTo>
                    <a:pt x="213" y="1602"/>
                    <a:pt x="217" y="1609"/>
                    <a:pt x="223" y="1613"/>
                  </a:cubicBezTo>
                  <a:cubicBezTo>
                    <a:pt x="227" y="1619"/>
                    <a:pt x="232" y="1624"/>
                    <a:pt x="237" y="1630"/>
                  </a:cubicBezTo>
                  <a:cubicBezTo>
                    <a:pt x="242" y="1635"/>
                    <a:pt x="249" y="1638"/>
                    <a:pt x="253" y="1644"/>
                  </a:cubicBezTo>
                  <a:cubicBezTo>
                    <a:pt x="266" y="1660"/>
                    <a:pt x="279" y="1675"/>
                    <a:pt x="293" y="1689"/>
                  </a:cubicBezTo>
                  <a:cubicBezTo>
                    <a:pt x="302" y="1703"/>
                    <a:pt x="313" y="1714"/>
                    <a:pt x="322" y="1727"/>
                  </a:cubicBezTo>
                  <a:cubicBezTo>
                    <a:pt x="322" y="1730"/>
                    <a:pt x="324" y="1732"/>
                    <a:pt x="327" y="1733"/>
                  </a:cubicBezTo>
                  <a:cubicBezTo>
                    <a:pt x="328" y="1736"/>
                    <a:pt x="327" y="1741"/>
                    <a:pt x="330" y="1741"/>
                  </a:cubicBezTo>
                  <a:cubicBezTo>
                    <a:pt x="331" y="1748"/>
                    <a:pt x="337" y="1749"/>
                    <a:pt x="335" y="1758"/>
                  </a:cubicBezTo>
                  <a:cubicBezTo>
                    <a:pt x="330" y="1757"/>
                    <a:pt x="328" y="1750"/>
                    <a:pt x="324" y="1746"/>
                  </a:cubicBezTo>
                  <a:cubicBezTo>
                    <a:pt x="319" y="1743"/>
                    <a:pt x="315" y="1739"/>
                    <a:pt x="312" y="1734"/>
                  </a:cubicBezTo>
                  <a:cubicBezTo>
                    <a:pt x="306" y="1732"/>
                    <a:pt x="305" y="1724"/>
                    <a:pt x="300" y="1722"/>
                  </a:cubicBezTo>
                  <a:cubicBezTo>
                    <a:pt x="297" y="1716"/>
                    <a:pt x="292" y="1714"/>
                    <a:pt x="290" y="1707"/>
                  </a:cubicBezTo>
                  <a:cubicBezTo>
                    <a:pt x="282" y="1701"/>
                    <a:pt x="274" y="1694"/>
                    <a:pt x="267" y="1687"/>
                  </a:cubicBezTo>
                  <a:cubicBezTo>
                    <a:pt x="262" y="1684"/>
                    <a:pt x="258" y="1681"/>
                    <a:pt x="255" y="1677"/>
                  </a:cubicBezTo>
                  <a:cubicBezTo>
                    <a:pt x="252" y="1673"/>
                    <a:pt x="244" y="1674"/>
                    <a:pt x="244" y="1667"/>
                  </a:cubicBezTo>
                  <a:cubicBezTo>
                    <a:pt x="236" y="1668"/>
                    <a:pt x="239" y="1657"/>
                    <a:pt x="230" y="1659"/>
                  </a:cubicBezTo>
                  <a:cubicBezTo>
                    <a:pt x="229" y="1656"/>
                    <a:pt x="227" y="1654"/>
                    <a:pt x="225" y="1653"/>
                  </a:cubicBezTo>
                  <a:cubicBezTo>
                    <a:pt x="222" y="1653"/>
                    <a:pt x="223" y="1647"/>
                    <a:pt x="218" y="1649"/>
                  </a:cubicBezTo>
                  <a:cubicBezTo>
                    <a:pt x="212" y="1641"/>
                    <a:pt x="204" y="1634"/>
                    <a:pt x="195" y="1628"/>
                  </a:cubicBezTo>
                  <a:cubicBezTo>
                    <a:pt x="194" y="1621"/>
                    <a:pt x="187" y="1621"/>
                    <a:pt x="185" y="1614"/>
                  </a:cubicBezTo>
                  <a:cubicBezTo>
                    <a:pt x="180" y="1612"/>
                    <a:pt x="177" y="1606"/>
                    <a:pt x="172" y="1604"/>
                  </a:cubicBezTo>
                  <a:cubicBezTo>
                    <a:pt x="168" y="1599"/>
                    <a:pt x="163" y="1595"/>
                    <a:pt x="160" y="1592"/>
                  </a:cubicBezTo>
                  <a:cubicBezTo>
                    <a:pt x="155" y="1588"/>
                    <a:pt x="152" y="1582"/>
                    <a:pt x="146" y="1579"/>
                  </a:cubicBezTo>
                  <a:cubicBezTo>
                    <a:pt x="145" y="1572"/>
                    <a:pt x="138" y="1572"/>
                    <a:pt x="136" y="1565"/>
                  </a:cubicBezTo>
                  <a:cubicBezTo>
                    <a:pt x="130" y="1562"/>
                    <a:pt x="128" y="1556"/>
                    <a:pt x="124" y="1550"/>
                  </a:cubicBezTo>
                  <a:cubicBezTo>
                    <a:pt x="115" y="1542"/>
                    <a:pt x="107" y="1534"/>
                    <a:pt x="100" y="1524"/>
                  </a:cubicBezTo>
                  <a:cubicBezTo>
                    <a:pt x="94" y="1522"/>
                    <a:pt x="94" y="1514"/>
                    <a:pt x="89" y="1511"/>
                  </a:cubicBezTo>
                  <a:cubicBezTo>
                    <a:pt x="86" y="1505"/>
                    <a:pt x="81" y="1502"/>
                    <a:pt x="79" y="1495"/>
                  </a:cubicBezTo>
                  <a:cubicBezTo>
                    <a:pt x="69" y="1487"/>
                    <a:pt x="64" y="1476"/>
                    <a:pt x="57" y="1465"/>
                  </a:cubicBezTo>
                  <a:cubicBezTo>
                    <a:pt x="53" y="1462"/>
                    <a:pt x="51" y="1455"/>
                    <a:pt x="47" y="1451"/>
                  </a:cubicBezTo>
                  <a:cubicBezTo>
                    <a:pt x="45" y="1444"/>
                    <a:pt x="39" y="1442"/>
                    <a:pt x="37" y="1434"/>
                  </a:cubicBezTo>
                  <a:cubicBezTo>
                    <a:pt x="31" y="1423"/>
                    <a:pt x="25" y="1412"/>
                    <a:pt x="20" y="1400"/>
                  </a:cubicBezTo>
                  <a:cubicBezTo>
                    <a:pt x="19" y="1397"/>
                    <a:pt x="20" y="1392"/>
                    <a:pt x="17" y="1392"/>
                  </a:cubicBezTo>
                  <a:cubicBezTo>
                    <a:pt x="17" y="1400"/>
                    <a:pt x="18" y="1406"/>
                    <a:pt x="20" y="1411"/>
                  </a:cubicBezTo>
                  <a:cubicBezTo>
                    <a:pt x="22" y="1417"/>
                    <a:pt x="29" y="1417"/>
                    <a:pt x="28" y="1426"/>
                  </a:cubicBezTo>
                  <a:cubicBezTo>
                    <a:pt x="29" y="1432"/>
                    <a:pt x="32" y="1437"/>
                    <a:pt x="36" y="1441"/>
                  </a:cubicBezTo>
                  <a:cubicBezTo>
                    <a:pt x="38" y="1447"/>
                    <a:pt x="40" y="1453"/>
                    <a:pt x="45" y="1455"/>
                  </a:cubicBezTo>
                  <a:cubicBezTo>
                    <a:pt x="46" y="1463"/>
                    <a:pt x="49" y="1467"/>
                    <a:pt x="53" y="1470"/>
                  </a:cubicBezTo>
                  <a:cubicBezTo>
                    <a:pt x="55" y="1476"/>
                    <a:pt x="57" y="1482"/>
                    <a:pt x="63" y="1485"/>
                  </a:cubicBezTo>
                  <a:cubicBezTo>
                    <a:pt x="63" y="1492"/>
                    <a:pt x="70" y="1492"/>
                    <a:pt x="70" y="1499"/>
                  </a:cubicBezTo>
                  <a:cubicBezTo>
                    <a:pt x="75" y="1502"/>
                    <a:pt x="76" y="1510"/>
                    <a:pt x="82" y="1512"/>
                  </a:cubicBezTo>
                  <a:cubicBezTo>
                    <a:pt x="82" y="1520"/>
                    <a:pt x="91" y="1517"/>
                    <a:pt x="90" y="1527"/>
                  </a:cubicBezTo>
                  <a:cubicBezTo>
                    <a:pt x="94" y="1530"/>
                    <a:pt x="97" y="1535"/>
                    <a:pt x="101" y="1539"/>
                  </a:cubicBezTo>
                  <a:cubicBezTo>
                    <a:pt x="107" y="1549"/>
                    <a:pt x="117" y="1554"/>
                    <a:pt x="121" y="1566"/>
                  </a:cubicBezTo>
                  <a:cubicBezTo>
                    <a:pt x="130" y="1572"/>
                    <a:pt x="136" y="1582"/>
                    <a:pt x="144" y="1588"/>
                  </a:cubicBezTo>
                  <a:cubicBezTo>
                    <a:pt x="147" y="1593"/>
                    <a:pt x="152" y="1595"/>
                    <a:pt x="154" y="1601"/>
                  </a:cubicBezTo>
                  <a:cubicBezTo>
                    <a:pt x="157" y="1601"/>
                    <a:pt x="158" y="1604"/>
                    <a:pt x="161" y="1605"/>
                  </a:cubicBezTo>
                  <a:cubicBezTo>
                    <a:pt x="165" y="1605"/>
                    <a:pt x="163" y="1612"/>
                    <a:pt x="168" y="1611"/>
                  </a:cubicBezTo>
                  <a:cubicBezTo>
                    <a:pt x="171" y="1615"/>
                    <a:pt x="175" y="1618"/>
                    <a:pt x="179" y="1621"/>
                  </a:cubicBezTo>
                  <a:cubicBezTo>
                    <a:pt x="180" y="1629"/>
                    <a:pt x="186" y="1630"/>
                    <a:pt x="191" y="1633"/>
                  </a:cubicBezTo>
                  <a:cubicBezTo>
                    <a:pt x="192" y="1640"/>
                    <a:pt x="200" y="1639"/>
                    <a:pt x="201" y="1645"/>
                  </a:cubicBezTo>
                  <a:cubicBezTo>
                    <a:pt x="204" y="1646"/>
                    <a:pt x="205" y="1649"/>
                    <a:pt x="208" y="1649"/>
                  </a:cubicBezTo>
                  <a:cubicBezTo>
                    <a:pt x="207" y="1654"/>
                    <a:pt x="214" y="1651"/>
                    <a:pt x="215" y="1655"/>
                  </a:cubicBezTo>
                  <a:cubicBezTo>
                    <a:pt x="223" y="1662"/>
                    <a:pt x="231" y="1669"/>
                    <a:pt x="240" y="1676"/>
                  </a:cubicBezTo>
                  <a:cubicBezTo>
                    <a:pt x="242" y="1681"/>
                    <a:pt x="250" y="1679"/>
                    <a:pt x="252" y="1686"/>
                  </a:cubicBezTo>
                  <a:cubicBezTo>
                    <a:pt x="256" y="1690"/>
                    <a:pt x="262" y="1692"/>
                    <a:pt x="263" y="1698"/>
                  </a:cubicBezTo>
                  <a:cubicBezTo>
                    <a:pt x="282" y="1709"/>
                    <a:pt x="293" y="1729"/>
                    <a:pt x="308" y="1745"/>
                  </a:cubicBezTo>
                  <a:cubicBezTo>
                    <a:pt x="316" y="1753"/>
                    <a:pt x="324" y="1760"/>
                    <a:pt x="330" y="1770"/>
                  </a:cubicBezTo>
                  <a:cubicBezTo>
                    <a:pt x="334" y="1773"/>
                    <a:pt x="336" y="1779"/>
                    <a:pt x="339" y="1782"/>
                  </a:cubicBezTo>
                  <a:cubicBezTo>
                    <a:pt x="341" y="1789"/>
                    <a:pt x="348" y="1789"/>
                    <a:pt x="347" y="1799"/>
                  </a:cubicBezTo>
                  <a:cubicBezTo>
                    <a:pt x="338" y="1790"/>
                    <a:pt x="330" y="1779"/>
                    <a:pt x="323" y="1768"/>
                  </a:cubicBezTo>
                  <a:cubicBezTo>
                    <a:pt x="303" y="1751"/>
                    <a:pt x="281" y="1736"/>
                    <a:pt x="263" y="1718"/>
                  </a:cubicBezTo>
                  <a:cubicBezTo>
                    <a:pt x="249" y="1714"/>
                    <a:pt x="242" y="1702"/>
                    <a:pt x="229" y="1698"/>
                  </a:cubicBezTo>
                  <a:cubicBezTo>
                    <a:pt x="229" y="1693"/>
                    <a:pt x="226" y="1691"/>
                    <a:pt x="222" y="1692"/>
                  </a:cubicBezTo>
                  <a:cubicBezTo>
                    <a:pt x="223" y="1685"/>
                    <a:pt x="216" y="1688"/>
                    <a:pt x="214" y="1684"/>
                  </a:cubicBezTo>
                  <a:cubicBezTo>
                    <a:pt x="213" y="1681"/>
                    <a:pt x="209" y="1680"/>
                    <a:pt x="205" y="1680"/>
                  </a:cubicBezTo>
                  <a:cubicBezTo>
                    <a:pt x="203" y="1677"/>
                    <a:pt x="202" y="1673"/>
                    <a:pt x="196" y="1674"/>
                  </a:cubicBezTo>
                  <a:cubicBezTo>
                    <a:pt x="196" y="1666"/>
                    <a:pt x="187" y="1669"/>
                    <a:pt x="187" y="1662"/>
                  </a:cubicBezTo>
                  <a:cubicBezTo>
                    <a:pt x="183" y="1658"/>
                    <a:pt x="175" y="1658"/>
                    <a:pt x="175" y="1649"/>
                  </a:cubicBezTo>
                  <a:cubicBezTo>
                    <a:pt x="166" y="1652"/>
                    <a:pt x="167" y="1641"/>
                    <a:pt x="159" y="1642"/>
                  </a:cubicBezTo>
                  <a:cubicBezTo>
                    <a:pt x="155" y="1638"/>
                    <a:pt x="153" y="1631"/>
                    <a:pt x="147" y="1630"/>
                  </a:cubicBezTo>
                  <a:cubicBezTo>
                    <a:pt x="144" y="1629"/>
                    <a:pt x="144" y="1625"/>
                    <a:pt x="142" y="1623"/>
                  </a:cubicBezTo>
                  <a:cubicBezTo>
                    <a:pt x="139" y="1624"/>
                    <a:pt x="137" y="1622"/>
                    <a:pt x="136" y="1619"/>
                  </a:cubicBezTo>
                  <a:cubicBezTo>
                    <a:pt x="131" y="1616"/>
                    <a:pt x="128" y="1611"/>
                    <a:pt x="124" y="1607"/>
                  </a:cubicBezTo>
                  <a:cubicBezTo>
                    <a:pt x="119" y="1604"/>
                    <a:pt x="115" y="1600"/>
                    <a:pt x="112" y="1595"/>
                  </a:cubicBezTo>
                  <a:cubicBezTo>
                    <a:pt x="108" y="1591"/>
                    <a:pt x="103" y="1588"/>
                    <a:pt x="100" y="1583"/>
                  </a:cubicBezTo>
                  <a:cubicBezTo>
                    <a:pt x="91" y="1577"/>
                    <a:pt x="86" y="1567"/>
                    <a:pt x="77" y="1560"/>
                  </a:cubicBezTo>
                  <a:cubicBezTo>
                    <a:pt x="70" y="1551"/>
                    <a:pt x="64" y="1541"/>
                    <a:pt x="55" y="1533"/>
                  </a:cubicBezTo>
                  <a:cubicBezTo>
                    <a:pt x="55" y="1530"/>
                    <a:pt x="53" y="1528"/>
                    <a:pt x="50" y="1527"/>
                  </a:cubicBezTo>
                  <a:cubicBezTo>
                    <a:pt x="50" y="1523"/>
                    <a:pt x="48" y="1520"/>
                    <a:pt x="45" y="1519"/>
                  </a:cubicBezTo>
                  <a:cubicBezTo>
                    <a:pt x="43" y="1512"/>
                    <a:pt x="39" y="1508"/>
                    <a:pt x="36" y="1504"/>
                  </a:cubicBezTo>
                  <a:cubicBezTo>
                    <a:pt x="35" y="1497"/>
                    <a:pt x="27" y="1496"/>
                    <a:pt x="26" y="1489"/>
                  </a:cubicBezTo>
                  <a:cubicBezTo>
                    <a:pt x="23" y="1484"/>
                    <a:pt x="19" y="1481"/>
                    <a:pt x="16" y="1475"/>
                  </a:cubicBezTo>
                  <a:cubicBezTo>
                    <a:pt x="13" y="1470"/>
                    <a:pt x="12" y="1464"/>
                    <a:pt x="9" y="1460"/>
                  </a:cubicBezTo>
                  <a:cubicBezTo>
                    <a:pt x="8" y="1456"/>
                    <a:pt x="6" y="1455"/>
                    <a:pt x="4" y="1454"/>
                  </a:cubicBezTo>
                  <a:cubicBezTo>
                    <a:pt x="3" y="1450"/>
                    <a:pt x="5" y="1444"/>
                    <a:pt x="0" y="1445"/>
                  </a:cubicBezTo>
                  <a:cubicBezTo>
                    <a:pt x="0" y="1445"/>
                    <a:pt x="0" y="1449"/>
                    <a:pt x="0" y="1452"/>
                  </a:cubicBezTo>
                  <a:cubicBezTo>
                    <a:pt x="0" y="1456"/>
                    <a:pt x="2" y="1459"/>
                    <a:pt x="4" y="1460"/>
                  </a:cubicBezTo>
                  <a:cubicBezTo>
                    <a:pt x="7" y="1465"/>
                    <a:pt x="7" y="1472"/>
                    <a:pt x="12" y="1475"/>
                  </a:cubicBezTo>
                  <a:cubicBezTo>
                    <a:pt x="16" y="1485"/>
                    <a:pt x="21" y="1494"/>
                    <a:pt x="29" y="1500"/>
                  </a:cubicBezTo>
                  <a:cubicBezTo>
                    <a:pt x="31" y="1512"/>
                    <a:pt x="40" y="1517"/>
                    <a:pt x="44" y="1528"/>
                  </a:cubicBezTo>
                  <a:cubicBezTo>
                    <a:pt x="51" y="1535"/>
                    <a:pt x="56" y="1545"/>
                    <a:pt x="63" y="1552"/>
                  </a:cubicBezTo>
                  <a:cubicBezTo>
                    <a:pt x="68" y="1562"/>
                    <a:pt x="77" y="1567"/>
                    <a:pt x="80" y="1577"/>
                  </a:cubicBezTo>
                  <a:cubicBezTo>
                    <a:pt x="86" y="1578"/>
                    <a:pt x="89" y="1583"/>
                    <a:pt x="92" y="1588"/>
                  </a:cubicBezTo>
                  <a:cubicBezTo>
                    <a:pt x="92" y="1591"/>
                    <a:pt x="97" y="1589"/>
                    <a:pt x="97" y="1594"/>
                  </a:cubicBezTo>
                  <a:cubicBezTo>
                    <a:pt x="100" y="1594"/>
                    <a:pt x="101" y="1597"/>
                    <a:pt x="103" y="1598"/>
                  </a:cubicBezTo>
                  <a:cubicBezTo>
                    <a:pt x="107" y="1608"/>
                    <a:pt x="117" y="1611"/>
                    <a:pt x="122" y="1620"/>
                  </a:cubicBezTo>
                  <a:cubicBezTo>
                    <a:pt x="128" y="1622"/>
                    <a:pt x="130" y="1628"/>
                    <a:pt x="134" y="1631"/>
                  </a:cubicBezTo>
                  <a:cubicBezTo>
                    <a:pt x="135" y="1634"/>
                    <a:pt x="140" y="1632"/>
                    <a:pt x="139" y="1637"/>
                  </a:cubicBezTo>
                  <a:cubicBezTo>
                    <a:pt x="143" y="1636"/>
                    <a:pt x="145" y="1638"/>
                    <a:pt x="146" y="1641"/>
                  </a:cubicBezTo>
                  <a:cubicBezTo>
                    <a:pt x="150" y="1643"/>
                    <a:pt x="155" y="1645"/>
                    <a:pt x="155" y="1651"/>
                  </a:cubicBezTo>
                  <a:cubicBezTo>
                    <a:pt x="163" y="1650"/>
                    <a:pt x="163" y="1658"/>
                    <a:pt x="167" y="1661"/>
                  </a:cubicBezTo>
                  <a:cubicBezTo>
                    <a:pt x="173" y="1662"/>
                    <a:pt x="175" y="1667"/>
                    <a:pt x="179" y="1671"/>
                  </a:cubicBezTo>
                  <a:cubicBezTo>
                    <a:pt x="186" y="1670"/>
                    <a:pt x="186" y="1678"/>
                    <a:pt x="192" y="1679"/>
                  </a:cubicBezTo>
                  <a:cubicBezTo>
                    <a:pt x="193" y="1681"/>
                    <a:pt x="195" y="1682"/>
                    <a:pt x="197" y="1683"/>
                  </a:cubicBezTo>
                  <a:cubicBezTo>
                    <a:pt x="200" y="1683"/>
                    <a:pt x="199" y="1688"/>
                    <a:pt x="204" y="1687"/>
                  </a:cubicBezTo>
                  <a:cubicBezTo>
                    <a:pt x="206" y="1692"/>
                    <a:pt x="210" y="1696"/>
                    <a:pt x="215" y="1697"/>
                  </a:cubicBezTo>
                  <a:cubicBezTo>
                    <a:pt x="215" y="1700"/>
                    <a:pt x="218" y="1698"/>
                    <a:pt x="220" y="1699"/>
                  </a:cubicBezTo>
                  <a:cubicBezTo>
                    <a:pt x="221" y="1699"/>
                    <a:pt x="219" y="1702"/>
                    <a:pt x="220" y="1703"/>
                  </a:cubicBezTo>
                  <a:cubicBezTo>
                    <a:pt x="222" y="1705"/>
                    <a:pt x="225" y="1705"/>
                    <a:pt x="227" y="1707"/>
                  </a:cubicBezTo>
                  <a:cubicBezTo>
                    <a:pt x="230" y="1711"/>
                    <a:pt x="236" y="1712"/>
                    <a:pt x="239" y="1717"/>
                  </a:cubicBezTo>
                  <a:cubicBezTo>
                    <a:pt x="245" y="1717"/>
                    <a:pt x="248" y="1720"/>
                    <a:pt x="250" y="1725"/>
                  </a:cubicBezTo>
                  <a:cubicBezTo>
                    <a:pt x="258" y="1724"/>
                    <a:pt x="258" y="1732"/>
                    <a:pt x="264" y="1733"/>
                  </a:cubicBezTo>
                  <a:cubicBezTo>
                    <a:pt x="267" y="1736"/>
                    <a:pt x="274" y="1737"/>
                    <a:pt x="275" y="1743"/>
                  </a:cubicBezTo>
                  <a:cubicBezTo>
                    <a:pt x="279" y="1747"/>
                    <a:pt x="286" y="1747"/>
                    <a:pt x="287" y="1753"/>
                  </a:cubicBezTo>
                  <a:cubicBezTo>
                    <a:pt x="291" y="1755"/>
                    <a:pt x="297" y="1756"/>
                    <a:pt x="299" y="1761"/>
                  </a:cubicBezTo>
                  <a:cubicBezTo>
                    <a:pt x="302" y="1765"/>
                    <a:pt x="308" y="1766"/>
                    <a:pt x="310" y="1771"/>
                  </a:cubicBezTo>
                  <a:cubicBezTo>
                    <a:pt x="318" y="1778"/>
                    <a:pt x="324" y="1786"/>
                    <a:pt x="331" y="1794"/>
                  </a:cubicBezTo>
                  <a:cubicBezTo>
                    <a:pt x="337" y="1799"/>
                    <a:pt x="338" y="1809"/>
                    <a:pt x="346" y="1812"/>
                  </a:cubicBezTo>
                  <a:cubicBezTo>
                    <a:pt x="349" y="1821"/>
                    <a:pt x="357" y="1823"/>
                    <a:pt x="356" y="1836"/>
                  </a:cubicBezTo>
                  <a:cubicBezTo>
                    <a:pt x="351" y="1834"/>
                    <a:pt x="353" y="1826"/>
                    <a:pt x="347" y="1825"/>
                  </a:cubicBezTo>
                  <a:cubicBezTo>
                    <a:pt x="345" y="1819"/>
                    <a:pt x="339" y="1819"/>
                    <a:pt x="335" y="1815"/>
                  </a:cubicBezTo>
                  <a:cubicBezTo>
                    <a:pt x="331" y="1813"/>
                    <a:pt x="332" y="1805"/>
                    <a:pt x="326" y="1805"/>
                  </a:cubicBezTo>
                  <a:cubicBezTo>
                    <a:pt x="323" y="1800"/>
                    <a:pt x="318" y="1798"/>
                    <a:pt x="316" y="1793"/>
                  </a:cubicBezTo>
                  <a:cubicBezTo>
                    <a:pt x="311" y="1792"/>
                    <a:pt x="309" y="1788"/>
                    <a:pt x="305" y="1787"/>
                  </a:cubicBezTo>
                  <a:cubicBezTo>
                    <a:pt x="304" y="1782"/>
                    <a:pt x="298" y="1782"/>
                    <a:pt x="295" y="1779"/>
                  </a:cubicBezTo>
                  <a:cubicBezTo>
                    <a:pt x="293" y="1778"/>
                    <a:pt x="292" y="1777"/>
                    <a:pt x="291" y="1775"/>
                  </a:cubicBezTo>
                  <a:cubicBezTo>
                    <a:pt x="290" y="1772"/>
                    <a:pt x="287" y="1773"/>
                    <a:pt x="286" y="1771"/>
                  </a:cubicBezTo>
                  <a:cubicBezTo>
                    <a:pt x="282" y="1769"/>
                    <a:pt x="279" y="1766"/>
                    <a:pt x="277" y="1763"/>
                  </a:cubicBezTo>
                  <a:cubicBezTo>
                    <a:pt x="266" y="1763"/>
                    <a:pt x="263" y="1755"/>
                    <a:pt x="254" y="1753"/>
                  </a:cubicBezTo>
                  <a:cubicBezTo>
                    <a:pt x="254" y="1747"/>
                    <a:pt x="248" y="1748"/>
                    <a:pt x="245" y="1745"/>
                  </a:cubicBezTo>
                  <a:cubicBezTo>
                    <a:pt x="241" y="1743"/>
                    <a:pt x="238" y="1740"/>
                    <a:pt x="234" y="1739"/>
                  </a:cubicBezTo>
                  <a:cubicBezTo>
                    <a:pt x="234" y="1737"/>
                    <a:pt x="232" y="1738"/>
                    <a:pt x="231" y="1737"/>
                  </a:cubicBezTo>
                  <a:cubicBezTo>
                    <a:pt x="230" y="1737"/>
                    <a:pt x="229" y="1736"/>
                    <a:pt x="229" y="1735"/>
                  </a:cubicBezTo>
                  <a:cubicBezTo>
                    <a:pt x="227" y="1734"/>
                    <a:pt x="224" y="1735"/>
                    <a:pt x="222" y="1734"/>
                  </a:cubicBezTo>
                  <a:cubicBezTo>
                    <a:pt x="219" y="1732"/>
                    <a:pt x="217" y="1728"/>
                    <a:pt x="213" y="1725"/>
                  </a:cubicBezTo>
                  <a:cubicBezTo>
                    <a:pt x="209" y="1723"/>
                    <a:pt x="206" y="1722"/>
                    <a:pt x="202" y="1720"/>
                  </a:cubicBezTo>
                  <a:cubicBezTo>
                    <a:pt x="198" y="1718"/>
                    <a:pt x="195" y="1713"/>
                    <a:pt x="190" y="1714"/>
                  </a:cubicBezTo>
                  <a:cubicBezTo>
                    <a:pt x="184" y="1709"/>
                    <a:pt x="178" y="1703"/>
                    <a:pt x="168" y="1702"/>
                  </a:cubicBezTo>
                  <a:cubicBezTo>
                    <a:pt x="167" y="1697"/>
                    <a:pt x="161" y="1698"/>
                    <a:pt x="158" y="1694"/>
                  </a:cubicBezTo>
                  <a:cubicBezTo>
                    <a:pt x="156" y="1694"/>
                    <a:pt x="153" y="1694"/>
                    <a:pt x="154" y="1690"/>
                  </a:cubicBezTo>
                  <a:cubicBezTo>
                    <a:pt x="151" y="1690"/>
                    <a:pt x="148" y="1691"/>
                    <a:pt x="147" y="1689"/>
                  </a:cubicBezTo>
                  <a:cubicBezTo>
                    <a:pt x="132" y="1681"/>
                    <a:pt x="116" y="1674"/>
                    <a:pt x="102" y="1666"/>
                  </a:cubicBezTo>
                  <a:cubicBezTo>
                    <a:pt x="95" y="1661"/>
                    <a:pt x="89" y="1655"/>
                    <a:pt x="79" y="1654"/>
                  </a:cubicBezTo>
                  <a:cubicBezTo>
                    <a:pt x="75" y="1646"/>
                    <a:pt x="64" y="1646"/>
                    <a:pt x="60" y="1638"/>
                  </a:cubicBezTo>
                  <a:cubicBezTo>
                    <a:pt x="50" y="1637"/>
                    <a:pt x="48" y="1627"/>
                    <a:pt x="40" y="1624"/>
                  </a:cubicBezTo>
                  <a:cubicBezTo>
                    <a:pt x="34" y="1618"/>
                    <a:pt x="28" y="1612"/>
                    <a:pt x="21" y="1608"/>
                  </a:cubicBezTo>
                  <a:cubicBezTo>
                    <a:pt x="16" y="1601"/>
                    <a:pt x="10" y="1596"/>
                    <a:pt x="2" y="1592"/>
                  </a:cubicBezTo>
                  <a:cubicBezTo>
                    <a:pt x="2" y="1590"/>
                    <a:pt x="1" y="1589"/>
                    <a:pt x="0" y="1588"/>
                  </a:cubicBezTo>
                  <a:cubicBezTo>
                    <a:pt x="0" y="1597"/>
                    <a:pt x="0" y="1597"/>
                    <a:pt x="0" y="1597"/>
                  </a:cubicBezTo>
                  <a:cubicBezTo>
                    <a:pt x="1" y="1597"/>
                    <a:pt x="2" y="1598"/>
                    <a:pt x="3" y="1598"/>
                  </a:cubicBezTo>
                  <a:cubicBezTo>
                    <a:pt x="6" y="1603"/>
                    <a:pt x="11" y="1607"/>
                    <a:pt x="15" y="1610"/>
                  </a:cubicBezTo>
                  <a:cubicBezTo>
                    <a:pt x="18" y="1610"/>
                    <a:pt x="17" y="1616"/>
                    <a:pt x="22" y="1614"/>
                  </a:cubicBezTo>
                  <a:cubicBezTo>
                    <a:pt x="22" y="1618"/>
                    <a:pt x="24" y="1620"/>
                    <a:pt x="26" y="1621"/>
                  </a:cubicBezTo>
                  <a:cubicBezTo>
                    <a:pt x="29" y="1626"/>
                    <a:pt x="35" y="1627"/>
                    <a:pt x="38" y="1633"/>
                  </a:cubicBezTo>
                  <a:cubicBezTo>
                    <a:pt x="41" y="1634"/>
                    <a:pt x="43" y="1635"/>
                    <a:pt x="43" y="1639"/>
                  </a:cubicBezTo>
                  <a:cubicBezTo>
                    <a:pt x="47" y="1639"/>
                    <a:pt x="50" y="1639"/>
                    <a:pt x="52" y="1641"/>
                  </a:cubicBezTo>
                  <a:cubicBezTo>
                    <a:pt x="54" y="1646"/>
                    <a:pt x="59" y="1650"/>
                    <a:pt x="66" y="1651"/>
                  </a:cubicBezTo>
                  <a:cubicBezTo>
                    <a:pt x="69" y="1655"/>
                    <a:pt x="73" y="1658"/>
                    <a:pt x="77" y="1661"/>
                  </a:cubicBezTo>
                  <a:cubicBezTo>
                    <a:pt x="84" y="1661"/>
                    <a:pt x="86" y="1668"/>
                    <a:pt x="93" y="1668"/>
                  </a:cubicBezTo>
                  <a:cubicBezTo>
                    <a:pt x="100" y="1676"/>
                    <a:pt x="112" y="1679"/>
                    <a:pt x="121" y="1686"/>
                  </a:cubicBezTo>
                  <a:cubicBezTo>
                    <a:pt x="131" y="1690"/>
                    <a:pt x="139" y="1698"/>
                    <a:pt x="152" y="1699"/>
                  </a:cubicBezTo>
                  <a:cubicBezTo>
                    <a:pt x="153" y="1707"/>
                    <a:pt x="165" y="1704"/>
                    <a:pt x="166" y="1711"/>
                  </a:cubicBezTo>
                  <a:cubicBezTo>
                    <a:pt x="174" y="1712"/>
                    <a:pt x="177" y="1719"/>
                    <a:pt x="184" y="1721"/>
                  </a:cubicBezTo>
                  <a:cubicBezTo>
                    <a:pt x="190" y="1724"/>
                    <a:pt x="194" y="1728"/>
                    <a:pt x="200" y="1731"/>
                  </a:cubicBezTo>
                  <a:cubicBezTo>
                    <a:pt x="204" y="1732"/>
                    <a:pt x="206" y="1734"/>
                    <a:pt x="209" y="1735"/>
                  </a:cubicBezTo>
                  <a:cubicBezTo>
                    <a:pt x="209" y="1740"/>
                    <a:pt x="218" y="1736"/>
                    <a:pt x="216" y="1743"/>
                  </a:cubicBezTo>
                  <a:cubicBezTo>
                    <a:pt x="224" y="1743"/>
                    <a:pt x="229" y="1747"/>
                    <a:pt x="234" y="1750"/>
                  </a:cubicBezTo>
                  <a:cubicBezTo>
                    <a:pt x="239" y="1749"/>
                    <a:pt x="237" y="1756"/>
                    <a:pt x="241" y="1756"/>
                  </a:cubicBezTo>
                  <a:cubicBezTo>
                    <a:pt x="247" y="1756"/>
                    <a:pt x="248" y="1759"/>
                    <a:pt x="251" y="1762"/>
                  </a:cubicBezTo>
                  <a:cubicBezTo>
                    <a:pt x="259" y="1762"/>
                    <a:pt x="260" y="1770"/>
                    <a:pt x="266" y="1772"/>
                  </a:cubicBezTo>
                  <a:cubicBezTo>
                    <a:pt x="269" y="1774"/>
                    <a:pt x="275" y="1772"/>
                    <a:pt x="273" y="1778"/>
                  </a:cubicBezTo>
                  <a:cubicBezTo>
                    <a:pt x="279" y="1777"/>
                    <a:pt x="280" y="1781"/>
                    <a:pt x="285" y="1782"/>
                  </a:cubicBezTo>
                  <a:cubicBezTo>
                    <a:pt x="291" y="1792"/>
                    <a:pt x="302" y="1798"/>
                    <a:pt x="312" y="1804"/>
                  </a:cubicBezTo>
                  <a:cubicBezTo>
                    <a:pt x="315" y="1809"/>
                    <a:pt x="319" y="1814"/>
                    <a:pt x="324" y="1816"/>
                  </a:cubicBezTo>
                  <a:cubicBezTo>
                    <a:pt x="323" y="1822"/>
                    <a:pt x="329" y="1820"/>
                    <a:pt x="331" y="1822"/>
                  </a:cubicBezTo>
                  <a:cubicBezTo>
                    <a:pt x="330" y="1828"/>
                    <a:pt x="336" y="1826"/>
                    <a:pt x="338" y="1828"/>
                  </a:cubicBezTo>
                  <a:cubicBezTo>
                    <a:pt x="336" y="1835"/>
                    <a:pt x="345" y="1829"/>
                    <a:pt x="343" y="1837"/>
                  </a:cubicBezTo>
                  <a:cubicBezTo>
                    <a:pt x="348" y="1836"/>
                    <a:pt x="346" y="1843"/>
                    <a:pt x="350" y="1843"/>
                  </a:cubicBezTo>
                  <a:cubicBezTo>
                    <a:pt x="352" y="1850"/>
                    <a:pt x="358" y="1852"/>
                    <a:pt x="360" y="1859"/>
                  </a:cubicBezTo>
                  <a:cubicBezTo>
                    <a:pt x="355" y="1857"/>
                    <a:pt x="352" y="1853"/>
                    <a:pt x="346" y="1852"/>
                  </a:cubicBezTo>
                  <a:cubicBezTo>
                    <a:pt x="344" y="1852"/>
                    <a:pt x="345" y="1849"/>
                    <a:pt x="344" y="1847"/>
                  </a:cubicBezTo>
                  <a:cubicBezTo>
                    <a:pt x="343" y="1847"/>
                    <a:pt x="340" y="1848"/>
                    <a:pt x="340" y="1848"/>
                  </a:cubicBezTo>
                  <a:cubicBezTo>
                    <a:pt x="338" y="1846"/>
                    <a:pt x="337" y="1843"/>
                    <a:pt x="335" y="1842"/>
                  </a:cubicBezTo>
                  <a:cubicBezTo>
                    <a:pt x="326" y="1835"/>
                    <a:pt x="316" y="1830"/>
                    <a:pt x="309" y="1821"/>
                  </a:cubicBezTo>
                  <a:cubicBezTo>
                    <a:pt x="301" y="1820"/>
                    <a:pt x="296" y="1817"/>
                    <a:pt x="291" y="1812"/>
                  </a:cubicBezTo>
                  <a:cubicBezTo>
                    <a:pt x="283" y="1811"/>
                    <a:pt x="278" y="1807"/>
                    <a:pt x="273" y="1802"/>
                  </a:cubicBezTo>
                  <a:cubicBezTo>
                    <a:pt x="269" y="1803"/>
                    <a:pt x="266" y="1800"/>
                    <a:pt x="264" y="1798"/>
                  </a:cubicBezTo>
                  <a:cubicBezTo>
                    <a:pt x="261" y="1797"/>
                    <a:pt x="258" y="1795"/>
                    <a:pt x="255" y="1792"/>
                  </a:cubicBezTo>
                  <a:cubicBezTo>
                    <a:pt x="250" y="1787"/>
                    <a:pt x="242" y="1787"/>
                    <a:pt x="239" y="1781"/>
                  </a:cubicBezTo>
                  <a:cubicBezTo>
                    <a:pt x="229" y="1781"/>
                    <a:pt x="225" y="1776"/>
                    <a:pt x="218" y="1773"/>
                  </a:cubicBezTo>
                  <a:cubicBezTo>
                    <a:pt x="212" y="1770"/>
                    <a:pt x="205" y="1767"/>
                    <a:pt x="200" y="1761"/>
                  </a:cubicBezTo>
                  <a:cubicBezTo>
                    <a:pt x="184" y="1758"/>
                    <a:pt x="171" y="1749"/>
                    <a:pt x="157" y="1743"/>
                  </a:cubicBezTo>
                  <a:cubicBezTo>
                    <a:pt x="148" y="1742"/>
                    <a:pt x="145" y="1733"/>
                    <a:pt x="135" y="1733"/>
                  </a:cubicBezTo>
                  <a:cubicBezTo>
                    <a:pt x="134" y="1729"/>
                    <a:pt x="125" y="1733"/>
                    <a:pt x="126" y="1727"/>
                  </a:cubicBezTo>
                  <a:cubicBezTo>
                    <a:pt x="120" y="1727"/>
                    <a:pt x="118" y="1724"/>
                    <a:pt x="114" y="1722"/>
                  </a:cubicBezTo>
                  <a:cubicBezTo>
                    <a:pt x="106" y="1719"/>
                    <a:pt x="99" y="1716"/>
                    <a:pt x="94" y="1710"/>
                  </a:cubicBezTo>
                  <a:cubicBezTo>
                    <a:pt x="85" y="1708"/>
                    <a:pt x="80" y="1702"/>
                    <a:pt x="73" y="1698"/>
                  </a:cubicBezTo>
                  <a:cubicBezTo>
                    <a:pt x="67" y="1693"/>
                    <a:pt x="59" y="1691"/>
                    <a:pt x="55" y="1684"/>
                  </a:cubicBezTo>
                  <a:cubicBezTo>
                    <a:pt x="50" y="1684"/>
                    <a:pt x="49" y="1680"/>
                    <a:pt x="46" y="1678"/>
                  </a:cubicBezTo>
                  <a:cubicBezTo>
                    <a:pt x="42" y="1677"/>
                    <a:pt x="39" y="1673"/>
                    <a:pt x="34" y="1672"/>
                  </a:cubicBezTo>
                  <a:cubicBezTo>
                    <a:pt x="25" y="1660"/>
                    <a:pt x="11" y="1652"/>
                    <a:pt x="1" y="1640"/>
                  </a:cubicBezTo>
                  <a:cubicBezTo>
                    <a:pt x="1" y="1640"/>
                    <a:pt x="1" y="1639"/>
                    <a:pt x="0" y="1639"/>
                  </a:cubicBezTo>
                  <a:cubicBezTo>
                    <a:pt x="0" y="1645"/>
                    <a:pt x="0" y="1645"/>
                    <a:pt x="0" y="1645"/>
                  </a:cubicBezTo>
                  <a:cubicBezTo>
                    <a:pt x="1" y="1646"/>
                    <a:pt x="1" y="1646"/>
                    <a:pt x="2" y="1646"/>
                  </a:cubicBezTo>
                  <a:cubicBezTo>
                    <a:pt x="2" y="1650"/>
                    <a:pt x="8" y="1648"/>
                    <a:pt x="7" y="1653"/>
                  </a:cubicBezTo>
                  <a:cubicBezTo>
                    <a:pt x="11" y="1654"/>
                    <a:pt x="11" y="1662"/>
                    <a:pt x="18" y="1661"/>
                  </a:cubicBezTo>
                  <a:cubicBezTo>
                    <a:pt x="22" y="1664"/>
                    <a:pt x="24" y="1670"/>
                    <a:pt x="28" y="1673"/>
                  </a:cubicBezTo>
                  <a:cubicBezTo>
                    <a:pt x="33" y="1674"/>
                    <a:pt x="34" y="1680"/>
                    <a:pt x="39" y="1681"/>
                  </a:cubicBezTo>
                  <a:cubicBezTo>
                    <a:pt x="41" y="1686"/>
                    <a:pt x="48" y="1685"/>
                    <a:pt x="49" y="1691"/>
                  </a:cubicBezTo>
                  <a:cubicBezTo>
                    <a:pt x="51" y="1691"/>
                    <a:pt x="54" y="1691"/>
                    <a:pt x="53" y="1695"/>
                  </a:cubicBezTo>
                  <a:cubicBezTo>
                    <a:pt x="57" y="1695"/>
                    <a:pt x="59" y="1696"/>
                    <a:pt x="60" y="1699"/>
                  </a:cubicBezTo>
                  <a:cubicBezTo>
                    <a:pt x="65" y="1701"/>
                    <a:pt x="69" y="1705"/>
                    <a:pt x="72" y="1709"/>
                  </a:cubicBezTo>
                  <a:cubicBezTo>
                    <a:pt x="86" y="1711"/>
                    <a:pt x="94" y="1719"/>
                    <a:pt x="104" y="1724"/>
                  </a:cubicBezTo>
                  <a:cubicBezTo>
                    <a:pt x="109" y="1726"/>
                    <a:pt x="112" y="1732"/>
                    <a:pt x="119" y="1732"/>
                  </a:cubicBezTo>
                  <a:cubicBezTo>
                    <a:pt x="121" y="1739"/>
                    <a:pt x="131" y="1736"/>
                    <a:pt x="133" y="1742"/>
                  </a:cubicBezTo>
                  <a:cubicBezTo>
                    <a:pt x="140" y="1743"/>
                    <a:pt x="146" y="1745"/>
                    <a:pt x="149" y="1750"/>
                  </a:cubicBezTo>
                  <a:cubicBezTo>
                    <a:pt x="153" y="1749"/>
                    <a:pt x="154" y="1752"/>
                    <a:pt x="158" y="1751"/>
                  </a:cubicBezTo>
                  <a:cubicBezTo>
                    <a:pt x="161" y="1752"/>
                    <a:pt x="160" y="1758"/>
                    <a:pt x="167" y="1755"/>
                  </a:cubicBezTo>
                  <a:cubicBezTo>
                    <a:pt x="175" y="1763"/>
                    <a:pt x="187" y="1767"/>
                    <a:pt x="199" y="1770"/>
                  </a:cubicBezTo>
                  <a:cubicBezTo>
                    <a:pt x="212" y="1784"/>
                    <a:pt x="231" y="1791"/>
                    <a:pt x="249" y="1797"/>
                  </a:cubicBezTo>
                  <a:cubicBezTo>
                    <a:pt x="252" y="1806"/>
                    <a:pt x="263" y="1804"/>
                    <a:pt x="265" y="1814"/>
                  </a:cubicBezTo>
                  <a:cubicBezTo>
                    <a:pt x="278" y="1813"/>
                    <a:pt x="284" y="1822"/>
                    <a:pt x="294" y="1825"/>
                  </a:cubicBezTo>
                  <a:cubicBezTo>
                    <a:pt x="297" y="1829"/>
                    <a:pt x="303" y="1829"/>
                    <a:pt x="306" y="1833"/>
                  </a:cubicBezTo>
                  <a:cubicBezTo>
                    <a:pt x="307" y="1836"/>
                    <a:pt x="311" y="1835"/>
                    <a:pt x="313" y="1837"/>
                  </a:cubicBezTo>
                  <a:cubicBezTo>
                    <a:pt x="314" y="1839"/>
                    <a:pt x="316" y="1841"/>
                    <a:pt x="319" y="1840"/>
                  </a:cubicBezTo>
                  <a:cubicBezTo>
                    <a:pt x="325" y="1849"/>
                    <a:pt x="335" y="1852"/>
                    <a:pt x="340" y="1861"/>
                  </a:cubicBezTo>
                  <a:cubicBezTo>
                    <a:pt x="351" y="1865"/>
                    <a:pt x="359" y="1870"/>
                    <a:pt x="366" y="1879"/>
                  </a:cubicBezTo>
                  <a:cubicBezTo>
                    <a:pt x="369" y="1884"/>
                    <a:pt x="373" y="1889"/>
                    <a:pt x="376" y="1895"/>
                  </a:cubicBezTo>
                  <a:cubicBezTo>
                    <a:pt x="368" y="1891"/>
                    <a:pt x="363" y="1885"/>
                    <a:pt x="357" y="1879"/>
                  </a:cubicBezTo>
                  <a:cubicBezTo>
                    <a:pt x="354" y="1877"/>
                    <a:pt x="351" y="1874"/>
                    <a:pt x="348" y="1871"/>
                  </a:cubicBezTo>
                  <a:cubicBezTo>
                    <a:pt x="344" y="1869"/>
                    <a:pt x="340" y="1866"/>
                    <a:pt x="336" y="1863"/>
                  </a:cubicBezTo>
                  <a:cubicBezTo>
                    <a:pt x="332" y="1862"/>
                    <a:pt x="329" y="1859"/>
                    <a:pt x="327" y="1855"/>
                  </a:cubicBezTo>
                  <a:cubicBezTo>
                    <a:pt x="323" y="1853"/>
                    <a:pt x="319" y="1850"/>
                    <a:pt x="316" y="1847"/>
                  </a:cubicBezTo>
                  <a:cubicBezTo>
                    <a:pt x="309" y="1841"/>
                    <a:pt x="299" y="1839"/>
                    <a:pt x="293" y="1834"/>
                  </a:cubicBezTo>
                  <a:cubicBezTo>
                    <a:pt x="285" y="1830"/>
                    <a:pt x="279" y="1824"/>
                    <a:pt x="272" y="1820"/>
                  </a:cubicBezTo>
                  <a:cubicBezTo>
                    <a:pt x="264" y="1815"/>
                    <a:pt x="254" y="1813"/>
                    <a:pt x="249" y="1806"/>
                  </a:cubicBezTo>
                  <a:cubicBezTo>
                    <a:pt x="240" y="1803"/>
                    <a:pt x="231" y="1801"/>
                    <a:pt x="224" y="1795"/>
                  </a:cubicBezTo>
                  <a:cubicBezTo>
                    <a:pt x="214" y="1793"/>
                    <a:pt x="206" y="1789"/>
                    <a:pt x="200" y="1783"/>
                  </a:cubicBezTo>
                  <a:cubicBezTo>
                    <a:pt x="193" y="1785"/>
                    <a:pt x="191" y="1782"/>
                    <a:pt x="186" y="1782"/>
                  </a:cubicBezTo>
                  <a:cubicBezTo>
                    <a:pt x="182" y="1779"/>
                    <a:pt x="177" y="1776"/>
                    <a:pt x="170" y="1774"/>
                  </a:cubicBezTo>
                  <a:cubicBezTo>
                    <a:pt x="168" y="1774"/>
                    <a:pt x="165" y="1772"/>
                    <a:pt x="164" y="1770"/>
                  </a:cubicBezTo>
                  <a:cubicBezTo>
                    <a:pt x="162" y="1768"/>
                    <a:pt x="155" y="1771"/>
                    <a:pt x="155" y="1767"/>
                  </a:cubicBezTo>
                  <a:cubicBezTo>
                    <a:pt x="141" y="1765"/>
                    <a:pt x="129" y="1760"/>
                    <a:pt x="117" y="1756"/>
                  </a:cubicBezTo>
                  <a:cubicBezTo>
                    <a:pt x="112" y="1753"/>
                    <a:pt x="105" y="1752"/>
                    <a:pt x="101" y="1749"/>
                  </a:cubicBezTo>
                  <a:cubicBezTo>
                    <a:pt x="94" y="1748"/>
                    <a:pt x="90" y="1744"/>
                    <a:pt x="85" y="1741"/>
                  </a:cubicBezTo>
                  <a:cubicBezTo>
                    <a:pt x="73" y="1737"/>
                    <a:pt x="61" y="1732"/>
                    <a:pt x="51" y="1726"/>
                  </a:cubicBezTo>
                  <a:cubicBezTo>
                    <a:pt x="42" y="1720"/>
                    <a:pt x="29" y="1717"/>
                    <a:pt x="22" y="1708"/>
                  </a:cubicBezTo>
                  <a:cubicBezTo>
                    <a:pt x="19" y="1708"/>
                    <a:pt x="17" y="1706"/>
                    <a:pt x="13" y="1707"/>
                  </a:cubicBezTo>
                  <a:cubicBezTo>
                    <a:pt x="14" y="1701"/>
                    <a:pt x="8" y="1703"/>
                    <a:pt x="6" y="1701"/>
                  </a:cubicBezTo>
                  <a:cubicBezTo>
                    <a:pt x="5" y="1698"/>
                    <a:pt x="3" y="1696"/>
                    <a:pt x="0" y="1695"/>
                  </a:cubicBezTo>
                  <a:cubicBezTo>
                    <a:pt x="0" y="1704"/>
                    <a:pt x="0" y="1704"/>
                    <a:pt x="0" y="1704"/>
                  </a:cubicBezTo>
                  <a:cubicBezTo>
                    <a:pt x="4" y="1706"/>
                    <a:pt x="8" y="1708"/>
                    <a:pt x="9" y="1714"/>
                  </a:cubicBezTo>
                  <a:cubicBezTo>
                    <a:pt x="13" y="1714"/>
                    <a:pt x="16" y="1715"/>
                    <a:pt x="18" y="1717"/>
                  </a:cubicBezTo>
                  <a:cubicBezTo>
                    <a:pt x="20" y="1720"/>
                    <a:pt x="26" y="1717"/>
                    <a:pt x="25" y="1723"/>
                  </a:cubicBezTo>
                  <a:cubicBezTo>
                    <a:pt x="29" y="1723"/>
                    <a:pt x="32" y="1724"/>
                    <a:pt x="34" y="1727"/>
                  </a:cubicBezTo>
                  <a:cubicBezTo>
                    <a:pt x="34" y="1731"/>
                    <a:pt x="41" y="1728"/>
                    <a:pt x="41" y="1733"/>
                  </a:cubicBezTo>
                  <a:cubicBezTo>
                    <a:pt x="51" y="1734"/>
                    <a:pt x="56" y="1741"/>
                    <a:pt x="66" y="1742"/>
                  </a:cubicBezTo>
                  <a:cubicBezTo>
                    <a:pt x="71" y="1748"/>
                    <a:pt x="82" y="1749"/>
                    <a:pt x="88" y="1754"/>
                  </a:cubicBezTo>
                  <a:cubicBezTo>
                    <a:pt x="100" y="1753"/>
                    <a:pt x="102" y="1763"/>
                    <a:pt x="113" y="1763"/>
                  </a:cubicBezTo>
                  <a:cubicBezTo>
                    <a:pt x="119" y="1769"/>
                    <a:pt x="131" y="1768"/>
                    <a:pt x="138" y="1775"/>
                  </a:cubicBezTo>
                  <a:cubicBezTo>
                    <a:pt x="149" y="1774"/>
                    <a:pt x="155" y="1779"/>
                    <a:pt x="164" y="1781"/>
                  </a:cubicBezTo>
                  <a:cubicBezTo>
                    <a:pt x="172" y="1785"/>
                    <a:pt x="182" y="1787"/>
                    <a:pt x="189" y="1793"/>
                  </a:cubicBezTo>
                  <a:cubicBezTo>
                    <a:pt x="210" y="1795"/>
                    <a:pt x="221" y="1808"/>
                    <a:pt x="241" y="1811"/>
                  </a:cubicBezTo>
                  <a:cubicBezTo>
                    <a:pt x="241" y="1819"/>
                    <a:pt x="250" y="1817"/>
                    <a:pt x="255" y="1821"/>
                  </a:cubicBezTo>
                  <a:cubicBezTo>
                    <a:pt x="260" y="1823"/>
                    <a:pt x="263" y="1828"/>
                    <a:pt x="270" y="1829"/>
                  </a:cubicBezTo>
                  <a:cubicBezTo>
                    <a:pt x="271" y="1833"/>
                    <a:pt x="277" y="1831"/>
                    <a:pt x="275" y="1837"/>
                  </a:cubicBezTo>
                  <a:cubicBezTo>
                    <a:pt x="281" y="1836"/>
                    <a:pt x="282" y="1840"/>
                    <a:pt x="285" y="1843"/>
                  </a:cubicBezTo>
                  <a:cubicBezTo>
                    <a:pt x="294" y="1846"/>
                    <a:pt x="304" y="1849"/>
                    <a:pt x="310" y="1856"/>
                  </a:cubicBezTo>
                  <a:cubicBezTo>
                    <a:pt x="318" y="1854"/>
                    <a:pt x="315" y="1864"/>
                    <a:pt x="321" y="1864"/>
                  </a:cubicBezTo>
                  <a:cubicBezTo>
                    <a:pt x="326" y="1865"/>
                    <a:pt x="329" y="1869"/>
                    <a:pt x="333" y="1872"/>
                  </a:cubicBezTo>
                  <a:cubicBezTo>
                    <a:pt x="340" y="1877"/>
                    <a:pt x="347" y="1883"/>
                    <a:pt x="354" y="1890"/>
                  </a:cubicBezTo>
                  <a:cubicBezTo>
                    <a:pt x="354" y="1897"/>
                    <a:pt x="363" y="1894"/>
                    <a:pt x="363" y="1901"/>
                  </a:cubicBezTo>
                  <a:cubicBezTo>
                    <a:pt x="366" y="1904"/>
                    <a:pt x="372" y="1904"/>
                    <a:pt x="374" y="1909"/>
                  </a:cubicBezTo>
                  <a:cubicBezTo>
                    <a:pt x="376" y="1914"/>
                    <a:pt x="383" y="1913"/>
                    <a:pt x="382" y="1921"/>
                  </a:cubicBezTo>
                  <a:cubicBezTo>
                    <a:pt x="385" y="1922"/>
                    <a:pt x="387" y="1924"/>
                    <a:pt x="387" y="1927"/>
                  </a:cubicBezTo>
                  <a:cubicBezTo>
                    <a:pt x="391" y="1927"/>
                    <a:pt x="392" y="1929"/>
                    <a:pt x="392" y="1934"/>
                  </a:cubicBezTo>
                  <a:cubicBezTo>
                    <a:pt x="384" y="1932"/>
                    <a:pt x="381" y="1925"/>
                    <a:pt x="377" y="1919"/>
                  </a:cubicBezTo>
                  <a:cubicBezTo>
                    <a:pt x="376" y="1919"/>
                    <a:pt x="373" y="1920"/>
                    <a:pt x="373" y="1918"/>
                  </a:cubicBezTo>
                  <a:cubicBezTo>
                    <a:pt x="373" y="1915"/>
                    <a:pt x="369" y="1916"/>
                    <a:pt x="368" y="1913"/>
                  </a:cubicBezTo>
                  <a:cubicBezTo>
                    <a:pt x="367" y="1909"/>
                    <a:pt x="362" y="1910"/>
                    <a:pt x="359" y="1908"/>
                  </a:cubicBezTo>
                  <a:cubicBezTo>
                    <a:pt x="349" y="1899"/>
                    <a:pt x="336" y="1892"/>
                    <a:pt x="327" y="1881"/>
                  </a:cubicBezTo>
                  <a:cubicBezTo>
                    <a:pt x="321" y="1882"/>
                    <a:pt x="318" y="1881"/>
                    <a:pt x="315" y="1878"/>
                  </a:cubicBezTo>
                  <a:cubicBezTo>
                    <a:pt x="313" y="1875"/>
                    <a:pt x="309" y="1874"/>
                    <a:pt x="306" y="1872"/>
                  </a:cubicBezTo>
                  <a:cubicBezTo>
                    <a:pt x="296" y="1872"/>
                    <a:pt x="295" y="1861"/>
                    <a:pt x="284" y="1863"/>
                  </a:cubicBezTo>
                  <a:cubicBezTo>
                    <a:pt x="283" y="1858"/>
                    <a:pt x="274" y="1863"/>
                    <a:pt x="275" y="1857"/>
                  </a:cubicBezTo>
                  <a:cubicBezTo>
                    <a:pt x="268" y="1859"/>
                    <a:pt x="270" y="1851"/>
                    <a:pt x="263" y="1853"/>
                  </a:cubicBezTo>
                  <a:cubicBezTo>
                    <a:pt x="256" y="1850"/>
                    <a:pt x="249" y="1846"/>
                    <a:pt x="243" y="1841"/>
                  </a:cubicBezTo>
                  <a:cubicBezTo>
                    <a:pt x="233" y="1842"/>
                    <a:pt x="228" y="1836"/>
                    <a:pt x="221" y="1834"/>
                  </a:cubicBezTo>
                  <a:cubicBezTo>
                    <a:pt x="214" y="1830"/>
                    <a:pt x="204" y="1829"/>
                    <a:pt x="198" y="1825"/>
                  </a:cubicBezTo>
                  <a:cubicBezTo>
                    <a:pt x="183" y="1819"/>
                    <a:pt x="172" y="1810"/>
                    <a:pt x="153" y="1808"/>
                  </a:cubicBezTo>
                  <a:cubicBezTo>
                    <a:pt x="151" y="1804"/>
                    <a:pt x="146" y="1802"/>
                    <a:pt x="142" y="1800"/>
                  </a:cubicBezTo>
                  <a:cubicBezTo>
                    <a:pt x="136" y="1800"/>
                    <a:pt x="135" y="1794"/>
                    <a:pt x="128" y="1795"/>
                  </a:cubicBezTo>
                  <a:cubicBezTo>
                    <a:pt x="118" y="1791"/>
                    <a:pt x="112" y="1783"/>
                    <a:pt x="101" y="1781"/>
                  </a:cubicBezTo>
                  <a:cubicBezTo>
                    <a:pt x="95" y="1774"/>
                    <a:pt x="86" y="1771"/>
                    <a:pt x="76" y="1768"/>
                  </a:cubicBezTo>
                  <a:cubicBezTo>
                    <a:pt x="73" y="1765"/>
                    <a:pt x="68" y="1763"/>
                    <a:pt x="63" y="1762"/>
                  </a:cubicBezTo>
                  <a:cubicBezTo>
                    <a:pt x="59" y="1758"/>
                    <a:pt x="55" y="1755"/>
                    <a:pt x="49" y="1755"/>
                  </a:cubicBezTo>
                  <a:cubicBezTo>
                    <a:pt x="42" y="1748"/>
                    <a:pt x="33" y="1745"/>
                    <a:pt x="26" y="1739"/>
                  </a:cubicBezTo>
                  <a:cubicBezTo>
                    <a:pt x="23" y="1739"/>
                    <a:pt x="24" y="1735"/>
                    <a:pt x="21" y="1735"/>
                  </a:cubicBezTo>
                  <a:cubicBezTo>
                    <a:pt x="18" y="1735"/>
                    <a:pt x="16" y="1733"/>
                    <a:pt x="14" y="1731"/>
                  </a:cubicBezTo>
                  <a:cubicBezTo>
                    <a:pt x="11" y="1730"/>
                    <a:pt x="10" y="1727"/>
                    <a:pt x="8" y="1727"/>
                  </a:cubicBezTo>
                  <a:cubicBezTo>
                    <a:pt x="4" y="1727"/>
                    <a:pt x="5" y="1721"/>
                    <a:pt x="1" y="1723"/>
                  </a:cubicBezTo>
                  <a:cubicBezTo>
                    <a:pt x="1" y="1723"/>
                    <a:pt x="0" y="1723"/>
                    <a:pt x="0" y="1722"/>
                  </a:cubicBezTo>
                  <a:cubicBezTo>
                    <a:pt x="0" y="1729"/>
                    <a:pt x="0" y="1729"/>
                    <a:pt x="0" y="1729"/>
                  </a:cubicBezTo>
                  <a:cubicBezTo>
                    <a:pt x="2" y="1730"/>
                    <a:pt x="4" y="1731"/>
                    <a:pt x="6" y="1731"/>
                  </a:cubicBezTo>
                  <a:cubicBezTo>
                    <a:pt x="20" y="1746"/>
                    <a:pt x="39" y="1755"/>
                    <a:pt x="56" y="1767"/>
                  </a:cubicBezTo>
                  <a:cubicBezTo>
                    <a:pt x="61" y="1769"/>
                    <a:pt x="64" y="1774"/>
                    <a:pt x="72" y="1773"/>
                  </a:cubicBezTo>
                  <a:cubicBezTo>
                    <a:pt x="75" y="1777"/>
                    <a:pt x="79" y="1780"/>
                    <a:pt x="86" y="1780"/>
                  </a:cubicBezTo>
                  <a:cubicBezTo>
                    <a:pt x="94" y="1787"/>
                    <a:pt x="104" y="1790"/>
                    <a:pt x="113" y="1796"/>
                  </a:cubicBezTo>
                  <a:cubicBezTo>
                    <a:pt x="121" y="1802"/>
                    <a:pt x="133" y="1804"/>
                    <a:pt x="140" y="1811"/>
                  </a:cubicBezTo>
                  <a:cubicBezTo>
                    <a:pt x="153" y="1814"/>
                    <a:pt x="160" y="1822"/>
                    <a:pt x="174" y="1822"/>
                  </a:cubicBezTo>
                  <a:cubicBezTo>
                    <a:pt x="181" y="1829"/>
                    <a:pt x="191" y="1832"/>
                    <a:pt x="201" y="1836"/>
                  </a:cubicBezTo>
                  <a:cubicBezTo>
                    <a:pt x="205" y="1839"/>
                    <a:pt x="209" y="1842"/>
                    <a:pt x="217" y="1841"/>
                  </a:cubicBezTo>
                  <a:cubicBezTo>
                    <a:pt x="218" y="1847"/>
                    <a:pt x="227" y="1845"/>
                    <a:pt x="230" y="1849"/>
                  </a:cubicBezTo>
                  <a:cubicBezTo>
                    <a:pt x="242" y="1852"/>
                    <a:pt x="249" y="1859"/>
                    <a:pt x="260" y="1862"/>
                  </a:cubicBezTo>
                  <a:cubicBezTo>
                    <a:pt x="269" y="1867"/>
                    <a:pt x="279" y="1871"/>
                    <a:pt x="289" y="1875"/>
                  </a:cubicBezTo>
                  <a:cubicBezTo>
                    <a:pt x="292" y="1879"/>
                    <a:pt x="297" y="1880"/>
                    <a:pt x="303" y="1881"/>
                  </a:cubicBezTo>
                  <a:cubicBezTo>
                    <a:pt x="306" y="1885"/>
                    <a:pt x="310" y="1888"/>
                    <a:pt x="316" y="1889"/>
                  </a:cubicBezTo>
                  <a:cubicBezTo>
                    <a:pt x="323" y="1897"/>
                    <a:pt x="333" y="1900"/>
                    <a:pt x="342" y="1907"/>
                  </a:cubicBezTo>
                  <a:cubicBezTo>
                    <a:pt x="345" y="1910"/>
                    <a:pt x="349" y="1914"/>
                    <a:pt x="353" y="1917"/>
                  </a:cubicBezTo>
                  <a:cubicBezTo>
                    <a:pt x="357" y="1916"/>
                    <a:pt x="358" y="1919"/>
                    <a:pt x="360" y="1921"/>
                  </a:cubicBezTo>
                  <a:cubicBezTo>
                    <a:pt x="360" y="1925"/>
                    <a:pt x="363" y="1925"/>
                    <a:pt x="365" y="1927"/>
                  </a:cubicBezTo>
                  <a:cubicBezTo>
                    <a:pt x="369" y="1929"/>
                    <a:pt x="375" y="1931"/>
                    <a:pt x="376" y="1937"/>
                  </a:cubicBezTo>
                  <a:cubicBezTo>
                    <a:pt x="377" y="1940"/>
                    <a:pt x="380" y="1940"/>
                    <a:pt x="381" y="1943"/>
                  </a:cubicBezTo>
                  <a:cubicBezTo>
                    <a:pt x="384" y="1944"/>
                    <a:pt x="387" y="1946"/>
                    <a:pt x="384" y="1947"/>
                  </a:cubicBezTo>
                  <a:cubicBezTo>
                    <a:pt x="383" y="1943"/>
                    <a:pt x="376" y="1946"/>
                    <a:pt x="377" y="1941"/>
                  </a:cubicBezTo>
                  <a:cubicBezTo>
                    <a:pt x="372" y="1941"/>
                    <a:pt x="372" y="1936"/>
                    <a:pt x="368" y="1935"/>
                  </a:cubicBezTo>
                  <a:cubicBezTo>
                    <a:pt x="361" y="1932"/>
                    <a:pt x="353" y="1930"/>
                    <a:pt x="349" y="1924"/>
                  </a:cubicBezTo>
                  <a:cubicBezTo>
                    <a:pt x="344" y="1919"/>
                    <a:pt x="337" y="1918"/>
                    <a:pt x="333" y="1912"/>
                  </a:cubicBezTo>
                  <a:cubicBezTo>
                    <a:pt x="327" y="1914"/>
                    <a:pt x="329" y="1906"/>
                    <a:pt x="322" y="1908"/>
                  </a:cubicBezTo>
                  <a:cubicBezTo>
                    <a:pt x="321" y="1904"/>
                    <a:pt x="314" y="1907"/>
                    <a:pt x="313" y="1902"/>
                  </a:cubicBezTo>
                  <a:cubicBezTo>
                    <a:pt x="303" y="1903"/>
                    <a:pt x="303" y="1893"/>
                    <a:pt x="293" y="1895"/>
                  </a:cubicBezTo>
                  <a:cubicBezTo>
                    <a:pt x="289" y="1888"/>
                    <a:pt x="279" y="1888"/>
                    <a:pt x="274" y="1883"/>
                  </a:cubicBezTo>
                  <a:cubicBezTo>
                    <a:pt x="267" y="1881"/>
                    <a:pt x="260" y="1879"/>
                    <a:pt x="256" y="1873"/>
                  </a:cubicBezTo>
                  <a:cubicBezTo>
                    <a:pt x="246" y="1874"/>
                    <a:pt x="242" y="1867"/>
                    <a:pt x="232" y="1868"/>
                  </a:cubicBezTo>
                  <a:cubicBezTo>
                    <a:pt x="223" y="1860"/>
                    <a:pt x="205" y="1861"/>
                    <a:pt x="198" y="1851"/>
                  </a:cubicBezTo>
                  <a:cubicBezTo>
                    <a:pt x="187" y="1854"/>
                    <a:pt x="183" y="1849"/>
                    <a:pt x="176" y="1848"/>
                  </a:cubicBezTo>
                  <a:cubicBezTo>
                    <a:pt x="170" y="1845"/>
                    <a:pt x="161" y="1845"/>
                    <a:pt x="158" y="1839"/>
                  </a:cubicBezTo>
                  <a:cubicBezTo>
                    <a:pt x="141" y="1840"/>
                    <a:pt x="132" y="1832"/>
                    <a:pt x="120" y="1828"/>
                  </a:cubicBezTo>
                  <a:cubicBezTo>
                    <a:pt x="106" y="1825"/>
                    <a:pt x="94" y="1820"/>
                    <a:pt x="80" y="1818"/>
                  </a:cubicBezTo>
                  <a:cubicBezTo>
                    <a:pt x="75" y="1815"/>
                    <a:pt x="70" y="1811"/>
                    <a:pt x="64" y="1810"/>
                  </a:cubicBezTo>
                  <a:cubicBezTo>
                    <a:pt x="62" y="1807"/>
                    <a:pt x="59" y="1807"/>
                    <a:pt x="55" y="1807"/>
                  </a:cubicBezTo>
                  <a:cubicBezTo>
                    <a:pt x="54" y="1803"/>
                    <a:pt x="51" y="1802"/>
                    <a:pt x="46" y="1803"/>
                  </a:cubicBezTo>
                  <a:cubicBezTo>
                    <a:pt x="37" y="1794"/>
                    <a:pt x="23" y="1793"/>
                    <a:pt x="14" y="1785"/>
                  </a:cubicBezTo>
                  <a:cubicBezTo>
                    <a:pt x="7" y="1785"/>
                    <a:pt x="5" y="1780"/>
                    <a:pt x="0" y="1778"/>
                  </a:cubicBezTo>
                  <a:cubicBezTo>
                    <a:pt x="0" y="1788"/>
                    <a:pt x="0" y="1788"/>
                    <a:pt x="0" y="1788"/>
                  </a:cubicBezTo>
                  <a:cubicBezTo>
                    <a:pt x="1" y="1789"/>
                    <a:pt x="2" y="1790"/>
                    <a:pt x="3" y="1791"/>
                  </a:cubicBezTo>
                  <a:cubicBezTo>
                    <a:pt x="11" y="1790"/>
                    <a:pt x="14" y="1795"/>
                    <a:pt x="21" y="1796"/>
                  </a:cubicBezTo>
                  <a:cubicBezTo>
                    <a:pt x="23" y="1802"/>
                    <a:pt x="33" y="1799"/>
                    <a:pt x="35" y="1806"/>
                  </a:cubicBezTo>
                  <a:cubicBezTo>
                    <a:pt x="48" y="1808"/>
                    <a:pt x="55" y="1817"/>
                    <a:pt x="69" y="1819"/>
                  </a:cubicBezTo>
                  <a:cubicBezTo>
                    <a:pt x="69" y="1822"/>
                    <a:pt x="73" y="1822"/>
                    <a:pt x="73" y="1825"/>
                  </a:cubicBezTo>
                  <a:cubicBezTo>
                    <a:pt x="80" y="1822"/>
                    <a:pt x="76" y="1832"/>
                    <a:pt x="83" y="1829"/>
                  </a:cubicBezTo>
                  <a:cubicBezTo>
                    <a:pt x="88" y="1831"/>
                    <a:pt x="96" y="1831"/>
                    <a:pt x="102" y="1832"/>
                  </a:cubicBezTo>
                  <a:cubicBezTo>
                    <a:pt x="107" y="1837"/>
                    <a:pt x="117" y="1835"/>
                    <a:pt x="121" y="1841"/>
                  </a:cubicBezTo>
                  <a:cubicBezTo>
                    <a:pt x="133" y="1838"/>
                    <a:pt x="133" y="1849"/>
                    <a:pt x="145" y="1846"/>
                  </a:cubicBezTo>
                  <a:cubicBezTo>
                    <a:pt x="149" y="1852"/>
                    <a:pt x="160" y="1849"/>
                    <a:pt x="165" y="1853"/>
                  </a:cubicBezTo>
                  <a:cubicBezTo>
                    <a:pt x="173" y="1856"/>
                    <a:pt x="180" y="1858"/>
                    <a:pt x="185" y="1863"/>
                  </a:cubicBezTo>
                  <a:cubicBezTo>
                    <a:pt x="194" y="1861"/>
                    <a:pt x="196" y="1865"/>
                    <a:pt x="203" y="1864"/>
                  </a:cubicBezTo>
                  <a:cubicBezTo>
                    <a:pt x="211" y="1870"/>
                    <a:pt x="224" y="1871"/>
                    <a:pt x="230" y="1879"/>
                  </a:cubicBezTo>
                  <a:cubicBezTo>
                    <a:pt x="244" y="1877"/>
                    <a:pt x="247" y="1885"/>
                    <a:pt x="257" y="1886"/>
                  </a:cubicBezTo>
                  <a:cubicBezTo>
                    <a:pt x="265" y="1889"/>
                    <a:pt x="272" y="1894"/>
                    <a:pt x="280" y="1898"/>
                  </a:cubicBezTo>
                  <a:cubicBezTo>
                    <a:pt x="296" y="1904"/>
                    <a:pt x="309" y="1915"/>
                    <a:pt x="327" y="1919"/>
                  </a:cubicBezTo>
                  <a:cubicBezTo>
                    <a:pt x="328" y="1923"/>
                    <a:pt x="333" y="1922"/>
                    <a:pt x="334" y="1927"/>
                  </a:cubicBezTo>
                  <a:cubicBezTo>
                    <a:pt x="342" y="1924"/>
                    <a:pt x="338" y="1935"/>
                    <a:pt x="346" y="1933"/>
                  </a:cubicBezTo>
                  <a:cubicBezTo>
                    <a:pt x="346" y="1937"/>
                    <a:pt x="352" y="1936"/>
                    <a:pt x="355" y="1938"/>
                  </a:cubicBezTo>
                  <a:cubicBezTo>
                    <a:pt x="357" y="1939"/>
                    <a:pt x="358" y="1941"/>
                    <a:pt x="359" y="1943"/>
                  </a:cubicBezTo>
                  <a:cubicBezTo>
                    <a:pt x="360" y="1945"/>
                    <a:pt x="363" y="1944"/>
                    <a:pt x="364" y="1947"/>
                  </a:cubicBezTo>
                  <a:cubicBezTo>
                    <a:pt x="374" y="1947"/>
                    <a:pt x="376" y="1956"/>
                    <a:pt x="384" y="1958"/>
                  </a:cubicBezTo>
                  <a:cubicBezTo>
                    <a:pt x="389" y="1965"/>
                    <a:pt x="397" y="1968"/>
                    <a:pt x="399" y="1977"/>
                  </a:cubicBezTo>
                  <a:cubicBezTo>
                    <a:pt x="395" y="1975"/>
                    <a:pt x="392" y="1972"/>
                    <a:pt x="388" y="1971"/>
                  </a:cubicBezTo>
                  <a:cubicBezTo>
                    <a:pt x="387" y="1965"/>
                    <a:pt x="380" y="1966"/>
                    <a:pt x="378" y="1961"/>
                  </a:cubicBezTo>
                  <a:cubicBezTo>
                    <a:pt x="374" y="1960"/>
                    <a:pt x="371" y="1957"/>
                    <a:pt x="367" y="1955"/>
                  </a:cubicBezTo>
                  <a:cubicBezTo>
                    <a:pt x="367" y="1952"/>
                    <a:pt x="363" y="1953"/>
                    <a:pt x="362" y="1951"/>
                  </a:cubicBezTo>
                  <a:cubicBezTo>
                    <a:pt x="361" y="1948"/>
                    <a:pt x="359" y="1947"/>
                    <a:pt x="355" y="1947"/>
                  </a:cubicBezTo>
                  <a:cubicBezTo>
                    <a:pt x="354" y="1942"/>
                    <a:pt x="348" y="1943"/>
                    <a:pt x="346" y="1939"/>
                  </a:cubicBezTo>
                  <a:cubicBezTo>
                    <a:pt x="343" y="1935"/>
                    <a:pt x="337" y="1935"/>
                    <a:pt x="335" y="1931"/>
                  </a:cubicBezTo>
                  <a:cubicBezTo>
                    <a:pt x="325" y="1928"/>
                    <a:pt x="318" y="1922"/>
                    <a:pt x="307" y="1920"/>
                  </a:cubicBezTo>
                  <a:cubicBezTo>
                    <a:pt x="304" y="1918"/>
                    <a:pt x="302" y="1914"/>
                    <a:pt x="296" y="1914"/>
                  </a:cubicBezTo>
                  <a:cubicBezTo>
                    <a:pt x="291" y="1913"/>
                    <a:pt x="291" y="1906"/>
                    <a:pt x="285" y="1906"/>
                  </a:cubicBezTo>
                  <a:cubicBezTo>
                    <a:pt x="275" y="1904"/>
                    <a:pt x="269" y="1896"/>
                    <a:pt x="258" y="1895"/>
                  </a:cubicBezTo>
                  <a:cubicBezTo>
                    <a:pt x="255" y="1891"/>
                    <a:pt x="250" y="1892"/>
                    <a:pt x="246" y="1889"/>
                  </a:cubicBezTo>
                  <a:cubicBezTo>
                    <a:pt x="244" y="1885"/>
                    <a:pt x="236" y="1887"/>
                    <a:pt x="233" y="1884"/>
                  </a:cubicBezTo>
                  <a:cubicBezTo>
                    <a:pt x="228" y="1882"/>
                    <a:pt x="221" y="1883"/>
                    <a:pt x="219" y="1878"/>
                  </a:cubicBezTo>
                  <a:cubicBezTo>
                    <a:pt x="214" y="1878"/>
                    <a:pt x="207" y="1878"/>
                    <a:pt x="204" y="1875"/>
                  </a:cubicBezTo>
                  <a:cubicBezTo>
                    <a:pt x="195" y="1872"/>
                    <a:pt x="185" y="1870"/>
                    <a:pt x="175" y="1868"/>
                  </a:cubicBezTo>
                  <a:cubicBezTo>
                    <a:pt x="163" y="1867"/>
                    <a:pt x="157" y="1861"/>
                    <a:pt x="146" y="1859"/>
                  </a:cubicBezTo>
                  <a:cubicBezTo>
                    <a:pt x="145" y="1856"/>
                    <a:pt x="139" y="1862"/>
                    <a:pt x="137" y="1855"/>
                  </a:cubicBezTo>
                  <a:cubicBezTo>
                    <a:pt x="130" y="1856"/>
                    <a:pt x="125" y="1855"/>
                    <a:pt x="121" y="1852"/>
                  </a:cubicBezTo>
                  <a:cubicBezTo>
                    <a:pt x="111" y="1850"/>
                    <a:pt x="100" y="1849"/>
                    <a:pt x="90" y="1846"/>
                  </a:cubicBezTo>
                  <a:cubicBezTo>
                    <a:pt x="80" y="1844"/>
                    <a:pt x="74" y="1838"/>
                    <a:pt x="63" y="1837"/>
                  </a:cubicBezTo>
                  <a:cubicBezTo>
                    <a:pt x="61" y="1832"/>
                    <a:pt x="54" y="1834"/>
                    <a:pt x="50" y="1831"/>
                  </a:cubicBezTo>
                  <a:cubicBezTo>
                    <a:pt x="47" y="1828"/>
                    <a:pt x="42" y="1826"/>
                    <a:pt x="36" y="1825"/>
                  </a:cubicBezTo>
                  <a:cubicBezTo>
                    <a:pt x="29" y="1820"/>
                    <a:pt x="21" y="1817"/>
                    <a:pt x="14" y="1812"/>
                  </a:cubicBezTo>
                  <a:cubicBezTo>
                    <a:pt x="6" y="1813"/>
                    <a:pt x="8" y="1804"/>
                    <a:pt x="0" y="1806"/>
                  </a:cubicBezTo>
                  <a:cubicBezTo>
                    <a:pt x="0" y="1810"/>
                    <a:pt x="0" y="1810"/>
                    <a:pt x="0" y="1810"/>
                  </a:cubicBezTo>
                  <a:cubicBezTo>
                    <a:pt x="3" y="1812"/>
                    <a:pt x="5" y="1813"/>
                    <a:pt x="7" y="1814"/>
                  </a:cubicBezTo>
                  <a:cubicBezTo>
                    <a:pt x="10" y="1821"/>
                    <a:pt x="20" y="1820"/>
                    <a:pt x="23" y="1826"/>
                  </a:cubicBezTo>
                  <a:cubicBezTo>
                    <a:pt x="33" y="1825"/>
                    <a:pt x="32" y="1836"/>
                    <a:pt x="43" y="1834"/>
                  </a:cubicBezTo>
                  <a:cubicBezTo>
                    <a:pt x="48" y="1839"/>
                    <a:pt x="54" y="1842"/>
                    <a:pt x="62" y="1843"/>
                  </a:cubicBezTo>
                  <a:cubicBezTo>
                    <a:pt x="63" y="1846"/>
                    <a:pt x="67" y="1847"/>
                    <a:pt x="71" y="1847"/>
                  </a:cubicBezTo>
                  <a:cubicBezTo>
                    <a:pt x="71" y="1851"/>
                    <a:pt x="75" y="1852"/>
                    <a:pt x="80" y="1851"/>
                  </a:cubicBezTo>
                  <a:cubicBezTo>
                    <a:pt x="83" y="1858"/>
                    <a:pt x="95" y="1854"/>
                    <a:pt x="100" y="1858"/>
                  </a:cubicBezTo>
                  <a:cubicBezTo>
                    <a:pt x="114" y="1862"/>
                    <a:pt x="128" y="1866"/>
                    <a:pt x="146" y="1866"/>
                  </a:cubicBezTo>
                  <a:cubicBezTo>
                    <a:pt x="151" y="1871"/>
                    <a:pt x="158" y="1873"/>
                    <a:pt x="164" y="1875"/>
                  </a:cubicBezTo>
                  <a:cubicBezTo>
                    <a:pt x="168" y="1879"/>
                    <a:pt x="177" y="1875"/>
                    <a:pt x="180" y="1879"/>
                  </a:cubicBezTo>
                  <a:cubicBezTo>
                    <a:pt x="185" y="1880"/>
                    <a:pt x="190" y="1884"/>
                    <a:pt x="193" y="1880"/>
                  </a:cubicBezTo>
                  <a:cubicBezTo>
                    <a:pt x="202" y="1887"/>
                    <a:pt x="216" y="1888"/>
                    <a:pt x="227" y="1893"/>
                  </a:cubicBezTo>
                  <a:cubicBezTo>
                    <a:pt x="238" y="1897"/>
                    <a:pt x="250" y="1901"/>
                    <a:pt x="261" y="1906"/>
                  </a:cubicBezTo>
                  <a:cubicBezTo>
                    <a:pt x="271" y="1911"/>
                    <a:pt x="282" y="1916"/>
                    <a:pt x="292" y="1921"/>
                  </a:cubicBezTo>
                  <a:cubicBezTo>
                    <a:pt x="303" y="1926"/>
                    <a:pt x="312" y="1934"/>
                    <a:pt x="326" y="1936"/>
                  </a:cubicBezTo>
                  <a:cubicBezTo>
                    <a:pt x="333" y="1945"/>
                    <a:pt x="345" y="1948"/>
                    <a:pt x="354" y="1956"/>
                  </a:cubicBezTo>
                  <a:cubicBezTo>
                    <a:pt x="357" y="1956"/>
                    <a:pt x="358" y="1959"/>
                    <a:pt x="361" y="1960"/>
                  </a:cubicBezTo>
                  <a:cubicBezTo>
                    <a:pt x="365" y="1960"/>
                    <a:pt x="363" y="1967"/>
                    <a:pt x="368" y="1966"/>
                  </a:cubicBezTo>
                  <a:cubicBezTo>
                    <a:pt x="371" y="1971"/>
                    <a:pt x="377" y="1972"/>
                    <a:pt x="381" y="1976"/>
                  </a:cubicBezTo>
                  <a:cubicBezTo>
                    <a:pt x="384" y="1981"/>
                    <a:pt x="389" y="1984"/>
                    <a:pt x="395" y="1986"/>
                  </a:cubicBezTo>
                  <a:cubicBezTo>
                    <a:pt x="399" y="1990"/>
                    <a:pt x="402" y="1996"/>
                    <a:pt x="409" y="1996"/>
                  </a:cubicBezTo>
                  <a:cubicBezTo>
                    <a:pt x="410" y="2003"/>
                    <a:pt x="416" y="2005"/>
                    <a:pt x="421" y="2008"/>
                  </a:cubicBezTo>
                  <a:cubicBezTo>
                    <a:pt x="421" y="2011"/>
                    <a:pt x="421" y="2016"/>
                    <a:pt x="424" y="2017"/>
                  </a:cubicBezTo>
                  <a:cubicBezTo>
                    <a:pt x="421" y="2022"/>
                    <a:pt x="430" y="2024"/>
                    <a:pt x="424" y="2025"/>
                  </a:cubicBezTo>
                  <a:cubicBezTo>
                    <a:pt x="419" y="2023"/>
                    <a:pt x="415" y="2019"/>
                    <a:pt x="412" y="2013"/>
                  </a:cubicBezTo>
                  <a:cubicBezTo>
                    <a:pt x="408" y="2014"/>
                    <a:pt x="408" y="2010"/>
                    <a:pt x="406" y="2009"/>
                  </a:cubicBezTo>
                  <a:cubicBezTo>
                    <a:pt x="401" y="2010"/>
                    <a:pt x="403" y="2003"/>
                    <a:pt x="399" y="2003"/>
                  </a:cubicBezTo>
                  <a:cubicBezTo>
                    <a:pt x="396" y="2002"/>
                    <a:pt x="394" y="2001"/>
                    <a:pt x="394" y="1997"/>
                  </a:cubicBezTo>
                  <a:cubicBezTo>
                    <a:pt x="388" y="1999"/>
                    <a:pt x="389" y="1993"/>
                    <a:pt x="385" y="1993"/>
                  </a:cubicBezTo>
                  <a:cubicBezTo>
                    <a:pt x="382" y="1988"/>
                    <a:pt x="376" y="1986"/>
                    <a:pt x="373" y="1981"/>
                  </a:cubicBezTo>
                  <a:cubicBezTo>
                    <a:pt x="369" y="1981"/>
                    <a:pt x="367" y="1980"/>
                    <a:pt x="366" y="1977"/>
                  </a:cubicBezTo>
                  <a:cubicBezTo>
                    <a:pt x="363" y="1977"/>
                    <a:pt x="359" y="1978"/>
                    <a:pt x="359" y="1973"/>
                  </a:cubicBezTo>
                  <a:cubicBezTo>
                    <a:pt x="351" y="1974"/>
                    <a:pt x="351" y="1966"/>
                    <a:pt x="341" y="1968"/>
                  </a:cubicBezTo>
                  <a:cubicBezTo>
                    <a:pt x="342" y="1959"/>
                    <a:pt x="331" y="1963"/>
                    <a:pt x="330" y="1956"/>
                  </a:cubicBezTo>
                  <a:cubicBezTo>
                    <a:pt x="322" y="1955"/>
                    <a:pt x="320" y="1950"/>
                    <a:pt x="314" y="1948"/>
                  </a:cubicBezTo>
                  <a:cubicBezTo>
                    <a:pt x="308" y="1946"/>
                    <a:pt x="305" y="1941"/>
                    <a:pt x="298" y="1940"/>
                  </a:cubicBezTo>
                  <a:cubicBezTo>
                    <a:pt x="293" y="1936"/>
                    <a:pt x="287" y="1934"/>
                    <a:pt x="282" y="1930"/>
                  </a:cubicBezTo>
                  <a:cubicBezTo>
                    <a:pt x="268" y="1929"/>
                    <a:pt x="262" y="1918"/>
                    <a:pt x="246" y="1918"/>
                  </a:cubicBezTo>
                  <a:cubicBezTo>
                    <a:pt x="245" y="1911"/>
                    <a:pt x="233" y="1915"/>
                    <a:pt x="230" y="1910"/>
                  </a:cubicBezTo>
                  <a:cubicBezTo>
                    <a:pt x="221" y="1911"/>
                    <a:pt x="220" y="1904"/>
                    <a:pt x="208" y="1907"/>
                  </a:cubicBezTo>
                  <a:cubicBezTo>
                    <a:pt x="202" y="1901"/>
                    <a:pt x="189" y="1902"/>
                    <a:pt x="183" y="1896"/>
                  </a:cubicBezTo>
                  <a:cubicBezTo>
                    <a:pt x="145" y="1892"/>
                    <a:pt x="111" y="1885"/>
                    <a:pt x="75" y="1884"/>
                  </a:cubicBezTo>
                  <a:cubicBezTo>
                    <a:pt x="75" y="1890"/>
                    <a:pt x="83" y="1888"/>
                    <a:pt x="87" y="1890"/>
                  </a:cubicBezTo>
                  <a:cubicBezTo>
                    <a:pt x="93" y="1889"/>
                    <a:pt x="94" y="1894"/>
                    <a:pt x="100" y="1893"/>
                  </a:cubicBezTo>
                  <a:cubicBezTo>
                    <a:pt x="107" y="1901"/>
                    <a:pt x="118" y="1903"/>
                    <a:pt x="127" y="1909"/>
                  </a:cubicBezTo>
                  <a:cubicBezTo>
                    <a:pt x="138" y="1913"/>
                    <a:pt x="148" y="1916"/>
                    <a:pt x="157" y="1922"/>
                  </a:cubicBezTo>
                  <a:cubicBezTo>
                    <a:pt x="180" y="1927"/>
                    <a:pt x="194" y="1942"/>
                    <a:pt x="222" y="1941"/>
                  </a:cubicBezTo>
                  <a:cubicBezTo>
                    <a:pt x="229" y="1949"/>
                    <a:pt x="241" y="1952"/>
                    <a:pt x="251" y="1957"/>
                  </a:cubicBezTo>
                  <a:cubicBezTo>
                    <a:pt x="263" y="1960"/>
                    <a:pt x="273" y="1964"/>
                    <a:pt x="285" y="1967"/>
                  </a:cubicBezTo>
                  <a:cubicBezTo>
                    <a:pt x="288" y="1972"/>
                    <a:pt x="296" y="1970"/>
                    <a:pt x="298" y="1975"/>
                  </a:cubicBezTo>
                  <a:cubicBezTo>
                    <a:pt x="308" y="1973"/>
                    <a:pt x="308" y="1981"/>
                    <a:pt x="316" y="1981"/>
                  </a:cubicBezTo>
                  <a:cubicBezTo>
                    <a:pt x="325" y="1987"/>
                    <a:pt x="336" y="1992"/>
                    <a:pt x="346" y="1998"/>
                  </a:cubicBezTo>
                  <a:cubicBezTo>
                    <a:pt x="356" y="2003"/>
                    <a:pt x="366" y="2008"/>
                    <a:pt x="373" y="2016"/>
                  </a:cubicBezTo>
                  <a:cubicBezTo>
                    <a:pt x="377" y="2015"/>
                    <a:pt x="378" y="2018"/>
                    <a:pt x="380" y="2020"/>
                  </a:cubicBezTo>
                  <a:cubicBezTo>
                    <a:pt x="383" y="2021"/>
                    <a:pt x="386" y="2023"/>
                    <a:pt x="387" y="2026"/>
                  </a:cubicBezTo>
                  <a:cubicBezTo>
                    <a:pt x="391" y="2026"/>
                    <a:pt x="395" y="2025"/>
                    <a:pt x="394" y="2030"/>
                  </a:cubicBezTo>
                  <a:cubicBezTo>
                    <a:pt x="400" y="2028"/>
                    <a:pt x="399" y="2034"/>
                    <a:pt x="403" y="2033"/>
                  </a:cubicBezTo>
                  <a:cubicBezTo>
                    <a:pt x="406" y="2038"/>
                    <a:pt x="410" y="2041"/>
                    <a:pt x="415" y="2044"/>
                  </a:cubicBezTo>
                  <a:cubicBezTo>
                    <a:pt x="415" y="2047"/>
                    <a:pt x="418" y="2047"/>
                    <a:pt x="419" y="2050"/>
                  </a:cubicBezTo>
                  <a:cubicBezTo>
                    <a:pt x="424" y="2049"/>
                    <a:pt x="422" y="2056"/>
                    <a:pt x="426" y="2056"/>
                  </a:cubicBezTo>
                  <a:cubicBezTo>
                    <a:pt x="427" y="2059"/>
                    <a:pt x="430" y="2059"/>
                    <a:pt x="431" y="2062"/>
                  </a:cubicBezTo>
                  <a:cubicBezTo>
                    <a:pt x="436" y="2061"/>
                    <a:pt x="434" y="2068"/>
                    <a:pt x="438" y="2068"/>
                  </a:cubicBezTo>
                  <a:cubicBezTo>
                    <a:pt x="443" y="2071"/>
                    <a:pt x="445" y="2078"/>
                    <a:pt x="446" y="2085"/>
                  </a:cubicBezTo>
                  <a:cubicBezTo>
                    <a:pt x="435" y="2076"/>
                    <a:pt x="425" y="2066"/>
                    <a:pt x="415" y="2057"/>
                  </a:cubicBezTo>
                  <a:cubicBezTo>
                    <a:pt x="402" y="2050"/>
                    <a:pt x="394" y="2038"/>
                    <a:pt x="383" y="2028"/>
                  </a:cubicBezTo>
                  <a:cubicBezTo>
                    <a:pt x="379" y="2025"/>
                    <a:pt x="371" y="2026"/>
                    <a:pt x="369" y="2021"/>
                  </a:cubicBezTo>
                  <a:cubicBezTo>
                    <a:pt x="366" y="2016"/>
                    <a:pt x="358" y="2016"/>
                    <a:pt x="355" y="2011"/>
                  </a:cubicBezTo>
                  <a:cubicBezTo>
                    <a:pt x="351" y="2007"/>
                    <a:pt x="345" y="2007"/>
                    <a:pt x="342" y="2003"/>
                  </a:cubicBezTo>
                  <a:cubicBezTo>
                    <a:pt x="338" y="1999"/>
                    <a:pt x="328" y="2001"/>
                    <a:pt x="326" y="1995"/>
                  </a:cubicBezTo>
                  <a:cubicBezTo>
                    <a:pt x="315" y="1992"/>
                    <a:pt x="305" y="1986"/>
                    <a:pt x="292" y="1984"/>
                  </a:cubicBezTo>
                  <a:cubicBezTo>
                    <a:pt x="283" y="1978"/>
                    <a:pt x="269" y="1976"/>
                    <a:pt x="263" y="1967"/>
                  </a:cubicBezTo>
                  <a:cubicBezTo>
                    <a:pt x="249" y="1967"/>
                    <a:pt x="242" y="1960"/>
                    <a:pt x="229" y="1960"/>
                  </a:cubicBezTo>
                  <a:cubicBezTo>
                    <a:pt x="225" y="1957"/>
                    <a:pt x="220" y="1954"/>
                    <a:pt x="214" y="1953"/>
                  </a:cubicBezTo>
                  <a:cubicBezTo>
                    <a:pt x="213" y="1949"/>
                    <a:pt x="206" y="1952"/>
                    <a:pt x="205" y="1949"/>
                  </a:cubicBezTo>
                  <a:cubicBezTo>
                    <a:pt x="200" y="1949"/>
                    <a:pt x="201" y="1943"/>
                    <a:pt x="196" y="1945"/>
                  </a:cubicBezTo>
                  <a:cubicBezTo>
                    <a:pt x="186" y="1938"/>
                    <a:pt x="170" y="1937"/>
                    <a:pt x="160" y="1930"/>
                  </a:cubicBezTo>
                  <a:cubicBezTo>
                    <a:pt x="152" y="1929"/>
                    <a:pt x="146" y="1927"/>
                    <a:pt x="142" y="1923"/>
                  </a:cubicBezTo>
                  <a:cubicBezTo>
                    <a:pt x="137" y="1919"/>
                    <a:pt x="127" y="1920"/>
                    <a:pt x="124" y="1915"/>
                  </a:cubicBezTo>
                  <a:cubicBezTo>
                    <a:pt x="116" y="1915"/>
                    <a:pt x="111" y="1911"/>
                    <a:pt x="104" y="1910"/>
                  </a:cubicBezTo>
                  <a:cubicBezTo>
                    <a:pt x="97" y="1909"/>
                    <a:pt x="93" y="1904"/>
                    <a:pt x="86" y="1903"/>
                  </a:cubicBezTo>
                  <a:cubicBezTo>
                    <a:pt x="82" y="1898"/>
                    <a:pt x="74" y="1898"/>
                    <a:pt x="72" y="1893"/>
                  </a:cubicBezTo>
                  <a:cubicBezTo>
                    <a:pt x="63" y="1893"/>
                    <a:pt x="62" y="1885"/>
                    <a:pt x="54" y="1885"/>
                  </a:cubicBezTo>
                  <a:cubicBezTo>
                    <a:pt x="55" y="1879"/>
                    <a:pt x="49" y="1881"/>
                    <a:pt x="47" y="1879"/>
                  </a:cubicBezTo>
                  <a:cubicBezTo>
                    <a:pt x="44" y="1877"/>
                    <a:pt x="42" y="1875"/>
                    <a:pt x="40" y="1873"/>
                  </a:cubicBezTo>
                  <a:cubicBezTo>
                    <a:pt x="34" y="1870"/>
                    <a:pt x="30" y="1866"/>
                    <a:pt x="26" y="1861"/>
                  </a:cubicBezTo>
                  <a:cubicBezTo>
                    <a:pt x="15" y="1856"/>
                    <a:pt x="9" y="1846"/>
                    <a:pt x="0" y="1839"/>
                  </a:cubicBezTo>
                  <a:cubicBezTo>
                    <a:pt x="0" y="1846"/>
                    <a:pt x="0" y="1846"/>
                    <a:pt x="0" y="1846"/>
                  </a:cubicBezTo>
                  <a:cubicBezTo>
                    <a:pt x="0" y="1847"/>
                    <a:pt x="1" y="1847"/>
                    <a:pt x="1" y="1848"/>
                  </a:cubicBezTo>
                  <a:cubicBezTo>
                    <a:pt x="1" y="1851"/>
                    <a:pt x="6" y="1849"/>
                    <a:pt x="6" y="1854"/>
                  </a:cubicBezTo>
                  <a:cubicBezTo>
                    <a:pt x="11" y="1855"/>
                    <a:pt x="12" y="1861"/>
                    <a:pt x="17" y="1862"/>
                  </a:cubicBezTo>
                  <a:cubicBezTo>
                    <a:pt x="22" y="1863"/>
                    <a:pt x="21" y="1872"/>
                    <a:pt x="29" y="1872"/>
                  </a:cubicBezTo>
                  <a:cubicBezTo>
                    <a:pt x="29" y="1878"/>
                    <a:pt x="38" y="1875"/>
                    <a:pt x="38" y="1882"/>
                  </a:cubicBezTo>
                  <a:cubicBezTo>
                    <a:pt x="43" y="1884"/>
                    <a:pt x="47" y="1888"/>
                    <a:pt x="50" y="1892"/>
                  </a:cubicBezTo>
                  <a:cubicBezTo>
                    <a:pt x="60" y="1894"/>
                    <a:pt x="65" y="1903"/>
                    <a:pt x="75" y="1906"/>
                  </a:cubicBezTo>
                  <a:cubicBezTo>
                    <a:pt x="78" y="1909"/>
                    <a:pt x="85" y="1908"/>
                    <a:pt x="86" y="1914"/>
                  </a:cubicBezTo>
                  <a:cubicBezTo>
                    <a:pt x="92" y="1914"/>
                    <a:pt x="96" y="1918"/>
                    <a:pt x="102" y="1919"/>
                  </a:cubicBezTo>
                  <a:cubicBezTo>
                    <a:pt x="112" y="1923"/>
                    <a:pt x="122" y="1926"/>
                    <a:pt x="131" y="1930"/>
                  </a:cubicBezTo>
                  <a:cubicBezTo>
                    <a:pt x="138" y="1930"/>
                    <a:pt x="140" y="1934"/>
                    <a:pt x="145" y="1936"/>
                  </a:cubicBezTo>
                  <a:cubicBezTo>
                    <a:pt x="148" y="1940"/>
                    <a:pt x="156" y="1938"/>
                    <a:pt x="158" y="1944"/>
                  </a:cubicBezTo>
                  <a:cubicBezTo>
                    <a:pt x="168" y="1943"/>
                    <a:pt x="174" y="1948"/>
                    <a:pt x="183" y="1948"/>
                  </a:cubicBezTo>
                  <a:cubicBezTo>
                    <a:pt x="188" y="1954"/>
                    <a:pt x="197" y="1955"/>
                    <a:pt x="203" y="1960"/>
                  </a:cubicBezTo>
                  <a:cubicBezTo>
                    <a:pt x="211" y="1963"/>
                    <a:pt x="220" y="1964"/>
                    <a:pt x="226" y="1969"/>
                  </a:cubicBezTo>
                  <a:cubicBezTo>
                    <a:pt x="235" y="1971"/>
                    <a:pt x="241" y="1975"/>
                    <a:pt x="252" y="1974"/>
                  </a:cubicBezTo>
                  <a:cubicBezTo>
                    <a:pt x="257" y="1979"/>
                    <a:pt x="265" y="1980"/>
                    <a:pt x="270" y="1984"/>
                  </a:cubicBezTo>
                  <a:cubicBezTo>
                    <a:pt x="276" y="1988"/>
                    <a:pt x="284" y="1988"/>
                    <a:pt x="289" y="1993"/>
                  </a:cubicBezTo>
                  <a:cubicBezTo>
                    <a:pt x="295" y="1992"/>
                    <a:pt x="297" y="1997"/>
                    <a:pt x="304" y="1995"/>
                  </a:cubicBezTo>
                  <a:cubicBezTo>
                    <a:pt x="310" y="2002"/>
                    <a:pt x="321" y="2003"/>
                    <a:pt x="329" y="2008"/>
                  </a:cubicBezTo>
                  <a:cubicBezTo>
                    <a:pt x="339" y="2011"/>
                    <a:pt x="345" y="2018"/>
                    <a:pt x="354" y="2022"/>
                  </a:cubicBezTo>
                  <a:cubicBezTo>
                    <a:pt x="355" y="2024"/>
                    <a:pt x="357" y="2025"/>
                    <a:pt x="359" y="2026"/>
                  </a:cubicBezTo>
                  <a:cubicBezTo>
                    <a:pt x="362" y="2026"/>
                    <a:pt x="361" y="2031"/>
                    <a:pt x="365" y="2030"/>
                  </a:cubicBezTo>
                  <a:cubicBezTo>
                    <a:pt x="366" y="2035"/>
                    <a:pt x="372" y="2036"/>
                    <a:pt x="377" y="2037"/>
                  </a:cubicBezTo>
                  <a:cubicBezTo>
                    <a:pt x="381" y="2040"/>
                    <a:pt x="384" y="2043"/>
                    <a:pt x="388" y="2045"/>
                  </a:cubicBezTo>
                  <a:cubicBezTo>
                    <a:pt x="388" y="2050"/>
                    <a:pt x="392" y="2049"/>
                    <a:pt x="393" y="2052"/>
                  </a:cubicBezTo>
                  <a:cubicBezTo>
                    <a:pt x="396" y="2052"/>
                    <a:pt x="399" y="2055"/>
                    <a:pt x="396" y="2056"/>
                  </a:cubicBezTo>
                  <a:cubicBezTo>
                    <a:pt x="384" y="2048"/>
                    <a:pt x="369" y="2044"/>
                    <a:pt x="359" y="2034"/>
                  </a:cubicBezTo>
                  <a:cubicBezTo>
                    <a:pt x="350" y="2034"/>
                    <a:pt x="345" y="2029"/>
                    <a:pt x="337" y="2027"/>
                  </a:cubicBezTo>
                  <a:cubicBezTo>
                    <a:pt x="336" y="2023"/>
                    <a:pt x="329" y="2026"/>
                    <a:pt x="328" y="2021"/>
                  </a:cubicBezTo>
                  <a:cubicBezTo>
                    <a:pt x="320" y="2025"/>
                    <a:pt x="323" y="2016"/>
                    <a:pt x="317" y="2018"/>
                  </a:cubicBezTo>
                  <a:cubicBezTo>
                    <a:pt x="306" y="2015"/>
                    <a:pt x="298" y="2010"/>
                    <a:pt x="285" y="2009"/>
                  </a:cubicBezTo>
                  <a:cubicBezTo>
                    <a:pt x="285" y="2006"/>
                    <a:pt x="281" y="2007"/>
                    <a:pt x="281" y="2005"/>
                  </a:cubicBezTo>
                  <a:cubicBezTo>
                    <a:pt x="276" y="2006"/>
                    <a:pt x="276" y="2002"/>
                    <a:pt x="274" y="2001"/>
                  </a:cubicBezTo>
                  <a:cubicBezTo>
                    <a:pt x="272" y="2006"/>
                    <a:pt x="263" y="2000"/>
                    <a:pt x="260" y="1998"/>
                  </a:cubicBezTo>
                  <a:cubicBezTo>
                    <a:pt x="254" y="1998"/>
                    <a:pt x="250" y="1996"/>
                    <a:pt x="245" y="1994"/>
                  </a:cubicBezTo>
                  <a:cubicBezTo>
                    <a:pt x="241" y="1995"/>
                    <a:pt x="240" y="1992"/>
                    <a:pt x="236" y="1993"/>
                  </a:cubicBezTo>
                  <a:cubicBezTo>
                    <a:pt x="236" y="1989"/>
                    <a:pt x="230" y="1992"/>
                    <a:pt x="229" y="1989"/>
                  </a:cubicBezTo>
                  <a:cubicBezTo>
                    <a:pt x="223" y="1989"/>
                    <a:pt x="220" y="1985"/>
                    <a:pt x="214" y="1986"/>
                  </a:cubicBezTo>
                  <a:cubicBezTo>
                    <a:pt x="210" y="1981"/>
                    <a:pt x="201" y="1985"/>
                    <a:pt x="200" y="1978"/>
                  </a:cubicBezTo>
                  <a:cubicBezTo>
                    <a:pt x="183" y="1979"/>
                    <a:pt x="173" y="1971"/>
                    <a:pt x="158" y="1970"/>
                  </a:cubicBezTo>
                  <a:cubicBezTo>
                    <a:pt x="152" y="1968"/>
                    <a:pt x="145" y="1966"/>
                    <a:pt x="138" y="1965"/>
                  </a:cubicBezTo>
                  <a:cubicBezTo>
                    <a:pt x="133" y="1960"/>
                    <a:pt x="123" y="1961"/>
                    <a:pt x="118" y="1957"/>
                  </a:cubicBezTo>
                  <a:cubicBezTo>
                    <a:pt x="117" y="1953"/>
                    <a:pt x="110" y="1956"/>
                    <a:pt x="109" y="1954"/>
                  </a:cubicBezTo>
                  <a:cubicBezTo>
                    <a:pt x="104" y="1954"/>
                    <a:pt x="106" y="1948"/>
                    <a:pt x="100" y="1950"/>
                  </a:cubicBezTo>
                  <a:cubicBezTo>
                    <a:pt x="100" y="1945"/>
                    <a:pt x="90" y="1952"/>
                    <a:pt x="93" y="1944"/>
                  </a:cubicBezTo>
                  <a:cubicBezTo>
                    <a:pt x="87" y="1944"/>
                    <a:pt x="86" y="1941"/>
                    <a:pt x="82" y="1940"/>
                  </a:cubicBezTo>
                  <a:cubicBezTo>
                    <a:pt x="69" y="1935"/>
                    <a:pt x="59" y="1927"/>
                    <a:pt x="47" y="1921"/>
                  </a:cubicBezTo>
                  <a:cubicBezTo>
                    <a:pt x="49" y="1931"/>
                    <a:pt x="58" y="1932"/>
                    <a:pt x="64" y="1937"/>
                  </a:cubicBezTo>
                  <a:cubicBezTo>
                    <a:pt x="68" y="1937"/>
                    <a:pt x="69" y="1943"/>
                    <a:pt x="73" y="1943"/>
                  </a:cubicBezTo>
                  <a:cubicBezTo>
                    <a:pt x="76" y="1943"/>
                    <a:pt x="75" y="1947"/>
                    <a:pt x="78" y="1947"/>
                  </a:cubicBezTo>
                  <a:cubicBezTo>
                    <a:pt x="80" y="1947"/>
                    <a:pt x="81" y="1949"/>
                    <a:pt x="82" y="1951"/>
                  </a:cubicBezTo>
                  <a:cubicBezTo>
                    <a:pt x="91" y="1951"/>
                    <a:pt x="93" y="1957"/>
                    <a:pt x="100" y="1959"/>
                  </a:cubicBezTo>
                  <a:cubicBezTo>
                    <a:pt x="107" y="1961"/>
                    <a:pt x="115" y="1962"/>
                    <a:pt x="119" y="1968"/>
                  </a:cubicBezTo>
                  <a:cubicBezTo>
                    <a:pt x="127" y="1968"/>
                    <a:pt x="132" y="1972"/>
                    <a:pt x="139" y="1973"/>
                  </a:cubicBezTo>
                  <a:cubicBezTo>
                    <a:pt x="142" y="1980"/>
                    <a:pt x="157" y="1973"/>
                    <a:pt x="159" y="1981"/>
                  </a:cubicBezTo>
                  <a:cubicBezTo>
                    <a:pt x="167" y="1981"/>
                    <a:pt x="176" y="1980"/>
                    <a:pt x="179" y="1986"/>
                  </a:cubicBezTo>
                  <a:cubicBezTo>
                    <a:pt x="182" y="1987"/>
                    <a:pt x="190" y="1982"/>
                    <a:pt x="190" y="1987"/>
                  </a:cubicBezTo>
                  <a:cubicBezTo>
                    <a:pt x="194" y="1988"/>
                    <a:pt x="199" y="1988"/>
                    <a:pt x="201" y="1991"/>
                  </a:cubicBezTo>
                  <a:cubicBezTo>
                    <a:pt x="215" y="1995"/>
                    <a:pt x="230" y="1998"/>
                    <a:pt x="243" y="2003"/>
                  </a:cubicBezTo>
                  <a:cubicBezTo>
                    <a:pt x="248" y="2008"/>
                    <a:pt x="257" y="2006"/>
                    <a:pt x="263" y="2008"/>
                  </a:cubicBezTo>
                  <a:cubicBezTo>
                    <a:pt x="268" y="2013"/>
                    <a:pt x="277" y="2014"/>
                    <a:pt x="284" y="2016"/>
                  </a:cubicBezTo>
                  <a:cubicBezTo>
                    <a:pt x="289" y="2020"/>
                    <a:pt x="298" y="2019"/>
                    <a:pt x="304" y="2023"/>
                  </a:cubicBezTo>
                  <a:cubicBezTo>
                    <a:pt x="311" y="2025"/>
                    <a:pt x="318" y="2027"/>
                    <a:pt x="322" y="2033"/>
                  </a:cubicBezTo>
                  <a:cubicBezTo>
                    <a:pt x="338" y="2034"/>
                    <a:pt x="348" y="2042"/>
                    <a:pt x="360" y="2047"/>
                  </a:cubicBezTo>
                  <a:cubicBezTo>
                    <a:pt x="361" y="2051"/>
                    <a:pt x="368" y="2048"/>
                    <a:pt x="369" y="2051"/>
                  </a:cubicBezTo>
                  <a:cubicBezTo>
                    <a:pt x="370" y="2056"/>
                    <a:pt x="375" y="2055"/>
                    <a:pt x="378" y="2057"/>
                  </a:cubicBezTo>
                  <a:cubicBezTo>
                    <a:pt x="384" y="2061"/>
                    <a:pt x="389" y="2065"/>
                    <a:pt x="397" y="2067"/>
                  </a:cubicBezTo>
                  <a:cubicBezTo>
                    <a:pt x="408" y="2080"/>
                    <a:pt x="423" y="2088"/>
                    <a:pt x="436" y="2099"/>
                  </a:cubicBezTo>
                  <a:cubicBezTo>
                    <a:pt x="437" y="2104"/>
                    <a:pt x="444" y="2102"/>
                    <a:pt x="443" y="2109"/>
                  </a:cubicBezTo>
                  <a:cubicBezTo>
                    <a:pt x="449" y="2110"/>
                    <a:pt x="451" y="2114"/>
                    <a:pt x="453" y="2120"/>
                  </a:cubicBezTo>
                  <a:cubicBezTo>
                    <a:pt x="457" y="2121"/>
                    <a:pt x="459" y="2125"/>
                    <a:pt x="460" y="2130"/>
                  </a:cubicBezTo>
                  <a:cubicBezTo>
                    <a:pt x="462" y="2130"/>
                    <a:pt x="464" y="2132"/>
                    <a:pt x="465" y="2134"/>
                  </a:cubicBezTo>
                  <a:cubicBezTo>
                    <a:pt x="467" y="2134"/>
                    <a:pt x="470" y="2137"/>
                    <a:pt x="467" y="2138"/>
                  </a:cubicBezTo>
                  <a:cubicBezTo>
                    <a:pt x="463" y="2138"/>
                    <a:pt x="462" y="2133"/>
                    <a:pt x="460" y="2130"/>
                  </a:cubicBezTo>
                  <a:cubicBezTo>
                    <a:pt x="457" y="2127"/>
                    <a:pt x="451" y="2128"/>
                    <a:pt x="451" y="2122"/>
                  </a:cubicBezTo>
                  <a:cubicBezTo>
                    <a:pt x="444" y="2123"/>
                    <a:pt x="445" y="2116"/>
                    <a:pt x="439" y="2116"/>
                  </a:cubicBezTo>
                  <a:cubicBezTo>
                    <a:pt x="438" y="2111"/>
                    <a:pt x="432" y="2112"/>
                    <a:pt x="430" y="2108"/>
                  </a:cubicBezTo>
                  <a:cubicBezTo>
                    <a:pt x="423" y="2104"/>
                    <a:pt x="417" y="2098"/>
                    <a:pt x="411" y="2092"/>
                  </a:cubicBezTo>
                  <a:cubicBezTo>
                    <a:pt x="401" y="2091"/>
                    <a:pt x="399" y="2082"/>
                    <a:pt x="389" y="2080"/>
                  </a:cubicBezTo>
                  <a:cubicBezTo>
                    <a:pt x="383" y="2075"/>
                    <a:pt x="376" y="2070"/>
                    <a:pt x="368" y="2066"/>
                  </a:cubicBezTo>
                  <a:cubicBezTo>
                    <a:pt x="362" y="2061"/>
                    <a:pt x="351" y="2061"/>
                    <a:pt x="345" y="2055"/>
                  </a:cubicBezTo>
                  <a:cubicBezTo>
                    <a:pt x="337" y="2052"/>
                    <a:pt x="330" y="2047"/>
                    <a:pt x="321" y="2046"/>
                  </a:cubicBezTo>
                  <a:cubicBezTo>
                    <a:pt x="315" y="2040"/>
                    <a:pt x="305" y="2039"/>
                    <a:pt x="300" y="2032"/>
                  </a:cubicBezTo>
                  <a:cubicBezTo>
                    <a:pt x="286" y="2031"/>
                    <a:pt x="275" y="2027"/>
                    <a:pt x="264" y="2021"/>
                  </a:cubicBezTo>
                  <a:cubicBezTo>
                    <a:pt x="258" y="2020"/>
                    <a:pt x="255" y="2015"/>
                    <a:pt x="249" y="2014"/>
                  </a:cubicBezTo>
                  <a:cubicBezTo>
                    <a:pt x="244" y="2010"/>
                    <a:pt x="235" y="2012"/>
                    <a:pt x="233" y="2006"/>
                  </a:cubicBezTo>
                  <a:cubicBezTo>
                    <a:pt x="230" y="2007"/>
                    <a:pt x="228" y="2010"/>
                    <a:pt x="226" y="2007"/>
                  </a:cubicBezTo>
                  <a:cubicBezTo>
                    <a:pt x="225" y="2004"/>
                    <a:pt x="218" y="2007"/>
                    <a:pt x="217" y="2003"/>
                  </a:cubicBezTo>
                  <a:cubicBezTo>
                    <a:pt x="210" y="2002"/>
                    <a:pt x="205" y="2000"/>
                    <a:pt x="199" y="1997"/>
                  </a:cubicBezTo>
                  <a:cubicBezTo>
                    <a:pt x="192" y="1997"/>
                    <a:pt x="187" y="1995"/>
                    <a:pt x="181" y="1992"/>
                  </a:cubicBezTo>
                  <a:cubicBezTo>
                    <a:pt x="171" y="1995"/>
                    <a:pt x="171" y="1986"/>
                    <a:pt x="159" y="1989"/>
                  </a:cubicBezTo>
                  <a:cubicBezTo>
                    <a:pt x="150" y="1980"/>
                    <a:pt x="132" y="1982"/>
                    <a:pt x="123" y="1972"/>
                  </a:cubicBezTo>
                  <a:cubicBezTo>
                    <a:pt x="108" y="1970"/>
                    <a:pt x="98" y="1960"/>
                    <a:pt x="83" y="1958"/>
                  </a:cubicBezTo>
                  <a:cubicBezTo>
                    <a:pt x="72" y="1950"/>
                    <a:pt x="57" y="1947"/>
                    <a:pt x="47" y="1938"/>
                  </a:cubicBezTo>
                  <a:cubicBezTo>
                    <a:pt x="37" y="1939"/>
                    <a:pt x="35" y="1931"/>
                    <a:pt x="26" y="1931"/>
                  </a:cubicBezTo>
                  <a:cubicBezTo>
                    <a:pt x="25" y="1928"/>
                    <a:pt x="23" y="1926"/>
                    <a:pt x="19" y="1925"/>
                  </a:cubicBezTo>
                  <a:cubicBezTo>
                    <a:pt x="18" y="1920"/>
                    <a:pt x="13" y="1920"/>
                    <a:pt x="13" y="1925"/>
                  </a:cubicBezTo>
                  <a:cubicBezTo>
                    <a:pt x="22" y="1930"/>
                    <a:pt x="27" y="1939"/>
                    <a:pt x="38" y="1941"/>
                  </a:cubicBezTo>
                  <a:cubicBezTo>
                    <a:pt x="40" y="1946"/>
                    <a:pt x="48" y="1943"/>
                    <a:pt x="49" y="1949"/>
                  </a:cubicBezTo>
                  <a:cubicBezTo>
                    <a:pt x="56" y="1950"/>
                    <a:pt x="59" y="1954"/>
                    <a:pt x="65" y="1954"/>
                  </a:cubicBezTo>
                  <a:cubicBezTo>
                    <a:pt x="73" y="1961"/>
                    <a:pt x="83" y="1964"/>
                    <a:pt x="90" y="1970"/>
                  </a:cubicBezTo>
                  <a:cubicBezTo>
                    <a:pt x="103" y="1971"/>
                    <a:pt x="111" y="1978"/>
                    <a:pt x="122" y="1981"/>
                  </a:cubicBezTo>
                  <a:cubicBezTo>
                    <a:pt x="127" y="1990"/>
                    <a:pt x="141" y="1988"/>
                    <a:pt x="149" y="1994"/>
                  </a:cubicBezTo>
                  <a:cubicBezTo>
                    <a:pt x="162" y="1994"/>
                    <a:pt x="168" y="2002"/>
                    <a:pt x="180" y="2003"/>
                  </a:cubicBezTo>
                  <a:cubicBezTo>
                    <a:pt x="192" y="2004"/>
                    <a:pt x="200" y="2010"/>
                    <a:pt x="211" y="2012"/>
                  </a:cubicBezTo>
                  <a:cubicBezTo>
                    <a:pt x="224" y="2013"/>
                    <a:pt x="231" y="2021"/>
                    <a:pt x="245" y="2021"/>
                  </a:cubicBezTo>
                  <a:cubicBezTo>
                    <a:pt x="245" y="2028"/>
                    <a:pt x="255" y="2024"/>
                    <a:pt x="258" y="2028"/>
                  </a:cubicBezTo>
                  <a:cubicBezTo>
                    <a:pt x="263" y="2031"/>
                    <a:pt x="270" y="2031"/>
                    <a:pt x="272" y="2036"/>
                  </a:cubicBezTo>
                  <a:cubicBezTo>
                    <a:pt x="278" y="2037"/>
                    <a:pt x="284" y="2037"/>
                    <a:pt x="288" y="2042"/>
                  </a:cubicBezTo>
                  <a:cubicBezTo>
                    <a:pt x="297" y="2040"/>
                    <a:pt x="297" y="2048"/>
                    <a:pt x="305" y="2047"/>
                  </a:cubicBezTo>
                  <a:cubicBezTo>
                    <a:pt x="314" y="2054"/>
                    <a:pt x="326" y="2056"/>
                    <a:pt x="335" y="2062"/>
                  </a:cubicBezTo>
                  <a:cubicBezTo>
                    <a:pt x="346" y="2066"/>
                    <a:pt x="354" y="2073"/>
                    <a:pt x="367" y="2075"/>
                  </a:cubicBezTo>
                  <a:cubicBezTo>
                    <a:pt x="375" y="2085"/>
                    <a:pt x="387" y="2091"/>
                    <a:pt x="399" y="2097"/>
                  </a:cubicBezTo>
                  <a:cubicBezTo>
                    <a:pt x="402" y="2103"/>
                    <a:pt x="410" y="2103"/>
                    <a:pt x="413" y="2109"/>
                  </a:cubicBezTo>
                  <a:cubicBezTo>
                    <a:pt x="421" y="2110"/>
                    <a:pt x="423" y="2118"/>
                    <a:pt x="431" y="2119"/>
                  </a:cubicBezTo>
                  <a:cubicBezTo>
                    <a:pt x="430" y="2125"/>
                    <a:pt x="436" y="2123"/>
                    <a:pt x="438" y="2125"/>
                  </a:cubicBezTo>
                  <a:cubicBezTo>
                    <a:pt x="439" y="2128"/>
                    <a:pt x="442" y="2130"/>
                    <a:pt x="445" y="2131"/>
                  </a:cubicBezTo>
                  <a:cubicBezTo>
                    <a:pt x="448" y="2137"/>
                    <a:pt x="455" y="2139"/>
                    <a:pt x="459" y="2145"/>
                  </a:cubicBezTo>
                  <a:cubicBezTo>
                    <a:pt x="464" y="2149"/>
                    <a:pt x="467" y="2156"/>
                    <a:pt x="473" y="2160"/>
                  </a:cubicBezTo>
                  <a:cubicBezTo>
                    <a:pt x="473" y="2160"/>
                    <a:pt x="473" y="2160"/>
                    <a:pt x="473" y="2160"/>
                  </a:cubicBezTo>
                  <a:cubicBezTo>
                    <a:pt x="512" y="2160"/>
                    <a:pt x="512" y="2160"/>
                    <a:pt x="512" y="2160"/>
                  </a:cubicBezTo>
                  <a:cubicBezTo>
                    <a:pt x="515" y="2158"/>
                    <a:pt x="514" y="2153"/>
                    <a:pt x="516" y="2150"/>
                  </a:cubicBezTo>
                  <a:cubicBezTo>
                    <a:pt x="521" y="2147"/>
                    <a:pt x="516" y="2139"/>
                    <a:pt x="524" y="2139"/>
                  </a:cubicBezTo>
                  <a:cubicBezTo>
                    <a:pt x="522" y="2130"/>
                    <a:pt x="530" y="2129"/>
                    <a:pt x="527" y="211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07" y="2093"/>
                    <a:pt x="606" y="2089"/>
                    <a:pt x="608" y="2087"/>
                  </a:cubicBezTo>
                  <a:cubicBezTo>
                    <a:pt x="610" y="2086"/>
                    <a:pt x="612" y="2084"/>
                    <a:pt x="612" y="2080"/>
                  </a:cubicBezTo>
                  <a:cubicBezTo>
                    <a:pt x="619" y="2080"/>
                    <a:pt x="618" y="2072"/>
                    <a:pt x="622" y="2068"/>
                  </a:cubicBezTo>
                  <a:cubicBezTo>
                    <a:pt x="630" y="2063"/>
                    <a:pt x="634" y="2053"/>
                    <a:pt x="640" y="2045"/>
                  </a:cubicBezTo>
                  <a:cubicBezTo>
                    <a:pt x="646" y="2037"/>
                    <a:pt x="649" y="2026"/>
                    <a:pt x="660" y="2022"/>
                  </a:cubicBezTo>
                  <a:cubicBezTo>
                    <a:pt x="660" y="2019"/>
                    <a:pt x="661" y="2017"/>
                    <a:pt x="662" y="2015"/>
                  </a:cubicBezTo>
                  <a:cubicBezTo>
                    <a:pt x="662" y="2012"/>
                    <a:pt x="667" y="2013"/>
                    <a:pt x="666" y="2008"/>
                  </a:cubicBezTo>
                  <a:cubicBezTo>
                    <a:pt x="669" y="2005"/>
                    <a:pt x="671" y="2000"/>
                    <a:pt x="673" y="1995"/>
                  </a:cubicBezTo>
                  <a:cubicBezTo>
                    <a:pt x="680" y="1994"/>
                    <a:pt x="677" y="1985"/>
                    <a:pt x="684" y="1985"/>
                  </a:cubicBezTo>
                  <a:cubicBezTo>
                    <a:pt x="684" y="1979"/>
                    <a:pt x="687" y="1974"/>
                    <a:pt x="691" y="1972"/>
                  </a:cubicBezTo>
                  <a:cubicBezTo>
                    <a:pt x="695" y="1969"/>
                    <a:pt x="693" y="1961"/>
                    <a:pt x="699" y="1960"/>
                  </a:cubicBezTo>
                  <a:cubicBezTo>
                    <a:pt x="699" y="1956"/>
                    <a:pt x="701" y="1954"/>
                    <a:pt x="703" y="1953"/>
                  </a:cubicBezTo>
                  <a:cubicBezTo>
                    <a:pt x="704" y="1951"/>
                    <a:pt x="705" y="1948"/>
                    <a:pt x="707" y="1946"/>
                  </a:cubicBezTo>
                  <a:cubicBezTo>
                    <a:pt x="712" y="1937"/>
                    <a:pt x="719" y="1930"/>
                    <a:pt x="723" y="1919"/>
                  </a:cubicBezTo>
                  <a:cubicBezTo>
                    <a:pt x="735" y="1903"/>
                    <a:pt x="744" y="1884"/>
                    <a:pt x="752" y="1865"/>
                  </a:cubicBezTo>
                  <a:cubicBezTo>
                    <a:pt x="753" y="1860"/>
                    <a:pt x="756" y="1856"/>
                    <a:pt x="757" y="1851"/>
                  </a:cubicBezTo>
                  <a:cubicBezTo>
                    <a:pt x="760" y="1847"/>
                    <a:pt x="759" y="1839"/>
                    <a:pt x="763" y="1835"/>
                  </a:cubicBezTo>
                  <a:cubicBezTo>
                    <a:pt x="765" y="1831"/>
                    <a:pt x="766" y="1825"/>
                    <a:pt x="768" y="1820"/>
                  </a:cubicBezTo>
                  <a:cubicBezTo>
                    <a:pt x="769" y="1817"/>
                    <a:pt x="771" y="1815"/>
                    <a:pt x="770" y="1811"/>
                  </a:cubicBezTo>
                  <a:cubicBezTo>
                    <a:pt x="770" y="1808"/>
                    <a:pt x="773" y="1806"/>
                    <a:pt x="769" y="1804"/>
                  </a:cubicBezTo>
                  <a:cubicBezTo>
                    <a:pt x="769" y="1817"/>
                    <a:pt x="760" y="1822"/>
                    <a:pt x="761" y="1836"/>
                  </a:cubicBezTo>
                  <a:cubicBezTo>
                    <a:pt x="753" y="1842"/>
                    <a:pt x="753" y="1855"/>
                    <a:pt x="747" y="1863"/>
                  </a:cubicBezTo>
                  <a:cubicBezTo>
                    <a:pt x="742" y="1871"/>
                    <a:pt x="739" y="1882"/>
                    <a:pt x="734" y="1890"/>
                  </a:cubicBezTo>
                  <a:cubicBezTo>
                    <a:pt x="728" y="1898"/>
                    <a:pt x="723" y="1908"/>
                    <a:pt x="718" y="1917"/>
                  </a:cubicBezTo>
                  <a:cubicBezTo>
                    <a:pt x="713" y="1919"/>
                    <a:pt x="713" y="1925"/>
                    <a:pt x="708" y="1927"/>
                  </a:cubicBezTo>
                  <a:cubicBezTo>
                    <a:pt x="707" y="1930"/>
                    <a:pt x="705" y="1931"/>
                    <a:pt x="706" y="1936"/>
                  </a:cubicBezTo>
                  <a:cubicBezTo>
                    <a:pt x="702" y="1935"/>
                    <a:pt x="702" y="1939"/>
                    <a:pt x="700" y="1940"/>
                  </a:cubicBezTo>
                  <a:cubicBezTo>
                    <a:pt x="701" y="1948"/>
                    <a:pt x="691" y="1946"/>
                    <a:pt x="692" y="1954"/>
                  </a:cubicBezTo>
                  <a:cubicBezTo>
                    <a:pt x="688" y="1957"/>
                    <a:pt x="686" y="1962"/>
                    <a:pt x="685" y="1968"/>
                  </a:cubicBezTo>
                  <a:cubicBezTo>
                    <a:pt x="676" y="1974"/>
                    <a:pt x="673" y="1984"/>
                    <a:pt x="667" y="1991"/>
                  </a:cubicBezTo>
                  <a:cubicBezTo>
                    <a:pt x="667" y="1998"/>
                    <a:pt x="659" y="1998"/>
                    <a:pt x="659" y="2005"/>
                  </a:cubicBezTo>
                  <a:cubicBezTo>
                    <a:pt x="655" y="2008"/>
                    <a:pt x="653" y="2013"/>
                    <a:pt x="651" y="2018"/>
                  </a:cubicBezTo>
                  <a:cubicBezTo>
                    <a:pt x="648" y="2019"/>
                    <a:pt x="646" y="2019"/>
                    <a:pt x="647" y="2023"/>
                  </a:cubicBezTo>
                  <a:cubicBezTo>
                    <a:pt x="644" y="2023"/>
                    <a:pt x="642" y="2024"/>
                    <a:pt x="643" y="2027"/>
                  </a:cubicBezTo>
                  <a:cubicBezTo>
                    <a:pt x="638" y="2029"/>
                    <a:pt x="638" y="2035"/>
                    <a:pt x="633" y="2037"/>
                  </a:cubicBezTo>
                  <a:cubicBezTo>
                    <a:pt x="633" y="2043"/>
                    <a:pt x="628" y="2045"/>
                    <a:pt x="625" y="2048"/>
                  </a:cubicBezTo>
                  <a:cubicBezTo>
                    <a:pt x="624" y="2054"/>
                    <a:pt x="624" y="2060"/>
                    <a:pt x="617" y="2060"/>
                  </a:cubicBezTo>
                  <a:cubicBezTo>
                    <a:pt x="614" y="2063"/>
                    <a:pt x="616" y="2070"/>
                    <a:pt x="609" y="2069"/>
                  </a:cubicBezTo>
                  <a:cubicBezTo>
                    <a:pt x="609" y="2076"/>
                    <a:pt x="604" y="2078"/>
                    <a:pt x="601" y="2081"/>
                  </a:cubicBezTo>
                  <a:cubicBezTo>
                    <a:pt x="597" y="2089"/>
                    <a:pt x="592" y="2097"/>
                    <a:pt x="585" y="2104"/>
                  </a:cubicBezTo>
                  <a:cubicBezTo>
                    <a:pt x="585" y="2109"/>
                    <a:pt x="583" y="2113"/>
                    <a:pt x="579" y="2115"/>
                  </a:cubicBezTo>
                  <a:cubicBezTo>
                    <a:pt x="576" y="2118"/>
                    <a:pt x="578" y="2126"/>
                    <a:pt x="571" y="2127"/>
                  </a:cubicBezTo>
                  <a:cubicBezTo>
                    <a:pt x="572" y="2133"/>
                    <a:pt x="566" y="2134"/>
                    <a:pt x="566" y="2140"/>
                  </a:cubicBezTo>
                  <a:cubicBezTo>
                    <a:pt x="560" y="2141"/>
                    <a:pt x="562" y="2149"/>
                    <a:pt x="558" y="2152"/>
                  </a:cubicBezTo>
                  <a:cubicBezTo>
                    <a:pt x="556" y="2155"/>
                    <a:pt x="554" y="2157"/>
                    <a:pt x="553" y="2160"/>
                  </a:cubicBezTo>
                  <a:cubicBezTo>
                    <a:pt x="564" y="2160"/>
                    <a:pt x="564" y="2160"/>
                    <a:pt x="564" y="2160"/>
                  </a:cubicBezTo>
                  <a:cubicBezTo>
                    <a:pt x="564" y="2160"/>
                    <a:pt x="565" y="2160"/>
                    <a:pt x="565" y="2160"/>
                  </a:cubicBezTo>
                  <a:cubicBezTo>
                    <a:pt x="565" y="2157"/>
                    <a:pt x="568" y="2155"/>
                    <a:pt x="566" y="2151"/>
                  </a:cubicBezTo>
                  <a:cubicBezTo>
                    <a:pt x="571" y="2151"/>
                    <a:pt x="570" y="2148"/>
                    <a:pt x="573" y="2146"/>
                  </a:cubicBezTo>
                  <a:cubicBezTo>
                    <a:pt x="577" y="2136"/>
                    <a:pt x="582" y="2127"/>
                    <a:pt x="588" y="2119"/>
                  </a:cubicBezTo>
                  <a:cubicBezTo>
                    <a:pt x="593" y="2117"/>
                    <a:pt x="590" y="2108"/>
                    <a:pt x="596" y="2107"/>
                  </a:cubicBezTo>
                  <a:close/>
                  <a:moveTo>
                    <a:pt x="556" y="2121"/>
                  </a:moveTo>
                  <a:cubicBezTo>
                    <a:pt x="555" y="2115"/>
                    <a:pt x="559" y="2113"/>
                    <a:pt x="561" y="2110"/>
                  </a:cubicBezTo>
                  <a:cubicBezTo>
                    <a:pt x="563" y="2101"/>
                    <a:pt x="567" y="2095"/>
                    <a:pt x="573" y="2089"/>
                  </a:cubicBezTo>
                  <a:cubicBezTo>
                    <a:pt x="576" y="2081"/>
                    <a:pt x="581" y="2075"/>
                    <a:pt x="585" y="2069"/>
                  </a:cubicBezTo>
                  <a:cubicBezTo>
                    <a:pt x="585" y="2064"/>
                    <a:pt x="590" y="2064"/>
                    <a:pt x="591" y="2060"/>
                  </a:cubicBezTo>
                  <a:cubicBezTo>
                    <a:pt x="596" y="2059"/>
                    <a:pt x="595" y="2053"/>
                    <a:pt x="599" y="2050"/>
                  </a:cubicBezTo>
                  <a:cubicBezTo>
                    <a:pt x="601" y="2047"/>
                    <a:pt x="600" y="2042"/>
                    <a:pt x="605" y="2041"/>
                  </a:cubicBezTo>
                  <a:cubicBezTo>
                    <a:pt x="608" y="2038"/>
                    <a:pt x="607" y="2033"/>
                    <a:pt x="610" y="2030"/>
                  </a:cubicBezTo>
                  <a:cubicBezTo>
                    <a:pt x="613" y="2026"/>
                    <a:pt x="620" y="2025"/>
                    <a:pt x="620" y="2018"/>
                  </a:cubicBezTo>
                  <a:cubicBezTo>
                    <a:pt x="626" y="2016"/>
                    <a:pt x="628" y="2011"/>
                    <a:pt x="633" y="2009"/>
                  </a:cubicBezTo>
                  <a:cubicBezTo>
                    <a:pt x="638" y="2004"/>
                    <a:pt x="636" y="1993"/>
                    <a:pt x="645" y="1992"/>
                  </a:cubicBezTo>
                  <a:cubicBezTo>
                    <a:pt x="646" y="1984"/>
                    <a:pt x="654" y="1983"/>
                    <a:pt x="654" y="1974"/>
                  </a:cubicBezTo>
                  <a:cubicBezTo>
                    <a:pt x="660" y="1975"/>
                    <a:pt x="658" y="1969"/>
                    <a:pt x="661" y="1967"/>
                  </a:cubicBezTo>
                  <a:cubicBezTo>
                    <a:pt x="664" y="1965"/>
                    <a:pt x="667" y="1963"/>
                    <a:pt x="666" y="1958"/>
                  </a:cubicBezTo>
                  <a:cubicBezTo>
                    <a:pt x="669" y="1957"/>
                    <a:pt x="672" y="1954"/>
                    <a:pt x="673" y="1951"/>
                  </a:cubicBezTo>
                  <a:cubicBezTo>
                    <a:pt x="680" y="1953"/>
                    <a:pt x="675" y="1944"/>
                    <a:pt x="681" y="1944"/>
                  </a:cubicBezTo>
                  <a:cubicBezTo>
                    <a:pt x="682" y="1941"/>
                    <a:pt x="684" y="1938"/>
                    <a:pt x="687" y="1937"/>
                  </a:cubicBezTo>
                  <a:cubicBezTo>
                    <a:pt x="690" y="1935"/>
                    <a:pt x="691" y="1931"/>
                    <a:pt x="693" y="1928"/>
                  </a:cubicBezTo>
                  <a:cubicBezTo>
                    <a:pt x="698" y="1923"/>
                    <a:pt x="701" y="1917"/>
                    <a:pt x="705" y="1912"/>
                  </a:cubicBezTo>
                  <a:cubicBezTo>
                    <a:pt x="710" y="1898"/>
                    <a:pt x="721" y="1889"/>
                    <a:pt x="726" y="1875"/>
                  </a:cubicBezTo>
                  <a:cubicBezTo>
                    <a:pt x="730" y="1870"/>
                    <a:pt x="736" y="1866"/>
                    <a:pt x="736" y="1857"/>
                  </a:cubicBezTo>
                  <a:cubicBezTo>
                    <a:pt x="741" y="1852"/>
                    <a:pt x="744" y="1847"/>
                    <a:pt x="746" y="1839"/>
                  </a:cubicBezTo>
                  <a:cubicBezTo>
                    <a:pt x="749" y="1838"/>
                    <a:pt x="750" y="1835"/>
                    <a:pt x="749" y="1830"/>
                  </a:cubicBezTo>
                  <a:cubicBezTo>
                    <a:pt x="751" y="1827"/>
                    <a:pt x="752" y="1823"/>
                    <a:pt x="755" y="1821"/>
                  </a:cubicBezTo>
                  <a:cubicBezTo>
                    <a:pt x="758" y="1814"/>
                    <a:pt x="757" y="1804"/>
                    <a:pt x="762" y="1798"/>
                  </a:cubicBezTo>
                  <a:cubicBezTo>
                    <a:pt x="766" y="1792"/>
                    <a:pt x="762" y="1780"/>
                    <a:pt x="770" y="1778"/>
                  </a:cubicBezTo>
                  <a:cubicBezTo>
                    <a:pt x="770" y="1769"/>
                    <a:pt x="772" y="1762"/>
                    <a:pt x="775" y="1756"/>
                  </a:cubicBezTo>
                  <a:cubicBezTo>
                    <a:pt x="777" y="1739"/>
                    <a:pt x="779" y="1723"/>
                    <a:pt x="782" y="1707"/>
                  </a:cubicBezTo>
                  <a:cubicBezTo>
                    <a:pt x="774" y="1706"/>
                    <a:pt x="781" y="1717"/>
                    <a:pt x="776" y="1719"/>
                  </a:cubicBezTo>
                  <a:cubicBezTo>
                    <a:pt x="777" y="1726"/>
                    <a:pt x="773" y="1728"/>
                    <a:pt x="775" y="1736"/>
                  </a:cubicBezTo>
                  <a:cubicBezTo>
                    <a:pt x="771" y="1738"/>
                    <a:pt x="774" y="1748"/>
                    <a:pt x="770" y="1750"/>
                  </a:cubicBezTo>
                  <a:cubicBezTo>
                    <a:pt x="771" y="1756"/>
                    <a:pt x="768" y="1760"/>
                    <a:pt x="767" y="1765"/>
                  </a:cubicBezTo>
                  <a:cubicBezTo>
                    <a:pt x="763" y="1774"/>
                    <a:pt x="763" y="1785"/>
                    <a:pt x="758" y="1792"/>
                  </a:cubicBezTo>
                  <a:cubicBezTo>
                    <a:pt x="754" y="1795"/>
                    <a:pt x="758" y="1805"/>
                    <a:pt x="752" y="1806"/>
                  </a:cubicBezTo>
                  <a:cubicBezTo>
                    <a:pt x="751" y="1811"/>
                    <a:pt x="751" y="1818"/>
                    <a:pt x="746" y="1819"/>
                  </a:cubicBezTo>
                  <a:cubicBezTo>
                    <a:pt x="744" y="1828"/>
                    <a:pt x="741" y="1838"/>
                    <a:pt x="735" y="1844"/>
                  </a:cubicBezTo>
                  <a:cubicBezTo>
                    <a:pt x="734" y="1850"/>
                    <a:pt x="729" y="1851"/>
                    <a:pt x="729" y="1857"/>
                  </a:cubicBezTo>
                  <a:cubicBezTo>
                    <a:pt x="726" y="1861"/>
                    <a:pt x="723" y="1864"/>
                    <a:pt x="721" y="1869"/>
                  </a:cubicBezTo>
                  <a:cubicBezTo>
                    <a:pt x="715" y="1875"/>
                    <a:pt x="712" y="1886"/>
                    <a:pt x="706" y="1892"/>
                  </a:cubicBezTo>
                  <a:cubicBezTo>
                    <a:pt x="703" y="1902"/>
                    <a:pt x="694" y="1906"/>
                    <a:pt x="692" y="1917"/>
                  </a:cubicBezTo>
                  <a:cubicBezTo>
                    <a:pt x="686" y="1918"/>
                    <a:pt x="687" y="1914"/>
                    <a:pt x="683" y="1918"/>
                  </a:cubicBezTo>
                  <a:cubicBezTo>
                    <a:pt x="686" y="1928"/>
                    <a:pt x="678" y="1929"/>
                    <a:pt x="676" y="1936"/>
                  </a:cubicBezTo>
                  <a:cubicBezTo>
                    <a:pt x="671" y="1935"/>
                    <a:pt x="674" y="1942"/>
                    <a:pt x="670" y="1943"/>
                  </a:cubicBezTo>
                  <a:cubicBezTo>
                    <a:pt x="665" y="1944"/>
                    <a:pt x="666" y="1949"/>
                    <a:pt x="661" y="1950"/>
                  </a:cubicBezTo>
                  <a:cubicBezTo>
                    <a:pt x="665" y="1957"/>
                    <a:pt x="655" y="1952"/>
                    <a:pt x="658" y="1959"/>
                  </a:cubicBezTo>
                  <a:cubicBezTo>
                    <a:pt x="653" y="1960"/>
                    <a:pt x="654" y="1965"/>
                    <a:pt x="650" y="1966"/>
                  </a:cubicBezTo>
                  <a:cubicBezTo>
                    <a:pt x="649" y="1969"/>
                    <a:pt x="647" y="1972"/>
                    <a:pt x="646" y="1975"/>
                  </a:cubicBezTo>
                  <a:cubicBezTo>
                    <a:pt x="640" y="1975"/>
                    <a:pt x="645" y="1983"/>
                    <a:pt x="638" y="1982"/>
                  </a:cubicBezTo>
                  <a:cubicBezTo>
                    <a:pt x="637" y="1991"/>
                    <a:pt x="629" y="1992"/>
                    <a:pt x="628" y="2000"/>
                  </a:cubicBezTo>
                  <a:cubicBezTo>
                    <a:pt x="622" y="2004"/>
                    <a:pt x="620" y="2011"/>
                    <a:pt x="614" y="2014"/>
                  </a:cubicBezTo>
                  <a:cubicBezTo>
                    <a:pt x="611" y="2021"/>
                    <a:pt x="604" y="2024"/>
                    <a:pt x="602" y="2030"/>
                  </a:cubicBezTo>
                  <a:cubicBezTo>
                    <a:pt x="599" y="2032"/>
                    <a:pt x="597" y="2034"/>
                    <a:pt x="596" y="2037"/>
                  </a:cubicBezTo>
                  <a:cubicBezTo>
                    <a:pt x="595" y="2042"/>
                    <a:pt x="587" y="2040"/>
                    <a:pt x="590" y="2047"/>
                  </a:cubicBezTo>
                  <a:cubicBezTo>
                    <a:pt x="584" y="2050"/>
                    <a:pt x="582" y="2058"/>
                    <a:pt x="578" y="2063"/>
                  </a:cubicBezTo>
                  <a:cubicBezTo>
                    <a:pt x="573" y="2068"/>
                    <a:pt x="573" y="2076"/>
                    <a:pt x="566" y="2079"/>
                  </a:cubicBezTo>
                  <a:cubicBezTo>
                    <a:pt x="566" y="2088"/>
                    <a:pt x="559" y="2090"/>
                    <a:pt x="556" y="2097"/>
                  </a:cubicBezTo>
                  <a:cubicBezTo>
                    <a:pt x="553" y="2103"/>
                    <a:pt x="550" y="2110"/>
                    <a:pt x="546" y="2115"/>
                  </a:cubicBezTo>
                  <a:cubicBezTo>
                    <a:pt x="543" y="2122"/>
                    <a:pt x="541" y="2129"/>
                    <a:pt x="534" y="2131"/>
                  </a:cubicBezTo>
                  <a:cubicBezTo>
                    <a:pt x="535" y="2141"/>
                    <a:pt x="528" y="2144"/>
                    <a:pt x="527" y="2151"/>
                  </a:cubicBezTo>
                  <a:cubicBezTo>
                    <a:pt x="527" y="2155"/>
                    <a:pt x="525" y="2158"/>
                    <a:pt x="524" y="2160"/>
                  </a:cubicBezTo>
                  <a:cubicBezTo>
                    <a:pt x="532" y="2160"/>
                    <a:pt x="532" y="2160"/>
                    <a:pt x="532" y="2160"/>
                  </a:cubicBezTo>
                  <a:cubicBezTo>
                    <a:pt x="533" y="2157"/>
                    <a:pt x="535" y="2153"/>
                    <a:pt x="538" y="2151"/>
                  </a:cubicBezTo>
                  <a:cubicBezTo>
                    <a:pt x="537" y="2145"/>
                    <a:pt x="541" y="2144"/>
                    <a:pt x="544" y="2142"/>
                  </a:cubicBezTo>
                  <a:cubicBezTo>
                    <a:pt x="544" y="2136"/>
                    <a:pt x="547" y="2134"/>
                    <a:pt x="550" y="2130"/>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pPr/>
              <a:t>5/22/2022</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mod="1">
    <p:ext uri="{DCECCB84-F9BA-43D5-87BE-67443E8EF086}">
      <p15:sldGuideLst xmlns=""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pPr/>
              <a:t>5/22/2022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25" y="840"/>
                  <a:pt x="29" y="834"/>
                  <a:pt x="31" y="826"/>
                </a:cubicBezTo>
                <a:cubicBezTo>
                  <a:pt x="33" y="822"/>
                  <a:pt x="34" y="819"/>
                  <a:pt x="37" y="817"/>
                </a:cubicBezTo>
                <a:cubicBezTo>
                  <a:pt x="41" y="815"/>
                  <a:pt x="37" y="806"/>
                  <a:pt x="42" y="805"/>
                </a:cubicBezTo>
                <a:cubicBezTo>
                  <a:pt x="46" y="787"/>
                  <a:pt x="53" y="772"/>
                  <a:pt x="59" y="755"/>
                </a:cubicBezTo>
                <a:cubicBezTo>
                  <a:pt x="64" y="750"/>
                  <a:pt x="65" y="740"/>
                  <a:pt x="70" y="735"/>
                </a:cubicBezTo>
                <a:cubicBezTo>
                  <a:pt x="72" y="726"/>
                  <a:pt x="76" y="720"/>
                  <a:pt x="81" y="714"/>
                </a:cubicBezTo>
                <a:cubicBezTo>
                  <a:pt x="87" y="698"/>
                  <a:pt x="94" y="683"/>
                  <a:pt x="103" y="670"/>
                </a:cubicBezTo>
                <a:cubicBezTo>
                  <a:pt x="111" y="658"/>
                  <a:pt x="116" y="641"/>
                  <a:pt x="128" y="632"/>
                </a:cubicBezTo>
                <a:cubicBezTo>
                  <a:pt x="129" y="628"/>
                  <a:pt x="132" y="626"/>
                  <a:pt x="131" y="620"/>
                </a:cubicBezTo>
                <a:cubicBezTo>
                  <a:pt x="138" y="622"/>
                  <a:pt x="136" y="614"/>
                  <a:pt x="139" y="611"/>
                </a:cubicBezTo>
                <a:cubicBezTo>
                  <a:pt x="143" y="610"/>
                  <a:pt x="146" y="607"/>
                  <a:pt x="147" y="602"/>
                </a:cubicBezTo>
                <a:cubicBezTo>
                  <a:pt x="150" y="599"/>
                  <a:pt x="153" y="596"/>
                  <a:pt x="156" y="593"/>
                </a:cubicBezTo>
                <a:cubicBezTo>
                  <a:pt x="159" y="586"/>
                  <a:pt x="167" y="583"/>
                  <a:pt x="170" y="576"/>
                </a:cubicBezTo>
                <a:cubicBezTo>
                  <a:pt x="179" y="574"/>
                  <a:pt x="175" y="560"/>
                  <a:pt x="187" y="561"/>
                </a:cubicBezTo>
                <a:cubicBezTo>
                  <a:pt x="188" y="551"/>
                  <a:pt x="199" y="551"/>
                  <a:pt x="201" y="543"/>
                </a:cubicBezTo>
                <a:cubicBezTo>
                  <a:pt x="206" y="536"/>
                  <a:pt x="217" y="536"/>
                  <a:pt x="218" y="525"/>
                </a:cubicBezTo>
                <a:cubicBezTo>
                  <a:pt x="194" y="532"/>
                  <a:pt x="185" y="554"/>
                  <a:pt x="167" y="567"/>
                </a:cubicBezTo>
                <a:cubicBezTo>
                  <a:pt x="164" y="580"/>
                  <a:pt x="148" y="580"/>
                  <a:pt x="147" y="594"/>
                </a:cubicBezTo>
                <a:cubicBezTo>
                  <a:pt x="134" y="596"/>
                  <a:pt x="137" y="614"/>
                  <a:pt x="122" y="615"/>
                </a:cubicBezTo>
                <a:cubicBezTo>
                  <a:pt x="121" y="620"/>
                  <a:pt x="120" y="624"/>
                  <a:pt x="116" y="626"/>
                </a:cubicBezTo>
                <a:cubicBezTo>
                  <a:pt x="113" y="629"/>
                  <a:pt x="116" y="637"/>
                  <a:pt x="108" y="635"/>
                </a:cubicBezTo>
                <a:cubicBezTo>
                  <a:pt x="107" y="641"/>
                  <a:pt x="106" y="645"/>
                  <a:pt x="102" y="647"/>
                </a:cubicBezTo>
                <a:cubicBezTo>
                  <a:pt x="97" y="648"/>
                  <a:pt x="100" y="657"/>
                  <a:pt x="94" y="656"/>
                </a:cubicBezTo>
                <a:cubicBezTo>
                  <a:pt x="92" y="669"/>
                  <a:pt x="83" y="676"/>
                  <a:pt x="80" y="688"/>
                </a:cubicBezTo>
                <a:cubicBezTo>
                  <a:pt x="72" y="696"/>
                  <a:pt x="71" y="709"/>
                  <a:pt x="63" y="718"/>
                </a:cubicBezTo>
                <a:cubicBezTo>
                  <a:pt x="64" y="733"/>
                  <a:pt x="50" y="735"/>
                  <a:pt x="50" y="750"/>
                </a:cubicBezTo>
                <a:cubicBezTo>
                  <a:pt x="41" y="758"/>
                  <a:pt x="42" y="774"/>
                  <a:pt x="33" y="782"/>
                </a:cubicBezTo>
                <a:cubicBezTo>
                  <a:pt x="33" y="797"/>
                  <a:pt x="26" y="805"/>
                  <a:pt x="22" y="817"/>
                </a:cubicBezTo>
                <a:cubicBezTo>
                  <a:pt x="17" y="828"/>
                  <a:pt x="13" y="841"/>
                  <a:pt x="6" y="850"/>
                </a:cubicBezTo>
                <a:cubicBezTo>
                  <a:pt x="5" y="857"/>
                  <a:pt x="3" y="863"/>
                  <a:pt x="0" y="869"/>
                </a:cubicBezTo>
                <a:cubicBezTo>
                  <a:pt x="0" y="897"/>
                  <a:pt x="0" y="897"/>
                  <a:pt x="0" y="897"/>
                </a:cubicBezTo>
                <a:cubicBezTo>
                  <a:pt x="1" y="897"/>
                  <a:pt x="1" y="896"/>
                  <a:pt x="1" y="896"/>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680" y="1003"/>
                  <a:pt x="2691" y="1005"/>
                  <a:pt x="2697" y="1014"/>
                </a:cubicBezTo>
                <a:cubicBezTo>
                  <a:pt x="2706" y="1019"/>
                  <a:pt x="2713" y="1027"/>
                  <a:pt x="2724" y="1029"/>
                </a:cubicBezTo>
                <a:cubicBezTo>
                  <a:pt x="2729" y="1039"/>
                  <a:pt x="2739" y="1042"/>
                  <a:pt x="2743" y="1052"/>
                </a:cubicBezTo>
                <a:cubicBezTo>
                  <a:pt x="2753" y="1055"/>
                  <a:pt x="2757" y="1065"/>
                  <a:pt x="2765" y="1071"/>
                </a:cubicBezTo>
                <a:cubicBezTo>
                  <a:pt x="2771" y="1071"/>
                  <a:pt x="2770" y="1081"/>
                  <a:pt x="2776" y="1081"/>
                </a:cubicBezTo>
                <a:cubicBezTo>
                  <a:pt x="2778" y="1086"/>
                  <a:pt x="2785" y="1084"/>
                  <a:pt x="2784" y="1094"/>
                </a:cubicBezTo>
                <a:cubicBezTo>
                  <a:pt x="2792" y="1101"/>
                  <a:pt x="2799" y="1109"/>
                  <a:pt x="2807" y="1116"/>
                </a:cubicBezTo>
                <a:cubicBezTo>
                  <a:pt x="2811" y="1135"/>
                  <a:pt x="2824" y="1141"/>
                  <a:pt x="2830" y="1159"/>
                </a:cubicBezTo>
                <a:cubicBezTo>
                  <a:pt x="2823" y="1157"/>
                  <a:pt x="2816" y="1157"/>
                  <a:pt x="2811" y="1154"/>
                </a:cubicBezTo>
                <a:cubicBezTo>
                  <a:pt x="2806" y="1151"/>
                  <a:pt x="2804" y="1142"/>
                  <a:pt x="2799" y="1138"/>
                </a:cubicBezTo>
                <a:cubicBezTo>
                  <a:pt x="2794" y="1134"/>
                  <a:pt x="2794" y="1124"/>
                  <a:pt x="2787" y="1123"/>
                </a:cubicBezTo>
                <a:cubicBezTo>
                  <a:pt x="2785" y="1115"/>
                  <a:pt x="2783" y="1107"/>
                  <a:pt x="2773" y="1111"/>
                </a:cubicBezTo>
                <a:cubicBezTo>
                  <a:pt x="2765" y="1118"/>
                  <a:pt x="2782" y="1117"/>
                  <a:pt x="2779" y="1127"/>
                </a:cubicBezTo>
                <a:cubicBezTo>
                  <a:pt x="2784" y="1127"/>
                  <a:pt x="2783" y="1134"/>
                  <a:pt x="2784" y="1138"/>
                </a:cubicBezTo>
                <a:cubicBezTo>
                  <a:pt x="2789" y="1138"/>
                  <a:pt x="2788" y="1145"/>
                  <a:pt x="2790" y="1149"/>
                </a:cubicBezTo>
                <a:cubicBezTo>
                  <a:pt x="2780" y="1143"/>
                  <a:pt x="2763" y="1147"/>
                  <a:pt x="2753" y="1142"/>
                </a:cubicBezTo>
                <a:cubicBezTo>
                  <a:pt x="2738" y="1143"/>
                  <a:pt x="2726" y="1139"/>
                  <a:pt x="2711" y="1141"/>
                </a:cubicBezTo>
                <a:cubicBezTo>
                  <a:pt x="2715" y="1159"/>
                  <a:pt x="2728" y="1162"/>
                  <a:pt x="2747" y="1158"/>
                </a:cubicBezTo>
                <a:cubicBezTo>
                  <a:pt x="2747" y="1160"/>
                  <a:pt x="2750" y="1161"/>
                  <a:pt x="2751" y="1163"/>
                </a:cubicBezTo>
                <a:cubicBezTo>
                  <a:pt x="2752" y="1166"/>
                  <a:pt x="2756" y="1164"/>
                  <a:pt x="2758" y="1167"/>
                </a:cubicBezTo>
                <a:cubicBezTo>
                  <a:pt x="2765" y="1165"/>
                  <a:pt x="2770" y="1166"/>
                  <a:pt x="2771" y="1174"/>
                </a:cubicBezTo>
                <a:cubicBezTo>
                  <a:pt x="2779" y="1169"/>
                  <a:pt x="2781" y="1176"/>
                  <a:pt x="2786" y="1176"/>
                </a:cubicBezTo>
                <a:cubicBezTo>
                  <a:pt x="2791" y="1178"/>
                  <a:pt x="2796" y="1179"/>
                  <a:pt x="2799" y="1183"/>
                </a:cubicBezTo>
                <a:cubicBezTo>
                  <a:pt x="2803" y="1190"/>
                  <a:pt x="2813" y="1186"/>
                  <a:pt x="2816" y="1194"/>
                </a:cubicBezTo>
                <a:cubicBezTo>
                  <a:pt x="2831" y="1227"/>
                  <a:pt x="2853" y="1250"/>
                  <a:pt x="2862" y="1291"/>
                </a:cubicBezTo>
                <a:cubicBezTo>
                  <a:pt x="2865" y="1301"/>
                  <a:pt x="2879" y="1294"/>
                  <a:pt x="2882" y="1302"/>
                </a:cubicBezTo>
                <a:cubicBezTo>
                  <a:pt x="2884" y="1309"/>
                  <a:pt x="2883" y="1320"/>
                  <a:pt x="2894" y="1314"/>
                </a:cubicBezTo>
                <a:cubicBezTo>
                  <a:pt x="2900" y="1310"/>
                  <a:pt x="2888" y="1294"/>
                  <a:pt x="2902" y="1295"/>
                </a:cubicBezTo>
                <a:cubicBezTo>
                  <a:pt x="2901" y="1291"/>
                  <a:pt x="2899" y="1289"/>
                  <a:pt x="2897" y="1287"/>
                </a:cubicBezTo>
                <a:cubicBezTo>
                  <a:pt x="2897" y="1284"/>
                  <a:pt x="2901" y="1280"/>
                  <a:pt x="2895" y="1279"/>
                </a:cubicBezTo>
                <a:cubicBezTo>
                  <a:pt x="2890" y="1267"/>
                  <a:pt x="2899" y="1264"/>
                  <a:pt x="2900" y="1257"/>
                </a:cubicBezTo>
                <a:cubicBezTo>
                  <a:pt x="2896" y="1258"/>
                  <a:pt x="2896" y="1252"/>
                  <a:pt x="2893" y="1252"/>
                </a:cubicBezTo>
                <a:cubicBezTo>
                  <a:pt x="2889" y="1253"/>
                  <a:pt x="2889" y="1246"/>
                  <a:pt x="2888" y="1242"/>
                </a:cubicBezTo>
                <a:cubicBezTo>
                  <a:pt x="2886" y="1229"/>
                  <a:pt x="2889" y="1221"/>
                  <a:pt x="2884" y="1207"/>
                </a:cubicBezTo>
                <a:cubicBezTo>
                  <a:pt x="2885" y="1193"/>
                  <a:pt x="2886" y="1189"/>
                  <a:pt x="2881" y="1175"/>
                </a:cubicBezTo>
                <a:cubicBezTo>
                  <a:pt x="2886" y="1169"/>
                  <a:pt x="2881" y="1155"/>
                  <a:pt x="2887" y="1150"/>
                </a:cubicBezTo>
                <a:cubicBezTo>
                  <a:pt x="2887" y="1140"/>
                  <a:pt x="2891" y="1133"/>
                  <a:pt x="2894" y="1125"/>
                </a:cubicBezTo>
                <a:cubicBezTo>
                  <a:pt x="2897" y="1117"/>
                  <a:pt x="2901" y="1110"/>
                  <a:pt x="2904" y="1102"/>
                </a:cubicBezTo>
                <a:cubicBezTo>
                  <a:pt x="2909" y="1094"/>
                  <a:pt x="2920" y="1091"/>
                  <a:pt x="2917" y="1079"/>
                </a:cubicBezTo>
                <a:cubicBezTo>
                  <a:pt x="2909" y="1082"/>
                  <a:pt x="2904" y="1087"/>
                  <a:pt x="2903" y="1094"/>
                </a:cubicBezTo>
                <a:cubicBezTo>
                  <a:pt x="2895" y="1097"/>
                  <a:pt x="2895" y="1105"/>
                  <a:pt x="2888" y="1109"/>
                </a:cubicBezTo>
                <a:cubicBezTo>
                  <a:pt x="2888" y="1116"/>
                  <a:pt x="2881" y="1119"/>
                  <a:pt x="2883" y="1127"/>
                </a:cubicBezTo>
                <a:cubicBezTo>
                  <a:pt x="2875" y="1130"/>
                  <a:pt x="2880" y="1140"/>
                  <a:pt x="2874" y="1144"/>
                </a:cubicBezTo>
                <a:cubicBezTo>
                  <a:pt x="2877" y="1153"/>
                  <a:pt x="2869" y="1155"/>
                  <a:pt x="2873" y="1165"/>
                </a:cubicBezTo>
                <a:cubicBezTo>
                  <a:pt x="2866" y="1168"/>
                  <a:pt x="2873" y="1182"/>
                  <a:pt x="2865" y="1184"/>
                </a:cubicBezTo>
                <a:cubicBezTo>
                  <a:pt x="2858" y="1175"/>
                  <a:pt x="2865" y="1177"/>
                  <a:pt x="2864" y="1167"/>
                </a:cubicBezTo>
                <a:cubicBezTo>
                  <a:pt x="2860" y="1160"/>
                  <a:pt x="2857" y="1152"/>
                  <a:pt x="2856" y="1142"/>
                </a:cubicBezTo>
                <a:cubicBezTo>
                  <a:pt x="2856" y="1131"/>
                  <a:pt x="2860" y="1123"/>
                  <a:pt x="2859" y="1111"/>
                </a:cubicBezTo>
                <a:cubicBezTo>
                  <a:pt x="2865" y="1109"/>
                  <a:pt x="2857" y="1099"/>
                  <a:pt x="2865" y="1098"/>
                </a:cubicBezTo>
                <a:cubicBezTo>
                  <a:pt x="2861" y="1090"/>
                  <a:pt x="2868" y="1089"/>
                  <a:pt x="2865" y="1081"/>
                </a:cubicBezTo>
                <a:cubicBezTo>
                  <a:pt x="2868" y="1077"/>
                  <a:pt x="2867" y="1071"/>
                  <a:pt x="2867" y="1065"/>
                </a:cubicBezTo>
                <a:cubicBezTo>
                  <a:pt x="2875" y="1065"/>
                  <a:pt x="2868" y="1054"/>
                  <a:pt x="2874" y="1052"/>
                </a:cubicBezTo>
                <a:cubicBezTo>
                  <a:pt x="2872" y="1040"/>
                  <a:pt x="2877" y="1032"/>
                  <a:pt x="2876" y="1019"/>
                </a:cubicBezTo>
                <a:cubicBezTo>
                  <a:pt x="2883" y="1010"/>
                  <a:pt x="2882" y="996"/>
                  <a:pt x="2890" y="987"/>
                </a:cubicBezTo>
                <a:cubicBezTo>
                  <a:pt x="2895" y="976"/>
                  <a:pt x="2901" y="965"/>
                  <a:pt x="2907" y="954"/>
                </a:cubicBezTo>
                <a:cubicBezTo>
                  <a:pt x="2910" y="941"/>
                  <a:pt x="2918" y="932"/>
                  <a:pt x="2921" y="919"/>
                </a:cubicBezTo>
                <a:cubicBezTo>
                  <a:pt x="2921" y="912"/>
                  <a:pt x="2929" y="909"/>
                  <a:pt x="2929" y="902"/>
                </a:cubicBezTo>
                <a:cubicBezTo>
                  <a:pt x="2934" y="898"/>
                  <a:pt x="2933" y="890"/>
                  <a:pt x="2938" y="886"/>
                </a:cubicBezTo>
                <a:cubicBezTo>
                  <a:pt x="2947" y="877"/>
                  <a:pt x="2951" y="865"/>
                  <a:pt x="2958" y="855"/>
                </a:cubicBezTo>
                <a:cubicBezTo>
                  <a:pt x="2962" y="842"/>
                  <a:pt x="2972" y="834"/>
                  <a:pt x="2975" y="822"/>
                </a:cubicBezTo>
                <a:cubicBezTo>
                  <a:pt x="2984" y="813"/>
                  <a:pt x="2989" y="801"/>
                  <a:pt x="2996" y="791"/>
                </a:cubicBezTo>
                <a:cubicBezTo>
                  <a:pt x="2999" y="790"/>
                  <a:pt x="2997" y="786"/>
                  <a:pt x="3000" y="784"/>
                </a:cubicBezTo>
                <a:cubicBezTo>
                  <a:pt x="3000" y="780"/>
                  <a:pt x="3007" y="781"/>
                  <a:pt x="3004" y="775"/>
                </a:cubicBezTo>
                <a:cubicBezTo>
                  <a:pt x="3010" y="771"/>
                  <a:pt x="3010" y="764"/>
                  <a:pt x="3016" y="760"/>
                </a:cubicBezTo>
                <a:cubicBezTo>
                  <a:pt x="3017" y="755"/>
                  <a:pt x="3019" y="749"/>
                  <a:pt x="3018" y="742"/>
                </a:cubicBezTo>
                <a:cubicBezTo>
                  <a:pt x="3028" y="742"/>
                  <a:pt x="3025" y="732"/>
                  <a:pt x="3030" y="728"/>
                </a:cubicBezTo>
                <a:cubicBezTo>
                  <a:pt x="3031" y="722"/>
                  <a:pt x="3034" y="718"/>
                  <a:pt x="3036" y="712"/>
                </a:cubicBezTo>
                <a:cubicBezTo>
                  <a:pt x="3037" y="709"/>
                  <a:pt x="3047" y="698"/>
                  <a:pt x="3039" y="697"/>
                </a:cubicBezTo>
                <a:cubicBezTo>
                  <a:pt x="3043" y="708"/>
                  <a:pt x="3026" y="705"/>
                  <a:pt x="3031" y="716"/>
                </a:cubicBezTo>
                <a:cubicBezTo>
                  <a:pt x="3027" y="718"/>
                  <a:pt x="3026" y="721"/>
                  <a:pt x="3027" y="726"/>
                </a:cubicBezTo>
                <a:cubicBezTo>
                  <a:pt x="3025" y="729"/>
                  <a:pt x="3022" y="733"/>
                  <a:pt x="3020" y="736"/>
                </a:cubicBezTo>
                <a:cubicBezTo>
                  <a:pt x="3014" y="740"/>
                  <a:pt x="3011" y="747"/>
                  <a:pt x="3012" y="755"/>
                </a:cubicBezTo>
                <a:cubicBezTo>
                  <a:pt x="3003" y="758"/>
                  <a:pt x="3001" y="766"/>
                  <a:pt x="2998" y="773"/>
                </a:cubicBezTo>
                <a:cubicBezTo>
                  <a:pt x="2989" y="784"/>
                  <a:pt x="2983" y="798"/>
                  <a:pt x="2976" y="810"/>
                </a:cubicBezTo>
                <a:cubicBezTo>
                  <a:pt x="2968" y="813"/>
                  <a:pt x="2972" y="824"/>
                  <a:pt x="2964" y="827"/>
                </a:cubicBezTo>
                <a:cubicBezTo>
                  <a:pt x="2958" y="832"/>
                  <a:pt x="2957" y="840"/>
                  <a:pt x="2950" y="845"/>
                </a:cubicBezTo>
                <a:cubicBezTo>
                  <a:pt x="2948" y="852"/>
                  <a:pt x="2943" y="856"/>
                  <a:pt x="2942" y="864"/>
                </a:cubicBezTo>
                <a:cubicBezTo>
                  <a:pt x="2937" y="869"/>
                  <a:pt x="2932" y="876"/>
                  <a:pt x="2928" y="882"/>
                </a:cubicBezTo>
                <a:cubicBezTo>
                  <a:pt x="2928" y="885"/>
                  <a:pt x="2926" y="888"/>
                  <a:pt x="2921" y="889"/>
                </a:cubicBezTo>
                <a:cubicBezTo>
                  <a:pt x="2921" y="894"/>
                  <a:pt x="2923" y="899"/>
                  <a:pt x="2917" y="899"/>
                </a:cubicBezTo>
                <a:cubicBezTo>
                  <a:pt x="2918" y="904"/>
                  <a:pt x="2916" y="906"/>
                  <a:pt x="2913" y="908"/>
                </a:cubicBezTo>
                <a:cubicBezTo>
                  <a:pt x="2918" y="917"/>
                  <a:pt x="2904" y="912"/>
                  <a:pt x="2909" y="921"/>
                </a:cubicBezTo>
                <a:cubicBezTo>
                  <a:pt x="2901" y="933"/>
                  <a:pt x="2898" y="948"/>
                  <a:pt x="2891" y="960"/>
                </a:cubicBezTo>
                <a:cubicBezTo>
                  <a:pt x="2884" y="974"/>
                  <a:pt x="2877" y="988"/>
                  <a:pt x="2869" y="1000"/>
                </a:cubicBezTo>
                <a:cubicBezTo>
                  <a:pt x="2868" y="1017"/>
                  <a:pt x="2862" y="1029"/>
                  <a:pt x="2864" y="1048"/>
                </a:cubicBezTo>
                <a:cubicBezTo>
                  <a:pt x="2856" y="1053"/>
                  <a:pt x="2860" y="1066"/>
                  <a:pt x="2854" y="1071"/>
                </a:cubicBezTo>
                <a:cubicBezTo>
                  <a:pt x="2854" y="1076"/>
                  <a:pt x="2854" y="1081"/>
                  <a:pt x="2850" y="1084"/>
                </a:cubicBezTo>
                <a:cubicBezTo>
                  <a:pt x="2850" y="1089"/>
                  <a:pt x="2851" y="1096"/>
                  <a:pt x="2848" y="1099"/>
                </a:cubicBezTo>
                <a:cubicBezTo>
                  <a:pt x="2838" y="1085"/>
                  <a:pt x="2849" y="1064"/>
                  <a:pt x="2846" y="1046"/>
                </a:cubicBezTo>
                <a:cubicBezTo>
                  <a:pt x="2852" y="1039"/>
                  <a:pt x="2849" y="1027"/>
                  <a:pt x="2855" y="1020"/>
                </a:cubicBezTo>
                <a:cubicBezTo>
                  <a:pt x="2852" y="1012"/>
                  <a:pt x="2862" y="1013"/>
                  <a:pt x="2858" y="1005"/>
                </a:cubicBezTo>
                <a:cubicBezTo>
                  <a:pt x="2864" y="1003"/>
                  <a:pt x="2859" y="994"/>
                  <a:pt x="2864" y="992"/>
                </a:cubicBezTo>
                <a:cubicBezTo>
                  <a:pt x="2863" y="985"/>
                  <a:pt x="2867" y="982"/>
                  <a:pt x="2867" y="977"/>
                </a:cubicBezTo>
                <a:cubicBezTo>
                  <a:pt x="2873" y="975"/>
                  <a:pt x="2865" y="964"/>
                  <a:pt x="2874" y="964"/>
                </a:cubicBezTo>
                <a:cubicBezTo>
                  <a:pt x="2874" y="952"/>
                  <a:pt x="2881" y="946"/>
                  <a:pt x="2883" y="935"/>
                </a:cubicBezTo>
                <a:cubicBezTo>
                  <a:pt x="2882" y="929"/>
                  <a:pt x="2889" y="928"/>
                  <a:pt x="2889" y="922"/>
                </a:cubicBezTo>
                <a:cubicBezTo>
                  <a:pt x="2897" y="921"/>
                  <a:pt x="2889" y="911"/>
                  <a:pt x="2899" y="911"/>
                </a:cubicBezTo>
                <a:cubicBezTo>
                  <a:pt x="2901" y="901"/>
                  <a:pt x="2905" y="893"/>
                  <a:pt x="2911" y="885"/>
                </a:cubicBezTo>
                <a:cubicBezTo>
                  <a:pt x="2919" y="867"/>
                  <a:pt x="2933" y="854"/>
                  <a:pt x="2943" y="837"/>
                </a:cubicBezTo>
                <a:cubicBezTo>
                  <a:pt x="2947" y="835"/>
                  <a:pt x="2949" y="832"/>
                  <a:pt x="2950" y="827"/>
                </a:cubicBezTo>
                <a:cubicBezTo>
                  <a:pt x="2953" y="823"/>
                  <a:pt x="2957" y="821"/>
                  <a:pt x="2959" y="816"/>
                </a:cubicBezTo>
                <a:cubicBezTo>
                  <a:pt x="2965" y="814"/>
                  <a:pt x="2963" y="807"/>
                  <a:pt x="2969" y="805"/>
                </a:cubicBezTo>
                <a:cubicBezTo>
                  <a:pt x="2967" y="798"/>
                  <a:pt x="2980" y="801"/>
                  <a:pt x="2975" y="792"/>
                </a:cubicBezTo>
                <a:cubicBezTo>
                  <a:pt x="2984" y="787"/>
                  <a:pt x="2986" y="776"/>
                  <a:pt x="2994" y="771"/>
                </a:cubicBezTo>
                <a:cubicBezTo>
                  <a:pt x="2996" y="760"/>
                  <a:pt x="3005" y="755"/>
                  <a:pt x="3007" y="745"/>
                </a:cubicBezTo>
                <a:cubicBezTo>
                  <a:pt x="3020" y="730"/>
                  <a:pt x="3026" y="711"/>
                  <a:pt x="3035" y="695"/>
                </a:cubicBezTo>
                <a:cubicBezTo>
                  <a:pt x="3038" y="685"/>
                  <a:pt x="3044" y="677"/>
                  <a:pt x="3048" y="668"/>
                </a:cubicBezTo>
                <a:cubicBezTo>
                  <a:pt x="3051" y="665"/>
                  <a:pt x="3052" y="660"/>
                  <a:pt x="3054" y="655"/>
                </a:cubicBezTo>
                <a:cubicBezTo>
                  <a:pt x="3058" y="652"/>
                  <a:pt x="3062" y="649"/>
                  <a:pt x="3060" y="642"/>
                </a:cubicBezTo>
                <a:cubicBezTo>
                  <a:pt x="3048" y="647"/>
                  <a:pt x="3050" y="662"/>
                  <a:pt x="3042" y="670"/>
                </a:cubicBezTo>
                <a:cubicBezTo>
                  <a:pt x="3034" y="678"/>
                  <a:pt x="3032" y="691"/>
                  <a:pt x="3025" y="700"/>
                </a:cubicBezTo>
                <a:cubicBezTo>
                  <a:pt x="3026" y="707"/>
                  <a:pt x="3017" y="708"/>
                  <a:pt x="3019" y="716"/>
                </a:cubicBezTo>
                <a:cubicBezTo>
                  <a:pt x="3013" y="719"/>
                  <a:pt x="3013" y="727"/>
                  <a:pt x="3007" y="730"/>
                </a:cubicBezTo>
                <a:cubicBezTo>
                  <a:pt x="3007" y="737"/>
                  <a:pt x="2998" y="737"/>
                  <a:pt x="3001" y="746"/>
                </a:cubicBezTo>
                <a:cubicBezTo>
                  <a:pt x="2993" y="748"/>
                  <a:pt x="2995" y="757"/>
                  <a:pt x="2989" y="760"/>
                </a:cubicBezTo>
                <a:cubicBezTo>
                  <a:pt x="2990" y="764"/>
                  <a:pt x="2985" y="764"/>
                  <a:pt x="2985" y="767"/>
                </a:cubicBezTo>
                <a:cubicBezTo>
                  <a:pt x="2985" y="770"/>
                  <a:pt x="2983" y="772"/>
                  <a:pt x="2980" y="774"/>
                </a:cubicBezTo>
                <a:cubicBezTo>
                  <a:pt x="2977" y="779"/>
                  <a:pt x="2974" y="784"/>
                  <a:pt x="2972" y="790"/>
                </a:cubicBezTo>
                <a:cubicBezTo>
                  <a:pt x="2964" y="792"/>
                  <a:pt x="2967" y="800"/>
                  <a:pt x="2959" y="801"/>
                </a:cubicBezTo>
                <a:cubicBezTo>
                  <a:pt x="2958" y="808"/>
                  <a:pt x="2951" y="811"/>
                  <a:pt x="2947" y="816"/>
                </a:cubicBezTo>
                <a:cubicBezTo>
                  <a:pt x="2933" y="834"/>
                  <a:pt x="2922" y="855"/>
                  <a:pt x="2905" y="871"/>
                </a:cubicBezTo>
                <a:cubicBezTo>
                  <a:pt x="2905" y="876"/>
                  <a:pt x="2902" y="877"/>
                  <a:pt x="2901" y="881"/>
                </a:cubicBezTo>
                <a:cubicBezTo>
                  <a:pt x="2895" y="882"/>
                  <a:pt x="2900" y="890"/>
                  <a:pt x="2895" y="891"/>
                </a:cubicBezTo>
                <a:cubicBezTo>
                  <a:pt x="2894" y="901"/>
                  <a:pt x="2882" y="903"/>
                  <a:pt x="2884" y="914"/>
                </a:cubicBezTo>
                <a:cubicBezTo>
                  <a:pt x="2879" y="920"/>
                  <a:pt x="2876" y="924"/>
                  <a:pt x="2872" y="928"/>
                </a:cubicBezTo>
                <a:cubicBezTo>
                  <a:pt x="2872" y="929"/>
                  <a:pt x="2874" y="933"/>
                  <a:pt x="2874" y="934"/>
                </a:cubicBezTo>
                <a:cubicBezTo>
                  <a:pt x="2873" y="936"/>
                  <a:pt x="2869" y="936"/>
                  <a:pt x="2868" y="938"/>
                </a:cubicBezTo>
                <a:cubicBezTo>
                  <a:pt x="2866" y="943"/>
                  <a:pt x="2869" y="954"/>
                  <a:pt x="2863" y="957"/>
                </a:cubicBezTo>
                <a:cubicBezTo>
                  <a:pt x="2865" y="962"/>
                  <a:pt x="2861" y="963"/>
                  <a:pt x="2859" y="966"/>
                </a:cubicBezTo>
                <a:cubicBezTo>
                  <a:pt x="2860" y="972"/>
                  <a:pt x="2852" y="972"/>
                  <a:pt x="2856" y="979"/>
                </a:cubicBezTo>
                <a:cubicBezTo>
                  <a:pt x="2855" y="988"/>
                  <a:pt x="2849" y="994"/>
                  <a:pt x="2849" y="1004"/>
                </a:cubicBezTo>
                <a:cubicBezTo>
                  <a:pt x="2842" y="1004"/>
                  <a:pt x="2853" y="1017"/>
                  <a:pt x="2842" y="1014"/>
                </a:cubicBezTo>
                <a:cubicBezTo>
                  <a:pt x="2844" y="1021"/>
                  <a:pt x="2844" y="1025"/>
                  <a:pt x="2839" y="1027"/>
                </a:cubicBezTo>
                <a:cubicBezTo>
                  <a:pt x="2836" y="1035"/>
                  <a:pt x="2838" y="1046"/>
                  <a:pt x="2832" y="1052"/>
                </a:cubicBezTo>
                <a:cubicBezTo>
                  <a:pt x="2833" y="1044"/>
                  <a:pt x="2833" y="1036"/>
                  <a:pt x="2830" y="1026"/>
                </a:cubicBezTo>
                <a:cubicBezTo>
                  <a:pt x="2831" y="1013"/>
                  <a:pt x="2836" y="1004"/>
                  <a:pt x="2834" y="989"/>
                </a:cubicBezTo>
                <a:cubicBezTo>
                  <a:pt x="2842" y="982"/>
                  <a:pt x="2841" y="968"/>
                  <a:pt x="2846" y="957"/>
                </a:cubicBezTo>
                <a:cubicBezTo>
                  <a:pt x="2853" y="949"/>
                  <a:pt x="2852" y="936"/>
                  <a:pt x="2860" y="928"/>
                </a:cubicBezTo>
                <a:cubicBezTo>
                  <a:pt x="2857" y="913"/>
                  <a:pt x="2870" y="908"/>
                  <a:pt x="2868" y="894"/>
                </a:cubicBezTo>
                <a:cubicBezTo>
                  <a:pt x="2878" y="890"/>
                  <a:pt x="2876" y="879"/>
                  <a:pt x="2882" y="873"/>
                </a:cubicBezTo>
                <a:cubicBezTo>
                  <a:pt x="2885" y="865"/>
                  <a:pt x="2890" y="859"/>
                  <a:pt x="2896" y="853"/>
                </a:cubicBezTo>
                <a:cubicBezTo>
                  <a:pt x="2899" y="845"/>
                  <a:pt x="2903" y="838"/>
                  <a:pt x="2906" y="830"/>
                </a:cubicBezTo>
                <a:cubicBezTo>
                  <a:pt x="2913" y="830"/>
                  <a:pt x="2907" y="821"/>
                  <a:pt x="2913" y="820"/>
                </a:cubicBezTo>
                <a:cubicBezTo>
                  <a:pt x="2913" y="814"/>
                  <a:pt x="2923" y="815"/>
                  <a:pt x="2919" y="807"/>
                </a:cubicBezTo>
                <a:cubicBezTo>
                  <a:pt x="2925" y="801"/>
                  <a:pt x="2929" y="794"/>
                  <a:pt x="2933" y="786"/>
                </a:cubicBezTo>
                <a:cubicBezTo>
                  <a:pt x="2938" y="779"/>
                  <a:pt x="2945" y="773"/>
                  <a:pt x="2949" y="765"/>
                </a:cubicBezTo>
                <a:cubicBezTo>
                  <a:pt x="2946" y="758"/>
                  <a:pt x="2954" y="758"/>
                  <a:pt x="2956" y="755"/>
                </a:cubicBezTo>
                <a:cubicBezTo>
                  <a:pt x="2958" y="752"/>
                  <a:pt x="2960" y="748"/>
                  <a:pt x="2963" y="745"/>
                </a:cubicBezTo>
                <a:cubicBezTo>
                  <a:pt x="2968" y="738"/>
                  <a:pt x="2971" y="729"/>
                  <a:pt x="2979" y="724"/>
                </a:cubicBezTo>
                <a:cubicBezTo>
                  <a:pt x="2985" y="708"/>
                  <a:pt x="2995" y="695"/>
                  <a:pt x="3006" y="683"/>
                </a:cubicBezTo>
                <a:cubicBezTo>
                  <a:pt x="3007" y="673"/>
                  <a:pt x="3018" y="671"/>
                  <a:pt x="3017" y="660"/>
                </a:cubicBezTo>
                <a:cubicBezTo>
                  <a:pt x="3025" y="660"/>
                  <a:pt x="3021" y="653"/>
                  <a:pt x="3023" y="650"/>
                </a:cubicBezTo>
                <a:cubicBezTo>
                  <a:pt x="3029" y="648"/>
                  <a:pt x="3027" y="641"/>
                  <a:pt x="3033" y="639"/>
                </a:cubicBezTo>
                <a:cubicBezTo>
                  <a:pt x="3046" y="607"/>
                  <a:pt x="3067" y="579"/>
                  <a:pt x="3073" y="542"/>
                </a:cubicBezTo>
                <a:cubicBezTo>
                  <a:pt x="3082" y="534"/>
                  <a:pt x="3086" y="523"/>
                  <a:pt x="3097" y="517"/>
                </a:cubicBezTo>
                <a:cubicBezTo>
                  <a:pt x="3098" y="510"/>
                  <a:pt x="3106" y="507"/>
                  <a:pt x="3109" y="502"/>
                </a:cubicBezTo>
                <a:cubicBezTo>
                  <a:pt x="3108" y="494"/>
                  <a:pt x="3120" y="495"/>
                  <a:pt x="3118" y="486"/>
                </a:cubicBezTo>
                <a:cubicBezTo>
                  <a:pt x="3108" y="491"/>
                  <a:pt x="3102" y="498"/>
                  <a:pt x="3098" y="507"/>
                </a:cubicBezTo>
                <a:cubicBezTo>
                  <a:pt x="3087" y="511"/>
                  <a:pt x="3089" y="528"/>
                  <a:pt x="3075" y="524"/>
                </a:cubicBezTo>
                <a:cubicBezTo>
                  <a:pt x="3078" y="536"/>
                  <a:pt x="3066" y="539"/>
                  <a:pt x="3062" y="547"/>
                </a:cubicBezTo>
                <a:cubicBezTo>
                  <a:pt x="3058" y="551"/>
                  <a:pt x="3054" y="553"/>
                  <a:pt x="3056" y="560"/>
                </a:cubicBezTo>
                <a:cubicBezTo>
                  <a:pt x="3049" y="561"/>
                  <a:pt x="3048" y="567"/>
                  <a:pt x="3043" y="569"/>
                </a:cubicBezTo>
                <a:cubicBezTo>
                  <a:pt x="3033" y="584"/>
                  <a:pt x="3018" y="597"/>
                  <a:pt x="3007" y="612"/>
                </a:cubicBezTo>
                <a:cubicBezTo>
                  <a:pt x="2997" y="627"/>
                  <a:pt x="2980" y="638"/>
                  <a:pt x="2971" y="654"/>
                </a:cubicBezTo>
                <a:cubicBezTo>
                  <a:pt x="2965" y="656"/>
                  <a:pt x="2967" y="663"/>
                  <a:pt x="2961" y="665"/>
                </a:cubicBezTo>
                <a:cubicBezTo>
                  <a:pt x="2963" y="669"/>
                  <a:pt x="2958" y="667"/>
                  <a:pt x="2956" y="669"/>
                </a:cubicBezTo>
                <a:cubicBezTo>
                  <a:pt x="2955" y="671"/>
                  <a:pt x="2958" y="677"/>
                  <a:pt x="2952" y="676"/>
                </a:cubicBezTo>
                <a:cubicBezTo>
                  <a:pt x="2952" y="682"/>
                  <a:pt x="2945" y="683"/>
                  <a:pt x="2942" y="687"/>
                </a:cubicBezTo>
                <a:cubicBezTo>
                  <a:pt x="2942" y="693"/>
                  <a:pt x="2938" y="695"/>
                  <a:pt x="2936" y="700"/>
                </a:cubicBezTo>
                <a:cubicBezTo>
                  <a:pt x="2923" y="713"/>
                  <a:pt x="2913" y="729"/>
                  <a:pt x="2900" y="742"/>
                </a:cubicBezTo>
                <a:cubicBezTo>
                  <a:pt x="2891" y="759"/>
                  <a:pt x="2881" y="774"/>
                  <a:pt x="2871" y="790"/>
                </a:cubicBezTo>
                <a:cubicBezTo>
                  <a:pt x="2872" y="795"/>
                  <a:pt x="2862" y="793"/>
                  <a:pt x="2864" y="800"/>
                </a:cubicBezTo>
                <a:cubicBezTo>
                  <a:pt x="2865" y="806"/>
                  <a:pt x="2858" y="807"/>
                  <a:pt x="2858" y="813"/>
                </a:cubicBezTo>
                <a:cubicBezTo>
                  <a:pt x="2856" y="814"/>
                  <a:pt x="2855" y="816"/>
                  <a:pt x="2856" y="819"/>
                </a:cubicBezTo>
                <a:cubicBezTo>
                  <a:pt x="2857" y="823"/>
                  <a:pt x="2852" y="823"/>
                  <a:pt x="2852" y="826"/>
                </a:cubicBezTo>
                <a:cubicBezTo>
                  <a:pt x="2848" y="829"/>
                  <a:pt x="2844" y="832"/>
                  <a:pt x="2846" y="839"/>
                </a:cubicBezTo>
                <a:cubicBezTo>
                  <a:pt x="2839" y="846"/>
                  <a:pt x="2838" y="857"/>
                  <a:pt x="2833" y="865"/>
                </a:cubicBezTo>
                <a:cubicBezTo>
                  <a:pt x="2830" y="869"/>
                  <a:pt x="2829" y="874"/>
                  <a:pt x="2827" y="878"/>
                </a:cubicBezTo>
                <a:cubicBezTo>
                  <a:pt x="2821" y="881"/>
                  <a:pt x="2829" y="892"/>
                  <a:pt x="2819" y="886"/>
                </a:cubicBezTo>
                <a:cubicBezTo>
                  <a:pt x="2822" y="878"/>
                  <a:pt x="2825" y="870"/>
                  <a:pt x="2826" y="861"/>
                </a:cubicBezTo>
                <a:cubicBezTo>
                  <a:pt x="2825" y="855"/>
                  <a:pt x="2833" y="856"/>
                  <a:pt x="2830" y="848"/>
                </a:cubicBezTo>
                <a:cubicBezTo>
                  <a:pt x="2839" y="849"/>
                  <a:pt x="2833" y="841"/>
                  <a:pt x="2833" y="836"/>
                </a:cubicBezTo>
                <a:cubicBezTo>
                  <a:pt x="2839" y="832"/>
                  <a:pt x="2839" y="825"/>
                  <a:pt x="2845" y="821"/>
                </a:cubicBezTo>
                <a:cubicBezTo>
                  <a:pt x="2843" y="816"/>
                  <a:pt x="2848" y="815"/>
                  <a:pt x="2849" y="812"/>
                </a:cubicBezTo>
                <a:cubicBezTo>
                  <a:pt x="2850" y="808"/>
                  <a:pt x="2851" y="805"/>
                  <a:pt x="2853" y="802"/>
                </a:cubicBezTo>
                <a:cubicBezTo>
                  <a:pt x="2861" y="792"/>
                  <a:pt x="2866" y="780"/>
                  <a:pt x="2873" y="769"/>
                </a:cubicBezTo>
                <a:cubicBezTo>
                  <a:pt x="2872" y="760"/>
                  <a:pt x="2881" y="759"/>
                  <a:pt x="2881" y="752"/>
                </a:cubicBezTo>
                <a:cubicBezTo>
                  <a:pt x="2884" y="745"/>
                  <a:pt x="2887" y="740"/>
                  <a:pt x="2893" y="735"/>
                </a:cubicBezTo>
                <a:cubicBezTo>
                  <a:pt x="2895" y="729"/>
                  <a:pt x="2898" y="724"/>
                  <a:pt x="2901" y="719"/>
                </a:cubicBezTo>
                <a:cubicBezTo>
                  <a:pt x="2906" y="714"/>
                  <a:pt x="2910" y="708"/>
                  <a:pt x="2913" y="701"/>
                </a:cubicBezTo>
                <a:cubicBezTo>
                  <a:pt x="2916" y="696"/>
                  <a:pt x="2921" y="692"/>
                  <a:pt x="2921" y="685"/>
                </a:cubicBezTo>
                <a:cubicBezTo>
                  <a:pt x="2931" y="683"/>
                  <a:pt x="2922" y="669"/>
                  <a:pt x="2932" y="668"/>
                </a:cubicBezTo>
                <a:cubicBezTo>
                  <a:pt x="2935" y="654"/>
                  <a:pt x="2945" y="645"/>
                  <a:pt x="2949" y="632"/>
                </a:cubicBezTo>
                <a:cubicBezTo>
                  <a:pt x="2957" y="630"/>
                  <a:pt x="2950" y="618"/>
                  <a:pt x="2961" y="618"/>
                </a:cubicBezTo>
                <a:cubicBezTo>
                  <a:pt x="2960" y="609"/>
                  <a:pt x="2963" y="603"/>
                  <a:pt x="2969" y="599"/>
                </a:cubicBezTo>
                <a:cubicBezTo>
                  <a:pt x="2973" y="586"/>
                  <a:pt x="2979" y="574"/>
                  <a:pt x="2985" y="563"/>
                </a:cubicBezTo>
                <a:cubicBezTo>
                  <a:pt x="2998" y="540"/>
                  <a:pt x="3005" y="514"/>
                  <a:pt x="3018" y="491"/>
                </a:cubicBezTo>
                <a:cubicBezTo>
                  <a:pt x="3016" y="483"/>
                  <a:pt x="3024" y="480"/>
                  <a:pt x="3023" y="472"/>
                </a:cubicBezTo>
                <a:cubicBezTo>
                  <a:pt x="3025" y="465"/>
                  <a:pt x="3027" y="458"/>
                  <a:pt x="3031" y="453"/>
                </a:cubicBezTo>
                <a:cubicBezTo>
                  <a:pt x="3028" y="443"/>
                  <a:pt x="3040" y="444"/>
                  <a:pt x="3036" y="434"/>
                </a:cubicBezTo>
                <a:cubicBezTo>
                  <a:pt x="3041" y="433"/>
                  <a:pt x="3036" y="426"/>
                  <a:pt x="3040" y="424"/>
                </a:cubicBezTo>
                <a:cubicBezTo>
                  <a:pt x="3040" y="420"/>
                  <a:pt x="3044" y="419"/>
                  <a:pt x="3044" y="415"/>
                </a:cubicBezTo>
                <a:cubicBezTo>
                  <a:pt x="3043" y="406"/>
                  <a:pt x="3050" y="404"/>
                  <a:pt x="3049" y="396"/>
                </a:cubicBezTo>
                <a:cubicBezTo>
                  <a:pt x="3047" y="387"/>
                  <a:pt x="3057" y="384"/>
                  <a:pt x="3054" y="374"/>
                </a:cubicBezTo>
                <a:cubicBezTo>
                  <a:pt x="3058" y="370"/>
                  <a:pt x="3059" y="363"/>
                  <a:pt x="3059" y="356"/>
                </a:cubicBezTo>
                <a:cubicBezTo>
                  <a:pt x="3061" y="349"/>
                  <a:pt x="3067" y="345"/>
                  <a:pt x="3063" y="334"/>
                </a:cubicBezTo>
                <a:cubicBezTo>
                  <a:pt x="3069" y="330"/>
                  <a:pt x="3063" y="319"/>
                  <a:pt x="3069" y="315"/>
                </a:cubicBezTo>
                <a:cubicBezTo>
                  <a:pt x="3066" y="305"/>
                  <a:pt x="3069" y="299"/>
                  <a:pt x="3070" y="291"/>
                </a:cubicBezTo>
                <a:cubicBezTo>
                  <a:pt x="3069" y="275"/>
                  <a:pt x="3071" y="261"/>
                  <a:pt x="3073" y="246"/>
                </a:cubicBezTo>
                <a:cubicBezTo>
                  <a:pt x="3071" y="244"/>
                  <a:pt x="3069" y="244"/>
                  <a:pt x="3066" y="245"/>
                </a:cubicBezTo>
                <a:cubicBezTo>
                  <a:pt x="3065" y="241"/>
                  <a:pt x="3065" y="237"/>
                  <a:pt x="3064" y="233"/>
                </a:cubicBezTo>
                <a:cubicBezTo>
                  <a:pt x="3065" y="227"/>
                  <a:pt x="3058" y="216"/>
                  <a:pt x="3057" y="226"/>
                </a:cubicBezTo>
                <a:cubicBezTo>
                  <a:pt x="3061" y="226"/>
                  <a:pt x="3060" y="232"/>
                  <a:pt x="3058" y="235"/>
                </a:cubicBezTo>
                <a:cubicBezTo>
                  <a:pt x="3059" y="239"/>
                  <a:pt x="3060" y="244"/>
                  <a:pt x="3061" y="249"/>
                </a:cubicBezTo>
                <a:cubicBezTo>
                  <a:pt x="3057" y="254"/>
                  <a:pt x="3062" y="266"/>
                  <a:pt x="3063" y="275"/>
                </a:cubicBezTo>
                <a:cubicBezTo>
                  <a:pt x="3059" y="281"/>
                  <a:pt x="3059" y="290"/>
                  <a:pt x="3056" y="297"/>
                </a:cubicBezTo>
                <a:cubicBezTo>
                  <a:pt x="3054" y="306"/>
                  <a:pt x="3050" y="313"/>
                  <a:pt x="3049" y="322"/>
                </a:cubicBezTo>
                <a:cubicBezTo>
                  <a:pt x="3044" y="327"/>
                  <a:pt x="3047" y="339"/>
                  <a:pt x="3042" y="344"/>
                </a:cubicBezTo>
                <a:cubicBezTo>
                  <a:pt x="3041" y="354"/>
                  <a:pt x="3035" y="359"/>
                  <a:pt x="3035" y="369"/>
                </a:cubicBezTo>
                <a:cubicBezTo>
                  <a:pt x="3031" y="376"/>
                  <a:pt x="3027" y="382"/>
                  <a:pt x="3028" y="392"/>
                </a:cubicBezTo>
                <a:cubicBezTo>
                  <a:pt x="3020" y="396"/>
                  <a:pt x="3024" y="409"/>
                  <a:pt x="3017" y="414"/>
                </a:cubicBezTo>
                <a:cubicBezTo>
                  <a:pt x="3012" y="420"/>
                  <a:pt x="3014" y="431"/>
                  <a:pt x="3007" y="437"/>
                </a:cubicBezTo>
                <a:cubicBezTo>
                  <a:pt x="3009" y="448"/>
                  <a:pt x="2999" y="451"/>
                  <a:pt x="3000" y="462"/>
                </a:cubicBezTo>
                <a:cubicBezTo>
                  <a:pt x="2997" y="464"/>
                  <a:pt x="2995" y="467"/>
                  <a:pt x="2997" y="472"/>
                </a:cubicBezTo>
                <a:cubicBezTo>
                  <a:pt x="2997" y="477"/>
                  <a:pt x="2988" y="476"/>
                  <a:pt x="2990" y="482"/>
                </a:cubicBezTo>
                <a:cubicBezTo>
                  <a:pt x="2985" y="489"/>
                  <a:pt x="2987" y="500"/>
                  <a:pt x="2979" y="505"/>
                </a:cubicBezTo>
                <a:cubicBezTo>
                  <a:pt x="2975" y="511"/>
                  <a:pt x="2976" y="522"/>
                  <a:pt x="2969" y="527"/>
                </a:cubicBezTo>
                <a:cubicBezTo>
                  <a:pt x="2970" y="533"/>
                  <a:pt x="2969" y="537"/>
                  <a:pt x="2966" y="540"/>
                </a:cubicBezTo>
                <a:cubicBezTo>
                  <a:pt x="2961" y="541"/>
                  <a:pt x="2966" y="550"/>
                  <a:pt x="2959" y="550"/>
                </a:cubicBezTo>
                <a:cubicBezTo>
                  <a:pt x="2961" y="556"/>
                  <a:pt x="2956" y="557"/>
                  <a:pt x="2955" y="560"/>
                </a:cubicBezTo>
                <a:cubicBezTo>
                  <a:pt x="2950" y="561"/>
                  <a:pt x="2955" y="570"/>
                  <a:pt x="2948" y="570"/>
                </a:cubicBezTo>
                <a:cubicBezTo>
                  <a:pt x="2948" y="580"/>
                  <a:pt x="2940" y="585"/>
                  <a:pt x="2938" y="593"/>
                </a:cubicBezTo>
                <a:cubicBezTo>
                  <a:pt x="2935" y="595"/>
                  <a:pt x="2934" y="600"/>
                  <a:pt x="2935" y="605"/>
                </a:cubicBezTo>
                <a:cubicBezTo>
                  <a:pt x="2926" y="605"/>
                  <a:pt x="2930" y="612"/>
                  <a:pt x="2924" y="613"/>
                </a:cubicBezTo>
                <a:cubicBezTo>
                  <a:pt x="2928" y="621"/>
                  <a:pt x="2920" y="620"/>
                  <a:pt x="2918" y="624"/>
                </a:cubicBezTo>
                <a:cubicBezTo>
                  <a:pt x="2919" y="630"/>
                  <a:pt x="2917" y="633"/>
                  <a:pt x="2911" y="634"/>
                </a:cubicBezTo>
                <a:cubicBezTo>
                  <a:pt x="2909" y="650"/>
                  <a:pt x="2900" y="661"/>
                  <a:pt x="2895" y="675"/>
                </a:cubicBezTo>
                <a:cubicBezTo>
                  <a:pt x="2892" y="677"/>
                  <a:pt x="2890" y="680"/>
                  <a:pt x="2892" y="685"/>
                </a:cubicBezTo>
                <a:cubicBezTo>
                  <a:pt x="2886" y="685"/>
                  <a:pt x="2887" y="690"/>
                  <a:pt x="2884" y="692"/>
                </a:cubicBezTo>
                <a:cubicBezTo>
                  <a:pt x="2878" y="698"/>
                  <a:pt x="2880" y="708"/>
                  <a:pt x="2873" y="712"/>
                </a:cubicBezTo>
                <a:cubicBezTo>
                  <a:pt x="2870" y="714"/>
                  <a:pt x="2871" y="719"/>
                  <a:pt x="2869" y="722"/>
                </a:cubicBezTo>
                <a:cubicBezTo>
                  <a:pt x="2866" y="724"/>
                  <a:pt x="2864" y="727"/>
                  <a:pt x="2865" y="732"/>
                </a:cubicBezTo>
                <a:cubicBezTo>
                  <a:pt x="2854" y="733"/>
                  <a:pt x="2860" y="746"/>
                  <a:pt x="2851" y="749"/>
                </a:cubicBezTo>
                <a:cubicBezTo>
                  <a:pt x="2846" y="763"/>
                  <a:pt x="2834" y="772"/>
                  <a:pt x="2832" y="789"/>
                </a:cubicBezTo>
                <a:cubicBezTo>
                  <a:pt x="2827" y="793"/>
                  <a:pt x="2824" y="799"/>
                  <a:pt x="2825" y="808"/>
                </a:cubicBezTo>
                <a:cubicBezTo>
                  <a:pt x="2819" y="813"/>
                  <a:pt x="2819" y="822"/>
                  <a:pt x="2817" y="830"/>
                </a:cubicBezTo>
                <a:cubicBezTo>
                  <a:pt x="2806" y="840"/>
                  <a:pt x="2808" y="859"/>
                  <a:pt x="2802" y="872"/>
                </a:cubicBezTo>
                <a:cubicBezTo>
                  <a:pt x="2799" y="887"/>
                  <a:pt x="2793" y="900"/>
                  <a:pt x="2790" y="915"/>
                </a:cubicBezTo>
                <a:cubicBezTo>
                  <a:pt x="2786" y="921"/>
                  <a:pt x="2784" y="929"/>
                  <a:pt x="2779" y="935"/>
                </a:cubicBezTo>
                <a:cubicBezTo>
                  <a:pt x="2778" y="939"/>
                  <a:pt x="2777" y="942"/>
                  <a:pt x="2775" y="945"/>
                </a:cubicBezTo>
                <a:cubicBezTo>
                  <a:pt x="2778" y="949"/>
                  <a:pt x="2772" y="958"/>
                  <a:pt x="2771" y="952"/>
                </a:cubicBezTo>
                <a:cubicBezTo>
                  <a:pt x="2760" y="944"/>
                  <a:pt x="2775" y="940"/>
                  <a:pt x="2772" y="931"/>
                </a:cubicBezTo>
                <a:cubicBezTo>
                  <a:pt x="2780" y="926"/>
                  <a:pt x="2776" y="914"/>
                  <a:pt x="2783" y="908"/>
                </a:cubicBezTo>
                <a:cubicBezTo>
                  <a:pt x="2783" y="857"/>
                  <a:pt x="2802" y="818"/>
                  <a:pt x="2811" y="772"/>
                </a:cubicBezTo>
                <a:cubicBezTo>
                  <a:pt x="2818" y="764"/>
                  <a:pt x="2819" y="752"/>
                  <a:pt x="2823" y="743"/>
                </a:cubicBezTo>
                <a:cubicBezTo>
                  <a:pt x="2825" y="731"/>
                  <a:pt x="2832" y="722"/>
                  <a:pt x="2835" y="711"/>
                </a:cubicBezTo>
                <a:cubicBezTo>
                  <a:pt x="2837" y="706"/>
                  <a:pt x="2840" y="702"/>
                  <a:pt x="2844" y="698"/>
                </a:cubicBezTo>
                <a:cubicBezTo>
                  <a:pt x="2843" y="691"/>
                  <a:pt x="2853" y="690"/>
                  <a:pt x="2849" y="682"/>
                </a:cubicBezTo>
                <a:cubicBezTo>
                  <a:pt x="2856" y="673"/>
                  <a:pt x="2860" y="662"/>
                  <a:pt x="2864" y="652"/>
                </a:cubicBezTo>
                <a:cubicBezTo>
                  <a:pt x="2874" y="633"/>
                  <a:pt x="2886" y="616"/>
                  <a:pt x="2898" y="598"/>
                </a:cubicBezTo>
                <a:cubicBezTo>
                  <a:pt x="2911" y="580"/>
                  <a:pt x="2921" y="561"/>
                  <a:pt x="2931" y="541"/>
                </a:cubicBezTo>
                <a:cubicBezTo>
                  <a:pt x="2937" y="533"/>
                  <a:pt x="2938" y="521"/>
                  <a:pt x="2943" y="512"/>
                </a:cubicBezTo>
                <a:cubicBezTo>
                  <a:pt x="2950" y="504"/>
                  <a:pt x="2953" y="493"/>
                  <a:pt x="2957" y="483"/>
                </a:cubicBezTo>
                <a:cubicBezTo>
                  <a:pt x="2962" y="479"/>
                  <a:pt x="2960" y="472"/>
                  <a:pt x="2963" y="467"/>
                </a:cubicBezTo>
                <a:cubicBezTo>
                  <a:pt x="2965" y="462"/>
                  <a:pt x="2970" y="458"/>
                  <a:pt x="2969" y="451"/>
                </a:cubicBezTo>
                <a:cubicBezTo>
                  <a:pt x="2976" y="449"/>
                  <a:pt x="2970" y="439"/>
                  <a:pt x="2978" y="437"/>
                </a:cubicBezTo>
                <a:cubicBezTo>
                  <a:pt x="2973" y="430"/>
                  <a:pt x="2988" y="425"/>
                  <a:pt x="2978" y="422"/>
                </a:cubicBezTo>
                <a:cubicBezTo>
                  <a:pt x="2977" y="428"/>
                  <a:pt x="2974" y="433"/>
                  <a:pt x="2969" y="436"/>
                </a:cubicBezTo>
                <a:cubicBezTo>
                  <a:pt x="2970" y="443"/>
                  <a:pt x="2965" y="447"/>
                  <a:pt x="2963" y="452"/>
                </a:cubicBezTo>
                <a:cubicBezTo>
                  <a:pt x="2959" y="463"/>
                  <a:pt x="2955" y="475"/>
                  <a:pt x="2949" y="484"/>
                </a:cubicBezTo>
                <a:cubicBezTo>
                  <a:pt x="2945" y="495"/>
                  <a:pt x="2936" y="503"/>
                  <a:pt x="2935" y="517"/>
                </a:cubicBezTo>
                <a:cubicBezTo>
                  <a:pt x="2930" y="520"/>
                  <a:pt x="2932" y="528"/>
                  <a:pt x="2925" y="530"/>
                </a:cubicBezTo>
                <a:cubicBezTo>
                  <a:pt x="2929" y="540"/>
                  <a:pt x="2917" y="539"/>
                  <a:pt x="2920" y="549"/>
                </a:cubicBezTo>
                <a:cubicBezTo>
                  <a:pt x="2908" y="557"/>
                  <a:pt x="2908" y="572"/>
                  <a:pt x="2897" y="580"/>
                </a:cubicBezTo>
                <a:cubicBezTo>
                  <a:pt x="2898" y="589"/>
                  <a:pt x="2886" y="588"/>
                  <a:pt x="2889" y="597"/>
                </a:cubicBezTo>
                <a:cubicBezTo>
                  <a:pt x="2883" y="601"/>
                  <a:pt x="2881" y="608"/>
                  <a:pt x="2874" y="612"/>
                </a:cubicBezTo>
                <a:cubicBezTo>
                  <a:pt x="2869" y="624"/>
                  <a:pt x="2863" y="636"/>
                  <a:pt x="2854" y="645"/>
                </a:cubicBezTo>
                <a:cubicBezTo>
                  <a:pt x="2852" y="652"/>
                  <a:pt x="2850" y="659"/>
                  <a:pt x="2846" y="665"/>
                </a:cubicBezTo>
                <a:cubicBezTo>
                  <a:pt x="2842" y="670"/>
                  <a:pt x="2843" y="679"/>
                  <a:pt x="2835" y="682"/>
                </a:cubicBezTo>
                <a:cubicBezTo>
                  <a:pt x="2831" y="672"/>
                  <a:pt x="2843" y="673"/>
                  <a:pt x="2840" y="663"/>
                </a:cubicBezTo>
                <a:cubicBezTo>
                  <a:pt x="2840" y="659"/>
                  <a:pt x="2845" y="658"/>
                  <a:pt x="2847" y="655"/>
                </a:cubicBezTo>
                <a:cubicBezTo>
                  <a:pt x="2846" y="651"/>
                  <a:pt x="2848" y="648"/>
                  <a:pt x="2851" y="646"/>
                </a:cubicBezTo>
                <a:cubicBezTo>
                  <a:pt x="2852" y="631"/>
                  <a:pt x="2861" y="621"/>
                  <a:pt x="2864" y="608"/>
                </a:cubicBezTo>
                <a:cubicBezTo>
                  <a:pt x="2875" y="599"/>
                  <a:pt x="2873" y="582"/>
                  <a:pt x="2884" y="574"/>
                </a:cubicBezTo>
                <a:cubicBezTo>
                  <a:pt x="2884" y="566"/>
                  <a:pt x="2890" y="562"/>
                  <a:pt x="2892" y="555"/>
                </a:cubicBezTo>
                <a:cubicBezTo>
                  <a:pt x="2896" y="553"/>
                  <a:pt x="2896" y="549"/>
                  <a:pt x="2899" y="547"/>
                </a:cubicBezTo>
                <a:cubicBezTo>
                  <a:pt x="2897" y="542"/>
                  <a:pt x="2902" y="541"/>
                  <a:pt x="2903" y="538"/>
                </a:cubicBezTo>
                <a:cubicBezTo>
                  <a:pt x="2904" y="531"/>
                  <a:pt x="2911" y="528"/>
                  <a:pt x="2912" y="521"/>
                </a:cubicBezTo>
                <a:cubicBezTo>
                  <a:pt x="2911" y="517"/>
                  <a:pt x="2919" y="518"/>
                  <a:pt x="2916" y="512"/>
                </a:cubicBezTo>
                <a:cubicBezTo>
                  <a:pt x="2920" y="510"/>
                  <a:pt x="2920" y="506"/>
                  <a:pt x="2923" y="504"/>
                </a:cubicBezTo>
                <a:cubicBezTo>
                  <a:pt x="2922" y="495"/>
                  <a:pt x="2933" y="494"/>
                  <a:pt x="2931" y="485"/>
                </a:cubicBezTo>
                <a:cubicBezTo>
                  <a:pt x="2936" y="480"/>
                  <a:pt x="2940" y="474"/>
                  <a:pt x="2942" y="468"/>
                </a:cubicBezTo>
                <a:cubicBezTo>
                  <a:pt x="2950" y="457"/>
                  <a:pt x="2960" y="449"/>
                  <a:pt x="2962" y="434"/>
                </a:cubicBezTo>
                <a:cubicBezTo>
                  <a:pt x="2968" y="429"/>
                  <a:pt x="2971" y="424"/>
                  <a:pt x="2974" y="417"/>
                </a:cubicBezTo>
                <a:cubicBezTo>
                  <a:pt x="2978" y="416"/>
                  <a:pt x="2978" y="411"/>
                  <a:pt x="2981" y="410"/>
                </a:cubicBezTo>
                <a:cubicBezTo>
                  <a:pt x="2981" y="407"/>
                  <a:pt x="2984" y="402"/>
                  <a:pt x="2986" y="406"/>
                </a:cubicBezTo>
                <a:cubicBezTo>
                  <a:pt x="2984" y="407"/>
                  <a:pt x="2979" y="418"/>
                  <a:pt x="2986" y="418"/>
                </a:cubicBezTo>
                <a:cubicBezTo>
                  <a:pt x="2984" y="410"/>
                  <a:pt x="2993" y="409"/>
                  <a:pt x="2991" y="402"/>
                </a:cubicBezTo>
                <a:cubicBezTo>
                  <a:pt x="2995" y="400"/>
                  <a:pt x="2992" y="398"/>
                  <a:pt x="2990" y="396"/>
                </a:cubicBezTo>
                <a:cubicBezTo>
                  <a:pt x="2990" y="392"/>
                  <a:pt x="2993" y="391"/>
                  <a:pt x="2991" y="387"/>
                </a:cubicBezTo>
                <a:cubicBezTo>
                  <a:pt x="3005" y="372"/>
                  <a:pt x="3011" y="351"/>
                  <a:pt x="3022" y="334"/>
                </a:cubicBezTo>
                <a:cubicBezTo>
                  <a:pt x="3027" y="325"/>
                  <a:pt x="3031" y="315"/>
                  <a:pt x="3034" y="305"/>
                </a:cubicBezTo>
                <a:cubicBezTo>
                  <a:pt x="3036" y="293"/>
                  <a:pt x="3046" y="286"/>
                  <a:pt x="3045" y="273"/>
                </a:cubicBezTo>
                <a:cubicBezTo>
                  <a:pt x="3039" y="273"/>
                  <a:pt x="3037" y="277"/>
                  <a:pt x="3038" y="283"/>
                </a:cubicBezTo>
                <a:cubicBezTo>
                  <a:pt x="3039" y="289"/>
                  <a:pt x="3032" y="290"/>
                  <a:pt x="3032" y="296"/>
                </a:cubicBezTo>
                <a:cubicBezTo>
                  <a:pt x="3027" y="298"/>
                  <a:pt x="3032" y="307"/>
                  <a:pt x="3026" y="309"/>
                </a:cubicBezTo>
                <a:cubicBezTo>
                  <a:pt x="3026" y="315"/>
                  <a:pt x="3019" y="316"/>
                  <a:pt x="3023" y="324"/>
                </a:cubicBezTo>
                <a:cubicBezTo>
                  <a:pt x="3011" y="329"/>
                  <a:pt x="3015" y="343"/>
                  <a:pt x="3004" y="349"/>
                </a:cubicBezTo>
                <a:cubicBezTo>
                  <a:pt x="3006" y="362"/>
                  <a:pt x="2994" y="367"/>
                  <a:pt x="2992" y="378"/>
                </a:cubicBezTo>
                <a:cubicBezTo>
                  <a:pt x="2981" y="383"/>
                  <a:pt x="2985" y="397"/>
                  <a:pt x="2974" y="402"/>
                </a:cubicBezTo>
                <a:cubicBezTo>
                  <a:pt x="2974" y="408"/>
                  <a:pt x="2970" y="411"/>
                  <a:pt x="2967" y="415"/>
                </a:cubicBezTo>
                <a:cubicBezTo>
                  <a:pt x="2964" y="416"/>
                  <a:pt x="2966" y="421"/>
                  <a:pt x="2963" y="422"/>
                </a:cubicBezTo>
                <a:cubicBezTo>
                  <a:pt x="2960" y="423"/>
                  <a:pt x="2959" y="426"/>
                  <a:pt x="2958" y="429"/>
                </a:cubicBezTo>
                <a:cubicBezTo>
                  <a:pt x="2953" y="431"/>
                  <a:pt x="2954" y="438"/>
                  <a:pt x="2949" y="440"/>
                </a:cubicBezTo>
                <a:cubicBezTo>
                  <a:pt x="2949" y="447"/>
                  <a:pt x="2941" y="448"/>
                  <a:pt x="2940" y="454"/>
                </a:cubicBezTo>
                <a:cubicBezTo>
                  <a:pt x="2935" y="463"/>
                  <a:pt x="2929" y="471"/>
                  <a:pt x="2924" y="480"/>
                </a:cubicBezTo>
                <a:cubicBezTo>
                  <a:pt x="2919" y="482"/>
                  <a:pt x="2920" y="489"/>
                  <a:pt x="2918" y="493"/>
                </a:cubicBezTo>
                <a:cubicBezTo>
                  <a:pt x="2919" y="497"/>
                  <a:pt x="2914" y="497"/>
                  <a:pt x="2914" y="500"/>
                </a:cubicBezTo>
                <a:cubicBezTo>
                  <a:pt x="2914" y="503"/>
                  <a:pt x="2911" y="505"/>
                  <a:pt x="2909" y="507"/>
                </a:cubicBezTo>
                <a:cubicBezTo>
                  <a:pt x="2904" y="516"/>
                  <a:pt x="2900" y="526"/>
                  <a:pt x="2890" y="531"/>
                </a:cubicBezTo>
                <a:cubicBezTo>
                  <a:pt x="2892" y="540"/>
                  <a:pt x="2885" y="543"/>
                  <a:pt x="2885" y="550"/>
                </a:cubicBezTo>
                <a:cubicBezTo>
                  <a:pt x="2881" y="552"/>
                  <a:pt x="2881" y="556"/>
                  <a:pt x="2878" y="558"/>
                </a:cubicBezTo>
                <a:cubicBezTo>
                  <a:pt x="2880" y="563"/>
                  <a:pt x="2875" y="564"/>
                  <a:pt x="2874" y="567"/>
                </a:cubicBezTo>
                <a:cubicBezTo>
                  <a:pt x="2873" y="571"/>
                  <a:pt x="2871" y="574"/>
                  <a:pt x="2866" y="575"/>
                </a:cubicBezTo>
                <a:cubicBezTo>
                  <a:pt x="2868" y="580"/>
                  <a:pt x="2866" y="582"/>
                  <a:pt x="2862" y="584"/>
                </a:cubicBezTo>
                <a:cubicBezTo>
                  <a:pt x="2860" y="591"/>
                  <a:pt x="2861" y="600"/>
                  <a:pt x="2851" y="601"/>
                </a:cubicBezTo>
                <a:cubicBezTo>
                  <a:pt x="2854" y="618"/>
                  <a:pt x="2841" y="624"/>
                  <a:pt x="2841" y="639"/>
                </a:cubicBezTo>
                <a:cubicBezTo>
                  <a:pt x="2833" y="648"/>
                  <a:pt x="2833" y="663"/>
                  <a:pt x="2824" y="672"/>
                </a:cubicBezTo>
                <a:cubicBezTo>
                  <a:pt x="2823" y="679"/>
                  <a:pt x="2823" y="686"/>
                  <a:pt x="2815" y="688"/>
                </a:cubicBezTo>
                <a:cubicBezTo>
                  <a:pt x="2817" y="697"/>
                  <a:pt x="2810" y="700"/>
                  <a:pt x="2810" y="707"/>
                </a:cubicBezTo>
                <a:cubicBezTo>
                  <a:pt x="2803" y="718"/>
                  <a:pt x="2798" y="730"/>
                  <a:pt x="2794" y="743"/>
                </a:cubicBezTo>
                <a:cubicBezTo>
                  <a:pt x="2787" y="754"/>
                  <a:pt x="2786" y="768"/>
                  <a:pt x="2780" y="778"/>
                </a:cubicBezTo>
                <a:cubicBezTo>
                  <a:pt x="2778" y="792"/>
                  <a:pt x="2777" y="806"/>
                  <a:pt x="2770" y="816"/>
                </a:cubicBezTo>
                <a:cubicBezTo>
                  <a:pt x="2766" y="820"/>
                  <a:pt x="2773" y="833"/>
                  <a:pt x="2765" y="835"/>
                </a:cubicBezTo>
                <a:cubicBezTo>
                  <a:pt x="2767" y="844"/>
                  <a:pt x="2759" y="846"/>
                  <a:pt x="2763" y="856"/>
                </a:cubicBezTo>
                <a:cubicBezTo>
                  <a:pt x="2754" y="865"/>
                  <a:pt x="2754" y="881"/>
                  <a:pt x="2754" y="896"/>
                </a:cubicBezTo>
                <a:cubicBezTo>
                  <a:pt x="2765" y="893"/>
                  <a:pt x="2760" y="879"/>
                  <a:pt x="2767" y="873"/>
                </a:cubicBezTo>
                <a:cubicBezTo>
                  <a:pt x="2765" y="866"/>
                  <a:pt x="2769" y="863"/>
                  <a:pt x="2769" y="857"/>
                </a:cubicBezTo>
                <a:cubicBezTo>
                  <a:pt x="2775" y="855"/>
                  <a:pt x="2770" y="846"/>
                  <a:pt x="2776" y="844"/>
                </a:cubicBezTo>
                <a:cubicBezTo>
                  <a:pt x="2775" y="839"/>
                  <a:pt x="2776" y="834"/>
                  <a:pt x="2779" y="832"/>
                </a:cubicBezTo>
                <a:cubicBezTo>
                  <a:pt x="2784" y="829"/>
                  <a:pt x="2776" y="818"/>
                  <a:pt x="2782" y="816"/>
                </a:cubicBezTo>
                <a:cubicBezTo>
                  <a:pt x="2784" y="806"/>
                  <a:pt x="2791" y="799"/>
                  <a:pt x="2788" y="786"/>
                </a:cubicBezTo>
                <a:cubicBezTo>
                  <a:pt x="2799" y="771"/>
                  <a:pt x="2798" y="748"/>
                  <a:pt x="2810" y="734"/>
                </a:cubicBezTo>
                <a:cubicBezTo>
                  <a:pt x="2812" y="724"/>
                  <a:pt x="2816" y="715"/>
                  <a:pt x="2822" y="708"/>
                </a:cubicBezTo>
                <a:cubicBezTo>
                  <a:pt x="2824" y="703"/>
                  <a:pt x="2823" y="697"/>
                  <a:pt x="2828" y="695"/>
                </a:cubicBezTo>
                <a:cubicBezTo>
                  <a:pt x="2828" y="692"/>
                  <a:pt x="2830" y="691"/>
                  <a:pt x="2830" y="688"/>
                </a:cubicBezTo>
                <a:cubicBezTo>
                  <a:pt x="2833" y="688"/>
                  <a:pt x="2834" y="683"/>
                  <a:pt x="2836" y="687"/>
                </a:cubicBezTo>
                <a:cubicBezTo>
                  <a:pt x="2829" y="688"/>
                  <a:pt x="2840" y="700"/>
                  <a:pt x="2829" y="698"/>
                </a:cubicBezTo>
                <a:cubicBezTo>
                  <a:pt x="2828" y="702"/>
                  <a:pt x="2826" y="706"/>
                  <a:pt x="2826" y="710"/>
                </a:cubicBezTo>
                <a:cubicBezTo>
                  <a:pt x="2822" y="717"/>
                  <a:pt x="2817" y="724"/>
                  <a:pt x="2815" y="733"/>
                </a:cubicBezTo>
                <a:cubicBezTo>
                  <a:pt x="2809" y="738"/>
                  <a:pt x="2813" y="751"/>
                  <a:pt x="2805" y="756"/>
                </a:cubicBezTo>
                <a:cubicBezTo>
                  <a:pt x="2810" y="764"/>
                  <a:pt x="2802" y="763"/>
                  <a:pt x="2802" y="768"/>
                </a:cubicBezTo>
                <a:cubicBezTo>
                  <a:pt x="2798" y="771"/>
                  <a:pt x="2804" y="779"/>
                  <a:pt x="2798" y="781"/>
                </a:cubicBezTo>
                <a:cubicBezTo>
                  <a:pt x="2793" y="782"/>
                  <a:pt x="2799" y="791"/>
                  <a:pt x="2795" y="793"/>
                </a:cubicBezTo>
                <a:cubicBezTo>
                  <a:pt x="2794" y="798"/>
                  <a:pt x="2792" y="801"/>
                  <a:pt x="2792" y="806"/>
                </a:cubicBezTo>
                <a:cubicBezTo>
                  <a:pt x="2789" y="814"/>
                  <a:pt x="2785" y="821"/>
                  <a:pt x="2785" y="831"/>
                </a:cubicBezTo>
                <a:cubicBezTo>
                  <a:pt x="2780" y="832"/>
                  <a:pt x="2785" y="841"/>
                  <a:pt x="2781" y="843"/>
                </a:cubicBezTo>
                <a:cubicBezTo>
                  <a:pt x="2784" y="850"/>
                  <a:pt x="2777" y="850"/>
                  <a:pt x="2781" y="858"/>
                </a:cubicBezTo>
                <a:cubicBezTo>
                  <a:pt x="2770" y="856"/>
                  <a:pt x="2782" y="868"/>
                  <a:pt x="2775" y="868"/>
                </a:cubicBezTo>
                <a:cubicBezTo>
                  <a:pt x="2778" y="876"/>
                  <a:pt x="2774" y="879"/>
                  <a:pt x="2775" y="886"/>
                </a:cubicBezTo>
                <a:cubicBezTo>
                  <a:pt x="2776" y="889"/>
                  <a:pt x="2774" y="888"/>
                  <a:pt x="2773" y="889"/>
                </a:cubicBezTo>
                <a:cubicBezTo>
                  <a:pt x="2768" y="895"/>
                  <a:pt x="2771" y="903"/>
                  <a:pt x="2768" y="908"/>
                </a:cubicBezTo>
                <a:cubicBezTo>
                  <a:pt x="2765" y="916"/>
                  <a:pt x="2767" y="927"/>
                  <a:pt x="2761" y="933"/>
                </a:cubicBezTo>
                <a:cubicBezTo>
                  <a:pt x="2766" y="920"/>
                  <a:pt x="2753" y="920"/>
                  <a:pt x="2750" y="909"/>
                </a:cubicBezTo>
                <a:cubicBezTo>
                  <a:pt x="2749" y="901"/>
                  <a:pt x="2748" y="892"/>
                  <a:pt x="2743" y="889"/>
                </a:cubicBezTo>
                <a:cubicBezTo>
                  <a:pt x="2744" y="885"/>
                  <a:pt x="2752" y="885"/>
                  <a:pt x="2747" y="877"/>
                </a:cubicBezTo>
                <a:cubicBezTo>
                  <a:pt x="2745" y="869"/>
                  <a:pt x="2741" y="872"/>
                  <a:pt x="2744" y="865"/>
                </a:cubicBezTo>
                <a:cubicBezTo>
                  <a:pt x="2744" y="855"/>
                  <a:pt x="2749" y="849"/>
                  <a:pt x="2748" y="838"/>
                </a:cubicBezTo>
                <a:cubicBezTo>
                  <a:pt x="2746" y="830"/>
                  <a:pt x="2745" y="823"/>
                  <a:pt x="2743" y="815"/>
                </a:cubicBezTo>
                <a:cubicBezTo>
                  <a:pt x="2747" y="814"/>
                  <a:pt x="2744" y="808"/>
                  <a:pt x="2744" y="803"/>
                </a:cubicBezTo>
                <a:cubicBezTo>
                  <a:pt x="2747" y="801"/>
                  <a:pt x="2748" y="796"/>
                  <a:pt x="2747" y="791"/>
                </a:cubicBezTo>
                <a:cubicBezTo>
                  <a:pt x="2748" y="777"/>
                  <a:pt x="2752" y="764"/>
                  <a:pt x="2755" y="754"/>
                </a:cubicBezTo>
                <a:cubicBezTo>
                  <a:pt x="2755" y="750"/>
                  <a:pt x="2754" y="745"/>
                  <a:pt x="2758" y="741"/>
                </a:cubicBezTo>
                <a:cubicBezTo>
                  <a:pt x="2757" y="736"/>
                  <a:pt x="2758" y="732"/>
                  <a:pt x="2761" y="729"/>
                </a:cubicBezTo>
                <a:cubicBezTo>
                  <a:pt x="2765" y="726"/>
                  <a:pt x="2760" y="718"/>
                  <a:pt x="2765" y="716"/>
                </a:cubicBezTo>
                <a:cubicBezTo>
                  <a:pt x="2767" y="699"/>
                  <a:pt x="2771" y="683"/>
                  <a:pt x="2779" y="669"/>
                </a:cubicBezTo>
                <a:cubicBezTo>
                  <a:pt x="2777" y="658"/>
                  <a:pt x="2787" y="655"/>
                  <a:pt x="2786" y="644"/>
                </a:cubicBezTo>
                <a:cubicBezTo>
                  <a:pt x="2791" y="643"/>
                  <a:pt x="2786" y="634"/>
                  <a:pt x="2793" y="634"/>
                </a:cubicBezTo>
                <a:cubicBezTo>
                  <a:pt x="2796" y="631"/>
                  <a:pt x="2791" y="623"/>
                  <a:pt x="2796" y="621"/>
                </a:cubicBezTo>
                <a:cubicBezTo>
                  <a:pt x="2797" y="618"/>
                  <a:pt x="2798" y="614"/>
                  <a:pt x="2800" y="612"/>
                </a:cubicBezTo>
                <a:cubicBezTo>
                  <a:pt x="2803" y="609"/>
                  <a:pt x="2798" y="601"/>
                  <a:pt x="2803" y="599"/>
                </a:cubicBezTo>
                <a:cubicBezTo>
                  <a:pt x="2808" y="598"/>
                  <a:pt x="2803" y="589"/>
                  <a:pt x="2807" y="587"/>
                </a:cubicBezTo>
                <a:cubicBezTo>
                  <a:pt x="2815" y="587"/>
                  <a:pt x="2811" y="580"/>
                  <a:pt x="2814" y="576"/>
                </a:cubicBezTo>
                <a:cubicBezTo>
                  <a:pt x="2822" y="573"/>
                  <a:pt x="2819" y="562"/>
                  <a:pt x="2824" y="557"/>
                </a:cubicBezTo>
                <a:cubicBezTo>
                  <a:pt x="2827" y="548"/>
                  <a:pt x="2831" y="542"/>
                  <a:pt x="2835" y="534"/>
                </a:cubicBezTo>
                <a:cubicBezTo>
                  <a:pt x="2839" y="528"/>
                  <a:pt x="2843" y="521"/>
                  <a:pt x="2845" y="514"/>
                </a:cubicBezTo>
                <a:cubicBezTo>
                  <a:pt x="2850" y="507"/>
                  <a:pt x="2852" y="499"/>
                  <a:pt x="2859" y="493"/>
                </a:cubicBezTo>
                <a:cubicBezTo>
                  <a:pt x="2861" y="485"/>
                  <a:pt x="2868" y="480"/>
                  <a:pt x="2869" y="471"/>
                </a:cubicBezTo>
                <a:cubicBezTo>
                  <a:pt x="2877" y="471"/>
                  <a:pt x="2873" y="464"/>
                  <a:pt x="2876" y="460"/>
                </a:cubicBezTo>
                <a:cubicBezTo>
                  <a:pt x="2880" y="458"/>
                  <a:pt x="2882" y="455"/>
                  <a:pt x="2883" y="450"/>
                </a:cubicBezTo>
                <a:cubicBezTo>
                  <a:pt x="2894" y="439"/>
                  <a:pt x="2900" y="424"/>
                  <a:pt x="2907" y="410"/>
                </a:cubicBezTo>
                <a:cubicBezTo>
                  <a:pt x="2917" y="407"/>
                  <a:pt x="2913" y="396"/>
                  <a:pt x="2921" y="392"/>
                </a:cubicBezTo>
                <a:cubicBezTo>
                  <a:pt x="2924" y="384"/>
                  <a:pt x="2929" y="378"/>
                  <a:pt x="2935" y="372"/>
                </a:cubicBezTo>
                <a:cubicBezTo>
                  <a:pt x="2939" y="365"/>
                  <a:pt x="2940" y="357"/>
                  <a:pt x="2949" y="354"/>
                </a:cubicBezTo>
                <a:cubicBezTo>
                  <a:pt x="2944" y="346"/>
                  <a:pt x="2958" y="350"/>
                  <a:pt x="2953" y="342"/>
                </a:cubicBezTo>
                <a:cubicBezTo>
                  <a:pt x="2956" y="339"/>
                  <a:pt x="2959" y="336"/>
                  <a:pt x="2959" y="331"/>
                </a:cubicBezTo>
                <a:cubicBezTo>
                  <a:pt x="2972" y="320"/>
                  <a:pt x="2975" y="302"/>
                  <a:pt x="2987" y="290"/>
                </a:cubicBezTo>
                <a:cubicBezTo>
                  <a:pt x="2992" y="275"/>
                  <a:pt x="3003" y="263"/>
                  <a:pt x="3008" y="248"/>
                </a:cubicBezTo>
                <a:cubicBezTo>
                  <a:pt x="3018" y="236"/>
                  <a:pt x="3020" y="218"/>
                  <a:pt x="3032" y="207"/>
                </a:cubicBezTo>
                <a:cubicBezTo>
                  <a:pt x="3031" y="198"/>
                  <a:pt x="3038" y="193"/>
                  <a:pt x="3043" y="187"/>
                </a:cubicBezTo>
                <a:cubicBezTo>
                  <a:pt x="3044" y="183"/>
                  <a:pt x="3046" y="180"/>
                  <a:pt x="3050" y="177"/>
                </a:cubicBezTo>
                <a:cubicBezTo>
                  <a:pt x="3044" y="169"/>
                  <a:pt x="3058" y="173"/>
                  <a:pt x="3053" y="165"/>
                </a:cubicBezTo>
                <a:cubicBezTo>
                  <a:pt x="3057" y="162"/>
                  <a:pt x="3059" y="159"/>
                  <a:pt x="3060" y="154"/>
                </a:cubicBezTo>
                <a:cubicBezTo>
                  <a:pt x="3062" y="151"/>
                  <a:pt x="3064" y="147"/>
                  <a:pt x="3067" y="144"/>
                </a:cubicBezTo>
                <a:cubicBezTo>
                  <a:pt x="3070" y="136"/>
                  <a:pt x="3074" y="130"/>
                  <a:pt x="3080" y="124"/>
                </a:cubicBezTo>
                <a:cubicBezTo>
                  <a:pt x="3082" y="112"/>
                  <a:pt x="3086" y="103"/>
                  <a:pt x="3092" y="95"/>
                </a:cubicBezTo>
                <a:cubicBezTo>
                  <a:pt x="3093" y="83"/>
                  <a:pt x="3100" y="75"/>
                  <a:pt x="3104" y="66"/>
                </a:cubicBezTo>
                <a:cubicBezTo>
                  <a:pt x="3102" y="48"/>
                  <a:pt x="3114" y="39"/>
                  <a:pt x="3110" y="20"/>
                </a:cubicBezTo>
                <a:cubicBezTo>
                  <a:pt x="3115" y="15"/>
                  <a:pt x="3118" y="8"/>
                  <a:pt x="3120" y="1"/>
                </a:cubicBezTo>
                <a:cubicBezTo>
                  <a:pt x="3112" y="1"/>
                  <a:pt x="3112" y="1"/>
                  <a:pt x="3112" y="1"/>
                </a:cubicBezTo>
                <a:cubicBezTo>
                  <a:pt x="3108" y="5"/>
                  <a:pt x="3105" y="10"/>
                  <a:pt x="3103" y="16"/>
                </a:cubicBezTo>
                <a:cubicBezTo>
                  <a:pt x="3096" y="16"/>
                  <a:pt x="3102" y="24"/>
                  <a:pt x="3096" y="26"/>
                </a:cubicBezTo>
                <a:cubicBezTo>
                  <a:pt x="3101" y="34"/>
                  <a:pt x="3090" y="33"/>
                  <a:pt x="3090" y="39"/>
                </a:cubicBezTo>
                <a:cubicBezTo>
                  <a:pt x="3083" y="39"/>
                  <a:pt x="3088" y="48"/>
                  <a:pt x="3083" y="49"/>
                </a:cubicBezTo>
                <a:cubicBezTo>
                  <a:pt x="3085" y="56"/>
                  <a:pt x="3073" y="54"/>
                  <a:pt x="3077" y="62"/>
                </a:cubicBezTo>
                <a:cubicBezTo>
                  <a:pt x="3067" y="66"/>
                  <a:pt x="3060" y="72"/>
                  <a:pt x="3060" y="83"/>
                </a:cubicBezTo>
                <a:cubicBezTo>
                  <a:pt x="3046" y="83"/>
                  <a:pt x="3052" y="97"/>
                  <a:pt x="3043" y="102"/>
                </a:cubicBezTo>
                <a:cubicBezTo>
                  <a:pt x="3038" y="109"/>
                  <a:pt x="3029" y="114"/>
                  <a:pt x="3027" y="123"/>
                </a:cubicBezTo>
                <a:cubicBezTo>
                  <a:pt x="3013" y="134"/>
                  <a:pt x="3005" y="151"/>
                  <a:pt x="2991" y="162"/>
                </a:cubicBezTo>
                <a:cubicBezTo>
                  <a:pt x="2983" y="178"/>
                  <a:pt x="2970" y="190"/>
                  <a:pt x="2957" y="202"/>
                </a:cubicBezTo>
                <a:cubicBezTo>
                  <a:pt x="2953" y="210"/>
                  <a:pt x="2946" y="216"/>
                  <a:pt x="2941" y="223"/>
                </a:cubicBezTo>
                <a:cubicBezTo>
                  <a:pt x="2937" y="231"/>
                  <a:pt x="2932" y="238"/>
                  <a:pt x="2924" y="244"/>
                </a:cubicBezTo>
                <a:cubicBezTo>
                  <a:pt x="2922" y="253"/>
                  <a:pt x="2914" y="258"/>
                  <a:pt x="2908" y="265"/>
                </a:cubicBezTo>
                <a:cubicBezTo>
                  <a:pt x="2910" y="271"/>
                  <a:pt x="2900" y="270"/>
                  <a:pt x="2901" y="275"/>
                </a:cubicBezTo>
                <a:cubicBezTo>
                  <a:pt x="2899" y="279"/>
                  <a:pt x="2894" y="282"/>
                  <a:pt x="2891" y="286"/>
                </a:cubicBezTo>
                <a:cubicBezTo>
                  <a:pt x="2888" y="294"/>
                  <a:pt x="2883" y="302"/>
                  <a:pt x="2875" y="307"/>
                </a:cubicBezTo>
                <a:cubicBezTo>
                  <a:pt x="2874" y="311"/>
                  <a:pt x="2872" y="315"/>
                  <a:pt x="2868" y="317"/>
                </a:cubicBezTo>
                <a:cubicBezTo>
                  <a:pt x="2872" y="326"/>
                  <a:pt x="2859" y="323"/>
                  <a:pt x="2862" y="330"/>
                </a:cubicBezTo>
                <a:cubicBezTo>
                  <a:pt x="2858" y="333"/>
                  <a:pt x="2856" y="336"/>
                  <a:pt x="2855" y="340"/>
                </a:cubicBezTo>
                <a:cubicBezTo>
                  <a:pt x="2853" y="344"/>
                  <a:pt x="2845" y="343"/>
                  <a:pt x="2848" y="351"/>
                </a:cubicBezTo>
                <a:cubicBezTo>
                  <a:pt x="2838" y="355"/>
                  <a:pt x="2836" y="364"/>
                  <a:pt x="2832" y="372"/>
                </a:cubicBezTo>
                <a:cubicBezTo>
                  <a:pt x="2822" y="376"/>
                  <a:pt x="2827" y="390"/>
                  <a:pt x="2815" y="393"/>
                </a:cubicBezTo>
                <a:cubicBezTo>
                  <a:pt x="2816" y="404"/>
                  <a:pt x="2805" y="408"/>
                  <a:pt x="2802" y="416"/>
                </a:cubicBezTo>
                <a:cubicBezTo>
                  <a:pt x="2792" y="431"/>
                  <a:pt x="2784" y="447"/>
                  <a:pt x="2776" y="463"/>
                </a:cubicBezTo>
                <a:cubicBezTo>
                  <a:pt x="2767" y="468"/>
                  <a:pt x="2768" y="479"/>
                  <a:pt x="2763" y="486"/>
                </a:cubicBezTo>
                <a:cubicBezTo>
                  <a:pt x="2754" y="491"/>
                  <a:pt x="2759" y="505"/>
                  <a:pt x="2750" y="509"/>
                </a:cubicBezTo>
                <a:cubicBezTo>
                  <a:pt x="2738" y="544"/>
                  <a:pt x="2722" y="574"/>
                  <a:pt x="2717" y="613"/>
                </a:cubicBezTo>
                <a:cubicBezTo>
                  <a:pt x="2716" y="623"/>
                  <a:pt x="2714" y="633"/>
                  <a:pt x="2711" y="641"/>
                </a:cubicBezTo>
                <a:cubicBezTo>
                  <a:pt x="2712" y="652"/>
                  <a:pt x="2703" y="657"/>
                  <a:pt x="2705" y="669"/>
                </a:cubicBezTo>
                <a:cubicBezTo>
                  <a:pt x="2700" y="671"/>
                  <a:pt x="2705" y="679"/>
                  <a:pt x="2702" y="682"/>
                </a:cubicBezTo>
                <a:cubicBezTo>
                  <a:pt x="2701" y="687"/>
                  <a:pt x="2697" y="690"/>
                  <a:pt x="2699" y="697"/>
                </a:cubicBezTo>
                <a:cubicBezTo>
                  <a:pt x="2694" y="705"/>
                  <a:pt x="2700" y="719"/>
                  <a:pt x="2693" y="725"/>
                </a:cubicBezTo>
                <a:cubicBezTo>
                  <a:pt x="2690" y="716"/>
                  <a:pt x="2690" y="708"/>
                  <a:pt x="2688" y="702"/>
                </a:cubicBezTo>
                <a:cubicBezTo>
                  <a:pt x="2687" y="700"/>
                  <a:pt x="2685" y="700"/>
                  <a:pt x="2685" y="700"/>
                </a:cubicBezTo>
                <a:cubicBezTo>
                  <a:pt x="2684" y="698"/>
                  <a:pt x="2687" y="696"/>
                  <a:pt x="2687" y="697"/>
                </a:cubicBezTo>
                <a:cubicBezTo>
                  <a:pt x="2686" y="693"/>
                  <a:pt x="2685" y="690"/>
                  <a:pt x="2682" y="689"/>
                </a:cubicBezTo>
                <a:cubicBezTo>
                  <a:pt x="2689" y="682"/>
                  <a:pt x="2684" y="669"/>
                  <a:pt x="2685" y="658"/>
                </a:cubicBezTo>
                <a:cubicBezTo>
                  <a:pt x="2692" y="652"/>
                  <a:pt x="2688" y="637"/>
                  <a:pt x="2694" y="630"/>
                </a:cubicBezTo>
                <a:cubicBezTo>
                  <a:pt x="2690" y="616"/>
                  <a:pt x="2701" y="612"/>
                  <a:pt x="2696" y="597"/>
                </a:cubicBezTo>
                <a:cubicBezTo>
                  <a:pt x="2703" y="595"/>
                  <a:pt x="2701" y="589"/>
                  <a:pt x="2699" y="582"/>
                </a:cubicBezTo>
                <a:cubicBezTo>
                  <a:pt x="2705" y="580"/>
                  <a:pt x="2703" y="573"/>
                  <a:pt x="2706" y="569"/>
                </a:cubicBezTo>
                <a:cubicBezTo>
                  <a:pt x="2707" y="558"/>
                  <a:pt x="2706" y="546"/>
                  <a:pt x="2715" y="540"/>
                </a:cubicBezTo>
                <a:cubicBezTo>
                  <a:pt x="2711" y="526"/>
                  <a:pt x="2723" y="523"/>
                  <a:pt x="2720" y="509"/>
                </a:cubicBezTo>
                <a:cubicBezTo>
                  <a:pt x="2729" y="504"/>
                  <a:pt x="2727" y="491"/>
                  <a:pt x="2733" y="483"/>
                </a:cubicBezTo>
                <a:cubicBezTo>
                  <a:pt x="2738" y="481"/>
                  <a:pt x="2733" y="472"/>
                  <a:pt x="2739" y="470"/>
                </a:cubicBezTo>
                <a:cubicBezTo>
                  <a:pt x="2739" y="465"/>
                  <a:pt x="2744" y="462"/>
                  <a:pt x="2742" y="455"/>
                </a:cubicBezTo>
                <a:cubicBezTo>
                  <a:pt x="2752" y="446"/>
                  <a:pt x="2755" y="432"/>
                  <a:pt x="2762" y="421"/>
                </a:cubicBezTo>
                <a:cubicBezTo>
                  <a:pt x="2770" y="412"/>
                  <a:pt x="2771" y="396"/>
                  <a:pt x="2785" y="390"/>
                </a:cubicBezTo>
                <a:cubicBezTo>
                  <a:pt x="2787" y="376"/>
                  <a:pt x="2797" y="367"/>
                  <a:pt x="2805" y="356"/>
                </a:cubicBezTo>
                <a:cubicBezTo>
                  <a:pt x="2805" y="349"/>
                  <a:pt x="2817" y="348"/>
                  <a:pt x="2816" y="339"/>
                </a:cubicBezTo>
                <a:cubicBezTo>
                  <a:pt x="2819" y="333"/>
                  <a:pt x="2827" y="330"/>
                  <a:pt x="2828" y="322"/>
                </a:cubicBezTo>
                <a:cubicBezTo>
                  <a:pt x="2831" y="322"/>
                  <a:pt x="2831" y="317"/>
                  <a:pt x="2833" y="321"/>
                </a:cubicBezTo>
                <a:cubicBezTo>
                  <a:pt x="2837" y="320"/>
                  <a:pt x="2835" y="314"/>
                  <a:pt x="2837" y="311"/>
                </a:cubicBezTo>
                <a:cubicBezTo>
                  <a:pt x="2845" y="308"/>
                  <a:pt x="2842" y="298"/>
                  <a:pt x="2852" y="297"/>
                </a:cubicBezTo>
                <a:cubicBezTo>
                  <a:pt x="2859" y="285"/>
                  <a:pt x="2871" y="277"/>
                  <a:pt x="2878" y="265"/>
                </a:cubicBezTo>
                <a:cubicBezTo>
                  <a:pt x="2888" y="256"/>
                  <a:pt x="2894" y="244"/>
                  <a:pt x="2905" y="236"/>
                </a:cubicBezTo>
                <a:cubicBezTo>
                  <a:pt x="2913" y="225"/>
                  <a:pt x="2924" y="216"/>
                  <a:pt x="2931" y="204"/>
                </a:cubicBezTo>
                <a:cubicBezTo>
                  <a:pt x="2941" y="195"/>
                  <a:pt x="2951" y="186"/>
                  <a:pt x="2958" y="175"/>
                </a:cubicBezTo>
                <a:cubicBezTo>
                  <a:pt x="2961" y="173"/>
                  <a:pt x="2962" y="170"/>
                  <a:pt x="2968" y="170"/>
                </a:cubicBezTo>
                <a:cubicBezTo>
                  <a:pt x="2969" y="166"/>
                  <a:pt x="2970" y="163"/>
                  <a:pt x="2972" y="160"/>
                </a:cubicBezTo>
                <a:cubicBezTo>
                  <a:pt x="2971" y="155"/>
                  <a:pt x="2980" y="157"/>
                  <a:pt x="2980" y="153"/>
                </a:cubicBezTo>
                <a:cubicBezTo>
                  <a:pt x="2980" y="149"/>
                  <a:pt x="2985" y="148"/>
                  <a:pt x="2987" y="145"/>
                </a:cubicBezTo>
                <a:cubicBezTo>
                  <a:pt x="2999" y="121"/>
                  <a:pt x="3021" y="104"/>
                  <a:pt x="3037" y="82"/>
                </a:cubicBezTo>
                <a:cubicBezTo>
                  <a:pt x="3038" y="76"/>
                  <a:pt x="3048" y="75"/>
                  <a:pt x="3045" y="66"/>
                </a:cubicBezTo>
                <a:cubicBezTo>
                  <a:pt x="3051" y="61"/>
                  <a:pt x="3053" y="54"/>
                  <a:pt x="3060" y="51"/>
                </a:cubicBezTo>
                <a:cubicBezTo>
                  <a:pt x="3065" y="38"/>
                  <a:pt x="3076" y="29"/>
                  <a:pt x="3079" y="15"/>
                </a:cubicBezTo>
                <a:cubicBezTo>
                  <a:pt x="3084" y="11"/>
                  <a:pt x="3088" y="6"/>
                  <a:pt x="3091" y="1"/>
                </a:cubicBezTo>
                <a:cubicBezTo>
                  <a:pt x="3065" y="1"/>
                  <a:pt x="3065" y="1"/>
                  <a:pt x="3065" y="1"/>
                </a:cubicBezTo>
                <a:cubicBezTo>
                  <a:pt x="3052" y="17"/>
                  <a:pt x="3039" y="34"/>
                  <a:pt x="3027" y="52"/>
                </a:cubicBezTo>
                <a:cubicBezTo>
                  <a:pt x="3017" y="56"/>
                  <a:pt x="3016" y="65"/>
                  <a:pt x="3008" y="70"/>
                </a:cubicBezTo>
                <a:cubicBezTo>
                  <a:pt x="3004" y="74"/>
                  <a:pt x="3000" y="77"/>
                  <a:pt x="2998" y="81"/>
                </a:cubicBezTo>
                <a:cubicBezTo>
                  <a:pt x="2998" y="83"/>
                  <a:pt x="2996" y="85"/>
                  <a:pt x="2995" y="82"/>
                </a:cubicBezTo>
                <a:cubicBezTo>
                  <a:pt x="2991" y="82"/>
                  <a:pt x="2993" y="87"/>
                  <a:pt x="2991" y="88"/>
                </a:cubicBezTo>
                <a:cubicBezTo>
                  <a:pt x="2985" y="96"/>
                  <a:pt x="2978" y="102"/>
                  <a:pt x="2974" y="110"/>
                </a:cubicBezTo>
                <a:cubicBezTo>
                  <a:pt x="2960" y="111"/>
                  <a:pt x="2963" y="125"/>
                  <a:pt x="2951" y="129"/>
                </a:cubicBezTo>
                <a:cubicBezTo>
                  <a:pt x="2953" y="135"/>
                  <a:pt x="2944" y="134"/>
                  <a:pt x="2944" y="139"/>
                </a:cubicBezTo>
                <a:cubicBezTo>
                  <a:pt x="2935" y="138"/>
                  <a:pt x="2942" y="149"/>
                  <a:pt x="2935" y="150"/>
                </a:cubicBezTo>
                <a:cubicBezTo>
                  <a:pt x="2925" y="155"/>
                  <a:pt x="2923" y="165"/>
                  <a:pt x="2916" y="172"/>
                </a:cubicBezTo>
                <a:cubicBezTo>
                  <a:pt x="2907" y="177"/>
                  <a:pt x="2908" y="189"/>
                  <a:pt x="2896" y="193"/>
                </a:cubicBezTo>
                <a:cubicBezTo>
                  <a:pt x="2895" y="198"/>
                  <a:pt x="2894" y="203"/>
                  <a:pt x="2887" y="204"/>
                </a:cubicBezTo>
                <a:cubicBezTo>
                  <a:pt x="2886" y="206"/>
                  <a:pt x="2888" y="210"/>
                  <a:pt x="2885" y="210"/>
                </a:cubicBezTo>
                <a:cubicBezTo>
                  <a:pt x="2881" y="211"/>
                  <a:pt x="2883" y="216"/>
                  <a:pt x="2880" y="217"/>
                </a:cubicBezTo>
                <a:cubicBezTo>
                  <a:pt x="2876" y="221"/>
                  <a:pt x="2873" y="226"/>
                  <a:pt x="2868" y="228"/>
                </a:cubicBezTo>
                <a:cubicBezTo>
                  <a:pt x="2868" y="235"/>
                  <a:pt x="2855" y="233"/>
                  <a:pt x="2859" y="242"/>
                </a:cubicBezTo>
                <a:cubicBezTo>
                  <a:pt x="2844" y="246"/>
                  <a:pt x="2847" y="262"/>
                  <a:pt x="2831" y="265"/>
                </a:cubicBezTo>
                <a:cubicBezTo>
                  <a:pt x="2826" y="276"/>
                  <a:pt x="2818" y="283"/>
                  <a:pt x="2809" y="290"/>
                </a:cubicBezTo>
                <a:cubicBezTo>
                  <a:pt x="2811" y="298"/>
                  <a:pt x="2803" y="299"/>
                  <a:pt x="2800" y="304"/>
                </a:cubicBezTo>
                <a:cubicBezTo>
                  <a:pt x="2800" y="311"/>
                  <a:pt x="2792" y="314"/>
                  <a:pt x="2792" y="321"/>
                </a:cubicBezTo>
                <a:cubicBezTo>
                  <a:pt x="2785" y="322"/>
                  <a:pt x="2782" y="327"/>
                  <a:pt x="2783" y="334"/>
                </a:cubicBezTo>
                <a:cubicBezTo>
                  <a:pt x="2773" y="335"/>
                  <a:pt x="2777" y="343"/>
                  <a:pt x="2770" y="346"/>
                </a:cubicBezTo>
                <a:cubicBezTo>
                  <a:pt x="2765" y="356"/>
                  <a:pt x="2760" y="367"/>
                  <a:pt x="2753" y="376"/>
                </a:cubicBezTo>
                <a:cubicBezTo>
                  <a:pt x="2743" y="384"/>
                  <a:pt x="2741" y="396"/>
                  <a:pt x="2732" y="404"/>
                </a:cubicBezTo>
                <a:cubicBezTo>
                  <a:pt x="2737" y="414"/>
                  <a:pt x="2722" y="410"/>
                  <a:pt x="2726" y="420"/>
                </a:cubicBezTo>
                <a:cubicBezTo>
                  <a:pt x="2720" y="423"/>
                  <a:pt x="2720" y="431"/>
                  <a:pt x="2714" y="434"/>
                </a:cubicBezTo>
                <a:cubicBezTo>
                  <a:pt x="2713" y="443"/>
                  <a:pt x="2710" y="449"/>
                  <a:pt x="2707" y="456"/>
                </a:cubicBezTo>
                <a:cubicBezTo>
                  <a:pt x="2708" y="462"/>
                  <a:pt x="2699" y="461"/>
                  <a:pt x="2703" y="469"/>
                </a:cubicBezTo>
                <a:cubicBezTo>
                  <a:pt x="2699" y="468"/>
                  <a:pt x="2698" y="481"/>
                  <a:pt x="2695" y="473"/>
                </a:cubicBezTo>
                <a:cubicBezTo>
                  <a:pt x="2700" y="463"/>
                  <a:pt x="2705" y="454"/>
                  <a:pt x="2707" y="441"/>
                </a:cubicBezTo>
                <a:cubicBezTo>
                  <a:pt x="2709" y="436"/>
                  <a:pt x="2713" y="433"/>
                  <a:pt x="2712" y="425"/>
                </a:cubicBezTo>
                <a:cubicBezTo>
                  <a:pt x="2718" y="422"/>
                  <a:pt x="2719" y="415"/>
                  <a:pt x="2717" y="407"/>
                </a:cubicBezTo>
                <a:cubicBezTo>
                  <a:pt x="2727" y="399"/>
                  <a:pt x="2726" y="385"/>
                  <a:pt x="2731" y="374"/>
                </a:cubicBezTo>
                <a:cubicBezTo>
                  <a:pt x="2738" y="364"/>
                  <a:pt x="2741" y="352"/>
                  <a:pt x="2746" y="342"/>
                </a:cubicBezTo>
                <a:cubicBezTo>
                  <a:pt x="2751" y="339"/>
                  <a:pt x="2750" y="332"/>
                  <a:pt x="2756" y="337"/>
                </a:cubicBezTo>
                <a:cubicBezTo>
                  <a:pt x="2756" y="331"/>
                  <a:pt x="2763" y="329"/>
                  <a:pt x="2766" y="326"/>
                </a:cubicBezTo>
                <a:cubicBezTo>
                  <a:pt x="2770" y="322"/>
                  <a:pt x="2767" y="313"/>
                  <a:pt x="2775" y="312"/>
                </a:cubicBezTo>
                <a:cubicBezTo>
                  <a:pt x="2774" y="304"/>
                  <a:pt x="2780" y="300"/>
                  <a:pt x="2784" y="296"/>
                </a:cubicBezTo>
                <a:cubicBezTo>
                  <a:pt x="2788" y="291"/>
                  <a:pt x="2792" y="286"/>
                  <a:pt x="2796" y="281"/>
                </a:cubicBezTo>
                <a:cubicBezTo>
                  <a:pt x="2797" y="275"/>
                  <a:pt x="2804" y="272"/>
                  <a:pt x="2808" y="267"/>
                </a:cubicBezTo>
                <a:cubicBezTo>
                  <a:pt x="2810" y="255"/>
                  <a:pt x="2822" y="249"/>
                  <a:pt x="2825" y="237"/>
                </a:cubicBezTo>
                <a:cubicBezTo>
                  <a:pt x="2837" y="230"/>
                  <a:pt x="2839" y="216"/>
                  <a:pt x="2852" y="211"/>
                </a:cubicBezTo>
                <a:cubicBezTo>
                  <a:pt x="2855" y="206"/>
                  <a:pt x="2852" y="198"/>
                  <a:pt x="2862" y="197"/>
                </a:cubicBezTo>
                <a:cubicBezTo>
                  <a:pt x="2860" y="189"/>
                  <a:pt x="2866" y="185"/>
                  <a:pt x="2870" y="181"/>
                </a:cubicBezTo>
                <a:cubicBezTo>
                  <a:pt x="2875" y="169"/>
                  <a:pt x="2883" y="160"/>
                  <a:pt x="2891" y="150"/>
                </a:cubicBezTo>
                <a:cubicBezTo>
                  <a:pt x="2892" y="144"/>
                  <a:pt x="2900" y="143"/>
                  <a:pt x="2900" y="136"/>
                </a:cubicBezTo>
                <a:cubicBezTo>
                  <a:pt x="2905" y="133"/>
                  <a:pt x="2906" y="126"/>
                  <a:pt x="2915" y="124"/>
                </a:cubicBezTo>
                <a:cubicBezTo>
                  <a:pt x="2914" y="116"/>
                  <a:pt x="2923" y="115"/>
                  <a:pt x="2923" y="108"/>
                </a:cubicBezTo>
                <a:cubicBezTo>
                  <a:pt x="2934" y="107"/>
                  <a:pt x="2928" y="96"/>
                  <a:pt x="2939" y="96"/>
                </a:cubicBezTo>
                <a:cubicBezTo>
                  <a:pt x="2944" y="85"/>
                  <a:pt x="2953" y="78"/>
                  <a:pt x="2960" y="68"/>
                </a:cubicBezTo>
                <a:cubicBezTo>
                  <a:pt x="2967" y="65"/>
                  <a:pt x="2968" y="59"/>
                  <a:pt x="2972" y="54"/>
                </a:cubicBezTo>
                <a:cubicBezTo>
                  <a:pt x="2978" y="51"/>
                  <a:pt x="2977" y="43"/>
                  <a:pt x="2984" y="40"/>
                </a:cubicBezTo>
                <a:cubicBezTo>
                  <a:pt x="2994" y="27"/>
                  <a:pt x="3002" y="13"/>
                  <a:pt x="3012" y="1"/>
                </a:cubicBezTo>
                <a:cubicBezTo>
                  <a:pt x="2998" y="1"/>
                  <a:pt x="2998" y="1"/>
                  <a:pt x="2998" y="1"/>
                </a:cubicBezTo>
                <a:cubicBezTo>
                  <a:pt x="2995" y="6"/>
                  <a:pt x="2993" y="11"/>
                  <a:pt x="2988" y="15"/>
                </a:cubicBezTo>
                <a:cubicBezTo>
                  <a:pt x="2981" y="16"/>
                  <a:pt x="2986" y="24"/>
                  <a:pt x="2981" y="25"/>
                </a:cubicBezTo>
                <a:cubicBezTo>
                  <a:pt x="2975" y="27"/>
                  <a:pt x="2974" y="33"/>
                  <a:pt x="2971" y="36"/>
                </a:cubicBezTo>
                <a:cubicBezTo>
                  <a:pt x="2960" y="50"/>
                  <a:pt x="2950" y="63"/>
                  <a:pt x="2938" y="75"/>
                </a:cubicBezTo>
                <a:cubicBezTo>
                  <a:pt x="2930" y="92"/>
                  <a:pt x="2910" y="100"/>
                  <a:pt x="2905" y="118"/>
                </a:cubicBezTo>
                <a:cubicBezTo>
                  <a:pt x="2895" y="122"/>
                  <a:pt x="2893" y="131"/>
                  <a:pt x="2885" y="136"/>
                </a:cubicBezTo>
                <a:cubicBezTo>
                  <a:pt x="2880" y="144"/>
                  <a:pt x="2878" y="153"/>
                  <a:pt x="2868" y="157"/>
                </a:cubicBezTo>
                <a:cubicBezTo>
                  <a:pt x="2869" y="168"/>
                  <a:pt x="2861" y="174"/>
                  <a:pt x="2855" y="181"/>
                </a:cubicBezTo>
                <a:cubicBezTo>
                  <a:pt x="2853" y="184"/>
                  <a:pt x="2856" y="191"/>
                  <a:pt x="2848" y="191"/>
                </a:cubicBezTo>
                <a:cubicBezTo>
                  <a:pt x="2849" y="194"/>
                  <a:pt x="2847" y="195"/>
                  <a:pt x="2847" y="197"/>
                </a:cubicBezTo>
                <a:cubicBezTo>
                  <a:pt x="2844" y="198"/>
                  <a:pt x="2843" y="202"/>
                  <a:pt x="2841" y="198"/>
                </a:cubicBezTo>
                <a:cubicBezTo>
                  <a:pt x="2855" y="179"/>
                  <a:pt x="2863" y="156"/>
                  <a:pt x="2883" y="140"/>
                </a:cubicBezTo>
                <a:cubicBezTo>
                  <a:pt x="2893" y="118"/>
                  <a:pt x="2910" y="100"/>
                  <a:pt x="2921" y="79"/>
                </a:cubicBezTo>
                <a:cubicBezTo>
                  <a:pt x="2933" y="59"/>
                  <a:pt x="2943" y="36"/>
                  <a:pt x="2959" y="18"/>
                </a:cubicBezTo>
                <a:cubicBezTo>
                  <a:pt x="2959" y="12"/>
                  <a:pt x="2962" y="7"/>
                  <a:pt x="2968" y="4"/>
                </a:cubicBezTo>
                <a:cubicBezTo>
                  <a:pt x="2967" y="3"/>
                  <a:pt x="2967" y="2"/>
                  <a:pt x="2968" y="1"/>
                </a:cubicBezTo>
                <a:cubicBezTo>
                  <a:pt x="2954" y="1"/>
                  <a:pt x="2954" y="1"/>
                  <a:pt x="2954" y="1"/>
                </a:cubicBezTo>
                <a:cubicBezTo>
                  <a:pt x="2951" y="7"/>
                  <a:pt x="2947" y="12"/>
                  <a:pt x="2944" y="18"/>
                </a:cubicBezTo>
                <a:cubicBezTo>
                  <a:pt x="2945" y="23"/>
                  <a:pt x="2935" y="22"/>
                  <a:pt x="2937" y="28"/>
                </a:cubicBezTo>
                <a:cubicBezTo>
                  <a:pt x="2930" y="29"/>
                  <a:pt x="2935" y="37"/>
                  <a:pt x="2930" y="39"/>
                </a:cubicBezTo>
                <a:cubicBezTo>
                  <a:pt x="2928" y="48"/>
                  <a:pt x="2918" y="52"/>
                  <a:pt x="2921" y="64"/>
                </a:cubicBezTo>
                <a:cubicBezTo>
                  <a:pt x="2908" y="66"/>
                  <a:pt x="2912" y="78"/>
                  <a:pt x="2904" y="82"/>
                </a:cubicBezTo>
                <a:cubicBezTo>
                  <a:pt x="2900" y="90"/>
                  <a:pt x="2898" y="100"/>
                  <a:pt x="2890" y="106"/>
                </a:cubicBezTo>
                <a:cubicBezTo>
                  <a:pt x="2888" y="115"/>
                  <a:pt x="2880" y="120"/>
                  <a:pt x="2877" y="129"/>
                </a:cubicBezTo>
                <a:cubicBezTo>
                  <a:pt x="2869" y="134"/>
                  <a:pt x="2867" y="144"/>
                  <a:pt x="2857" y="148"/>
                </a:cubicBezTo>
                <a:cubicBezTo>
                  <a:pt x="2859" y="155"/>
                  <a:pt x="2855" y="158"/>
                  <a:pt x="2851" y="161"/>
                </a:cubicBezTo>
                <a:cubicBezTo>
                  <a:pt x="2853" y="168"/>
                  <a:pt x="2844" y="169"/>
                  <a:pt x="2846" y="177"/>
                </a:cubicBezTo>
                <a:cubicBezTo>
                  <a:pt x="2837" y="178"/>
                  <a:pt x="2841" y="187"/>
                  <a:pt x="2833" y="188"/>
                </a:cubicBezTo>
                <a:cubicBezTo>
                  <a:pt x="2832" y="194"/>
                  <a:pt x="2829" y="198"/>
                  <a:pt x="2824" y="202"/>
                </a:cubicBezTo>
                <a:cubicBezTo>
                  <a:pt x="2819" y="212"/>
                  <a:pt x="2813" y="221"/>
                  <a:pt x="2806" y="229"/>
                </a:cubicBezTo>
                <a:cubicBezTo>
                  <a:pt x="2804" y="235"/>
                  <a:pt x="2796" y="236"/>
                  <a:pt x="2797" y="243"/>
                </a:cubicBezTo>
                <a:cubicBezTo>
                  <a:pt x="2793" y="247"/>
                  <a:pt x="2791" y="252"/>
                  <a:pt x="2788" y="256"/>
                </a:cubicBezTo>
                <a:cubicBezTo>
                  <a:pt x="2790" y="264"/>
                  <a:pt x="2777" y="261"/>
                  <a:pt x="2781" y="269"/>
                </a:cubicBezTo>
                <a:cubicBezTo>
                  <a:pt x="2777" y="273"/>
                  <a:pt x="2774" y="278"/>
                  <a:pt x="2772" y="283"/>
                </a:cubicBezTo>
                <a:cubicBezTo>
                  <a:pt x="2762" y="289"/>
                  <a:pt x="2756" y="299"/>
                  <a:pt x="2754" y="310"/>
                </a:cubicBezTo>
                <a:cubicBezTo>
                  <a:pt x="2746" y="318"/>
                  <a:pt x="2742" y="328"/>
                  <a:pt x="2736" y="338"/>
                </a:cubicBezTo>
                <a:cubicBezTo>
                  <a:pt x="2734" y="343"/>
                  <a:pt x="2731" y="348"/>
                  <a:pt x="2727" y="351"/>
                </a:cubicBezTo>
                <a:cubicBezTo>
                  <a:pt x="2728" y="355"/>
                  <a:pt x="2727" y="358"/>
                  <a:pt x="2726" y="360"/>
                </a:cubicBezTo>
                <a:cubicBezTo>
                  <a:pt x="2723" y="361"/>
                  <a:pt x="2722" y="366"/>
                  <a:pt x="2720" y="362"/>
                </a:cubicBezTo>
                <a:cubicBezTo>
                  <a:pt x="2727" y="348"/>
                  <a:pt x="2731" y="333"/>
                  <a:pt x="2731" y="315"/>
                </a:cubicBezTo>
                <a:cubicBezTo>
                  <a:pt x="2737" y="312"/>
                  <a:pt x="2737" y="306"/>
                  <a:pt x="2737" y="299"/>
                </a:cubicBezTo>
                <a:cubicBezTo>
                  <a:pt x="2748" y="297"/>
                  <a:pt x="2743" y="283"/>
                  <a:pt x="2754" y="281"/>
                </a:cubicBezTo>
                <a:cubicBezTo>
                  <a:pt x="2754" y="273"/>
                  <a:pt x="2757" y="266"/>
                  <a:pt x="2762" y="262"/>
                </a:cubicBezTo>
                <a:cubicBezTo>
                  <a:pt x="2762" y="253"/>
                  <a:pt x="2765" y="247"/>
                  <a:pt x="2770" y="242"/>
                </a:cubicBezTo>
                <a:cubicBezTo>
                  <a:pt x="2772" y="236"/>
                  <a:pt x="2776" y="230"/>
                  <a:pt x="2781" y="225"/>
                </a:cubicBezTo>
                <a:cubicBezTo>
                  <a:pt x="2778" y="214"/>
                  <a:pt x="2792" y="214"/>
                  <a:pt x="2789" y="203"/>
                </a:cubicBezTo>
                <a:cubicBezTo>
                  <a:pt x="2795" y="199"/>
                  <a:pt x="2796" y="191"/>
                  <a:pt x="2800" y="186"/>
                </a:cubicBezTo>
                <a:cubicBezTo>
                  <a:pt x="2804" y="181"/>
                  <a:pt x="2805" y="173"/>
                  <a:pt x="2811" y="169"/>
                </a:cubicBezTo>
                <a:cubicBezTo>
                  <a:pt x="2820" y="157"/>
                  <a:pt x="2825" y="144"/>
                  <a:pt x="2834" y="132"/>
                </a:cubicBezTo>
                <a:cubicBezTo>
                  <a:pt x="2834" y="128"/>
                  <a:pt x="2836" y="125"/>
                  <a:pt x="2841" y="124"/>
                </a:cubicBezTo>
                <a:cubicBezTo>
                  <a:pt x="2840" y="120"/>
                  <a:pt x="2842" y="117"/>
                  <a:pt x="2845" y="115"/>
                </a:cubicBezTo>
                <a:cubicBezTo>
                  <a:pt x="2847" y="108"/>
                  <a:pt x="2851" y="102"/>
                  <a:pt x="2856" y="98"/>
                </a:cubicBezTo>
                <a:cubicBezTo>
                  <a:pt x="2862" y="84"/>
                  <a:pt x="2873" y="74"/>
                  <a:pt x="2878" y="61"/>
                </a:cubicBezTo>
                <a:cubicBezTo>
                  <a:pt x="2890" y="52"/>
                  <a:pt x="2891" y="36"/>
                  <a:pt x="2901" y="27"/>
                </a:cubicBezTo>
                <a:cubicBezTo>
                  <a:pt x="2899" y="21"/>
                  <a:pt x="2904" y="20"/>
                  <a:pt x="2905" y="17"/>
                </a:cubicBezTo>
                <a:cubicBezTo>
                  <a:pt x="2905" y="13"/>
                  <a:pt x="2909" y="11"/>
                  <a:pt x="2909" y="7"/>
                </a:cubicBezTo>
                <a:cubicBezTo>
                  <a:pt x="2912" y="6"/>
                  <a:pt x="2913" y="3"/>
                  <a:pt x="2915" y="1"/>
                </a:cubicBezTo>
                <a:cubicBezTo>
                  <a:pt x="2899" y="1"/>
                  <a:pt x="2899" y="1"/>
                  <a:pt x="2899" y="1"/>
                </a:cubicBezTo>
                <a:cubicBezTo>
                  <a:pt x="2897" y="17"/>
                  <a:pt x="2882" y="26"/>
                  <a:pt x="2881" y="43"/>
                </a:cubicBezTo>
                <a:cubicBezTo>
                  <a:pt x="2875" y="43"/>
                  <a:pt x="2876" y="48"/>
                  <a:pt x="2873" y="50"/>
                </a:cubicBezTo>
                <a:cubicBezTo>
                  <a:pt x="2870" y="52"/>
                  <a:pt x="2867" y="56"/>
                  <a:pt x="2867" y="60"/>
                </a:cubicBezTo>
                <a:cubicBezTo>
                  <a:pt x="2863" y="67"/>
                  <a:pt x="2856" y="71"/>
                  <a:pt x="2856" y="80"/>
                </a:cubicBezTo>
                <a:cubicBezTo>
                  <a:pt x="2843" y="90"/>
                  <a:pt x="2840" y="105"/>
                  <a:pt x="2831" y="118"/>
                </a:cubicBezTo>
                <a:cubicBezTo>
                  <a:pt x="2824" y="122"/>
                  <a:pt x="2823" y="131"/>
                  <a:pt x="2817" y="135"/>
                </a:cubicBezTo>
                <a:cubicBezTo>
                  <a:pt x="2818" y="140"/>
                  <a:pt x="2816" y="143"/>
                  <a:pt x="2813" y="145"/>
                </a:cubicBezTo>
                <a:cubicBezTo>
                  <a:pt x="2806" y="145"/>
                  <a:pt x="2811" y="154"/>
                  <a:pt x="2806" y="155"/>
                </a:cubicBezTo>
                <a:cubicBezTo>
                  <a:pt x="2807" y="165"/>
                  <a:pt x="2795" y="166"/>
                  <a:pt x="2795" y="175"/>
                </a:cubicBezTo>
                <a:cubicBezTo>
                  <a:pt x="2795" y="179"/>
                  <a:pt x="2789" y="180"/>
                  <a:pt x="2788" y="182"/>
                </a:cubicBezTo>
                <a:cubicBezTo>
                  <a:pt x="2791" y="190"/>
                  <a:pt x="2783" y="189"/>
                  <a:pt x="2784" y="195"/>
                </a:cubicBezTo>
                <a:cubicBezTo>
                  <a:pt x="2778" y="200"/>
                  <a:pt x="2777" y="209"/>
                  <a:pt x="2773" y="215"/>
                </a:cubicBezTo>
                <a:cubicBezTo>
                  <a:pt x="2770" y="222"/>
                  <a:pt x="2761" y="224"/>
                  <a:pt x="2763" y="235"/>
                </a:cubicBezTo>
                <a:cubicBezTo>
                  <a:pt x="2753" y="246"/>
                  <a:pt x="2748" y="261"/>
                  <a:pt x="2741" y="275"/>
                </a:cubicBezTo>
                <a:cubicBezTo>
                  <a:pt x="2742" y="279"/>
                  <a:pt x="2734" y="278"/>
                  <a:pt x="2737" y="284"/>
                </a:cubicBezTo>
                <a:cubicBezTo>
                  <a:pt x="2738" y="290"/>
                  <a:pt x="2728" y="288"/>
                  <a:pt x="2730" y="295"/>
                </a:cubicBezTo>
                <a:cubicBezTo>
                  <a:pt x="2726" y="301"/>
                  <a:pt x="2725" y="309"/>
                  <a:pt x="2720" y="314"/>
                </a:cubicBezTo>
                <a:cubicBezTo>
                  <a:pt x="2723" y="323"/>
                  <a:pt x="2716" y="326"/>
                  <a:pt x="2721" y="335"/>
                </a:cubicBezTo>
                <a:cubicBezTo>
                  <a:pt x="2713" y="340"/>
                  <a:pt x="2713" y="350"/>
                  <a:pt x="2710" y="358"/>
                </a:cubicBezTo>
                <a:cubicBezTo>
                  <a:pt x="2705" y="364"/>
                  <a:pt x="2709" y="376"/>
                  <a:pt x="2700" y="380"/>
                </a:cubicBezTo>
                <a:cubicBezTo>
                  <a:pt x="2698" y="400"/>
                  <a:pt x="2687" y="412"/>
                  <a:pt x="2687" y="433"/>
                </a:cubicBezTo>
                <a:cubicBezTo>
                  <a:pt x="2684" y="436"/>
                  <a:pt x="2683" y="440"/>
                  <a:pt x="2684" y="446"/>
                </a:cubicBezTo>
                <a:cubicBezTo>
                  <a:pt x="2676" y="445"/>
                  <a:pt x="2689" y="459"/>
                  <a:pt x="2680" y="458"/>
                </a:cubicBezTo>
                <a:cubicBezTo>
                  <a:pt x="2680" y="463"/>
                  <a:pt x="2678" y="466"/>
                  <a:pt x="2677" y="471"/>
                </a:cubicBezTo>
                <a:cubicBezTo>
                  <a:pt x="2673" y="473"/>
                  <a:pt x="2679" y="482"/>
                  <a:pt x="2674" y="483"/>
                </a:cubicBezTo>
                <a:cubicBezTo>
                  <a:pt x="2668" y="485"/>
                  <a:pt x="2674" y="493"/>
                  <a:pt x="2670" y="496"/>
                </a:cubicBezTo>
                <a:cubicBezTo>
                  <a:pt x="2670" y="500"/>
                  <a:pt x="2667" y="504"/>
                  <a:pt x="2667" y="508"/>
                </a:cubicBezTo>
                <a:cubicBezTo>
                  <a:pt x="2668" y="520"/>
                  <a:pt x="2659" y="525"/>
                  <a:pt x="2664" y="538"/>
                </a:cubicBezTo>
                <a:cubicBezTo>
                  <a:pt x="2660" y="542"/>
                  <a:pt x="2655" y="546"/>
                  <a:pt x="2658" y="554"/>
                </a:cubicBezTo>
                <a:cubicBezTo>
                  <a:pt x="2655" y="555"/>
                  <a:pt x="2655" y="557"/>
                  <a:pt x="2653" y="558"/>
                </a:cubicBezTo>
                <a:cubicBezTo>
                  <a:pt x="2652" y="556"/>
                  <a:pt x="2652" y="553"/>
                  <a:pt x="2649" y="553"/>
                </a:cubicBezTo>
                <a:cubicBezTo>
                  <a:pt x="2649" y="559"/>
                  <a:pt x="2656" y="569"/>
                  <a:pt x="2650" y="571"/>
                </a:cubicBezTo>
                <a:cubicBezTo>
                  <a:pt x="2646" y="535"/>
                  <a:pt x="2621" y="495"/>
                  <a:pt x="2635" y="467"/>
                </a:cubicBezTo>
                <a:cubicBezTo>
                  <a:pt x="2621" y="466"/>
                  <a:pt x="2630" y="443"/>
                  <a:pt x="2623" y="437"/>
                </a:cubicBezTo>
                <a:cubicBezTo>
                  <a:pt x="2628" y="431"/>
                  <a:pt x="2624" y="420"/>
                  <a:pt x="2630" y="415"/>
                </a:cubicBezTo>
                <a:cubicBezTo>
                  <a:pt x="2623" y="391"/>
                  <a:pt x="2635" y="381"/>
                  <a:pt x="2631" y="359"/>
                </a:cubicBezTo>
                <a:cubicBezTo>
                  <a:pt x="2637" y="353"/>
                  <a:pt x="2631" y="339"/>
                  <a:pt x="2634" y="332"/>
                </a:cubicBezTo>
                <a:cubicBezTo>
                  <a:pt x="2634" y="322"/>
                  <a:pt x="2636" y="313"/>
                  <a:pt x="2638" y="304"/>
                </a:cubicBezTo>
                <a:cubicBezTo>
                  <a:pt x="2636" y="294"/>
                  <a:pt x="2641" y="287"/>
                  <a:pt x="2641" y="277"/>
                </a:cubicBezTo>
                <a:cubicBezTo>
                  <a:pt x="2645" y="270"/>
                  <a:pt x="2642" y="258"/>
                  <a:pt x="2648" y="252"/>
                </a:cubicBezTo>
                <a:cubicBezTo>
                  <a:pt x="2651" y="234"/>
                  <a:pt x="2660" y="220"/>
                  <a:pt x="2665" y="204"/>
                </a:cubicBezTo>
                <a:cubicBezTo>
                  <a:pt x="2671" y="199"/>
                  <a:pt x="2667" y="186"/>
                  <a:pt x="2675" y="181"/>
                </a:cubicBezTo>
                <a:cubicBezTo>
                  <a:pt x="2678" y="173"/>
                  <a:pt x="2679" y="164"/>
                  <a:pt x="2685" y="159"/>
                </a:cubicBezTo>
                <a:cubicBezTo>
                  <a:pt x="2685" y="148"/>
                  <a:pt x="2696" y="146"/>
                  <a:pt x="2692" y="134"/>
                </a:cubicBezTo>
                <a:cubicBezTo>
                  <a:pt x="2700" y="129"/>
                  <a:pt x="2699" y="119"/>
                  <a:pt x="2702" y="111"/>
                </a:cubicBezTo>
                <a:cubicBezTo>
                  <a:pt x="2707" y="104"/>
                  <a:pt x="2705" y="93"/>
                  <a:pt x="2712" y="88"/>
                </a:cubicBezTo>
                <a:cubicBezTo>
                  <a:pt x="2709" y="81"/>
                  <a:pt x="2717" y="81"/>
                  <a:pt x="2719" y="78"/>
                </a:cubicBezTo>
                <a:cubicBezTo>
                  <a:pt x="2714" y="70"/>
                  <a:pt x="2722" y="70"/>
                  <a:pt x="2723" y="65"/>
                </a:cubicBezTo>
                <a:cubicBezTo>
                  <a:pt x="2728" y="64"/>
                  <a:pt x="2723" y="55"/>
                  <a:pt x="2726" y="53"/>
                </a:cubicBezTo>
                <a:cubicBezTo>
                  <a:pt x="2730" y="50"/>
                  <a:pt x="2732" y="47"/>
                  <a:pt x="2733" y="43"/>
                </a:cubicBezTo>
                <a:cubicBezTo>
                  <a:pt x="2738" y="36"/>
                  <a:pt x="2737" y="26"/>
                  <a:pt x="2743" y="20"/>
                </a:cubicBezTo>
                <a:cubicBezTo>
                  <a:pt x="2743" y="12"/>
                  <a:pt x="2747" y="7"/>
                  <a:pt x="2749" y="1"/>
                </a:cubicBezTo>
                <a:cubicBezTo>
                  <a:pt x="2735" y="1"/>
                  <a:pt x="2735" y="1"/>
                  <a:pt x="2735" y="1"/>
                </a:cubicBezTo>
                <a:cubicBezTo>
                  <a:pt x="2733" y="5"/>
                  <a:pt x="2736" y="12"/>
                  <a:pt x="2730" y="14"/>
                </a:cubicBezTo>
                <a:cubicBezTo>
                  <a:pt x="2729" y="27"/>
                  <a:pt x="2720" y="35"/>
                  <a:pt x="2719" y="48"/>
                </a:cubicBezTo>
                <a:cubicBezTo>
                  <a:pt x="2714" y="51"/>
                  <a:pt x="2713" y="57"/>
                  <a:pt x="2714" y="64"/>
                </a:cubicBezTo>
                <a:cubicBezTo>
                  <a:pt x="2705" y="66"/>
                  <a:pt x="2705" y="74"/>
                  <a:pt x="2705" y="81"/>
                </a:cubicBezTo>
                <a:cubicBezTo>
                  <a:pt x="2697" y="82"/>
                  <a:pt x="2700" y="90"/>
                  <a:pt x="2696" y="94"/>
                </a:cubicBezTo>
                <a:cubicBezTo>
                  <a:pt x="2694" y="99"/>
                  <a:pt x="2695" y="107"/>
                  <a:pt x="2690" y="110"/>
                </a:cubicBezTo>
                <a:cubicBezTo>
                  <a:pt x="2691" y="117"/>
                  <a:pt x="2682" y="118"/>
                  <a:pt x="2685" y="126"/>
                </a:cubicBezTo>
                <a:cubicBezTo>
                  <a:pt x="2683" y="133"/>
                  <a:pt x="2678" y="136"/>
                  <a:pt x="2680" y="145"/>
                </a:cubicBezTo>
                <a:cubicBezTo>
                  <a:pt x="2673" y="155"/>
                  <a:pt x="2670" y="166"/>
                  <a:pt x="2665" y="177"/>
                </a:cubicBezTo>
                <a:cubicBezTo>
                  <a:pt x="2662" y="182"/>
                  <a:pt x="2663" y="189"/>
                  <a:pt x="2660" y="193"/>
                </a:cubicBezTo>
                <a:cubicBezTo>
                  <a:pt x="2660" y="197"/>
                  <a:pt x="2657" y="198"/>
                  <a:pt x="2655" y="200"/>
                </a:cubicBezTo>
                <a:cubicBezTo>
                  <a:pt x="2655" y="203"/>
                  <a:pt x="2652" y="208"/>
                  <a:pt x="2650" y="204"/>
                </a:cubicBezTo>
                <a:cubicBezTo>
                  <a:pt x="2664" y="181"/>
                  <a:pt x="2663" y="149"/>
                  <a:pt x="2676" y="125"/>
                </a:cubicBezTo>
                <a:cubicBezTo>
                  <a:pt x="2674" y="116"/>
                  <a:pt x="2683" y="114"/>
                  <a:pt x="2680" y="104"/>
                </a:cubicBezTo>
                <a:cubicBezTo>
                  <a:pt x="2684" y="98"/>
                  <a:pt x="2684" y="90"/>
                  <a:pt x="2688" y="84"/>
                </a:cubicBezTo>
                <a:cubicBezTo>
                  <a:pt x="2684" y="74"/>
                  <a:pt x="2693" y="71"/>
                  <a:pt x="2693" y="63"/>
                </a:cubicBezTo>
                <a:cubicBezTo>
                  <a:pt x="2694" y="56"/>
                  <a:pt x="2694" y="47"/>
                  <a:pt x="2697" y="41"/>
                </a:cubicBezTo>
                <a:cubicBezTo>
                  <a:pt x="2702" y="40"/>
                  <a:pt x="2697" y="33"/>
                  <a:pt x="2701" y="31"/>
                </a:cubicBezTo>
                <a:cubicBezTo>
                  <a:pt x="2701" y="27"/>
                  <a:pt x="2704" y="25"/>
                  <a:pt x="2702" y="19"/>
                </a:cubicBezTo>
                <a:cubicBezTo>
                  <a:pt x="2706" y="14"/>
                  <a:pt x="2706" y="6"/>
                  <a:pt x="2709" y="1"/>
                </a:cubicBezTo>
                <a:cubicBezTo>
                  <a:pt x="2697" y="1"/>
                  <a:pt x="2697" y="1"/>
                  <a:pt x="2697" y="1"/>
                </a:cubicBezTo>
                <a:cubicBezTo>
                  <a:pt x="2695" y="8"/>
                  <a:pt x="2693" y="15"/>
                  <a:pt x="2690" y="22"/>
                </a:cubicBezTo>
                <a:cubicBezTo>
                  <a:pt x="2685" y="32"/>
                  <a:pt x="2688" y="48"/>
                  <a:pt x="2679" y="56"/>
                </a:cubicBezTo>
                <a:cubicBezTo>
                  <a:pt x="2680" y="71"/>
                  <a:pt x="2675" y="81"/>
                  <a:pt x="2672" y="93"/>
                </a:cubicBezTo>
                <a:cubicBezTo>
                  <a:pt x="2671" y="107"/>
                  <a:pt x="2660" y="115"/>
                  <a:pt x="2662" y="131"/>
                </a:cubicBezTo>
                <a:cubicBezTo>
                  <a:pt x="2654" y="139"/>
                  <a:pt x="2653" y="153"/>
                  <a:pt x="2651" y="166"/>
                </a:cubicBezTo>
                <a:cubicBezTo>
                  <a:pt x="2649" y="171"/>
                  <a:pt x="2642" y="177"/>
                  <a:pt x="2648" y="181"/>
                </a:cubicBezTo>
                <a:cubicBezTo>
                  <a:pt x="2645" y="186"/>
                  <a:pt x="2642" y="192"/>
                  <a:pt x="2640" y="197"/>
                </a:cubicBezTo>
                <a:cubicBezTo>
                  <a:pt x="2647" y="198"/>
                  <a:pt x="2636" y="206"/>
                  <a:pt x="2640" y="212"/>
                </a:cubicBezTo>
                <a:cubicBezTo>
                  <a:pt x="2634" y="216"/>
                  <a:pt x="2638" y="226"/>
                  <a:pt x="2635" y="231"/>
                </a:cubicBezTo>
                <a:cubicBezTo>
                  <a:pt x="2634" y="238"/>
                  <a:pt x="2631" y="243"/>
                  <a:pt x="2633" y="252"/>
                </a:cubicBezTo>
                <a:cubicBezTo>
                  <a:pt x="2624" y="254"/>
                  <a:pt x="2633" y="267"/>
                  <a:pt x="2625" y="268"/>
                </a:cubicBezTo>
                <a:cubicBezTo>
                  <a:pt x="2627" y="256"/>
                  <a:pt x="2623" y="240"/>
                  <a:pt x="2627" y="235"/>
                </a:cubicBezTo>
                <a:cubicBezTo>
                  <a:pt x="2627" y="235"/>
                  <a:pt x="2628" y="226"/>
                  <a:pt x="2628" y="226"/>
                </a:cubicBezTo>
                <a:cubicBezTo>
                  <a:pt x="2628" y="217"/>
                  <a:pt x="2628" y="212"/>
                  <a:pt x="2626" y="203"/>
                </a:cubicBezTo>
                <a:cubicBezTo>
                  <a:pt x="2636" y="201"/>
                  <a:pt x="2626" y="199"/>
                  <a:pt x="2630" y="191"/>
                </a:cubicBezTo>
                <a:cubicBezTo>
                  <a:pt x="2637" y="189"/>
                  <a:pt x="2632" y="179"/>
                  <a:pt x="2635" y="175"/>
                </a:cubicBezTo>
                <a:cubicBezTo>
                  <a:pt x="2637" y="163"/>
                  <a:pt x="2637" y="150"/>
                  <a:pt x="2643" y="141"/>
                </a:cubicBezTo>
                <a:cubicBezTo>
                  <a:pt x="2646" y="130"/>
                  <a:pt x="2644" y="115"/>
                  <a:pt x="2651" y="106"/>
                </a:cubicBezTo>
                <a:cubicBezTo>
                  <a:pt x="2648" y="98"/>
                  <a:pt x="2653" y="94"/>
                  <a:pt x="2653" y="88"/>
                </a:cubicBezTo>
                <a:cubicBezTo>
                  <a:pt x="2659" y="84"/>
                  <a:pt x="2651" y="72"/>
                  <a:pt x="2658" y="69"/>
                </a:cubicBezTo>
                <a:cubicBezTo>
                  <a:pt x="2661" y="45"/>
                  <a:pt x="2668" y="24"/>
                  <a:pt x="2674" y="1"/>
                </a:cubicBezTo>
                <a:cubicBezTo>
                  <a:pt x="2674" y="1"/>
                  <a:pt x="2674" y="1"/>
                  <a:pt x="2674" y="1"/>
                </a:cubicBezTo>
                <a:cubicBezTo>
                  <a:pt x="2662" y="1"/>
                  <a:pt x="2662" y="1"/>
                  <a:pt x="2662" y="1"/>
                </a:cubicBezTo>
                <a:cubicBezTo>
                  <a:pt x="2661" y="10"/>
                  <a:pt x="2660" y="19"/>
                  <a:pt x="2656" y="26"/>
                </a:cubicBezTo>
                <a:cubicBezTo>
                  <a:pt x="2652" y="42"/>
                  <a:pt x="2651" y="60"/>
                  <a:pt x="2645" y="75"/>
                </a:cubicBezTo>
                <a:cubicBezTo>
                  <a:pt x="2640" y="90"/>
                  <a:pt x="2639" y="107"/>
                  <a:pt x="2633" y="122"/>
                </a:cubicBezTo>
                <a:cubicBezTo>
                  <a:pt x="2634" y="131"/>
                  <a:pt x="2628" y="136"/>
                  <a:pt x="2630" y="146"/>
                </a:cubicBezTo>
                <a:cubicBezTo>
                  <a:pt x="2625" y="153"/>
                  <a:pt x="2627" y="165"/>
                  <a:pt x="2623" y="171"/>
                </a:cubicBezTo>
                <a:cubicBezTo>
                  <a:pt x="2614" y="203"/>
                  <a:pt x="2615" y="242"/>
                  <a:pt x="2611" y="277"/>
                </a:cubicBezTo>
                <a:cubicBezTo>
                  <a:pt x="2612" y="291"/>
                  <a:pt x="2613" y="306"/>
                  <a:pt x="2614" y="321"/>
                </a:cubicBezTo>
                <a:cubicBezTo>
                  <a:pt x="2613" y="330"/>
                  <a:pt x="2617" y="328"/>
                  <a:pt x="2614" y="336"/>
                </a:cubicBezTo>
                <a:cubicBezTo>
                  <a:pt x="2608" y="339"/>
                  <a:pt x="2621" y="355"/>
                  <a:pt x="2609" y="354"/>
                </a:cubicBezTo>
                <a:cubicBezTo>
                  <a:pt x="2607" y="319"/>
                  <a:pt x="2606" y="283"/>
                  <a:pt x="2595" y="242"/>
                </a:cubicBezTo>
                <a:cubicBezTo>
                  <a:pt x="2592" y="233"/>
                  <a:pt x="2603" y="234"/>
                  <a:pt x="2598" y="224"/>
                </a:cubicBezTo>
                <a:cubicBezTo>
                  <a:pt x="2594" y="215"/>
                  <a:pt x="2597" y="210"/>
                  <a:pt x="2597" y="203"/>
                </a:cubicBezTo>
                <a:cubicBezTo>
                  <a:pt x="2595" y="189"/>
                  <a:pt x="2597" y="177"/>
                  <a:pt x="2598" y="164"/>
                </a:cubicBezTo>
                <a:cubicBezTo>
                  <a:pt x="2596" y="150"/>
                  <a:pt x="2601" y="140"/>
                  <a:pt x="2599" y="126"/>
                </a:cubicBezTo>
                <a:cubicBezTo>
                  <a:pt x="2605" y="116"/>
                  <a:pt x="2602" y="100"/>
                  <a:pt x="2610" y="91"/>
                </a:cubicBezTo>
                <a:cubicBezTo>
                  <a:pt x="2605" y="81"/>
                  <a:pt x="2612" y="78"/>
                  <a:pt x="2608" y="68"/>
                </a:cubicBezTo>
                <a:cubicBezTo>
                  <a:pt x="2613" y="57"/>
                  <a:pt x="2617" y="44"/>
                  <a:pt x="2618" y="30"/>
                </a:cubicBezTo>
                <a:cubicBezTo>
                  <a:pt x="2620" y="21"/>
                  <a:pt x="2623" y="11"/>
                  <a:pt x="2624" y="1"/>
                </a:cubicBezTo>
                <a:cubicBezTo>
                  <a:pt x="2613" y="1"/>
                  <a:pt x="2613" y="1"/>
                  <a:pt x="2613" y="1"/>
                </a:cubicBezTo>
                <a:cubicBezTo>
                  <a:pt x="2613" y="2"/>
                  <a:pt x="2613" y="3"/>
                  <a:pt x="2613" y="5"/>
                </a:cubicBezTo>
                <a:cubicBezTo>
                  <a:pt x="2609" y="6"/>
                  <a:pt x="2614" y="13"/>
                  <a:pt x="2609" y="14"/>
                </a:cubicBezTo>
                <a:cubicBezTo>
                  <a:pt x="2610" y="19"/>
                  <a:pt x="2607" y="21"/>
                  <a:pt x="2608" y="26"/>
                </a:cubicBezTo>
                <a:cubicBezTo>
                  <a:pt x="2605" y="31"/>
                  <a:pt x="2603" y="38"/>
                  <a:pt x="2603" y="45"/>
                </a:cubicBezTo>
                <a:cubicBezTo>
                  <a:pt x="2600" y="57"/>
                  <a:pt x="2596" y="70"/>
                  <a:pt x="2596" y="85"/>
                </a:cubicBezTo>
                <a:cubicBezTo>
                  <a:pt x="2587" y="80"/>
                  <a:pt x="2593" y="65"/>
                  <a:pt x="2591" y="56"/>
                </a:cubicBezTo>
                <a:cubicBezTo>
                  <a:pt x="2590" y="47"/>
                  <a:pt x="2595" y="41"/>
                  <a:pt x="2591" y="30"/>
                </a:cubicBezTo>
                <a:cubicBezTo>
                  <a:pt x="2594" y="22"/>
                  <a:pt x="2592" y="12"/>
                  <a:pt x="2595" y="5"/>
                </a:cubicBezTo>
                <a:cubicBezTo>
                  <a:pt x="2594" y="3"/>
                  <a:pt x="2594" y="2"/>
                  <a:pt x="2594" y="1"/>
                </a:cubicBezTo>
                <a:cubicBezTo>
                  <a:pt x="2584" y="1"/>
                  <a:pt x="2584" y="1"/>
                  <a:pt x="2584" y="1"/>
                </a:cubicBezTo>
                <a:cubicBezTo>
                  <a:pt x="2584" y="6"/>
                  <a:pt x="2584" y="12"/>
                  <a:pt x="2583" y="17"/>
                </a:cubicBezTo>
                <a:cubicBezTo>
                  <a:pt x="2585" y="36"/>
                  <a:pt x="2576" y="46"/>
                  <a:pt x="2581" y="67"/>
                </a:cubicBezTo>
                <a:cubicBezTo>
                  <a:pt x="2570" y="67"/>
                  <a:pt x="2579" y="53"/>
                  <a:pt x="2573" y="42"/>
                </a:cubicBezTo>
                <a:cubicBezTo>
                  <a:pt x="2577" y="36"/>
                  <a:pt x="2573" y="24"/>
                  <a:pt x="2577" y="18"/>
                </a:cubicBezTo>
                <a:cubicBezTo>
                  <a:pt x="2579" y="13"/>
                  <a:pt x="2580" y="6"/>
                  <a:pt x="2581" y="1"/>
                </a:cubicBezTo>
                <a:cubicBezTo>
                  <a:pt x="2567" y="1"/>
                  <a:pt x="2567" y="1"/>
                  <a:pt x="2567" y="1"/>
                </a:cubicBezTo>
                <a:cubicBezTo>
                  <a:pt x="2565" y="5"/>
                  <a:pt x="2563" y="10"/>
                  <a:pt x="2565" y="17"/>
                </a:cubicBezTo>
                <a:cubicBezTo>
                  <a:pt x="2565" y="22"/>
                  <a:pt x="2562" y="25"/>
                  <a:pt x="2562" y="30"/>
                </a:cubicBezTo>
                <a:cubicBezTo>
                  <a:pt x="2567" y="35"/>
                  <a:pt x="2557" y="42"/>
                  <a:pt x="2564" y="41"/>
                </a:cubicBezTo>
                <a:cubicBezTo>
                  <a:pt x="2562" y="50"/>
                  <a:pt x="2560" y="58"/>
                  <a:pt x="2564" y="71"/>
                </a:cubicBezTo>
                <a:cubicBezTo>
                  <a:pt x="2565" y="76"/>
                  <a:pt x="2557" y="76"/>
                  <a:pt x="2561" y="83"/>
                </a:cubicBezTo>
                <a:cubicBezTo>
                  <a:pt x="2560" y="88"/>
                  <a:pt x="2567" y="97"/>
                  <a:pt x="2561" y="98"/>
                </a:cubicBezTo>
                <a:cubicBezTo>
                  <a:pt x="2558" y="85"/>
                  <a:pt x="2555" y="71"/>
                  <a:pt x="2553" y="58"/>
                </a:cubicBezTo>
                <a:cubicBezTo>
                  <a:pt x="2558" y="55"/>
                  <a:pt x="2549" y="42"/>
                  <a:pt x="2555" y="40"/>
                </a:cubicBezTo>
                <a:cubicBezTo>
                  <a:pt x="2557" y="34"/>
                  <a:pt x="2553" y="26"/>
                  <a:pt x="2557" y="22"/>
                </a:cubicBezTo>
                <a:cubicBezTo>
                  <a:pt x="2555" y="11"/>
                  <a:pt x="2554" y="6"/>
                  <a:pt x="2554" y="1"/>
                </a:cubicBezTo>
                <a:cubicBezTo>
                  <a:pt x="2521" y="1"/>
                  <a:pt x="2521" y="1"/>
                  <a:pt x="2521" y="1"/>
                </a:cubicBezTo>
                <a:cubicBezTo>
                  <a:pt x="2527" y="26"/>
                  <a:pt x="2532" y="47"/>
                  <a:pt x="2543" y="69"/>
                </a:cubicBezTo>
                <a:cubicBezTo>
                  <a:pt x="2544" y="74"/>
                  <a:pt x="2544" y="78"/>
                  <a:pt x="2542" y="81"/>
                </a:cubicBezTo>
                <a:cubicBezTo>
                  <a:pt x="2540" y="88"/>
                  <a:pt x="2552" y="90"/>
                  <a:pt x="2545" y="92"/>
                </a:cubicBezTo>
                <a:cubicBezTo>
                  <a:pt x="2546" y="97"/>
                  <a:pt x="2547" y="102"/>
                  <a:pt x="2548" y="106"/>
                </a:cubicBezTo>
                <a:cubicBezTo>
                  <a:pt x="2547" y="111"/>
                  <a:pt x="2554" y="121"/>
                  <a:pt x="2548" y="121"/>
                </a:cubicBezTo>
                <a:cubicBezTo>
                  <a:pt x="2543" y="98"/>
                  <a:pt x="2536" y="91"/>
                  <a:pt x="2532" y="74"/>
                </a:cubicBezTo>
                <a:cubicBezTo>
                  <a:pt x="2530" y="64"/>
                  <a:pt x="2528" y="53"/>
                  <a:pt x="2526" y="43"/>
                </a:cubicBezTo>
                <a:cubicBezTo>
                  <a:pt x="2517" y="31"/>
                  <a:pt x="2519" y="24"/>
                  <a:pt x="2511" y="10"/>
                </a:cubicBezTo>
                <a:cubicBezTo>
                  <a:pt x="2510" y="6"/>
                  <a:pt x="2510" y="3"/>
                  <a:pt x="2508" y="1"/>
                </a:cubicBezTo>
                <a:cubicBezTo>
                  <a:pt x="2495" y="1"/>
                  <a:pt x="2495" y="1"/>
                  <a:pt x="2495" y="1"/>
                </a:cubicBezTo>
                <a:cubicBezTo>
                  <a:pt x="2498" y="3"/>
                  <a:pt x="2502" y="0"/>
                  <a:pt x="2498" y="7"/>
                </a:cubicBezTo>
                <a:cubicBezTo>
                  <a:pt x="2501" y="9"/>
                  <a:pt x="2502" y="13"/>
                  <a:pt x="2503" y="18"/>
                </a:cubicBezTo>
                <a:cubicBezTo>
                  <a:pt x="2507" y="23"/>
                  <a:pt x="2505" y="31"/>
                  <a:pt x="2513" y="37"/>
                </a:cubicBezTo>
                <a:cubicBezTo>
                  <a:pt x="2519" y="72"/>
                  <a:pt x="2531" y="98"/>
                  <a:pt x="2540" y="129"/>
                </a:cubicBezTo>
                <a:cubicBezTo>
                  <a:pt x="2545" y="150"/>
                  <a:pt x="2549" y="172"/>
                  <a:pt x="2553" y="194"/>
                </a:cubicBezTo>
                <a:cubicBezTo>
                  <a:pt x="2555" y="206"/>
                  <a:pt x="2562" y="209"/>
                  <a:pt x="2562" y="222"/>
                </a:cubicBezTo>
                <a:cubicBezTo>
                  <a:pt x="2564" y="228"/>
                  <a:pt x="2564" y="233"/>
                  <a:pt x="2562" y="237"/>
                </a:cubicBezTo>
                <a:cubicBezTo>
                  <a:pt x="2564" y="239"/>
                  <a:pt x="2568" y="244"/>
                  <a:pt x="2564" y="245"/>
                </a:cubicBezTo>
                <a:cubicBezTo>
                  <a:pt x="2566" y="254"/>
                  <a:pt x="2574" y="254"/>
                  <a:pt x="2574" y="267"/>
                </a:cubicBezTo>
                <a:cubicBezTo>
                  <a:pt x="2578" y="287"/>
                  <a:pt x="2582" y="307"/>
                  <a:pt x="2586" y="326"/>
                </a:cubicBezTo>
                <a:cubicBezTo>
                  <a:pt x="2593" y="342"/>
                  <a:pt x="2590" y="356"/>
                  <a:pt x="2596" y="378"/>
                </a:cubicBezTo>
                <a:cubicBezTo>
                  <a:pt x="2589" y="375"/>
                  <a:pt x="2589" y="362"/>
                  <a:pt x="2583" y="357"/>
                </a:cubicBezTo>
                <a:cubicBezTo>
                  <a:pt x="2580" y="350"/>
                  <a:pt x="2572" y="341"/>
                  <a:pt x="2576" y="334"/>
                </a:cubicBezTo>
                <a:cubicBezTo>
                  <a:pt x="2572" y="318"/>
                  <a:pt x="2561" y="297"/>
                  <a:pt x="2563" y="284"/>
                </a:cubicBezTo>
                <a:cubicBezTo>
                  <a:pt x="2556" y="273"/>
                  <a:pt x="2556" y="252"/>
                  <a:pt x="2547" y="237"/>
                </a:cubicBezTo>
                <a:cubicBezTo>
                  <a:pt x="2543" y="217"/>
                  <a:pt x="2533" y="206"/>
                  <a:pt x="2531" y="184"/>
                </a:cubicBezTo>
                <a:cubicBezTo>
                  <a:pt x="2526" y="179"/>
                  <a:pt x="2524" y="171"/>
                  <a:pt x="2521" y="165"/>
                </a:cubicBezTo>
                <a:cubicBezTo>
                  <a:pt x="2514" y="164"/>
                  <a:pt x="2518" y="147"/>
                  <a:pt x="2511" y="146"/>
                </a:cubicBezTo>
                <a:cubicBezTo>
                  <a:pt x="2508" y="140"/>
                  <a:pt x="2506" y="132"/>
                  <a:pt x="2502" y="128"/>
                </a:cubicBezTo>
                <a:cubicBezTo>
                  <a:pt x="2499" y="120"/>
                  <a:pt x="2497" y="112"/>
                  <a:pt x="2492" y="109"/>
                </a:cubicBezTo>
                <a:cubicBezTo>
                  <a:pt x="2487" y="95"/>
                  <a:pt x="2478" y="85"/>
                  <a:pt x="2473" y="71"/>
                </a:cubicBezTo>
                <a:cubicBezTo>
                  <a:pt x="2471" y="62"/>
                  <a:pt x="2466" y="58"/>
                  <a:pt x="2463" y="53"/>
                </a:cubicBezTo>
                <a:cubicBezTo>
                  <a:pt x="2461" y="45"/>
                  <a:pt x="2459" y="39"/>
                  <a:pt x="2454" y="37"/>
                </a:cubicBezTo>
                <a:cubicBezTo>
                  <a:pt x="2451" y="20"/>
                  <a:pt x="2443" y="11"/>
                  <a:pt x="2435" y="1"/>
                </a:cubicBezTo>
                <a:cubicBezTo>
                  <a:pt x="2424" y="1"/>
                  <a:pt x="2424" y="1"/>
                  <a:pt x="2424" y="1"/>
                </a:cubicBezTo>
                <a:cubicBezTo>
                  <a:pt x="2425" y="2"/>
                  <a:pt x="2425" y="3"/>
                  <a:pt x="2426" y="4"/>
                </a:cubicBezTo>
                <a:cubicBezTo>
                  <a:pt x="2428" y="15"/>
                  <a:pt x="2435" y="17"/>
                  <a:pt x="2440" y="25"/>
                </a:cubicBezTo>
                <a:cubicBezTo>
                  <a:pt x="2441" y="28"/>
                  <a:pt x="2441" y="33"/>
                  <a:pt x="2444" y="33"/>
                </a:cubicBezTo>
                <a:cubicBezTo>
                  <a:pt x="2445" y="36"/>
                  <a:pt x="2441" y="38"/>
                  <a:pt x="2445" y="38"/>
                </a:cubicBezTo>
                <a:cubicBezTo>
                  <a:pt x="2447" y="46"/>
                  <a:pt x="2450" y="52"/>
                  <a:pt x="2454" y="54"/>
                </a:cubicBezTo>
                <a:cubicBezTo>
                  <a:pt x="2455" y="74"/>
                  <a:pt x="2468" y="76"/>
                  <a:pt x="2471" y="92"/>
                </a:cubicBezTo>
                <a:cubicBezTo>
                  <a:pt x="2479" y="102"/>
                  <a:pt x="2483" y="116"/>
                  <a:pt x="2490" y="127"/>
                </a:cubicBezTo>
                <a:cubicBezTo>
                  <a:pt x="2490" y="136"/>
                  <a:pt x="2496" y="137"/>
                  <a:pt x="2499" y="143"/>
                </a:cubicBezTo>
                <a:cubicBezTo>
                  <a:pt x="2504" y="146"/>
                  <a:pt x="2503" y="159"/>
                  <a:pt x="2508" y="162"/>
                </a:cubicBezTo>
                <a:cubicBezTo>
                  <a:pt x="2519" y="186"/>
                  <a:pt x="2531" y="218"/>
                  <a:pt x="2538" y="236"/>
                </a:cubicBezTo>
                <a:cubicBezTo>
                  <a:pt x="2544" y="248"/>
                  <a:pt x="2545" y="267"/>
                  <a:pt x="2552" y="277"/>
                </a:cubicBezTo>
                <a:cubicBezTo>
                  <a:pt x="2554" y="285"/>
                  <a:pt x="2555" y="292"/>
                  <a:pt x="2557" y="300"/>
                </a:cubicBezTo>
                <a:cubicBezTo>
                  <a:pt x="2560" y="302"/>
                  <a:pt x="2567" y="317"/>
                  <a:pt x="2561" y="320"/>
                </a:cubicBezTo>
                <a:cubicBezTo>
                  <a:pt x="2561" y="311"/>
                  <a:pt x="2552" y="316"/>
                  <a:pt x="2552" y="307"/>
                </a:cubicBezTo>
                <a:cubicBezTo>
                  <a:pt x="2554" y="295"/>
                  <a:pt x="2543" y="303"/>
                  <a:pt x="2544" y="294"/>
                </a:cubicBezTo>
                <a:cubicBezTo>
                  <a:pt x="2538" y="286"/>
                  <a:pt x="2543" y="279"/>
                  <a:pt x="2538" y="265"/>
                </a:cubicBezTo>
                <a:cubicBezTo>
                  <a:pt x="2532" y="267"/>
                  <a:pt x="2535" y="255"/>
                  <a:pt x="2532" y="251"/>
                </a:cubicBezTo>
                <a:cubicBezTo>
                  <a:pt x="2531" y="246"/>
                  <a:pt x="2530" y="240"/>
                  <a:pt x="2529" y="234"/>
                </a:cubicBezTo>
                <a:cubicBezTo>
                  <a:pt x="2522" y="222"/>
                  <a:pt x="2517" y="205"/>
                  <a:pt x="2511" y="191"/>
                </a:cubicBezTo>
                <a:cubicBezTo>
                  <a:pt x="2506" y="188"/>
                  <a:pt x="2507" y="175"/>
                  <a:pt x="2502" y="172"/>
                </a:cubicBezTo>
                <a:cubicBezTo>
                  <a:pt x="2500" y="168"/>
                  <a:pt x="2501" y="161"/>
                  <a:pt x="2496" y="161"/>
                </a:cubicBezTo>
                <a:cubicBezTo>
                  <a:pt x="2495" y="157"/>
                  <a:pt x="2495" y="150"/>
                  <a:pt x="2491" y="150"/>
                </a:cubicBezTo>
                <a:cubicBezTo>
                  <a:pt x="2487" y="133"/>
                  <a:pt x="2479" y="122"/>
                  <a:pt x="2471" y="110"/>
                </a:cubicBezTo>
                <a:cubicBezTo>
                  <a:pt x="2466" y="95"/>
                  <a:pt x="2458" y="84"/>
                  <a:pt x="2451" y="70"/>
                </a:cubicBezTo>
                <a:cubicBezTo>
                  <a:pt x="2448" y="64"/>
                  <a:pt x="2443" y="60"/>
                  <a:pt x="2440" y="54"/>
                </a:cubicBezTo>
                <a:cubicBezTo>
                  <a:pt x="2439" y="49"/>
                  <a:pt x="2435" y="49"/>
                  <a:pt x="2434" y="43"/>
                </a:cubicBezTo>
                <a:cubicBezTo>
                  <a:pt x="2430" y="44"/>
                  <a:pt x="2431" y="36"/>
                  <a:pt x="2427" y="36"/>
                </a:cubicBezTo>
                <a:cubicBezTo>
                  <a:pt x="2422" y="20"/>
                  <a:pt x="2408" y="17"/>
                  <a:pt x="2403" y="3"/>
                </a:cubicBezTo>
                <a:cubicBezTo>
                  <a:pt x="2401" y="2"/>
                  <a:pt x="2400" y="2"/>
                  <a:pt x="2399" y="1"/>
                </a:cubicBezTo>
                <a:cubicBezTo>
                  <a:pt x="2388" y="1"/>
                  <a:pt x="2388" y="1"/>
                  <a:pt x="2388" y="1"/>
                </a:cubicBezTo>
                <a:cubicBezTo>
                  <a:pt x="2391" y="4"/>
                  <a:pt x="2394" y="7"/>
                  <a:pt x="2396" y="13"/>
                </a:cubicBezTo>
                <a:cubicBezTo>
                  <a:pt x="2399" y="13"/>
                  <a:pt x="2400" y="17"/>
                  <a:pt x="2400" y="21"/>
                </a:cubicBezTo>
                <a:cubicBezTo>
                  <a:pt x="2404" y="21"/>
                  <a:pt x="2407" y="23"/>
                  <a:pt x="2408" y="28"/>
                </a:cubicBezTo>
                <a:cubicBezTo>
                  <a:pt x="2414" y="30"/>
                  <a:pt x="2417" y="39"/>
                  <a:pt x="2422" y="43"/>
                </a:cubicBezTo>
                <a:cubicBezTo>
                  <a:pt x="2430" y="55"/>
                  <a:pt x="2439" y="66"/>
                  <a:pt x="2445" y="80"/>
                </a:cubicBezTo>
                <a:cubicBezTo>
                  <a:pt x="2450" y="83"/>
                  <a:pt x="2452" y="92"/>
                  <a:pt x="2457" y="95"/>
                </a:cubicBezTo>
                <a:cubicBezTo>
                  <a:pt x="2458" y="106"/>
                  <a:pt x="2465" y="108"/>
                  <a:pt x="2467" y="117"/>
                </a:cubicBezTo>
                <a:cubicBezTo>
                  <a:pt x="2474" y="129"/>
                  <a:pt x="2480" y="144"/>
                  <a:pt x="2487" y="157"/>
                </a:cubicBezTo>
                <a:cubicBezTo>
                  <a:pt x="2503" y="182"/>
                  <a:pt x="2512" y="215"/>
                  <a:pt x="2525" y="244"/>
                </a:cubicBezTo>
                <a:cubicBezTo>
                  <a:pt x="2526" y="251"/>
                  <a:pt x="2528" y="257"/>
                  <a:pt x="2529" y="264"/>
                </a:cubicBezTo>
                <a:cubicBezTo>
                  <a:pt x="2529" y="269"/>
                  <a:pt x="2540" y="277"/>
                  <a:pt x="2532" y="281"/>
                </a:cubicBezTo>
                <a:cubicBezTo>
                  <a:pt x="2526" y="263"/>
                  <a:pt x="2510" y="258"/>
                  <a:pt x="2506" y="236"/>
                </a:cubicBezTo>
                <a:cubicBezTo>
                  <a:pt x="2498" y="240"/>
                  <a:pt x="2499" y="231"/>
                  <a:pt x="2495" y="229"/>
                </a:cubicBezTo>
                <a:cubicBezTo>
                  <a:pt x="2491" y="227"/>
                  <a:pt x="2488" y="223"/>
                  <a:pt x="2485" y="220"/>
                </a:cubicBezTo>
                <a:cubicBezTo>
                  <a:pt x="2482" y="214"/>
                  <a:pt x="2481" y="208"/>
                  <a:pt x="2474" y="210"/>
                </a:cubicBezTo>
                <a:cubicBezTo>
                  <a:pt x="2473" y="203"/>
                  <a:pt x="2468" y="202"/>
                  <a:pt x="2465" y="197"/>
                </a:cubicBezTo>
                <a:cubicBezTo>
                  <a:pt x="2454" y="181"/>
                  <a:pt x="2440" y="169"/>
                  <a:pt x="2432" y="148"/>
                </a:cubicBezTo>
                <a:cubicBezTo>
                  <a:pt x="2426" y="144"/>
                  <a:pt x="2422" y="139"/>
                  <a:pt x="2420" y="132"/>
                </a:cubicBezTo>
                <a:cubicBezTo>
                  <a:pt x="2413" y="130"/>
                  <a:pt x="2411" y="121"/>
                  <a:pt x="2405" y="117"/>
                </a:cubicBezTo>
                <a:cubicBezTo>
                  <a:pt x="2400" y="101"/>
                  <a:pt x="2387" y="97"/>
                  <a:pt x="2380" y="84"/>
                </a:cubicBezTo>
                <a:cubicBezTo>
                  <a:pt x="2377" y="81"/>
                  <a:pt x="2375" y="77"/>
                  <a:pt x="2375" y="70"/>
                </a:cubicBezTo>
                <a:cubicBezTo>
                  <a:pt x="2368" y="71"/>
                  <a:pt x="2367" y="64"/>
                  <a:pt x="2366" y="57"/>
                </a:cubicBezTo>
                <a:cubicBezTo>
                  <a:pt x="2360" y="56"/>
                  <a:pt x="2357" y="51"/>
                  <a:pt x="2355" y="45"/>
                </a:cubicBezTo>
                <a:cubicBezTo>
                  <a:pt x="2351" y="45"/>
                  <a:pt x="2351" y="40"/>
                  <a:pt x="2348" y="40"/>
                </a:cubicBezTo>
                <a:cubicBezTo>
                  <a:pt x="2348" y="34"/>
                  <a:pt x="2343" y="35"/>
                  <a:pt x="2341" y="33"/>
                </a:cubicBezTo>
                <a:cubicBezTo>
                  <a:pt x="2346" y="25"/>
                  <a:pt x="2335" y="25"/>
                  <a:pt x="2334" y="16"/>
                </a:cubicBezTo>
                <a:cubicBezTo>
                  <a:pt x="2331" y="10"/>
                  <a:pt x="2326" y="7"/>
                  <a:pt x="2323" y="1"/>
                </a:cubicBezTo>
                <a:cubicBezTo>
                  <a:pt x="2310" y="1"/>
                  <a:pt x="2310" y="1"/>
                  <a:pt x="2310" y="1"/>
                </a:cubicBezTo>
                <a:cubicBezTo>
                  <a:pt x="2312" y="3"/>
                  <a:pt x="2314" y="6"/>
                  <a:pt x="2315" y="8"/>
                </a:cubicBezTo>
                <a:cubicBezTo>
                  <a:pt x="2326" y="20"/>
                  <a:pt x="2333" y="38"/>
                  <a:pt x="2344" y="50"/>
                </a:cubicBezTo>
                <a:cubicBezTo>
                  <a:pt x="2348" y="58"/>
                  <a:pt x="2354" y="62"/>
                  <a:pt x="2359" y="67"/>
                </a:cubicBezTo>
                <a:cubicBezTo>
                  <a:pt x="2363" y="76"/>
                  <a:pt x="2368" y="81"/>
                  <a:pt x="2372" y="88"/>
                </a:cubicBezTo>
                <a:cubicBezTo>
                  <a:pt x="2377" y="95"/>
                  <a:pt x="2382" y="101"/>
                  <a:pt x="2386" y="109"/>
                </a:cubicBezTo>
                <a:cubicBezTo>
                  <a:pt x="2390" y="111"/>
                  <a:pt x="2392" y="115"/>
                  <a:pt x="2394" y="120"/>
                </a:cubicBezTo>
                <a:cubicBezTo>
                  <a:pt x="2396" y="120"/>
                  <a:pt x="2404" y="127"/>
                  <a:pt x="2398" y="128"/>
                </a:cubicBezTo>
                <a:cubicBezTo>
                  <a:pt x="2392" y="121"/>
                  <a:pt x="2386" y="113"/>
                  <a:pt x="2379" y="108"/>
                </a:cubicBezTo>
                <a:cubicBezTo>
                  <a:pt x="2376" y="96"/>
                  <a:pt x="2369" y="92"/>
                  <a:pt x="2361" y="88"/>
                </a:cubicBezTo>
                <a:cubicBezTo>
                  <a:pt x="2356" y="79"/>
                  <a:pt x="2349" y="74"/>
                  <a:pt x="2342" y="68"/>
                </a:cubicBezTo>
                <a:cubicBezTo>
                  <a:pt x="2336" y="59"/>
                  <a:pt x="2328" y="54"/>
                  <a:pt x="2320" y="49"/>
                </a:cubicBezTo>
                <a:cubicBezTo>
                  <a:pt x="2307" y="30"/>
                  <a:pt x="2291" y="15"/>
                  <a:pt x="2275" y="1"/>
                </a:cubicBezTo>
                <a:cubicBezTo>
                  <a:pt x="2259" y="1"/>
                  <a:pt x="2259" y="1"/>
                  <a:pt x="2259" y="1"/>
                </a:cubicBezTo>
                <a:cubicBezTo>
                  <a:pt x="2259" y="1"/>
                  <a:pt x="2260" y="1"/>
                  <a:pt x="2260" y="2"/>
                </a:cubicBezTo>
                <a:cubicBezTo>
                  <a:pt x="2269" y="8"/>
                  <a:pt x="2277" y="16"/>
                  <a:pt x="2285" y="23"/>
                </a:cubicBezTo>
                <a:cubicBezTo>
                  <a:pt x="2298" y="44"/>
                  <a:pt x="2316" y="56"/>
                  <a:pt x="2331" y="73"/>
                </a:cubicBezTo>
                <a:cubicBezTo>
                  <a:pt x="2336" y="75"/>
                  <a:pt x="2338" y="82"/>
                  <a:pt x="2342" y="86"/>
                </a:cubicBezTo>
                <a:cubicBezTo>
                  <a:pt x="2349" y="85"/>
                  <a:pt x="2350" y="93"/>
                  <a:pt x="2356" y="95"/>
                </a:cubicBezTo>
                <a:cubicBezTo>
                  <a:pt x="2360" y="108"/>
                  <a:pt x="2372" y="110"/>
                  <a:pt x="2376" y="123"/>
                </a:cubicBezTo>
                <a:cubicBezTo>
                  <a:pt x="2395" y="136"/>
                  <a:pt x="2408" y="158"/>
                  <a:pt x="2427" y="169"/>
                </a:cubicBezTo>
                <a:cubicBezTo>
                  <a:pt x="2446" y="192"/>
                  <a:pt x="2465" y="217"/>
                  <a:pt x="2485" y="237"/>
                </a:cubicBezTo>
                <a:cubicBezTo>
                  <a:pt x="2490" y="243"/>
                  <a:pt x="2493" y="251"/>
                  <a:pt x="2498" y="256"/>
                </a:cubicBezTo>
                <a:cubicBezTo>
                  <a:pt x="2505" y="258"/>
                  <a:pt x="2506" y="269"/>
                  <a:pt x="2513" y="273"/>
                </a:cubicBezTo>
                <a:cubicBezTo>
                  <a:pt x="2521" y="288"/>
                  <a:pt x="2531" y="300"/>
                  <a:pt x="2542" y="312"/>
                </a:cubicBezTo>
                <a:cubicBezTo>
                  <a:pt x="2544" y="316"/>
                  <a:pt x="2541" y="329"/>
                  <a:pt x="2548" y="328"/>
                </a:cubicBezTo>
                <a:cubicBezTo>
                  <a:pt x="2547" y="325"/>
                  <a:pt x="2548" y="321"/>
                  <a:pt x="2550" y="325"/>
                </a:cubicBezTo>
                <a:cubicBezTo>
                  <a:pt x="2551" y="332"/>
                  <a:pt x="2556" y="333"/>
                  <a:pt x="2559" y="338"/>
                </a:cubicBezTo>
                <a:cubicBezTo>
                  <a:pt x="2560" y="345"/>
                  <a:pt x="2563" y="351"/>
                  <a:pt x="2568" y="354"/>
                </a:cubicBezTo>
                <a:cubicBezTo>
                  <a:pt x="2568" y="363"/>
                  <a:pt x="2578" y="358"/>
                  <a:pt x="2577" y="370"/>
                </a:cubicBezTo>
                <a:cubicBezTo>
                  <a:pt x="2577" y="375"/>
                  <a:pt x="2588" y="382"/>
                  <a:pt x="2580" y="387"/>
                </a:cubicBezTo>
                <a:cubicBezTo>
                  <a:pt x="2575" y="377"/>
                  <a:pt x="2569" y="369"/>
                  <a:pt x="2563" y="361"/>
                </a:cubicBezTo>
                <a:cubicBezTo>
                  <a:pt x="2561" y="355"/>
                  <a:pt x="2554" y="357"/>
                  <a:pt x="2555" y="348"/>
                </a:cubicBezTo>
                <a:cubicBezTo>
                  <a:pt x="2547" y="350"/>
                  <a:pt x="2554" y="332"/>
                  <a:pt x="2546" y="334"/>
                </a:cubicBezTo>
                <a:cubicBezTo>
                  <a:pt x="2546" y="336"/>
                  <a:pt x="2544" y="338"/>
                  <a:pt x="2543" y="335"/>
                </a:cubicBezTo>
                <a:cubicBezTo>
                  <a:pt x="2543" y="332"/>
                  <a:pt x="2540" y="332"/>
                  <a:pt x="2539" y="330"/>
                </a:cubicBezTo>
                <a:cubicBezTo>
                  <a:pt x="2538" y="324"/>
                  <a:pt x="2531" y="328"/>
                  <a:pt x="2531" y="320"/>
                </a:cubicBezTo>
                <a:cubicBezTo>
                  <a:pt x="2526" y="313"/>
                  <a:pt x="2520" y="308"/>
                  <a:pt x="2515" y="299"/>
                </a:cubicBezTo>
                <a:cubicBezTo>
                  <a:pt x="2508" y="295"/>
                  <a:pt x="2504" y="287"/>
                  <a:pt x="2499" y="279"/>
                </a:cubicBezTo>
                <a:cubicBezTo>
                  <a:pt x="2493" y="274"/>
                  <a:pt x="2488" y="267"/>
                  <a:pt x="2483" y="258"/>
                </a:cubicBezTo>
                <a:cubicBezTo>
                  <a:pt x="2463" y="246"/>
                  <a:pt x="2448" y="225"/>
                  <a:pt x="2429" y="210"/>
                </a:cubicBezTo>
                <a:cubicBezTo>
                  <a:pt x="2423" y="198"/>
                  <a:pt x="2413" y="191"/>
                  <a:pt x="2403" y="183"/>
                </a:cubicBezTo>
                <a:cubicBezTo>
                  <a:pt x="2400" y="177"/>
                  <a:pt x="2393" y="176"/>
                  <a:pt x="2391" y="167"/>
                </a:cubicBezTo>
                <a:cubicBezTo>
                  <a:pt x="2382" y="170"/>
                  <a:pt x="2382" y="159"/>
                  <a:pt x="2377" y="156"/>
                </a:cubicBezTo>
                <a:cubicBezTo>
                  <a:pt x="2355" y="145"/>
                  <a:pt x="2342" y="122"/>
                  <a:pt x="2321" y="111"/>
                </a:cubicBezTo>
                <a:cubicBezTo>
                  <a:pt x="2319" y="102"/>
                  <a:pt x="2312" y="101"/>
                  <a:pt x="2307" y="99"/>
                </a:cubicBezTo>
                <a:cubicBezTo>
                  <a:pt x="2305" y="90"/>
                  <a:pt x="2298" y="89"/>
                  <a:pt x="2292" y="87"/>
                </a:cubicBezTo>
                <a:cubicBezTo>
                  <a:pt x="2285" y="75"/>
                  <a:pt x="2274" y="70"/>
                  <a:pt x="2266" y="60"/>
                </a:cubicBezTo>
                <a:cubicBezTo>
                  <a:pt x="2263" y="60"/>
                  <a:pt x="2262" y="56"/>
                  <a:pt x="2262" y="52"/>
                </a:cubicBezTo>
                <a:cubicBezTo>
                  <a:pt x="2258" y="52"/>
                  <a:pt x="2255" y="52"/>
                  <a:pt x="2255" y="47"/>
                </a:cubicBezTo>
                <a:cubicBezTo>
                  <a:pt x="2248" y="46"/>
                  <a:pt x="2245" y="40"/>
                  <a:pt x="2241" y="35"/>
                </a:cubicBezTo>
                <a:cubicBezTo>
                  <a:pt x="2234" y="34"/>
                  <a:pt x="2234" y="22"/>
                  <a:pt x="2226" y="23"/>
                </a:cubicBezTo>
                <a:cubicBezTo>
                  <a:pt x="2225" y="15"/>
                  <a:pt x="2217" y="15"/>
                  <a:pt x="2214" y="8"/>
                </a:cubicBezTo>
                <a:cubicBezTo>
                  <a:pt x="2212" y="6"/>
                  <a:pt x="2210" y="3"/>
                  <a:pt x="2208" y="1"/>
                </a:cubicBezTo>
                <a:cubicBezTo>
                  <a:pt x="2192" y="1"/>
                  <a:pt x="2192" y="1"/>
                  <a:pt x="2192" y="1"/>
                </a:cubicBezTo>
                <a:cubicBezTo>
                  <a:pt x="2192" y="2"/>
                  <a:pt x="2192" y="2"/>
                  <a:pt x="2193" y="3"/>
                </a:cubicBezTo>
                <a:cubicBezTo>
                  <a:pt x="2202" y="10"/>
                  <a:pt x="2211" y="18"/>
                  <a:pt x="2218" y="28"/>
                </a:cubicBezTo>
                <a:cubicBezTo>
                  <a:pt x="2227" y="38"/>
                  <a:pt x="2236" y="45"/>
                  <a:pt x="2245" y="55"/>
                </a:cubicBezTo>
                <a:cubicBezTo>
                  <a:pt x="2263" y="70"/>
                  <a:pt x="2278" y="91"/>
                  <a:pt x="2299" y="103"/>
                </a:cubicBezTo>
                <a:cubicBezTo>
                  <a:pt x="2307" y="112"/>
                  <a:pt x="2315" y="120"/>
                  <a:pt x="2324" y="128"/>
                </a:cubicBezTo>
                <a:cubicBezTo>
                  <a:pt x="2327" y="128"/>
                  <a:pt x="2329" y="130"/>
                  <a:pt x="2331" y="132"/>
                </a:cubicBezTo>
                <a:cubicBezTo>
                  <a:pt x="2331" y="138"/>
                  <a:pt x="2336" y="137"/>
                  <a:pt x="2338" y="140"/>
                </a:cubicBezTo>
                <a:cubicBezTo>
                  <a:pt x="2344" y="143"/>
                  <a:pt x="2346" y="151"/>
                  <a:pt x="2353" y="152"/>
                </a:cubicBezTo>
                <a:cubicBezTo>
                  <a:pt x="2362" y="159"/>
                  <a:pt x="2369" y="169"/>
                  <a:pt x="2378" y="176"/>
                </a:cubicBezTo>
                <a:cubicBezTo>
                  <a:pt x="2385" y="177"/>
                  <a:pt x="2387" y="185"/>
                  <a:pt x="2392" y="188"/>
                </a:cubicBezTo>
                <a:cubicBezTo>
                  <a:pt x="2396" y="194"/>
                  <a:pt x="2402" y="196"/>
                  <a:pt x="2407" y="200"/>
                </a:cubicBezTo>
                <a:cubicBezTo>
                  <a:pt x="2414" y="210"/>
                  <a:pt x="2422" y="219"/>
                  <a:pt x="2432" y="224"/>
                </a:cubicBezTo>
                <a:cubicBezTo>
                  <a:pt x="2438" y="238"/>
                  <a:pt x="2450" y="243"/>
                  <a:pt x="2456" y="255"/>
                </a:cubicBezTo>
                <a:cubicBezTo>
                  <a:pt x="2468" y="257"/>
                  <a:pt x="2471" y="274"/>
                  <a:pt x="2484" y="276"/>
                </a:cubicBezTo>
                <a:cubicBezTo>
                  <a:pt x="2479" y="284"/>
                  <a:pt x="2490" y="283"/>
                  <a:pt x="2493" y="289"/>
                </a:cubicBezTo>
                <a:cubicBezTo>
                  <a:pt x="2493" y="293"/>
                  <a:pt x="2497" y="292"/>
                  <a:pt x="2497" y="297"/>
                </a:cubicBezTo>
                <a:cubicBezTo>
                  <a:pt x="2498" y="301"/>
                  <a:pt x="2505" y="298"/>
                  <a:pt x="2505" y="304"/>
                </a:cubicBezTo>
                <a:cubicBezTo>
                  <a:pt x="2512" y="314"/>
                  <a:pt x="2520" y="322"/>
                  <a:pt x="2526" y="336"/>
                </a:cubicBezTo>
                <a:cubicBezTo>
                  <a:pt x="2532" y="337"/>
                  <a:pt x="2537" y="341"/>
                  <a:pt x="2538" y="351"/>
                </a:cubicBezTo>
                <a:cubicBezTo>
                  <a:pt x="2544" y="352"/>
                  <a:pt x="2548" y="358"/>
                  <a:pt x="2550" y="366"/>
                </a:cubicBezTo>
                <a:cubicBezTo>
                  <a:pt x="2554" y="370"/>
                  <a:pt x="2560" y="370"/>
                  <a:pt x="2561" y="379"/>
                </a:cubicBezTo>
                <a:cubicBezTo>
                  <a:pt x="2567" y="381"/>
                  <a:pt x="2567" y="391"/>
                  <a:pt x="2573" y="394"/>
                </a:cubicBezTo>
                <a:cubicBezTo>
                  <a:pt x="2577" y="410"/>
                  <a:pt x="2591" y="413"/>
                  <a:pt x="2589" y="429"/>
                </a:cubicBezTo>
                <a:cubicBezTo>
                  <a:pt x="2591" y="435"/>
                  <a:pt x="2593" y="427"/>
                  <a:pt x="2595" y="431"/>
                </a:cubicBezTo>
                <a:cubicBezTo>
                  <a:pt x="2596" y="437"/>
                  <a:pt x="2600" y="437"/>
                  <a:pt x="2600" y="442"/>
                </a:cubicBezTo>
                <a:cubicBezTo>
                  <a:pt x="2604" y="444"/>
                  <a:pt x="2610" y="461"/>
                  <a:pt x="2605" y="465"/>
                </a:cubicBezTo>
                <a:cubicBezTo>
                  <a:pt x="2606" y="451"/>
                  <a:pt x="2592" y="454"/>
                  <a:pt x="2598" y="445"/>
                </a:cubicBezTo>
                <a:cubicBezTo>
                  <a:pt x="2589" y="447"/>
                  <a:pt x="2588" y="436"/>
                  <a:pt x="2585" y="427"/>
                </a:cubicBezTo>
                <a:cubicBezTo>
                  <a:pt x="2580" y="426"/>
                  <a:pt x="2579" y="418"/>
                  <a:pt x="2572" y="418"/>
                </a:cubicBezTo>
                <a:cubicBezTo>
                  <a:pt x="2568" y="414"/>
                  <a:pt x="2563" y="411"/>
                  <a:pt x="2560" y="406"/>
                </a:cubicBezTo>
                <a:cubicBezTo>
                  <a:pt x="2557" y="401"/>
                  <a:pt x="2552" y="399"/>
                  <a:pt x="2549" y="393"/>
                </a:cubicBezTo>
                <a:cubicBezTo>
                  <a:pt x="2546" y="393"/>
                  <a:pt x="2545" y="389"/>
                  <a:pt x="2544" y="385"/>
                </a:cubicBezTo>
                <a:cubicBezTo>
                  <a:pt x="2544" y="381"/>
                  <a:pt x="2539" y="383"/>
                  <a:pt x="2538" y="381"/>
                </a:cubicBezTo>
                <a:cubicBezTo>
                  <a:pt x="2527" y="376"/>
                  <a:pt x="2524" y="361"/>
                  <a:pt x="2513" y="359"/>
                </a:cubicBezTo>
                <a:cubicBezTo>
                  <a:pt x="2506" y="349"/>
                  <a:pt x="2497" y="342"/>
                  <a:pt x="2492" y="331"/>
                </a:cubicBezTo>
                <a:cubicBezTo>
                  <a:pt x="2470" y="316"/>
                  <a:pt x="2452" y="294"/>
                  <a:pt x="2431" y="278"/>
                </a:cubicBezTo>
                <a:cubicBezTo>
                  <a:pt x="2430" y="268"/>
                  <a:pt x="2418" y="276"/>
                  <a:pt x="2419" y="262"/>
                </a:cubicBezTo>
                <a:cubicBezTo>
                  <a:pt x="2409" y="265"/>
                  <a:pt x="2408" y="254"/>
                  <a:pt x="2402" y="251"/>
                </a:cubicBezTo>
                <a:cubicBezTo>
                  <a:pt x="2393" y="240"/>
                  <a:pt x="2380" y="235"/>
                  <a:pt x="2373" y="221"/>
                </a:cubicBezTo>
                <a:cubicBezTo>
                  <a:pt x="2367" y="222"/>
                  <a:pt x="2364" y="217"/>
                  <a:pt x="2359" y="215"/>
                </a:cubicBezTo>
                <a:cubicBezTo>
                  <a:pt x="2358" y="208"/>
                  <a:pt x="2348" y="213"/>
                  <a:pt x="2346" y="206"/>
                </a:cubicBezTo>
                <a:cubicBezTo>
                  <a:pt x="2339" y="209"/>
                  <a:pt x="2341" y="196"/>
                  <a:pt x="2333" y="200"/>
                </a:cubicBezTo>
                <a:cubicBezTo>
                  <a:pt x="2332" y="191"/>
                  <a:pt x="2324" y="194"/>
                  <a:pt x="2321" y="187"/>
                </a:cubicBezTo>
                <a:cubicBezTo>
                  <a:pt x="2312" y="182"/>
                  <a:pt x="2308" y="171"/>
                  <a:pt x="2297" y="169"/>
                </a:cubicBezTo>
                <a:cubicBezTo>
                  <a:pt x="2293" y="156"/>
                  <a:pt x="2278" y="160"/>
                  <a:pt x="2275" y="146"/>
                </a:cubicBezTo>
                <a:cubicBezTo>
                  <a:pt x="2265" y="143"/>
                  <a:pt x="2260" y="131"/>
                  <a:pt x="2250" y="128"/>
                </a:cubicBezTo>
                <a:cubicBezTo>
                  <a:pt x="2251" y="119"/>
                  <a:pt x="2241" y="124"/>
                  <a:pt x="2242" y="115"/>
                </a:cubicBezTo>
                <a:cubicBezTo>
                  <a:pt x="2232" y="119"/>
                  <a:pt x="2235" y="105"/>
                  <a:pt x="2228" y="106"/>
                </a:cubicBezTo>
                <a:cubicBezTo>
                  <a:pt x="2221" y="98"/>
                  <a:pt x="2214" y="90"/>
                  <a:pt x="2206" y="83"/>
                </a:cubicBezTo>
                <a:cubicBezTo>
                  <a:pt x="2204" y="78"/>
                  <a:pt x="2199" y="77"/>
                  <a:pt x="2195" y="74"/>
                </a:cubicBezTo>
                <a:cubicBezTo>
                  <a:pt x="2191" y="70"/>
                  <a:pt x="2189" y="63"/>
                  <a:pt x="2184" y="61"/>
                </a:cubicBezTo>
                <a:cubicBezTo>
                  <a:pt x="2185" y="64"/>
                  <a:pt x="2180" y="67"/>
                  <a:pt x="2185" y="67"/>
                </a:cubicBezTo>
                <a:cubicBezTo>
                  <a:pt x="2189" y="66"/>
                  <a:pt x="2188" y="71"/>
                  <a:pt x="2192" y="72"/>
                </a:cubicBezTo>
                <a:cubicBezTo>
                  <a:pt x="2191" y="83"/>
                  <a:pt x="2200" y="78"/>
                  <a:pt x="2201" y="87"/>
                </a:cubicBezTo>
                <a:cubicBezTo>
                  <a:pt x="2208" y="86"/>
                  <a:pt x="2207" y="97"/>
                  <a:pt x="2212" y="100"/>
                </a:cubicBezTo>
                <a:cubicBezTo>
                  <a:pt x="2222" y="98"/>
                  <a:pt x="2214" y="104"/>
                  <a:pt x="2220" y="110"/>
                </a:cubicBezTo>
                <a:cubicBezTo>
                  <a:pt x="2231" y="114"/>
                  <a:pt x="2235" y="127"/>
                  <a:pt x="2245" y="132"/>
                </a:cubicBezTo>
                <a:cubicBezTo>
                  <a:pt x="2253" y="140"/>
                  <a:pt x="2262" y="149"/>
                  <a:pt x="2271" y="156"/>
                </a:cubicBezTo>
                <a:cubicBezTo>
                  <a:pt x="2279" y="163"/>
                  <a:pt x="2287" y="171"/>
                  <a:pt x="2296" y="178"/>
                </a:cubicBezTo>
                <a:cubicBezTo>
                  <a:pt x="2298" y="184"/>
                  <a:pt x="2307" y="181"/>
                  <a:pt x="2307" y="190"/>
                </a:cubicBezTo>
                <a:cubicBezTo>
                  <a:pt x="2315" y="190"/>
                  <a:pt x="2315" y="201"/>
                  <a:pt x="2321" y="202"/>
                </a:cubicBezTo>
                <a:cubicBezTo>
                  <a:pt x="2325" y="207"/>
                  <a:pt x="2330" y="210"/>
                  <a:pt x="2335" y="211"/>
                </a:cubicBezTo>
                <a:cubicBezTo>
                  <a:pt x="2336" y="219"/>
                  <a:pt x="2345" y="216"/>
                  <a:pt x="2346" y="224"/>
                </a:cubicBezTo>
                <a:cubicBezTo>
                  <a:pt x="2355" y="221"/>
                  <a:pt x="2355" y="230"/>
                  <a:pt x="2362" y="229"/>
                </a:cubicBezTo>
                <a:cubicBezTo>
                  <a:pt x="2365" y="237"/>
                  <a:pt x="2373" y="235"/>
                  <a:pt x="2377" y="241"/>
                </a:cubicBezTo>
                <a:cubicBezTo>
                  <a:pt x="2379" y="249"/>
                  <a:pt x="2387" y="248"/>
                  <a:pt x="2389" y="257"/>
                </a:cubicBezTo>
                <a:cubicBezTo>
                  <a:pt x="2393" y="257"/>
                  <a:pt x="2393" y="262"/>
                  <a:pt x="2396" y="264"/>
                </a:cubicBezTo>
                <a:cubicBezTo>
                  <a:pt x="2400" y="265"/>
                  <a:pt x="2402" y="267"/>
                  <a:pt x="2403" y="271"/>
                </a:cubicBezTo>
                <a:cubicBezTo>
                  <a:pt x="2412" y="271"/>
                  <a:pt x="2413" y="282"/>
                  <a:pt x="2420" y="283"/>
                </a:cubicBezTo>
                <a:cubicBezTo>
                  <a:pt x="2424" y="290"/>
                  <a:pt x="2432" y="290"/>
                  <a:pt x="2435" y="298"/>
                </a:cubicBezTo>
                <a:cubicBezTo>
                  <a:pt x="2438" y="305"/>
                  <a:pt x="2448" y="302"/>
                  <a:pt x="2450" y="312"/>
                </a:cubicBezTo>
                <a:cubicBezTo>
                  <a:pt x="2455" y="317"/>
                  <a:pt x="2463" y="318"/>
                  <a:pt x="2465" y="327"/>
                </a:cubicBezTo>
                <a:cubicBezTo>
                  <a:pt x="2474" y="326"/>
                  <a:pt x="2472" y="342"/>
                  <a:pt x="2482" y="339"/>
                </a:cubicBezTo>
                <a:cubicBezTo>
                  <a:pt x="2484" y="348"/>
                  <a:pt x="2493" y="346"/>
                  <a:pt x="2494" y="357"/>
                </a:cubicBezTo>
                <a:cubicBezTo>
                  <a:pt x="2506" y="364"/>
                  <a:pt x="2513" y="378"/>
                  <a:pt x="2524" y="386"/>
                </a:cubicBezTo>
                <a:cubicBezTo>
                  <a:pt x="2530" y="389"/>
                  <a:pt x="2534" y="395"/>
                  <a:pt x="2539" y="401"/>
                </a:cubicBezTo>
                <a:cubicBezTo>
                  <a:pt x="2540" y="405"/>
                  <a:pt x="2546" y="402"/>
                  <a:pt x="2546" y="408"/>
                </a:cubicBezTo>
                <a:cubicBezTo>
                  <a:pt x="2551" y="407"/>
                  <a:pt x="2549" y="416"/>
                  <a:pt x="2554" y="416"/>
                </a:cubicBezTo>
                <a:cubicBezTo>
                  <a:pt x="2558" y="421"/>
                  <a:pt x="2564" y="425"/>
                  <a:pt x="2568" y="431"/>
                </a:cubicBezTo>
                <a:cubicBezTo>
                  <a:pt x="2573" y="430"/>
                  <a:pt x="2572" y="438"/>
                  <a:pt x="2576" y="438"/>
                </a:cubicBezTo>
                <a:cubicBezTo>
                  <a:pt x="2577" y="442"/>
                  <a:pt x="2581" y="443"/>
                  <a:pt x="2581" y="449"/>
                </a:cubicBezTo>
                <a:cubicBezTo>
                  <a:pt x="2592" y="457"/>
                  <a:pt x="2596" y="476"/>
                  <a:pt x="2606" y="485"/>
                </a:cubicBezTo>
                <a:cubicBezTo>
                  <a:pt x="2606" y="495"/>
                  <a:pt x="2612" y="495"/>
                  <a:pt x="2613" y="504"/>
                </a:cubicBezTo>
                <a:cubicBezTo>
                  <a:pt x="2615" y="512"/>
                  <a:pt x="2617" y="518"/>
                  <a:pt x="2622" y="520"/>
                </a:cubicBezTo>
                <a:cubicBezTo>
                  <a:pt x="2625" y="537"/>
                  <a:pt x="2630" y="550"/>
                  <a:pt x="2636" y="562"/>
                </a:cubicBezTo>
                <a:cubicBezTo>
                  <a:pt x="2634" y="570"/>
                  <a:pt x="2636" y="577"/>
                  <a:pt x="2641" y="585"/>
                </a:cubicBezTo>
                <a:cubicBezTo>
                  <a:pt x="2642" y="589"/>
                  <a:pt x="2643" y="594"/>
                  <a:pt x="2644" y="599"/>
                </a:cubicBezTo>
                <a:cubicBezTo>
                  <a:pt x="2646" y="603"/>
                  <a:pt x="2643" y="614"/>
                  <a:pt x="2649" y="612"/>
                </a:cubicBezTo>
                <a:cubicBezTo>
                  <a:pt x="2649" y="625"/>
                  <a:pt x="2652" y="624"/>
                  <a:pt x="2654" y="638"/>
                </a:cubicBezTo>
                <a:cubicBezTo>
                  <a:pt x="2654" y="649"/>
                  <a:pt x="2667" y="656"/>
                  <a:pt x="2656" y="661"/>
                </a:cubicBezTo>
                <a:cubicBezTo>
                  <a:pt x="2653" y="643"/>
                  <a:pt x="2645" y="631"/>
                  <a:pt x="2638" y="618"/>
                </a:cubicBezTo>
                <a:cubicBezTo>
                  <a:pt x="2632" y="603"/>
                  <a:pt x="2620" y="596"/>
                  <a:pt x="2616" y="578"/>
                </a:cubicBezTo>
                <a:cubicBezTo>
                  <a:pt x="2611" y="573"/>
                  <a:pt x="2608" y="565"/>
                  <a:pt x="2603" y="560"/>
                </a:cubicBezTo>
                <a:cubicBezTo>
                  <a:pt x="2601" y="550"/>
                  <a:pt x="2592" y="552"/>
                  <a:pt x="2591" y="541"/>
                </a:cubicBezTo>
                <a:cubicBezTo>
                  <a:pt x="2580" y="533"/>
                  <a:pt x="2570" y="523"/>
                  <a:pt x="2561" y="512"/>
                </a:cubicBezTo>
                <a:cubicBezTo>
                  <a:pt x="2542" y="493"/>
                  <a:pt x="2528" y="466"/>
                  <a:pt x="2509" y="445"/>
                </a:cubicBezTo>
                <a:cubicBezTo>
                  <a:pt x="2503" y="443"/>
                  <a:pt x="2503" y="430"/>
                  <a:pt x="2494" y="431"/>
                </a:cubicBezTo>
                <a:cubicBezTo>
                  <a:pt x="2492" y="422"/>
                  <a:pt x="2486" y="419"/>
                  <a:pt x="2482" y="412"/>
                </a:cubicBezTo>
                <a:cubicBezTo>
                  <a:pt x="2482" y="407"/>
                  <a:pt x="2477" y="408"/>
                  <a:pt x="2475" y="405"/>
                </a:cubicBezTo>
                <a:cubicBezTo>
                  <a:pt x="2474" y="400"/>
                  <a:pt x="2471" y="398"/>
                  <a:pt x="2467" y="398"/>
                </a:cubicBezTo>
                <a:cubicBezTo>
                  <a:pt x="2465" y="388"/>
                  <a:pt x="2458" y="387"/>
                  <a:pt x="2452" y="383"/>
                </a:cubicBezTo>
                <a:cubicBezTo>
                  <a:pt x="2446" y="375"/>
                  <a:pt x="2440" y="366"/>
                  <a:pt x="2433" y="360"/>
                </a:cubicBezTo>
                <a:cubicBezTo>
                  <a:pt x="2434" y="351"/>
                  <a:pt x="2424" y="356"/>
                  <a:pt x="2422" y="351"/>
                </a:cubicBezTo>
                <a:cubicBezTo>
                  <a:pt x="2421" y="342"/>
                  <a:pt x="2414" y="343"/>
                  <a:pt x="2413" y="335"/>
                </a:cubicBezTo>
                <a:cubicBezTo>
                  <a:pt x="2403" y="333"/>
                  <a:pt x="2400" y="319"/>
                  <a:pt x="2391" y="315"/>
                </a:cubicBezTo>
                <a:cubicBezTo>
                  <a:pt x="2385" y="316"/>
                  <a:pt x="2387" y="305"/>
                  <a:pt x="2381" y="306"/>
                </a:cubicBezTo>
                <a:cubicBezTo>
                  <a:pt x="2376" y="303"/>
                  <a:pt x="2375" y="295"/>
                  <a:pt x="2367" y="297"/>
                </a:cubicBezTo>
                <a:cubicBezTo>
                  <a:pt x="2368" y="287"/>
                  <a:pt x="2361" y="289"/>
                  <a:pt x="2356" y="287"/>
                </a:cubicBezTo>
                <a:cubicBezTo>
                  <a:pt x="2351" y="286"/>
                  <a:pt x="2354" y="273"/>
                  <a:pt x="2345" y="277"/>
                </a:cubicBezTo>
                <a:cubicBezTo>
                  <a:pt x="2344" y="270"/>
                  <a:pt x="2339" y="269"/>
                  <a:pt x="2335" y="268"/>
                </a:cubicBezTo>
                <a:cubicBezTo>
                  <a:pt x="2333" y="260"/>
                  <a:pt x="2327" y="259"/>
                  <a:pt x="2323" y="255"/>
                </a:cubicBezTo>
                <a:cubicBezTo>
                  <a:pt x="2321" y="249"/>
                  <a:pt x="2316" y="249"/>
                  <a:pt x="2312" y="245"/>
                </a:cubicBezTo>
                <a:cubicBezTo>
                  <a:pt x="2309" y="240"/>
                  <a:pt x="2305" y="237"/>
                  <a:pt x="2301" y="233"/>
                </a:cubicBezTo>
                <a:cubicBezTo>
                  <a:pt x="2293" y="226"/>
                  <a:pt x="2285" y="220"/>
                  <a:pt x="2277" y="214"/>
                </a:cubicBezTo>
                <a:cubicBezTo>
                  <a:pt x="2270" y="206"/>
                  <a:pt x="2262" y="202"/>
                  <a:pt x="2255" y="195"/>
                </a:cubicBezTo>
                <a:cubicBezTo>
                  <a:pt x="2246" y="189"/>
                  <a:pt x="2241" y="179"/>
                  <a:pt x="2233" y="173"/>
                </a:cubicBezTo>
                <a:cubicBezTo>
                  <a:pt x="2225" y="166"/>
                  <a:pt x="2218" y="157"/>
                  <a:pt x="2210" y="151"/>
                </a:cubicBezTo>
                <a:cubicBezTo>
                  <a:pt x="2205" y="141"/>
                  <a:pt x="2193" y="139"/>
                  <a:pt x="2188" y="128"/>
                </a:cubicBezTo>
                <a:cubicBezTo>
                  <a:pt x="2179" y="126"/>
                  <a:pt x="2173" y="116"/>
                  <a:pt x="2167" y="109"/>
                </a:cubicBezTo>
                <a:cubicBezTo>
                  <a:pt x="2162" y="107"/>
                  <a:pt x="2157" y="107"/>
                  <a:pt x="2156" y="99"/>
                </a:cubicBezTo>
                <a:cubicBezTo>
                  <a:pt x="2154" y="93"/>
                  <a:pt x="2145" y="96"/>
                  <a:pt x="2144" y="87"/>
                </a:cubicBezTo>
                <a:cubicBezTo>
                  <a:pt x="2137" y="80"/>
                  <a:pt x="2128" y="75"/>
                  <a:pt x="2125" y="61"/>
                </a:cubicBezTo>
                <a:cubicBezTo>
                  <a:pt x="2117" y="64"/>
                  <a:pt x="2120" y="51"/>
                  <a:pt x="2114" y="52"/>
                </a:cubicBezTo>
                <a:cubicBezTo>
                  <a:pt x="2110" y="52"/>
                  <a:pt x="2111" y="49"/>
                  <a:pt x="2113" y="46"/>
                </a:cubicBezTo>
                <a:cubicBezTo>
                  <a:pt x="2112" y="42"/>
                  <a:pt x="2107" y="44"/>
                  <a:pt x="2106" y="41"/>
                </a:cubicBezTo>
                <a:cubicBezTo>
                  <a:pt x="2103" y="23"/>
                  <a:pt x="2091" y="20"/>
                  <a:pt x="2089" y="1"/>
                </a:cubicBezTo>
                <a:cubicBezTo>
                  <a:pt x="2083" y="1"/>
                  <a:pt x="2083" y="1"/>
                  <a:pt x="2083" y="1"/>
                </a:cubicBezTo>
                <a:cubicBezTo>
                  <a:pt x="2085" y="5"/>
                  <a:pt x="2087" y="10"/>
                  <a:pt x="2089" y="15"/>
                </a:cubicBezTo>
                <a:cubicBezTo>
                  <a:pt x="2089" y="20"/>
                  <a:pt x="2091" y="24"/>
                  <a:pt x="2094" y="26"/>
                </a:cubicBezTo>
                <a:cubicBezTo>
                  <a:pt x="2098" y="27"/>
                  <a:pt x="2096" y="37"/>
                  <a:pt x="2102" y="36"/>
                </a:cubicBezTo>
                <a:cubicBezTo>
                  <a:pt x="2106" y="41"/>
                  <a:pt x="2095" y="48"/>
                  <a:pt x="2104" y="48"/>
                </a:cubicBezTo>
                <a:cubicBezTo>
                  <a:pt x="2111" y="47"/>
                  <a:pt x="2107" y="57"/>
                  <a:pt x="2106" y="59"/>
                </a:cubicBezTo>
                <a:cubicBezTo>
                  <a:pt x="2112" y="59"/>
                  <a:pt x="2114" y="65"/>
                  <a:pt x="2117" y="69"/>
                </a:cubicBezTo>
                <a:cubicBezTo>
                  <a:pt x="2120" y="73"/>
                  <a:pt x="2127" y="76"/>
                  <a:pt x="2126" y="85"/>
                </a:cubicBezTo>
                <a:cubicBezTo>
                  <a:pt x="2137" y="89"/>
                  <a:pt x="2141" y="102"/>
                  <a:pt x="2149" y="110"/>
                </a:cubicBezTo>
                <a:cubicBezTo>
                  <a:pt x="2155" y="121"/>
                  <a:pt x="2164" y="127"/>
                  <a:pt x="2167" y="141"/>
                </a:cubicBezTo>
                <a:cubicBezTo>
                  <a:pt x="2177" y="147"/>
                  <a:pt x="2181" y="161"/>
                  <a:pt x="2190" y="166"/>
                </a:cubicBezTo>
                <a:cubicBezTo>
                  <a:pt x="2194" y="170"/>
                  <a:pt x="2196" y="177"/>
                  <a:pt x="2201" y="179"/>
                </a:cubicBezTo>
                <a:cubicBezTo>
                  <a:pt x="2206" y="182"/>
                  <a:pt x="2205" y="193"/>
                  <a:pt x="2213" y="191"/>
                </a:cubicBezTo>
                <a:cubicBezTo>
                  <a:pt x="2214" y="195"/>
                  <a:pt x="2218" y="193"/>
                  <a:pt x="2220" y="196"/>
                </a:cubicBezTo>
                <a:cubicBezTo>
                  <a:pt x="2221" y="199"/>
                  <a:pt x="2221" y="204"/>
                  <a:pt x="2224" y="204"/>
                </a:cubicBezTo>
                <a:cubicBezTo>
                  <a:pt x="2227" y="210"/>
                  <a:pt x="2232" y="212"/>
                  <a:pt x="2236" y="216"/>
                </a:cubicBezTo>
                <a:cubicBezTo>
                  <a:pt x="2243" y="215"/>
                  <a:pt x="2242" y="227"/>
                  <a:pt x="2249" y="226"/>
                </a:cubicBezTo>
                <a:cubicBezTo>
                  <a:pt x="2249" y="230"/>
                  <a:pt x="2252" y="232"/>
                  <a:pt x="2254" y="234"/>
                </a:cubicBezTo>
                <a:cubicBezTo>
                  <a:pt x="2255" y="235"/>
                  <a:pt x="2259" y="236"/>
                  <a:pt x="2261" y="238"/>
                </a:cubicBezTo>
                <a:cubicBezTo>
                  <a:pt x="2268" y="246"/>
                  <a:pt x="2276" y="254"/>
                  <a:pt x="2283" y="263"/>
                </a:cubicBezTo>
                <a:cubicBezTo>
                  <a:pt x="2288" y="266"/>
                  <a:pt x="2290" y="273"/>
                  <a:pt x="2295" y="276"/>
                </a:cubicBezTo>
                <a:cubicBezTo>
                  <a:pt x="2297" y="282"/>
                  <a:pt x="2306" y="279"/>
                  <a:pt x="2306" y="288"/>
                </a:cubicBezTo>
                <a:cubicBezTo>
                  <a:pt x="2317" y="292"/>
                  <a:pt x="2321" y="305"/>
                  <a:pt x="2329" y="313"/>
                </a:cubicBezTo>
                <a:cubicBezTo>
                  <a:pt x="2338" y="320"/>
                  <a:pt x="2342" y="333"/>
                  <a:pt x="2352" y="338"/>
                </a:cubicBezTo>
                <a:cubicBezTo>
                  <a:pt x="2351" y="343"/>
                  <a:pt x="2355" y="344"/>
                  <a:pt x="2356" y="346"/>
                </a:cubicBezTo>
                <a:cubicBezTo>
                  <a:pt x="2358" y="348"/>
                  <a:pt x="2362" y="349"/>
                  <a:pt x="2363" y="351"/>
                </a:cubicBezTo>
                <a:cubicBezTo>
                  <a:pt x="2364" y="359"/>
                  <a:pt x="2371" y="358"/>
                  <a:pt x="2372" y="366"/>
                </a:cubicBezTo>
                <a:cubicBezTo>
                  <a:pt x="2377" y="369"/>
                  <a:pt x="2379" y="376"/>
                  <a:pt x="2384" y="379"/>
                </a:cubicBezTo>
                <a:cubicBezTo>
                  <a:pt x="2388" y="382"/>
                  <a:pt x="2388" y="393"/>
                  <a:pt x="2395" y="391"/>
                </a:cubicBezTo>
                <a:cubicBezTo>
                  <a:pt x="2397" y="399"/>
                  <a:pt x="2402" y="400"/>
                  <a:pt x="2406" y="404"/>
                </a:cubicBezTo>
                <a:cubicBezTo>
                  <a:pt x="2411" y="407"/>
                  <a:pt x="2410" y="418"/>
                  <a:pt x="2418" y="416"/>
                </a:cubicBezTo>
                <a:cubicBezTo>
                  <a:pt x="2426" y="424"/>
                  <a:pt x="2430" y="438"/>
                  <a:pt x="2440" y="441"/>
                </a:cubicBezTo>
                <a:cubicBezTo>
                  <a:pt x="2441" y="445"/>
                  <a:pt x="2443" y="447"/>
                  <a:pt x="2445" y="449"/>
                </a:cubicBezTo>
                <a:cubicBezTo>
                  <a:pt x="2446" y="453"/>
                  <a:pt x="2442" y="455"/>
                  <a:pt x="2446" y="455"/>
                </a:cubicBezTo>
                <a:cubicBezTo>
                  <a:pt x="2449" y="455"/>
                  <a:pt x="2451" y="457"/>
                  <a:pt x="2453" y="460"/>
                </a:cubicBezTo>
                <a:cubicBezTo>
                  <a:pt x="2453" y="463"/>
                  <a:pt x="2458" y="463"/>
                  <a:pt x="2454" y="465"/>
                </a:cubicBezTo>
                <a:cubicBezTo>
                  <a:pt x="2440" y="462"/>
                  <a:pt x="2436" y="443"/>
                  <a:pt x="2422" y="439"/>
                </a:cubicBezTo>
                <a:cubicBezTo>
                  <a:pt x="2421" y="436"/>
                  <a:pt x="2417" y="435"/>
                  <a:pt x="2417" y="428"/>
                </a:cubicBezTo>
                <a:cubicBezTo>
                  <a:pt x="2412" y="430"/>
                  <a:pt x="2409" y="428"/>
                  <a:pt x="2407" y="424"/>
                </a:cubicBezTo>
                <a:cubicBezTo>
                  <a:pt x="2404" y="417"/>
                  <a:pt x="2397" y="415"/>
                  <a:pt x="2393" y="410"/>
                </a:cubicBezTo>
                <a:cubicBezTo>
                  <a:pt x="2372" y="389"/>
                  <a:pt x="2351" y="370"/>
                  <a:pt x="2331" y="351"/>
                </a:cubicBezTo>
                <a:cubicBezTo>
                  <a:pt x="2309" y="333"/>
                  <a:pt x="2286" y="318"/>
                  <a:pt x="2266" y="296"/>
                </a:cubicBezTo>
                <a:cubicBezTo>
                  <a:pt x="2255" y="288"/>
                  <a:pt x="2245" y="279"/>
                  <a:pt x="2234" y="270"/>
                </a:cubicBezTo>
                <a:cubicBezTo>
                  <a:pt x="2226" y="270"/>
                  <a:pt x="2225" y="259"/>
                  <a:pt x="2217" y="259"/>
                </a:cubicBezTo>
                <a:cubicBezTo>
                  <a:pt x="2217" y="254"/>
                  <a:pt x="2214" y="252"/>
                  <a:pt x="2210" y="251"/>
                </a:cubicBezTo>
                <a:cubicBezTo>
                  <a:pt x="2211" y="242"/>
                  <a:pt x="2204" y="245"/>
                  <a:pt x="2202" y="241"/>
                </a:cubicBezTo>
                <a:cubicBezTo>
                  <a:pt x="2183" y="219"/>
                  <a:pt x="2161" y="202"/>
                  <a:pt x="2140" y="182"/>
                </a:cubicBezTo>
                <a:cubicBezTo>
                  <a:pt x="2128" y="175"/>
                  <a:pt x="2121" y="162"/>
                  <a:pt x="2108" y="156"/>
                </a:cubicBezTo>
                <a:cubicBezTo>
                  <a:pt x="2105" y="149"/>
                  <a:pt x="2100" y="144"/>
                  <a:pt x="2093" y="142"/>
                </a:cubicBezTo>
                <a:cubicBezTo>
                  <a:pt x="2093" y="137"/>
                  <a:pt x="2090" y="135"/>
                  <a:pt x="2086" y="134"/>
                </a:cubicBezTo>
                <a:cubicBezTo>
                  <a:pt x="2085" y="129"/>
                  <a:pt x="2082" y="125"/>
                  <a:pt x="2078" y="124"/>
                </a:cubicBezTo>
                <a:cubicBezTo>
                  <a:pt x="2058" y="103"/>
                  <a:pt x="2040" y="80"/>
                  <a:pt x="2021" y="59"/>
                </a:cubicBezTo>
                <a:cubicBezTo>
                  <a:pt x="2016" y="59"/>
                  <a:pt x="2017" y="51"/>
                  <a:pt x="2013" y="51"/>
                </a:cubicBezTo>
                <a:cubicBezTo>
                  <a:pt x="2013" y="46"/>
                  <a:pt x="2009" y="46"/>
                  <a:pt x="2008" y="40"/>
                </a:cubicBezTo>
                <a:cubicBezTo>
                  <a:pt x="2002" y="37"/>
                  <a:pt x="1999" y="30"/>
                  <a:pt x="1993" y="26"/>
                </a:cubicBezTo>
                <a:cubicBezTo>
                  <a:pt x="1991" y="16"/>
                  <a:pt x="1982" y="18"/>
                  <a:pt x="1981" y="7"/>
                </a:cubicBezTo>
                <a:cubicBezTo>
                  <a:pt x="1979" y="5"/>
                  <a:pt x="1978" y="3"/>
                  <a:pt x="1976" y="1"/>
                </a:cubicBezTo>
                <a:cubicBezTo>
                  <a:pt x="1971" y="1"/>
                  <a:pt x="1971" y="1"/>
                  <a:pt x="1971" y="1"/>
                </a:cubicBezTo>
                <a:cubicBezTo>
                  <a:pt x="1973" y="3"/>
                  <a:pt x="1975" y="7"/>
                  <a:pt x="1976" y="11"/>
                </a:cubicBezTo>
                <a:cubicBezTo>
                  <a:pt x="1980" y="11"/>
                  <a:pt x="1979" y="19"/>
                  <a:pt x="1983" y="19"/>
                </a:cubicBezTo>
                <a:cubicBezTo>
                  <a:pt x="1985" y="23"/>
                  <a:pt x="1988" y="23"/>
                  <a:pt x="1988" y="30"/>
                </a:cubicBezTo>
                <a:cubicBezTo>
                  <a:pt x="1999" y="38"/>
                  <a:pt x="2005" y="53"/>
                  <a:pt x="2015" y="63"/>
                </a:cubicBezTo>
                <a:cubicBezTo>
                  <a:pt x="2024" y="74"/>
                  <a:pt x="2034" y="85"/>
                  <a:pt x="2043" y="96"/>
                </a:cubicBezTo>
                <a:cubicBezTo>
                  <a:pt x="2054" y="105"/>
                  <a:pt x="2062" y="119"/>
                  <a:pt x="2073" y="128"/>
                </a:cubicBezTo>
                <a:cubicBezTo>
                  <a:pt x="2083" y="138"/>
                  <a:pt x="2090" y="151"/>
                  <a:pt x="2102" y="157"/>
                </a:cubicBezTo>
                <a:cubicBezTo>
                  <a:pt x="2104" y="168"/>
                  <a:pt x="2114" y="165"/>
                  <a:pt x="2117" y="172"/>
                </a:cubicBezTo>
                <a:cubicBezTo>
                  <a:pt x="2123" y="176"/>
                  <a:pt x="2126" y="184"/>
                  <a:pt x="2132" y="187"/>
                </a:cubicBezTo>
                <a:cubicBezTo>
                  <a:pt x="2141" y="198"/>
                  <a:pt x="2153" y="205"/>
                  <a:pt x="2162" y="217"/>
                </a:cubicBezTo>
                <a:cubicBezTo>
                  <a:pt x="2167" y="215"/>
                  <a:pt x="2166" y="222"/>
                  <a:pt x="2169" y="224"/>
                </a:cubicBezTo>
                <a:cubicBezTo>
                  <a:pt x="2170" y="225"/>
                  <a:pt x="2174" y="222"/>
                  <a:pt x="2175" y="223"/>
                </a:cubicBezTo>
                <a:cubicBezTo>
                  <a:pt x="2176" y="224"/>
                  <a:pt x="2175" y="229"/>
                  <a:pt x="2179" y="228"/>
                </a:cubicBezTo>
                <a:cubicBezTo>
                  <a:pt x="2183" y="235"/>
                  <a:pt x="2187" y="242"/>
                  <a:pt x="2194" y="246"/>
                </a:cubicBezTo>
                <a:cubicBezTo>
                  <a:pt x="2211" y="270"/>
                  <a:pt x="2234" y="283"/>
                  <a:pt x="2256" y="301"/>
                </a:cubicBezTo>
                <a:cubicBezTo>
                  <a:pt x="2262" y="304"/>
                  <a:pt x="2265" y="312"/>
                  <a:pt x="2270" y="316"/>
                </a:cubicBezTo>
                <a:cubicBezTo>
                  <a:pt x="2274" y="323"/>
                  <a:pt x="2284" y="321"/>
                  <a:pt x="2285" y="331"/>
                </a:cubicBezTo>
                <a:cubicBezTo>
                  <a:pt x="2289" y="331"/>
                  <a:pt x="2292" y="333"/>
                  <a:pt x="2293" y="338"/>
                </a:cubicBezTo>
                <a:cubicBezTo>
                  <a:pt x="2296" y="339"/>
                  <a:pt x="2300" y="340"/>
                  <a:pt x="2302" y="342"/>
                </a:cubicBezTo>
                <a:cubicBezTo>
                  <a:pt x="2308" y="346"/>
                  <a:pt x="2313" y="354"/>
                  <a:pt x="2320" y="356"/>
                </a:cubicBezTo>
                <a:cubicBezTo>
                  <a:pt x="2331" y="364"/>
                  <a:pt x="2340" y="375"/>
                  <a:pt x="2352" y="382"/>
                </a:cubicBezTo>
                <a:cubicBezTo>
                  <a:pt x="2361" y="394"/>
                  <a:pt x="2371" y="405"/>
                  <a:pt x="2382" y="415"/>
                </a:cubicBezTo>
                <a:cubicBezTo>
                  <a:pt x="2388" y="418"/>
                  <a:pt x="2390" y="427"/>
                  <a:pt x="2399" y="426"/>
                </a:cubicBezTo>
                <a:cubicBezTo>
                  <a:pt x="2402" y="434"/>
                  <a:pt x="2407" y="439"/>
                  <a:pt x="2414" y="441"/>
                </a:cubicBezTo>
                <a:cubicBezTo>
                  <a:pt x="2422" y="455"/>
                  <a:pt x="2434" y="462"/>
                  <a:pt x="2446" y="470"/>
                </a:cubicBezTo>
                <a:cubicBezTo>
                  <a:pt x="2452" y="482"/>
                  <a:pt x="2462" y="487"/>
                  <a:pt x="2469" y="498"/>
                </a:cubicBezTo>
                <a:cubicBezTo>
                  <a:pt x="2474" y="500"/>
                  <a:pt x="2476" y="508"/>
                  <a:pt x="2481" y="510"/>
                </a:cubicBezTo>
                <a:cubicBezTo>
                  <a:pt x="2486" y="514"/>
                  <a:pt x="2491" y="518"/>
                  <a:pt x="2495" y="522"/>
                </a:cubicBezTo>
                <a:cubicBezTo>
                  <a:pt x="2498" y="532"/>
                  <a:pt x="2505" y="536"/>
                  <a:pt x="2509" y="546"/>
                </a:cubicBezTo>
                <a:cubicBezTo>
                  <a:pt x="2513" y="547"/>
                  <a:pt x="2515" y="551"/>
                  <a:pt x="2517" y="556"/>
                </a:cubicBezTo>
                <a:cubicBezTo>
                  <a:pt x="2522" y="556"/>
                  <a:pt x="2524" y="560"/>
                  <a:pt x="2525" y="566"/>
                </a:cubicBezTo>
                <a:cubicBezTo>
                  <a:pt x="2533" y="569"/>
                  <a:pt x="2537" y="577"/>
                  <a:pt x="2543" y="584"/>
                </a:cubicBezTo>
                <a:cubicBezTo>
                  <a:pt x="2548" y="583"/>
                  <a:pt x="2547" y="593"/>
                  <a:pt x="2553" y="590"/>
                </a:cubicBezTo>
                <a:cubicBezTo>
                  <a:pt x="2554" y="592"/>
                  <a:pt x="2554" y="596"/>
                  <a:pt x="2557" y="595"/>
                </a:cubicBezTo>
                <a:cubicBezTo>
                  <a:pt x="2557" y="599"/>
                  <a:pt x="2562" y="599"/>
                  <a:pt x="2558" y="601"/>
                </a:cubicBezTo>
                <a:cubicBezTo>
                  <a:pt x="2550" y="600"/>
                  <a:pt x="2548" y="590"/>
                  <a:pt x="2541" y="587"/>
                </a:cubicBezTo>
                <a:cubicBezTo>
                  <a:pt x="2536" y="580"/>
                  <a:pt x="2527" y="580"/>
                  <a:pt x="2523" y="573"/>
                </a:cubicBezTo>
                <a:cubicBezTo>
                  <a:pt x="2519" y="573"/>
                  <a:pt x="2518" y="567"/>
                  <a:pt x="2516" y="565"/>
                </a:cubicBezTo>
                <a:cubicBezTo>
                  <a:pt x="2509" y="567"/>
                  <a:pt x="2506" y="565"/>
                  <a:pt x="2505" y="559"/>
                </a:cubicBezTo>
                <a:cubicBezTo>
                  <a:pt x="2501" y="559"/>
                  <a:pt x="2500" y="555"/>
                  <a:pt x="2496" y="555"/>
                </a:cubicBezTo>
                <a:cubicBezTo>
                  <a:pt x="2495" y="548"/>
                  <a:pt x="2487" y="553"/>
                  <a:pt x="2485" y="548"/>
                </a:cubicBezTo>
                <a:cubicBezTo>
                  <a:pt x="2489" y="547"/>
                  <a:pt x="2488" y="543"/>
                  <a:pt x="2487" y="539"/>
                </a:cubicBezTo>
                <a:cubicBezTo>
                  <a:pt x="2486" y="535"/>
                  <a:pt x="2482" y="535"/>
                  <a:pt x="2482" y="531"/>
                </a:cubicBezTo>
                <a:cubicBezTo>
                  <a:pt x="2478" y="530"/>
                  <a:pt x="2474" y="528"/>
                  <a:pt x="2472" y="524"/>
                </a:cubicBezTo>
                <a:cubicBezTo>
                  <a:pt x="2470" y="519"/>
                  <a:pt x="2462" y="524"/>
                  <a:pt x="2462" y="517"/>
                </a:cubicBezTo>
                <a:cubicBezTo>
                  <a:pt x="2456" y="511"/>
                  <a:pt x="2449" y="507"/>
                  <a:pt x="2441" y="503"/>
                </a:cubicBezTo>
                <a:cubicBezTo>
                  <a:pt x="2442" y="495"/>
                  <a:pt x="2434" y="499"/>
                  <a:pt x="2433" y="493"/>
                </a:cubicBezTo>
                <a:cubicBezTo>
                  <a:pt x="2427" y="495"/>
                  <a:pt x="2428" y="486"/>
                  <a:pt x="2423" y="486"/>
                </a:cubicBezTo>
                <a:cubicBezTo>
                  <a:pt x="2417" y="480"/>
                  <a:pt x="2411" y="474"/>
                  <a:pt x="2407" y="466"/>
                </a:cubicBezTo>
                <a:cubicBezTo>
                  <a:pt x="2385" y="456"/>
                  <a:pt x="2371" y="434"/>
                  <a:pt x="2348" y="425"/>
                </a:cubicBezTo>
                <a:cubicBezTo>
                  <a:pt x="2348" y="414"/>
                  <a:pt x="2336" y="423"/>
                  <a:pt x="2337" y="412"/>
                </a:cubicBezTo>
                <a:cubicBezTo>
                  <a:pt x="2330" y="411"/>
                  <a:pt x="2327" y="404"/>
                  <a:pt x="2320" y="403"/>
                </a:cubicBezTo>
                <a:cubicBezTo>
                  <a:pt x="2319" y="395"/>
                  <a:pt x="2312" y="394"/>
                  <a:pt x="2308" y="388"/>
                </a:cubicBezTo>
                <a:cubicBezTo>
                  <a:pt x="2303" y="386"/>
                  <a:pt x="2300" y="378"/>
                  <a:pt x="2294" y="376"/>
                </a:cubicBezTo>
                <a:cubicBezTo>
                  <a:pt x="2277" y="359"/>
                  <a:pt x="2258" y="344"/>
                  <a:pt x="2240" y="328"/>
                </a:cubicBezTo>
                <a:cubicBezTo>
                  <a:pt x="2235" y="326"/>
                  <a:pt x="2233" y="319"/>
                  <a:pt x="2229" y="315"/>
                </a:cubicBezTo>
                <a:cubicBezTo>
                  <a:pt x="2222" y="314"/>
                  <a:pt x="2220" y="307"/>
                  <a:pt x="2215" y="303"/>
                </a:cubicBezTo>
                <a:cubicBezTo>
                  <a:pt x="2209" y="300"/>
                  <a:pt x="2205" y="295"/>
                  <a:pt x="2203" y="288"/>
                </a:cubicBezTo>
                <a:cubicBezTo>
                  <a:pt x="2196" y="287"/>
                  <a:pt x="2194" y="280"/>
                  <a:pt x="2188" y="276"/>
                </a:cubicBezTo>
                <a:cubicBezTo>
                  <a:pt x="2182" y="265"/>
                  <a:pt x="2170" y="262"/>
                  <a:pt x="2165" y="248"/>
                </a:cubicBezTo>
                <a:cubicBezTo>
                  <a:pt x="2158" y="248"/>
                  <a:pt x="2155" y="242"/>
                  <a:pt x="2151" y="236"/>
                </a:cubicBezTo>
                <a:cubicBezTo>
                  <a:pt x="2148" y="230"/>
                  <a:pt x="2139" y="233"/>
                  <a:pt x="2139" y="221"/>
                </a:cubicBezTo>
                <a:cubicBezTo>
                  <a:pt x="2128" y="217"/>
                  <a:pt x="2123" y="203"/>
                  <a:pt x="2113" y="197"/>
                </a:cubicBezTo>
                <a:cubicBezTo>
                  <a:pt x="2107" y="184"/>
                  <a:pt x="2096" y="179"/>
                  <a:pt x="2089" y="166"/>
                </a:cubicBezTo>
                <a:cubicBezTo>
                  <a:pt x="2082" y="167"/>
                  <a:pt x="2083" y="156"/>
                  <a:pt x="2078" y="154"/>
                </a:cubicBezTo>
                <a:cubicBezTo>
                  <a:pt x="2070" y="154"/>
                  <a:pt x="2071" y="143"/>
                  <a:pt x="2064" y="142"/>
                </a:cubicBezTo>
                <a:cubicBezTo>
                  <a:pt x="2056" y="132"/>
                  <a:pt x="2047" y="123"/>
                  <a:pt x="2040" y="111"/>
                </a:cubicBezTo>
                <a:cubicBezTo>
                  <a:pt x="2035" y="107"/>
                  <a:pt x="2030" y="104"/>
                  <a:pt x="2026" y="99"/>
                </a:cubicBezTo>
                <a:cubicBezTo>
                  <a:pt x="2025" y="89"/>
                  <a:pt x="2014" y="94"/>
                  <a:pt x="2014" y="84"/>
                </a:cubicBezTo>
                <a:cubicBezTo>
                  <a:pt x="2009" y="80"/>
                  <a:pt x="2007" y="71"/>
                  <a:pt x="2002" y="68"/>
                </a:cubicBezTo>
                <a:cubicBezTo>
                  <a:pt x="1997" y="65"/>
                  <a:pt x="1995" y="56"/>
                  <a:pt x="1990" y="53"/>
                </a:cubicBezTo>
                <a:cubicBezTo>
                  <a:pt x="1990" y="63"/>
                  <a:pt x="1996" y="66"/>
                  <a:pt x="1999" y="72"/>
                </a:cubicBezTo>
                <a:cubicBezTo>
                  <a:pt x="2002" y="79"/>
                  <a:pt x="2006" y="84"/>
                  <a:pt x="2011" y="87"/>
                </a:cubicBezTo>
                <a:cubicBezTo>
                  <a:pt x="2014" y="94"/>
                  <a:pt x="2018" y="99"/>
                  <a:pt x="2023" y="102"/>
                </a:cubicBezTo>
                <a:cubicBezTo>
                  <a:pt x="2026" y="109"/>
                  <a:pt x="2030" y="115"/>
                  <a:pt x="2035" y="118"/>
                </a:cubicBezTo>
                <a:cubicBezTo>
                  <a:pt x="2037" y="126"/>
                  <a:pt x="2044" y="128"/>
                  <a:pt x="2047" y="133"/>
                </a:cubicBezTo>
                <a:cubicBezTo>
                  <a:pt x="2049" y="142"/>
                  <a:pt x="2057" y="141"/>
                  <a:pt x="2059" y="148"/>
                </a:cubicBezTo>
                <a:cubicBezTo>
                  <a:pt x="2062" y="155"/>
                  <a:pt x="2071" y="152"/>
                  <a:pt x="2071" y="164"/>
                </a:cubicBezTo>
                <a:cubicBezTo>
                  <a:pt x="2078" y="166"/>
                  <a:pt x="2083" y="171"/>
                  <a:pt x="2086" y="179"/>
                </a:cubicBezTo>
                <a:cubicBezTo>
                  <a:pt x="2089" y="178"/>
                  <a:pt x="2090" y="182"/>
                  <a:pt x="2091" y="186"/>
                </a:cubicBezTo>
                <a:cubicBezTo>
                  <a:pt x="2094" y="187"/>
                  <a:pt x="2097" y="189"/>
                  <a:pt x="2098" y="194"/>
                </a:cubicBezTo>
                <a:cubicBezTo>
                  <a:pt x="2104" y="196"/>
                  <a:pt x="2106" y="204"/>
                  <a:pt x="2112" y="206"/>
                </a:cubicBezTo>
                <a:cubicBezTo>
                  <a:pt x="2114" y="214"/>
                  <a:pt x="2120" y="214"/>
                  <a:pt x="2121" y="219"/>
                </a:cubicBezTo>
                <a:cubicBezTo>
                  <a:pt x="2122" y="222"/>
                  <a:pt x="2123" y="220"/>
                  <a:pt x="2124" y="221"/>
                </a:cubicBezTo>
                <a:cubicBezTo>
                  <a:pt x="2128" y="226"/>
                  <a:pt x="2132" y="234"/>
                  <a:pt x="2139" y="236"/>
                </a:cubicBezTo>
                <a:cubicBezTo>
                  <a:pt x="2139" y="246"/>
                  <a:pt x="2150" y="241"/>
                  <a:pt x="2151" y="251"/>
                </a:cubicBezTo>
                <a:cubicBezTo>
                  <a:pt x="2155" y="257"/>
                  <a:pt x="2161" y="258"/>
                  <a:pt x="2163" y="267"/>
                </a:cubicBezTo>
                <a:cubicBezTo>
                  <a:pt x="2175" y="272"/>
                  <a:pt x="2182" y="285"/>
                  <a:pt x="2192" y="293"/>
                </a:cubicBezTo>
                <a:cubicBezTo>
                  <a:pt x="2200" y="303"/>
                  <a:pt x="2210" y="310"/>
                  <a:pt x="2218" y="321"/>
                </a:cubicBezTo>
                <a:cubicBezTo>
                  <a:pt x="2229" y="328"/>
                  <a:pt x="2237" y="340"/>
                  <a:pt x="2247" y="347"/>
                </a:cubicBezTo>
                <a:cubicBezTo>
                  <a:pt x="2257" y="354"/>
                  <a:pt x="2266" y="363"/>
                  <a:pt x="2275" y="371"/>
                </a:cubicBezTo>
                <a:cubicBezTo>
                  <a:pt x="2284" y="381"/>
                  <a:pt x="2294" y="391"/>
                  <a:pt x="2305" y="398"/>
                </a:cubicBezTo>
                <a:cubicBezTo>
                  <a:pt x="2306" y="406"/>
                  <a:pt x="2313" y="407"/>
                  <a:pt x="2319" y="410"/>
                </a:cubicBezTo>
                <a:cubicBezTo>
                  <a:pt x="2321" y="418"/>
                  <a:pt x="2327" y="419"/>
                  <a:pt x="2333" y="422"/>
                </a:cubicBezTo>
                <a:cubicBezTo>
                  <a:pt x="2334" y="432"/>
                  <a:pt x="2343" y="428"/>
                  <a:pt x="2347" y="434"/>
                </a:cubicBezTo>
                <a:cubicBezTo>
                  <a:pt x="2352" y="439"/>
                  <a:pt x="2357" y="443"/>
                  <a:pt x="2362" y="448"/>
                </a:cubicBezTo>
                <a:cubicBezTo>
                  <a:pt x="2375" y="452"/>
                  <a:pt x="2380" y="466"/>
                  <a:pt x="2393" y="469"/>
                </a:cubicBezTo>
                <a:cubicBezTo>
                  <a:pt x="2398" y="484"/>
                  <a:pt x="2414" y="483"/>
                  <a:pt x="2419" y="499"/>
                </a:cubicBezTo>
                <a:cubicBezTo>
                  <a:pt x="2412" y="492"/>
                  <a:pt x="2402" y="488"/>
                  <a:pt x="2393" y="484"/>
                </a:cubicBezTo>
                <a:cubicBezTo>
                  <a:pt x="2385" y="477"/>
                  <a:pt x="2377" y="470"/>
                  <a:pt x="2368" y="465"/>
                </a:cubicBezTo>
                <a:cubicBezTo>
                  <a:pt x="2361" y="458"/>
                  <a:pt x="2352" y="452"/>
                  <a:pt x="2344" y="446"/>
                </a:cubicBezTo>
                <a:cubicBezTo>
                  <a:pt x="2336" y="448"/>
                  <a:pt x="2339" y="436"/>
                  <a:pt x="2331" y="440"/>
                </a:cubicBezTo>
                <a:cubicBezTo>
                  <a:pt x="2326" y="437"/>
                  <a:pt x="2325" y="429"/>
                  <a:pt x="2317" y="431"/>
                </a:cubicBezTo>
                <a:cubicBezTo>
                  <a:pt x="2315" y="425"/>
                  <a:pt x="2308" y="427"/>
                  <a:pt x="2306" y="421"/>
                </a:cubicBezTo>
                <a:cubicBezTo>
                  <a:pt x="2299" y="422"/>
                  <a:pt x="2298" y="414"/>
                  <a:pt x="2293" y="412"/>
                </a:cubicBezTo>
                <a:cubicBezTo>
                  <a:pt x="2287" y="412"/>
                  <a:pt x="2285" y="406"/>
                  <a:pt x="2282" y="402"/>
                </a:cubicBezTo>
                <a:cubicBezTo>
                  <a:pt x="2280" y="396"/>
                  <a:pt x="2271" y="399"/>
                  <a:pt x="2270" y="390"/>
                </a:cubicBezTo>
                <a:cubicBezTo>
                  <a:pt x="2260" y="387"/>
                  <a:pt x="2255" y="376"/>
                  <a:pt x="2246" y="371"/>
                </a:cubicBezTo>
                <a:cubicBezTo>
                  <a:pt x="2242" y="368"/>
                  <a:pt x="2237" y="367"/>
                  <a:pt x="2235" y="361"/>
                </a:cubicBezTo>
                <a:cubicBezTo>
                  <a:pt x="2230" y="360"/>
                  <a:pt x="2225" y="357"/>
                  <a:pt x="2221" y="352"/>
                </a:cubicBezTo>
                <a:cubicBezTo>
                  <a:pt x="2219" y="348"/>
                  <a:pt x="2216" y="346"/>
                  <a:pt x="2213" y="342"/>
                </a:cubicBezTo>
                <a:cubicBezTo>
                  <a:pt x="2206" y="345"/>
                  <a:pt x="2209" y="332"/>
                  <a:pt x="2203" y="332"/>
                </a:cubicBezTo>
                <a:cubicBezTo>
                  <a:pt x="2196" y="325"/>
                  <a:pt x="2189" y="319"/>
                  <a:pt x="2181" y="313"/>
                </a:cubicBezTo>
                <a:cubicBezTo>
                  <a:pt x="2175" y="306"/>
                  <a:pt x="2170" y="298"/>
                  <a:pt x="2162" y="293"/>
                </a:cubicBezTo>
                <a:cubicBezTo>
                  <a:pt x="2159" y="290"/>
                  <a:pt x="2156" y="286"/>
                  <a:pt x="2151" y="284"/>
                </a:cubicBezTo>
                <a:cubicBezTo>
                  <a:pt x="2152" y="274"/>
                  <a:pt x="2141" y="282"/>
                  <a:pt x="2141" y="274"/>
                </a:cubicBezTo>
                <a:cubicBezTo>
                  <a:pt x="2130" y="256"/>
                  <a:pt x="2113" y="249"/>
                  <a:pt x="2103" y="231"/>
                </a:cubicBezTo>
                <a:cubicBezTo>
                  <a:pt x="2094" y="228"/>
                  <a:pt x="2089" y="219"/>
                  <a:pt x="2081" y="215"/>
                </a:cubicBezTo>
                <a:cubicBezTo>
                  <a:pt x="2079" y="210"/>
                  <a:pt x="2078" y="203"/>
                  <a:pt x="2071" y="205"/>
                </a:cubicBezTo>
                <a:cubicBezTo>
                  <a:pt x="2070" y="198"/>
                  <a:pt x="2065" y="197"/>
                  <a:pt x="2060" y="196"/>
                </a:cubicBezTo>
                <a:cubicBezTo>
                  <a:pt x="2070" y="213"/>
                  <a:pt x="2082" y="226"/>
                  <a:pt x="2095" y="239"/>
                </a:cubicBezTo>
                <a:cubicBezTo>
                  <a:pt x="2100" y="248"/>
                  <a:pt x="2109" y="250"/>
                  <a:pt x="2114" y="259"/>
                </a:cubicBezTo>
                <a:cubicBezTo>
                  <a:pt x="2122" y="263"/>
                  <a:pt x="2126" y="275"/>
                  <a:pt x="2136" y="278"/>
                </a:cubicBezTo>
                <a:cubicBezTo>
                  <a:pt x="2135" y="286"/>
                  <a:pt x="2142" y="283"/>
                  <a:pt x="2144" y="288"/>
                </a:cubicBezTo>
                <a:cubicBezTo>
                  <a:pt x="2145" y="290"/>
                  <a:pt x="2147" y="291"/>
                  <a:pt x="2150" y="290"/>
                </a:cubicBezTo>
                <a:cubicBezTo>
                  <a:pt x="2151" y="293"/>
                  <a:pt x="2151" y="298"/>
                  <a:pt x="2154" y="298"/>
                </a:cubicBezTo>
                <a:cubicBezTo>
                  <a:pt x="2161" y="304"/>
                  <a:pt x="2166" y="312"/>
                  <a:pt x="2173" y="318"/>
                </a:cubicBezTo>
                <a:cubicBezTo>
                  <a:pt x="2178" y="317"/>
                  <a:pt x="2181" y="321"/>
                  <a:pt x="2181" y="328"/>
                </a:cubicBezTo>
                <a:cubicBezTo>
                  <a:pt x="2190" y="324"/>
                  <a:pt x="2187" y="336"/>
                  <a:pt x="2192" y="338"/>
                </a:cubicBezTo>
                <a:cubicBezTo>
                  <a:pt x="2200" y="342"/>
                  <a:pt x="2205" y="353"/>
                  <a:pt x="2213" y="357"/>
                </a:cubicBezTo>
                <a:cubicBezTo>
                  <a:pt x="2213" y="363"/>
                  <a:pt x="2206" y="364"/>
                  <a:pt x="2211" y="372"/>
                </a:cubicBezTo>
                <a:cubicBezTo>
                  <a:pt x="2222" y="375"/>
                  <a:pt x="2226" y="389"/>
                  <a:pt x="2236" y="394"/>
                </a:cubicBezTo>
                <a:cubicBezTo>
                  <a:pt x="2244" y="401"/>
                  <a:pt x="2253" y="407"/>
                  <a:pt x="2261" y="415"/>
                </a:cubicBezTo>
                <a:cubicBezTo>
                  <a:pt x="2270" y="421"/>
                  <a:pt x="2275" y="433"/>
                  <a:pt x="2286" y="437"/>
                </a:cubicBezTo>
                <a:cubicBezTo>
                  <a:pt x="2292" y="448"/>
                  <a:pt x="2303" y="453"/>
                  <a:pt x="2309" y="465"/>
                </a:cubicBezTo>
                <a:cubicBezTo>
                  <a:pt x="2322" y="469"/>
                  <a:pt x="2330" y="480"/>
                  <a:pt x="2343" y="485"/>
                </a:cubicBezTo>
                <a:cubicBezTo>
                  <a:pt x="2347" y="490"/>
                  <a:pt x="2353" y="494"/>
                  <a:pt x="2357" y="500"/>
                </a:cubicBezTo>
                <a:cubicBezTo>
                  <a:pt x="2362" y="499"/>
                  <a:pt x="2361" y="506"/>
                  <a:pt x="2367" y="503"/>
                </a:cubicBezTo>
                <a:cubicBezTo>
                  <a:pt x="2369" y="507"/>
                  <a:pt x="2373" y="507"/>
                  <a:pt x="2375" y="511"/>
                </a:cubicBezTo>
                <a:cubicBezTo>
                  <a:pt x="2382" y="512"/>
                  <a:pt x="2386" y="519"/>
                  <a:pt x="2392" y="522"/>
                </a:cubicBezTo>
                <a:cubicBezTo>
                  <a:pt x="2398" y="525"/>
                  <a:pt x="2401" y="533"/>
                  <a:pt x="2409" y="534"/>
                </a:cubicBezTo>
                <a:cubicBezTo>
                  <a:pt x="2410" y="544"/>
                  <a:pt x="2420" y="541"/>
                  <a:pt x="2423" y="548"/>
                </a:cubicBezTo>
                <a:cubicBezTo>
                  <a:pt x="2428" y="547"/>
                  <a:pt x="2427" y="556"/>
                  <a:pt x="2431" y="556"/>
                </a:cubicBezTo>
                <a:cubicBezTo>
                  <a:pt x="2433" y="559"/>
                  <a:pt x="2436" y="560"/>
                  <a:pt x="2436" y="567"/>
                </a:cubicBezTo>
                <a:cubicBezTo>
                  <a:pt x="2448" y="564"/>
                  <a:pt x="2448" y="578"/>
                  <a:pt x="2459" y="577"/>
                </a:cubicBezTo>
                <a:cubicBezTo>
                  <a:pt x="2464" y="585"/>
                  <a:pt x="2471" y="590"/>
                  <a:pt x="2480" y="593"/>
                </a:cubicBezTo>
                <a:cubicBezTo>
                  <a:pt x="2492" y="606"/>
                  <a:pt x="2506" y="616"/>
                  <a:pt x="2517" y="630"/>
                </a:cubicBezTo>
                <a:cubicBezTo>
                  <a:pt x="2526" y="631"/>
                  <a:pt x="2528" y="642"/>
                  <a:pt x="2540" y="640"/>
                </a:cubicBezTo>
                <a:cubicBezTo>
                  <a:pt x="2542" y="644"/>
                  <a:pt x="2545" y="646"/>
                  <a:pt x="2550" y="647"/>
                </a:cubicBezTo>
                <a:cubicBezTo>
                  <a:pt x="2552" y="653"/>
                  <a:pt x="2557" y="654"/>
                  <a:pt x="2561" y="657"/>
                </a:cubicBezTo>
                <a:cubicBezTo>
                  <a:pt x="2563" y="667"/>
                  <a:pt x="2571" y="668"/>
                  <a:pt x="2574" y="678"/>
                </a:cubicBezTo>
                <a:cubicBezTo>
                  <a:pt x="2581" y="683"/>
                  <a:pt x="2588" y="689"/>
                  <a:pt x="2595" y="694"/>
                </a:cubicBezTo>
                <a:cubicBezTo>
                  <a:pt x="2599" y="704"/>
                  <a:pt x="2608" y="707"/>
                  <a:pt x="2611" y="718"/>
                </a:cubicBezTo>
                <a:cubicBezTo>
                  <a:pt x="2618" y="723"/>
                  <a:pt x="2624" y="730"/>
                  <a:pt x="2630" y="738"/>
                </a:cubicBezTo>
                <a:cubicBezTo>
                  <a:pt x="2639" y="741"/>
                  <a:pt x="2644" y="751"/>
                  <a:pt x="2652" y="757"/>
                </a:cubicBezTo>
                <a:cubicBezTo>
                  <a:pt x="2663" y="774"/>
                  <a:pt x="2675" y="788"/>
                  <a:pt x="2685" y="806"/>
                </a:cubicBezTo>
                <a:cubicBezTo>
                  <a:pt x="2691" y="806"/>
                  <a:pt x="2689" y="815"/>
                  <a:pt x="2695" y="813"/>
                </a:cubicBezTo>
                <a:cubicBezTo>
                  <a:pt x="2698" y="818"/>
                  <a:pt x="2699" y="825"/>
                  <a:pt x="2704" y="826"/>
                </a:cubicBezTo>
                <a:cubicBezTo>
                  <a:pt x="2705" y="833"/>
                  <a:pt x="2706" y="840"/>
                  <a:pt x="2713" y="839"/>
                </a:cubicBezTo>
                <a:cubicBezTo>
                  <a:pt x="2719" y="849"/>
                  <a:pt x="2700" y="842"/>
                  <a:pt x="2706" y="852"/>
                </a:cubicBezTo>
                <a:cubicBezTo>
                  <a:pt x="2702" y="853"/>
                  <a:pt x="2703" y="845"/>
                  <a:pt x="2699" y="845"/>
                </a:cubicBezTo>
                <a:cubicBezTo>
                  <a:pt x="2695" y="844"/>
                  <a:pt x="2692" y="840"/>
                  <a:pt x="2691" y="835"/>
                </a:cubicBezTo>
                <a:cubicBezTo>
                  <a:pt x="2685" y="828"/>
                  <a:pt x="2679" y="823"/>
                  <a:pt x="2675" y="814"/>
                </a:cubicBezTo>
                <a:cubicBezTo>
                  <a:pt x="2663" y="804"/>
                  <a:pt x="2651" y="793"/>
                  <a:pt x="2641" y="780"/>
                </a:cubicBezTo>
                <a:cubicBezTo>
                  <a:pt x="2617" y="759"/>
                  <a:pt x="2596" y="735"/>
                  <a:pt x="2570" y="717"/>
                </a:cubicBezTo>
                <a:cubicBezTo>
                  <a:pt x="2562" y="716"/>
                  <a:pt x="2559" y="705"/>
                  <a:pt x="2552" y="703"/>
                </a:cubicBezTo>
                <a:cubicBezTo>
                  <a:pt x="2548" y="695"/>
                  <a:pt x="2536" y="697"/>
                  <a:pt x="2534" y="686"/>
                </a:cubicBezTo>
                <a:cubicBezTo>
                  <a:pt x="2528" y="688"/>
                  <a:pt x="2527" y="683"/>
                  <a:pt x="2524" y="682"/>
                </a:cubicBezTo>
                <a:cubicBezTo>
                  <a:pt x="2523" y="676"/>
                  <a:pt x="2516" y="680"/>
                  <a:pt x="2516" y="672"/>
                </a:cubicBezTo>
                <a:cubicBezTo>
                  <a:pt x="2509" y="675"/>
                  <a:pt x="2509" y="667"/>
                  <a:pt x="2504" y="668"/>
                </a:cubicBezTo>
                <a:cubicBezTo>
                  <a:pt x="2505" y="658"/>
                  <a:pt x="2494" y="668"/>
                  <a:pt x="2496" y="658"/>
                </a:cubicBezTo>
                <a:cubicBezTo>
                  <a:pt x="2491" y="659"/>
                  <a:pt x="2488" y="657"/>
                  <a:pt x="2486" y="654"/>
                </a:cubicBezTo>
                <a:cubicBezTo>
                  <a:pt x="2483" y="652"/>
                  <a:pt x="2479" y="650"/>
                  <a:pt x="2476" y="647"/>
                </a:cubicBezTo>
                <a:cubicBezTo>
                  <a:pt x="2467" y="645"/>
                  <a:pt x="2465" y="634"/>
                  <a:pt x="2455" y="634"/>
                </a:cubicBezTo>
                <a:cubicBezTo>
                  <a:pt x="2454" y="630"/>
                  <a:pt x="2448" y="632"/>
                  <a:pt x="2446" y="630"/>
                </a:cubicBezTo>
                <a:cubicBezTo>
                  <a:pt x="2443" y="626"/>
                  <a:pt x="2440" y="624"/>
                  <a:pt x="2435" y="623"/>
                </a:cubicBezTo>
                <a:cubicBezTo>
                  <a:pt x="2430" y="617"/>
                  <a:pt x="2423" y="612"/>
                  <a:pt x="2415" y="609"/>
                </a:cubicBezTo>
                <a:cubicBezTo>
                  <a:pt x="2412" y="597"/>
                  <a:pt x="2398" y="599"/>
                  <a:pt x="2396" y="586"/>
                </a:cubicBezTo>
                <a:cubicBezTo>
                  <a:pt x="2391" y="585"/>
                  <a:pt x="2384" y="586"/>
                  <a:pt x="2385" y="577"/>
                </a:cubicBezTo>
                <a:cubicBezTo>
                  <a:pt x="2375" y="582"/>
                  <a:pt x="2378" y="567"/>
                  <a:pt x="2369" y="571"/>
                </a:cubicBezTo>
                <a:cubicBezTo>
                  <a:pt x="2361" y="565"/>
                  <a:pt x="2355" y="555"/>
                  <a:pt x="2344" y="552"/>
                </a:cubicBezTo>
                <a:cubicBezTo>
                  <a:pt x="2338" y="544"/>
                  <a:pt x="2330" y="536"/>
                  <a:pt x="2322" y="530"/>
                </a:cubicBezTo>
                <a:cubicBezTo>
                  <a:pt x="2319" y="527"/>
                  <a:pt x="2317" y="520"/>
                  <a:pt x="2311" y="521"/>
                </a:cubicBezTo>
                <a:cubicBezTo>
                  <a:pt x="2307" y="519"/>
                  <a:pt x="2304" y="514"/>
                  <a:pt x="2301" y="511"/>
                </a:cubicBezTo>
                <a:cubicBezTo>
                  <a:pt x="2290" y="508"/>
                  <a:pt x="2285" y="497"/>
                  <a:pt x="2276" y="492"/>
                </a:cubicBezTo>
                <a:cubicBezTo>
                  <a:pt x="2260" y="479"/>
                  <a:pt x="2246" y="464"/>
                  <a:pt x="2232" y="448"/>
                </a:cubicBezTo>
                <a:cubicBezTo>
                  <a:pt x="2224" y="442"/>
                  <a:pt x="2218" y="433"/>
                  <a:pt x="2210" y="429"/>
                </a:cubicBezTo>
                <a:cubicBezTo>
                  <a:pt x="2206" y="417"/>
                  <a:pt x="2196" y="413"/>
                  <a:pt x="2190" y="403"/>
                </a:cubicBezTo>
                <a:cubicBezTo>
                  <a:pt x="2182" y="397"/>
                  <a:pt x="2177" y="385"/>
                  <a:pt x="2168" y="381"/>
                </a:cubicBezTo>
                <a:cubicBezTo>
                  <a:pt x="2162" y="372"/>
                  <a:pt x="2156" y="363"/>
                  <a:pt x="2148" y="355"/>
                </a:cubicBezTo>
                <a:cubicBezTo>
                  <a:pt x="2137" y="336"/>
                  <a:pt x="2122" y="323"/>
                  <a:pt x="2111" y="304"/>
                </a:cubicBezTo>
                <a:cubicBezTo>
                  <a:pt x="2106" y="302"/>
                  <a:pt x="2105" y="295"/>
                  <a:pt x="2103" y="291"/>
                </a:cubicBezTo>
                <a:cubicBezTo>
                  <a:pt x="2097" y="289"/>
                  <a:pt x="2095" y="283"/>
                  <a:pt x="2093" y="275"/>
                </a:cubicBezTo>
                <a:cubicBezTo>
                  <a:pt x="2084" y="271"/>
                  <a:pt x="2083" y="253"/>
                  <a:pt x="2074" y="249"/>
                </a:cubicBezTo>
                <a:cubicBezTo>
                  <a:pt x="2074" y="261"/>
                  <a:pt x="2079" y="268"/>
                  <a:pt x="2084" y="273"/>
                </a:cubicBezTo>
                <a:cubicBezTo>
                  <a:pt x="2089" y="280"/>
                  <a:pt x="2090" y="292"/>
                  <a:pt x="2097" y="294"/>
                </a:cubicBezTo>
                <a:cubicBezTo>
                  <a:pt x="2101" y="303"/>
                  <a:pt x="2106" y="309"/>
                  <a:pt x="2111" y="316"/>
                </a:cubicBezTo>
                <a:cubicBezTo>
                  <a:pt x="2116" y="322"/>
                  <a:pt x="2119" y="333"/>
                  <a:pt x="2126" y="336"/>
                </a:cubicBezTo>
                <a:cubicBezTo>
                  <a:pt x="2145" y="364"/>
                  <a:pt x="2165" y="389"/>
                  <a:pt x="2186" y="413"/>
                </a:cubicBezTo>
                <a:cubicBezTo>
                  <a:pt x="2190" y="420"/>
                  <a:pt x="2197" y="425"/>
                  <a:pt x="2202" y="430"/>
                </a:cubicBezTo>
                <a:cubicBezTo>
                  <a:pt x="2207" y="436"/>
                  <a:pt x="2211" y="442"/>
                  <a:pt x="2217" y="448"/>
                </a:cubicBezTo>
                <a:cubicBezTo>
                  <a:pt x="2222" y="455"/>
                  <a:pt x="2229" y="456"/>
                  <a:pt x="2232" y="466"/>
                </a:cubicBezTo>
                <a:cubicBezTo>
                  <a:pt x="2243" y="465"/>
                  <a:pt x="2242" y="480"/>
                  <a:pt x="2251" y="483"/>
                </a:cubicBezTo>
                <a:cubicBezTo>
                  <a:pt x="2272" y="506"/>
                  <a:pt x="2297" y="523"/>
                  <a:pt x="2322" y="542"/>
                </a:cubicBezTo>
                <a:cubicBezTo>
                  <a:pt x="2329" y="554"/>
                  <a:pt x="2342" y="559"/>
                  <a:pt x="2348" y="572"/>
                </a:cubicBezTo>
                <a:cubicBezTo>
                  <a:pt x="2364" y="578"/>
                  <a:pt x="2376" y="588"/>
                  <a:pt x="2387" y="600"/>
                </a:cubicBezTo>
                <a:cubicBezTo>
                  <a:pt x="2395" y="602"/>
                  <a:pt x="2400" y="610"/>
                  <a:pt x="2407" y="614"/>
                </a:cubicBezTo>
                <a:cubicBezTo>
                  <a:pt x="2412" y="620"/>
                  <a:pt x="2421" y="622"/>
                  <a:pt x="2425" y="631"/>
                </a:cubicBezTo>
                <a:cubicBezTo>
                  <a:pt x="2439" y="634"/>
                  <a:pt x="2449" y="642"/>
                  <a:pt x="2459" y="651"/>
                </a:cubicBezTo>
                <a:cubicBezTo>
                  <a:pt x="2473" y="652"/>
                  <a:pt x="2476" y="672"/>
                  <a:pt x="2492" y="671"/>
                </a:cubicBezTo>
                <a:cubicBezTo>
                  <a:pt x="2494" y="679"/>
                  <a:pt x="2501" y="680"/>
                  <a:pt x="2507" y="682"/>
                </a:cubicBezTo>
                <a:cubicBezTo>
                  <a:pt x="2510" y="683"/>
                  <a:pt x="2513" y="685"/>
                  <a:pt x="2514" y="690"/>
                </a:cubicBezTo>
                <a:cubicBezTo>
                  <a:pt x="2519" y="688"/>
                  <a:pt x="2520" y="693"/>
                  <a:pt x="2524" y="694"/>
                </a:cubicBezTo>
                <a:cubicBezTo>
                  <a:pt x="2533" y="705"/>
                  <a:pt x="2546" y="710"/>
                  <a:pt x="2553" y="723"/>
                </a:cubicBezTo>
                <a:cubicBezTo>
                  <a:pt x="2561" y="726"/>
                  <a:pt x="2568" y="731"/>
                  <a:pt x="2574" y="737"/>
                </a:cubicBezTo>
                <a:cubicBezTo>
                  <a:pt x="2582" y="741"/>
                  <a:pt x="2587" y="749"/>
                  <a:pt x="2597" y="750"/>
                </a:cubicBezTo>
                <a:cubicBezTo>
                  <a:pt x="2596" y="760"/>
                  <a:pt x="2603" y="758"/>
                  <a:pt x="2606" y="763"/>
                </a:cubicBezTo>
                <a:cubicBezTo>
                  <a:pt x="2612" y="763"/>
                  <a:pt x="2610" y="773"/>
                  <a:pt x="2616" y="773"/>
                </a:cubicBezTo>
                <a:cubicBezTo>
                  <a:pt x="2619" y="778"/>
                  <a:pt x="2624" y="779"/>
                  <a:pt x="2625" y="786"/>
                </a:cubicBezTo>
                <a:cubicBezTo>
                  <a:pt x="2629" y="785"/>
                  <a:pt x="2629" y="790"/>
                  <a:pt x="2632" y="790"/>
                </a:cubicBezTo>
                <a:cubicBezTo>
                  <a:pt x="2633" y="794"/>
                  <a:pt x="2637" y="792"/>
                  <a:pt x="2639" y="795"/>
                </a:cubicBezTo>
                <a:cubicBezTo>
                  <a:pt x="2652" y="812"/>
                  <a:pt x="2669" y="823"/>
                  <a:pt x="2681" y="843"/>
                </a:cubicBezTo>
                <a:cubicBezTo>
                  <a:pt x="2674" y="838"/>
                  <a:pt x="2669" y="831"/>
                  <a:pt x="2663" y="826"/>
                </a:cubicBezTo>
                <a:cubicBezTo>
                  <a:pt x="2656" y="828"/>
                  <a:pt x="2661" y="812"/>
                  <a:pt x="2652" y="819"/>
                </a:cubicBezTo>
                <a:cubicBezTo>
                  <a:pt x="2653" y="810"/>
                  <a:pt x="2643" y="815"/>
                  <a:pt x="2644" y="806"/>
                </a:cubicBezTo>
                <a:cubicBezTo>
                  <a:pt x="2633" y="801"/>
                  <a:pt x="2623" y="795"/>
                  <a:pt x="2616" y="785"/>
                </a:cubicBezTo>
                <a:cubicBezTo>
                  <a:pt x="2612" y="786"/>
                  <a:pt x="2609" y="785"/>
                  <a:pt x="2607" y="784"/>
                </a:cubicBezTo>
                <a:cubicBezTo>
                  <a:pt x="2606" y="778"/>
                  <a:pt x="2602" y="779"/>
                  <a:pt x="2599" y="776"/>
                </a:cubicBezTo>
                <a:cubicBezTo>
                  <a:pt x="2592" y="775"/>
                  <a:pt x="2591" y="767"/>
                  <a:pt x="2583" y="768"/>
                </a:cubicBezTo>
                <a:cubicBezTo>
                  <a:pt x="2575" y="759"/>
                  <a:pt x="2562" y="756"/>
                  <a:pt x="2553" y="750"/>
                </a:cubicBezTo>
                <a:cubicBezTo>
                  <a:pt x="2549" y="744"/>
                  <a:pt x="2542" y="744"/>
                  <a:pt x="2538" y="738"/>
                </a:cubicBezTo>
                <a:cubicBezTo>
                  <a:pt x="2530" y="739"/>
                  <a:pt x="2532" y="725"/>
                  <a:pt x="2522" y="730"/>
                </a:cubicBezTo>
                <a:cubicBezTo>
                  <a:pt x="2515" y="720"/>
                  <a:pt x="2502" y="718"/>
                  <a:pt x="2492" y="712"/>
                </a:cubicBezTo>
                <a:cubicBezTo>
                  <a:pt x="2480" y="707"/>
                  <a:pt x="2470" y="701"/>
                  <a:pt x="2459" y="695"/>
                </a:cubicBezTo>
                <a:cubicBezTo>
                  <a:pt x="2453" y="693"/>
                  <a:pt x="2447" y="690"/>
                  <a:pt x="2442" y="687"/>
                </a:cubicBezTo>
                <a:cubicBezTo>
                  <a:pt x="2436" y="684"/>
                  <a:pt x="2431" y="681"/>
                  <a:pt x="2426" y="678"/>
                </a:cubicBezTo>
                <a:cubicBezTo>
                  <a:pt x="2416" y="670"/>
                  <a:pt x="2402" y="670"/>
                  <a:pt x="2393" y="661"/>
                </a:cubicBezTo>
                <a:cubicBezTo>
                  <a:pt x="2385" y="663"/>
                  <a:pt x="2385" y="654"/>
                  <a:pt x="2377" y="655"/>
                </a:cubicBezTo>
                <a:cubicBezTo>
                  <a:pt x="2372" y="652"/>
                  <a:pt x="2366" y="649"/>
                  <a:pt x="2360" y="647"/>
                </a:cubicBezTo>
                <a:cubicBezTo>
                  <a:pt x="2355" y="644"/>
                  <a:pt x="2350" y="641"/>
                  <a:pt x="2344" y="638"/>
                </a:cubicBezTo>
                <a:cubicBezTo>
                  <a:pt x="2341" y="632"/>
                  <a:pt x="2334" y="631"/>
                  <a:pt x="2327" y="630"/>
                </a:cubicBezTo>
                <a:cubicBezTo>
                  <a:pt x="2323" y="616"/>
                  <a:pt x="2307" y="619"/>
                  <a:pt x="2302" y="605"/>
                </a:cubicBezTo>
                <a:cubicBezTo>
                  <a:pt x="2289" y="602"/>
                  <a:pt x="2283" y="589"/>
                  <a:pt x="2271" y="585"/>
                </a:cubicBezTo>
                <a:cubicBezTo>
                  <a:pt x="2264" y="575"/>
                  <a:pt x="2255" y="568"/>
                  <a:pt x="2246" y="560"/>
                </a:cubicBezTo>
                <a:cubicBezTo>
                  <a:pt x="2242" y="554"/>
                  <a:pt x="2236" y="552"/>
                  <a:pt x="2231" y="549"/>
                </a:cubicBezTo>
                <a:cubicBezTo>
                  <a:pt x="2230" y="540"/>
                  <a:pt x="2222" y="540"/>
                  <a:pt x="2219" y="533"/>
                </a:cubicBezTo>
                <a:cubicBezTo>
                  <a:pt x="2210" y="525"/>
                  <a:pt x="2202" y="515"/>
                  <a:pt x="2193" y="506"/>
                </a:cubicBezTo>
                <a:cubicBezTo>
                  <a:pt x="2183" y="499"/>
                  <a:pt x="2179" y="483"/>
                  <a:pt x="2167" y="479"/>
                </a:cubicBezTo>
                <a:cubicBezTo>
                  <a:pt x="2174" y="501"/>
                  <a:pt x="2191" y="509"/>
                  <a:pt x="2201" y="528"/>
                </a:cubicBezTo>
                <a:cubicBezTo>
                  <a:pt x="2210" y="531"/>
                  <a:pt x="2215" y="539"/>
                  <a:pt x="2219" y="548"/>
                </a:cubicBezTo>
                <a:cubicBezTo>
                  <a:pt x="2228" y="552"/>
                  <a:pt x="2233" y="561"/>
                  <a:pt x="2241" y="567"/>
                </a:cubicBezTo>
                <a:cubicBezTo>
                  <a:pt x="2248" y="573"/>
                  <a:pt x="2254" y="580"/>
                  <a:pt x="2260" y="587"/>
                </a:cubicBezTo>
                <a:cubicBezTo>
                  <a:pt x="2267" y="593"/>
                  <a:pt x="2276" y="597"/>
                  <a:pt x="2281" y="606"/>
                </a:cubicBezTo>
                <a:cubicBezTo>
                  <a:pt x="2299" y="614"/>
                  <a:pt x="2310" y="633"/>
                  <a:pt x="2329" y="638"/>
                </a:cubicBezTo>
                <a:cubicBezTo>
                  <a:pt x="2343" y="651"/>
                  <a:pt x="2360" y="658"/>
                  <a:pt x="2376" y="667"/>
                </a:cubicBezTo>
                <a:cubicBezTo>
                  <a:pt x="2384" y="673"/>
                  <a:pt x="2393" y="674"/>
                  <a:pt x="2402" y="677"/>
                </a:cubicBezTo>
                <a:cubicBezTo>
                  <a:pt x="2405" y="681"/>
                  <a:pt x="2406" y="687"/>
                  <a:pt x="2415" y="683"/>
                </a:cubicBezTo>
                <a:cubicBezTo>
                  <a:pt x="2414" y="693"/>
                  <a:pt x="2425" y="685"/>
                  <a:pt x="2426" y="693"/>
                </a:cubicBezTo>
                <a:cubicBezTo>
                  <a:pt x="2432" y="692"/>
                  <a:pt x="2431" y="700"/>
                  <a:pt x="2438" y="696"/>
                </a:cubicBezTo>
                <a:cubicBezTo>
                  <a:pt x="2444" y="696"/>
                  <a:pt x="2443" y="707"/>
                  <a:pt x="2451" y="702"/>
                </a:cubicBezTo>
                <a:cubicBezTo>
                  <a:pt x="2457" y="711"/>
                  <a:pt x="2470" y="709"/>
                  <a:pt x="2475" y="718"/>
                </a:cubicBezTo>
                <a:cubicBezTo>
                  <a:pt x="2484" y="722"/>
                  <a:pt x="2493" y="727"/>
                  <a:pt x="2502" y="731"/>
                </a:cubicBezTo>
                <a:cubicBezTo>
                  <a:pt x="2507" y="740"/>
                  <a:pt x="2519" y="739"/>
                  <a:pt x="2528" y="743"/>
                </a:cubicBezTo>
                <a:cubicBezTo>
                  <a:pt x="2530" y="751"/>
                  <a:pt x="2539" y="749"/>
                  <a:pt x="2542" y="755"/>
                </a:cubicBezTo>
                <a:cubicBezTo>
                  <a:pt x="2545" y="761"/>
                  <a:pt x="2553" y="761"/>
                  <a:pt x="2556" y="767"/>
                </a:cubicBezTo>
                <a:cubicBezTo>
                  <a:pt x="2578" y="776"/>
                  <a:pt x="2597" y="789"/>
                  <a:pt x="2616" y="802"/>
                </a:cubicBezTo>
                <a:cubicBezTo>
                  <a:pt x="2621" y="806"/>
                  <a:pt x="2621" y="815"/>
                  <a:pt x="2630" y="811"/>
                </a:cubicBezTo>
                <a:cubicBezTo>
                  <a:pt x="2633" y="818"/>
                  <a:pt x="2637" y="824"/>
                  <a:pt x="2644" y="823"/>
                </a:cubicBezTo>
                <a:cubicBezTo>
                  <a:pt x="2649" y="838"/>
                  <a:pt x="2662" y="839"/>
                  <a:pt x="2668" y="851"/>
                </a:cubicBezTo>
                <a:cubicBezTo>
                  <a:pt x="2673" y="853"/>
                  <a:pt x="2678" y="856"/>
                  <a:pt x="2681" y="860"/>
                </a:cubicBezTo>
                <a:cubicBezTo>
                  <a:pt x="2684" y="867"/>
                  <a:pt x="2694" y="864"/>
                  <a:pt x="2693" y="876"/>
                </a:cubicBezTo>
                <a:cubicBezTo>
                  <a:pt x="2703" y="882"/>
                  <a:pt x="2712" y="889"/>
                  <a:pt x="2717" y="903"/>
                </a:cubicBezTo>
                <a:cubicBezTo>
                  <a:pt x="2724" y="902"/>
                  <a:pt x="2723" y="913"/>
                  <a:pt x="2728" y="916"/>
                </a:cubicBezTo>
                <a:cubicBezTo>
                  <a:pt x="2735" y="917"/>
                  <a:pt x="2735" y="928"/>
                  <a:pt x="2740" y="931"/>
                </a:cubicBezTo>
                <a:cubicBezTo>
                  <a:pt x="2743" y="936"/>
                  <a:pt x="2747" y="941"/>
                  <a:pt x="2749" y="947"/>
                </a:cubicBezTo>
                <a:cubicBezTo>
                  <a:pt x="2750" y="952"/>
                  <a:pt x="2762" y="960"/>
                  <a:pt x="2755" y="964"/>
                </a:cubicBezTo>
                <a:cubicBezTo>
                  <a:pt x="2748" y="947"/>
                  <a:pt x="2734" y="942"/>
                  <a:pt x="2727" y="925"/>
                </a:cubicBezTo>
                <a:cubicBezTo>
                  <a:pt x="2717" y="923"/>
                  <a:pt x="2712" y="913"/>
                  <a:pt x="2703" y="909"/>
                </a:cubicBezTo>
                <a:cubicBezTo>
                  <a:pt x="2698" y="900"/>
                  <a:pt x="2691" y="893"/>
                  <a:pt x="2681" y="890"/>
                </a:cubicBezTo>
                <a:cubicBezTo>
                  <a:pt x="2676" y="881"/>
                  <a:pt x="2668" y="875"/>
                  <a:pt x="2660" y="871"/>
                </a:cubicBezTo>
                <a:cubicBezTo>
                  <a:pt x="2655" y="859"/>
                  <a:pt x="2642" y="860"/>
                  <a:pt x="2638" y="848"/>
                </a:cubicBezTo>
                <a:cubicBezTo>
                  <a:pt x="2629" y="853"/>
                  <a:pt x="2632" y="840"/>
                  <a:pt x="2624" y="842"/>
                </a:cubicBezTo>
                <a:cubicBezTo>
                  <a:pt x="2623" y="840"/>
                  <a:pt x="2623" y="837"/>
                  <a:pt x="2620" y="837"/>
                </a:cubicBezTo>
                <a:cubicBezTo>
                  <a:pt x="2617" y="838"/>
                  <a:pt x="2617" y="833"/>
                  <a:pt x="2614" y="832"/>
                </a:cubicBezTo>
                <a:cubicBezTo>
                  <a:pt x="2610" y="829"/>
                  <a:pt x="2609" y="822"/>
                  <a:pt x="2603" y="823"/>
                </a:cubicBezTo>
                <a:cubicBezTo>
                  <a:pt x="2598" y="820"/>
                  <a:pt x="2597" y="812"/>
                  <a:pt x="2589" y="814"/>
                </a:cubicBezTo>
                <a:cubicBezTo>
                  <a:pt x="2574" y="800"/>
                  <a:pt x="2556" y="793"/>
                  <a:pt x="2541" y="779"/>
                </a:cubicBezTo>
                <a:cubicBezTo>
                  <a:pt x="2534" y="781"/>
                  <a:pt x="2531" y="777"/>
                  <a:pt x="2528" y="773"/>
                </a:cubicBezTo>
                <a:cubicBezTo>
                  <a:pt x="2524" y="770"/>
                  <a:pt x="2519" y="769"/>
                  <a:pt x="2515" y="767"/>
                </a:cubicBezTo>
                <a:cubicBezTo>
                  <a:pt x="2511" y="763"/>
                  <a:pt x="2509" y="758"/>
                  <a:pt x="2502" y="760"/>
                </a:cubicBezTo>
                <a:cubicBezTo>
                  <a:pt x="2496" y="759"/>
                  <a:pt x="2495" y="751"/>
                  <a:pt x="2488" y="751"/>
                </a:cubicBezTo>
                <a:cubicBezTo>
                  <a:pt x="2479" y="747"/>
                  <a:pt x="2471" y="743"/>
                  <a:pt x="2462" y="739"/>
                </a:cubicBezTo>
                <a:cubicBezTo>
                  <a:pt x="2461" y="737"/>
                  <a:pt x="2459" y="736"/>
                  <a:pt x="2455" y="737"/>
                </a:cubicBezTo>
                <a:cubicBezTo>
                  <a:pt x="2452" y="738"/>
                  <a:pt x="2452" y="733"/>
                  <a:pt x="2449" y="733"/>
                </a:cubicBezTo>
                <a:cubicBezTo>
                  <a:pt x="2444" y="730"/>
                  <a:pt x="2440" y="726"/>
                  <a:pt x="2433" y="727"/>
                </a:cubicBezTo>
                <a:cubicBezTo>
                  <a:pt x="2417" y="715"/>
                  <a:pt x="2397" y="709"/>
                  <a:pt x="2380" y="699"/>
                </a:cubicBezTo>
                <a:cubicBezTo>
                  <a:pt x="2376" y="696"/>
                  <a:pt x="2371" y="695"/>
                  <a:pt x="2367" y="693"/>
                </a:cubicBezTo>
                <a:cubicBezTo>
                  <a:pt x="2363" y="689"/>
                  <a:pt x="2361" y="685"/>
                  <a:pt x="2354" y="687"/>
                </a:cubicBezTo>
                <a:cubicBezTo>
                  <a:pt x="2347" y="677"/>
                  <a:pt x="2337" y="674"/>
                  <a:pt x="2327" y="671"/>
                </a:cubicBezTo>
                <a:cubicBezTo>
                  <a:pt x="2324" y="666"/>
                  <a:pt x="2319" y="663"/>
                  <a:pt x="2316" y="659"/>
                </a:cubicBezTo>
                <a:cubicBezTo>
                  <a:pt x="2309" y="659"/>
                  <a:pt x="2307" y="651"/>
                  <a:pt x="2302" y="650"/>
                </a:cubicBezTo>
                <a:cubicBezTo>
                  <a:pt x="2295" y="640"/>
                  <a:pt x="2285" y="636"/>
                  <a:pt x="2277" y="628"/>
                </a:cubicBezTo>
                <a:cubicBezTo>
                  <a:pt x="2260" y="607"/>
                  <a:pt x="2241" y="588"/>
                  <a:pt x="2223" y="568"/>
                </a:cubicBezTo>
                <a:cubicBezTo>
                  <a:pt x="2216" y="555"/>
                  <a:pt x="2204" y="551"/>
                  <a:pt x="2199" y="534"/>
                </a:cubicBezTo>
                <a:cubicBezTo>
                  <a:pt x="2186" y="530"/>
                  <a:pt x="2184" y="510"/>
                  <a:pt x="2172" y="504"/>
                </a:cubicBezTo>
                <a:cubicBezTo>
                  <a:pt x="2174" y="516"/>
                  <a:pt x="2177" y="524"/>
                  <a:pt x="2185" y="525"/>
                </a:cubicBezTo>
                <a:cubicBezTo>
                  <a:pt x="2188" y="536"/>
                  <a:pt x="2195" y="540"/>
                  <a:pt x="2199" y="549"/>
                </a:cubicBezTo>
                <a:cubicBezTo>
                  <a:pt x="2204" y="548"/>
                  <a:pt x="2203" y="558"/>
                  <a:pt x="2207" y="559"/>
                </a:cubicBezTo>
                <a:cubicBezTo>
                  <a:pt x="2209" y="563"/>
                  <a:pt x="2212" y="566"/>
                  <a:pt x="2215" y="570"/>
                </a:cubicBezTo>
                <a:cubicBezTo>
                  <a:pt x="2222" y="574"/>
                  <a:pt x="2226" y="583"/>
                  <a:pt x="2231" y="590"/>
                </a:cubicBezTo>
                <a:cubicBezTo>
                  <a:pt x="2244" y="599"/>
                  <a:pt x="2252" y="615"/>
                  <a:pt x="2264" y="625"/>
                </a:cubicBezTo>
                <a:cubicBezTo>
                  <a:pt x="2274" y="639"/>
                  <a:pt x="2289" y="647"/>
                  <a:pt x="2298" y="662"/>
                </a:cubicBezTo>
                <a:cubicBezTo>
                  <a:pt x="2307" y="664"/>
                  <a:pt x="2312" y="671"/>
                  <a:pt x="2319" y="676"/>
                </a:cubicBezTo>
                <a:cubicBezTo>
                  <a:pt x="2323" y="677"/>
                  <a:pt x="2327" y="679"/>
                  <a:pt x="2329" y="683"/>
                </a:cubicBezTo>
                <a:cubicBezTo>
                  <a:pt x="2333" y="685"/>
                  <a:pt x="2336" y="687"/>
                  <a:pt x="2339" y="689"/>
                </a:cubicBezTo>
                <a:cubicBezTo>
                  <a:pt x="2355" y="696"/>
                  <a:pt x="2370" y="704"/>
                  <a:pt x="2383" y="716"/>
                </a:cubicBezTo>
                <a:cubicBezTo>
                  <a:pt x="2392" y="715"/>
                  <a:pt x="2401" y="724"/>
                  <a:pt x="2406" y="726"/>
                </a:cubicBezTo>
                <a:cubicBezTo>
                  <a:pt x="2414" y="730"/>
                  <a:pt x="2423" y="734"/>
                  <a:pt x="2432" y="736"/>
                </a:cubicBezTo>
                <a:cubicBezTo>
                  <a:pt x="2446" y="745"/>
                  <a:pt x="2462" y="752"/>
                  <a:pt x="2478" y="759"/>
                </a:cubicBezTo>
                <a:cubicBezTo>
                  <a:pt x="2481" y="762"/>
                  <a:pt x="2484" y="764"/>
                  <a:pt x="2488" y="766"/>
                </a:cubicBezTo>
                <a:cubicBezTo>
                  <a:pt x="2489" y="771"/>
                  <a:pt x="2498" y="766"/>
                  <a:pt x="2498" y="773"/>
                </a:cubicBezTo>
                <a:cubicBezTo>
                  <a:pt x="2508" y="775"/>
                  <a:pt x="2515" y="779"/>
                  <a:pt x="2521" y="786"/>
                </a:cubicBezTo>
                <a:cubicBezTo>
                  <a:pt x="2528" y="784"/>
                  <a:pt x="2531" y="786"/>
                  <a:pt x="2532" y="793"/>
                </a:cubicBezTo>
                <a:cubicBezTo>
                  <a:pt x="2539" y="789"/>
                  <a:pt x="2539" y="797"/>
                  <a:pt x="2544" y="796"/>
                </a:cubicBezTo>
                <a:cubicBezTo>
                  <a:pt x="2550" y="804"/>
                  <a:pt x="2560" y="805"/>
                  <a:pt x="2565" y="813"/>
                </a:cubicBezTo>
                <a:cubicBezTo>
                  <a:pt x="2573" y="809"/>
                  <a:pt x="2572" y="817"/>
                  <a:pt x="2576" y="819"/>
                </a:cubicBezTo>
                <a:cubicBezTo>
                  <a:pt x="2583" y="816"/>
                  <a:pt x="2582" y="824"/>
                  <a:pt x="2586" y="826"/>
                </a:cubicBezTo>
                <a:cubicBezTo>
                  <a:pt x="2595" y="829"/>
                  <a:pt x="2599" y="838"/>
                  <a:pt x="2607" y="843"/>
                </a:cubicBezTo>
                <a:cubicBezTo>
                  <a:pt x="2614" y="847"/>
                  <a:pt x="2621" y="851"/>
                  <a:pt x="2625" y="860"/>
                </a:cubicBezTo>
                <a:cubicBezTo>
                  <a:pt x="2629" y="861"/>
                  <a:pt x="2633" y="863"/>
                  <a:pt x="2635" y="867"/>
                </a:cubicBezTo>
                <a:cubicBezTo>
                  <a:pt x="2638" y="867"/>
                  <a:pt x="2641" y="866"/>
                  <a:pt x="2642" y="868"/>
                </a:cubicBezTo>
                <a:cubicBezTo>
                  <a:pt x="2642" y="872"/>
                  <a:pt x="2647" y="872"/>
                  <a:pt x="2643" y="874"/>
                </a:cubicBezTo>
                <a:cubicBezTo>
                  <a:pt x="2638" y="875"/>
                  <a:pt x="2639" y="867"/>
                  <a:pt x="2633" y="870"/>
                </a:cubicBezTo>
                <a:cubicBezTo>
                  <a:pt x="2629" y="870"/>
                  <a:pt x="2628" y="864"/>
                  <a:pt x="2626" y="863"/>
                </a:cubicBezTo>
                <a:cubicBezTo>
                  <a:pt x="2617" y="862"/>
                  <a:pt x="2610" y="859"/>
                  <a:pt x="2603" y="855"/>
                </a:cubicBezTo>
                <a:cubicBezTo>
                  <a:pt x="2591" y="847"/>
                  <a:pt x="2574" y="845"/>
                  <a:pt x="2561" y="837"/>
                </a:cubicBezTo>
                <a:cubicBezTo>
                  <a:pt x="2552" y="837"/>
                  <a:pt x="2547" y="831"/>
                  <a:pt x="2537" y="833"/>
                </a:cubicBezTo>
                <a:cubicBezTo>
                  <a:pt x="2532" y="827"/>
                  <a:pt x="2521" y="829"/>
                  <a:pt x="2517" y="822"/>
                </a:cubicBezTo>
                <a:cubicBezTo>
                  <a:pt x="2500" y="821"/>
                  <a:pt x="2489" y="811"/>
                  <a:pt x="2470" y="811"/>
                </a:cubicBezTo>
                <a:cubicBezTo>
                  <a:pt x="2465" y="805"/>
                  <a:pt x="2457" y="801"/>
                  <a:pt x="2448" y="801"/>
                </a:cubicBezTo>
                <a:cubicBezTo>
                  <a:pt x="2445" y="790"/>
                  <a:pt x="2434" y="792"/>
                  <a:pt x="2427" y="787"/>
                </a:cubicBezTo>
                <a:cubicBezTo>
                  <a:pt x="2411" y="780"/>
                  <a:pt x="2396" y="772"/>
                  <a:pt x="2383" y="760"/>
                </a:cubicBezTo>
                <a:cubicBezTo>
                  <a:pt x="2376" y="757"/>
                  <a:pt x="2367" y="756"/>
                  <a:pt x="2363" y="747"/>
                </a:cubicBezTo>
                <a:cubicBezTo>
                  <a:pt x="2350" y="750"/>
                  <a:pt x="2350" y="734"/>
                  <a:pt x="2339" y="734"/>
                </a:cubicBezTo>
                <a:cubicBezTo>
                  <a:pt x="2326" y="723"/>
                  <a:pt x="2312" y="713"/>
                  <a:pt x="2298" y="704"/>
                </a:cubicBezTo>
                <a:cubicBezTo>
                  <a:pt x="2287" y="696"/>
                  <a:pt x="2281" y="682"/>
                  <a:pt x="2269" y="677"/>
                </a:cubicBezTo>
                <a:cubicBezTo>
                  <a:pt x="2271" y="688"/>
                  <a:pt x="2279" y="689"/>
                  <a:pt x="2282" y="698"/>
                </a:cubicBezTo>
                <a:cubicBezTo>
                  <a:pt x="2288" y="703"/>
                  <a:pt x="2294" y="706"/>
                  <a:pt x="2297" y="716"/>
                </a:cubicBezTo>
                <a:cubicBezTo>
                  <a:pt x="2312" y="722"/>
                  <a:pt x="2323" y="734"/>
                  <a:pt x="2336" y="743"/>
                </a:cubicBezTo>
                <a:cubicBezTo>
                  <a:pt x="2342" y="747"/>
                  <a:pt x="2350" y="748"/>
                  <a:pt x="2353" y="758"/>
                </a:cubicBezTo>
                <a:cubicBezTo>
                  <a:pt x="2362" y="759"/>
                  <a:pt x="2367" y="766"/>
                  <a:pt x="2374" y="771"/>
                </a:cubicBezTo>
                <a:cubicBezTo>
                  <a:pt x="2381" y="774"/>
                  <a:pt x="2387" y="778"/>
                  <a:pt x="2394" y="782"/>
                </a:cubicBezTo>
                <a:cubicBezTo>
                  <a:pt x="2398" y="783"/>
                  <a:pt x="2401" y="785"/>
                  <a:pt x="2404" y="789"/>
                </a:cubicBezTo>
                <a:cubicBezTo>
                  <a:pt x="2405" y="794"/>
                  <a:pt x="2414" y="789"/>
                  <a:pt x="2414" y="796"/>
                </a:cubicBezTo>
                <a:cubicBezTo>
                  <a:pt x="2423" y="790"/>
                  <a:pt x="2418" y="804"/>
                  <a:pt x="2427" y="799"/>
                </a:cubicBezTo>
                <a:cubicBezTo>
                  <a:pt x="2429" y="803"/>
                  <a:pt x="2432" y="805"/>
                  <a:pt x="2437" y="806"/>
                </a:cubicBezTo>
                <a:cubicBezTo>
                  <a:pt x="2444" y="810"/>
                  <a:pt x="2453" y="812"/>
                  <a:pt x="2460" y="816"/>
                </a:cubicBezTo>
                <a:cubicBezTo>
                  <a:pt x="2466" y="820"/>
                  <a:pt x="2475" y="820"/>
                  <a:pt x="2479" y="827"/>
                </a:cubicBezTo>
                <a:cubicBezTo>
                  <a:pt x="2492" y="823"/>
                  <a:pt x="2494" y="834"/>
                  <a:pt x="2504" y="834"/>
                </a:cubicBezTo>
                <a:cubicBezTo>
                  <a:pt x="2515" y="832"/>
                  <a:pt x="2519" y="842"/>
                  <a:pt x="2529" y="841"/>
                </a:cubicBezTo>
                <a:cubicBezTo>
                  <a:pt x="2536" y="845"/>
                  <a:pt x="2545" y="847"/>
                  <a:pt x="2554" y="847"/>
                </a:cubicBezTo>
                <a:cubicBezTo>
                  <a:pt x="2558" y="856"/>
                  <a:pt x="2571" y="850"/>
                  <a:pt x="2574" y="858"/>
                </a:cubicBezTo>
                <a:cubicBezTo>
                  <a:pt x="2586" y="855"/>
                  <a:pt x="2589" y="867"/>
                  <a:pt x="2599" y="865"/>
                </a:cubicBezTo>
                <a:cubicBezTo>
                  <a:pt x="2602" y="876"/>
                  <a:pt x="2616" y="870"/>
                  <a:pt x="2620" y="879"/>
                </a:cubicBezTo>
                <a:cubicBezTo>
                  <a:pt x="2624" y="879"/>
                  <a:pt x="2628" y="881"/>
                  <a:pt x="2632" y="882"/>
                </a:cubicBezTo>
                <a:cubicBezTo>
                  <a:pt x="2632" y="886"/>
                  <a:pt x="2645" y="887"/>
                  <a:pt x="2637" y="890"/>
                </a:cubicBezTo>
                <a:cubicBezTo>
                  <a:pt x="2633" y="887"/>
                  <a:pt x="2628" y="886"/>
                  <a:pt x="2624" y="884"/>
                </a:cubicBezTo>
                <a:cubicBezTo>
                  <a:pt x="2617" y="884"/>
                  <a:pt x="2617" y="875"/>
                  <a:pt x="2608" y="878"/>
                </a:cubicBezTo>
                <a:cubicBezTo>
                  <a:pt x="2598" y="874"/>
                  <a:pt x="2586" y="874"/>
                  <a:pt x="2577" y="869"/>
                </a:cubicBezTo>
                <a:cubicBezTo>
                  <a:pt x="2566" y="867"/>
                  <a:pt x="2556" y="864"/>
                  <a:pt x="2545" y="861"/>
                </a:cubicBezTo>
                <a:cubicBezTo>
                  <a:pt x="2531" y="863"/>
                  <a:pt x="2525" y="854"/>
                  <a:pt x="2512" y="856"/>
                </a:cubicBezTo>
                <a:cubicBezTo>
                  <a:pt x="2495" y="844"/>
                  <a:pt x="2469" y="847"/>
                  <a:pt x="2454" y="832"/>
                </a:cubicBezTo>
                <a:cubicBezTo>
                  <a:pt x="2443" y="830"/>
                  <a:pt x="2434" y="824"/>
                  <a:pt x="2425" y="820"/>
                </a:cubicBezTo>
                <a:cubicBezTo>
                  <a:pt x="2423" y="814"/>
                  <a:pt x="2415" y="816"/>
                  <a:pt x="2411" y="811"/>
                </a:cubicBezTo>
                <a:cubicBezTo>
                  <a:pt x="2406" y="809"/>
                  <a:pt x="2405" y="800"/>
                  <a:pt x="2398" y="802"/>
                </a:cubicBezTo>
                <a:cubicBezTo>
                  <a:pt x="2398" y="815"/>
                  <a:pt x="2409" y="812"/>
                  <a:pt x="2413" y="820"/>
                </a:cubicBezTo>
                <a:cubicBezTo>
                  <a:pt x="2421" y="821"/>
                  <a:pt x="2425" y="829"/>
                  <a:pt x="2433" y="830"/>
                </a:cubicBezTo>
                <a:cubicBezTo>
                  <a:pt x="2438" y="837"/>
                  <a:pt x="2445" y="840"/>
                  <a:pt x="2453" y="841"/>
                </a:cubicBezTo>
                <a:cubicBezTo>
                  <a:pt x="2460" y="845"/>
                  <a:pt x="2465" y="852"/>
                  <a:pt x="2475" y="851"/>
                </a:cubicBezTo>
                <a:cubicBezTo>
                  <a:pt x="2483" y="867"/>
                  <a:pt x="2499" y="870"/>
                  <a:pt x="2508" y="883"/>
                </a:cubicBezTo>
                <a:cubicBezTo>
                  <a:pt x="2530" y="892"/>
                  <a:pt x="2547" y="907"/>
                  <a:pt x="2568" y="916"/>
                </a:cubicBezTo>
                <a:cubicBezTo>
                  <a:pt x="2578" y="922"/>
                  <a:pt x="2590" y="925"/>
                  <a:pt x="2601" y="930"/>
                </a:cubicBezTo>
                <a:cubicBezTo>
                  <a:pt x="2602" y="937"/>
                  <a:pt x="2612" y="932"/>
                  <a:pt x="2617" y="935"/>
                </a:cubicBezTo>
                <a:cubicBezTo>
                  <a:pt x="2617" y="939"/>
                  <a:pt x="2622" y="937"/>
                  <a:pt x="2623" y="940"/>
                </a:cubicBezTo>
                <a:cubicBezTo>
                  <a:pt x="2628" y="940"/>
                  <a:pt x="2629" y="944"/>
                  <a:pt x="2633" y="944"/>
                </a:cubicBezTo>
                <a:cubicBezTo>
                  <a:pt x="2642" y="941"/>
                  <a:pt x="2642" y="950"/>
                  <a:pt x="2649" y="950"/>
                </a:cubicBezTo>
                <a:cubicBezTo>
                  <a:pt x="2656" y="950"/>
                  <a:pt x="2660" y="954"/>
                  <a:pt x="2665" y="958"/>
                </a:cubicBezTo>
                <a:cubicBezTo>
                  <a:pt x="2675" y="953"/>
                  <a:pt x="2672" y="968"/>
                  <a:pt x="2681" y="964"/>
                </a:cubicBezTo>
                <a:cubicBezTo>
                  <a:pt x="2682" y="973"/>
                  <a:pt x="2694" y="968"/>
                  <a:pt x="2696" y="976"/>
                </a:cubicBezTo>
                <a:cubicBezTo>
                  <a:pt x="2709" y="977"/>
                  <a:pt x="2716" y="986"/>
                  <a:pt x="2726" y="993"/>
                </a:cubicBezTo>
                <a:cubicBezTo>
                  <a:pt x="2735" y="1000"/>
                  <a:pt x="2745" y="1007"/>
                  <a:pt x="2754" y="1014"/>
                </a:cubicBezTo>
                <a:cubicBezTo>
                  <a:pt x="2756" y="1018"/>
                  <a:pt x="2759" y="1021"/>
                  <a:pt x="2762" y="1025"/>
                </a:cubicBezTo>
                <a:cubicBezTo>
                  <a:pt x="2768" y="1024"/>
                  <a:pt x="2765" y="1037"/>
                  <a:pt x="2772" y="1034"/>
                </a:cubicBezTo>
                <a:cubicBezTo>
                  <a:pt x="2775" y="1046"/>
                  <a:pt x="2782" y="1052"/>
                  <a:pt x="2789" y="1057"/>
                </a:cubicBezTo>
                <a:cubicBezTo>
                  <a:pt x="2793" y="1068"/>
                  <a:pt x="2801" y="1071"/>
                  <a:pt x="2805" y="1081"/>
                </a:cubicBezTo>
                <a:cubicBezTo>
                  <a:pt x="2808" y="1084"/>
                  <a:pt x="2811" y="1088"/>
                  <a:pt x="2811" y="1094"/>
                </a:cubicBezTo>
                <a:cubicBezTo>
                  <a:pt x="2815" y="1092"/>
                  <a:pt x="2819" y="1109"/>
                  <a:pt x="2814" y="1109"/>
                </a:cubicBezTo>
                <a:cubicBezTo>
                  <a:pt x="2813" y="1098"/>
                  <a:pt x="2803" y="1100"/>
                  <a:pt x="2801" y="1090"/>
                </a:cubicBezTo>
                <a:cubicBezTo>
                  <a:pt x="2799" y="1081"/>
                  <a:pt x="2789" y="1082"/>
                  <a:pt x="2786" y="1073"/>
                </a:cubicBezTo>
                <a:cubicBezTo>
                  <a:pt x="2781" y="1074"/>
                  <a:pt x="2783" y="1065"/>
                  <a:pt x="2779" y="1065"/>
                </a:cubicBezTo>
                <a:cubicBezTo>
                  <a:pt x="2774" y="1064"/>
                  <a:pt x="2772" y="1060"/>
                  <a:pt x="2771" y="1055"/>
                </a:cubicBezTo>
                <a:cubicBezTo>
                  <a:pt x="2763" y="1054"/>
                  <a:pt x="2759" y="1046"/>
                  <a:pt x="2753" y="1041"/>
                </a:cubicBezTo>
                <a:cubicBezTo>
                  <a:pt x="2742" y="1031"/>
                  <a:pt x="2732" y="1018"/>
                  <a:pt x="2718" y="1013"/>
                </a:cubicBezTo>
                <a:cubicBezTo>
                  <a:pt x="2708" y="1001"/>
                  <a:pt x="2691" y="999"/>
                  <a:pt x="2683" y="984"/>
                </a:cubicBezTo>
                <a:cubicBezTo>
                  <a:pt x="2668" y="988"/>
                  <a:pt x="2665" y="976"/>
                  <a:pt x="2654" y="975"/>
                </a:cubicBezTo>
                <a:cubicBezTo>
                  <a:pt x="2646" y="969"/>
                  <a:pt x="2633" y="970"/>
                  <a:pt x="2625" y="963"/>
                </a:cubicBezTo>
                <a:cubicBezTo>
                  <a:pt x="2614" y="961"/>
                  <a:pt x="2605" y="957"/>
                  <a:pt x="2596" y="951"/>
                </a:cubicBezTo>
                <a:cubicBezTo>
                  <a:pt x="2592" y="949"/>
                  <a:pt x="2585" y="951"/>
                  <a:pt x="2583" y="945"/>
                </a:cubicBezTo>
                <a:cubicBezTo>
                  <a:pt x="2579" y="945"/>
                  <a:pt x="2570" y="936"/>
                  <a:pt x="2568" y="945"/>
                </a:cubicBezTo>
                <a:cubicBezTo>
                  <a:pt x="2573" y="947"/>
                  <a:pt x="2578" y="948"/>
                  <a:pt x="2581" y="951"/>
                </a:cubicBezTo>
                <a:cubicBezTo>
                  <a:pt x="2583" y="957"/>
                  <a:pt x="2590" y="956"/>
                  <a:pt x="2594" y="958"/>
                </a:cubicBezTo>
                <a:cubicBezTo>
                  <a:pt x="2600" y="966"/>
                  <a:pt x="2611" y="966"/>
                  <a:pt x="2618" y="974"/>
                </a:cubicBezTo>
                <a:cubicBezTo>
                  <a:pt x="2630" y="973"/>
                  <a:pt x="2634" y="984"/>
                  <a:pt x="2647" y="983"/>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78" y="727"/>
                  <a:pt x="2878" y="724"/>
                  <a:pt x="2881" y="723"/>
                </a:cubicBezTo>
                <a:cubicBezTo>
                  <a:pt x="2884" y="721"/>
                  <a:pt x="2882" y="716"/>
                  <a:pt x="2886" y="716"/>
                </a:cubicBezTo>
                <a:cubicBezTo>
                  <a:pt x="2889" y="705"/>
                  <a:pt x="2900" y="699"/>
                  <a:pt x="2901" y="686"/>
                </a:cubicBezTo>
                <a:cubicBezTo>
                  <a:pt x="2914" y="669"/>
                  <a:pt x="2919" y="646"/>
                  <a:pt x="2934" y="629"/>
                </a:cubicBezTo>
                <a:cubicBezTo>
                  <a:pt x="2935" y="617"/>
                  <a:pt x="2941" y="608"/>
                  <a:pt x="2948" y="600"/>
                </a:cubicBezTo>
                <a:cubicBezTo>
                  <a:pt x="2948" y="586"/>
                  <a:pt x="2956" y="579"/>
                  <a:pt x="2963" y="570"/>
                </a:cubicBezTo>
                <a:cubicBezTo>
                  <a:pt x="2964" y="557"/>
                  <a:pt x="2971" y="549"/>
                  <a:pt x="2974" y="538"/>
                </a:cubicBezTo>
                <a:cubicBezTo>
                  <a:pt x="2981" y="530"/>
                  <a:pt x="2981" y="516"/>
                  <a:pt x="2989" y="509"/>
                </a:cubicBezTo>
                <a:cubicBezTo>
                  <a:pt x="2990" y="496"/>
                  <a:pt x="2997" y="488"/>
                  <a:pt x="3001" y="477"/>
                </a:cubicBezTo>
                <a:cubicBezTo>
                  <a:pt x="3005" y="473"/>
                  <a:pt x="3004" y="466"/>
                  <a:pt x="3006" y="461"/>
                </a:cubicBezTo>
                <a:cubicBezTo>
                  <a:pt x="3009" y="456"/>
                  <a:pt x="3013" y="452"/>
                  <a:pt x="3012" y="445"/>
                </a:cubicBezTo>
                <a:cubicBezTo>
                  <a:pt x="3018" y="436"/>
                  <a:pt x="3022" y="425"/>
                  <a:pt x="3023" y="413"/>
                </a:cubicBezTo>
                <a:cubicBezTo>
                  <a:pt x="3032" y="406"/>
                  <a:pt x="3029" y="391"/>
                  <a:pt x="3038" y="384"/>
                </a:cubicBezTo>
                <a:cubicBezTo>
                  <a:pt x="3035" y="369"/>
                  <a:pt x="3046" y="363"/>
                  <a:pt x="3046" y="349"/>
                </a:cubicBezTo>
                <a:cubicBezTo>
                  <a:pt x="3050" y="346"/>
                  <a:pt x="3049" y="338"/>
                  <a:pt x="3052" y="333"/>
                </a:cubicBezTo>
                <a:cubicBezTo>
                  <a:pt x="3055" y="329"/>
                  <a:pt x="3054" y="322"/>
                  <a:pt x="3057" y="318"/>
                </a:cubicBezTo>
                <a:cubicBezTo>
                  <a:pt x="3058" y="313"/>
                  <a:pt x="3060" y="317"/>
                  <a:pt x="3061" y="320"/>
                </a:cubicBezTo>
                <a:cubicBezTo>
                  <a:pt x="3058" y="320"/>
                  <a:pt x="3059" y="324"/>
                  <a:pt x="3059" y="326"/>
                </a:cubicBezTo>
                <a:cubicBezTo>
                  <a:pt x="3058" y="331"/>
                  <a:pt x="3056" y="334"/>
                  <a:pt x="3056" y="339"/>
                </a:cubicBezTo>
                <a:cubicBezTo>
                  <a:pt x="3055" y="348"/>
                  <a:pt x="3053" y="357"/>
                  <a:pt x="3049" y="364"/>
                </a:cubicBezTo>
                <a:cubicBezTo>
                  <a:pt x="3048" y="383"/>
                  <a:pt x="3037" y="395"/>
                  <a:pt x="3035" y="414"/>
                </a:cubicBezTo>
                <a:cubicBezTo>
                  <a:pt x="3029" y="416"/>
                  <a:pt x="3037" y="426"/>
                  <a:pt x="3029" y="427"/>
                </a:cubicBezTo>
                <a:cubicBezTo>
                  <a:pt x="3030" y="432"/>
                  <a:pt x="3029" y="437"/>
                  <a:pt x="3025" y="439"/>
                </a:cubicBezTo>
                <a:cubicBezTo>
                  <a:pt x="3023" y="447"/>
                  <a:pt x="3018" y="454"/>
                  <a:pt x="3019" y="464"/>
                </a:cubicBezTo>
                <a:cubicBezTo>
                  <a:pt x="3011" y="469"/>
                  <a:pt x="3011" y="479"/>
                  <a:pt x="3008" y="487"/>
                </a:cubicBezTo>
                <a:cubicBezTo>
                  <a:pt x="3008" y="496"/>
                  <a:pt x="3000" y="501"/>
                  <a:pt x="3002" y="512"/>
                </a:cubicBezTo>
                <a:cubicBezTo>
                  <a:pt x="2990" y="521"/>
                  <a:pt x="2986" y="536"/>
                  <a:pt x="2983" y="551"/>
                </a:cubicBezTo>
                <a:cubicBezTo>
                  <a:pt x="2974" y="562"/>
                  <a:pt x="2969" y="575"/>
                  <a:pt x="2964" y="588"/>
                </a:cubicBezTo>
                <a:cubicBezTo>
                  <a:pt x="2955" y="598"/>
                  <a:pt x="2952" y="613"/>
                  <a:pt x="2941" y="622"/>
                </a:cubicBezTo>
                <a:cubicBezTo>
                  <a:pt x="2943" y="627"/>
                  <a:pt x="2942" y="631"/>
                  <a:pt x="2937" y="632"/>
                </a:cubicBezTo>
                <a:cubicBezTo>
                  <a:pt x="2938" y="636"/>
                  <a:pt x="2936" y="639"/>
                  <a:pt x="2933" y="641"/>
                </a:cubicBezTo>
                <a:cubicBezTo>
                  <a:pt x="2931" y="644"/>
                  <a:pt x="2929" y="647"/>
                  <a:pt x="2926" y="649"/>
                </a:cubicBezTo>
                <a:cubicBezTo>
                  <a:pt x="2927" y="653"/>
                  <a:pt x="2925" y="656"/>
                  <a:pt x="2922" y="658"/>
                </a:cubicBezTo>
                <a:cubicBezTo>
                  <a:pt x="2917" y="673"/>
                  <a:pt x="2908" y="684"/>
                  <a:pt x="2903" y="697"/>
                </a:cubicBezTo>
                <a:cubicBezTo>
                  <a:pt x="2898" y="702"/>
                  <a:pt x="2894" y="708"/>
                  <a:pt x="2892" y="715"/>
                </a:cubicBezTo>
                <a:cubicBezTo>
                  <a:pt x="2888" y="720"/>
                  <a:pt x="2884" y="726"/>
                  <a:pt x="2880" y="732"/>
                </a:cubicBezTo>
                <a:cubicBezTo>
                  <a:pt x="2869" y="740"/>
                  <a:pt x="2869" y="757"/>
                  <a:pt x="2857" y="766"/>
                </a:cubicBezTo>
                <a:cubicBezTo>
                  <a:pt x="2856" y="773"/>
                  <a:pt x="2854" y="780"/>
                  <a:pt x="2850" y="785"/>
                </a:cubicBezTo>
                <a:cubicBezTo>
                  <a:pt x="2845" y="790"/>
                  <a:pt x="2848" y="801"/>
                  <a:pt x="2838" y="802"/>
                </a:cubicBezTo>
                <a:cubicBezTo>
                  <a:pt x="2844" y="780"/>
                  <a:pt x="2861" y="765"/>
                  <a:pt x="2868" y="743"/>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74" y="562"/>
                  <a:pt x="2685" y="560"/>
                  <a:pt x="2684" y="549"/>
                </a:cubicBezTo>
                <a:cubicBezTo>
                  <a:pt x="2690" y="544"/>
                  <a:pt x="2688" y="534"/>
                  <a:pt x="2695" y="529"/>
                </a:cubicBezTo>
                <a:cubicBezTo>
                  <a:pt x="2690" y="518"/>
                  <a:pt x="2697" y="515"/>
                  <a:pt x="2696" y="505"/>
                </a:cubicBezTo>
                <a:cubicBezTo>
                  <a:pt x="2704" y="494"/>
                  <a:pt x="2706" y="480"/>
                  <a:pt x="2715" y="469"/>
                </a:cubicBezTo>
                <a:cubicBezTo>
                  <a:pt x="2718" y="455"/>
                  <a:pt x="2727" y="446"/>
                  <a:pt x="2728" y="431"/>
                </a:cubicBezTo>
                <a:cubicBezTo>
                  <a:pt x="2745" y="414"/>
                  <a:pt x="2753" y="392"/>
                  <a:pt x="2767" y="373"/>
                </a:cubicBezTo>
                <a:cubicBezTo>
                  <a:pt x="2773" y="363"/>
                  <a:pt x="2780" y="354"/>
                  <a:pt x="2788" y="345"/>
                </a:cubicBezTo>
                <a:cubicBezTo>
                  <a:pt x="2792" y="335"/>
                  <a:pt x="2798" y="326"/>
                  <a:pt x="2806" y="318"/>
                </a:cubicBezTo>
                <a:cubicBezTo>
                  <a:pt x="2819" y="299"/>
                  <a:pt x="2833" y="280"/>
                  <a:pt x="2851" y="264"/>
                </a:cubicBezTo>
                <a:cubicBezTo>
                  <a:pt x="2852" y="258"/>
                  <a:pt x="2860" y="255"/>
                  <a:pt x="2863" y="250"/>
                </a:cubicBezTo>
                <a:cubicBezTo>
                  <a:pt x="2870" y="248"/>
                  <a:pt x="2867" y="239"/>
                  <a:pt x="2876" y="239"/>
                </a:cubicBezTo>
                <a:cubicBezTo>
                  <a:pt x="2878" y="234"/>
                  <a:pt x="2881" y="229"/>
                  <a:pt x="2885" y="225"/>
                </a:cubicBezTo>
                <a:cubicBezTo>
                  <a:pt x="2894" y="225"/>
                  <a:pt x="2891" y="216"/>
                  <a:pt x="2897" y="214"/>
                </a:cubicBezTo>
                <a:cubicBezTo>
                  <a:pt x="2905" y="212"/>
                  <a:pt x="2899" y="202"/>
                  <a:pt x="2906" y="200"/>
                </a:cubicBezTo>
                <a:cubicBezTo>
                  <a:pt x="2909" y="199"/>
                  <a:pt x="2907" y="194"/>
                  <a:pt x="2911" y="193"/>
                </a:cubicBezTo>
                <a:cubicBezTo>
                  <a:pt x="2914" y="193"/>
                  <a:pt x="2912" y="189"/>
                  <a:pt x="2913" y="187"/>
                </a:cubicBezTo>
                <a:cubicBezTo>
                  <a:pt x="2930" y="176"/>
                  <a:pt x="2938" y="160"/>
                  <a:pt x="2952" y="147"/>
                </a:cubicBezTo>
                <a:cubicBezTo>
                  <a:pt x="2959" y="140"/>
                  <a:pt x="2966" y="133"/>
                  <a:pt x="2971" y="125"/>
                </a:cubicBezTo>
                <a:cubicBezTo>
                  <a:pt x="2976" y="123"/>
                  <a:pt x="2983" y="121"/>
                  <a:pt x="2981" y="114"/>
                </a:cubicBezTo>
                <a:cubicBezTo>
                  <a:pt x="2989" y="115"/>
                  <a:pt x="2985" y="107"/>
                  <a:pt x="2991" y="106"/>
                </a:cubicBezTo>
                <a:cubicBezTo>
                  <a:pt x="2994" y="96"/>
                  <a:pt x="3006" y="93"/>
                  <a:pt x="3010" y="85"/>
                </a:cubicBezTo>
                <a:cubicBezTo>
                  <a:pt x="3019" y="79"/>
                  <a:pt x="3020" y="70"/>
                  <a:pt x="3030" y="66"/>
                </a:cubicBezTo>
                <a:cubicBezTo>
                  <a:pt x="3028" y="58"/>
                  <a:pt x="3041" y="61"/>
                  <a:pt x="3037" y="53"/>
                </a:cubicBezTo>
                <a:cubicBezTo>
                  <a:pt x="3044" y="52"/>
                  <a:pt x="3045" y="46"/>
                  <a:pt x="3046" y="42"/>
                </a:cubicBezTo>
                <a:cubicBezTo>
                  <a:pt x="3054" y="37"/>
                  <a:pt x="3060" y="29"/>
                  <a:pt x="3063" y="21"/>
                </a:cubicBezTo>
                <a:cubicBezTo>
                  <a:pt x="3071" y="21"/>
                  <a:pt x="3059" y="26"/>
                  <a:pt x="3062" y="30"/>
                </a:cubicBezTo>
                <a:cubicBezTo>
                  <a:pt x="3058" y="32"/>
                  <a:pt x="3055" y="36"/>
                  <a:pt x="3055" y="40"/>
                </a:cubicBezTo>
                <a:cubicBezTo>
                  <a:pt x="3050" y="46"/>
                  <a:pt x="3048" y="54"/>
                  <a:pt x="3040" y="58"/>
                </a:cubicBezTo>
                <a:cubicBezTo>
                  <a:pt x="3033" y="72"/>
                  <a:pt x="3021" y="83"/>
                  <a:pt x="3013" y="96"/>
                </a:cubicBezTo>
                <a:cubicBezTo>
                  <a:pt x="3000" y="106"/>
                  <a:pt x="2991" y="120"/>
                  <a:pt x="2981" y="132"/>
                </a:cubicBezTo>
                <a:cubicBezTo>
                  <a:pt x="2979" y="135"/>
                  <a:pt x="2978" y="139"/>
                  <a:pt x="2975" y="142"/>
                </a:cubicBezTo>
                <a:cubicBezTo>
                  <a:pt x="2973" y="144"/>
                  <a:pt x="2970" y="149"/>
                  <a:pt x="2967" y="149"/>
                </a:cubicBezTo>
                <a:cubicBezTo>
                  <a:pt x="2963" y="150"/>
                  <a:pt x="2957" y="164"/>
                  <a:pt x="2950" y="168"/>
                </a:cubicBezTo>
                <a:cubicBezTo>
                  <a:pt x="2943" y="181"/>
                  <a:pt x="2926" y="189"/>
                  <a:pt x="2919" y="203"/>
                </a:cubicBezTo>
                <a:cubicBezTo>
                  <a:pt x="2906" y="214"/>
                  <a:pt x="2898" y="227"/>
                  <a:pt x="2888" y="239"/>
                </a:cubicBezTo>
                <a:cubicBezTo>
                  <a:pt x="2881" y="245"/>
                  <a:pt x="2877" y="251"/>
                  <a:pt x="2871" y="257"/>
                </a:cubicBezTo>
                <a:cubicBezTo>
                  <a:pt x="2868" y="258"/>
                  <a:pt x="2869" y="261"/>
                  <a:pt x="2869" y="264"/>
                </a:cubicBezTo>
                <a:cubicBezTo>
                  <a:pt x="2866" y="264"/>
                  <a:pt x="2864" y="265"/>
                  <a:pt x="2864" y="268"/>
                </a:cubicBezTo>
                <a:cubicBezTo>
                  <a:pt x="2859" y="269"/>
                  <a:pt x="2857" y="271"/>
                  <a:pt x="2856" y="275"/>
                </a:cubicBezTo>
                <a:cubicBezTo>
                  <a:pt x="2843" y="284"/>
                  <a:pt x="2838" y="299"/>
                  <a:pt x="2825" y="308"/>
                </a:cubicBezTo>
                <a:cubicBezTo>
                  <a:pt x="2827" y="314"/>
                  <a:pt x="2817" y="313"/>
                  <a:pt x="2818" y="318"/>
                </a:cubicBezTo>
                <a:cubicBezTo>
                  <a:pt x="2820" y="325"/>
                  <a:pt x="2810" y="323"/>
                  <a:pt x="2811" y="329"/>
                </a:cubicBezTo>
                <a:cubicBezTo>
                  <a:pt x="2804" y="333"/>
                  <a:pt x="2804" y="342"/>
                  <a:pt x="2797" y="346"/>
                </a:cubicBezTo>
                <a:cubicBezTo>
                  <a:pt x="2794" y="354"/>
                  <a:pt x="2789" y="361"/>
                  <a:pt x="2783" y="367"/>
                </a:cubicBezTo>
                <a:cubicBezTo>
                  <a:pt x="2781" y="370"/>
                  <a:pt x="2779" y="373"/>
                  <a:pt x="2776" y="377"/>
                </a:cubicBezTo>
                <a:cubicBezTo>
                  <a:pt x="2775" y="380"/>
                  <a:pt x="2770" y="381"/>
                  <a:pt x="2772" y="387"/>
                </a:cubicBezTo>
                <a:cubicBezTo>
                  <a:pt x="2766" y="392"/>
                  <a:pt x="2761" y="399"/>
                  <a:pt x="2759" y="407"/>
                </a:cubicBezTo>
                <a:cubicBezTo>
                  <a:pt x="2753" y="408"/>
                  <a:pt x="2759" y="417"/>
                  <a:pt x="2752" y="417"/>
                </a:cubicBezTo>
                <a:cubicBezTo>
                  <a:pt x="2749" y="419"/>
                  <a:pt x="2747" y="422"/>
                  <a:pt x="2748" y="427"/>
                </a:cubicBezTo>
                <a:cubicBezTo>
                  <a:pt x="2743" y="433"/>
                  <a:pt x="2744" y="444"/>
                  <a:pt x="2734" y="447"/>
                </a:cubicBezTo>
                <a:cubicBezTo>
                  <a:pt x="2735" y="457"/>
                  <a:pt x="2729" y="462"/>
                  <a:pt x="2727" y="470"/>
                </a:cubicBezTo>
                <a:cubicBezTo>
                  <a:pt x="2723" y="477"/>
                  <a:pt x="2721" y="485"/>
                  <a:pt x="2717" y="492"/>
                </a:cubicBezTo>
                <a:cubicBezTo>
                  <a:pt x="2718" y="502"/>
                  <a:pt x="2711" y="507"/>
                  <a:pt x="2709" y="515"/>
                </a:cubicBezTo>
                <a:cubicBezTo>
                  <a:pt x="2710" y="525"/>
                  <a:pt x="2699" y="527"/>
                  <a:pt x="2703" y="540"/>
                </a:cubicBezTo>
                <a:cubicBezTo>
                  <a:pt x="2698" y="545"/>
                  <a:pt x="2698" y="555"/>
                  <a:pt x="2695" y="562"/>
                </a:cubicBezTo>
                <a:cubicBezTo>
                  <a:pt x="2695" y="580"/>
                  <a:pt x="2686" y="594"/>
                  <a:pt x="2684" y="611"/>
                </a:cubicBezTo>
                <a:cubicBezTo>
                  <a:pt x="2683" y="628"/>
                  <a:pt x="2677" y="642"/>
                  <a:pt x="2677" y="660"/>
                </a:cubicBezTo>
                <a:cubicBezTo>
                  <a:pt x="2670" y="660"/>
                  <a:pt x="2673" y="646"/>
                  <a:pt x="2670" y="641"/>
                </a:cubicBezTo>
                <a:cubicBezTo>
                  <a:pt x="2663" y="641"/>
                  <a:pt x="2666" y="627"/>
                  <a:pt x="2663" y="622"/>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74" y="468"/>
                  <a:pt x="2468" y="460"/>
                  <a:pt x="2463" y="452"/>
                </a:cubicBezTo>
                <a:cubicBezTo>
                  <a:pt x="2456" y="446"/>
                  <a:pt x="2450" y="439"/>
                  <a:pt x="2444" y="432"/>
                </a:cubicBezTo>
                <a:cubicBezTo>
                  <a:pt x="2435" y="429"/>
                  <a:pt x="2435" y="413"/>
                  <a:pt x="2426" y="412"/>
                </a:cubicBezTo>
                <a:cubicBezTo>
                  <a:pt x="2421" y="403"/>
                  <a:pt x="2414" y="398"/>
                  <a:pt x="2407" y="392"/>
                </a:cubicBezTo>
                <a:cubicBezTo>
                  <a:pt x="2404" y="380"/>
                  <a:pt x="2393" y="381"/>
                  <a:pt x="2390" y="369"/>
                </a:cubicBezTo>
                <a:cubicBezTo>
                  <a:pt x="2383" y="364"/>
                  <a:pt x="2381" y="351"/>
                  <a:pt x="2374" y="345"/>
                </a:cubicBezTo>
                <a:cubicBezTo>
                  <a:pt x="2366" y="337"/>
                  <a:pt x="2360" y="327"/>
                  <a:pt x="2351" y="320"/>
                </a:cubicBezTo>
                <a:cubicBezTo>
                  <a:pt x="2342" y="315"/>
                  <a:pt x="2338" y="301"/>
                  <a:pt x="2328" y="295"/>
                </a:cubicBezTo>
                <a:cubicBezTo>
                  <a:pt x="2323" y="284"/>
                  <a:pt x="2313" y="279"/>
                  <a:pt x="2306" y="270"/>
                </a:cubicBezTo>
                <a:cubicBezTo>
                  <a:pt x="2298" y="262"/>
                  <a:pt x="2290" y="254"/>
                  <a:pt x="2283" y="245"/>
                </a:cubicBezTo>
                <a:cubicBezTo>
                  <a:pt x="2273" y="240"/>
                  <a:pt x="2268" y="228"/>
                  <a:pt x="2258" y="224"/>
                </a:cubicBezTo>
                <a:cubicBezTo>
                  <a:pt x="2257" y="215"/>
                  <a:pt x="2249" y="218"/>
                  <a:pt x="2246" y="211"/>
                </a:cubicBezTo>
                <a:cubicBezTo>
                  <a:pt x="2245" y="204"/>
                  <a:pt x="2234" y="211"/>
                  <a:pt x="2235" y="199"/>
                </a:cubicBezTo>
                <a:cubicBezTo>
                  <a:pt x="2229" y="197"/>
                  <a:pt x="2228" y="189"/>
                  <a:pt x="2221" y="190"/>
                </a:cubicBezTo>
                <a:cubicBezTo>
                  <a:pt x="2217" y="186"/>
                  <a:pt x="2215" y="179"/>
                  <a:pt x="2210" y="177"/>
                </a:cubicBezTo>
                <a:cubicBezTo>
                  <a:pt x="2207" y="172"/>
                  <a:pt x="2202" y="169"/>
                  <a:pt x="2199" y="165"/>
                </a:cubicBezTo>
                <a:cubicBezTo>
                  <a:pt x="2198" y="156"/>
                  <a:pt x="2189" y="160"/>
                  <a:pt x="2189" y="149"/>
                </a:cubicBezTo>
                <a:cubicBezTo>
                  <a:pt x="2186" y="148"/>
                  <a:pt x="2183" y="146"/>
                  <a:pt x="2182" y="141"/>
                </a:cubicBezTo>
                <a:cubicBezTo>
                  <a:pt x="2185" y="143"/>
                  <a:pt x="2187" y="144"/>
                  <a:pt x="2191" y="143"/>
                </a:cubicBezTo>
                <a:cubicBezTo>
                  <a:pt x="2199" y="157"/>
                  <a:pt x="2216" y="160"/>
                  <a:pt x="2222" y="178"/>
                </a:cubicBezTo>
                <a:cubicBezTo>
                  <a:pt x="2231" y="178"/>
                  <a:pt x="2230" y="192"/>
                  <a:pt x="2240" y="192"/>
                </a:cubicBezTo>
                <a:cubicBezTo>
                  <a:pt x="2246" y="195"/>
                  <a:pt x="2246" y="206"/>
                  <a:pt x="2254" y="207"/>
                </a:cubicBezTo>
                <a:cubicBezTo>
                  <a:pt x="2264" y="218"/>
                  <a:pt x="2275" y="227"/>
                  <a:pt x="2287" y="236"/>
                </a:cubicBezTo>
                <a:cubicBezTo>
                  <a:pt x="2298" y="245"/>
                  <a:pt x="2307" y="257"/>
                  <a:pt x="2319" y="265"/>
                </a:cubicBezTo>
                <a:cubicBezTo>
                  <a:pt x="2323" y="267"/>
                  <a:pt x="2322" y="275"/>
                  <a:pt x="2329" y="272"/>
                </a:cubicBezTo>
                <a:cubicBezTo>
                  <a:pt x="2330" y="276"/>
                  <a:pt x="2333" y="278"/>
                  <a:pt x="2337" y="279"/>
                </a:cubicBezTo>
                <a:cubicBezTo>
                  <a:pt x="2341" y="287"/>
                  <a:pt x="2346" y="292"/>
                  <a:pt x="2352" y="297"/>
                </a:cubicBezTo>
                <a:cubicBezTo>
                  <a:pt x="2363" y="306"/>
                  <a:pt x="2375" y="315"/>
                  <a:pt x="2385" y="326"/>
                </a:cubicBezTo>
                <a:cubicBezTo>
                  <a:pt x="2405" y="346"/>
                  <a:pt x="2425" y="369"/>
                  <a:pt x="2445" y="390"/>
                </a:cubicBezTo>
                <a:cubicBezTo>
                  <a:pt x="2448" y="398"/>
                  <a:pt x="2456" y="399"/>
                  <a:pt x="2462" y="402"/>
                </a:cubicBezTo>
                <a:cubicBezTo>
                  <a:pt x="2463" y="412"/>
                  <a:pt x="2473" y="410"/>
                  <a:pt x="2475" y="420"/>
                </a:cubicBezTo>
                <a:cubicBezTo>
                  <a:pt x="2485" y="427"/>
                  <a:pt x="2490" y="443"/>
                  <a:pt x="2501" y="450"/>
                </a:cubicBezTo>
                <a:cubicBezTo>
                  <a:pt x="2503" y="460"/>
                  <a:pt x="2512" y="459"/>
                  <a:pt x="2514" y="468"/>
                </a:cubicBezTo>
                <a:cubicBezTo>
                  <a:pt x="2516" y="477"/>
                  <a:pt x="2523" y="480"/>
                  <a:pt x="2526" y="486"/>
                </a:cubicBezTo>
                <a:cubicBezTo>
                  <a:pt x="2535" y="497"/>
                  <a:pt x="2544" y="507"/>
                  <a:pt x="2551" y="520"/>
                </a:cubicBezTo>
                <a:cubicBezTo>
                  <a:pt x="2557" y="528"/>
                  <a:pt x="2567" y="533"/>
                  <a:pt x="2573" y="542"/>
                </a:cubicBezTo>
                <a:cubicBezTo>
                  <a:pt x="2583" y="546"/>
                  <a:pt x="2585" y="561"/>
                  <a:pt x="2595" y="564"/>
                </a:cubicBezTo>
                <a:cubicBezTo>
                  <a:pt x="2599" y="580"/>
                  <a:pt x="2609" y="588"/>
                  <a:pt x="2615" y="602"/>
                </a:cubicBezTo>
                <a:cubicBezTo>
                  <a:pt x="2620" y="605"/>
                  <a:pt x="2622" y="613"/>
                  <a:pt x="2624" y="620"/>
                </a:cubicBezTo>
                <a:cubicBezTo>
                  <a:pt x="2631" y="622"/>
                  <a:pt x="2630" y="635"/>
                  <a:pt x="2636" y="636"/>
                </a:cubicBezTo>
                <a:cubicBezTo>
                  <a:pt x="2641" y="660"/>
                  <a:pt x="2653" y="671"/>
                  <a:pt x="2657" y="697"/>
                </a:cubicBezTo>
                <a:cubicBezTo>
                  <a:pt x="2651" y="697"/>
                  <a:pt x="2652" y="687"/>
                  <a:pt x="2646" y="687"/>
                </a:cubicBezTo>
                <a:cubicBezTo>
                  <a:pt x="2644" y="682"/>
                  <a:pt x="2643" y="675"/>
                  <a:pt x="2638" y="674"/>
                </a:cubicBezTo>
                <a:cubicBezTo>
                  <a:pt x="2639" y="664"/>
                  <a:pt x="2632" y="666"/>
                  <a:pt x="2629" y="661"/>
                </a:cubicBezTo>
                <a:cubicBezTo>
                  <a:pt x="2628" y="656"/>
                  <a:pt x="2626" y="652"/>
                  <a:pt x="2621" y="651"/>
                </a:cubicBezTo>
                <a:cubicBezTo>
                  <a:pt x="2620" y="643"/>
                  <a:pt x="2618" y="639"/>
                  <a:pt x="2613" y="637"/>
                </a:cubicBezTo>
                <a:cubicBezTo>
                  <a:pt x="2609" y="637"/>
                  <a:pt x="2610" y="627"/>
                  <a:pt x="2605" y="627"/>
                </a:cubicBezTo>
                <a:cubicBezTo>
                  <a:pt x="2601" y="617"/>
                  <a:pt x="2591" y="615"/>
                  <a:pt x="2588" y="604"/>
                </a:cubicBezTo>
                <a:cubicBezTo>
                  <a:pt x="2564" y="577"/>
                  <a:pt x="2543" y="544"/>
                  <a:pt x="2518" y="518"/>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48" y="738"/>
                  <a:pt x="2641" y="729"/>
                  <a:pt x="2633" y="722"/>
                </a:cubicBezTo>
                <a:cubicBezTo>
                  <a:pt x="2625" y="715"/>
                  <a:pt x="2617" y="708"/>
                  <a:pt x="2613" y="697"/>
                </a:cubicBezTo>
                <a:cubicBezTo>
                  <a:pt x="2603" y="689"/>
                  <a:pt x="2594" y="678"/>
                  <a:pt x="2584" y="670"/>
                </a:cubicBezTo>
                <a:cubicBezTo>
                  <a:pt x="2581" y="663"/>
                  <a:pt x="2574" y="663"/>
                  <a:pt x="2572" y="655"/>
                </a:cubicBezTo>
                <a:cubicBezTo>
                  <a:pt x="2569" y="648"/>
                  <a:pt x="2560" y="651"/>
                  <a:pt x="2560" y="639"/>
                </a:cubicBezTo>
                <a:cubicBezTo>
                  <a:pt x="2548" y="635"/>
                  <a:pt x="2538" y="628"/>
                  <a:pt x="2527" y="622"/>
                </a:cubicBezTo>
                <a:cubicBezTo>
                  <a:pt x="2522" y="614"/>
                  <a:pt x="2514" y="609"/>
                  <a:pt x="2508" y="602"/>
                </a:cubicBezTo>
                <a:cubicBezTo>
                  <a:pt x="2505" y="599"/>
                  <a:pt x="2499" y="598"/>
                  <a:pt x="2497" y="593"/>
                </a:cubicBezTo>
                <a:cubicBezTo>
                  <a:pt x="2495" y="589"/>
                  <a:pt x="2492" y="587"/>
                  <a:pt x="2487" y="586"/>
                </a:cubicBezTo>
                <a:cubicBezTo>
                  <a:pt x="2483" y="576"/>
                  <a:pt x="2471" y="578"/>
                  <a:pt x="2466" y="569"/>
                </a:cubicBezTo>
                <a:cubicBezTo>
                  <a:pt x="2458" y="567"/>
                  <a:pt x="2455" y="556"/>
                  <a:pt x="2446" y="556"/>
                </a:cubicBezTo>
                <a:cubicBezTo>
                  <a:pt x="2442" y="547"/>
                  <a:pt x="2434" y="544"/>
                  <a:pt x="2430" y="535"/>
                </a:cubicBezTo>
                <a:cubicBezTo>
                  <a:pt x="2424" y="528"/>
                  <a:pt x="2414" y="526"/>
                  <a:pt x="2409" y="519"/>
                </a:cubicBezTo>
                <a:cubicBezTo>
                  <a:pt x="2399" y="518"/>
                  <a:pt x="2397" y="507"/>
                  <a:pt x="2388" y="505"/>
                </a:cubicBezTo>
                <a:cubicBezTo>
                  <a:pt x="2377" y="492"/>
                  <a:pt x="2357" y="490"/>
                  <a:pt x="2349" y="472"/>
                </a:cubicBezTo>
                <a:cubicBezTo>
                  <a:pt x="2336" y="467"/>
                  <a:pt x="2325" y="459"/>
                  <a:pt x="2312" y="452"/>
                </a:cubicBezTo>
                <a:cubicBezTo>
                  <a:pt x="2311" y="443"/>
                  <a:pt x="2301" y="445"/>
                  <a:pt x="2300" y="434"/>
                </a:cubicBezTo>
                <a:cubicBezTo>
                  <a:pt x="2292" y="434"/>
                  <a:pt x="2291" y="422"/>
                  <a:pt x="2283" y="423"/>
                </a:cubicBezTo>
                <a:cubicBezTo>
                  <a:pt x="2281" y="416"/>
                  <a:pt x="2285" y="417"/>
                  <a:pt x="2286" y="422"/>
                </a:cubicBezTo>
                <a:cubicBezTo>
                  <a:pt x="2290" y="423"/>
                  <a:pt x="2291" y="426"/>
                  <a:pt x="2295" y="426"/>
                </a:cubicBezTo>
                <a:cubicBezTo>
                  <a:pt x="2300" y="431"/>
                  <a:pt x="2306" y="435"/>
                  <a:pt x="2313" y="438"/>
                </a:cubicBezTo>
                <a:cubicBezTo>
                  <a:pt x="2323" y="445"/>
                  <a:pt x="2331" y="456"/>
                  <a:pt x="2344" y="461"/>
                </a:cubicBezTo>
                <a:cubicBezTo>
                  <a:pt x="2347" y="469"/>
                  <a:pt x="2357" y="465"/>
                  <a:pt x="2361" y="472"/>
                </a:cubicBezTo>
                <a:cubicBezTo>
                  <a:pt x="2366" y="477"/>
                  <a:pt x="2371" y="481"/>
                  <a:pt x="2378" y="484"/>
                </a:cubicBezTo>
                <a:cubicBezTo>
                  <a:pt x="2387" y="493"/>
                  <a:pt x="2400" y="497"/>
                  <a:pt x="2409" y="507"/>
                </a:cubicBezTo>
                <a:cubicBezTo>
                  <a:pt x="2422" y="513"/>
                  <a:pt x="2433" y="521"/>
                  <a:pt x="2443" y="530"/>
                </a:cubicBezTo>
                <a:cubicBezTo>
                  <a:pt x="2447" y="528"/>
                  <a:pt x="2446" y="534"/>
                  <a:pt x="2447" y="535"/>
                </a:cubicBezTo>
                <a:cubicBezTo>
                  <a:pt x="2450" y="536"/>
                  <a:pt x="2458" y="534"/>
                  <a:pt x="2460" y="541"/>
                </a:cubicBezTo>
                <a:cubicBezTo>
                  <a:pt x="2465" y="546"/>
                  <a:pt x="2470" y="549"/>
                  <a:pt x="2475" y="553"/>
                </a:cubicBezTo>
                <a:cubicBezTo>
                  <a:pt x="2478" y="560"/>
                  <a:pt x="2486" y="560"/>
                  <a:pt x="2492" y="564"/>
                </a:cubicBezTo>
                <a:cubicBezTo>
                  <a:pt x="2495" y="570"/>
                  <a:pt x="2503" y="570"/>
                  <a:pt x="2506" y="576"/>
                </a:cubicBezTo>
                <a:cubicBezTo>
                  <a:pt x="2518" y="581"/>
                  <a:pt x="2527" y="591"/>
                  <a:pt x="2539" y="596"/>
                </a:cubicBezTo>
                <a:cubicBezTo>
                  <a:pt x="2547" y="608"/>
                  <a:pt x="2556" y="618"/>
                  <a:pt x="2569" y="623"/>
                </a:cubicBezTo>
                <a:cubicBezTo>
                  <a:pt x="2575" y="635"/>
                  <a:pt x="2586" y="641"/>
                  <a:pt x="2597" y="647"/>
                </a:cubicBezTo>
                <a:cubicBezTo>
                  <a:pt x="2602" y="661"/>
                  <a:pt x="2614" y="664"/>
                  <a:pt x="2620" y="674"/>
                </a:cubicBezTo>
                <a:cubicBezTo>
                  <a:pt x="2629" y="682"/>
                  <a:pt x="2635" y="694"/>
                  <a:pt x="2646" y="699"/>
                </a:cubicBezTo>
                <a:cubicBezTo>
                  <a:pt x="2648" y="712"/>
                  <a:pt x="2659" y="714"/>
                  <a:pt x="2661" y="728"/>
                </a:cubicBezTo>
                <a:cubicBezTo>
                  <a:pt x="2667" y="733"/>
                  <a:pt x="2671" y="740"/>
                  <a:pt x="2678" y="743"/>
                </a:cubicBezTo>
                <a:cubicBezTo>
                  <a:pt x="2678" y="752"/>
                  <a:pt x="2685" y="750"/>
                  <a:pt x="2685" y="759"/>
                </a:cubicBezTo>
                <a:cubicBezTo>
                  <a:pt x="2687" y="764"/>
                  <a:pt x="2694" y="763"/>
                  <a:pt x="2693" y="772"/>
                </a:cubicBezTo>
                <a:cubicBezTo>
                  <a:pt x="2696" y="784"/>
                  <a:pt x="2703" y="789"/>
                  <a:pt x="2705" y="802"/>
                </a:cubicBezTo>
                <a:cubicBezTo>
                  <a:pt x="2693" y="798"/>
                  <a:pt x="2686" y="786"/>
                  <a:pt x="2679" y="775"/>
                </a:cubicBezTo>
                <a:close/>
                <a:moveTo>
                  <a:pt x="2707" y="769"/>
                </a:moveTo>
                <a:cubicBezTo>
                  <a:pt x="2707" y="760"/>
                  <a:pt x="2703" y="756"/>
                  <a:pt x="2701" y="750"/>
                </a:cubicBezTo>
                <a:cubicBezTo>
                  <a:pt x="2701" y="741"/>
                  <a:pt x="2704" y="734"/>
                  <a:pt x="2704" y="726"/>
                </a:cubicBezTo>
                <a:cubicBezTo>
                  <a:pt x="2710" y="720"/>
                  <a:pt x="2706" y="709"/>
                  <a:pt x="2712" y="703"/>
                </a:cubicBezTo>
                <a:cubicBezTo>
                  <a:pt x="2708" y="683"/>
                  <a:pt x="2719" y="672"/>
                  <a:pt x="2716" y="652"/>
                </a:cubicBezTo>
                <a:cubicBezTo>
                  <a:pt x="2724" y="648"/>
                  <a:pt x="2719" y="636"/>
                  <a:pt x="2724" y="630"/>
                </a:cubicBezTo>
                <a:cubicBezTo>
                  <a:pt x="2732" y="630"/>
                  <a:pt x="2719" y="617"/>
                  <a:pt x="2727" y="617"/>
                </a:cubicBezTo>
                <a:cubicBezTo>
                  <a:pt x="2729" y="615"/>
                  <a:pt x="2729" y="610"/>
                  <a:pt x="2728" y="606"/>
                </a:cubicBezTo>
                <a:cubicBezTo>
                  <a:pt x="2733" y="600"/>
                  <a:pt x="2732" y="590"/>
                  <a:pt x="2735" y="583"/>
                </a:cubicBezTo>
                <a:cubicBezTo>
                  <a:pt x="2730" y="575"/>
                  <a:pt x="2744" y="579"/>
                  <a:pt x="2738" y="571"/>
                </a:cubicBezTo>
                <a:cubicBezTo>
                  <a:pt x="2739" y="567"/>
                  <a:pt x="2743" y="565"/>
                  <a:pt x="2742" y="561"/>
                </a:cubicBezTo>
                <a:cubicBezTo>
                  <a:pt x="2750" y="530"/>
                  <a:pt x="2769" y="506"/>
                  <a:pt x="2779" y="477"/>
                </a:cubicBezTo>
                <a:cubicBezTo>
                  <a:pt x="2788" y="474"/>
                  <a:pt x="2781" y="461"/>
                  <a:pt x="2793" y="459"/>
                </a:cubicBezTo>
                <a:cubicBezTo>
                  <a:pt x="2789" y="452"/>
                  <a:pt x="2797" y="452"/>
                  <a:pt x="2796" y="447"/>
                </a:cubicBezTo>
                <a:cubicBezTo>
                  <a:pt x="2799" y="444"/>
                  <a:pt x="2798" y="440"/>
                  <a:pt x="2804" y="439"/>
                </a:cubicBezTo>
                <a:cubicBezTo>
                  <a:pt x="2809" y="425"/>
                  <a:pt x="2816" y="413"/>
                  <a:pt x="2826" y="402"/>
                </a:cubicBezTo>
                <a:cubicBezTo>
                  <a:pt x="2831" y="388"/>
                  <a:pt x="2842" y="377"/>
                  <a:pt x="2851" y="365"/>
                </a:cubicBezTo>
                <a:cubicBezTo>
                  <a:pt x="2850" y="355"/>
                  <a:pt x="2860" y="353"/>
                  <a:pt x="2862" y="345"/>
                </a:cubicBezTo>
                <a:cubicBezTo>
                  <a:pt x="2870" y="342"/>
                  <a:pt x="2866" y="330"/>
                  <a:pt x="2876" y="327"/>
                </a:cubicBezTo>
                <a:cubicBezTo>
                  <a:pt x="2877" y="319"/>
                  <a:pt x="2887" y="317"/>
                  <a:pt x="2887" y="307"/>
                </a:cubicBezTo>
                <a:cubicBezTo>
                  <a:pt x="2895" y="304"/>
                  <a:pt x="2894" y="295"/>
                  <a:pt x="2904" y="292"/>
                </a:cubicBezTo>
                <a:cubicBezTo>
                  <a:pt x="2908" y="285"/>
                  <a:pt x="2908" y="277"/>
                  <a:pt x="2918" y="274"/>
                </a:cubicBezTo>
                <a:cubicBezTo>
                  <a:pt x="2921" y="268"/>
                  <a:pt x="2925" y="262"/>
                  <a:pt x="2930" y="257"/>
                </a:cubicBezTo>
                <a:cubicBezTo>
                  <a:pt x="2942" y="247"/>
                  <a:pt x="2943" y="230"/>
                  <a:pt x="2958" y="222"/>
                </a:cubicBezTo>
                <a:cubicBezTo>
                  <a:pt x="2965" y="209"/>
                  <a:pt x="2977" y="198"/>
                  <a:pt x="2987" y="187"/>
                </a:cubicBezTo>
                <a:cubicBezTo>
                  <a:pt x="3006" y="164"/>
                  <a:pt x="3022" y="140"/>
                  <a:pt x="3044" y="119"/>
                </a:cubicBezTo>
                <a:cubicBezTo>
                  <a:pt x="3044" y="115"/>
                  <a:pt x="3048" y="114"/>
                  <a:pt x="3048" y="109"/>
                </a:cubicBezTo>
                <a:cubicBezTo>
                  <a:pt x="3056" y="111"/>
                  <a:pt x="3048" y="120"/>
                  <a:pt x="3045" y="122"/>
                </a:cubicBezTo>
                <a:cubicBezTo>
                  <a:pt x="3048" y="131"/>
                  <a:pt x="3038" y="131"/>
                  <a:pt x="3039" y="138"/>
                </a:cubicBezTo>
                <a:cubicBezTo>
                  <a:pt x="3037" y="140"/>
                  <a:pt x="3034" y="141"/>
                  <a:pt x="3034" y="145"/>
                </a:cubicBezTo>
                <a:cubicBezTo>
                  <a:pt x="3034" y="148"/>
                  <a:pt x="3029" y="148"/>
                  <a:pt x="3030" y="152"/>
                </a:cubicBezTo>
                <a:cubicBezTo>
                  <a:pt x="3028" y="157"/>
                  <a:pt x="3025" y="162"/>
                  <a:pt x="3021" y="165"/>
                </a:cubicBezTo>
                <a:cubicBezTo>
                  <a:pt x="3014" y="186"/>
                  <a:pt x="2999" y="202"/>
                  <a:pt x="2991" y="222"/>
                </a:cubicBezTo>
                <a:cubicBezTo>
                  <a:pt x="2985" y="226"/>
                  <a:pt x="2981" y="232"/>
                  <a:pt x="2976" y="236"/>
                </a:cubicBezTo>
                <a:cubicBezTo>
                  <a:pt x="2972" y="241"/>
                  <a:pt x="2970" y="247"/>
                  <a:pt x="2964" y="251"/>
                </a:cubicBezTo>
                <a:cubicBezTo>
                  <a:pt x="2963" y="258"/>
                  <a:pt x="2956" y="262"/>
                  <a:pt x="2953" y="268"/>
                </a:cubicBezTo>
                <a:cubicBezTo>
                  <a:pt x="2952" y="274"/>
                  <a:pt x="2944" y="277"/>
                  <a:pt x="2941" y="282"/>
                </a:cubicBezTo>
                <a:cubicBezTo>
                  <a:pt x="2938" y="288"/>
                  <a:pt x="2935" y="294"/>
                  <a:pt x="2929" y="299"/>
                </a:cubicBezTo>
                <a:cubicBezTo>
                  <a:pt x="2932" y="308"/>
                  <a:pt x="2919" y="307"/>
                  <a:pt x="2921" y="315"/>
                </a:cubicBezTo>
                <a:cubicBezTo>
                  <a:pt x="2911" y="325"/>
                  <a:pt x="2908" y="338"/>
                  <a:pt x="2901" y="349"/>
                </a:cubicBezTo>
                <a:cubicBezTo>
                  <a:pt x="2901" y="357"/>
                  <a:pt x="2894" y="361"/>
                  <a:pt x="2890" y="366"/>
                </a:cubicBezTo>
                <a:cubicBezTo>
                  <a:pt x="2889" y="373"/>
                  <a:pt x="2882" y="376"/>
                  <a:pt x="2881" y="383"/>
                </a:cubicBezTo>
                <a:cubicBezTo>
                  <a:pt x="2871" y="392"/>
                  <a:pt x="2868" y="405"/>
                  <a:pt x="2858" y="414"/>
                </a:cubicBezTo>
                <a:cubicBezTo>
                  <a:pt x="2857" y="418"/>
                  <a:pt x="2855" y="420"/>
                  <a:pt x="2850" y="421"/>
                </a:cubicBezTo>
                <a:cubicBezTo>
                  <a:pt x="2848" y="424"/>
                  <a:pt x="2850" y="429"/>
                  <a:pt x="2846" y="431"/>
                </a:cubicBezTo>
                <a:cubicBezTo>
                  <a:pt x="2842" y="435"/>
                  <a:pt x="2843" y="443"/>
                  <a:pt x="2838" y="447"/>
                </a:cubicBezTo>
                <a:cubicBezTo>
                  <a:pt x="2834" y="447"/>
                  <a:pt x="2837" y="452"/>
                  <a:pt x="2836" y="454"/>
                </a:cubicBezTo>
                <a:cubicBezTo>
                  <a:pt x="2835" y="455"/>
                  <a:pt x="2831" y="454"/>
                  <a:pt x="2830" y="455"/>
                </a:cubicBezTo>
                <a:cubicBezTo>
                  <a:pt x="2829" y="458"/>
                  <a:pt x="2832" y="464"/>
                  <a:pt x="2827" y="464"/>
                </a:cubicBezTo>
                <a:cubicBezTo>
                  <a:pt x="2828" y="473"/>
                  <a:pt x="2814" y="471"/>
                  <a:pt x="2818" y="481"/>
                </a:cubicBezTo>
                <a:cubicBezTo>
                  <a:pt x="2808" y="483"/>
                  <a:pt x="2813" y="494"/>
                  <a:pt x="2807" y="498"/>
                </a:cubicBezTo>
                <a:cubicBezTo>
                  <a:pt x="2802" y="503"/>
                  <a:pt x="2797" y="506"/>
                  <a:pt x="2798" y="515"/>
                </a:cubicBezTo>
                <a:cubicBezTo>
                  <a:pt x="2790" y="525"/>
                  <a:pt x="2784" y="536"/>
                  <a:pt x="2782" y="550"/>
                </a:cubicBezTo>
                <a:cubicBezTo>
                  <a:pt x="2771" y="559"/>
                  <a:pt x="2773" y="576"/>
                  <a:pt x="2762" y="584"/>
                </a:cubicBezTo>
                <a:cubicBezTo>
                  <a:pt x="2759" y="597"/>
                  <a:pt x="2750" y="607"/>
                  <a:pt x="2749" y="622"/>
                </a:cubicBezTo>
                <a:cubicBezTo>
                  <a:pt x="2736" y="645"/>
                  <a:pt x="2730" y="672"/>
                  <a:pt x="2726" y="700"/>
                </a:cubicBezTo>
                <a:cubicBezTo>
                  <a:pt x="2722" y="706"/>
                  <a:pt x="2726" y="717"/>
                  <a:pt x="2722" y="722"/>
                </a:cubicBezTo>
                <a:cubicBezTo>
                  <a:pt x="2721" y="729"/>
                  <a:pt x="2718" y="734"/>
                  <a:pt x="2720" y="743"/>
                </a:cubicBezTo>
                <a:cubicBezTo>
                  <a:pt x="2718" y="757"/>
                  <a:pt x="2717" y="771"/>
                  <a:pt x="2716" y="785"/>
                </a:cubicBezTo>
                <a:cubicBezTo>
                  <a:pt x="2711" y="783"/>
                  <a:pt x="2711" y="774"/>
                  <a:pt x="2707" y="769"/>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28" y="796"/>
                  <a:pt x="2728" y="790"/>
                  <a:pt x="2731" y="785"/>
                </a:cubicBezTo>
                <a:cubicBezTo>
                  <a:pt x="2726" y="768"/>
                  <a:pt x="2732" y="758"/>
                  <a:pt x="2728" y="741"/>
                </a:cubicBezTo>
                <a:cubicBezTo>
                  <a:pt x="2732" y="737"/>
                  <a:pt x="2730" y="728"/>
                  <a:pt x="2733" y="723"/>
                </a:cubicBezTo>
                <a:cubicBezTo>
                  <a:pt x="2731" y="714"/>
                  <a:pt x="2738" y="713"/>
                  <a:pt x="2736" y="704"/>
                </a:cubicBezTo>
                <a:cubicBezTo>
                  <a:pt x="2740" y="703"/>
                  <a:pt x="2735" y="696"/>
                  <a:pt x="2740" y="695"/>
                </a:cubicBezTo>
                <a:cubicBezTo>
                  <a:pt x="2741" y="692"/>
                  <a:pt x="2742" y="689"/>
                  <a:pt x="2739" y="689"/>
                </a:cubicBezTo>
                <a:cubicBezTo>
                  <a:pt x="2739" y="683"/>
                  <a:pt x="2744" y="680"/>
                  <a:pt x="2741" y="671"/>
                </a:cubicBezTo>
                <a:cubicBezTo>
                  <a:pt x="2746" y="665"/>
                  <a:pt x="2750" y="659"/>
                  <a:pt x="2748" y="649"/>
                </a:cubicBezTo>
                <a:cubicBezTo>
                  <a:pt x="2750" y="646"/>
                  <a:pt x="2751" y="643"/>
                  <a:pt x="2752" y="639"/>
                </a:cubicBezTo>
                <a:cubicBezTo>
                  <a:pt x="2755" y="637"/>
                  <a:pt x="2757" y="634"/>
                  <a:pt x="2756" y="629"/>
                </a:cubicBezTo>
                <a:cubicBezTo>
                  <a:pt x="2758" y="623"/>
                  <a:pt x="2764" y="618"/>
                  <a:pt x="2764" y="610"/>
                </a:cubicBezTo>
                <a:cubicBezTo>
                  <a:pt x="2766" y="607"/>
                  <a:pt x="2767" y="604"/>
                  <a:pt x="2768" y="600"/>
                </a:cubicBezTo>
                <a:cubicBezTo>
                  <a:pt x="2771" y="598"/>
                  <a:pt x="2773" y="596"/>
                  <a:pt x="2772" y="591"/>
                </a:cubicBezTo>
                <a:cubicBezTo>
                  <a:pt x="2780" y="579"/>
                  <a:pt x="2784" y="564"/>
                  <a:pt x="2791" y="551"/>
                </a:cubicBezTo>
                <a:cubicBezTo>
                  <a:pt x="2799" y="541"/>
                  <a:pt x="2800" y="525"/>
                  <a:pt x="2810" y="515"/>
                </a:cubicBezTo>
                <a:cubicBezTo>
                  <a:pt x="2822" y="489"/>
                  <a:pt x="2840" y="467"/>
                  <a:pt x="2852" y="442"/>
                </a:cubicBezTo>
                <a:cubicBezTo>
                  <a:pt x="2860" y="439"/>
                  <a:pt x="2858" y="428"/>
                  <a:pt x="2866" y="424"/>
                </a:cubicBezTo>
                <a:cubicBezTo>
                  <a:pt x="2867" y="421"/>
                  <a:pt x="2872" y="420"/>
                  <a:pt x="2870" y="414"/>
                </a:cubicBezTo>
                <a:cubicBezTo>
                  <a:pt x="2873" y="413"/>
                  <a:pt x="2873" y="408"/>
                  <a:pt x="2877" y="407"/>
                </a:cubicBezTo>
                <a:cubicBezTo>
                  <a:pt x="2887" y="397"/>
                  <a:pt x="2889" y="382"/>
                  <a:pt x="2900" y="373"/>
                </a:cubicBezTo>
                <a:cubicBezTo>
                  <a:pt x="2911" y="347"/>
                  <a:pt x="2929" y="325"/>
                  <a:pt x="2941" y="299"/>
                </a:cubicBezTo>
                <a:cubicBezTo>
                  <a:pt x="2957" y="277"/>
                  <a:pt x="2976" y="255"/>
                  <a:pt x="2993" y="233"/>
                </a:cubicBezTo>
                <a:cubicBezTo>
                  <a:pt x="3001" y="221"/>
                  <a:pt x="3006" y="207"/>
                  <a:pt x="3015" y="196"/>
                </a:cubicBezTo>
                <a:cubicBezTo>
                  <a:pt x="3021" y="183"/>
                  <a:pt x="3028" y="172"/>
                  <a:pt x="3034" y="160"/>
                </a:cubicBezTo>
                <a:cubicBezTo>
                  <a:pt x="3041" y="159"/>
                  <a:pt x="3036" y="151"/>
                  <a:pt x="3041" y="149"/>
                </a:cubicBezTo>
                <a:cubicBezTo>
                  <a:pt x="3042" y="146"/>
                  <a:pt x="3047" y="145"/>
                  <a:pt x="3045" y="140"/>
                </a:cubicBezTo>
                <a:cubicBezTo>
                  <a:pt x="3044" y="136"/>
                  <a:pt x="3050" y="137"/>
                  <a:pt x="3050" y="136"/>
                </a:cubicBezTo>
                <a:cubicBezTo>
                  <a:pt x="3052" y="133"/>
                  <a:pt x="3049" y="125"/>
                  <a:pt x="3056" y="123"/>
                </a:cubicBezTo>
                <a:cubicBezTo>
                  <a:pt x="3056" y="114"/>
                  <a:pt x="3059" y="108"/>
                  <a:pt x="3064" y="103"/>
                </a:cubicBezTo>
                <a:cubicBezTo>
                  <a:pt x="3066" y="96"/>
                  <a:pt x="3066" y="88"/>
                  <a:pt x="3069" y="82"/>
                </a:cubicBezTo>
                <a:cubicBezTo>
                  <a:pt x="3079" y="68"/>
                  <a:pt x="3092" y="56"/>
                  <a:pt x="3099" y="40"/>
                </a:cubicBezTo>
                <a:cubicBezTo>
                  <a:pt x="3103" y="40"/>
                  <a:pt x="3103" y="45"/>
                  <a:pt x="3100" y="46"/>
                </a:cubicBezTo>
                <a:cubicBezTo>
                  <a:pt x="3104" y="54"/>
                  <a:pt x="3097" y="55"/>
                  <a:pt x="3097" y="61"/>
                </a:cubicBezTo>
                <a:cubicBezTo>
                  <a:pt x="3095" y="64"/>
                  <a:pt x="3099" y="72"/>
                  <a:pt x="3091" y="71"/>
                </a:cubicBezTo>
                <a:cubicBezTo>
                  <a:pt x="3093" y="83"/>
                  <a:pt x="3082" y="87"/>
                  <a:pt x="3084" y="99"/>
                </a:cubicBezTo>
                <a:cubicBezTo>
                  <a:pt x="3072" y="112"/>
                  <a:pt x="3069" y="131"/>
                  <a:pt x="3055" y="144"/>
                </a:cubicBezTo>
                <a:cubicBezTo>
                  <a:pt x="3055" y="155"/>
                  <a:pt x="3048" y="161"/>
                  <a:pt x="3042" y="167"/>
                </a:cubicBezTo>
                <a:cubicBezTo>
                  <a:pt x="3042" y="173"/>
                  <a:pt x="3037" y="175"/>
                  <a:pt x="3039" y="182"/>
                </a:cubicBezTo>
                <a:cubicBezTo>
                  <a:pt x="3029" y="181"/>
                  <a:pt x="3039" y="192"/>
                  <a:pt x="3029" y="190"/>
                </a:cubicBezTo>
                <a:cubicBezTo>
                  <a:pt x="3027" y="200"/>
                  <a:pt x="3022" y="207"/>
                  <a:pt x="3016" y="214"/>
                </a:cubicBezTo>
                <a:cubicBezTo>
                  <a:pt x="3014" y="218"/>
                  <a:pt x="3015" y="225"/>
                  <a:pt x="3009" y="227"/>
                </a:cubicBezTo>
                <a:cubicBezTo>
                  <a:pt x="3015" y="235"/>
                  <a:pt x="3001" y="231"/>
                  <a:pt x="3006" y="239"/>
                </a:cubicBezTo>
                <a:cubicBezTo>
                  <a:pt x="3001" y="247"/>
                  <a:pt x="2995" y="253"/>
                  <a:pt x="2993" y="262"/>
                </a:cubicBezTo>
                <a:cubicBezTo>
                  <a:pt x="2985" y="268"/>
                  <a:pt x="2984" y="278"/>
                  <a:pt x="2976" y="283"/>
                </a:cubicBezTo>
                <a:cubicBezTo>
                  <a:pt x="2970" y="301"/>
                  <a:pt x="2958" y="314"/>
                  <a:pt x="2950" y="330"/>
                </a:cubicBezTo>
                <a:cubicBezTo>
                  <a:pt x="2943" y="331"/>
                  <a:pt x="2950" y="342"/>
                  <a:pt x="2941" y="341"/>
                </a:cubicBezTo>
                <a:cubicBezTo>
                  <a:pt x="2940" y="345"/>
                  <a:pt x="2938" y="349"/>
                  <a:pt x="2934" y="351"/>
                </a:cubicBezTo>
                <a:cubicBezTo>
                  <a:pt x="2925" y="367"/>
                  <a:pt x="2916" y="382"/>
                  <a:pt x="2904" y="396"/>
                </a:cubicBezTo>
                <a:cubicBezTo>
                  <a:pt x="2903" y="405"/>
                  <a:pt x="2892" y="407"/>
                  <a:pt x="2894" y="418"/>
                </a:cubicBezTo>
                <a:cubicBezTo>
                  <a:pt x="2882" y="421"/>
                  <a:pt x="2888" y="435"/>
                  <a:pt x="2878" y="439"/>
                </a:cubicBezTo>
                <a:cubicBezTo>
                  <a:pt x="2876" y="444"/>
                  <a:pt x="2871" y="447"/>
                  <a:pt x="2871" y="452"/>
                </a:cubicBezTo>
                <a:cubicBezTo>
                  <a:pt x="2868" y="455"/>
                  <a:pt x="2865" y="458"/>
                  <a:pt x="2865" y="463"/>
                </a:cubicBezTo>
                <a:cubicBezTo>
                  <a:pt x="2860" y="470"/>
                  <a:pt x="2850" y="474"/>
                  <a:pt x="2852" y="486"/>
                </a:cubicBezTo>
                <a:cubicBezTo>
                  <a:pt x="2848" y="489"/>
                  <a:pt x="2843" y="492"/>
                  <a:pt x="2845" y="499"/>
                </a:cubicBezTo>
                <a:cubicBezTo>
                  <a:pt x="2837" y="499"/>
                  <a:pt x="2841" y="506"/>
                  <a:pt x="2835" y="507"/>
                </a:cubicBezTo>
                <a:cubicBezTo>
                  <a:pt x="2831" y="526"/>
                  <a:pt x="2818" y="538"/>
                  <a:pt x="2812" y="556"/>
                </a:cubicBezTo>
                <a:cubicBezTo>
                  <a:pt x="2813" y="562"/>
                  <a:pt x="2806" y="563"/>
                  <a:pt x="2806" y="569"/>
                </a:cubicBezTo>
                <a:cubicBezTo>
                  <a:pt x="2804" y="572"/>
                  <a:pt x="2802" y="576"/>
                  <a:pt x="2799" y="579"/>
                </a:cubicBezTo>
                <a:cubicBezTo>
                  <a:pt x="2797" y="587"/>
                  <a:pt x="2795" y="596"/>
                  <a:pt x="2789" y="602"/>
                </a:cubicBezTo>
                <a:cubicBezTo>
                  <a:pt x="2786" y="621"/>
                  <a:pt x="2775" y="635"/>
                  <a:pt x="2773" y="656"/>
                </a:cubicBezTo>
                <a:cubicBezTo>
                  <a:pt x="2763" y="670"/>
                  <a:pt x="2760" y="689"/>
                  <a:pt x="2754" y="707"/>
                </a:cubicBezTo>
                <a:cubicBezTo>
                  <a:pt x="2751" y="715"/>
                  <a:pt x="2751" y="726"/>
                  <a:pt x="2748" y="735"/>
                </a:cubicBezTo>
                <a:cubicBezTo>
                  <a:pt x="2748" y="740"/>
                  <a:pt x="2743" y="743"/>
                  <a:pt x="2745" y="750"/>
                </a:cubicBezTo>
                <a:cubicBezTo>
                  <a:pt x="2741" y="752"/>
                  <a:pt x="2747" y="761"/>
                  <a:pt x="2741" y="762"/>
                </a:cubicBezTo>
                <a:cubicBezTo>
                  <a:pt x="2745" y="786"/>
                  <a:pt x="2731" y="796"/>
                  <a:pt x="2735" y="82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1030"/>
                  <a:pt x="2806" y="1022"/>
                  <a:pt x="2811" y="1021"/>
                </a:cubicBezTo>
                <a:cubicBezTo>
                  <a:pt x="2804" y="1011"/>
                  <a:pt x="2810" y="992"/>
                  <a:pt x="2805" y="977"/>
                </a:cubicBezTo>
                <a:cubicBezTo>
                  <a:pt x="2811" y="972"/>
                  <a:pt x="2808" y="961"/>
                  <a:pt x="2809" y="953"/>
                </a:cubicBezTo>
                <a:cubicBezTo>
                  <a:pt x="2812" y="948"/>
                  <a:pt x="2816" y="944"/>
                  <a:pt x="2815" y="937"/>
                </a:cubicBezTo>
                <a:cubicBezTo>
                  <a:pt x="2820" y="934"/>
                  <a:pt x="2821" y="928"/>
                  <a:pt x="2821" y="921"/>
                </a:cubicBezTo>
                <a:cubicBezTo>
                  <a:pt x="2827" y="913"/>
                  <a:pt x="2831" y="903"/>
                  <a:pt x="2833" y="892"/>
                </a:cubicBezTo>
                <a:cubicBezTo>
                  <a:pt x="2841" y="885"/>
                  <a:pt x="2838" y="871"/>
                  <a:pt x="2848" y="865"/>
                </a:cubicBezTo>
                <a:cubicBezTo>
                  <a:pt x="2849" y="854"/>
                  <a:pt x="2857" y="847"/>
                  <a:pt x="2856" y="834"/>
                </a:cubicBezTo>
                <a:cubicBezTo>
                  <a:pt x="2866" y="831"/>
                  <a:pt x="2864" y="821"/>
                  <a:pt x="2871" y="816"/>
                </a:cubicBezTo>
                <a:cubicBezTo>
                  <a:pt x="2872" y="809"/>
                  <a:pt x="2879" y="805"/>
                  <a:pt x="2882" y="799"/>
                </a:cubicBezTo>
                <a:cubicBezTo>
                  <a:pt x="2887" y="798"/>
                  <a:pt x="2882" y="789"/>
                  <a:pt x="2885" y="787"/>
                </a:cubicBezTo>
                <a:cubicBezTo>
                  <a:pt x="2892" y="787"/>
                  <a:pt x="2888" y="781"/>
                  <a:pt x="2893" y="779"/>
                </a:cubicBezTo>
                <a:cubicBezTo>
                  <a:pt x="2893" y="771"/>
                  <a:pt x="2903" y="770"/>
                  <a:pt x="2901" y="760"/>
                </a:cubicBezTo>
                <a:cubicBezTo>
                  <a:pt x="2910" y="757"/>
                  <a:pt x="2911" y="749"/>
                  <a:pt x="2915" y="742"/>
                </a:cubicBezTo>
                <a:cubicBezTo>
                  <a:pt x="2920" y="738"/>
                  <a:pt x="2924" y="732"/>
                  <a:pt x="2926" y="725"/>
                </a:cubicBezTo>
                <a:cubicBezTo>
                  <a:pt x="2939" y="717"/>
                  <a:pt x="2943" y="702"/>
                  <a:pt x="2955" y="693"/>
                </a:cubicBezTo>
                <a:cubicBezTo>
                  <a:pt x="2968" y="667"/>
                  <a:pt x="2990" y="647"/>
                  <a:pt x="3006" y="623"/>
                </a:cubicBezTo>
                <a:cubicBezTo>
                  <a:pt x="3006" y="618"/>
                  <a:pt x="3015" y="620"/>
                  <a:pt x="3013" y="613"/>
                </a:cubicBezTo>
                <a:cubicBezTo>
                  <a:pt x="3017" y="612"/>
                  <a:pt x="3017" y="607"/>
                  <a:pt x="3021" y="606"/>
                </a:cubicBezTo>
                <a:cubicBezTo>
                  <a:pt x="3025" y="601"/>
                  <a:pt x="3026" y="593"/>
                  <a:pt x="3035" y="591"/>
                </a:cubicBezTo>
                <a:cubicBezTo>
                  <a:pt x="3042" y="578"/>
                  <a:pt x="3056" y="570"/>
                  <a:pt x="3061" y="556"/>
                </a:cubicBezTo>
                <a:cubicBezTo>
                  <a:pt x="3068" y="556"/>
                  <a:pt x="3059" y="565"/>
                  <a:pt x="3060" y="568"/>
                </a:cubicBezTo>
                <a:cubicBezTo>
                  <a:pt x="3057" y="572"/>
                  <a:pt x="3052" y="574"/>
                  <a:pt x="3054" y="581"/>
                </a:cubicBezTo>
                <a:cubicBezTo>
                  <a:pt x="3048" y="583"/>
                  <a:pt x="3050" y="590"/>
                  <a:pt x="3048" y="594"/>
                </a:cubicBezTo>
                <a:cubicBezTo>
                  <a:pt x="3045" y="598"/>
                  <a:pt x="3043" y="601"/>
                  <a:pt x="3041" y="605"/>
                </a:cubicBezTo>
                <a:cubicBezTo>
                  <a:pt x="3037" y="613"/>
                  <a:pt x="3033" y="621"/>
                  <a:pt x="3028" y="628"/>
                </a:cubicBezTo>
                <a:cubicBezTo>
                  <a:pt x="3026" y="632"/>
                  <a:pt x="3025" y="638"/>
                  <a:pt x="3022" y="641"/>
                </a:cubicBezTo>
                <a:cubicBezTo>
                  <a:pt x="3016" y="643"/>
                  <a:pt x="3022" y="651"/>
                  <a:pt x="3015" y="651"/>
                </a:cubicBezTo>
                <a:cubicBezTo>
                  <a:pt x="3012" y="655"/>
                  <a:pt x="3011" y="660"/>
                  <a:pt x="3009" y="664"/>
                </a:cubicBezTo>
                <a:cubicBezTo>
                  <a:pt x="3005" y="668"/>
                  <a:pt x="2999" y="669"/>
                  <a:pt x="2999" y="675"/>
                </a:cubicBezTo>
                <a:cubicBezTo>
                  <a:pt x="2991" y="676"/>
                  <a:pt x="2999" y="687"/>
                  <a:pt x="2989" y="686"/>
                </a:cubicBezTo>
                <a:cubicBezTo>
                  <a:pt x="2989" y="690"/>
                  <a:pt x="2986" y="694"/>
                  <a:pt x="2982" y="696"/>
                </a:cubicBezTo>
                <a:cubicBezTo>
                  <a:pt x="2979" y="700"/>
                  <a:pt x="2978" y="705"/>
                  <a:pt x="2976" y="709"/>
                </a:cubicBezTo>
                <a:cubicBezTo>
                  <a:pt x="2968" y="709"/>
                  <a:pt x="2972" y="716"/>
                  <a:pt x="2966" y="717"/>
                </a:cubicBezTo>
                <a:cubicBezTo>
                  <a:pt x="2966" y="728"/>
                  <a:pt x="2955" y="732"/>
                  <a:pt x="2956" y="743"/>
                </a:cubicBezTo>
                <a:cubicBezTo>
                  <a:pt x="2944" y="744"/>
                  <a:pt x="2950" y="757"/>
                  <a:pt x="2939" y="758"/>
                </a:cubicBezTo>
                <a:cubicBezTo>
                  <a:pt x="2937" y="766"/>
                  <a:pt x="2929" y="770"/>
                  <a:pt x="2928" y="778"/>
                </a:cubicBezTo>
                <a:cubicBezTo>
                  <a:pt x="2919" y="781"/>
                  <a:pt x="2921" y="792"/>
                  <a:pt x="2914" y="796"/>
                </a:cubicBezTo>
                <a:cubicBezTo>
                  <a:pt x="2913" y="800"/>
                  <a:pt x="2911" y="802"/>
                  <a:pt x="2906" y="803"/>
                </a:cubicBezTo>
                <a:cubicBezTo>
                  <a:pt x="2907" y="808"/>
                  <a:pt x="2906" y="811"/>
                  <a:pt x="2902" y="813"/>
                </a:cubicBezTo>
                <a:cubicBezTo>
                  <a:pt x="2898" y="819"/>
                  <a:pt x="2897" y="828"/>
                  <a:pt x="2892" y="833"/>
                </a:cubicBezTo>
                <a:cubicBezTo>
                  <a:pt x="2888" y="838"/>
                  <a:pt x="2888" y="847"/>
                  <a:pt x="2880" y="850"/>
                </a:cubicBezTo>
                <a:cubicBezTo>
                  <a:pt x="2880" y="854"/>
                  <a:pt x="2878" y="858"/>
                  <a:pt x="2877" y="862"/>
                </a:cubicBezTo>
                <a:cubicBezTo>
                  <a:pt x="2876" y="866"/>
                  <a:pt x="2871" y="867"/>
                  <a:pt x="2873" y="872"/>
                </a:cubicBezTo>
                <a:cubicBezTo>
                  <a:pt x="2863" y="873"/>
                  <a:pt x="2870" y="887"/>
                  <a:pt x="2858" y="887"/>
                </a:cubicBezTo>
                <a:cubicBezTo>
                  <a:pt x="2861" y="896"/>
                  <a:pt x="2851" y="895"/>
                  <a:pt x="2856" y="905"/>
                </a:cubicBezTo>
                <a:cubicBezTo>
                  <a:pt x="2851" y="909"/>
                  <a:pt x="2853" y="916"/>
                  <a:pt x="2847" y="919"/>
                </a:cubicBezTo>
                <a:cubicBezTo>
                  <a:pt x="2848" y="932"/>
                  <a:pt x="2838" y="937"/>
                  <a:pt x="2838" y="950"/>
                </a:cubicBezTo>
                <a:cubicBezTo>
                  <a:pt x="2824" y="965"/>
                  <a:pt x="2828" y="992"/>
                  <a:pt x="2818" y="1010"/>
                </a:cubicBezTo>
                <a:cubicBezTo>
                  <a:pt x="2820" y="1033"/>
                  <a:pt x="2820" y="1055"/>
                  <a:pt x="2822" y="1077"/>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25" y="360"/>
                  <a:pt x="143" y="374"/>
                  <a:pt x="163" y="383"/>
                </a:cubicBezTo>
                <a:cubicBezTo>
                  <a:pt x="167" y="387"/>
                  <a:pt x="172" y="389"/>
                  <a:pt x="177" y="390"/>
                </a:cubicBezTo>
                <a:cubicBezTo>
                  <a:pt x="180" y="397"/>
                  <a:pt x="187" y="395"/>
                  <a:pt x="192" y="398"/>
                </a:cubicBezTo>
                <a:cubicBezTo>
                  <a:pt x="195" y="404"/>
                  <a:pt x="202" y="401"/>
                  <a:pt x="207" y="405"/>
                </a:cubicBezTo>
                <a:cubicBezTo>
                  <a:pt x="211" y="408"/>
                  <a:pt x="217" y="409"/>
                  <a:pt x="221" y="413"/>
                </a:cubicBezTo>
                <a:cubicBezTo>
                  <a:pt x="227" y="412"/>
                  <a:pt x="232" y="415"/>
                  <a:pt x="238" y="416"/>
                </a:cubicBezTo>
                <a:cubicBezTo>
                  <a:pt x="239" y="419"/>
                  <a:pt x="242" y="420"/>
                  <a:pt x="245" y="420"/>
                </a:cubicBezTo>
                <a:cubicBezTo>
                  <a:pt x="249" y="419"/>
                  <a:pt x="249" y="424"/>
                  <a:pt x="252" y="424"/>
                </a:cubicBezTo>
                <a:cubicBezTo>
                  <a:pt x="257" y="426"/>
                  <a:pt x="262" y="430"/>
                  <a:pt x="269" y="428"/>
                </a:cubicBezTo>
                <a:cubicBezTo>
                  <a:pt x="271" y="435"/>
                  <a:pt x="279" y="431"/>
                  <a:pt x="281" y="439"/>
                </a:cubicBezTo>
                <a:cubicBezTo>
                  <a:pt x="289" y="438"/>
                  <a:pt x="295" y="438"/>
                  <a:pt x="301" y="442"/>
                </a:cubicBezTo>
                <a:cubicBezTo>
                  <a:pt x="306" y="444"/>
                  <a:pt x="312" y="447"/>
                  <a:pt x="318" y="448"/>
                </a:cubicBezTo>
                <a:cubicBezTo>
                  <a:pt x="331" y="451"/>
                  <a:pt x="344" y="455"/>
                  <a:pt x="357" y="457"/>
                </a:cubicBezTo>
                <a:cubicBezTo>
                  <a:pt x="359" y="460"/>
                  <a:pt x="363" y="458"/>
                  <a:pt x="365" y="460"/>
                </a:cubicBezTo>
                <a:cubicBezTo>
                  <a:pt x="366" y="463"/>
                  <a:pt x="369" y="464"/>
                  <a:pt x="372" y="464"/>
                </a:cubicBezTo>
                <a:cubicBezTo>
                  <a:pt x="376" y="469"/>
                  <a:pt x="386" y="463"/>
                  <a:pt x="389" y="471"/>
                </a:cubicBezTo>
                <a:cubicBezTo>
                  <a:pt x="396" y="470"/>
                  <a:pt x="400" y="474"/>
                  <a:pt x="406" y="474"/>
                </a:cubicBezTo>
                <a:cubicBezTo>
                  <a:pt x="414" y="472"/>
                  <a:pt x="415" y="483"/>
                  <a:pt x="425" y="477"/>
                </a:cubicBezTo>
                <a:cubicBezTo>
                  <a:pt x="430" y="482"/>
                  <a:pt x="436" y="485"/>
                  <a:pt x="443" y="487"/>
                </a:cubicBezTo>
                <a:cubicBezTo>
                  <a:pt x="446" y="490"/>
                  <a:pt x="449" y="491"/>
                  <a:pt x="453" y="489"/>
                </a:cubicBezTo>
                <a:cubicBezTo>
                  <a:pt x="453" y="500"/>
                  <a:pt x="463" y="489"/>
                  <a:pt x="463" y="499"/>
                </a:cubicBezTo>
                <a:cubicBezTo>
                  <a:pt x="475" y="496"/>
                  <a:pt x="484" y="501"/>
                  <a:pt x="496" y="500"/>
                </a:cubicBezTo>
                <a:cubicBezTo>
                  <a:pt x="501" y="510"/>
                  <a:pt x="511" y="506"/>
                  <a:pt x="518" y="511"/>
                </a:cubicBezTo>
                <a:cubicBezTo>
                  <a:pt x="521" y="515"/>
                  <a:pt x="525" y="516"/>
                  <a:pt x="529" y="517"/>
                </a:cubicBezTo>
                <a:cubicBezTo>
                  <a:pt x="530" y="520"/>
                  <a:pt x="534" y="517"/>
                  <a:pt x="536" y="518"/>
                </a:cubicBezTo>
                <a:cubicBezTo>
                  <a:pt x="538" y="519"/>
                  <a:pt x="538" y="526"/>
                  <a:pt x="543" y="521"/>
                </a:cubicBezTo>
                <a:cubicBezTo>
                  <a:pt x="549" y="528"/>
                  <a:pt x="561" y="521"/>
                  <a:pt x="565" y="532"/>
                </a:cubicBezTo>
                <a:cubicBezTo>
                  <a:pt x="570" y="531"/>
                  <a:pt x="575" y="531"/>
                  <a:pt x="578" y="534"/>
                </a:cubicBezTo>
                <a:cubicBezTo>
                  <a:pt x="581" y="539"/>
                  <a:pt x="589" y="533"/>
                  <a:pt x="590" y="543"/>
                </a:cubicBezTo>
                <a:cubicBezTo>
                  <a:pt x="575" y="542"/>
                  <a:pt x="561" y="538"/>
                  <a:pt x="546" y="539"/>
                </a:cubicBezTo>
                <a:cubicBezTo>
                  <a:pt x="538" y="539"/>
                  <a:pt x="532" y="536"/>
                  <a:pt x="522" y="540"/>
                </a:cubicBezTo>
                <a:cubicBezTo>
                  <a:pt x="520" y="537"/>
                  <a:pt x="514" y="540"/>
                  <a:pt x="510" y="541"/>
                </a:cubicBezTo>
                <a:cubicBezTo>
                  <a:pt x="512" y="546"/>
                  <a:pt x="509" y="549"/>
                  <a:pt x="503" y="549"/>
                </a:cubicBezTo>
                <a:cubicBezTo>
                  <a:pt x="506" y="562"/>
                  <a:pt x="522" y="549"/>
                  <a:pt x="529" y="553"/>
                </a:cubicBezTo>
                <a:cubicBezTo>
                  <a:pt x="539" y="553"/>
                  <a:pt x="550" y="552"/>
                  <a:pt x="559" y="553"/>
                </a:cubicBezTo>
                <a:cubicBezTo>
                  <a:pt x="570" y="549"/>
                  <a:pt x="575" y="557"/>
                  <a:pt x="587" y="553"/>
                </a:cubicBezTo>
                <a:cubicBezTo>
                  <a:pt x="595" y="557"/>
                  <a:pt x="605" y="556"/>
                  <a:pt x="611" y="563"/>
                </a:cubicBezTo>
                <a:cubicBezTo>
                  <a:pt x="601" y="564"/>
                  <a:pt x="593" y="561"/>
                  <a:pt x="579" y="567"/>
                </a:cubicBezTo>
                <a:cubicBezTo>
                  <a:pt x="583" y="580"/>
                  <a:pt x="598" y="570"/>
                  <a:pt x="606" y="574"/>
                </a:cubicBezTo>
                <a:cubicBezTo>
                  <a:pt x="614" y="569"/>
                  <a:pt x="617" y="573"/>
                  <a:pt x="621" y="575"/>
                </a:cubicBezTo>
                <a:cubicBezTo>
                  <a:pt x="628" y="572"/>
                  <a:pt x="631" y="577"/>
                  <a:pt x="635" y="580"/>
                </a:cubicBezTo>
                <a:cubicBezTo>
                  <a:pt x="626" y="583"/>
                  <a:pt x="622" y="575"/>
                  <a:pt x="611" y="581"/>
                </a:cubicBezTo>
                <a:cubicBezTo>
                  <a:pt x="607" y="581"/>
                  <a:pt x="611" y="587"/>
                  <a:pt x="610" y="588"/>
                </a:cubicBezTo>
                <a:cubicBezTo>
                  <a:pt x="609" y="590"/>
                  <a:pt x="602" y="590"/>
                  <a:pt x="599" y="591"/>
                </a:cubicBezTo>
                <a:cubicBezTo>
                  <a:pt x="592" y="595"/>
                  <a:pt x="584" y="591"/>
                  <a:pt x="583" y="597"/>
                </a:cubicBezTo>
                <a:cubicBezTo>
                  <a:pt x="593" y="612"/>
                  <a:pt x="606" y="601"/>
                  <a:pt x="620" y="600"/>
                </a:cubicBezTo>
                <a:cubicBezTo>
                  <a:pt x="625" y="605"/>
                  <a:pt x="636" y="596"/>
                  <a:pt x="640" y="603"/>
                </a:cubicBezTo>
                <a:cubicBezTo>
                  <a:pt x="649" y="599"/>
                  <a:pt x="655" y="604"/>
                  <a:pt x="663" y="601"/>
                </a:cubicBezTo>
                <a:cubicBezTo>
                  <a:pt x="665" y="603"/>
                  <a:pt x="667" y="604"/>
                  <a:pt x="670" y="602"/>
                </a:cubicBezTo>
                <a:cubicBezTo>
                  <a:pt x="677" y="608"/>
                  <a:pt x="685" y="612"/>
                  <a:pt x="695" y="612"/>
                </a:cubicBezTo>
                <a:cubicBezTo>
                  <a:pt x="701" y="612"/>
                  <a:pt x="698" y="629"/>
                  <a:pt x="707" y="623"/>
                </a:cubicBezTo>
                <a:cubicBezTo>
                  <a:pt x="713" y="629"/>
                  <a:pt x="720" y="631"/>
                  <a:pt x="728" y="632"/>
                </a:cubicBezTo>
                <a:cubicBezTo>
                  <a:pt x="730" y="636"/>
                  <a:pt x="736" y="631"/>
                  <a:pt x="738" y="635"/>
                </a:cubicBezTo>
                <a:cubicBezTo>
                  <a:pt x="745" y="638"/>
                  <a:pt x="742" y="633"/>
                  <a:pt x="749" y="631"/>
                </a:cubicBezTo>
                <a:cubicBezTo>
                  <a:pt x="746" y="608"/>
                  <a:pt x="727" y="615"/>
                  <a:pt x="722" y="594"/>
                </a:cubicBezTo>
                <a:cubicBezTo>
                  <a:pt x="718" y="583"/>
                  <a:pt x="727" y="578"/>
                  <a:pt x="722" y="567"/>
                </a:cubicBezTo>
                <a:cubicBezTo>
                  <a:pt x="726" y="564"/>
                  <a:pt x="728" y="560"/>
                  <a:pt x="728" y="556"/>
                </a:cubicBezTo>
                <a:cubicBezTo>
                  <a:pt x="731" y="552"/>
                  <a:pt x="735" y="549"/>
                  <a:pt x="736" y="544"/>
                </a:cubicBezTo>
                <a:cubicBezTo>
                  <a:pt x="737" y="534"/>
                  <a:pt x="749" y="529"/>
                  <a:pt x="749" y="518"/>
                </a:cubicBezTo>
                <a:cubicBezTo>
                  <a:pt x="762" y="514"/>
                  <a:pt x="754" y="499"/>
                  <a:pt x="770" y="496"/>
                </a:cubicBezTo>
                <a:cubicBezTo>
                  <a:pt x="770" y="486"/>
                  <a:pt x="787" y="484"/>
                  <a:pt x="783" y="471"/>
                </a:cubicBezTo>
                <a:cubicBezTo>
                  <a:pt x="768" y="479"/>
                  <a:pt x="762" y="491"/>
                  <a:pt x="749" y="500"/>
                </a:cubicBezTo>
                <a:cubicBezTo>
                  <a:pt x="747" y="506"/>
                  <a:pt x="742" y="511"/>
                  <a:pt x="736" y="516"/>
                </a:cubicBezTo>
                <a:cubicBezTo>
                  <a:pt x="731" y="521"/>
                  <a:pt x="731" y="529"/>
                  <a:pt x="720" y="531"/>
                </a:cubicBezTo>
                <a:cubicBezTo>
                  <a:pt x="718" y="537"/>
                  <a:pt x="718" y="544"/>
                  <a:pt x="710" y="546"/>
                </a:cubicBezTo>
                <a:cubicBezTo>
                  <a:pt x="708" y="553"/>
                  <a:pt x="705" y="559"/>
                  <a:pt x="700" y="565"/>
                </a:cubicBezTo>
                <a:cubicBezTo>
                  <a:pt x="696" y="571"/>
                  <a:pt x="701" y="582"/>
                  <a:pt x="692" y="586"/>
                </a:cubicBezTo>
                <a:cubicBezTo>
                  <a:pt x="683" y="558"/>
                  <a:pt x="679" y="553"/>
                  <a:pt x="673" y="528"/>
                </a:cubicBezTo>
                <a:cubicBezTo>
                  <a:pt x="672" y="523"/>
                  <a:pt x="679" y="523"/>
                  <a:pt x="676" y="518"/>
                </a:cubicBezTo>
                <a:cubicBezTo>
                  <a:pt x="674" y="513"/>
                  <a:pt x="673" y="509"/>
                  <a:pt x="672" y="504"/>
                </a:cubicBezTo>
                <a:cubicBezTo>
                  <a:pt x="676" y="496"/>
                  <a:pt x="675" y="486"/>
                  <a:pt x="674" y="476"/>
                </a:cubicBezTo>
                <a:cubicBezTo>
                  <a:pt x="670" y="468"/>
                  <a:pt x="680" y="468"/>
                  <a:pt x="676" y="460"/>
                </a:cubicBezTo>
                <a:cubicBezTo>
                  <a:pt x="675" y="455"/>
                  <a:pt x="673" y="448"/>
                  <a:pt x="677" y="444"/>
                </a:cubicBezTo>
                <a:cubicBezTo>
                  <a:pt x="676" y="439"/>
                  <a:pt x="674" y="432"/>
                  <a:pt x="681" y="431"/>
                </a:cubicBezTo>
                <a:cubicBezTo>
                  <a:pt x="679" y="424"/>
                  <a:pt x="679" y="419"/>
                  <a:pt x="682" y="415"/>
                </a:cubicBezTo>
                <a:cubicBezTo>
                  <a:pt x="680" y="403"/>
                  <a:pt x="684" y="395"/>
                  <a:pt x="688" y="386"/>
                </a:cubicBezTo>
                <a:cubicBezTo>
                  <a:pt x="687" y="365"/>
                  <a:pt x="697" y="349"/>
                  <a:pt x="700" y="330"/>
                </a:cubicBezTo>
                <a:cubicBezTo>
                  <a:pt x="703" y="321"/>
                  <a:pt x="705" y="311"/>
                  <a:pt x="710" y="303"/>
                </a:cubicBezTo>
                <a:cubicBezTo>
                  <a:pt x="709" y="292"/>
                  <a:pt x="717" y="285"/>
                  <a:pt x="723" y="277"/>
                </a:cubicBezTo>
                <a:cubicBezTo>
                  <a:pt x="724" y="264"/>
                  <a:pt x="726" y="253"/>
                  <a:pt x="733" y="243"/>
                </a:cubicBezTo>
                <a:cubicBezTo>
                  <a:pt x="729" y="235"/>
                  <a:pt x="738" y="233"/>
                  <a:pt x="737" y="227"/>
                </a:cubicBezTo>
                <a:cubicBezTo>
                  <a:pt x="741" y="222"/>
                  <a:pt x="739" y="214"/>
                  <a:pt x="743" y="209"/>
                </a:cubicBezTo>
                <a:cubicBezTo>
                  <a:pt x="743" y="196"/>
                  <a:pt x="752" y="187"/>
                  <a:pt x="750" y="174"/>
                </a:cubicBezTo>
                <a:cubicBezTo>
                  <a:pt x="754" y="170"/>
                  <a:pt x="752" y="162"/>
                  <a:pt x="754" y="157"/>
                </a:cubicBezTo>
                <a:cubicBezTo>
                  <a:pt x="757" y="152"/>
                  <a:pt x="758" y="145"/>
                  <a:pt x="757" y="138"/>
                </a:cubicBezTo>
                <a:cubicBezTo>
                  <a:pt x="766" y="133"/>
                  <a:pt x="763" y="122"/>
                  <a:pt x="768" y="116"/>
                </a:cubicBezTo>
                <a:cubicBezTo>
                  <a:pt x="772" y="108"/>
                  <a:pt x="770" y="97"/>
                  <a:pt x="775" y="89"/>
                </a:cubicBezTo>
                <a:cubicBezTo>
                  <a:pt x="772" y="79"/>
                  <a:pt x="776" y="72"/>
                  <a:pt x="775" y="62"/>
                </a:cubicBezTo>
                <a:cubicBezTo>
                  <a:pt x="779" y="54"/>
                  <a:pt x="773" y="41"/>
                  <a:pt x="778" y="34"/>
                </a:cubicBezTo>
                <a:cubicBezTo>
                  <a:pt x="775" y="23"/>
                  <a:pt x="773" y="11"/>
                  <a:pt x="771" y="1"/>
                </a:cubicBezTo>
                <a:cubicBezTo>
                  <a:pt x="763" y="1"/>
                  <a:pt x="763" y="1"/>
                  <a:pt x="763" y="1"/>
                </a:cubicBezTo>
                <a:cubicBezTo>
                  <a:pt x="765" y="15"/>
                  <a:pt x="766" y="28"/>
                  <a:pt x="769" y="43"/>
                </a:cubicBezTo>
                <a:cubicBezTo>
                  <a:pt x="764" y="45"/>
                  <a:pt x="770" y="53"/>
                  <a:pt x="767" y="55"/>
                </a:cubicBezTo>
                <a:cubicBezTo>
                  <a:pt x="763" y="59"/>
                  <a:pt x="763" y="64"/>
                  <a:pt x="766" y="71"/>
                </a:cubicBezTo>
                <a:cubicBezTo>
                  <a:pt x="761" y="73"/>
                  <a:pt x="767" y="81"/>
                  <a:pt x="764" y="84"/>
                </a:cubicBezTo>
                <a:cubicBezTo>
                  <a:pt x="760" y="88"/>
                  <a:pt x="763" y="94"/>
                  <a:pt x="763" y="99"/>
                </a:cubicBezTo>
                <a:cubicBezTo>
                  <a:pt x="751" y="111"/>
                  <a:pt x="755" y="131"/>
                  <a:pt x="743" y="142"/>
                </a:cubicBezTo>
                <a:cubicBezTo>
                  <a:pt x="742" y="189"/>
                  <a:pt x="721" y="226"/>
                  <a:pt x="711" y="269"/>
                </a:cubicBezTo>
                <a:cubicBezTo>
                  <a:pt x="706" y="271"/>
                  <a:pt x="708" y="278"/>
                  <a:pt x="703" y="281"/>
                </a:cubicBezTo>
                <a:cubicBezTo>
                  <a:pt x="704" y="284"/>
                  <a:pt x="699" y="285"/>
                  <a:pt x="699" y="288"/>
                </a:cubicBezTo>
                <a:cubicBezTo>
                  <a:pt x="699" y="291"/>
                  <a:pt x="697" y="293"/>
                  <a:pt x="695" y="295"/>
                </a:cubicBezTo>
                <a:cubicBezTo>
                  <a:pt x="698" y="308"/>
                  <a:pt x="685" y="313"/>
                  <a:pt x="690" y="327"/>
                </a:cubicBezTo>
                <a:cubicBezTo>
                  <a:pt x="680" y="345"/>
                  <a:pt x="680" y="368"/>
                  <a:pt x="670" y="386"/>
                </a:cubicBezTo>
                <a:cubicBezTo>
                  <a:pt x="675" y="394"/>
                  <a:pt x="671" y="397"/>
                  <a:pt x="669" y="401"/>
                </a:cubicBezTo>
                <a:cubicBezTo>
                  <a:pt x="672" y="409"/>
                  <a:pt x="665" y="412"/>
                  <a:pt x="668" y="420"/>
                </a:cubicBezTo>
                <a:cubicBezTo>
                  <a:pt x="660" y="427"/>
                  <a:pt x="667" y="442"/>
                  <a:pt x="660" y="450"/>
                </a:cubicBezTo>
                <a:cubicBezTo>
                  <a:pt x="666" y="472"/>
                  <a:pt x="657" y="487"/>
                  <a:pt x="660" y="508"/>
                </a:cubicBezTo>
                <a:cubicBezTo>
                  <a:pt x="658" y="515"/>
                  <a:pt x="666" y="529"/>
                  <a:pt x="660" y="535"/>
                </a:cubicBezTo>
                <a:cubicBezTo>
                  <a:pt x="663" y="541"/>
                  <a:pt x="663" y="546"/>
                  <a:pt x="662" y="550"/>
                </a:cubicBezTo>
                <a:cubicBezTo>
                  <a:pt x="663" y="553"/>
                  <a:pt x="664" y="555"/>
                  <a:pt x="665" y="558"/>
                </a:cubicBezTo>
                <a:cubicBezTo>
                  <a:pt x="665" y="561"/>
                  <a:pt x="670" y="561"/>
                  <a:pt x="666" y="564"/>
                </a:cubicBezTo>
                <a:cubicBezTo>
                  <a:pt x="661" y="561"/>
                  <a:pt x="658" y="556"/>
                  <a:pt x="656" y="549"/>
                </a:cubicBezTo>
                <a:cubicBezTo>
                  <a:pt x="659" y="547"/>
                  <a:pt x="656" y="545"/>
                  <a:pt x="654" y="543"/>
                </a:cubicBezTo>
                <a:cubicBezTo>
                  <a:pt x="652" y="539"/>
                  <a:pt x="651" y="534"/>
                  <a:pt x="649" y="529"/>
                </a:cubicBezTo>
                <a:cubicBezTo>
                  <a:pt x="652" y="515"/>
                  <a:pt x="647" y="496"/>
                  <a:pt x="652" y="483"/>
                </a:cubicBezTo>
                <a:cubicBezTo>
                  <a:pt x="646" y="463"/>
                  <a:pt x="651" y="448"/>
                  <a:pt x="655" y="433"/>
                </a:cubicBezTo>
                <a:cubicBezTo>
                  <a:pt x="650" y="434"/>
                  <a:pt x="654" y="430"/>
                  <a:pt x="652" y="425"/>
                </a:cubicBezTo>
                <a:cubicBezTo>
                  <a:pt x="650" y="420"/>
                  <a:pt x="653" y="418"/>
                  <a:pt x="651" y="413"/>
                </a:cubicBezTo>
                <a:cubicBezTo>
                  <a:pt x="660" y="395"/>
                  <a:pt x="658" y="371"/>
                  <a:pt x="668" y="353"/>
                </a:cubicBezTo>
                <a:cubicBezTo>
                  <a:pt x="665" y="346"/>
                  <a:pt x="670" y="343"/>
                  <a:pt x="673" y="339"/>
                </a:cubicBezTo>
                <a:cubicBezTo>
                  <a:pt x="671" y="332"/>
                  <a:pt x="675" y="328"/>
                  <a:pt x="677" y="322"/>
                </a:cubicBezTo>
                <a:cubicBezTo>
                  <a:pt x="680" y="318"/>
                  <a:pt x="677" y="311"/>
                  <a:pt x="680" y="306"/>
                </a:cubicBezTo>
                <a:cubicBezTo>
                  <a:pt x="684" y="302"/>
                  <a:pt x="682" y="295"/>
                  <a:pt x="684" y="290"/>
                </a:cubicBezTo>
                <a:cubicBezTo>
                  <a:pt x="691" y="281"/>
                  <a:pt x="691" y="270"/>
                  <a:pt x="693" y="259"/>
                </a:cubicBezTo>
                <a:cubicBezTo>
                  <a:pt x="698" y="257"/>
                  <a:pt x="696" y="250"/>
                  <a:pt x="697" y="246"/>
                </a:cubicBezTo>
                <a:cubicBezTo>
                  <a:pt x="696" y="242"/>
                  <a:pt x="701" y="242"/>
                  <a:pt x="701" y="238"/>
                </a:cubicBezTo>
                <a:cubicBezTo>
                  <a:pt x="701" y="235"/>
                  <a:pt x="703" y="233"/>
                  <a:pt x="705" y="231"/>
                </a:cubicBezTo>
                <a:cubicBezTo>
                  <a:pt x="700" y="223"/>
                  <a:pt x="711" y="223"/>
                  <a:pt x="706" y="215"/>
                </a:cubicBezTo>
                <a:cubicBezTo>
                  <a:pt x="709" y="214"/>
                  <a:pt x="709" y="211"/>
                  <a:pt x="710" y="208"/>
                </a:cubicBezTo>
                <a:cubicBezTo>
                  <a:pt x="708" y="204"/>
                  <a:pt x="714" y="204"/>
                  <a:pt x="713" y="201"/>
                </a:cubicBezTo>
                <a:cubicBezTo>
                  <a:pt x="715" y="196"/>
                  <a:pt x="713" y="188"/>
                  <a:pt x="717" y="184"/>
                </a:cubicBezTo>
                <a:cubicBezTo>
                  <a:pt x="716" y="181"/>
                  <a:pt x="716" y="178"/>
                  <a:pt x="721" y="177"/>
                </a:cubicBezTo>
                <a:cubicBezTo>
                  <a:pt x="720" y="174"/>
                  <a:pt x="718" y="169"/>
                  <a:pt x="721" y="168"/>
                </a:cubicBezTo>
                <a:cubicBezTo>
                  <a:pt x="725" y="147"/>
                  <a:pt x="729" y="126"/>
                  <a:pt x="734" y="106"/>
                </a:cubicBezTo>
                <a:cubicBezTo>
                  <a:pt x="729" y="98"/>
                  <a:pt x="740" y="98"/>
                  <a:pt x="735" y="90"/>
                </a:cubicBezTo>
                <a:cubicBezTo>
                  <a:pt x="741" y="87"/>
                  <a:pt x="734" y="77"/>
                  <a:pt x="739" y="74"/>
                </a:cubicBezTo>
                <a:cubicBezTo>
                  <a:pt x="735" y="59"/>
                  <a:pt x="740" y="49"/>
                  <a:pt x="739" y="37"/>
                </a:cubicBezTo>
                <a:cubicBezTo>
                  <a:pt x="738" y="25"/>
                  <a:pt x="740" y="14"/>
                  <a:pt x="740" y="3"/>
                </a:cubicBezTo>
                <a:cubicBezTo>
                  <a:pt x="741" y="2"/>
                  <a:pt x="741" y="1"/>
                  <a:pt x="741" y="1"/>
                </a:cubicBezTo>
                <a:cubicBezTo>
                  <a:pt x="734" y="1"/>
                  <a:pt x="734" y="1"/>
                  <a:pt x="734" y="1"/>
                </a:cubicBezTo>
                <a:cubicBezTo>
                  <a:pt x="734" y="1"/>
                  <a:pt x="734" y="2"/>
                  <a:pt x="734" y="2"/>
                </a:cubicBezTo>
                <a:cubicBezTo>
                  <a:pt x="733" y="9"/>
                  <a:pt x="728" y="13"/>
                  <a:pt x="731" y="21"/>
                </a:cubicBezTo>
                <a:cubicBezTo>
                  <a:pt x="730" y="34"/>
                  <a:pt x="728" y="47"/>
                  <a:pt x="729" y="62"/>
                </a:cubicBezTo>
                <a:cubicBezTo>
                  <a:pt x="727" y="68"/>
                  <a:pt x="728" y="76"/>
                  <a:pt x="727" y="84"/>
                </a:cubicBezTo>
                <a:cubicBezTo>
                  <a:pt x="725" y="90"/>
                  <a:pt x="720" y="94"/>
                  <a:pt x="724" y="103"/>
                </a:cubicBezTo>
                <a:cubicBezTo>
                  <a:pt x="717" y="114"/>
                  <a:pt x="719" y="129"/>
                  <a:pt x="716" y="142"/>
                </a:cubicBezTo>
                <a:cubicBezTo>
                  <a:pt x="712" y="148"/>
                  <a:pt x="713" y="156"/>
                  <a:pt x="710" y="162"/>
                </a:cubicBezTo>
                <a:cubicBezTo>
                  <a:pt x="715" y="172"/>
                  <a:pt x="702" y="172"/>
                  <a:pt x="707" y="182"/>
                </a:cubicBezTo>
                <a:cubicBezTo>
                  <a:pt x="700" y="192"/>
                  <a:pt x="698" y="205"/>
                  <a:pt x="698" y="218"/>
                </a:cubicBezTo>
                <a:cubicBezTo>
                  <a:pt x="691" y="223"/>
                  <a:pt x="692" y="231"/>
                  <a:pt x="688" y="236"/>
                </a:cubicBezTo>
                <a:cubicBezTo>
                  <a:pt x="687" y="243"/>
                  <a:pt x="689" y="251"/>
                  <a:pt x="682" y="254"/>
                </a:cubicBezTo>
                <a:cubicBezTo>
                  <a:pt x="685" y="259"/>
                  <a:pt x="678" y="259"/>
                  <a:pt x="679" y="264"/>
                </a:cubicBezTo>
                <a:cubicBezTo>
                  <a:pt x="681" y="269"/>
                  <a:pt x="679" y="272"/>
                  <a:pt x="676" y="274"/>
                </a:cubicBezTo>
                <a:cubicBezTo>
                  <a:pt x="681" y="283"/>
                  <a:pt x="668" y="284"/>
                  <a:pt x="673" y="293"/>
                </a:cubicBezTo>
                <a:cubicBezTo>
                  <a:pt x="669" y="299"/>
                  <a:pt x="670" y="307"/>
                  <a:pt x="664" y="311"/>
                </a:cubicBezTo>
                <a:cubicBezTo>
                  <a:pt x="663" y="318"/>
                  <a:pt x="664" y="325"/>
                  <a:pt x="661" y="331"/>
                </a:cubicBezTo>
                <a:cubicBezTo>
                  <a:pt x="652" y="340"/>
                  <a:pt x="655" y="355"/>
                  <a:pt x="648" y="365"/>
                </a:cubicBezTo>
                <a:cubicBezTo>
                  <a:pt x="652" y="382"/>
                  <a:pt x="637" y="389"/>
                  <a:pt x="643" y="407"/>
                </a:cubicBezTo>
                <a:cubicBezTo>
                  <a:pt x="637" y="411"/>
                  <a:pt x="639" y="420"/>
                  <a:pt x="641" y="429"/>
                </a:cubicBezTo>
                <a:cubicBezTo>
                  <a:pt x="633" y="431"/>
                  <a:pt x="642" y="443"/>
                  <a:pt x="638" y="448"/>
                </a:cubicBezTo>
                <a:cubicBezTo>
                  <a:pt x="632" y="452"/>
                  <a:pt x="639" y="464"/>
                  <a:pt x="636" y="470"/>
                </a:cubicBezTo>
                <a:cubicBezTo>
                  <a:pt x="636" y="477"/>
                  <a:pt x="632" y="482"/>
                  <a:pt x="637" y="491"/>
                </a:cubicBezTo>
                <a:cubicBezTo>
                  <a:pt x="632" y="495"/>
                  <a:pt x="641" y="507"/>
                  <a:pt x="634" y="510"/>
                </a:cubicBezTo>
                <a:cubicBezTo>
                  <a:pt x="637" y="519"/>
                  <a:pt x="633" y="523"/>
                  <a:pt x="638" y="533"/>
                </a:cubicBezTo>
                <a:cubicBezTo>
                  <a:pt x="623" y="532"/>
                  <a:pt x="626" y="513"/>
                  <a:pt x="621" y="499"/>
                </a:cubicBezTo>
                <a:cubicBezTo>
                  <a:pt x="618" y="491"/>
                  <a:pt x="623" y="488"/>
                  <a:pt x="625" y="483"/>
                </a:cubicBezTo>
                <a:cubicBezTo>
                  <a:pt x="623" y="476"/>
                  <a:pt x="621" y="470"/>
                  <a:pt x="619" y="463"/>
                </a:cubicBezTo>
                <a:cubicBezTo>
                  <a:pt x="626" y="456"/>
                  <a:pt x="619" y="442"/>
                  <a:pt x="624" y="434"/>
                </a:cubicBezTo>
                <a:cubicBezTo>
                  <a:pt x="623" y="423"/>
                  <a:pt x="627" y="415"/>
                  <a:pt x="627" y="406"/>
                </a:cubicBezTo>
                <a:cubicBezTo>
                  <a:pt x="631" y="388"/>
                  <a:pt x="634" y="369"/>
                  <a:pt x="637" y="351"/>
                </a:cubicBezTo>
                <a:cubicBezTo>
                  <a:pt x="641" y="343"/>
                  <a:pt x="639" y="332"/>
                  <a:pt x="647" y="326"/>
                </a:cubicBezTo>
                <a:cubicBezTo>
                  <a:pt x="640" y="317"/>
                  <a:pt x="653" y="318"/>
                  <a:pt x="648" y="310"/>
                </a:cubicBezTo>
                <a:cubicBezTo>
                  <a:pt x="655" y="309"/>
                  <a:pt x="649" y="301"/>
                  <a:pt x="654" y="299"/>
                </a:cubicBezTo>
                <a:cubicBezTo>
                  <a:pt x="654" y="290"/>
                  <a:pt x="662" y="284"/>
                  <a:pt x="660" y="273"/>
                </a:cubicBezTo>
                <a:cubicBezTo>
                  <a:pt x="662" y="268"/>
                  <a:pt x="666" y="265"/>
                  <a:pt x="665" y="259"/>
                </a:cubicBezTo>
                <a:cubicBezTo>
                  <a:pt x="670" y="257"/>
                  <a:pt x="664" y="249"/>
                  <a:pt x="671" y="248"/>
                </a:cubicBezTo>
                <a:cubicBezTo>
                  <a:pt x="671" y="239"/>
                  <a:pt x="675" y="231"/>
                  <a:pt x="677" y="222"/>
                </a:cubicBezTo>
                <a:cubicBezTo>
                  <a:pt x="680" y="220"/>
                  <a:pt x="677" y="216"/>
                  <a:pt x="681" y="214"/>
                </a:cubicBezTo>
                <a:cubicBezTo>
                  <a:pt x="684" y="213"/>
                  <a:pt x="682" y="210"/>
                  <a:pt x="682" y="208"/>
                </a:cubicBezTo>
                <a:cubicBezTo>
                  <a:pt x="689" y="207"/>
                  <a:pt x="676" y="196"/>
                  <a:pt x="688" y="197"/>
                </a:cubicBezTo>
                <a:cubicBezTo>
                  <a:pt x="690" y="188"/>
                  <a:pt x="694" y="180"/>
                  <a:pt x="694" y="170"/>
                </a:cubicBezTo>
                <a:cubicBezTo>
                  <a:pt x="702" y="169"/>
                  <a:pt x="694" y="159"/>
                  <a:pt x="699" y="157"/>
                </a:cubicBezTo>
                <a:cubicBezTo>
                  <a:pt x="697" y="151"/>
                  <a:pt x="705" y="151"/>
                  <a:pt x="701" y="144"/>
                </a:cubicBezTo>
                <a:cubicBezTo>
                  <a:pt x="708" y="137"/>
                  <a:pt x="702" y="125"/>
                  <a:pt x="707" y="117"/>
                </a:cubicBezTo>
                <a:cubicBezTo>
                  <a:pt x="710" y="109"/>
                  <a:pt x="711" y="99"/>
                  <a:pt x="714" y="91"/>
                </a:cubicBezTo>
                <a:cubicBezTo>
                  <a:pt x="713" y="80"/>
                  <a:pt x="716" y="72"/>
                  <a:pt x="721" y="64"/>
                </a:cubicBezTo>
                <a:cubicBezTo>
                  <a:pt x="718" y="53"/>
                  <a:pt x="721" y="44"/>
                  <a:pt x="724" y="36"/>
                </a:cubicBezTo>
                <a:cubicBezTo>
                  <a:pt x="722" y="23"/>
                  <a:pt x="721" y="12"/>
                  <a:pt x="721" y="1"/>
                </a:cubicBezTo>
                <a:cubicBezTo>
                  <a:pt x="712" y="1"/>
                  <a:pt x="712" y="1"/>
                  <a:pt x="712" y="1"/>
                </a:cubicBezTo>
                <a:cubicBezTo>
                  <a:pt x="712" y="3"/>
                  <a:pt x="711" y="5"/>
                  <a:pt x="711" y="6"/>
                </a:cubicBezTo>
                <a:cubicBezTo>
                  <a:pt x="714" y="22"/>
                  <a:pt x="709" y="33"/>
                  <a:pt x="709" y="47"/>
                </a:cubicBezTo>
                <a:cubicBezTo>
                  <a:pt x="709" y="61"/>
                  <a:pt x="702" y="71"/>
                  <a:pt x="703" y="85"/>
                </a:cubicBezTo>
                <a:cubicBezTo>
                  <a:pt x="698" y="96"/>
                  <a:pt x="695" y="109"/>
                  <a:pt x="697" y="124"/>
                </a:cubicBezTo>
                <a:cubicBezTo>
                  <a:pt x="694" y="129"/>
                  <a:pt x="694" y="137"/>
                  <a:pt x="688" y="142"/>
                </a:cubicBezTo>
                <a:cubicBezTo>
                  <a:pt x="690" y="147"/>
                  <a:pt x="687" y="149"/>
                  <a:pt x="689" y="154"/>
                </a:cubicBezTo>
                <a:cubicBezTo>
                  <a:pt x="688" y="157"/>
                  <a:pt x="683" y="159"/>
                  <a:pt x="686" y="164"/>
                </a:cubicBezTo>
                <a:cubicBezTo>
                  <a:pt x="682" y="170"/>
                  <a:pt x="683" y="178"/>
                  <a:pt x="680" y="184"/>
                </a:cubicBezTo>
                <a:cubicBezTo>
                  <a:pt x="675" y="188"/>
                  <a:pt x="675" y="195"/>
                  <a:pt x="674" y="201"/>
                </a:cubicBezTo>
                <a:cubicBezTo>
                  <a:pt x="672" y="204"/>
                  <a:pt x="673" y="209"/>
                  <a:pt x="667" y="210"/>
                </a:cubicBezTo>
                <a:cubicBezTo>
                  <a:pt x="666" y="213"/>
                  <a:pt x="666" y="217"/>
                  <a:pt x="668" y="222"/>
                </a:cubicBezTo>
                <a:cubicBezTo>
                  <a:pt x="659" y="224"/>
                  <a:pt x="665" y="234"/>
                  <a:pt x="662" y="239"/>
                </a:cubicBezTo>
                <a:cubicBezTo>
                  <a:pt x="660" y="242"/>
                  <a:pt x="659" y="245"/>
                  <a:pt x="659" y="249"/>
                </a:cubicBezTo>
                <a:cubicBezTo>
                  <a:pt x="656" y="251"/>
                  <a:pt x="654" y="254"/>
                  <a:pt x="656" y="259"/>
                </a:cubicBezTo>
                <a:cubicBezTo>
                  <a:pt x="652" y="264"/>
                  <a:pt x="647" y="268"/>
                  <a:pt x="649" y="276"/>
                </a:cubicBezTo>
                <a:cubicBezTo>
                  <a:pt x="641" y="287"/>
                  <a:pt x="640" y="301"/>
                  <a:pt x="634" y="312"/>
                </a:cubicBezTo>
                <a:cubicBezTo>
                  <a:pt x="634" y="327"/>
                  <a:pt x="626" y="338"/>
                  <a:pt x="625" y="351"/>
                </a:cubicBezTo>
                <a:cubicBezTo>
                  <a:pt x="618" y="362"/>
                  <a:pt x="625" y="381"/>
                  <a:pt x="616" y="391"/>
                </a:cubicBezTo>
                <a:cubicBezTo>
                  <a:pt x="619" y="400"/>
                  <a:pt x="611" y="403"/>
                  <a:pt x="614" y="413"/>
                </a:cubicBezTo>
                <a:cubicBezTo>
                  <a:pt x="609" y="417"/>
                  <a:pt x="615" y="427"/>
                  <a:pt x="608" y="430"/>
                </a:cubicBezTo>
                <a:cubicBezTo>
                  <a:pt x="612" y="443"/>
                  <a:pt x="611" y="453"/>
                  <a:pt x="609" y="463"/>
                </a:cubicBezTo>
                <a:cubicBezTo>
                  <a:pt x="612" y="470"/>
                  <a:pt x="608" y="473"/>
                  <a:pt x="608" y="479"/>
                </a:cubicBezTo>
                <a:cubicBezTo>
                  <a:pt x="605" y="482"/>
                  <a:pt x="613" y="492"/>
                  <a:pt x="604" y="492"/>
                </a:cubicBezTo>
                <a:cubicBezTo>
                  <a:pt x="604" y="488"/>
                  <a:pt x="596" y="479"/>
                  <a:pt x="602" y="478"/>
                </a:cubicBezTo>
                <a:cubicBezTo>
                  <a:pt x="606" y="475"/>
                  <a:pt x="598" y="474"/>
                  <a:pt x="603" y="471"/>
                </a:cubicBezTo>
                <a:cubicBezTo>
                  <a:pt x="599" y="462"/>
                  <a:pt x="598" y="453"/>
                  <a:pt x="601" y="448"/>
                </a:cubicBezTo>
                <a:cubicBezTo>
                  <a:pt x="599" y="439"/>
                  <a:pt x="599" y="431"/>
                  <a:pt x="600" y="424"/>
                </a:cubicBezTo>
                <a:cubicBezTo>
                  <a:pt x="603" y="422"/>
                  <a:pt x="600" y="416"/>
                  <a:pt x="599" y="412"/>
                </a:cubicBezTo>
                <a:cubicBezTo>
                  <a:pt x="600" y="408"/>
                  <a:pt x="604" y="407"/>
                  <a:pt x="602" y="402"/>
                </a:cubicBezTo>
                <a:cubicBezTo>
                  <a:pt x="601" y="393"/>
                  <a:pt x="601" y="384"/>
                  <a:pt x="606" y="379"/>
                </a:cubicBezTo>
                <a:cubicBezTo>
                  <a:pt x="603" y="370"/>
                  <a:pt x="606" y="363"/>
                  <a:pt x="608" y="357"/>
                </a:cubicBezTo>
                <a:cubicBezTo>
                  <a:pt x="610" y="342"/>
                  <a:pt x="610" y="327"/>
                  <a:pt x="616" y="315"/>
                </a:cubicBezTo>
                <a:cubicBezTo>
                  <a:pt x="612" y="304"/>
                  <a:pt x="623" y="301"/>
                  <a:pt x="617" y="290"/>
                </a:cubicBezTo>
                <a:cubicBezTo>
                  <a:pt x="623" y="285"/>
                  <a:pt x="625" y="278"/>
                  <a:pt x="623" y="270"/>
                </a:cubicBezTo>
                <a:cubicBezTo>
                  <a:pt x="630" y="258"/>
                  <a:pt x="631" y="244"/>
                  <a:pt x="638" y="231"/>
                </a:cubicBezTo>
                <a:cubicBezTo>
                  <a:pt x="639" y="225"/>
                  <a:pt x="642" y="218"/>
                  <a:pt x="644" y="211"/>
                </a:cubicBezTo>
                <a:cubicBezTo>
                  <a:pt x="645" y="208"/>
                  <a:pt x="646" y="205"/>
                  <a:pt x="646" y="201"/>
                </a:cubicBezTo>
                <a:cubicBezTo>
                  <a:pt x="647" y="198"/>
                  <a:pt x="652" y="196"/>
                  <a:pt x="649" y="191"/>
                </a:cubicBezTo>
                <a:cubicBezTo>
                  <a:pt x="658" y="181"/>
                  <a:pt x="656" y="164"/>
                  <a:pt x="664" y="153"/>
                </a:cubicBezTo>
                <a:cubicBezTo>
                  <a:pt x="669" y="139"/>
                  <a:pt x="675" y="126"/>
                  <a:pt x="678" y="112"/>
                </a:cubicBezTo>
                <a:cubicBezTo>
                  <a:pt x="678" y="108"/>
                  <a:pt x="682" y="106"/>
                  <a:pt x="681" y="102"/>
                </a:cubicBezTo>
                <a:cubicBezTo>
                  <a:pt x="685" y="100"/>
                  <a:pt x="679" y="93"/>
                  <a:pt x="684" y="92"/>
                </a:cubicBezTo>
                <a:cubicBezTo>
                  <a:pt x="684" y="88"/>
                  <a:pt x="687" y="86"/>
                  <a:pt x="687" y="81"/>
                </a:cubicBezTo>
                <a:cubicBezTo>
                  <a:pt x="690" y="80"/>
                  <a:pt x="685" y="73"/>
                  <a:pt x="690" y="71"/>
                </a:cubicBezTo>
                <a:cubicBezTo>
                  <a:pt x="690" y="64"/>
                  <a:pt x="694" y="58"/>
                  <a:pt x="692" y="49"/>
                </a:cubicBezTo>
                <a:cubicBezTo>
                  <a:pt x="696" y="44"/>
                  <a:pt x="694" y="35"/>
                  <a:pt x="697" y="29"/>
                </a:cubicBezTo>
                <a:cubicBezTo>
                  <a:pt x="691" y="19"/>
                  <a:pt x="704" y="18"/>
                  <a:pt x="699" y="7"/>
                </a:cubicBezTo>
                <a:cubicBezTo>
                  <a:pt x="701" y="5"/>
                  <a:pt x="701" y="3"/>
                  <a:pt x="702" y="1"/>
                </a:cubicBezTo>
                <a:cubicBezTo>
                  <a:pt x="693" y="1"/>
                  <a:pt x="693" y="1"/>
                  <a:pt x="693" y="1"/>
                </a:cubicBezTo>
                <a:cubicBezTo>
                  <a:pt x="692" y="5"/>
                  <a:pt x="691" y="10"/>
                  <a:pt x="693" y="16"/>
                </a:cubicBezTo>
                <a:cubicBezTo>
                  <a:pt x="683" y="28"/>
                  <a:pt x="686" y="47"/>
                  <a:pt x="680" y="62"/>
                </a:cubicBezTo>
                <a:cubicBezTo>
                  <a:pt x="675" y="69"/>
                  <a:pt x="677" y="79"/>
                  <a:pt x="673" y="86"/>
                </a:cubicBezTo>
                <a:cubicBezTo>
                  <a:pt x="671" y="89"/>
                  <a:pt x="675" y="96"/>
                  <a:pt x="667" y="97"/>
                </a:cubicBezTo>
                <a:cubicBezTo>
                  <a:pt x="669" y="102"/>
                  <a:pt x="668" y="105"/>
                  <a:pt x="664" y="107"/>
                </a:cubicBezTo>
                <a:cubicBezTo>
                  <a:pt x="664" y="124"/>
                  <a:pt x="652" y="136"/>
                  <a:pt x="652" y="154"/>
                </a:cubicBezTo>
                <a:cubicBezTo>
                  <a:pt x="644" y="159"/>
                  <a:pt x="649" y="170"/>
                  <a:pt x="641" y="176"/>
                </a:cubicBezTo>
                <a:cubicBezTo>
                  <a:pt x="645" y="182"/>
                  <a:pt x="637" y="183"/>
                  <a:pt x="639" y="188"/>
                </a:cubicBezTo>
                <a:cubicBezTo>
                  <a:pt x="643" y="194"/>
                  <a:pt x="635" y="194"/>
                  <a:pt x="636" y="198"/>
                </a:cubicBezTo>
                <a:cubicBezTo>
                  <a:pt x="637" y="208"/>
                  <a:pt x="630" y="214"/>
                  <a:pt x="629" y="222"/>
                </a:cubicBezTo>
                <a:cubicBezTo>
                  <a:pt x="622" y="227"/>
                  <a:pt x="625" y="237"/>
                  <a:pt x="620" y="243"/>
                </a:cubicBezTo>
                <a:cubicBezTo>
                  <a:pt x="620" y="252"/>
                  <a:pt x="617" y="260"/>
                  <a:pt x="613" y="267"/>
                </a:cubicBezTo>
                <a:cubicBezTo>
                  <a:pt x="608" y="273"/>
                  <a:pt x="614" y="284"/>
                  <a:pt x="604" y="288"/>
                </a:cubicBezTo>
                <a:cubicBezTo>
                  <a:pt x="607" y="306"/>
                  <a:pt x="596" y="318"/>
                  <a:pt x="602" y="338"/>
                </a:cubicBezTo>
                <a:cubicBezTo>
                  <a:pt x="591" y="352"/>
                  <a:pt x="596" y="376"/>
                  <a:pt x="586" y="391"/>
                </a:cubicBezTo>
                <a:cubicBezTo>
                  <a:pt x="589" y="398"/>
                  <a:pt x="588" y="403"/>
                  <a:pt x="585" y="407"/>
                </a:cubicBezTo>
                <a:cubicBezTo>
                  <a:pt x="587" y="411"/>
                  <a:pt x="584" y="413"/>
                  <a:pt x="585" y="416"/>
                </a:cubicBezTo>
                <a:cubicBezTo>
                  <a:pt x="588" y="416"/>
                  <a:pt x="588" y="419"/>
                  <a:pt x="586" y="419"/>
                </a:cubicBezTo>
                <a:cubicBezTo>
                  <a:pt x="587" y="429"/>
                  <a:pt x="587" y="440"/>
                  <a:pt x="583" y="447"/>
                </a:cubicBezTo>
                <a:cubicBezTo>
                  <a:pt x="592" y="456"/>
                  <a:pt x="589" y="476"/>
                  <a:pt x="586" y="486"/>
                </a:cubicBezTo>
                <a:cubicBezTo>
                  <a:pt x="588" y="488"/>
                  <a:pt x="590" y="488"/>
                  <a:pt x="591" y="491"/>
                </a:cubicBezTo>
                <a:cubicBezTo>
                  <a:pt x="591" y="494"/>
                  <a:pt x="589" y="493"/>
                  <a:pt x="588" y="491"/>
                </a:cubicBezTo>
                <a:cubicBezTo>
                  <a:pt x="576" y="486"/>
                  <a:pt x="582" y="466"/>
                  <a:pt x="574" y="456"/>
                </a:cubicBezTo>
                <a:cubicBezTo>
                  <a:pt x="578" y="451"/>
                  <a:pt x="573" y="441"/>
                  <a:pt x="576" y="434"/>
                </a:cubicBezTo>
                <a:cubicBezTo>
                  <a:pt x="578" y="428"/>
                  <a:pt x="571" y="418"/>
                  <a:pt x="575" y="413"/>
                </a:cubicBezTo>
                <a:cubicBezTo>
                  <a:pt x="572" y="408"/>
                  <a:pt x="575" y="405"/>
                  <a:pt x="574" y="401"/>
                </a:cubicBezTo>
                <a:cubicBezTo>
                  <a:pt x="573" y="397"/>
                  <a:pt x="569" y="391"/>
                  <a:pt x="573" y="390"/>
                </a:cubicBezTo>
                <a:cubicBezTo>
                  <a:pt x="577" y="384"/>
                  <a:pt x="568" y="373"/>
                  <a:pt x="576" y="370"/>
                </a:cubicBezTo>
                <a:cubicBezTo>
                  <a:pt x="570" y="359"/>
                  <a:pt x="578" y="356"/>
                  <a:pt x="578" y="348"/>
                </a:cubicBezTo>
                <a:cubicBezTo>
                  <a:pt x="579" y="342"/>
                  <a:pt x="579" y="335"/>
                  <a:pt x="581" y="329"/>
                </a:cubicBezTo>
                <a:cubicBezTo>
                  <a:pt x="587" y="318"/>
                  <a:pt x="582" y="302"/>
                  <a:pt x="594" y="294"/>
                </a:cubicBezTo>
                <a:cubicBezTo>
                  <a:pt x="591" y="269"/>
                  <a:pt x="606" y="253"/>
                  <a:pt x="607" y="229"/>
                </a:cubicBezTo>
                <a:cubicBezTo>
                  <a:pt x="610" y="223"/>
                  <a:pt x="614" y="218"/>
                  <a:pt x="616" y="211"/>
                </a:cubicBezTo>
                <a:cubicBezTo>
                  <a:pt x="616" y="203"/>
                  <a:pt x="620" y="198"/>
                  <a:pt x="618" y="189"/>
                </a:cubicBezTo>
                <a:cubicBezTo>
                  <a:pt x="628" y="172"/>
                  <a:pt x="635" y="153"/>
                  <a:pt x="636" y="131"/>
                </a:cubicBezTo>
                <a:cubicBezTo>
                  <a:pt x="642" y="130"/>
                  <a:pt x="636" y="123"/>
                  <a:pt x="641" y="121"/>
                </a:cubicBezTo>
                <a:cubicBezTo>
                  <a:pt x="646" y="118"/>
                  <a:pt x="646" y="114"/>
                  <a:pt x="643" y="108"/>
                </a:cubicBezTo>
                <a:cubicBezTo>
                  <a:pt x="651" y="107"/>
                  <a:pt x="647" y="100"/>
                  <a:pt x="649" y="97"/>
                </a:cubicBezTo>
                <a:cubicBezTo>
                  <a:pt x="652" y="94"/>
                  <a:pt x="653" y="91"/>
                  <a:pt x="652" y="87"/>
                </a:cubicBezTo>
                <a:cubicBezTo>
                  <a:pt x="656" y="80"/>
                  <a:pt x="660" y="72"/>
                  <a:pt x="659" y="63"/>
                </a:cubicBezTo>
                <a:cubicBezTo>
                  <a:pt x="666" y="58"/>
                  <a:pt x="663" y="48"/>
                  <a:pt x="671" y="44"/>
                </a:cubicBezTo>
                <a:cubicBezTo>
                  <a:pt x="668" y="35"/>
                  <a:pt x="677" y="31"/>
                  <a:pt x="673" y="22"/>
                </a:cubicBezTo>
                <a:cubicBezTo>
                  <a:pt x="681" y="19"/>
                  <a:pt x="674" y="8"/>
                  <a:pt x="684" y="6"/>
                </a:cubicBezTo>
                <a:cubicBezTo>
                  <a:pt x="683" y="4"/>
                  <a:pt x="683" y="2"/>
                  <a:pt x="683" y="1"/>
                </a:cubicBezTo>
                <a:cubicBezTo>
                  <a:pt x="671" y="1"/>
                  <a:pt x="671" y="1"/>
                  <a:pt x="671" y="1"/>
                </a:cubicBezTo>
                <a:cubicBezTo>
                  <a:pt x="671" y="4"/>
                  <a:pt x="672" y="8"/>
                  <a:pt x="666" y="9"/>
                </a:cubicBezTo>
                <a:cubicBezTo>
                  <a:pt x="666" y="15"/>
                  <a:pt x="663" y="20"/>
                  <a:pt x="662" y="25"/>
                </a:cubicBezTo>
                <a:cubicBezTo>
                  <a:pt x="664" y="32"/>
                  <a:pt x="654" y="34"/>
                  <a:pt x="659" y="42"/>
                </a:cubicBezTo>
                <a:cubicBezTo>
                  <a:pt x="655" y="43"/>
                  <a:pt x="652" y="45"/>
                  <a:pt x="655" y="49"/>
                </a:cubicBezTo>
                <a:cubicBezTo>
                  <a:pt x="656" y="53"/>
                  <a:pt x="651" y="53"/>
                  <a:pt x="651" y="56"/>
                </a:cubicBezTo>
                <a:cubicBezTo>
                  <a:pt x="642" y="77"/>
                  <a:pt x="639" y="101"/>
                  <a:pt x="626" y="120"/>
                </a:cubicBezTo>
                <a:cubicBezTo>
                  <a:pt x="629" y="133"/>
                  <a:pt x="619" y="141"/>
                  <a:pt x="622" y="154"/>
                </a:cubicBezTo>
                <a:cubicBezTo>
                  <a:pt x="614" y="161"/>
                  <a:pt x="615" y="172"/>
                  <a:pt x="609" y="180"/>
                </a:cubicBezTo>
                <a:cubicBezTo>
                  <a:pt x="612" y="187"/>
                  <a:pt x="607" y="190"/>
                  <a:pt x="604" y="194"/>
                </a:cubicBezTo>
                <a:cubicBezTo>
                  <a:pt x="609" y="202"/>
                  <a:pt x="603" y="204"/>
                  <a:pt x="603" y="209"/>
                </a:cubicBezTo>
                <a:cubicBezTo>
                  <a:pt x="604" y="215"/>
                  <a:pt x="593" y="215"/>
                  <a:pt x="598" y="223"/>
                </a:cubicBezTo>
                <a:cubicBezTo>
                  <a:pt x="597" y="227"/>
                  <a:pt x="597" y="233"/>
                  <a:pt x="594" y="237"/>
                </a:cubicBezTo>
                <a:cubicBezTo>
                  <a:pt x="589" y="245"/>
                  <a:pt x="591" y="256"/>
                  <a:pt x="584" y="264"/>
                </a:cubicBezTo>
                <a:cubicBezTo>
                  <a:pt x="586" y="276"/>
                  <a:pt x="579" y="282"/>
                  <a:pt x="579" y="293"/>
                </a:cubicBezTo>
                <a:cubicBezTo>
                  <a:pt x="572" y="300"/>
                  <a:pt x="574" y="313"/>
                  <a:pt x="569" y="321"/>
                </a:cubicBezTo>
                <a:cubicBezTo>
                  <a:pt x="572" y="327"/>
                  <a:pt x="568" y="331"/>
                  <a:pt x="568" y="336"/>
                </a:cubicBezTo>
                <a:cubicBezTo>
                  <a:pt x="560" y="338"/>
                  <a:pt x="569" y="347"/>
                  <a:pt x="564" y="350"/>
                </a:cubicBezTo>
                <a:cubicBezTo>
                  <a:pt x="564" y="362"/>
                  <a:pt x="562" y="372"/>
                  <a:pt x="559" y="382"/>
                </a:cubicBezTo>
                <a:cubicBezTo>
                  <a:pt x="564" y="392"/>
                  <a:pt x="558" y="395"/>
                  <a:pt x="563" y="405"/>
                </a:cubicBezTo>
                <a:cubicBezTo>
                  <a:pt x="556" y="408"/>
                  <a:pt x="565" y="420"/>
                  <a:pt x="560" y="424"/>
                </a:cubicBezTo>
                <a:cubicBezTo>
                  <a:pt x="563" y="433"/>
                  <a:pt x="564" y="440"/>
                  <a:pt x="561" y="445"/>
                </a:cubicBezTo>
                <a:cubicBezTo>
                  <a:pt x="562" y="453"/>
                  <a:pt x="565" y="461"/>
                  <a:pt x="562" y="466"/>
                </a:cubicBezTo>
                <a:cubicBezTo>
                  <a:pt x="561" y="455"/>
                  <a:pt x="552" y="459"/>
                  <a:pt x="548" y="453"/>
                </a:cubicBezTo>
                <a:cubicBezTo>
                  <a:pt x="544" y="446"/>
                  <a:pt x="537" y="444"/>
                  <a:pt x="534" y="436"/>
                </a:cubicBezTo>
                <a:cubicBezTo>
                  <a:pt x="529" y="422"/>
                  <a:pt x="531" y="410"/>
                  <a:pt x="527" y="396"/>
                </a:cubicBezTo>
                <a:cubicBezTo>
                  <a:pt x="532" y="389"/>
                  <a:pt x="527" y="378"/>
                  <a:pt x="530" y="370"/>
                </a:cubicBezTo>
                <a:cubicBezTo>
                  <a:pt x="535" y="363"/>
                  <a:pt x="530" y="352"/>
                  <a:pt x="531" y="342"/>
                </a:cubicBezTo>
                <a:cubicBezTo>
                  <a:pt x="535" y="336"/>
                  <a:pt x="533" y="327"/>
                  <a:pt x="535" y="320"/>
                </a:cubicBezTo>
                <a:cubicBezTo>
                  <a:pt x="539" y="313"/>
                  <a:pt x="532" y="301"/>
                  <a:pt x="540" y="297"/>
                </a:cubicBezTo>
                <a:cubicBezTo>
                  <a:pt x="540" y="288"/>
                  <a:pt x="539" y="279"/>
                  <a:pt x="545" y="274"/>
                </a:cubicBezTo>
                <a:cubicBezTo>
                  <a:pt x="543" y="268"/>
                  <a:pt x="551" y="268"/>
                  <a:pt x="547" y="261"/>
                </a:cubicBezTo>
                <a:cubicBezTo>
                  <a:pt x="549" y="257"/>
                  <a:pt x="550" y="254"/>
                  <a:pt x="552" y="250"/>
                </a:cubicBezTo>
                <a:cubicBezTo>
                  <a:pt x="559" y="219"/>
                  <a:pt x="576" y="193"/>
                  <a:pt x="578" y="159"/>
                </a:cubicBezTo>
                <a:cubicBezTo>
                  <a:pt x="587" y="152"/>
                  <a:pt x="586" y="141"/>
                  <a:pt x="594" y="133"/>
                </a:cubicBezTo>
                <a:cubicBezTo>
                  <a:pt x="596" y="123"/>
                  <a:pt x="598" y="112"/>
                  <a:pt x="602" y="103"/>
                </a:cubicBezTo>
                <a:cubicBezTo>
                  <a:pt x="607" y="94"/>
                  <a:pt x="612" y="85"/>
                  <a:pt x="614" y="74"/>
                </a:cubicBezTo>
                <a:cubicBezTo>
                  <a:pt x="620" y="66"/>
                  <a:pt x="618" y="53"/>
                  <a:pt x="626" y="46"/>
                </a:cubicBezTo>
                <a:cubicBezTo>
                  <a:pt x="625" y="40"/>
                  <a:pt x="632" y="38"/>
                  <a:pt x="631" y="32"/>
                </a:cubicBezTo>
                <a:cubicBezTo>
                  <a:pt x="630" y="29"/>
                  <a:pt x="635" y="28"/>
                  <a:pt x="635" y="25"/>
                </a:cubicBezTo>
                <a:cubicBezTo>
                  <a:pt x="634" y="22"/>
                  <a:pt x="637" y="20"/>
                  <a:pt x="639" y="18"/>
                </a:cubicBezTo>
                <a:cubicBezTo>
                  <a:pt x="639" y="15"/>
                  <a:pt x="637" y="12"/>
                  <a:pt x="640" y="11"/>
                </a:cubicBezTo>
                <a:cubicBezTo>
                  <a:pt x="643" y="10"/>
                  <a:pt x="641" y="6"/>
                  <a:pt x="643" y="4"/>
                </a:cubicBezTo>
                <a:cubicBezTo>
                  <a:pt x="643" y="3"/>
                  <a:pt x="643" y="2"/>
                  <a:pt x="643" y="1"/>
                </a:cubicBezTo>
                <a:cubicBezTo>
                  <a:pt x="630" y="1"/>
                  <a:pt x="630" y="1"/>
                  <a:pt x="630" y="1"/>
                </a:cubicBezTo>
                <a:cubicBezTo>
                  <a:pt x="630" y="1"/>
                  <a:pt x="630" y="2"/>
                  <a:pt x="630" y="2"/>
                </a:cubicBezTo>
                <a:cubicBezTo>
                  <a:pt x="623" y="14"/>
                  <a:pt x="623" y="29"/>
                  <a:pt x="615" y="41"/>
                </a:cubicBezTo>
                <a:cubicBezTo>
                  <a:pt x="607" y="52"/>
                  <a:pt x="609" y="69"/>
                  <a:pt x="598" y="80"/>
                </a:cubicBezTo>
                <a:cubicBezTo>
                  <a:pt x="595" y="94"/>
                  <a:pt x="589" y="106"/>
                  <a:pt x="583" y="118"/>
                </a:cubicBezTo>
                <a:cubicBezTo>
                  <a:pt x="580" y="133"/>
                  <a:pt x="577" y="147"/>
                  <a:pt x="569" y="159"/>
                </a:cubicBezTo>
                <a:cubicBezTo>
                  <a:pt x="569" y="164"/>
                  <a:pt x="566" y="166"/>
                  <a:pt x="566" y="169"/>
                </a:cubicBezTo>
                <a:cubicBezTo>
                  <a:pt x="561" y="171"/>
                  <a:pt x="567" y="178"/>
                  <a:pt x="563" y="180"/>
                </a:cubicBezTo>
                <a:cubicBezTo>
                  <a:pt x="559" y="185"/>
                  <a:pt x="557" y="192"/>
                  <a:pt x="557" y="200"/>
                </a:cubicBezTo>
                <a:cubicBezTo>
                  <a:pt x="552" y="205"/>
                  <a:pt x="550" y="211"/>
                  <a:pt x="552" y="220"/>
                </a:cubicBezTo>
                <a:cubicBezTo>
                  <a:pt x="546" y="225"/>
                  <a:pt x="544" y="233"/>
                  <a:pt x="543" y="241"/>
                </a:cubicBezTo>
                <a:cubicBezTo>
                  <a:pt x="540" y="243"/>
                  <a:pt x="542" y="248"/>
                  <a:pt x="541" y="251"/>
                </a:cubicBezTo>
                <a:cubicBezTo>
                  <a:pt x="537" y="253"/>
                  <a:pt x="536" y="256"/>
                  <a:pt x="538" y="261"/>
                </a:cubicBezTo>
                <a:cubicBezTo>
                  <a:pt x="534" y="267"/>
                  <a:pt x="527" y="271"/>
                  <a:pt x="532" y="281"/>
                </a:cubicBezTo>
                <a:cubicBezTo>
                  <a:pt x="529" y="287"/>
                  <a:pt x="527" y="294"/>
                  <a:pt x="526" y="301"/>
                </a:cubicBezTo>
                <a:cubicBezTo>
                  <a:pt x="521" y="307"/>
                  <a:pt x="526" y="318"/>
                  <a:pt x="522" y="324"/>
                </a:cubicBezTo>
                <a:cubicBezTo>
                  <a:pt x="525" y="342"/>
                  <a:pt x="517" y="354"/>
                  <a:pt x="519" y="371"/>
                </a:cubicBezTo>
                <a:cubicBezTo>
                  <a:pt x="514" y="376"/>
                  <a:pt x="516" y="385"/>
                  <a:pt x="516" y="393"/>
                </a:cubicBezTo>
                <a:cubicBezTo>
                  <a:pt x="510" y="398"/>
                  <a:pt x="520" y="411"/>
                  <a:pt x="515" y="418"/>
                </a:cubicBezTo>
                <a:cubicBezTo>
                  <a:pt x="511" y="417"/>
                  <a:pt x="512" y="407"/>
                  <a:pt x="506" y="408"/>
                </a:cubicBezTo>
                <a:cubicBezTo>
                  <a:pt x="507" y="402"/>
                  <a:pt x="495" y="402"/>
                  <a:pt x="503" y="397"/>
                </a:cubicBezTo>
                <a:cubicBezTo>
                  <a:pt x="503" y="393"/>
                  <a:pt x="505" y="389"/>
                  <a:pt x="505" y="384"/>
                </a:cubicBezTo>
                <a:cubicBezTo>
                  <a:pt x="503" y="379"/>
                  <a:pt x="496" y="383"/>
                  <a:pt x="496" y="375"/>
                </a:cubicBezTo>
                <a:cubicBezTo>
                  <a:pt x="501" y="371"/>
                  <a:pt x="496" y="362"/>
                  <a:pt x="498" y="356"/>
                </a:cubicBezTo>
                <a:cubicBezTo>
                  <a:pt x="498" y="348"/>
                  <a:pt x="502" y="342"/>
                  <a:pt x="500" y="334"/>
                </a:cubicBezTo>
                <a:cubicBezTo>
                  <a:pt x="507" y="323"/>
                  <a:pt x="506" y="308"/>
                  <a:pt x="513" y="296"/>
                </a:cubicBezTo>
                <a:cubicBezTo>
                  <a:pt x="509" y="288"/>
                  <a:pt x="514" y="283"/>
                  <a:pt x="516" y="277"/>
                </a:cubicBezTo>
                <a:cubicBezTo>
                  <a:pt x="515" y="273"/>
                  <a:pt x="518" y="271"/>
                  <a:pt x="515" y="265"/>
                </a:cubicBezTo>
                <a:cubicBezTo>
                  <a:pt x="520" y="264"/>
                  <a:pt x="519" y="260"/>
                  <a:pt x="521" y="257"/>
                </a:cubicBezTo>
                <a:cubicBezTo>
                  <a:pt x="524" y="243"/>
                  <a:pt x="528" y="230"/>
                  <a:pt x="533" y="217"/>
                </a:cubicBezTo>
                <a:cubicBezTo>
                  <a:pt x="538" y="213"/>
                  <a:pt x="532" y="203"/>
                  <a:pt x="539" y="200"/>
                </a:cubicBezTo>
                <a:cubicBezTo>
                  <a:pt x="541" y="193"/>
                  <a:pt x="543" y="186"/>
                  <a:pt x="545" y="179"/>
                </a:cubicBezTo>
                <a:cubicBezTo>
                  <a:pt x="548" y="177"/>
                  <a:pt x="546" y="172"/>
                  <a:pt x="548" y="169"/>
                </a:cubicBezTo>
                <a:cubicBezTo>
                  <a:pt x="551" y="167"/>
                  <a:pt x="552" y="164"/>
                  <a:pt x="550" y="159"/>
                </a:cubicBezTo>
                <a:cubicBezTo>
                  <a:pt x="560" y="157"/>
                  <a:pt x="556" y="147"/>
                  <a:pt x="560" y="141"/>
                </a:cubicBezTo>
                <a:cubicBezTo>
                  <a:pt x="569" y="131"/>
                  <a:pt x="570" y="117"/>
                  <a:pt x="576" y="105"/>
                </a:cubicBezTo>
                <a:cubicBezTo>
                  <a:pt x="581" y="93"/>
                  <a:pt x="581" y="77"/>
                  <a:pt x="594" y="69"/>
                </a:cubicBezTo>
                <a:cubicBezTo>
                  <a:pt x="593" y="65"/>
                  <a:pt x="594" y="62"/>
                  <a:pt x="594" y="60"/>
                </a:cubicBezTo>
                <a:cubicBezTo>
                  <a:pt x="593" y="55"/>
                  <a:pt x="601" y="55"/>
                  <a:pt x="597" y="50"/>
                </a:cubicBezTo>
                <a:cubicBezTo>
                  <a:pt x="600" y="44"/>
                  <a:pt x="602" y="37"/>
                  <a:pt x="603" y="29"/>
                </a:cubicBezTo>
                <a:cubicBezTo>
                  <a:pt x="611" y="27"/>
                  <a:pt x="604" y="16"/>
                  <a:pt x="613" y="14"/>
                </a:cubicBezTo>
                <a:cubicBezTo>
                  <a:pt x="612" y="9"/>
                  <a:pt x="612" y="4"/>
                  <a:pt x="614" y="1"/>
                </a:cubicBezTo>
                <a:cubicBezTo>
                  <a:pt x="603" y="1"/>
                  <a:pt x="603" y="1"/>
                  <a:pt x="603" y="1"/>
                </a:cubicBezTo>
                <a:cubicBezTo>
                  <a:pt x="599" y="9"/>
                  <a:pt x="597" y="19"/>
                  <a:pt x="593" y="27"/>
                </a:cubicBezTo>
                <a:cubicBezTo>
                  <a:pt x="595" y="36"/>
                  <a:pt x="585" y="38"/>
                  <a:pt x="587" y="47"/>
                </a:cubicBezTo>
                <a:cubicBezTo>
                  <a:pt x="584" y="53"/>
                  <a:pt x="582" y="60"/>
                  <a:pt x="581" y="67"/>
                </a:cubicBezTo>
                <a:cubicBezTo>
                  <a:pt x="578" y="68"/>
                  <a:pt x="575" y="70"/>
                  <a:pt x="578" y="74"/>
                </a:cubicBezTo>
                <a:cubicBezTo>
                  <a:pt x="574" y="76"/>
                  <a:pt x="571" y="77"/>
                  <a:pt x="574" y="82"/>
                </a:cubicBezTo>
                <a:cubicBezTo>
                  <a:pt x="568" y="85"/>
                  <a:pt x="569" y="93"/>
                  <a:pt x="564" y="97"/>
                </a:cubicBezTo>
                <a:cubicBezTo>
                  <a:pt x="566" y="105"/>
                  <a:pt x="561" y="109"/>
                  <a:pt x="557" y="114"/>
                </a:cubicBezTo>
                <a:cubicBezTo>
                  <a:pt x="558" y="122"/>
                  <a:pt x="559" y="129"/>
                  <a:pt x="551" y="132"/>
                </a:cubicBezTo>
                <a:cubicBezTo>
                  <a:pt x="549" y="137"/>
                  <a:pt x="552" y="145"/>
                  <a:pt x="543" y="146"/>
                </a:cubicBezTo>
                <a:cubicBezTo>
                  <a:pt x="546" y="155"/>
                  <a:pt x="540" y="159"/>
                  <a:pt x="537" y="164"/>
                </a:cubicBezTo>
                <a:cubicBezTo>
                  <a:pt x="534" y="176"/>
                  <a:pt x="530" y="188"/>
                  <a:pt x="524" y="198"/>
                </a:cubicBezTo>
                <a:cubicBezTo>
                  <a:pt x="525" y="205"/>
                  <a:pt x="525" y="211"/>
                  <a:pt x="520" y="215"/>
                </a:cubicBezTo>
                <a:cubicBezTo>
                  <a:pt x="517" y="220"/>
                  <a:pt x="522" y="230"/>
                  <a:pt x="513" y="232"/>
                </a:cubicBezTo>
                <a:cubicBezTo>
                  <a:pt x="516" y="241"/>
                  <a:pt x="509" y="244"/>
                  <a:pt x="510" y="252"/>
                </a:cubicBezTo>
                <a:cubicBezTo>
                  <a:pt x="503" y="255"/>
                  <a:pt x="509" y="265"/>
                  <a:pt x="504" y="269"/>
                </a:cubicBezTo>
                <a:cubicBezTo>
                  <a:pt x="503" y="276"/>
                  <a:pt x="498" y="280"/>
                  <a:pt x="501" y="288"/>
                </a:cubicBezTo>
                <a:cubicBezTo>
                  <a:pt x="492" y="291"/>
                  <a:pt x="503" y="303"/>
                  <a:pt x="494" y="306"/>
                </a:cubicBezTo>
                <a:cubicBezTo>
                  <a:pt x="495" y="313"/>
                  <a:pt x="495" y="319"/>
                  <a:pt x="491" y="325"/>
                </a:cubicBezTo>
                <a:cubicBezTo>
                  <a:pt x="492" y="328"/>
                  <a:pt x="493" y="332"/>
                  <a:pt x="488" y="332"/>
                </a:cubicBezTo>
                <a:cubicBezTo>
                  <a:pt x="489" y="337"/>
                  <a:pt x="488" y="340"/>
                  <a:pt x="485" y="342"/>
                </a:cubicBezTo>
                <a:cubicBezTo>
                  <a:pt x="487" y="349"/>
                  <a:pt x="488" y="356"/>
                  <a:pt x="485" y="360"/>
                </a:cubicBezTo>
                <a:cubicBezTo>
                  <a:pt x="486" y="364"/>
                  <a:pt x="485" y="367"/>
                  <a:pt x="485" y="370"/>
                </a:cubicBezTo>
                <a:cubicBezTo>
                  <a:pt x="481" y="370"/>
                  <a:pt x="482" y="375"/>
                  <a:pt x="479" y="371"/>
                </a:cubicBezTo>
                <a:cubicBezTo>
                  <a:pt x="469" y="364"/>
                  <a:pt x="476" y="349"/>
                  <a:pt x="467" y="336"/>
                </a:cubicBezTo>
                <a:cubicBezTo>
                  <a:pt x="475" y="317"/>
                  <a:pt x="468" y="291"/>
                  <a:pt x="478" y="274"/>
                </a:cubicBezTo>
                <a:cubicBezTo>
                  <a:pt x="475" y="267"/>
                  <a:pt x="479" y="264"/>
                  <a:pt x="483" y="260"/>
                </a:cubicBezTo>
                <a:cubicBezTo>
                  <a:pt x="481" y="253"/>
                  <a:pt x="485" y="249"/>
                  <a:pt x="486" y="244"/>
                </a:cubicBezTo>
                <a:cubicBezTo>
                  <a:pt x="484" y="237"/>
                  <a:pt x="488" y="234"/>
                  <a:pt x="491" y="230"/>
                </a:cubicBezTo>
                <a:cubicBezTo>
                  <a:pt x="489" y="223"/>
                  <a:pt x="493" y="219"/>
                  <a:pt x="495" y="214"/>
                </a:cubicBezTo>
                <a:cubicBezTo>
                  <a:pt x="495" y="202"/>
                  <a:pt x="498" y="192"/>
                  <a:pt x="503" y="184"/>
                </a:cubicBezTo>
                <a:cubicBezTo>
                  <a:pt x="504" y="173"/>
                  <a:pt x="509" y="163"/>
                  <a:pt x="512" y="153"/>
                </a:cubicBezTo>
                <a:cubicBezTo>
                  <a:pt x="511" y="148"/>
                  <a:pt x="518" y="146"/>
                  <a:pt x="517" y="140"/>
                </a:cubicBezTo>
                <a:cubicBezTo>
                  <a:pt x="523" y="137"/>
                  <a:pt x="520" y="129"/>
                  <a:pt x="524" y="125"/>
                </a:cubicBezTo>
                <a:cubicBezTo>
                  <a:pt x="526" y="121"/>
                  <a:pt x="523" y="114"/>
                  <a:pt x="529" y="111"/>
                </a:cubicBezTo>
                <a:cubicBezTo>
                  <a:pt x="532" y="107"/>
                  <a:pt x="530" y="100"/>
                  <a:pt x="533" y="95"/>
                </a:cubicBezTo>
                <a:cubicBezTo>
                  <a:pt x="535" y="89"/>
                  <a:pt x="543" y="85"/>
                  <a:pt x="542" y="77"/>
                </a:cubicBezTo>
                <a:cubicBezTo>
                  <a:pt x="549" y="72"/>
                  <a:pt x="550" y="65"/>
                  <a:pt x="555" y="60"/>
                </a:cubicBezTo>
                <a:cubicBezTo>
                  <a:pt x="560" y="53"/>
                  <a:pt x="554" y="40"/>
                  <a:pt x="565" y="36"/>
                </a:cubicBezTo>
                <a:cubicBezTo>
                  <a:pt x="563" y="25"/>
                  <a:pt x="574" y="20"/>
                  <a:pt x="572" y="9"/>
                </a:cubicBezTo>
                <a:cubicBezTo>
                  <a:pt x="578" y="9"/>
                  <a:pt x="577" y="4"/>
                  <a:pt x="577" y="1"/>
                </a:cubicBezTo>
                <a:cubicBezTo>
                  <a:pt x="563" y="1"/>
                  <a:pt x="563" y="1"/>
                  <a:pt x="563" y="1"/>
                </a:cubicBezTo>
                <a:cubicBezTo>
                  <a:pt x="562" y="5"/>
                  <a:pt x="561" y="8"/>
                  <a:pt x="561" y="13"/>
                </a:cubicBezTo>
                <a:cubicBezTo>
                  <a:pt x="553" y="14"/>
                  <a:pt x="562" y="24"/>
                  <a:pt x="552" y="25"/>
                </a:cubicBezTo>
                <a:cubicBezTo>
                  <a:pt x="555" y="36"/>
                  <a:pt x="544" y="40"/>
                  <a:pt x="546" y="51"/>
                </a:cubicBezTo>
                <a:cubicBezTo>
                  <a:pt x="539" y="57"/>
                  <a:pt x="539" y="67"/>
                  <a:pt x="532" y="74"/>
                </a:cubicBezTo>
                <a:cubicBezTo>
                  <a:pt x="531" y="83"/>
                  <a:pt x="523" y="89"/>
                  <a:pt x="522" y="99"/>
                </a:cubicBezTo>
                <a:cubicBezTo>
                  <a:pt x="518" y="101"/>
                  <a:pt x="516" y="105"/>
                  <a:pt x="516" y="109"/>
                </a:cubicBezTo>
                <a:cubicBezTo>
                  <a:pt x="517" y="115"/>
                  <a:pt x="506" y="115"/>
                  <a:pt x="511" y="123"/>
                </a:cubicBezTo>
                <a:cubicBezTo>
                  <a:pt x="505" y="130"/>
                  <a:pt x="505" y="140"/>
                  <a:pt x="501" y="148"/>
                </a:cubicBezTo>
                <a:cubicBezTo>
                  <a:pt x="497" y="156"/>
                  <a:pt x="499" y="167"/>
                  <a:pt x="491" y="173"/>
                </a:cubicBezTo>
                <a:cubicBezTo>
                  <a:pt x="494" y="184"/>
                  <a:pt x="485" y="190"/>
                  <a:pt x="484" y="199"/>
                </a:cubicBezTo>
                <a:cubicBezTo>
                  <a:pt x="482" y="208"/>
                  <a:pt x="481" y="217"/>
                  <a:pt x="477" y="226"/>
                </a:cubicBezTo>
                <a:cubicBezTo>
                  <a:pt x="476" y="235"/>
                  <a:pt x="475" y="244"/>
                  <a:pt x="467" y="250"/>
                </a:cubicBezTo>
                <a:cubicBezTo>
                  <a:pt x="471" y="262"/>
                  <a:pt x="463" y="268"/>
                  <a:pt x="464" y="279"/>
                </a:cubicBezTo>
                <a:cubicBezTo>
                  <a:pt x="465" y="289"/>
                  <a:pt x="459" y="296"/>
                  <a:pt x="461" y="307"/>
                </a:cubicBezTo>
                <a:cubicBezTo>
                  <a:pt x="452" y="312"/>
                  <a:pt x="462" y="328"/>
                  <a:pt x="451" y="332"/>
                </a:cubicBezTo>
                <a:cubicBezTo>
                  <a:pt x="447" y="319"/>
                  <a:pt x="453" y="311"/>
                  <a:pt x="446" y="297"/>
                </a:cubicBezTo>
                <a:cubicBezTo>
                  <a:pt x="453" y="294"/>
                  <a:pt x="447" y="285"/>
                  <a:pt x="450" y="280"/>
                </a:cubicBezTo>
                <a:cubicBezTo>
                  <a:pt x="455" y="274"/>
                  <a:pt x="447" y="266"/>
                  <a:pt x="456" y="263"/>
                </a:cubicBezTo>
                <a:cubicBezTo>
                  <a:pt x="451" y="252"/>
                  <a:pt x="460" y="248"/>
                  <a:pt x="454" y="236"/>
                </a:cubicBezTo>
                <a:cubicBezTo>
                  <a:pt x="465" y="223"/>
                  <a:pt x="458" y="200"/>
                  <a:pt x="471" y="188"/>
                </a:cubicBezTo>
                <a:cubicBezTo>
                  <a:pt x="465" y="180"/>
                  <a:pt x="480" y="183"/>
                  <a:pt x="473" y="175"/>
                </a:cubicBezTo>
                <a:cubicBezTo>
                  <a:pt x="474" y="171"/>
                  <a:pt x="475" y="167"/>
                  <a:pt x="479" y="164"/>
                </a:cubicBezTo>
                <a:cubicBezTo>
                  <a:pt x="482" y="156"/>
                  <a:pt x="482" y="146"/>
                  <a:pt x="489" y="140"/>
                </a:cubicBezTo>
                <a:cubicBezTo>
                  <a:pt x="492" y="122"/>
                  <a:pt x="502" y="108"/>
                  <a:pt x="511" y="93"/>
                </a:cubicBezTo>
                <a:cubicBezTo>
                  <a:pt x="510" y="88"/>
                  <a:pt x="518" y="88"/>
                  <a:pt x="513" y="80"/>
                </a:cubicBezTo>
                <a:cubicBezTo>
                  <a:pt x="520" y="78"/>
                  <a:pt x="520" y="73"/>
                  <a:pt x="521" y="68"/>
                </a:cubicBezTo>
                <a:cubicBezTo>
                  <a:pt x="518" y="62"/>
                  <a:pt x="528" y="63"/>
                  <a:pt x="526" y="57"/>
                </a:cubicBezTo>
                <a:cubicBezTo>
                  <a:pt x="525" y="51"/>
                  <a:pt x="532" y="49"/>
                  <a:pt x="535" y="45"/>
                </a:cubicBezTo>
                <a:cubicBezTo>
                  <a:pt x="532" y="36"/>
                  <a:pt x="541" y="32"/>
                  <a:pt x="540" y="23"/>
                </a:cubicBezTo>
                <a:cubicBezTo>
                  <a:pt x="543" y="16"/>
                  <a:pt x="546" y="9"/>
                  <a:pt x="548" y="2"/>
                </a:cubicBezTo>
                <a:cubicBezTo>
                  <a:pt x="549" y="1"/>
                  <a:pt x="550" y="1"/>
                  <a:pt x="551" y="1"/>
                </a:cubicBezTo>
                <a:cubicBezTo>
                  <a:pt x="537" y="1"/>
                  <a:pt x="537" y="1"/>
                  <a:pt x="537" y="1"/>
                </a:cubicBezTo>
                <a:cubicBezTo>
                  <a:pt x="536" y="5"/>
                  <a:pt x="535" y="9"/>
                  <a:pt x="533" y="12"/>
                </a:cubicBezTo>
                <a:cubicBezTo>
                  <a:pt x="527" y="19"/>
                  <a:pt x="529" y="30"/>
                  <a:pt x="519" y="35"/>
                </a:cubicBezTo>
                <a:cubicBezTo>
                  <a:pt x="524" y="42"/>
                  <a:pt x="516" y="43"/>
                  <a:pt x="517" y="48"/>
                </a:cubicBezTo>
                <a:cubicBezTo>
                  <a:pt x="512" y="51"/>
                  <a:pt x="519" y="59"/>
                  <a:pt x="509" y="60"/>
                </a:cubicBezTo>
                <a:cubicBezTo>
                  <a:pt x="513" y="72"/>
                  <a:pt x="498" y="74"/>
                  <a:pt x="499" y="85"/>
                </a:cubicBezTo>
                <a:cubicBezTo>
                  <a:pt x="494" y="87"/>
                  <a:pt x="500" y="94"/>
                  <a:pt x="493" y="96"/>
                </a:cubicBezTo>
                <a:cubicBezTo>
                  <a:pt x="491" y="99"/>
                  <a:pt x="489" y="103"/>
                  <a:pt x="488" y="107"/>
                </a:cubicBezTo>
                <a:cubicBezTo>
                  <a:pt x="486" y="116"/>
                  <a:pt x="478" y="122"/>
                  <a:pt x="477" y="131"/>
                </a:cubicBezTo>
                <a:cubicBezTo>
                  <a:pt x="469" y="147"/>
                  <a:pt x="466" y="165"/>
                  <a:pt x="457" y="181"/>
                </a:cubicBezTo>
                <a:cubicBezTo>
                  <a:pt x="461" y="187"/>
                  <a:pt x="453" y="188"/>
                  <a:pt x="455" y="193"/>
                </a:cubicBezTo>
                <a:cubicBezTo>
                  <a:pt x="449" y="196"/>
                  <a:pt x="458" y="206"/>
                  <a:pt x="450" y="207"/>
                </a:cubicBezTo>
                <a:cubicBezTo>
                  <a:pt x="446" y="215"/>
                  <a:pt x="449" y="226"/>
                  <a:pt x="443" y="234"/>
                </a:cubicBezTo>
                <a:cubicBezTo>
                  <a:pt x="445" y="244"/>
                  <a:pt x="441" y="252"/>
                  <a:pt x="440" y="262"/>
                </a:cubicBezTo>
                <a:cubicBezTo>
                  <a:pt x="436" y="264"/>
                  <a:pt x="442" y="272"/>
                  <a:pt x="439" y="275"/>
                </a:cubicBezTo>
                <a:cubicBezTo>
                  <a:pt x="437" y="276"/>
                  <a:pt x="436" y="278"/>
                  <a:pt x="438" y="281"/>
                </a:cubicBezTo>
                <a:cubicBezTo>
                  <a:pt x="434" y="282"/>
                  <a:pt x="435" y="287"/>
                  <a:pt x="432" y="283"/>
                </a:cubicBezTo>
                <a:cubicBezTo>
                  <a:pt x="425" y="265"/>
                  <a:pt x="431" y="254"/>
                  <a:pt x="430" y="238"/>
                </a:cubicBezTo>
                <a:cubicBezTo>
                  <a:pt x="431" y="224"/>
                  <a:pt x="432" y="208"/>
                  <a:pt x="437" y="196"/>
                </a:cubicBezTo>
                <a:cubicBezTo>
                  <a:pt x="433" y="178"/>
                  <a:pt x="442" y="167"/>
                  <a:pt x="445" y="154"/>
                </a:cubicBezTo>
                <a:cubicBezTo>
                  <a:pt x="448" y="140"/>
                  <a:pt x="454" y="128"/>
                  <a:pt x="456" y="114"/>
                </a:cubicBezTo>
                <a:cubicBezTo>
                  <a:pt x="459" y="112"/>
                  <a:pt x="458" y="108"/>
                  <a:pt x="456" y="104"/>
                </a:cubicBezTo>
                <a:cubicBezTo>
                  <a:pt x="461" y="103"/>
                  <a:pt x="463" y="100"/>
                  <a:pt x="463" y="96"/>
                </a:cubicBezTo>
                <a:cubicBezTo>
                  <a:pt x="464" y="89"/>
                  <a:pt x="467" y="83"/>
                  <a:pt x="469" y="76"/>
                </a:cubicBezTo>
                <a:cubicBezTo>
                  <a:pt x="475" y="72"/>
                  <a:pt x="474" y="64"/>
                  <a:pt x="478" y="58"/>
                </a:cubicBezTo>
                <a:cubicBezTo>
                  <a:pt x="476" y="54"/>
                  <a:pt x="481" y="55"/>
                  <a:pt x="482" y="53"/>
                </a:cubicBezTo>
                <a:cubicBezTo>
                  <a:pt x="483" y="52"/>
                  <a:pt x="480" y="49"/>
                  <a:pt x="481" y="48"/>
                </a:cubicBezTo>
                <a:cubicBezTo>
                  <a:pt x="482" y="45"/>
                  <a:pt x="486" y="43"/>
                  <a:pt x="487" y="40"/>
                </a:cubicBezTo>
                <a:cubicBezTo>
                  <a:pt x="493" y="27"/>
                  <a:pt x="495" y="13"/>
                  <a:pt x="506" y="3"/>
                </a:cubicBezTo>
                <a:cubicBezTo>
                  <a:pt x="506" y="2"/>
                  <a:pt x="506" y="1"/>
                  <a:pt x="507" y="1"/>
                </a:cubicBezTo>
                <a:cubicBezTo>
                  <a:pt x="490" y="1"/>
                  <a:pt x="490" y="1"/>
                  <a:pt x="490" y="1"/>
                </a:cubicBezTo>
                <a:cubicBezTo>
                  <a:pt x="490" y="1"/>
                  <a:pt x="490" y="2"/>
                  <a:pt x="490" y="2"/>
                </a:cubicBezTo>
                <a:cubicBezTo>
                  <a:pt x="486" y="11"/>
                  <a:pt x="488" y="23"/>
                  <a:pt x="477" y="28"/>
                </a:cubicBezTo>
                <a:cubicBezTo>
                  <a:pt x="478" y="33"/>
                  <a:pt x="474" y="37"/>
                  <a:pt x="472" y="41"/>
                </a:cubicBezTo>
                <a:cubicBezTo>
                  <a:pt x="474" y="47"/>
                  <a:pt x="467" y="49"/>
                  <a:pt x="464" y="53"/>
                </a:cubicBezTo>
                <a:cubicBezTo>
                  <a:pt x="464" y="64"/>
                  <a:pt x="460" y="72"/>
                  <a:pt x="458" y="82"/>
                </a:cubicBezTo>
                <a:cubicBezTo>
                  <a:pt x="449" y="83"/>
                  <a:pt x="458" y="93"/>
                  <a:pt x="450" y="94"/>
                </a:cubicBezTo>
                <a:cubicBezTo>
                  <a:pt x="453" y="102"/>
                  <a:pt x="445" y="104"/>
                  <a:pt x="443" y="109"/>
                </a:cubicBezTo>
                <a:cubicBezTo>
                  <a:pt x="445" y="116"/>
                  <a:pt x="441" y="120"/>
                  <a:pt x="439" y="125"/>
                </a:cubicBezTo>
                <a:cubicBezTo>
                  <a:pt x="443" y="134"/>
                  <a:pt x="439" y="138"/>
                  <a:pt x="435" y="142"/>
                </a:cubicBezTo>
                <a:cubicBezTo>
                  <a:pt x="439" y="150"/>
                  <a:pt x="430" y="152"/>
                  <a:pt x="431" y="158"/>
                </a:cubicBezTo>
                <a:cubicBezTo>
                  <a:pt x="428" y="163"/>
                  <a:pt x="432" y="171"/>
                  <a:pt x="424" y="173"/>
                </a:cubicBezTo>
                <a:cubicBezTo>
                  <a:pt x="428" y="183"/>
                  <a:pt x="421" y="188"/>
                  <a:pt x="423" y="198"/>
                </a:cubicBezTo>
                <a:cubicBezTo>
                  <a:pt x="423" y="207"/>
                  <a:pt x="420" y="215"/>
                  <a:pt x="419" y="223"/>
                </a:cubicBezTo>
                <a:cubicBezTo>
                  <a:pt x="418" y="232"/>
                  <a:pt x="416" y="240"/>
                  <a:pt x="415" y="249"/>
                </a:cubicBezTo>
                <a:cubicBezTo>
                  <a:pt x="416" y="259"/>
                  <a:pt x="420" y="270"/>
                  <a:pt x="415" y="276"/>
                </a:cubicBezTo>
                <a:cubicBezTo>
                  <a:pt x="414" y="257"/>
                  <a:pt x="408" y="249"/>
                  <a:pt x="409" y="230"/>
                </a:cubicBezTo>
                <a:cubicBezTo>
                  <a:pt x="407" y="213"/>
                  <a:pt x="405" y="196"/>
                  <a:pt x="408" y="181"/>
                </a:cubicBezTo>
                <a:cubicBezTo>
                  <a:pt x="409" y="166"/>
                  <a:pt x="413" y="151"/>
                  <a:pt x="415" y="136"/>
                </a:cubicBezTo>
                <a:cubicBezTo>
                  <a:pt x="419" y="131"/>
                  <a:pt x="417" y="122"/>
                  <a:pt x="417" y="114"/>
                </a:cubicBezTo>
                <a:cubicBezTo>
                  <a:pt x="424" y="109"/>
                  <a:pt x="422" y="100"/>
                  <a:pt x="422" y="91"/>
                </a:cubicBezTo>
                <a:cubicBezTo>
                  <a:pt x="430" y="85"/>
                  <a:pt x="427" y="72"/>
                  <a:pt x="435" y="66"/>
                </a:cubicBezTo>
                <a:cubicBezTo>
                  <a:pt x="430" y="58"/>
                  <a:pt x="443" y="59"/>
                  <a:pt x="436" y="50"/>
                </a:cubicBezTo>
                <a:cubicBezTo>
                  <a:pt x="441" y="48"/>
                  <a:pt x="439" y="41"/>
                  <a:pt x="444" y="38"/>
                </a:cubicBezTo>
                <a:cubicBezTo>
                  <a:pt x="444" y="33"/>
                  <a:pt x="441" y="26"/>
                  <a:pt x="449" y="25"/>
                </a:cubicBezTo>
                <a:cubicBezTo>
                  <a:pt x="446" y="18"/>
                  <a:pt x="450" y="15"/>
                  <a:pt x="453" y="11"/>
                </a:cubicBezTo>
                <a:cubicBezTo>
                  <a:pt x="455" y="8"/>
                  <a:pt x="456" y="4"/>
                  <a:pt x="457" y="1"/>
                </a:cubicBezTo>
                <a:cubicBezTo>
                  <a:pt x="444" y="1"/>
                  <a:pt x="444" y="1"/>
                  <a:pt x="444" y="1"/>
                </a:cubicBezTo>
                <a:cubicBezTo>
                  <a:pt x="435" y="17"/>
                  <a:pt x="429" y="35"/>
                  <a:pt x="425" y="54"/>
                </a:cubicBezTo>
                <a:cubicBezTo>
                  <a:pt x="421" y="65"/>
                  <a:pt x="416" y="75"/>
                  <a:pt x="414" y="88"/>
                </a:cubicBezTo>
                <a:cubicBezTo>
                  <a:pt x="407" y="97"/>
                  <a:pt x="411" y="112"/>
                  <a:pt x="404" y="121"/>
                </a:cubicBezTo>
                <a:cubicBezTo>
                  <a:pt x="406" y="129"/>
                  <a:pt x="402" y="133"/>
                  <a:pt x="400" y="138"/>
                </a:cubicBezTo>
                <a:cubicBezTo>
                  <a:pt x="401" y="145"/>
                  <a:pt x="400" y="152"/>
                  <a:pt x="397" y="157"/>
                </a:cubicBezTo>
                <a:cubicBezTo>
                  <a:pt x="398" y="165"/>
                  <a:pt x="398" y="171"/>
                  <a:pt x="394" y="176"/>
                </a:cubicBezTo>
                <a:cubicBezTo>
                  <a:pt x="395" y="184"/>
                  <a:pt x="395" y="190"/>
                  <a:pt x="392" y="196"/>
                </a:cubicBezTo>
                <a:cubicBezTo>
                  <a:pt x="398" y="212"/>
                  <a:pt x="390" y="221"/>
                  <a:pt x="396" y="237"/>
                </a:cubicBezTo>
                <a:cubicBezTo>
                  <a:pt x="393" y="248"/>
                  <a:pt x="405" y="268"/>
                  <a:pt x="396" y="276"/>
                </a:cubicBezTo>
                <a:cubicBezTo>
                  <a:pt x="393" y="272"/>
                  <a:pt x="391" y="265"/>
                  <a:pt x="386" y="264"/>
                </a:cubicBezTo>
                <a:cubicBezTo>
                  <a:pt x="386" y="261"/>
                  <a:pt x="383" y="257"/>
                  <a:pt x="386" y="255"/>
                </a:cubicBezTo>
                <a:cubicBezTo>
                  <a:pt x="386" y="252"/>
                  <a:pt x="381" y="252"/>
                  <a:pt x="385" y="250"/>
                </a:cubicBezTo>
                <a:cubicBezTo>
                  <a:pt x="385" y="243"/>
                  <a:pt x="376" y="226"/>
                  <a:pt x="383" y="217"/>
                </a:cubicBezTo>
                <a:cubicBezTo>
                  <a:pt x="376" y="202"/>
                  <a:pt x="382" y="193"/>
                  <a:pt x="381" y="181"/>
                </a:cubicBezTo>
                <a:cubicBezTo>
                  <a:pt x="379" y="166"/>
                  <a:pt x="382" y="159"/>
                  <a:pt x="379" y="148"/>
                </a:cubicBezTo>
                <a:cubicBezTo>
                  <a:pt x="384" y="141"/>
                  <a:pt x="381" y="131"/>
                  <a:pt x="383" y="122"/>
                </a:cubicBezTo>
                <a:cubicBezTo>
                  <a:pt x="388" y="120"/>
                  <a:pt x="382" y="112"/>
                  <a:pt x="385" y="109"/>
                </a:cubicBezTo>
                <a:cubicBezTo>
                  <a:pt x="384" y="104"/>
                  <a:pt x="389" y="101"/>
                  <a:pt x="386" y="94"/>
                </a:cubicBezTo>
                <a:cubicBezTo>
                  <a:pt x="393" y="78"/>
                  <a:pt x="395" y="60"/>
                  <a:pt x="396" y="42"/>
                </a:cubicBezTo>
                <a:cubicBezTo>
                  <a:pt x="399" y="34"/>
                  <a:pt x="404" y="27"/>
                  <a:pt x="400" y="16"/>
                </a:cubicBezTo>
                <a:cubicBezTo>
                  <a:pt x="406" y="13"/>
                  <a:pt x="405" y="6"/>
                  <a:pt x="406" y="1"/>
                </a:cubicBezTo>
                <a:cubicBezTo>
                  <a:pt x="394" y="1"/>
                  <a:pt x="394" y="1"/>
                  <a:pt x="394" y="1"/>
                </a:cubicBezTo>
                <a:cubicBezTo>
                  <a:pt x="394" y="1"/>
                  <a:pt x="394" y="2"/>
                  <a:pt x="393" y="3"/>
                </a:cubicBezTo>
                <a:cubicBezTo>
                  <a:pt x="395" y="21"/>
                  <a:pt x="384" y="32"/>
                  <a:pt x="387" y="51"/>
                </a:cubicBezTo>
                <a:cubicBezTo>
                  <a:pt x="377" y="53"/>
                  <a:pt x="386" y="66"/>
                  <a:pt x="378" y="69"/>
                </a:cubicBezTo>
                <a:cubicBezTo>
                  <a:pt x="380" y="78"/>
                  <a:pt x="376" y="85"/>
                  <a:pt x="373" y="92"/>
                </a:cubicBezTo>
                <a:cubicBezTo>
                  <a:pt x="379" y="103"/>
                  <a:pt x="368" y="106"/>
                  <a:pt x="372" y="117"/>
                </a:cubicBezTo>
                <a:cubicBezTo>
                  <a:pt x="367" y="118"/>
                  <a:pt x="373" y="125"/>
                  <a:pt x="369" y="127"/>
                </a:cubicBezTo>
                <a:cubicBezTo>
                  <a:pt x="372" y="133"/>
                  <a:pt x="366" y="134"/>
                  <a:pt x="371" y="141"/>
                </a:cubicBezTo>
                <a:cubicBezTo>
                  <a:pt x="367" y="149"/>
                  <a:pt x="367" y="156"/>
                  <a:pt x="366" y="164"/>
                </a:cubicBezTo>
                <a:cubicBezTo>
                  <a:pt x="366" y="171"/>
                  <a:pt x="364" y="181"/>
                  <a:pt x="369" y="191"/>
                </a:cubicBezTo>
                <a:cubicBezTo>
                  <a:pt x="364" y="197"/>
                  <a:pt x="370" y="209"/>
                  <a:pt x="368" y="216"/>
                </a:cubicBezTo>
                <a:cubicBezTo>
                  <a:pt x="372" y="226"/>
                  <a:pt x="370" y="234"/>
                  <a:pt x="366" y="240"/>
                </a:cubicBezTo>
                <a:cubicBezTo>
                  <a:pt x="365" y="229"/>
                  <a:pt x="356" y="232"/>
                  <a:pt x="354" y="220"/>
                </a:cubicBezTo>
                <a:cubicBezTo>
                  <a:pt x="357" y="219"/>
                  <a:pt x="356" y="217"/>
                  <a:pt x="358" y="216"/>
                </a:cubicBezTo>
                <a:cubicBezTo>
                  <a:pt x="360" y="217"/>
                  <a:pt x="360" y="221"/>
                  <a:pt x="363" y="220"/>
                </a:cubicBezTo>
                <a:cubicBezTo>
                  <a:pt x="351" y="207"/>
                  <a:pt x="356" y="189"/>
                  <a:pt x="350" y="172"/>
                </a:cubicBezTo>
                <a:cubicBezTo>
                  <a:pt x="355" y="162"/>
                  <a:pt x="352" y="147"/>
                  <a:pt x="350" y="133"/>
                </a:cubicBezTo>
                <a:cubicBezTo>
                  <a:pt x="354" y="123"/>
                  <a:pt x="351" y="111"/>
                  <a:pt x="358" y="103"/>
                </a:cubicBezTo>
                <a:cubicBezTo>
                  <a:pt x="351" y="88"/>
                  <a:pt x="365" y="83"/>
                  <a:pt x="359" y="69"/>
                </a:cubicBezTo>
                <a:cubicBezTo>
                  <a:pt x="362" y="59"/>
                  <a:pt x="364" y="48"/>
                  <a:pt x="368" y="39"/>
                </a:cubicBezTo>
                <a:cubicBezTo>
                  <a:pt x="368" y="27"/>
                  <a:pt x="372" y="18"/>
                  <a:pt x="373" y="7"/>
                </a:cubicBezTo>
                <a:cubicBezTo>
                  <a:pt x="374" y="5"/>
                  <a:pt x="374" y="3"/>
                  <a:pt x="375" y="1"/>
                </a:cubicBezTo>
                <a:cubicBezTo>
                  <a:pt x="365" y="1"/>
                  <a:pt x="365" y="1"/>
                  <a:pt x="365" y="1"/>
                </a:cubicBezTo>
                <a:cubicBezTo>
                  <a:pt x="365" y="5"/>
                  <a:pt x="356" y="5"/>
                  <a:pt x="359" y="11"/>
                </a:cubicBezTo>
                <a:cubicBezTo>
                  <a:pt x="362" y="24"/>
                  <a:pt x="349" y="29"/>
                  <a:pt x="354" y="43"/>
                </a:cubicBezTo>
                <a:cubicBezTo>
                  <a:pt x="349" y="51"/>
                  <a:pt x="346" y="61"/>
                  <a:pt x="348" y="72"/>
                </a:cubicBezTo>
                <a:cubicBezTo>
                  <a:pt x="347" y="74"/>
                  <a:pt x="346" y="76"/>
                  <a:pt x="347" y="79"/>
                </a:cubicBezTo>
                <a:cubicBezTo>
                  <a:pt x="344" y="80"/>
                  <a:pt x="341" y="82"/>
                  <a:pt x="344" y="86"/>
                </a:cubicBezTo>
                <a:cubicBezTo>
                  <a:pt x="352" y="86"/>
                  <a:pt x="338" y="94"/>
                  <a:pt x="345" y="101"/>
                </a:cubicBezTo>
                <a:cubicBezTo>
                  <a:pt x="342" y="109"/>
                  <a:pt x="338" y="117"/>
                  <a:pt x="339" y="127"/>
                </a:cubicBezTo>
                <a:cubicBezTo>
                  <a:pt x="337" y="132"/>
                  <a:pt x="339" y="138"/>
                  <a:pt x="341" y="145"/>
                </a:cubicBezTo>
                <a:cubicBezTo>
                  <a:pt x="336" y="147"/>
                  <a:pt x="338" y="154"/>
                  <a:pt x="340" y="160"/>
                </a:cubicBezTo>
                <a:cubicBezTo>
                  <a:pt x="334" y="169"/>
                  <a:pt x="342" y="184"/>
                  <a:pt x="336" y="192"/>
                </a:cubicBezTo>
                <a:cubicBezTo>
                  <a:pt x="327" y="180"/>
                  <a:pt x="337" y="169"/>
                  <a:pt x="329" y="164"/>
                </a:cubicBezTo>
                <a:cubicBezTo>
                  <a:pt x="330" y="154"/>
                  <a:pt x="325" y="142"/>
                  <a:pt x="321" y="130"/>
                </a:cubicBezTo>
                <a:cubicBezTo>
                  <a:pt x="319" y="105"/>
                  <a:pt x="326" y="85"/>
                  <a:pt x="319" y="58"/>
                </a:cubicBezTo>
                <a:cubicBezTo>
                  <a:pt x="324" y="48"/>
                  <a:pt x="323" y="35"/>
                  <a:pt x="323" y="23"/>
                </a:cubicBezTo>
                <a:cubicBezTo>
                  <a:pt x="326" y="18"/>
                  <a:pt x="325" y="12"/>
                  <a:pt x="323" y="4"/>
                </a:cubicBezTo>
                <a:cubicBezTo>
                  <a:pt x="325" y="3"/>
                  <a:pt x="326" y="2"/>
                  <a:pt x="326" y="1"/>
                </a:cubicBezTo>
                <a:cubicBezTo>
                  <a:pt x="314" y="1"/>
                  <a:pt x="314" y="1"/>
                  <a:pt x="314" y="1"/>
                </a:cubicBezTo>
                <a:cubicBezTo>
                  <a:pt x="312" y="22"/>
                  <a:pt x="309" y="43"/>
                  <a:pt x="310" y="67"/>
                </a:cubicBezTo>
                <a:cubicBezTo>
                  <a:pt x="307" y="71"/>
                  <a:pt x="313" y="80"/>
                  <a:pt x="310" y="85"/>
                </a:cubicBezTo>
                <a:cubicBezTo>
                  <a:pt x="316" y="95"/>
                  <a:pt x="304" y="96"/>
                  <a:pt x="311" y="106"/>
                </a:cubicBezTo>
                <a:cubicBezTo>
                  <a:pt x="310" y="113"/>
                  <a:pt x="308" y="119"/>
                  <a:pt x="311" y="127"/>
                </a:cubicBezTo>
                <a:cubicBezTo>
                  <a:pt x="309" y="133"/>
                  <a:pt x="318" y="144"/>
                  <a:pt x="308" y="146"/>
                </a:cubicBezTo>
                <a:cubicBezTo>
                  <a:pt x="308" y="129"/>
                  <a:pt x="299" y="108"/>
                  <a:pt x="300" y="91"/>
                </a:cubicBezTo>
                <a:cubicBezTo>
                  <a:pt x="299" y="84"/>
                  <a:pt x="299" y="81"/>
                  <a:pt x="299" y="70"/>
                </a:cubicBezTo>
                <a:cubicBezTo>
                  <a:pt x="298" y="62"/>
                  <a:pt x="304" y="51"/>
                  <a:pt x="297" y="46"/>
                </a:cubicBezTo>
                <a:cubicBezTo>
                  <a:pt x="303" y="41"/>
                  <a:pt x="296" y="29"/>
                  <a:pt x="302" y="23"/>
                </a:cubicBezTo>
                <a:cubicBezTo>
                  <a:pt x="302" y="16"/>
                  <a:pt x="304" y="9"/>
                  <a:pt x="303" y="1"/>
                </a:cubicBezTo>
                <a:cubicBezTo>
                  <a:pt x="291" y="1"/>
                  <a:pt x="291" y="1"/>
                  <a:pt x="291" y="1"/>
                </a:cubicBezTo>
                <a:cubicBezTo>
                  <a:pt x="291" y="3"/>
                  <a:pt x="291" y="5"/>
                  <a:pt x="290" y="6"/>
                </a:cubicBezTo>
                <a:cubicBezTo>
                  <a:pt x="289" y="13"/>
                  <a:pt x="290" y="21"/>
                  <a:pt x="288" y="28"/>
                </a:cubicBezTo>
                <a:cubicBezTo>
                  <a:pt x="288" y="43"/>
                  <a:pt x="283" y="54"/>
                  <a:pt x="287" y="71"/>
                </a:cubicBezTo>
                <a:cubicBezTo>
                  <a:pt x="284" y="77"/>
                  <a:pt x="288" y="87"/>
                  <a:pt x="285" y="93"/>
                </a:cubicBezTo>
                <a:cubicBezTo>
                  <a:pt x="287" y="102"/>
                  <a:pt x="295" y="113"/>
                  <a:pt x="287" y="117"/>
                </a:cubicBezTo>
                <a:cubicBezTo>
                  <a:pt x="281" y="112"/>
                  <a:pt x="277" y="103"/>
                  <a:pt x="271" y="98"/>
                </a:cubicBezTo>
                <a:cubicBezTo>
                  <a:pt x="268" y="91"/>
                  <a:pt x="278" y="92"/>
                  <a:pt x="277" y="87"/>
                </a:cubicBezTo>
                <a:cubicBezTo>
                  <a:pt x="280" y="84"/>
                  <a:pt x="274" y="76"/>
                  <a:pt x="279" y="74"/>
                </a:cubicBezTo>
                <a:cubicBezTo>
                  <a:pt x="270" y="45"/>
                  <a:pt x="277" y="25"/>
                  <a:pt x="276" y="1"/>
                </a:cubicBezTo>
                <a:cubicBezTo>
                  <a:pt x="263" y="1"/>
                  <a:pt x="263" y="1"/>
                  <a:pt x="263" y="1"/>
                </a:cubicBezTo>
                <a:cubicBezTo>
                  <a:pt x="262" y="7"/>
                  <a:pt x="262" y="13"/>
                  <a:pt x="264" y="20"/>
                </a:cubicBezTo>
                <a:cubicBezTo>
                  <a:pt x="260" y="23"/>
                  <a:pt x="266" y="30"/>
                  <a:pt x="263" y="33"/>
                </a:cubicBezTo>
                <a:cubicBezTo>
                  <a:pt x="258" y="35"/>
                  <a:pt x="264" y="43"/>
                  <a:pt x="261" y="46"/>
                </a:cubicBezTo>
                <a:cubicBezTo>
                  <a:pt x="261" y="51"/>
                  <a:pt x="259" y="54"/>
                  <a:pt x="259" y="59"/>
                </a:cubicBezTo>
                <a:cubicBezTo>
                  <a:pt x="261" y="61"/>
                  <a:pt x="268" y="67"/>
                  <a:pt x="259" y="68"/>
                </a:cubicBezTo>
                <a:cubicBezTo>
                  <a:pt x="247" y="45"/>
                  <a:pt x="252" y="29"/>
                  <a:pt x="245" y="8"/>
                </a:cubicBezTo>
                <a:cubicBezTo>
                  <a:pt x="248" y="7"/>
                  <a:pt x="247" y="4"/>
                  <a:pt x="247" y="1"/>
                </a:cubicBezTo>
                <a:cubicBezTo>
                  <a:pt x="233" y="1"/>
                  <a:pt x="233" y="1"/>
                  <a:pt x="233" y="1"/>
                </a:cubicBezTo>
                <a:cubicBezTo>
                  <a:pt x="233" y="4"/>
                  <a:pt x="233" y="8"/>
                  <a:pt x="231" y="10"/>
                </a:cubicBezTo>
                <a:cubicBezTo>
                  <a:pt x="229" y="6"/>
                  <a:pt x="229" y="3"/>
                  <a:pt x="229" y="1"/>
                </a:cubicBezTo>
                <a:cubicBezTo>
                  <a:pt x="159" y="1"/>
                  <a:pt x="159" y="1"/>
                  <a:pt x="159" y="1"/>
                </a:cubicBezTo>
                <a:cubicBezTo>
                  <a:pt x="163" y="3"/>
                  <a:pt x="170" y="0"/>
                  <a:pt x="172" y="8"/>
                </a:cubicBezTo>
                <a:cubicBezTo>
                  <a:pt x="177" y="11"/>
                  <a:pt x="185" y="9"/>
                  <a:pt x="189" y="14"/>
                </a:cubicBezTo>
                <a:cubicBezTo>
                  <a:pt x="193" y="21"/>
                  <a:pt x="202" y="17"/>
                  <a:pt x="203" y="28"/>
                </a:cubicBezTo>
                <a:cubicBezTo>
                  <a:pt x="207" y="28"/>
                  <a:pt x="210" y="30"/>
                  <a:pt x="211" y="35"/>
                </a:cubicBezTo>
                <a:cubicBezTo>
                  <a:pt x="216" y="33"/>
                  <a:pt x="219" y="35"/>
                  <a:pt x="219" y="41"/>
                </a:cubicBezTo>
                <a:cubicBezTo>
                  <a:pt x="209" y="41"/>
                  <a:pt x="203" y="34"/>
                  <a:pt x="197" y="27"/>
                </a:cubicBezTo>
                <a:cubicBezTo>
                  <a:pt x="194" y="27"/>
                  <a:pt x="191" y="29"/>
                  <a:pt x="190" y="26"/>
                </a:cubicBezTo>
                <a:cubicBezTo>
                  <a:pt x="189" y="23"/>
                  <a:pt x="185" y="25"/>
                  <a:pt x="183" y="23"/>
                </a:cubicBezTo>
                <a:cubicBezTo>
                  <a:pt x="180" y="17"/>
                  <a:pt x="174" y="19"/>
                  <a:pt x="169" y="18"/>
                </a:cubicBezTo>
                <a:cubicBezTo>
                  <a:pt x="156" y="11"/>
                  <a:pt x="142" y="7"/>
                  <a:pt x="129" y="1"/>
                </a:cubicBezTo>
                <a:cubicBezTo>
                  <a:pt x="73" y="1"/>
                  <a:pt x="73" y="1"/>
                  <a:pt x="73" y="1"/>
                </a:cubicBezTo>
                <a:cubicBezTo>
                  <a:pt x="77" y="2"/>
                  <a:pt x="82" y="2"/>
                  <a:pt x="88" y="2"/>
                </a:cubicBezTo>
                <a:cubicBezTo>
                  <a:pt x="93" y="6"/>
                  <a:pt x="100" y="8"/>
                  <a:pt x="108" y="7"/>
                </a:cubicBezTo>
                <a:cubicBezTo>
                  <a:pt x="119" y="16"/>
                  <a:pt x="134" y="17"/>
                  <a:pt x="146" y="22"/>
                </a:cubicBezTo>
                <a:cubicBezTo>
                  <a:pt x="152" y="26"/>
                  <a:pt x="158" y="29"/>
                  <a:pt x="164" y="32"/>
                </a:cubicBezTo>
                <a:cubicBezTo>
                  <a:pt x="170" y="29"/>
                  <a:pt x="171" y="34"/>
                  <a:pt x="175" y="34"/>
                </a:cubicBezTo>
                <a:cubicBezTo>
                  <a:pt x="175" y="40"/>
                  <a:pt x="180" y="39"/>
                  <a:pt x="183" y="41"/>
                </a:cubicBezTo>
                <a:cubicBezTo>
                  <a:pt x="189" y="43"/>
                  <a:pt x="197" y="43"/>
                  <a:pt x="201" y="50"/>
                </a:cubicBezTo>
                <a:cubicBezTo>
                  <a:pt x="203" y="54"/>
                  <a:pt x="207" y="53"/>
                  <a:pt x="209" y="57"/>
                </a:cubicBezTo>
                <a:cubicBezTo>
                  <a:pt x="212" y="56"/>
                  <a:pt x="217" y="59"/>
                  <a:pt x="214" y="61"/>
                </a:cubicBezTo>
                <a:cubicBezTo>
                  <a:pt x="212" y="56"/>
                  <a:pt x="204" y="62"/>
                  <a:pt x="203" y="56"/>
                </a:cubicBezTo>
                <a:cubicBezTo>
                  <a:pt x="197" y="57"/>
                  <a:pt x="195" y="50"/>
                  <a:pt x="189" y="51"/>
                </a:cubicBezTo>
                <a:cubicBezTo>
                  <a:pt x="179" y="49"/>
                  <a:pt x="169" y="49"/>
                  <a:pt x="162" y="42"/>
                </a:cubicBezTo>
                <a:cubicBezTo>
                  <a:pt x="154" y="38"/>
                  <a:pt x="144" y="38"/>
                  <a:pt x="137" y="31"/>
                </a:cubicBezTo>
                <a:cubicBezTo>
                  <a:pt x="129" y="36"/>
                  <a:pt x="129" y="26"/>
                  <a:pt x="121" y="30"/>
                </a:cubicBezTo>
                <a:cubicBezTo>
                  <a:pt x="119" y="25"/>
                  <a:pt x="110" y="31"/>
                  <a:pt x="108" y="26"/>
                </a:cubicBezTo>
                <a:cubicBezTo>
                  <a:pt x="95" y="30"/>
                  <a:pt x="92" y="17"/>
                  <a:pt x="79" y="23"/>
                </a:cubicBezTo>
                <a:cubicBezTo>
                  <a:pt x="72" y="16"/>
                  <a:pt x="60" y="18"/>
                  <a:pt x="52" y="13"/>
                </a:cubicBezTo>
                <a:cubicBezTo>
                  <a:pt x="42" y="13"/>
                  <a:pt x="33" y="12"/>
                  <a:pt x="25" y="7"/>
                </a:cubicBezTo>
                <a:cubicBezTo>
                  <a:pt x="15" y="10"/>
                  <a:pt x="9" y="6"/>
                  <a:pt x="0" y="7"/>
                </a:cubicBezTo>
                <a:cubicBezTo>
                  <a:pt x="0" y="21"/>
                  <a:pt x="0" y="21"/>
                  <a:pt x="0" y="21"/>
                </a:cubicBezTo>
                <a:cubicBezTo>
                  <a:pt x="13" y="18"/>
                  <a:pt x="19" y="25"/>
                  <a:pt x="31" y="23"/>
                </a:cubicBezTo>
                <a:cubicBezTo>
                  <a:pt x="42" y="24"/>
                  <a:pt x="53" y="28"/>
                  <a:pt x="64" y="31"/>
                </a:cubicBezTo>
                <a:cubicBezTo>
                  <a:pt x="87" y="34"/>
                  <a:pt x="106" y="43"/>
                  <a:pt x="131" y="42"/>
                </a:cubicBezTo>
                <a:cubicBezTo>
                  <a:pt x="134" y="48"/>
                  <a:pt x="141" y="45"/>
                  <a:pt x="143" y="51"/>
                </a:cubicBezTo>
                <a:cubicBezTo>
                  <a:pt x="153" y="44"/>
                  <a:pt x="151" y="60"/>
                  <a:pt x="160" y="54"/>
                </a:cubicBezTo>
                <a:cubicBezTo>
                  <a:pt x="162" y="60"/>
                  <a:pt x="169" y="58"/>
                  <a:pt x="173" y="59"/>
                </a:cubicBezTo>
                <a:cubicBezTo>
                  <a:pt x="177" y="59"/>
                  <a:pt x="179" y="61"/>
                  <a:pt x="181" y="63"/>
                </a:cubicBezTo>
                <a:cubicBezTo>
                  <a:pt x="182" y="67"/>
                  <a:pt x="186" y="64"/>
                  <a:pt x="188" y="67"/>
                </a:cubicBezTo>
                <a:cubicBezTo>
                  <a:pt x="201" y="64"/>
                  <a:pt x="207" y="75"/>
                  <a:pt x="218" y="75"/>
                </a:cubicBezTo>
                <a:cubicBezTo>
                  <a:pt x="226" y="82"/>
                  <a:pt x="237" y="84"/>
                  <a:pt x="243" y="95"/>
                </a:cubicBezTo>
                <a:cubicBezTo>
                  <a:pt x="237" y="94"/>
                  <a:pt x="233" y="90"/>
                  <a:pt x="226" y="91"/>
                </a:cubicBezTo>
                <a:cubicBezTo>
                  <a:pt x="223" y="83"/>
                  <a:pt x="215" y="86"/>
                  <a:pt x="211" y="81"/>
                </a:cubicBezTo>
                <a:cubicBezTo>
                  <a:pt x="205" y="81"/>
                  <a:pt x="200" y="78"/>
                  <a:pt x="194" y="77"/>
                </a:cubicBezTo>
                <a:cubicBezTo>
                  <a:pt x="193" y="73"/>
                  <a:pt x="189" y="76"/>
                  <a:pt x="187" y="73"/>
                </a:cubicBezTo>
                <a:cubicBezTo>
                  <a:pt x="185" y="70"/>
                  <a:pt x="182" y="69"/>
                  <a:pt x="177" y="70"/>
                </a:cubicBezTo>
                <a:cubicBezTo>
                  <a:pt x="174" y="64"/>
                  <a:pt x="166" y="67"/>
                  <a:pt x="162" y="63"/>
                </a:cubicBezTo>
                <a:cubicBezTo>
                  <a:pt x="158" y="59"/>
                  <a:pt x="150" y="60"/>
                  <a:pt x="145" y="56"/>
                </a:cubicBezTo>
                <a:cubicBezTo>
                  <a:pt x="132" y="55"/>
                  <a:pt x="121" y="50"/>
                  <a:pt x="107" y="50"/>
                </a:cubicBezTo>
                <a:cubicBezTo>
                  <a:pt x="101" y="49"/>
                  <a:pt x="97" y="45"/>
                  <a:pt x="90" y="47"/>
                </a:cubicBezTo>
                <a:cubicBezTo>
                  <a:pt x="83" y="47"/>
                  <a:pt x="81" y="38"/>
                  <a:pt x="73" y="40"/>
                </a:cubicBezTo>
                <a:cubicBezTo>
                  <a:pt x="59" y="40"/>
                  <a:pt x="49" y="32"/>
                  <a:pt x="34" y="34"/>
                </a:cubicBezTo>
                <a:cubicBezTo>
                  <a:pt x="30" y="30"/>
                  <a:pt x="23" y="32"/>
                  <a:pt x="18" y="30"/>
                </a:cubicBezTo>
                <a:cubicBezTo>
                  <a:pt x="14" y="27"/>
                  <a:pt x="6" y="30"/>
                  <a:pt x="0" y="28"/>
                </a:cubicBezTo>
                <a:cubicBezTo>
                  <a:pt x="0" y="42"/>
                  <a:pt x="0" y="42"/>
                  <a:pt x="0" y="42"/>
                </a:cubicBezTo>
                <a:cubicBezTo>
                  <a:pt x="14" y="43"/>
                  <a:pt x="28" y="45"/>
                  <a:pt x="42" y="47"/>
                </a:cubicBezTo>
                <a:cubicBezTo>
                  <a:pt x="57" y="50"/>
                  <a:pt x="72" y="54"/>
                  <a:pt x="87" y="57"/>
                </a:cubicBezTo>
                <a:cubicBezTo>
                  <a:pt x="103" y="60"/>
                  <a:pt x="117" y="67"/>
                  <a:pt x="136" y="65"/>
                </a:cubicBezTo>
                <a:cubicBezTo>
                  <a:pt x="148" y="75"/>
                  <a:pt x="165" y="75"/>
                  <a:pt x="178" y="82"/>
                </a:cubicBezTo>
                <a:cubicBezTo>
                  <a:pt x="182" y="81"/>
                  <a:pt x="184" y="85"/>
                  <a:pt x="188" y="85"/>
                </a:cubicBezTo>
                <a:cubicBezTo>
                  <a:pt x="193" y="84"/>
                  <a:pt x="193" y="93"/>
                  <a:pt x="199" y="91"/>
                </a:cubicBezTo>
                <a:cubicBezTo>
                  <a:pt x="205" y="96"/>
                  <a:pt x="213" y="96"/>
                  <a:pt x="220" y="99"/>
                </a:cubicBezTo>
                <a:cubicBezTo>
                  <a:pt x="225" y="105"/>
                  <a:pt x="233" y="107"/>
                  <a:pt x="241" y="107"/>
                </a:cubicBezTo>
                <a:cubicBezTo>
                  <a:pt x="247" y="111"/>
                  <a:pt x="252" y="118"/>
                  <a:pt x="262" y="116"/>
                </a:cubicBezTo>
                <a:cubicBezTo>
                  <a:pt x="266" y="125"/>
                  <a:pt x="274" y="125"/>
                  <a:pt x="281" y="128"/>
                </a:cubicBezTo>
                <a:cubicBezTo>
                  <a:pt x="283" y="132"/>
                  <a:pt x="283" y="138"/>
                  <a:pt x="287" y="138"/>
                </a:cubicBezTo>
                <a:cubicBezTo>
                  <a:pt x="286" y="145"/>
                  <a:pt x="298" y="146"/>
                  <a:pt x="291" y="149"/>
                </a:cubicBezTo>
                <a:cubicBezTo>
                  <a:pt x="283" y="148"/>
                  <a:pt x="277" y="143"/>
                  <a:pt x="272" y="137"/>
                </a:cubicBezTo>
                <a:cubicBezTo>
                  <a:pt x="267" y="140"/>
                  <a:pt x="265" y="135"/>
                  <a:pt x="262" y="134"/>
                </a:cubicBezTo>
                <a:cubicBezTo>
                  <a:pt x="256" y="137"/>
                  <a:pt x="256" y="127"/>
                  <a:pt x="251" y="129"/>
                </a:cubicBezTo>
                <a:cubicBezTo>
                  <a:pt x="247" y="129"/>
                  <a:pt x="244" y="127"/>
                  <a:pt x="243" y="122"/>
                </a:cubicBezTo>
                <a:cubicBezTo>
                  <a:pt x="236" y="127"/>
                  <a:pt x="235" y="118"/>
                  <a:pt x="230" y="120"/>
                </a:cubicBezTo>
                <a:cubicBezTo>
                  <a:pt x="225" y="114"/>
                  <a:pt x="216" y="114"/>
                  <a:pt x="211" y="108"/>
                </a:cubicBezTo>
                <a:cubicBezTo>
                  <a:pt x="206" y="110"/>
                  <a:pt x="203" y="108"/>
                  <a:pt x="201" y="105"/>
                </a:cubicBezTo>
                <a:cubicBezTo>
                  <a:pt x="196" y="106"/>
                  <a:pt x="191" y="109"/>
                  <a:pt x="191" y="102"/>
                </a:cubicBezTo>
                <a:cubicBezTo>
                  <a:pt x="180" y="107"/>
                  <a:pt x="177" y="96"/>
                  <a:pt x="166" y="101"/>
                </a:cubicBezTo>
                <a:cubicBezTo>
                  <a:pt x="163" y="90"/>
                  <a:pt x="151" y="98"/>
                  <a:pt x="147" y="89"/>
                </a:cubicBezTo>
                <a:cubicBezTo>
                  <a:pt x="137" y="91"/>
                  <a:pt x="132" y="85"/>
                  <a:pt x="124" y="84"/>
                </a:cubicBezTo>
                <a:cubicBezTo>
                  <a:pt x="116" y="84"/>
                  <a:pt x="110" y="78"/>
                  <a:pt x="101" y="80"/>
                </a:cubicBezTo>
                <a:cubicBezTo>
                  <a:pt x="93" y="76"/>
                  <a:pt x="85" y="75"/>
                  <a:pt x="77" y="72"/>
                </a:cubicBezTo>
                <a:cubicBezTo>
                  <a:pt x="58" y="75"/>
                  <a:pt x="47" y="63"/>
                  <a:pt x="27" y="67"/>
                </a:cubicBezTo>
                <a:cubicBezTo>
                  <a:pt x="22" y="59"/>
                  <a:pt x="9" y="68"/>
                  <a:pt x="4" y="62"/>
                </a:cubicBezTo>
                <a:cubicBezTo>
                  <a:pt x="3" y="63"/>
                  <a:pt x="2" y="63"/>
                  <a:pt x="0" y="63"/>
                </a:cubicBezTo>
                <a:cubicBezTo>
                  <a:pt x="0" y="76"/>
                  <a:pt x="0" y="76"/>
                  <a:pt x="0" y="76"/>
                </a:cubicBezTo>
                <a:cubicBezTo>
                  <a:pt x="12" y="79"/>
                  <a:pt x="26" y="76"/>
                  <a:pt x="37" y="79"/>
                </a:cubicBezTo>
                <a:cubicBezTo>
                  <a:pt x="49" y="82"/>
                  <a:pt x="61" y="86"/>
                  <a:pt x="75" y="85"/>
                </a:cubicBezTo>
                <a:cubicBezTo>
                  <a:pt x="81" y="89"/>
                  <a:pt x="89" y="88"/>
                  <a:pt x="95" y="91"/>
                </a:cubicBezTo>
                <a:cubicBezTo>
                  <a:pt x="98" y="92"/>
                  <a:pt x="102" y="92"/>
                  <a:pt x="107" y="90"/>
                </a:cubicBezTo>
                <a:cubicBezTo>
                  <a:pt x="108" y="95"/>
                  <a:pt x="111" y="94"/>
                  <a:pt x="115" y="94"/>
                </a:cubicBezTo>
                <a:cubicBezTo>
                  <a:pt x="126" y="98"/>
                  <a:pt x="140" y="98"/>
                  <a:pt x="149" y="107"/>
                </a:cubicBezTo>
                <a:cubicBezTo>
                  <a:pt x="157" y="104"/>
                  <a:pt x="162" y="110"/>
                  <a:pt x="167" y="113"/>
                </a:cubicBezTo>
                <a:cubicBezTo>
                  <a:pt x="171" y="111"/>
                  <a:pt x="174" y="115"/>
                  <a:pt x="179" y="112"/>
                </a:cubicBezTo>
                <a:cubicBezTo>
                  <a:pt x="179" y="117"/>
                  <a:pt x="182" y="117"/>
                  <a:pt x="186" y="116"/>
                </a:cubicBezTo>
                <a:cubicBezTo>
                  <a:pt x="189" y="123"/>
                  <a:pt x="199" y="117"/>
                  <a:pt x="203" y="123"/>
                </a:cubicBezTo>
                <a:cubicBezTo>
                  <a:pt x="211" y="121"/>
                  <a:pt x="214" y="128"/>
                  <a:pt x="222" y="126"/>
                </a:cubicBezTo>
                <a:cubicBezTo>
                  <a:pt x="230" y="134"/>
                  <a:pt x="239" y="138"/>
                  <a:pt x="249" y="141"/>
                </a:cubicBezTo>
                <a:cubicBezTo>
                  <a:pt x="251" y="148"/>
                  <a:pt x="240" y="145"/>
                  <a:pt x="240" y="141"/>
                </a:cubicBezTo>
                <a:cubicBezTo>
                  <a:pt x="234" y="144"/>
                  <a:pt x="232" y="142"/>
                  <a:pt x="228" y="142"/>
                </a:cubicBezTo>
                <a:cubicBezTo>
                  <a:pt x="223" y="137"/>
                  <a:pt x="216" y="134"/>
                  <a:pt x="210" y="133"/>
                </a:cubicBezTo>
                <a:cubicBezTo>
                  <a:pt x="202" y="133"/>
                  <a:pt x="196" y="128"/>
                  <a:pt x="189" y="127"/>
                </a:cubicBezTo>
                <a:cubicBezTo>
                  <a:pt x="183" y="124"/>
                  <a:pt x="175" y="125"/>
                  <a:pt x="169" y="121"/>
                </a:cubicBezTo>
                <a:cubicBezTo>
                  <a:pt x="155" y="120"/>
                  <a:pt x="144" y="112"/>
                  <a:pt x="127" y="114"/>
                </a:cubicBezTo>
                <a:cubicBezTo>
                  <a:pt x="115" y="107"/>
                  <a:pt x="98" y="111"/>
                  <a:pt x="87" y="102"/>
                </a:cubicBezTo>
                <a:cubicBezTo>
                  <a:pt x="55" y="106"/>
                  <a:pt x="27" y="103"/>
                  <a:pt x="2" y="94"/>
                </a:cubicBezTo>
                <a:cubicBezTo>
                  <a:pt x="1" y="94"/>
                  <a:pt x="1" y="94"/>
                  <a:pt x="0" y="94"/>
                </a:cubicBezTo>
                <a:cubicBezTo>
                  <a:pt x="0" y="106"/>
                  <a:pt x="0" y="106"/>
                  <a:pt x="0" y="106"/>
                </a:cubicBezTo>
                <a:cubicBezTo>
                  <a:pt x="1" y="106"/>
                  <a:pt x="2" y="106"/>
                  <a:pt x="3" y="106"/>
                </a:cubicBezTo>
                <a:cubicBezTo>
                  <a:pt x="15" y="113"/>
                  <a:pt x="31" y="113"/>
                  <a:pt x="46" y="116"/>
                </a:cubicBezTo>
                <a:cubicBezTo>
                  <a:pt x="62" y="116"/>
                  <a:pt x="76" y="119"/>
                  <a:pt x="92" y="119"/>
                </a:cubicBezTo>
                <a:cubicBezTo>
                  <a:pt x="98" y="123"/>
                  <a:pt x="108" y="118"/>
                  <a:pt x="112" y="125"/>
                </a:cubicBezTo>
                <a:cubicBezTo>
                  <a:pt x="124" y="119"/>
                  <a:pt x="127" y="129"/>
                  <a:pt x="137" y="126"/>
                </a:cubicBezTo>
                <a:cubicBezTo>
                  <a:pt x="151" y="131"/>
                  <a:pt x="167" y="134"/>
                  <a:pt x="181" y="139"/>
                </a:cubicBezTo>
                <a:cubicBezTo>
                  <a:pt x="196" y="142"/>
                  <a:pt x="210" y="145"/>
                  <a:pt x="222" y="153"/>
                </a:cubicBezTo>
                <a:cubicBezTo>
                  <a:pt x="227" y="150"/>
                  <a:pt x="229" y="155"/>
                  <a:pt x="232" y="156"/>
                </a:cubicBezTo>
                <a:cubicBezTo>
                  <a:pt x="237" y="156"/>
                  <a:pt x="240" y="158"/>
                  <a:pt x="243" y="161"/>
                </a:cubicBezTo>
                <a:cubicBezTo>
                  <a:pt x="248" y="160"/>
                  <a:pt x="253" y="158"/>
                  <a:pt x="253" y="164"/>
                </a:cubicBezTo>
                <a:cubicBezTo>
                  <a:pt x="260" y="160"/>
                  <a:pt x="261" y="168"/>
                  <a:pt x="266" y="166"/>
                </a:cubicBezTo>
                <a:cubicBezTo>
                  <a:pt x="271" y="171"/>
                  <a:pt x="278" y="174"/>
                  <a:pt x="284" y="176"/>
                </a:cubicBezTo>
                <a:cubicBezTo>
                  <a:pt x="286" y="179"/>
                  <a:pt x="290" y="179"/>
                  <a:pt x="293" y="182"/>
                </a:cubicBezTo>
                <a:cubicBezTo>
                  <a:pt x="299" y="179"/>
                  <a:pt x="298" y="189"/>
                  <a:pt x="304" y="188"/>
                </a:cubicBezTo>
                <a:cubicBezTo>
                  <a:pt x="305" y="191"/>
                  <a:pt x="310" y="191"/>
                  <a:pt x="312" y="194"/>
                </a:cubicBezTo>
                <a:cubicBezTo>
                  <a:pt x="318" y="191"/>
                  <a:pt x="317" y="201"/>
                  <a:pt x="323" y="200"/>
                </a:cubicBezTo>
                <a:cubicBezTo>
                  <a:pt x="330" y="202"/>
                  <a:pt x="334" y="210"/>
                  <a:pt x="338" y="219"/>
                </a:cubicBezTo>
                <a:cubicBezTo>
                  <a:pt x="321" y="211"/>
                  <a:pt x="306" y="201"/>
                  <a:pt x="290" y="192"/>
                </a:cubicBezTo>
                <a:cubicBezTo>
                  <a:pt x="270" y="188"/>
                  <a:pt x="256" y="175"/>
                  <a:pt x="239" y="166"/>
                </a:cubicBezTo>
                <a:cubicBezTo>
                  <a:pt x="232" y="164"/>
                  <a:pt x="223" y="167"/>
                  <a:pt x="219" y="160"/>
                </a:cubicBezTo>
                <a:cubicBezTo>
                  <a:pt x="213" y="155"/>
                  <a:pt x="203" y="158"/>
                  <a:pt x="197" y="152"/>
                </a:cubicBezTo>
                <a:cubicBezTo>
                  <a:pt x="191" y="149"/>
                  <a:pt x="183" y="150"/>
                  <a:pt x="177" y="146"/>
                </a:cubicBezTo>
                <a:cubicBezTo>
                  <a:pt x="171" y="143"/>
                  <a:pt x="159" y="148"/>
                  <a:pt x="154" y="142"/>
                </a:cubicBezTo>
                <a:cubicBezTo>
                  <a:pt x="139" y="141"/>
                  <a:pt x="125" y="137"/>
                  <a:pt x="108" y="138"/>
                </a:cubicBezTo>
                <a:cubicBezTo>
                  <a:pt x="94" y="133"/>
                  <a:pt x="76" y="135"/>
                  <a:pt x="64" y="125"/>
                </a:cubicBezTo>
                <a:cubicBezTo>
                  <a:pt x="47" y="130"/>
                  <a:pt x="36" y="123"/>
                  <a:pt x="19" y="128"/>
                </a:cubicBezTo>
                <a:cubicBezTo>
                  <a:pt x="13" y="126"/>
                  <a:pt x="7" y="123"/>
                  <a:pt x="0" y="123"/>
                </a:cubicBezTo>
                <a:cubicBezTo>
                  <a:pt x="0" y="137"/>
                  <a:pt x="0" y="137"/>
                  <a:pt x="0" y="137"/>
                </a:cubicBezTo>
                <a:cubicBezTo>
                  <a:pt x="6" y="137"/>
                  <a:pt x="12" y="138"/>
                  <a:pt x="17" y="140"/>
                </a:cubicBezTo>
                <a:cubicBezTo>
                  <a:pt x="29" y="139"/>
                  <a:pt x="39" y="143"/>
                  <a:pt x="53" y="138"/>
                </a:cubicBezTo>
                <a:cubicBezTo>
                  <a:pt x="60" y="143"/>
                  <a:pt x="71" y="141"/>
                  <a:pt x="79" y="145"/>
                </a:cubicBezTo>
                <a:cubicBezTo>
                  <a:pt x="87" y="148"/>
                  <a:pt x="99" y="146"/>
                  <a:pt x="106" y="151"/>
                </a:cubicBezTo>
                <a:cubicBezTo>
                  <a:pt x="114" y="147"/>
                  <a:pt x="117" y="153"/>
                  <a:pt x="126" y="148"/>
                </a:cubicBezTo>
                <a:cubicBezTo>
                  <a:pt x="136" y="155"/>
                  <a:pt x="151" y="153"/>
                  <a:pt x="163" y="157"/>
                </a:cubicBezTo>
                <a:cubicBezTo>
                  <a:pt x="176" y="158"/>
                  <a:pt x="186" y="165"/>
                  <a:pt x="199" y="167"/>
                </a:cubicBezTo>
                <a:cubicBezTo>
                  <a:pt x="201" y="170"/>
                  <a:pt x="204" y="170"/>
                  <a:pt x="206" y="170"/>
                </a:cubicBezTo>
                <a:cubicBezTo>
                  <a:pt x="211" y="169"/>
                  <a:pt x="211" y="177"/>
                  <a:pt x="217" y="173"/>
                </a:cubicBezTo>
                <a:cubicBezTo>
                  <a:pt x="220" y="181"/>
                  <a:pt x="227" y="179"/>
                  <a:pt x="234" y="180"/>
                </a:cubicBezTo>
                <a:cubicBezTo>
                  <a:pt x="240" y="182"/>
                  <a:pt x="245" y="185"/>
                  <a:pt x="251" y="186"/>
                </a:cubicBezTo>
                <a:cubicBezTo>
                  <a:pt x="252" y="192"/>
                  <a:pt x="257" y="191"/>
                  <a:pt x="260" y="193"/>
                </a:cubicBezTo>
                <a:cubicBezTo>
                  <a:pt x="263" y="192"/>
                  <a:pt x="268" y="195"/>
                  <a:pt x="264" y="197"/>
                </a:cubicBezTo>
                <a:cubicBezTo>
                  <a:pt x="246" y="192"/>
                  <a:pt x="226" y="191"/>
                  <a:pt x="210" y="181"/>
                </a:cubicBezTo>
                <a:cubicBezTo>
                  <a:pt x="198" y="184"/>
                  <a:pt x="190" y="179"/>
                  <a:pt x="179" y="179"/>
                </a:cubicBezTo>
                <a:cubicBezTo>
                  <a:pt x="176" y="174"/>
                  <a:pt x="168" y="180"/>
                  <a:pt x="165" y="175"/>
                </a:cubicBezTo>
                <a:cubicBezTo>
                  <a:pt x="156" y="182"/>
                  <a:pt x="157" y="169"/>
                  <a:pt x="150" y="174"/>
                </a:cubicBezTo>
                <a:cubicBezTo>
                  <a:pt x="135" y="174"/>
                  <a:pt x="123" y="169"/>
                  <a:pt x="107" y="172"/>
                </a:cubicBezTo>
                <a:cubicBezTo>
                  <a:pt x="105" y="169"/>
                  <a:pt x="101" y="171"/>
                  <a:pt x="99" y="169"/>
                </a:cubicBezTo>
                <a:cubicBezTo>
                  <a:pt x="94" y="171"/>
                  <a:pt x="93" y="167"/>
                  <a:pt x="89" y="166"/>
                </a:cubicBezTo>
                <a:cubicBezTo>
                  <a:pt x="88" y="173"/>
                  <a:pt x="75" y="167"/>
                  <a:pt x="71" y="166"/>
                </a:cubicBezTo>
                <a:cubicBezTo>
                  <a:pt x="62" y="169"/>
                  <a:pt x="57" y="167"/>
                  <a:pt x="50" y="166"/>
                </a:cubicBezTo>
                <a:cubicBezTo>
                  <a:pt x="45" y="169"/>
                  <a:pt x="43" y="165"/>
                  <a:pt x="38" y="167"/>
                </a:cubicBezTo>
                <a:cubicBezTo>
                  <a:pt x="36" y="163"/>
                  <a:pt x="30" y="168"/>
                  <a:pt x="28" y="164"/>
                </a:cubicBezTo>
                <a:cubicBezTo>
                  <a:pt x="20" y="166"/>
                  <a:pt x="15" y="163"/>
                  <a:pt x="7" y="165"/>
                </a:cubicBezTo>
                <a:cubicBezTo>
                  <a:pt x="5" y="164"/>
                  <a:pt x="3" y="164"/>
                  <a:pt x="0" y="164"/>
                </a:cubicBezTo>
                <a:cubicBezTo>
                  <a:pt x="0" y="176"/>
                  <a:pt x="0" y="176"/>
                  <a:pt x="0" y="176"/>
                </a:cubicBezTo>
                <a:cubicBezTo>
                  <a:pt x="17" y="177"/>
                  <a:pt x="35" y="176"/>
                  <a:pt x="51" y="178"/>
                </a:cubicBezTo>
                <a:cubicBezTo>
                  <a:pt x="57" y="183"/>
                  <a:pt x="69" y="178"/>
                  <a:pt x="78" y="179"/>
                </a:cubicBezTo>
                <a:cubicBezTo>
                  <a:pt x="86" y="183"/>
                  <a:pt x="97" y="181"/>
                  <a:pt x="106" y="181"/>
                </a:cubicBezTo>
                <a:cubicBezTo>
                  <a:pt x="115" y="185"/>
                  <a:pt x="127" y="181"/>
                  <a:pt x="135" y="184"/>
                </a:cubicBezTo>
                <a:cubicBezTo>
                  <a:pt x="145" y="185"/>
                  <a:pt x="154" y="186"/>
                  <a:pt x="161" y="191"/>
                </a:cubicBezTo>
                <a:cubicBezTo>
                  <a:pt x="182" y="188"/>
                  <a:pt x="198" y="195"/>
                  <a:pt x="215" y="198"/>
                </a:cubicBezTo>
                <a:cubicBezTo>
                  <a:pt x="218" y="203"/>
                  <a:pt x="225" y="197"/>
                  <a:pt x="228" y="200"/>
                </a:cubicBezTo>
                <a:cubicBezTo>
                  <a:pt x="231" y="205"/>
                  <a:pt x="237" y="203"/>
                  <a:pt x="242" y="205"/>
                </a:cubicBezTo>
                <a:cubicBezTo>
                  <a:pt x="250" y="208"/>
                  <a:pt x="258" y="212"/>
                  <a:pt x="269" y="211"/>
                </a:cubicBezTo>
                <a:cubicBezTo>
                  <a:pt x="287" y="224"/>
                  <a:pt x="309" y="231"/>
                  <a:pt x="330" y="240"/>
                </a:cubicBezTo>
                <a:cubicBezTo>
                  <a:pt x="333" y="246"/>
                  <a:pt x="341" y="242"/>
                  <a:pt x="343" y="251"/>
                </a:cubicBezTo>
                <a:cubicBezTo>
                  <a:pt x="350" y="250"/>
                  <a:pt x="354" y="255"/>
                  <a:pt x="358" y="261"/>
                </a:cubicBezTo>
                <a:cubicBezTo>
                  <a:pt x="364" y="262"/>
                  <a:pt x="368" y="266"/>
                  <a:pt x="371" y="272"/>
                </a:cubicBezTo>
                <a:cubicBezTo>
                  <a:pt x="374" y="272"/>
                  <a:pt x="376" y="274"/>
                  <a:pt x="378" y="276"/>
                </a:cubicBezTo>
                <a:cubicBezTo>
                  <a:pt x="381" y="276"/>
                  <a:pt x="386" y="279"/>
                  <a:pt x="383" y="281"/>
                </a:cubicBezTo>
                <a:cubicBezTo>
                  <a:pt x="377" y="282"/>
                  <a:pt x="375" y="275"/>
                  <a:pt x="371" y="272"/>
                </a:cubicBezTo>
                <a:cubicBezTo>
                  <a:pt x="366" y="269"/>
                  <a:pt x="358" y="273"/>
                  <a:pt x="356" y="265"/>
                </a:cubicBezTo>
                <a:cubicBezTo>
                  <a:pt x="348" y="269"/>
                  <a:pt x="346" y="260"/>
                  <a:pt x="340" y="261"/>
                </a:cubicBezTo>
                <a:cubicBezTo>
                  <a:pt x="337" y="255"/>
                  <a:pt x="329" y="258"/>
                  <a:pt x="325" y="254"/>
                </a:cubicBezTo>
                <a:cubicBezTo>
                  <a:pt x="315" y="250"/>
                  <a:pt x="305" y="245"/>
                  <a:pt x="296" y="239"/>
                </a:cubicBezTo>
                <a:cubicBezTo>
                  <a:pt x="282" y="242"/>
                  <a:pt x="276" y="230"/>
                  <a:pt x="263" y="231"/>
                </a:cubicBezTo>
                <a:cubicBezTo>
                  <a:pt x="253" y="226"/>
                  <a:pt x="243" y="222"/>
                  <a:pt x="232" y="220"/>
                </a:cubicBezTo>
                <a:cubicBezTo>
                  <a:pt x="222" y="214"/>
                  <a:pt x="208" y="218"/>
                  <a:pt x="199" y="212"/>
                </a:cubicBezTo>
                <a:cubicBezTo>
                  <a:pt x="187" y="212"/>
                  <a:pt x="177" y="207"/>
                  <a:pt x="164" y="209"/>
                </a:cubicBezTo>
                <a:cubicBezTo>
                  <a:pt x="155" y="203"/>
                  <a:pt x="141" y="205"/>
                  <a:pt x="133" y="197"/>
                </a:cubicBezTo>
                <a:cubicBezTo>
                  <a:pt x="115" y="200"/>
                  <a:pt x="99" y="199"/>
                  <a:pt x="83" y="195"/>
                </a:cubicBezTo>
                <a:cubicBezTo>
                  <a:pt x="75" y="195"/>
                  <a:pt x="69" y="190"/>
                  <a:pt x="61" y="190"/>
                </a:cubicBezTo>
                <a:cubicBezTo>
                  <a:pt x="54" y="187"/>
                  <a:pt x="43" y="193"/>
                  <a:pt x="38" y="186"/>
                </a:cubicBezTo>
                <a:cubicBezTo>
                  <a:pt x="35" y="187"/>
                  <a:pt x="33" y="193"/>
                  <a:pt x="29" y="188"/>
                </a:cubicBezTo>
                <a:cubicBezTo>
                  <a:pt x="26" y="185"/>
                  <a:pt x="19" y="191"/>
                  <a:pt x="17" y="186"/>
                </a:cubicBezTo>
                <a:cubicBezTo>
                  <a:pt x="11" y="187"/>
                  <a:pt x="6" y="187"/>
                  <a:pt x="0" y="186"/>
                </a:cubicBezTo>
                <a:cubicBezTo>
                  <a:pt x="0" y="200"/>
                  <a:pt x="0" y="200"/>
                  <a:pt x="0" y="200"/>
                </a:cubicBezTo>
                <a:cubicBezTo>
                  <a:pt x="4" y="200"/>
                  <a:pt x="8" y="200"/>
                  <a:pt x="12" y="200"/>
                </a:cubicBezTo>
                <a:cubicBezTo>
                  <a:pt x="28" y="198"/>
                  <a:pt x="40" y="205"/>
                  <a:pt x="58" y="200"/>
                </a:cubicBezTo>
                <a:cubicBezTo>
                  <a:pt x="61" y="210"/>
                  <a:pt x="72" y="202"/>
                  <a:pt x="78" y="206"/>
                </a:cubicBezTo>
                <a:cubicBezTo>
                  <a:pt x="84" y="208"/>
                  <a:pt x="94" y="205"/>
                  <a:pt x="98" y="212"/>
                </a:cubicBezTo>
                <a:cubicBezTo>
                  <a:pt x="106" y="212"/>
                  <a:pt x="115" y="209"/>
                  <a:pt x="120" y="214"/>
                </a:cubicBezTo>
                <a:cubicBezTo>
                  <a:pt x="131" y="208"/>
                  <a:pt x="134" y="219"/>
                  <a:pt x="145" y="215"/>
                </a:cubicBezTo>
                <a:cubicBezTo>
                  <a:pt x="158" y="221"/>
                  <a:pt x="174" y="220"/>
                  <a:pt x="188" y="225"/>
                </a:cubicBezTo>
                <a:cubicBezTo>
                  <a:pt x="203" y="226"/>
                  <a:pt x="216" y="234"/>
                  <a:pt x="233" y="232"/>
                </a:cubicBezTo>
                <a:cubicBezTo>
                  <a:pt x="247" y="241"/>
                  <a:pt x="264" y="245"/>
                  <a:pt x="281" y="250"/>
                </a:cubicBezTo>
                <a:cubicBezTo>
                  <a:pt x="287" y="256"/>
                  <a:pt x="298" y="253"/>
                  <a:pt x="303" y="261"/>
                </a:cubicBezTo>
                <a:cubicBezTo>
                  <a:pt x="314" y="259"/>
                  <a:pt x="319" y="269"/>
                  <a:pt x="330" y="268"/>
                </a:cubicBezTo>
                <a:cubicBezTo>
                  <a:pt x="330" y="276"/>
                  <a:pt x="337" y="271"/>
                  <a:pt x="340" y="273"/>
                </a:cubicBezTo>
                <a:cubicBezTo>
                  <a:pt x="343" y="277"/>
                  <a:pt x="347" y="278"/>
                  <a:pt x="351" y="279"/>
                </a:cubicBezTo>
                <a:cubicBezTo>
                  <a:pt x="358" y="286"/>
                  <a:pt x="368" y="286"/>
                  <a:pt x="374" y="293"/>
                </a:cubicBezTo>
                <a:cubicBezTo>
                  <a:pt x="383" y="296"/>
                  <a:pt x="388" y="304"/>
                  <a:pt x="397" y="307"/>
                </a:cubicBezTo>
                <a:cubicBezTo>
                  <a:pt x="398" y="315"/>
                  <a:pt x="404" y="310"/>
                  <a:pt x="406" y="316"/>
                </a:cubicBezTo>
                <a:cubicBezTo>
                  <a:pt x="407" y="318"/>
                  <a:pt x="408" y="321"/>
                  <a:pt x="411" y="320"/>
                </a:cubicBezTo>
                <a:cubicBezTo>
                  <a:pt x="411" y="324"/>
                  <a:pt x="416" y="323"/>
                  <a:pt x="413" y="326"/>
                </a:cubicBezTo>
                <a:cubicBezTo>
                  <a:pt x="404" y="328"/>
                  <a:pt x="403" y="314"/>
                  <a:pt x="392" y="320"/>
                </a:cubicBezTo>
                <a:cubicBezTo>
                  <a:pt x="384" y="311"/>
                  <a:pt x="371" y="311"/>
                  <a:pt x="364" y="299"/>
                </a:cubicBezTo>
                <a:cubicBezTo>
                  <a:pt x="354" y="300"/>
                  <a:pt x="349" y="293"/>
                  <a:pt x="338" y="295"/>
                </a:cubicBezTo>
                <a:cubicBezTo>
                  <a:pt x="333" y="287"/>
                  <a:pt x="323" y="290"/>
                  <a:pt x="317" y="284"/>
                </a:cubicBezTo>
                <a:cubicBezTo>
                  <a:pt x="306" y="287"/>
                  <a:pt x="302" y="276"/>
                  <a:pt x="293" y="276"/>
                </a:cubicBezTo>
                <a:cubicBezTo>
                  <a:pt x="285" y="273"/>
                  <a:pt x="277" y="272"/>
                  <a:pt x="269" y="269"/>
                </a:cubicBezTo>
                <a:cubicBezTo>
                  <a:pt x="253" y="264"/>
                  <a:pt x="235" y="264"/>
                  <a:pt x="221" y="254"/>
                </a:cubicBezTo>
                <a:cubicBezTo>
                  <a:pt x="203" y="255"/>
                  <a:pt x="187" y="250"/>
                  <a:pt x="172" y="243"/>
                </a:cubicBezTo>
                <a:cubicBezTo>
                  <a:pt x="161" y="244"/>
                  <a:pt x="145" y="241"/>
                  <a:pt x="140" y="238"/>
                </a:cubicBezTo>
                <a:cubicBezTo>
                  <a:pt x="139" y="237"/>
                  <a:pt x="136" y="240"/>
                  <a:pt x="134" y="239"/>
                </a:cubicBezTo>
                <a:cubicBezTo>
                  <a:pt x="131" y="239"/>
                  <a:pt x="127" y="239"/>
                  <a:pt x="124" y="237"/>
                </a:cubicBezTo>
                <a:cubicBezTo>
                  <a:pt x="123" y="235"/>
                  <a:pt x="122" y="240"/>
                  <a:pt x="123" y="240"/>
                </a:cubicBezTo>
                <a:cubicBezTo>
                  <a:pt x="119" y="241"/>
                  <a:pt x="118" y="238"/>
                  <a:pt x="113" y="240"/>
                </a:cubicBezTo>
                <a:cubicBezTo>
                  <a:pt x="105" y="236"/>
                  <a:pt x="94" y="237"/>
                  <a:pt x="84" y="235"/>
                </a:cubicBezTo>
                <a:cubicBezTo>
                  <a:pt x="76" y="228"/>
                  <a:pt x="61" y="234"/>
                  <a:pt x="52" y="230"/>
                </a:cubicBezTo>
                <a:cubicBezTo>
                  <a:pt x="34" y="230"/>
                  <a:pt x="18" y="226"/>
                  <a:pt x="0" y="224"/>
                </a:cubicBezTo>
                <a:cubicBezTo>
                  <a:pt x="0" y="234"/>
                  <a:pt x="0" y="234"/>
                  <a:pt x="0" y="234"/>
                </a:cubicBezTo>
                <a:cubicBezTo>
                  <a:pt x="3" y="235"/>
                  <a:pt x="5" y="235"/>
                  <a:pt x="8" y="235"/>
                </a:cubicBezTo>
                <a:cubicBezTo>
                  <a:pt x="36" y="244"/>
                  <a:pt x="73" y="237"/>
                  <a:pt x="99" y="251"/>
                </a:cubicBezTo>
                <a:cubicBezTo>
                  <a:pt x="115" y="247"/>
                  <a:pt x="123" y="257"/>
                  <a:pt x="141" y="250"/>
                </a:cubicBezTo>
                <a:cubicBezTo>
                  <a:pt x="143" y="257"/>
                  <a:pt x="153" y="251"/>
                  <a:pt x="157" y="253"/>
                </a:cubicBezTo>
                <a:cubicBezTo>
                  <a:pt x="160" y="259"/>
                  <a:pt x="168" y="253"/>
                  <a:pt x="171" y="258"/>
                </a:cubicBezTo>
                <a:cubicBezTo>
                  <a:pt x="181" y="260"/>
                  <a:pt x="191" y="261"/>
                  <a:pt x="200" y="264"/>
                </a:cubicBezTo>
                <a:cubicBezTo>
                  <a:pt x="209" y="260"/>
                  <a:pt x="210" y="269"/>
                  <a:pt x="217" y="268"/>
                </a:cubicBezTo>
                <a:cubicBezTo>
                  <a:pt x="221" y="269"/>
                  <a:pt x="227" y="269"/>
                  <a:pt x="230" y="272"/>
                </a:cubicBezTo>
                <a:cubicBezTo>
                  <a:pt x="240" y="274"/>
                  <a:pt x="251" y="275"/>
                  <a:pt x="258" y="282"/>
                </a:cubicBezTo>
                <a:cubicBezTo>
                  <a:pt x="262" y="279"/>
                  <a:pt x="264" y="282"/>
                  <a:pt x="265" y="285"/>
                </a:cubicBezTo>
                <a:cubicBezTo>
                  <a:pt x="269" y="284"/>
                  <a:pt x="273" y="282"/>
                  <a:pt x="274" y="285"/>
                </a:cubicBezTo>
                <a:cubicBezTo>
                  <a:pt x="279" y="287"/>
                  <a:pt x="284" y="287"/>
                  <a:pt x="288" y="290"/>
                </a:cubicBezTo>
                <a:cubicBezTo>
                  <a:pt x="297" y="294"/>
                  <a:pt x="309" y="292"/>
                  <a:pt x="316" y="300"/>
                </a:cubicBezTo>
                <a:cubicBezTo>
                  <a:pt x="324" y="295"/>
                  <a:pt x="325" y="305"/>
                  <a:pt x="332" y="303"/>
                </a:cubicBezTo>
                <a:cubicBezTo>
                  <a:pt x="334" y="311"/>
                  <a:pt x="343" y="302"/>
                  <a:pt x="344" y="312"/>
                </a:cubicBezTo>
                <a:cubicBezTo>
                  <a:pt x="353" y="312"/>
                  <a:pt x="369" y="313"/>
                  <a:pt x="366" y="323"/>
                </a:cubicBezTo>
                <a:cubicBezTo>
                  <a:pt x="361" y="321"/>
                  <a:pt x="356" y="321"/>
                  <a:pt x="352" y="318"/>
                </a:cubicBezTo>
                <a:cubicBezTo>
                  <a:pt x="348" y="315"/>
                  <a:pt x="342" y="317"/>
                  <a:pt x="336" y="317"/>
                </a:cubicBezTo>
                <a:cubicBezTo>
                  <a:pt x="335" y="308"/>
                  <a:pt x="327" y="312"/>
                  <a:pt x="322" y="310"/>
                </a:cubicBezTo>
                <a:cubicBezTo>
                  <a:pt x="316" y="309"/>
                  <a:pt x="312" y="304"/>
                  <a:pt x="304" y="310"/>
                </a:cubicBezTo>
                <a:cubicBezTo>
                  <a:pt x="301" y="300"/>
                  <a:pt x="291" y="307"/>
                  <a:pt x="288" y="299"/>
                </a:cubicBezTo>
                <a:cubicBezTo>
                  <a:pt x="281" y="301"/>
                  <a:pt x="277" y="297"/>
                  <a:pt x="272" y="296"/>
                </a:cubicBezTo>
                <a:cubicBezTo>
                  <a:pt x="260" y="293"/>
                  <a:pt x="249" y="291"/>
                  <a:pt x="240" y="284"/>
                </a:cubicBezTo>
                <a:cubicBezTo>
                  <a:pt x="230" y="284"/>
                  <a:pt x="219" y="285"/>
                  <a:pt x="211" y="279"/>
                </a:cubicBezTo>
                <a:cubicBezTo>
                  <a:pt x="200" y="282"/>
                  <a:pt x="192" y="279"/>
                  <a:pt x="184" y="278"/>
                </a:cubicBezTo>
                <a:cubicBezTo>
                  <a:pt x="179" y="278"/>
                  <a:pt x="175" y="277"/>
                  <a:pt x="171" y="276"/>
                </a:cubicBezTo>
                <a:cubicBezTo>
                  <a:pt x="169" y="273"/>
                  <a:pt x="162" y="278"/>
                  <a:pt x="161" y="274"/>
                </a:cubicBezTo>
                <a:cubicBezTo>
                  <a:pt x="152" y="274"/>
                  <a:pt x="145" y="271"/>
                  <a:pt x="136" y="272"/>
                </a:cubicBezTo>
                <a:cubicBezTo>
                  <a:pt x="131" y="266"/>
                  <a:pt x="118" y="274"/>
                  <a:pt x="113" y="268"/>
                </a:cubicBezTo>
                <a:cubicBezTo>
                  <a:pt x="110" y="264"/>
                  <a:pt x="102" y="271"/>
                  <a:pt x="100" y="266"/>
                </a:cubicBezTo>
                <a:cubicBezTo>
                  <a:pt x="98" y="261"/>
                  <a:pt x="90" y="267"/>
                  <a:pt x="88" y="264"/>
                </a:cubicBezTo>
                <a:cubicBezTo>
                  <a:pt x="79" y="264"/>
                  <a:pt x="73" y="259"/>
                  <a:pt x="65" y="259"/>
                </a:cubicBezTo>
                <a:cubicBezTo>
                  <a:pt x="49" y="258"/>
                  <a:pt x="34" y="253"/>
                  <a:pt x="17" y="253"/>
                </a:cubicBezTo>
                <a:cubicBezTo>
                  <a:pt x="12" y="249"/>
                  <a:pt x="6" y="248"/>
                  <a:pt x="0" y="247"/>
                </a:cubicBezTo>
                <a:cubicBezTo>
                  <a:pt x="0" y="260"/>
                  <a:pt x="0" y="260"/>
                  <a:pt x="0" y="260"/>
                </a:cubicBezTo>
                <a:cubicBezTo>
                  <a:pt x="6" y="261"/>
                  <a:pt x="11" y="263"/>
                  <a:pt x="17" y="262"/>
                </a:cubicBezTo>
                <a:cubicBezTo>
                  <a:pt x="21" y="266"/>
                  <a:pt x="26" y="268"/>
                  <a:pt x="30" y="273"/>
                </a:cubicBezTo>
                <a:cubicBezTo>
                  <a:pt x="44" y="273"/>
                  <a:pt x="54" y="282"/>
                  <a:pt x="67" y="286"/>
                </a:cubicBezTo>
                <a:cubicBezTo>
                  <a:pt x="74" y="286"/>
                  <a:pt x="77" y="294"/>
                  <a:pt x="85" y="292"/>
                </a:cubicBezTo>
                <a:cubicBezTo>
                  <a:pt x="89" y="298"/>
                  <a:pt x="96" y="296"/>
                  <a:pt x="102" y="299"/>
                </a:cubicBezTo>
                <a:cubicBezTo>
                  <a:pt x="111" y="307"/>
                  <a:pt x="127" y="305"/>
                  <a:pt x="137" y="312"/>
                </a:cubicBezTo>
                <a:cubicBezTo>
                  <a:pt x="144" y="311"/>
                  <a:pt x="151" y="312"/>
                  <a:pt x="156" y="315"/>
                </a:cubicBezTo>
                <a:cubicBezTo>
                  <a:pt x="161" y="318"/>
                  <a:pt x="170" y="315"/>
                  <a:pt x="175" y="318"/>
                </a:cubicBezTo>
                <a:cubicBezTo>
                  <a:pt x="179" y="324"/>
                  <a:pt x="190" y="319"/>
                  <a:pt x="195" y="323"/>
                </a:cubicBezTo>
                <a:cubicBezTo>
                  <a:pt x="197" y="327"/>
                  <a:pt x="204" y="322"/>
                  <a:pt x="205" y="326"/>
                </a:cubicBezTo>
                <a:cubicBezTo>
                  <a:pt x="209" y="326"/>
                  <a:pt x="209" y="331"/>
                  <a:pt x="213" y="330"/>
                </a:cubicBezTo>
                <a:cubicBezTo>
                  <a:pt x="222" y="325"/>
                  <a:pt x="223" y="337"/>
                  <a:pt x="232" y="333"/>
                </a:cubicBezTo>
                <a:cubicBezTo>
                  <a:pt x="237" y="337"/>
                  <a:pt x="244" y="335"/>
                  <a:pt x="249" y="339"/>
                </a:cubicBezTo>
                <a:cubicBezTo>
                  <a:pt x="263" y="340"/>
                  <a:pt x="275" y="343"/>
                  <a:pt x="288" y="345"/>
                </a:cubicBezTo>
                <a:cubicBezTo>
                  <a:pt x="292" y="351"/>
                  <a:pt x="302" y="345"/>
                  <a:pt x="305" y="352"/>
                </a:cubicBezTo>
                <a:cubicBezTo>
                  <a:pt x="307" y="356"/>
                  <a:pt x="314" y="350"/>
                  <a:pt x="315" y="355"/>
                </a:cubicBezTo>
                <a:cubicBezTo>
                  <a:pt x="318" y="355"/>
                  <a:pt x="321" y="356"/>
                  <a:pt x="324" y="355"/>
                </a:cubicBezTo>
                <a:cubicBezTo>
                  <a:pt x="329" y="363"/>
                  <a:pt x="340" y="358"/>
                  <a:pt x="343" y="367"/>
                </a:cubicBezTo>
                <a:cubicBezTo>
                  <a:pt x="350" y="362"/>
                  <a:pt x="351" y="370"/>
                  <a:pt x="356" y="369"/>
                </a:cubicBezTo>
                <a:cubicBezTo>
                  <a:pt x="362" y="365"/>
                  <a:pt x="362" y="373"/>
                  <a:pt x="366" y="371"/>
                </a:cubicBezTo>
                <a:cubicBezTo>
                  <a:pt x="373" y="376"/>
                  <a:pt x="382" y="374"/>
                  <a:pt x="389" y="376"/>
                </a:cubicBezTo>
                <a:cubicBezTo>
                  <a:pt x="391" y="378"/>
                  <a:pt x="393" y="380"/>
                  <a:pt x="397" y="380"/>
                </a:cubicBezTo>
                <a:cubicBezTo>
                  <a:pt x="400" y="380"/>
                  <a:pt x="400" y="385"/>
                  <a:pt x="404" y="384"/>
                </a:cubicBezTo>
                <a:cubicBezTo>
                  <a:pt x="406" y="389"/>
                  <a:pt x="413" y="387"/>
                  <a:pt x="416" y="392"/>
                </a:cubicBezTo>
                <a:cubicBezTo>
                  <a:pt x="426" y="394"/>
                  <a:pt x="433" y="402"/>
                  <a:pt x="444" y="404"/>
                </a:cubicBezTo>
                <a:cubicBezTo>
                  <a:pt x="447" y="409"/>
                  <a:pt x="452" y="409"/>
                  <a:pt x="454" y="416"/>
                </a:cubicBezTo>
                <a:cubicBezTo>
                  <a:pt x="467" y="419"/>
                  <a:pt x="477" y="429"/>
                  <a:pt x="490" y="432"/>
                </a:cubicBezTo>
                <a:cubicBezTo>
                  <a:pt x="491" y="437"/>
                  <a:pt x="494" y="438"/>
                  <a:pt x="498" y="438"/>
                </a:cubicBezTo>
                <a:cubicBezTo>
                  <a:pt x="501" y="438"/>
                  <a:pt x="501" y="443"/>
                  <a:pt x="505" y="442"/>
                </a:cubicBezTo>
                <a:cubicBezTo>
                  <a:pt x="509" y="449"/>
                  <a:pt x="516" y="448"/>
                  <a:pt x="519" y="456"/>
                </a:cubicBezTo>
                <a:cubicBezTo>
                  <a:pt x="507" y="462"/>
                  <a:pt x="506" y="448"/>
                  <a:pt x="498" y="448"/>
                </a:cubicBezTo>
                <a:cubicBezTo>
                  <a:pt x="492" y="443"/>
                  <a:pt x="486" y="440"/>
                  <a:pt x="479" y="438"/>
                </a:cubicBezTo>
                <a:cubicBezTo>
                  <a:pt x="469" y="428"/>
                  <a:pt x="454" y="428"/>
                  <a:pt x="443" y="420"/>
                </a:cubicBezTo>
                <a:cubicBezTo>
                  <a:pt x="441" y="416"/>
                  <a:pt x="434" y="421"/>
                  <a:pt x="433" y="417"/>
                </a:cubicBezTo>
                <a:cubicBezTo>
                  <a:pt x="429" y="417"/>
                  <a:pt x="427" y="413"/>
                  <a:pt x="423" y="414"/>
                </a:cubicBezTo>
                <a:cubicBezTo>
                  <a:pt x="419" y="407"/>
                  <a:pt x="408" y="412"/>
                  <a:pt x="405" y="405"/>
                </a:cubicBezTo>
                <a:cubicBezTo>
                  <a:pt x="389" y="405"/>
                  <a:pt x="379" y="394"/>
                  <a:pt x="362" y="397"/>
                </a:cubicBezTo>
                <a:cubicBezTo>
                  <a:pt x="350" y="386"/>
                  <a:pt x="332" y="389"/>
                  <a:pt x="320" y="378"/>
                </a:cubicBezTo>
                <a:cubicBezTo>
                  <a:pt x="306" y="379"/>
                  <a:pt x="297" y="374"/>
                  <a:pt x="287" y="370"/>
                </a:cubicBezTo>
                <a:cubicBezTo>
                  <a:pt x="277" y="365"/>
                  <a:pt x="264" y="365"/>
                  <a:pt x="255" y="359"/>
                </a:cubicBezTo>
                <a:cubicBezTo>
                  <a:pt x="244" y="358"/>
                  <a:pt x="233" y="355"/>
                  <a:pt x="224" y="347"/>
                </a:cubicBezTo>
                <a:cubicBezTo>
                  <a:pt x="211" y="350"/>
                  <a:pt x="203" y="340"/>
                  <a:pt x="190" y="344"/>
                </a:cubicBezTo>
                <a:cubicBezTo>
                  <a:pt x="186" y="336"/>
                  <a:pt x="177" y="338"/>
                  <a:pt x="171" y="334"/>
                </a:cubicBezTo>
                <a:cubicBezTo>
                  <a:pt x="166" y="332"/>
                  <a:pt x="160" y="329"/>
                  <a:pt x="154" y="328"/>
                </a:cubicBezTo>
                <a:cubicBezTo>
                  <a:pt x="149" y="329"/>
                  <a:pt x="146" y="328"/>
                  <a:pt x="144" y="325"/>
                </a:cubicBezTo>
                <a:cubicBezTo>
                  <a:pt x="141" y="323"/>
                  <a:pt x="136" y="326"/>
                  <a:pt x="134" y="322"/>
                </a:cubicBezTo>
                <a:cubicBezTo>
                  <a:pt x="126" y="324"/>
                  <a:pt x="122" y="319"/>
                  <a:pt x="116" y="315"/>
                </a:cubicBezTo>
                <a:cubicBezTo>
                  <a:pt x="107" y="320"/>
                  <a:pt x="106" y="307"/>
                  <a:pt x="94" y="313"/>
                </a:cubicBezTo>
                <a:cubicBezTo>
                  <a:pt x="90" y="308"/>
                  <a:pt x="83" y="308"/>
                  <a:pt x="77" y="307"/>
                </a:cubicBezTo>
                <a:cubicBezTo>
                  <a:pt x="72" y="303"/>
                  <a:pt x="64" y="304"/>
                  <a:pt x="60" y="300"/>
                </a:cubicBezTo>
                <a:cubicBezTo>
                  <a:pt x="53" y="301"/>
                  <a:pt x="49" y="294"/>
                  <a:pt x="42" y="294"/>
                </a:cubicBezTo>
                <a:cubicBezTo>
                  <a:pt x="36" y="286"/>
                  <a:pt x="28" y="282"/>
                  <a:pt x="23" y="273"/>
                </a:cubicBezTo>
                <a:cubicBezTo>
                  <a:pt x="20" y="275"/>
                  <a:pt x="23" y="280"/>
                  <a:pt x="24" y="284"/>
                </a:cubicBezTo>
                <a:cubicBezTo>
                  <a:pt x="16" y="282"/>
                  <a:pt x="8" y="278"/>
                  <a:pt x="0" y="273"/>
                </a:cubicBezTo>
                <a:cubicBezTo>
                  <a:pt x="0" y="284"/>
                  <a:pt x="0" y="284"/>
                  <a:pt x="0" y="284"/>
                </a:cubicBezTo>
                <a:cubicBezTo>
                  <a:pt x="17" y="294"/>
                  <a:pt x="34" y="304"/>
                  <a:pt x="53" y="309"/>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66" y="400"/>
                  <a:pt x="461" y="404"/>
                  <a:pt x="459" y="402"/>
                </a:cubicBezTo>
                <a:cubicBezTo>
                  <a:pt x="457" y="401"/>
                  <a:pt x="458" y="396"/>
                  <a:pt x="454" y="398"/>
                </a:cubicBezTo>
                <a:cubicBezTo>
                  <a:pt x="452" y="392"/>
                  <a:pt x="445" y="397"/>
                  <a:pt x="445" y="389"/>
                </a:cubicBezTo>
                <a:cubicBezTo>
                  <a:pt x="440" y="387"/>
                  <a:pt x="435" y="387"/>
                  <a:pt x="431" y="384"/>
                </a:cubicBezTo>
                <a:cubicBezTo>
                  <a:pt x="430" y="377"/>
                  <a:pt x="422" y="383"/>
                  <a:pt x="420" y="378"/>
                </a:cubicBezTo>
                <a:cubicBezTo>
                  <a:pt x="413" y="374"/>
                  <a:pt x="403" y="373"/>
                  <a:pt x="398" y="364"/>
                </a:cubicBezTo>
                <a:cubicBezTo>
                  <a:pt x="383" y="365"/>
                  <a:pt x="373" y="355"/>
                  <a:pt x="358" y="356"/>
                </a:cubicBezTo>
                <a:cubicBezTo>
                  <a:pt x="353" y="350"/>
                  <a:pt x="343" y="356"/>
                  <a:pt x="340" y="347"/>
                </a:cubicBezTo>
                <a:cubicBezTo>
                  <a:pt x="332" y="349"/>
                  <a:pt x="327" y="344"/>
                  <a:pt x="321" y="344"/>
                </a:cubicBezTo>
                <a:cubicBezTo>
                  <a:pt x="315" y="340"/>
                  <a:pt x="308" y="339"/>
                  <a:pt x="301" y="338"/>
                </a:cubicBezTo>
                <a:cubicBezTo>
                  <a:pt x="295" y="335"/>
                  <a:pt x="290" y="331"/>
                  <a:pt x="283" y="331"/>
                </a:cubicBezTo>
                <a:cubicBezTo>
                  <a:pt x="277" y="328"/>
                  <a:pt x="268" y="331"/>
                  <a:pt x="263" y="326"/>
                </a:cubicBezTo>
                <a:cubicBezTo>
                  <a:pt x="255" y="328"/>
                  <a:pt x="250" y="324"/>
                  <a:pt x="242" y="326"/>
                </a:cubicBezTo>
                <a:cubicBezTo>
                  <a:pt x="228" y="319"/>
                  <a:pt x="210" y="319"/>
                  <a:pt x="197" y="311"/>
                </a:cubicBezTo>
                <a:cubicBezTo>
                  <a:pt x="192" y="308"/>
                  <a:pt x="184" y="312"/>
                  <a:pt x="178" y="308"/>
                </a:cubicBezTo>
                <a:cubicBezTo>
                  <a:pt x="177" y="307"/>
                  <a:pt x="177" y="304"/>
                  <a:pt x="174" y="306"/>
                </a:cubicBezTo>
                <a:cubicBezTo>
                  <a:pt x="167" y="310"/>
                  <a:pt x="167" y="302"/>
                  <a:pt x="161" y="304"/>
                </a:cubicBezTo>
                <a:cubicBezTo>
                  <a:pt x="158" y="302"/>
                  <a:pt x="153" y="305"/>
                  <a:pt x="151" y="301"/>
                </a:cubicBezTo>
                <a:cubicBezTo>
                  <a:pt x="134" y="301"/>
                  <a:pt x="122" y="292"/>
                  <a:pt x="106" y="292"/>
                </a:cubicBezTo>
                <a:cubicBezTo>
                  <a:pt x="93" y="283"/>
                  <a:pt x="77" y="282"/>
                  <a:pt x="64" y="275"/>
                </a:cubicBezTo>
                <a:cubicBezTo>
                  <a:pt x="61" y="275"/>
                  <a:pt x="60" y="273"/>
                  <a:pt x="57" y="274"/>
                </a:cubicBezTo>
                <a:cubicBezTo>
                  <a:pt x="58" y="265"/>
                  <a:pt x="69" y="274"/>
                  <a:pt x="73" y="275"/>
                </a:cubicBezTo>
                <a:cubicBezTo>
                  <a:pt x="79" y="274"/>
                  <a:pt x="86" y="274"/>
                  <a:pt x="89" y="279"/>
                </a:cubicBezTo>
                <a:cubicBezTo>
                  <a:pt x="96" y="277"/>
                  <a:pt x="101" y="280"/>
                  <a:pt x="106" y="282"/>
                </a:cubicBezTo>
                <a:cubicBezTo>
                  <a:pt x="114" y="278"/>
                  <a:pt x="118" y="283"/>
                  <a:pt x="124" y="282"/>
                </a:cubicBezTo>
                <a:cubicBezTo>
                  <a:pt x="135" y="285"/>
                  <a:pt x="148" y="284"/>
                  <a:pt x="159" y="286"/>
                </a:cubicBezTo>
                <a:cubicBezTo>
                  <a:pt x="170" y="289"/>
                  <a:pt x="182" y="289"/>
                  <a:pt x="192" y="294"/>
                </a:cubicBezTo>
                <a:cubicBezTo>
                  <a:pt x="204" y="288"/>
                  <a:pt x="210" y="294"/>
                  <a:pt x="219" y="294"/>
                </a:cubicBezTo>
                <a:cubicBezTo>
                  <a:pt x="228" y="296"/>
                  <a:pt x="237" y="296"/>
                  <a:pt x="243" y="302"/>
                </a:cubicBezTo>
                <a:cubicBezTo>
                  <a:pt x="250" y="297"/>
                  <a:pt x="250" y="305"/>
                  <a:pt x="256" y="304"/>
                </a:cubicBezTo>
                <a:cubicBezTo>
                  <a:pt x="257" y="310"/>
                  <a:pt x="265" y="304"/>
                  <a:pt x="267" y="309"/>
                </a:cubicBezTo>
                <a:cubicBezTo>
                  <a:pt x="276" y="307"/>
                  <a:pt x="281" y="314"/>
                  <a:pt x="288" y="318"/>
                </a:cubicBezTo>
                <a:cubicBezTo>
                  <a:pt x="293" y="316"/>
                  <a:pt x="296" y="316"/>
                  <a:pt x="300" y="317"/>
                </a:cubicBezTo>
                <a:cubicBezTo>
                  <a:pt x="302" y="317"/>
                  <a:pt x="305" y="320"/>
                  <a:pt x="307" y="321"/>
                </a:cubicBezTo>
                <a:cubicBezTo>
                  <a:pt x="311" y="321"/>
                  <a:pt x="313" y="320"/>
                  <a:pt x="316" y="321"/>
                </a:cubicBezTo>
                <a:cubicBezTo>
                  <a:pt x="317" y="321"/>
                  <a:pt x="319" y="322"/>
                  <a:pt x="320" y="323"/>
                </a:cubicBezTo>
                <a:cubicBezTo>
                  <a:pt x="322" y="323"/>
                  <a:pt x="323" y="321"/>
                  <a:pt x="324" y="324"/>
                </a:cubicBezTo>
                <a:cubicBezTo>
                  <a:pt x="336" y="326"/>
                  <a:pt x="346" y="332"/>
                  <a:pt x="357" y="335"/>
                </a:cubicBezTo>
                <a:cubicBezTo>
                  <a:pt x="363" y="337"/>
                  <a:pt x="369" y="340"/>
                  <a:pt x="375" y="341"/>
                </a:cubicBezTo>
                <a:cubicBezTo>
                  <a:pt x="378" y="346"/>
                  <a:pt x="383" y="349"/>
                  <a:pt x="389" y="349"/>
                </a:cubicBezTo>
                <a:cubicBezTo>
                  <a:pt x="394" y="352"/>
                  <a:pt x="399" y="358"/>
                  <a:pt x="407" y="355"/>
                </a:cubicBezTo>
                <a:cubicBezTo>
                  <a:pt x="408" y="364"/>
                  <a:pt x="416" y="361"/>
                  <a:pt x="421" y="363"/>
                </a:cubicBezTo>
                <a:cubicBezTo>
                  <a:pt x="431" y="374"/>
                  <a:pt x="445" y="376"/>
                  <a:pt x="454" y="389"/>
                </a:cubicBezTo>
                <a:cubicBezTo>
                  <a:pt x="462" y="389"/>
                  <a:pt x="466" y="395"/>
                  <a:pt x="472" y="398"/>
                </a:cubicBezTo>
                <a:cubicBezTo>
                  <a:pt x="473" y="405"/>
                  <a:pt x="479" y="400"/>
                  <a:pt x="481" y="404"/>
                </a:cubicBezTo>
                <a:cubicBezTo>
                  <a:pt x="484" y="406"/>
                  <a:pt x="485" y="411"/>
                  <a:pt x="489" y="411"/>
                </a:cubicBezTo>
                <a:cubicBezTo>
                  <a:pt x="489" y="420"/>
                  <a:pt x="480" y="410"/>
                  <a:pt x="477" y="412"/>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23" y="334"/>
                  <a:pt x="132" y="335"/>
                  <a:pt x="139" y="339"/>
                </a:cubicBezTo>
                <a:cubicBezTo>
                  <a:pt x="145" y="345"/>
                  <a:pt x="157" y="340"/>
                  <a:pt x="163" y="346"/>
                </a:cubicBezTo>
                <a:cubicBezTo>
                  <a:pt x="171" y="348"/>
                  <a:pt x="180" y="348"/>
                  <a:pt x="187" y="354"/>
                </a:cubicBezTo>
                <a:cubicBezTo>
                  <a:pt x="193" y="359"/>
                  <a:pt x="204" y="357"/>
                  <a:pt x="211" y="361"/>
                </a:cubicBezTo>
                <a:cubicBezTo>
                  <a:pt x="218" y="365"/>
                  <a:pt x="229" y="361"/>
                  <a:pt x="234" y="369"/>
                </a:cubicBezTo>
                <a:cubicBezTo>
                  <a:pt x="252" y="368"/>
                  <a:pt x="264" y="379"/>
                  <a:pt x="281" y="381"/>
                </a:cubicBezTo>
                <a:cubicBezTo>
                  <a:pt x="295" y="390"/>
                  <a:pt x="313" y="390"/>
                  <a:pt x="329" y="396"/>
                </a:cubicBezTo>
                <a:cubicBezTo>
                  <a:pt x="338" y="396"/>
                  <a:pt x="342" y="407"/>
                  <a:pt x="352" y="403"/>
                </a:cubicBezTo>
                <a:cubicBezTo>
                  <a:pt x="354" y="410"/>
                  <a:pt x="361" y="404"/>
                  <a:pt x="363" y="409"/>
                </a:cubicBezTo>
                <a:cubicBezTo>
                  <a:pt x="369" y="406"/>
                  <a:pt x="369" y="413"/>
                  <a:pt x="373" y="412"/>
                </a:cubicBezTo>
                <a:cubicBezTo>
                  <a:pt x="382" y="414"/>
                  <a:pt x="391" y="414"/>
                  <a:pt x="397" y="419"/>
                </a:cubicBezTo>
                <a:cubicBezTo>
                  <a:pt x="405" y="413"/>
                  <a:pt x="402" y="428"/>
                  <a:pt x="410" y="421"/>
                </a:cubicBezTo>
                <a:cubicBezTo>
                  <a:pt x="412" y="426"/>
                  <a:pt x="420" y="420"/>
                  <a:pt x="421" y="427"/>
                </a:cubicBezTo>
                <a:cubicBezTo>
                  <a:pt x="428" y="431"/>
                  <a:pt x="434" y="438"/>
                  <a:pt x="445" y="434"/>
                </a:cubicBezTo>
                <a:cubicBezTo>
                  <a:pt x="445" y="442"/>
                  <a:pt x="452" y="438"/>
                  <a:pt x="456" y="440"/>
                </a:cubicBezTo>
                <a:cubicBezTo>
                  <a:pt x="458" y="443"/>
                  <a:pt x="461" y="445"/>
                  <a:pt x="466" y="443"/>
                </a:cubicBezTo>
                <a:cubicBezTo>
                  <a:pt x="469" y="451"/>
                  <a:pt x="479" y="448"/>
                  <a:pt x="482" y="456"/>
                </a:cubicBezTo>
                <a:cubicBezTo>
                  <a:pt x="488" y="458"/>
                  <a:pt x="495" y="458"/>
                  <a:pt x="498" y="466"/>
                </a:cubicBezTo>
                <a:cubicBezTo>
                  <a:pt x="511" y="468"/>
                  <a:pt x="521" y="477"/>
                  <a:pt x="533" y="482"/>
                </a:cubicBezTo>
                <a:cubicBezTo>
                  <a:pt x="540" y="487"/>
                  <a:pt x="545" y="498"/>
                  <a:pt x="554" y="499"/>
                </a:cubicBezTo>
                <a:cubicBezTo>
                  <a:pt x="561" y="506"/>
                  <a:pt x="568" y="512"/>
                  <a:pt x="575" y="517"/>
                </a:cubicBezTo>
                <a:cubicBezTo>
                  <a:pt x="575" y="521"/>
                  <a:pt x="573" y="518"/>
                  <a:pt x="570" y="519"/>
                </a:cubicBezTo>
                <a:cubicBezTo>
                  <a:pt x="568" y="517"/>
                  <a:pt x="566" y="515"/>
                  <a:pt x="562" y="515"/>
                </a:cubicBezTo>
                <a:cubicBezTo>
                  <a:pt x="558" y="513"/>
                  <a:pt x="551" y="516"/>
                  <a:pt x="549" y="510"/>
                </a:cubicBezTo>
                <a:cubicBezTo>
                  <a:pt x="545" y="508"/>
                  <a:pt x="539" y="507"/>
                  <a:pt x="535" y="506"/>
                </a:cubicBezTo>
                <a:cubicBezTo>
                  <a:pt x="529" y="506"/>
                  <a:pt x="529" y="496"/>
                  <a:pt x="521" y="501"/>
                </a:cubicBezTo>
                <a:cubicBezTo>
                  <a:pt x="513" y="494"/>
                  <a:pt x="503" y="492"/>
                  <a:pt x="493" y="489"/>
                </a:cubicBezTo>
                <a:cubicBezTo>
                  <a:pt x="486" y="480"/>
                  <a:pt x="472" y="488"/>
                  <a:pt x="465" y="479"/>
                </a:cubicBezTo>
                <a:cubicBezTo>
                  <a:pt x="444" y="479"/>
                  <a:pt x="428" y="465"/>
                  <a:pt x="408" y="462"/>
                </a:cubicBezTo>
                <a:cubicBezTo>
                  <a:pt x="404" y="458"/>
                  <a:pt x="396" y="460"/>
                  <a:pt x="391" y="458"/>
                </a:cubicBezTo>
                <a:cubicBezTo>
                  <a:pt x="389" y="452"/>
                  <a:pt x="382" y="455"/>
                  <a:pt x="378" y="453"/>
                </a:cubicBezTo>
                <a:cubicBezTo>
                  <a:pt x="369" y="448"/>
                  <a:pt x="359" y="447"/>
                  <a:pt x="352" y="440"/>
                </a:cubicBezTo>
                <a:cubicBezTo>
                  <a:pt x="326" y="439"/>
                  <a:pt x="303" y="432"/>
                  <a:pt x="282" y="420"/>
                </a:cubicBezTo>
                <a:cubicBezTo>
                  <a:pt x="268" y="421"/>
                  <a:pt x="261" y="410"/>
                  <a:pt x="248" y="410"/>
                </a:cubicBezTo>
                <a:cubicBezTo>
                  <a:pt x="243" y="406"/>
                  <a:pt x="239" y="401"/>
                  <a:pt x="230" y="403"/>
                </a:cubicBezTo>
                <a:cubicBezTo>
                  <a:pt x="227" y="398"/>
                  <a:pt x="222" y="396"/>
                  <a:pt x="216" y="396"/>
                </a:cubicBezTo>
                <a:cubicBezTo>
                  <a:pt x="205" y="392"/>
                  <a:pt x="194" y="387"/>
                  <a:pt x="184" y="382"/>
                </a:cubicBezTo>
                <a:cubicBezTo>
                  <a:pt x="181" y="380"/>
                  <a:pt x="177" y="379"/>
                  <a:pt x="174" y="379"/>
                </a:cubicBezTo>
                <a:cubicBezTo>
                  <a:pt x="173" y="374"/>
                  <a:pt x="170" y="375"/>
                  <a:pt x="166" y="375"/>
                </a:cubicBezTo>
                <a:cubicBezTo>
                  <a:pt x="162" y="371"/>
                  <a:pt x="157" y="369"/>
                  <a:pt x="152" y="368"/>
                </a:cubicBezTo>
                <a:cubicBezTo>
                  <a:pt x="144" y="358"/>
                  <a:pt x="133" y="354"/>
                  <a:pt x="122" y="350"/>
                </a:cubicBezTo>
                <a:cubicBezTo>
                  <a:pt x="119" y="342"/>
                  <a:pt x="112" y="342"/>
                  <a:pt x="106" y="340"/>
                </a:cubicBezTo>
                <a:cubicBezTo>
                  <a:pt x="104" y="333"/>
                  <a:pt x="98" y="332"/>
                  <a:pt x="93" y="329"/>
                </a:cubicBezTo>
                <a:cubicBezTo>
                  <a:pt x="92" y="322"/>
                  <a:pt x="102" y="325"/>
                  <a:pt x="103" y="329"/>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76" y="869"/>
                  <a:pt x="3769" y="875"/>
                  <a:pt x="3762" y="873"/>
                </a:cubicBezTo>
                <a:cubicBezTo>
                  <a:pt x="3759" y="877"/>
                  <a:pt x="3755" y="877"/>
                  <a:pt x="3752" y="876"/>
                </a:cubicBezTo>
                <a:cubicBezTo>
                  <a:pt x="3747" y="873"/>
                  <a:pt x="3744" y="883"/>
                  <a:pt x="3740" y="882"/>
                </a:cubicBezTo>
                <a:cubicBezTo>
                  <a:pt x="3732" y="877"/>
                  <a:pt x="3725" y="884"/>
                  <a:pt x="3717" y="883"/>
                </a:cubicBezTo>
                <a:cubicBezTo>
                  <a:pt x="3710" y="887"/>
                  <a:pt x="3703" y="885"/>
                  <a:pt x="3696" y="892"/>
                </a:cubicBezTo>
                <a:cubicBezTo>
                  <a:pt x="3688" y="888"/>
                  <a:pt x="3681" y="898"/>
                  <a:pt x="3674" y="897"/>
                </a:cubicBezTo>
                <a:cubicBezTo>
                  <a:pt x="3671" y="899"/>
                  <a:pt x="3667" y="901"/>
                  <a:pt x="3664" y="901"/>
                </a:cubicBezTo>
                <a:cubicBezTo>
                  <a:pt x="3659" y="898"/>
                  <a:pt x="3657" y="907"/>
                  <a:pt x="3652" y="906"/>
                </a:cubicBezTo>
                <a:cubicBezTo>
                  <a:pt x="3645" y="906"/>
                  <a:pt x="3638" y="910"/>
                  <a:pt x="3630" y="912"/>
                </a:cubicBezTo>
                <a:cubicBezTo>
                  <a:pt x="3624" y="924"/>
                  <a:pt x="3615" y="913"/>
                  <a:pt x="3609" y="921"/>
                </a:cubicBezTo>
                <a:cubicBezTo>
                  <a:pt x="3602" y="926"/>
                  <a:pt x="3594" y="922"/>
                  <a:pt x="3588" y="934"/>
                </a:cubicBezTo>
                <a:cubicBezTo>
                  <a:pt x="3580" y="930"/>
                  <a:pt x="3573" y="940"/>
                  <a:pt x="3566" y="939"/>
                </a:cubicBezTo>
                <a:cubicBezTo>
                  <a:pt x="3559" y="947"/>
                  <a:pt x="3551" y="944"/>
                  <a:pt x="3545" y="952"/>
                </a:cubicBezTo>
                <a:cubicBezTo>
                  <a:pt x="3537" y="953"/>
                  <a:pt x="3531" y="963"/>
                  <a:pt x="3523" y="961"/>
                </a:cubicBezTo>
                <a:cubicBezTo>
                  <a:pt x="3521" y="966"/>
                  <a:pt x="3517" y="968"/>
                  <a:pt x="3514" y="969"/>
                </a:cubicBezTo>
                <a:cubicBezTo>
                  <a:pt x="3510" y="968"/>
                  <a:pt x="3507" y="978"/>
                  <a:pt x="3502" y="975"/>
                </a:cubicBezTo>
                <a:cubicBezTo>
                  <a:pt x="3499" y="981"/>
                  <a:pt x="3495" y="983"/>
                  <a:pt x="3491" y="984"/>
                </a:cubicBezTo>
                <a:cubicBezTo>
                  <a:pt x="3487" y="983"/>
                  <a:pt x="3484" y="993"/>
                  <a:pt x="3480" y="990"/>
                </a:cubicBezTo>
                <a:cubicBezTo>
                  <a:pt x="3476" y="996"/>
                  <a:pt x="3472" y="1002"/>
                  <a:pt x="3467" y="1002"/>
                </a:cubicBezTo>
                <a:cubicBezTo>
                  <a:pt x="3465" y="1007"/>
                  <a:pt x="3454" y="1014"/>
                  <a:pt x="3459" y="1018"/>
                </a:cubicBezTo>
                <a:cubicBezTo>
                  <a:pt x="3470" y="1008"/>
                  <a:pt x="3482" y="995"/>
                  <a:pt x="3495" y="994"/>
                </a:cubicBezTo>
                <a:cubicBezTo>
                  <a:pt x="3500" y="986"/>
                  <a:pt x="3507" y="986"/>
                  <a:pt x="3513" y="979"/>
                </a:cubicBezTo>
                <a:cubicBezTo>
                  <a:pt x="3520" y="978"/>
                  <a:pt x="3526" y="968"/>
                  <a:pt x="3533" y="968"/>
                </a:cubicBezTo>
                <a:cubicBezTo>
                  <a:pt x="3557" y="953"/>
                  <a:pt x="3583" y="947"/>
                  <a:pt x="3608" y="931"/>
                </a:cubicBezTo>
                <a:cubicBezTo>
                  <a:pt x="3634" y="925"/>
                  <a:pt x="3659" y="912"/>
                  <a:pt x="3685" y="906"/>
                </a:cubicBezTo>
                <a:cubicBezTo>
                  <a:pt x="3691" y="903"/>
                  <a:pt x="3697" y="899"/>
                  <a:pt x="3703" y="901"/>
                </a:cubicBezTo>
                <a:cubicBezTo>
                  <a:pt x="3710" y="900"/>
                  <a:pt x="3716" y="894"/>
                  <a:pt x="3723" y="895"/>
                </a:cubicBezTo>
                <a:cubicBezTo>
                  <a:pt x="3736" y="887"/>
                  <a:pt x="3750" y="892"/>
                  <a:pt x="3763" y="881"/>
                </a:cubicBezTo>
                <a:cubicBezTo>
                  <a:pt x="3769" y="881"/>
                  <a:pt x="3775" y="883"/>
                  <a:pt x="3781" y="876"/>
                </a:cubicBezTo>
                <a:cubicBezTo>
                  <a:pt x="3788" y="882"/>
                  <a:pt x="3794" y="872"/>
                  <a:pt x="3801" y="873"/>
                </a:cubicBezTo>
                <a:cubicBezTo>
                  <a:pt x="3804" y="871"/>
                  <a:pt x="3808" y="871"/>
                  <a:pt x="3811" y="874"/>
                </a:cubicBezTo>
                <a:cubicBezTo>
                  <a:pt x="3814" y="870"/>
                  <a:pt x="3818" y="870"/>
                  <a:pt x="3821" y="871"/>
                </a:cubicBezTo>
                <a:cubicBezTo>
                  <a:pt x="3827" y="863"/>
                  <a:pt x="3834" y="869"/>
                  <a:pt x="3840" y="864"/>
                </a:cubicBezTo>
                <a:cubicBezTo>
                  <a:pt x="3840" y="855"/>
                  <a:pt x="3840" y="855"/>
                  <a:pt x="3840" y="855"/>
                </a:cubicBezTo>
                <a:cubicBezTo>
                  <a:pt x="3836" y="856"/>
                  <a:pt x="3832" y="855"/>
                  <a:pt x="3827" y="853"/>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77" y="914"/>
                  <a:pt x="3768" y="916"/>
                  <a:pt x="3760" y="918"/>
                </a:cubicBezTo>
                <a:cubicBezTo>
                  <a:pt x="3751" y="921"/>
                  <a:pt x="3743" y="927"/>
                  <a:pt x="3734" y="928"/>
                </a:cubicBezTo>
                <a:cubicBezTo>
                  <a:pt x="3729" y="928"/>
                  <a:pt x="3724" y="926"/>
                  <a:pt x="3720" y="932"/>
                </a:cubicBezTo>
                <a:cubicBezTo>
                  <a:pt x="3715" y="927"/>
                  <a:pt x="3710" y="933"/>
                  <a:pt x="3706" y="936"/>
                </a:cubicBezTo>
                <a:cubicBezTo>
                  <a:pt x="3697" y="935"/>
                  <a:pt x="3688" y="937"/>
                  <a:pt x="3680" y="942"/>
                </a:cubicBezTo>
                <a:cubicBezTo>
                  <a:pt x="3672" y="946"/>
                  <a:pt x="3662" y="944"/>
                  <a:pt x="3654" y="952"/>
                </a:cubicBezTo>
                <a:cubicBezTo>
                  <a:pt x="3645" y="949"/>
                  <a:pt x="3638" y="960"/>
                  <a:pt x="3628" y="957"/>
                </a:cubicBezTo>
                <a:cubicBezTo>
                  <a:pt x="3620" y="964"/>
                  <a:pt x="3610" y="964"/>
                  <a:pt x="3602" y="973"/>
                </a:cubicBezTo>
                <a:cubicBezTo>
                  <a:pt x="3593" y="974"/>
                  <a:pt x="3584" y="976"/>
                  <a:pt x="3576" y="983"/>
                </a:cubicBezTo>
                <a:cubicBezTo>
                  <a:pt x="3567" y="985"/>
                  <a:pt x="3558" y="983"/>
                  <a:pt x="3550" y="993"/>
                </a:cubicBezTo>
                <a:cubicBezTo>
                  <a:pt x="3546" y="992"/>
                  <a:pt x="3542" y="995"/>
                  <a:pt x="3539" y="999"/>
                </a:cubicBezTo>
                <a:cubicBezTo>
                  <a:pt x="3533" y="993"/>
                  <a:pt x="3529" y="999"/>
                  <a:pt x="3525" y="1003"/>
                </a:cubicBezTo>
                <a:cubicBezTo>
                  <a:pt x="3515" y="1003"/>
                  <a:pt x="3507" y="1010"/>
                  <a:pt x="3497" y="1011"/>
                </a:cubicBezTo>
                <a:cubicBezTo>
                  <a:pt x="3494" y="1016"/>
                  <a:pt x="3490" y="1019"/>
                  <a:pt x="3485" y="1016"/>
                </a:cubicBezTo>
                <a:cubicBezTo>
                  <a:pt x="3481" y="1019"/>
                  <a:pt x="3477" y="1025"/>
                  <a:pt x="3472" y="1024"/>
                </a:cubicBezTo>
                <a:cubicBezTo>
                  <a:pt x="3464" y="1028"/>
                  <a:pt x="3455" y="1033"/>
                  <a:pt x="3447" y="1038"/>
                </a:cubicBezTo>
                <a:cubicBezTo>
                  <a:pt x="3430" y="1049"/>
                  <a:pt x="3414" y="1067"/>
                  <a:pt x="3397" y="1080"/>
                </a:cubicBezTo>
                <a:cubicBezTo>
                  <a:pt x="3392" y="1085"/>
                  <a:pt x="3391" y="1089"/>
                  <a:pt x="3391" y="1094"/>
                </a:cubicBezTo>
                <a:cubicBezTo>
                  <a:pt x="3387" y="1096"/>
                  <a:pt x="3382" y="1090"/>
                  <a:pt x="3379" y="1099"/>
                </a:cubicBezTo>
                <a:cubicBezTo>
                  <a:pt x="3382" y="1102"/>
                  <a:pt x="3385" y="1102"/>
                  <a:pt x="3388" y="1102"/>
                </a:cubicBezTo>
                <a:cubicBezTo>
                  <a:pt x="3389" y="1100"/>
                  <a:pt x="3391" y="1098"/>
                  <a:pt x="3393" y="1095"/>
                </a:cubicBezTo>
                <a:cubicBezTo>
                  <a:pt x="3403" y="1082"/>
                  <a:pt x="3414" y="1079"/>
                  <a:pt x="3424" y="1064"/>
                </a:cubicBezTo>
                <a:cubicBezTo>
                  <a:pt x="3439" y="1061"/>
                  <a:pt x="3453" y="1047"/>
                  <a:pt x="3467" y="1035"/>
                </a:cubicBezTo>
                <a:cubicBezTo>
                  <a:pt x="3476" y="1037"/>
                  <a:pt x="3483" y="1026"/>
                  <a:pt x="3491" y="1028"/>
                </a:cubicBezTo>
                <a:cubicBezTo>
                  <a:pt x="3498" y="1021"/>
                  <a:pt x="3507" y="1020"/>
                  <a:pt x="3514" y="1016"/>
                </a:cubicBezTo>
                <a:cubicBezTo>
                  <a:pt x="3519" y="1019"/>
                  <a:pt x="3522" y="1010"/>
                  <a:pt x="3526" y="1011"/>
                </a:cubicBezTo>
                <a:cubicBezTo>
                  <a:pt x="3531" y="1015"/>
                  <a:pt x="3534" y="1006"/>
                  <a:pt x="3538" y="1009"/>
                </a:cubicBezTo>
                <a:cubicBezTo>
                  <a:pt x="3546" y="1004"/>
                  <a:pt x="3555" y="999"/>
                  <a:pt x="3564" y="999"/>
                </a:cubicBezTo>
                <a:cubicBezTo>
                  <a:pt x="3571" y="993"/>
                  <a:pt x="3580" y="993"/>
                  <a:pt x="3587" y="988"/>
                </a:cubicBezTo>
                <a:cubicBezTo>
                  <a:pt x="3595" y="988"/>
                  <a:pt x="3603" y="981"/>
                  <a:pt x="3611" y="980"/>
                </a:cubicBezTo>
                <a:cubicBezTo>
                  <a:pt x="3617" y="968"/>
                  <a:pt x="3627" y="980"/>
                  <a:pt x="3634" y="965"/>
                </a:cubicBezTo>
                <a:cubicBezTo>
                  <a:pt x="3638" y="970"/>
                  <a:pt x="3641" y="960"/>
                  <a:pt x="3646" y="963"/>
                </a:cubicBezTo>
                <a:cubicBezTo>
                  <a:pt x="3651" y="964"/>
                  <a:pt x="3655" y="958"/>
                  <a:pt x="3659" y="955"/>
                </a:cubicBezTo>
                <a:cubicBezTo>
                  <a:pt x="3663" y="959"/>
                  <a:pt x="3666" y="955"/>
                  <a:pt x="3670" y="956"/>
                </a:cubicBezTo>
                <a:cubicBezTo>
                  <a:pt x="3673" y="951"/>
                  <a:pt x="3678" y="958"/>
                  <a:pt x="3681" y="950"/>
                </a:cubicBezTo>
                <a:cubicBezTo>
                  <a:pt x="3690" y="953"/>
                  <a:pt x="3697" y="945"/>
                  <a:pt x="3706" y="947"/>
                </a:cubicBezTo>
                <a:cubicBezTo>
                  <a:pt x="3713" y="941"/>
                  <a:pt x="3722" y="944"/>
                  <a:pt x="3729" y="939"/>
                </a:cubicBezTo>
                <a:cubicBezTo>
                  <a:pt x="3733" y="935"/>
                  <a:pt x="3738" y="941"/>
                  <a:pt x="3741" y="933"/>
                </a:cubicBezTo>
                <a:cubicBezTo>
                  <a:pt x="3744" y="927"/>
                  <a:pt x="3750" y="943"/>
                  <a:pt x="3753" y="932"/>
                </a:cubicBezTo>
                <a:cubicBezTo>
                  <a:pt x="3757" y="933"/>
                  <a:pt x="3760" y="932"/>
                  <a:pt x="3763" y="928"/>
                </a:cubicBezTo>
                <a:cubicBezTo>
                  <a:pt x="3766" y="922"/>
                  <a:pt x="3772" y="931"/>
                  <a:pt x="3775" y="927"/>
                </a:cubicBezTo>
                <a:cubicBezTo>
                  <a:pt x="3783" y="923"/>
                  <a:pt x="3792" y="925"/>
                  <a:pt x="3799" y="919"/>
                </a:cubicBezTo>
                <a:cubicBezTo>
                  <a:pt x="3813" y="917"/>
                  <a:pt x="3827" y="913"/>
                  <a:pt x="3840" y="910"/>
                </a:cubicBezTo>
                <a:cubicBezTo>
                  <a:pt x="3840" y="899"/>
                  <a:pt x="3840" y="899"/>
                  <a:pt x="3840" y="899"/>
                </a:cubicBezTo>
                <a:cubicBezTo>
                  <a:pt x="3840" y="899"/>
                  <a:pt x="3840" y="899"/>
                  <a:pt x="3840" y="899"/>
                </a:cubicBezTo>
                <a:cubicBezTo>
                  <a:pt x="3830" y="899"/>
                  <a:pt x="3820" y="899"/>
                  <a:pt x="3812" y="907"/>
                </a:cubicBezTo>
                <a:close/>
                <a:moveTo>
                  <a:pt x="18" y="991"/>
                </a:moveTo>
                <a:cubicBezTo>
                  <a:pt x="19" y="988"/>
                  <a:pt x="21" y="987"/>
                  <a:pt x="24" y="985"/>
                </a:cubicBezTo>
                <a:cubicBezTo>
                  <a:pt x="28" y="985"/>
                  <a:pt x="26" y="980"/>
                  <a:pt x="30" y="980"/>
                </a:cubicBezTo>
                <a:cubicBezTo>
                  <a:pt x="32" y="974"/>
                  <a:pt x="36" y="970"/>
                  <a:pt x="41" y="968"/>
                </a:cubicBezTo>
                <a:cubicBezTo>
                  <a:pt x="41" y="954"/>
                  <a:pt x="52" y="950"/>
                  <a:pt x="55" y="938"/>
                </a:cubicBezTo>
                <a:cubicBezTo>
                  <a:pt x="63" y="939"/>
                  <a:pt x="62" y="930"/>
                  <a:pt x="66" y="926"/>
                </a:cubicBezTo>
                <a:cubicBezTo>
                  <a:pt x="68" y="921"/>
                  <a:pt x="73" y="918"/>
                  <a:pt x="74" y="912"/>
                </a:cubicBezTo>
                <a:cubicBezTo>
                  <a:pt x="77" y="912"/>
                  <a:pt x="76" y="910"/>
                  <a:pt x="77" y="909"/>
                </a:cubicBezTo>
                <a:cubicBezTo>
                  <a:pt x="78" y="908"/>
                  <a:pt x="79" y="906"/>
                  <a:pt x="80" y="906"/>
                </a:cubicBezTo>
                <a:cubicBezTo>
                  <a:pt x="81" y="903"/>
                  <a:pt x="81" y="900"/>
                  <a:pt x="82" y="897"/>
                </a:cubicBezTo>
                <a:cubicBezTo>
                  <a:pt x="85" y="893"/>
                  <a:pt x="91" y="890"/>
                  <a:pt x="94" y="885"/>
                </a:cubicBezTo>
                <a:cubicBezTo>
                  <a:pt x="97" y="880"/>
                  <a:pt x="99" y="876"/>
                  <a:pt x="102" y="870"/>
                </a:cubicBezTo>
                <a:cubicBezTo>
                  <a:pt x="105" y="866"/>
                  <a:pt x="111" y="862"/>
                  <a:pt x="110" y="856"/>
                </a:cubicBezTo>
                <a:cubicBezTo>
                  <a:pt x="117" y="847"/>
                  <a:pt x="125" y="839"/>
                  <a:pt x="127" y="826"/>
                </a:cubicBezTo>
                <a:cubicBezTo>
                  <a:pt x="134" y="825"/>
                  <a:pt x="133" y="817"/>
                  <a:pt x="138" y="814"/>
                </a:cubicBezTo>
                <a:cubicBezTo>
                  <a:pt x="139" y="811"/>
                  <a:pt x="139" y="807"/>
                  <a:pt x="144" y="808"/>
                </a:cubicBezTo>
                <a:cubicBezTo>
                  <a:pt x="144" y="805"/>
                  <a:pt x="143" y="800"/>
                  <a:pt x="147" y="800"/>
                </a:cubicBezTo>
                <a:cubicBezTo>
                  <a:pt x="157" y="780"/>
                  <a:pt x="169" y="760"/>
                  <a:pt x="180" y="741"/>
                </a:cubicBezTo>
                <a:cubicBezTo>
                  <a:pt x="187" y="732"/>
                  <a:pt x="195" y="725"/>
                  <a:pt x="197" y="711"/>
                </a:cubicBezTo>
                <a:cubicBezTo>
                  <a:pt x="208" y="707"/>
                  <a:pt x="208" y="692"/>
                  <a:pt x="219" y="688"/>
                </a:cubicBezTo>
                <a:cubicBezTo>
                  <a:pt x="221" y="674"/>
                  <a:pt x="234" y="672"/>
                  <a:pt x="239" y="661"/>
                </a:cubicBezTo>
                <a:cubicBezTo>
                  <a:pt x="248" y="654"/>
                  <a:pt x="255" y="646"/>
                  <a:pt x="261" y="637"/>
                </a:cubicBezTo>
                <a:cubicBezTo>
                  <a:pt x="270" y="630"/>
                  <a:pt x="278" y="623"/>
                  <a:pt x="284" y="613"/>
                </a:cubicBezTo>
                <a:cubicBezTo>
                  <a:pt x="290" y="612"/>
                  <a:pt x="293" y="607"/>
                  <a:pt x="298" y="604"/>
                </a:cubicBezTo>
                <a:cubicBezTo>
                  <a:pt x="298" y="596"/>
                  <a:pt x="306" y="597"/>
                  <a:pt x="310" y="592"/>
                </a:cubicBezTo>
                <a:cubicBezTo>
                  <a:pt x="313" y="588"/>
                  <a:pt x="318" y="585"/>
                  <a:pt x="321" y="581"/>
                </a:cubicBezTo>
                <a:cubicBezTo>
                  <a:pt x="328" y="579"/>
                  <a:pt x="326" y="570"/>
                  <a:pt x="335" y="571"/>
                </a:cubicBezTo>
                <a:cubicBezTo>
                  <a:pt x="338" y="566"/>
                  <a:pt x="341" y="562"/>
                  <a:pt x="346" y="560"/>
                </a:cubicBezTo>
                <a:cubicBezTo>
                  <a:pt x="347" y="553"/>
                  <a:pt x="359" y="556"/>
                  <a:pt x="361" y="551"/>
                </a:cubicBezTo>
                <a:cubicBezTo>
                  <a:pt x="350" y="549"/>
                  <a:pt x="343" y="552"/>
                  <a:pt x="341" y="560"/>
                </a:cubicBezTo>
                <a:cubicBezTo>
                  <a:pt x="337" y="566"/>
                  <a:pt x="325" y="564"/>
                  <a:pt x="324" y="572"/>
                </a:cubicBezTo>
                <a:cubicBezTo>
                  <a:pt x="311" y="579"/>
                  <a:pt x="302" y="591"/>
                  <a:pt x="289" y="599"/>
                </a:cubicBezTo>
                <a:cubicBezTo>
                  <a:pt x="285" y="604"/>
                  <a:pt x="278" y="606"/>
                  <a:pt x="275" y="614"/>
                </a:cubicBezTo>
                <a:cubicBezTo>
                  <a:pt x="269" y="618"/>
                  <a:pt x="264" y="623"/>
                  <a:pt x="258" y="629"/>
                </a:cubicBezTo>
                <a:cubicBezTo>
                  <a:pt x="258" y="633"/>
                  <a:pt x="251" y="631"/>
                  <a:pt x="253" y="637"/>
                </a:cubicBezTo>
                <a:cubicBezTo>
                  <a:pt x="248" y="637"/>
                  <a:pt x="245" y="640"/>
                  <a:pt x="244" y="643"/>
                </a:cubicBezTo>
                <a:cubicBezTo>
                  <a:pt x="237" y="647"/>
                  <a:pt x="235" y="655"/>
                  <a:pt x="227" y="658"/>
                </a:cubicBezTo>
                <a:cubicBezTo>
                  <a:pt x="226" y="662"/>
                  <a:pt x="224" y="664"/>
                  <a:pt x="219" y="664"/>
                </a:cubicBezTo>
                <a:cubicBezTo>
                  <a:pt x="219" y="669"/>
                  <a:pt x="218" y="673"/>
                  <a:pt x="216" y="676"/>
                </a:cubicBezTo>
                <a:cubicBezTo>
                  <a:pt x="209" y="679"/>
                  <a:pt x="203" y="685"/>
                  <a:pt x="202" y="694"/>
                </a:cubicBezTo>
                <a:cubicBezTo>
                  <a:pt x="196" y="698"/>
                  <a:pt x="191" y="703"/>
                  <a:pt x="188" y="709"/>
                </a:cubicBezTo>
                <a:cubicBezTo>
                  <a:pt x="187" y="718"/>
                  <a:pt x="177" y="719"/>
                  <a:pt x="177" y="729"/>
                </a:cubicBezTo>
                <a:cubicBezTo>
                  <a:pt x="166" y="738"/>
                  <a:pt x="161" y="754"/>
                  <a:pt x="152" y="765"/>
                </a:cubicBezTo>
                <a:cubicBezTo>
                  <a:pt x="146" y="779"/>
                  <a:pt x="135" y="788"/>
                  <a:pt x="132" y="806"/>
                </a:cubicBezTo>
                <a:cubicBezTo>
                  <a:pt x="121" y="807"/>
                  <a:pt x="126" y="822"/>
                  <a:pt x="115" y="824"/>
                </a:cubicBezTo>
                <a:cubicBezTo>
                  <a:pt x="114" y="834"/>
                  <a:pt x="105" y="838"/>
                  <a:pt x="102" y="847"/>
                </a:cubicBezTo>
                <a:cubicBezTo>
                  <a:pt x="97" y="854"/>
                  <a:pt x="91" y="860"/>
                  <a:pt x="88" y="868"/>
                </a:cubicBezTo>
                <a:cubicBezTo>
                  <a:pt x="86" y="872"/>
                  <a:pt x="83" y="875"/>
                  <a:pt x="82" y="880"/>
                </a:cubicBezTo>
                <a:cubicBezTo>
                  <a:pt x="74" y="879"/>
                  <a:pt x="80" y="891"/>
                  <a:pt x="71" y="889"/>
                </a:cubicBezTo>
                <a:cubicBezTo>
                  <a:pt x="70" y="899"/>
                  <a:pt x="64" y="905"/>
                  <a:pt x="60" y="912"/>
                </a:cubicBezTo>
                <a:cubicBezTo>
                  <a:pt x="61" y="919"/>
                  <a:pt x="51" y="915"/>
                  <a:pt x="51" y="921"/>
                </a:cubicBezTo>
                <a:cubicBezTo>
                  <a:pt x="52" y="928"/>
                  <a:pt x="47" y="930"/>
                  <a:pt x="43" y="933"/>
                </a:cubicBezTo>
                <a:cubicBezTo>
                  <a:pt x="43" y="944"/>
                  <a:pt x="31" y="945"/>
                  <a:pt x="29" y="953"/>
                </a:cubicBezTo>
                <a:cubicBezTo>
                  <a:pt x="26" y="956"/>
                  <a:pt x="28" y="964"/>
                  <a:pt x="20" y="962"/>
                </a:cubicBezTo>
                <a:cubicBezTo>
                  <a:pt x="21" y="970"/>
                  <a:pt x="16" y="971"/>
                  <a:pt x="15" y="977"/>
                </a:cubicBezTo>
                <a:cubicBezTo>
                  <a:pt x="9" y="980"/>
                  <a:pt x="5" y="985"/>
                  <a:pt x="0" y="989"/>
                </a:cubicBezTo>
                <a:cubicBezTo>
                  <a:pt x="0" y="1013"/>
                  <a:pt x="0" y="1013"/>
                  <a:pt x="0" y="1013"/>
                </a:cubicBezTo>
                <a:cubicBezTo>
                  <a:pt x="2" y="1010"/>
                  <a:pt x="5" y="1007"/>
                  <a:pt x="7" y="1003"/>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34" y="881"/>
                  <a:pt x="40" y="872"/>
                  <a:pt x="47" y="866"/>
                </a:cubicBezTo>
                <a:cubicBezTo>
                  <a:pt x="53" y="844"/>
                  <a:pt x="65" y="829"/>
                  <a:pt x="74" y="810"/>
                </a:cubicBezTo>
                <a:cubicBezTo>
                  <a:pt x="76" y="798"/>
                  <a:pt x="87" y="794"/>
                  <a:pt x="88" y="781"/>
                </a:cubicBezTo>
                <a:cubicBezTo>
                  <a:pt x="94" y="780"/>
                  <a:pt x="89" y="768"/>
                  <a:pt x="97" y="769"/>
                </a:cubicBezTo>
                <a:cubicBezTo>
                  <a:pt x="97" y="762"/>
                  <a:pt x="102" y="759"/>
                  <a:pt x="105" y="754"/>
                </a:cubicBezTo>
                <a:cubicBezTo>
                  <a:pt x="108" y="743"/>
                  <a:pt x="114" y="734"/>
                  <a:pt x="122" y="728"/>
                </a:cubicBezTo>
                <a:cubicBezTo>
                  <a:pt x="124" y="716"/>
                  <a:pt x="132" y="710"/>
                  <a:pt x="138" y="701"/>
                </a:cubicBezTo>
                <a:cubicBezTo>
                  <a:pt x="145" y="693"/>
                  <a:pt x="149" y="683"/>
                  <a:pt x="158" y="678"/>
                </a:cubicBezTo>
                <a:cubicBezTo>
                  <a:pt x="159" y="672"/>
                  <a:pt x="164" y="670"/>
                  <a:pt x="166" y="666"/>
                </a:cubicBezTo>
                <a:cubicBezTo>
                  <a:pt x="169" y="661"/>
                  <a:pt x="173" y="657"/>
                  <a:pt x="175" y="651"/>
                </a:cubicBezTo>
                <a:cubicBezTo>
                  <a:pt x="192" y="639"/>
                  <a:pt x="203" y="621"/>
                  <a:pt x="220" y="609"/>
                </a:cubicBezTo>
                <a:cubicBezTo>
                  <a:pt x="223" y="605"/>
                  <a:pt x="228" y="603"/>
                  <a:pt x="232" y="600"/>
                </a:cubicBezTo>
                <a:cubicBezTo>
                  <a:pt x="231" y="592"/>
                  <a:pt x="240" y="593"/>
                  <a:pt x="243" y="588"/>
                </a:cubicBezTo>
                <a:cubicBezTo>
                  <a:pt x="248" y="579"/>
                  <a:pt x="262" y="579"/>
                  <a:pt x="265" y="567"/>
                </a:cubicBezTo>
                <a:cubicBezTo>
                  <a:pt x="247" y="569"/>
                  <a:pt x="246" y="586"/>
                  <a:pt x="228" y="589"/>
                </a:cubicBezTo>
                <a:cubicBezTo>
                  <a:pt x="226" y="595"/>
                  <a:pt x="224" y="601"/>
                  <a:pt x="217" y="604"/>
                </a:cubicBezTo>
                <a:cubicBezTo>
                  <a:pt x="217" y="607"/>
                  <a:pt x="212" y="606"/>
                  <a:pt x="211" y="609"/>
                </a:cubicBezTo>
                <a:cubicBezTo>
                  <a:pt x="207" y="610"/>
                  <a:pt x="209" y="617"/>
                  <a:pt x="203" y="615"/>
                </a:cubicBezTo>
                <a:cubicBezTo>
                  <a:pt x="200" y="621"/>
                  <a:pt x="190" y="620"/>
                  <a:pt x="192" y="630"/>
                </a:cubicBezTo>
                <a:cubicBezTo>
                  <a:pt x="187" y="635"/>
                  <a:pt x="179" y="637"/>
                  <a:pt x="175" y="642"/>
                </a:cubicBezTo>
                <a:cubicBezTo>
                  <a:pt x="173" y="649"/>
                  <a:pt x="165" y="650"/>
                  <a:pt x="163" y="657"/>
                </a:cubicBezTo>
                <a:cubicBezTo>
                  <a:pt x="157" y="659"/>
                  <a:pt x="157" y="668"/>
                  <a:pt x="149" y="669"/>
                </a:cubicBezTo>
                <a:cubicBezTo>
                  <a:pt x="149" y="673"/>
                  <a:pt x="148" y="676"/>
                  <a:pt x="144" y="675"/>
                </a:cubicBezTo>
                <a:cubicBezTo>
                  <a:pt x="144" y="680"/>
                  <a:pt x="141" y="682"/>
                  <a:pt x="138" y="684"/>
                </a:cubicBezTo>
                <a:cubicBezTo>
                  <a:pt x="134" y="690"/>
                  <a:pt x="130" y="695"/>
                  <a:pt x="124" y="699"/>
                </a:cubicBezTo>
                <a:cubicBezTo>
                  <a:pt x="121" y="717"/>
                  <a:pt x="110" y="727"/>
                  <a:pt x="102" y="740"/>
                </a:cubicBezTo>
                <a:cubicBezTo>
                  <a:pt x="99" y="747"/>
                  <a:pt x="91" y="751"/>
                  <a:pt x="91" y="760"/>
                </a:cubicBezTo>
                <a:cubicBezTo>
                  <a:pt x="82" y="762"/>
                  <a:pt x="85" y="776"/>
                  <a:pt x="77" y="778"/>
                </a:cubicBezTo>
                <a:cubicBezTo>
                  <a:pt x="75" y="787"/>
                  <a:pt x="72" y="795"/>
                  <a:pt x="65" y="799"/>
                </a:cubicBezTo>
                <a:cubicBezTo>
                  <a:pt x="66" y="804"/>
                  <a:pt x="62" y="805"/>
                  <a:pt x="63" y="810"/>
                </a:cubicBezTo>
                <a:cubicBezTo>
                  <a:pt x="62" y="815"/>
                  <a:pt x="54" y="813"/>
                  <a:pt x="57" y="822"/>
                </a:cubicBezTo>
                <a:cubicBezTo>
                  <a:pt x="46" y="832"/>
                  <a:pt x="40" y="848"/>
                  <a:pt x="35" y="863"/>
                </a:cubicBezTo>
                <a:cubicBezTo>
                  <a:pt x="19" y="878"/>
                  <a:pt x="9" y="898"/>
                  <a:pt x="0" y="918"/>
                </a:cubicBezTo>
                <a:cubicBezTo>
                  <a:pt x="0" y="939"/>
                  <a:pt x="0" y="939"/>
                  <a:pt x="0" y="939"/>
                </a:cubicBezTo>
                <a:cubicBezTo>
                  <a:pt x="1" y="938"/>
                  <a:pt x="2" y="937"/>
                  <a:pt x="2" y="937"/>
                </a:cubicBezTo>
                <a:cubicBezTo>
                  <a:pt x="9" y="931"/>
                  <a:pt x="10" y="920"/>
                  <a:pt x="19" y="916"/>
                </a:cubicBezTo>
                <a:close/>
                <a:moveTo>
                  <a:pt x="101" y="952"/>
                </a:moveTo>
                <a:cubicBezTo>
                  <a:pt x="107" y="933"/>
                  <a:pt x="124" y="926"/>
                  <a:pt x="129" y="907"/>
                </a:cubicBezTo>
                <a:cubicBezTo>
                  <a:pt x="136" y="908"/>
                  <a:pt x="138" y="905"/>
                  <a:pt x="138" y="898"/>
                </a:cubicBezTo>
                <a:cubicBezTo>
                  <a:pt x="147" y="901"/>
                  <a:pt x="143" y="891"/>
                  <a:pt x="149" y="889"/>
                </a:cubicBezTo>
                <a:cubicBezTo>
                  <a:pt x="153" y="887"/>
                  <a:pt x="154" y="883"/>
                  <a:pt x="155" y="878"/>
                </a:cubicBezTo>
                <a:cubicBezTo>
                  <a:pt x="159" y="875"/>
                  <a:pt x="164" y="873"/>
                  <a:pt x="163" y="866"/>
                </a:cubicBezTo>
                <a:cubicBezTo>
                  <a:pt x="173" y="866"/>
                  <a:pt x="170" y="854"/>
                  <a:pt x="180" y="854"/>
                </a:cubicBezTo>
                <a:cubicBezTo>
                  <a:pt x="186" y="849"/>
                  <a:pt x="185" y="838"/>
                  <a:pt x="197" y="839"/>
                </a:cubicBezTo>
                <a:cubicBezTo>
                  <a:pt x="195" y="826"/>
                  <a:pt x="209" y="830"/>
                  <a:pt x="208" y="818"/>
                </a:cubicBezTo>
                <a:cubicBezTo>
                  <a:pt x="214" y="813"/>
                  <a:pt x="222" y="811"/>
                  <a:pt x="225" y="803"/>
                </a:cubicBezTo>
                <a:cubicBezTo>
                  <a:pt x="226" y="799"/>
                  <a:pt x="231" y="800"/>
                  <a:pt x="234" y="797"/>
                </a:cubicBezTo>
                <a:cubicBezTo>
                  <a:pt x="233" y="792"/>
                  <a:pt x="236" y="790"/>
                  <a:pt x="239" y="789"/>
                </a:cubicBezTo>
                <a:cubicBezTo>
                  <a:pt x="244" y="783"/>
                  <a:pt x="251" y="779"/>
                  <a:pt x="256" y="774"/>
                </a:cubicBezTo>
                <a:cubicBezTo>
                  <a:pt x="261" y="768"/>
                  <a:pt x="267" y="763"/>
                  <a:pt x="273" y="759"/>
                </a:cubicBezTo>
                <a:cubicBezTo>
                  <a:pt x="278" y="753"/>
                  <a:pt x="284" y="748"/>
                  <a:pt x="290" y="744"/>
                </a:cubicBezTo>
                <a:cubicBezTo>
                  <a:pt x="299" y="732"/>
                  <a:pt x="312" y="725"/>
                  <a:pt x="321" y="714"/>
                </a:cubicBezTo>
                <a:cubicBezTo>
                  <a:pt x="334" y="706"/>
                  <a:pt x="348" y="698"/>
                  <a:pt x="358" y="687"/>
                </a:cubicBezTo>
                <a:cubicBezTo>
                  <a:pt x="363" y="687"/>
                  <a:pt x="366" y="684"/>
                  <a:pt x="367" y="681"/>
                </a:cubicBezTo>
                <a:cubicBezTo>
                  <a:pt x="372" y="680"/>
                  <a:pt x="377" y="679"/>
                  <a:pt x="378" y="675"/>
                </a:cubicBezTo>
                <a:cubicBezTo>
                  <a:pt x="387" y="672"/>
                  <a:pt x="392" y="667"/>
                  <a:pt x="398" y="663"/>
                </a:cubicBezTo>
                <a:cubicBezTo>
                  <a:pt x="408" y="662"/>
                  <a:pt x="409" y="652"/>
                  <a:pt x="418" y="651"/>
                </a:cubicBezTo>
                <a:cubicBezTo>
                  <a:pt x="426" y="648"/>
                  <a:pt x="431" y="641"/>
                  <a:pt x="438" y="638"/>
                </a:cubicBezTo>
                <a:cubicBezTo>
                  <a:pt x="445" y="635"/>
                  <a:pt x="453" y="633"/>
                  <a:pt x="458" y="629"/>
                </a:cubicBezTo>
                <a:cubicBezTo>
                  <a:pt x="463" y="629"/>
                  <a:pt x="466" y="627"/>
                  <a:pt x="467" y="623"/>
                </a:cubicBezTo>
                <a:cubicBezTo>
                  <a:pt x="472" y="622"/>
                  <a:pt x="482" y="626"/>
                  <a:pt x="478" y="617"/>
                </a:cubicBezTo>
                <a:cubicBezTo>
                  <a:pt x="471" y="618"/>
                  <a:pt x="463" y="619"/>
                  <a:pt x="458" y="623"/>
                </a:cubicBezTo>
                <a:cubicBezTo>
                  <a:pt x="452" y="627"/>
                  <a:pt x="442" y="627"/>
                  <a:pt x="438" y="633"/>
                </a:cubicBezTo>
                <a:cubicBezTo>
                  <a:pt x="424" y="637"/>
                  <a:pt x="412" y="644"/>
                  <a:pt x="404" y="654"/>
                </a:cubicBezTo>
                <a:cubicBezTo>
                  <a:pt x="388" y="656"/>
                  <a:pt x="381" y="668"/>
                  <a:pt x="367" y="672"/>
                </a:cubicBezTo>
                <a:cubicBezTo>
                  <a:pt x="356" y="681"/>
                  <a:pt x="343" y="687"/>
                  <a:pt x="333" y="696"/>
                </a:cubicBezTo>
                <a:cubicBezTo>
                  <a:pt x="320" y="702"/>
                  <a:pt x="313" y="713"/>
                  <a:pt x="298" y="717"/>
                </a:cubicBezTo>
                <a:cubicBezTo>
                  <a:pt x="297" y="725"/>
                  <a:pt x="290" y="728"/>
                  <a:pt x="284" y="732"/>
                </a:cubicBezTo>
                <a:cubicBezTo>
                  <a:pt x="280" y="733"/>
                  <a:pt x="282" y="740"/>
                  <a:pt x="276" y="738"/>
                </a:cubicBezTo>
                <a:cubicBezTo>
                  <a:pt x="275" y="742"/>
                  <a:pt x="271" y="743"/>
                  <a:pt x="270" y="747"/>
                </a:cubicBezTo>
                <a:cubicBezTo>
                  <a:pt x="256" y="751"/>
                  <a:pt x="251" y="765"/>
                  <a:pt x="239" y="771"/>
                </a:cubicBezTo>
                <a:cubicBezTo>
                  <a:pt x="237" y="778"/>
                  <a:pt x="229" y="781"/>
                  <a:pt x="225" y="786"/>
                </a:cubicBezTo>
                <a:cubicBezTo>
                  <a:pt x="220" y="786"/>
                  <a:pt x="223" y="793"/>
                  <a:pt x="216" y="792"/>
                </a:cubicBezTo>
                <a:cubicBezTo>
                  <a:pt x="216" y="797"/>
                  <a:pt x="214" y="800"/>
                  <a:pt x="211" y="801"/>
                </a:cubicBezTo>
                <a:cubicBezTo>
                  <a:pt x="207" y="806"/>
                  <a:pt x="205" y="812"/>
                  <a:pt x="196" y="813"/>
                </a:cubicBezTo>
                <a:cubicBezTo>
                  <a:pt x="197" y="823"/>
                  <a:pt x="186" y="822"/>
                  <a:pt x="182" y="828"/>
                </a:cubicBezTo>
                <a:cubicBezTo>
                  <a:pt x="180" y="835"/>
                  <a:pt x="174" y="839"/>
                  <a:pt x="168" y="843"/>
                </a:cubicBezTo>
                <a:cubicBezTo>
                  <a:pt x="169" y="853"/>
                  <a:pt x="159" y="852"/>
                  <a:pt x="157" y="860"/>
                </a:cubicBezTo>
                <a:cubicBezTo>
                  <a:pt x="154" y="861"/>
                  <a:pt x="153" y="864"/>
                  <a:pt x="151" y="866"/>
                </a:cubicBezTo>
                <a:cubicBezTo>
                  <a:pt x="151" y="871"/>
                  <a:pt x="144" y="869"/>
                  <a:pt x="146" y="875"/>
                </a:cubicBezTo>
                <a:cubicBezTo>
                  <a:pt x="138" y="877"/>
                  <a:pt x="134" y="882"/>
                  <a:pt x="132" y="890"/>
                </a:cubicBezTo>
                <a:cubicBezTo>
                  <a:pt x="128" y="889"/>
                  <a:pt x="130" y="894"/>
                  <a:pt x="129" y="896"/>
                </a:cubicBezTo>
                <a:cubicBezTo>
                  <a:pt x="128" y="897"/>
                  <a:pt x="124" y="895"/>
                  <a:pt x="123" y="896"/>
                </a:cubicBezTo>
                <a:cubicBezTo>
                  <a:pt x="121" y="898"/>
                  <a:pt x="120" y="902"/>
                  <a:pt x="118" y="905"/>
                </a:cubicBezTo>
                <a:cubicBezTo>
                  <a:pt x="112" y="909"/>
                  <a:pt x="111" y="917"/>
                  <a:pt x="103" y="920"/>
                </a:cubicBezTo>
                <a:cubicBezTo>
                  <a:pt x="104" y="928"/>
                  <a:pt x="98" y="932"/>
                  <a:pt x="92" y="934"/>
                </a:cubicBezTo>
                <a:cubicBezTo>
                  <a:pt x="93" y="945"/>
                  <a:pt x="83" y="944"/>
                  <a:pt x="81" y="952"/>
                </a:cubicBezTo>
                <a:cubicBezTo>
                  <a:pt x="76" y="957"/>
                  <a:pt x="75" y="966"/>
                  <a:pt x="67" y="967"/>
                </a:cubicBezTo>
                <a:cubicBezTo>
                  <a:pt x="62" y="972"/>
                  <a:pt x="61" y="980"/>
                  <a:pt x="53" y="982"/>
                </a:cubicBezTo>
                <a:cubicBezTo>
                  <a:pt x="50" y="988"/>
                  <a:pt x="48" y="994"/>
                  <a:pt x="42" y="997"/>
                </a:cubicBezTo>
                <a:cubicBezTo>
                  <a:pt x="36" y="1001"/>
                  <a:pt x="35" y="1009"/>
                  <a:pt x="27" y="1011"/>
                </a:cubicBezTo>
                <a:cubicBezTo>
                  <a:pt x="19" y="1020"/>
                  <a:pt x="10" y="1027"/>
                  <a:pt x="0" y="1035"/>
                </a:cubicBezTo>
                <a:cubicBezTo>
                  <a:pt x="0" y="1049"/>
                  <a:pt x="0" y="1049"/>
                  <a:pt x="0" y="1049"/>
                </a:cubicBezTo>
                <a:cubicBezTo>
                  <a:pt x="10" y="1042"/>
                  <a:pt x="20" y="1035"/>
                  <a:pt x="31" y="1029"/>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23" y="125"/>
                  <a:pt x="2729" y="133"/>
                  <a:pt x="2725" y="136"/>
                </a:cubicBezTo>
                <a:cubicBezTo>
                  <a:pt x="2716" y="139"/>
                  <a:pt x="2717" y="149"/>
                  <a:pt x="2711" y="154"/>
                </a:cubicBezTo>
                <a:cubicBezTo>
                  <a:pt x="2709" y="162"/>
                  <a:pt x="2703" y="166"/>
                  <a:pt x="2703" y="176"/>
                </a:cubicBezTo>
                <a:cubicBezTo>
                  <a:pt x="2695" y="179"/>
                  <a:pt x="2698" y="190"/>
                  <a:pt x="2693" y="196"/>
                </a:cubicBezTo>
                <a:cubicBezTo>
                  <a:pt x="2692" y="199"/>
                  <a:pt x="2691" y="203"/>
                  <a:pt x="2689" y="205"/>
                </a:cubicBezTo>
                <a:cubicBezTo>
                  <a:pt x="2684" y="207"/>
                  <a:pt x="2689" y="215"/>
                  <a:pt x="2685" y="218"/>
                </a:cubicBezTo>
                <a:cubicBezTo>
                  <a:pt x="2680" y="223"/>
                  <a:pt x="2678" y="231"/>
                  <a:pt x="2675" y="238"/>
                </a:cubicBezTo>
                <a:cubicBezTo>
                  <a:pt x="2680" y="250"/>
                  <a:pt x="2666" y="250"/>
                  <a:pt x="2667" y="260"/>
                </a:cubicBezTo>
                <a:cubicBezTo>
                  <a:pt x="2667" y="269"/>
                  <a:pt x="2658" y="272"/>
                  <a:pt x="2663" y="284"/>
                </a:cubicBezTo>
                <a:cubicBezTo>
                  <a:pt x="2655" y="288"/>
                  <a:pt x="2658" y="299"/>
                  <a:pt x="2652" y="304"/>
                </a:cubicBezTo>
                <a:cubicBezTo>
                  <a:pt x="2654" y="314"/>
                  <a:pt x="2647" y="319"/>
                  <a:pt x="2648" y="329"/>
                </a:cubicBezTo>
                <a:cubicBezTo>
                  <a:pt x="2644" y="335"/>
                  <a:pt x="2647" y="346"/>
                  <a:pt x="2641" y="351"/>
                </a:cubicBezTo>
                <a:cubicBezTo>
                  <a:pt x="2642" y="356"/>
                  <a:pt x="2642" y="360"/>
                  <a:pt x="2641" y="363"/>
                </a:cubicBezTo>
                <a:cubicBezTo>
                  <a:pt x="2637" y="365"/>
                  <a:pt x="2642" y="374"/>
                  <a:pt x="2637" y="375"/>
                </a:cubicBezTo>
                <a:cubicBezTo>
                  <a:pt x="2639" y="382"/>
                  <a:pt x="2639" y="386"/>
                  <a:pt x="2637" y="390"/>
                </a:cubicBezTo>
                <a:cubicBezTo>
                  <a:pt x="2634" y="393"/>
                  <a:pt x="2639" y="401"/>
                  <a:pt x="2634" y="403"/>
                </a:cubicBezTo>
                <a:cubicBezTo>
                  <a:pt x="2635" y="410"/>
                  <a:pt x="2637" y="416"/>
                  <a:pt x="2634" y="420"/>
                </a:cubicBezTo>
                <a:cubicBezTo>
                  <a:pt x="2637" y="425"/>
                  <a:pt x="2634" y="438"/>
                  <a:pt x="2641" y="437"/>
                </a:cubicBezTo>
                <a:cubicBezTo>
                  <a:pt x="2641" y="421"/>
                  <a:pt x="2639" y="404"/>
                  <a:pt x="2647" y="394"/>
                </a:cubicBezTo>
                <a:cubicBezTo>
                  <a:pt x="2644" y="384"/>
                  <a:pt x="2649" y="379"/>
                  <a:pt x="2648" y="370"/>
                </a:cubicBezTo>
                <a:cubicBezTo>
                  <a:pt x="2651" y="364"/>
                  <a:pt x="2648" y="354"/>
                  <a:pt x="2652" y="349"/>
                </a:cubicBezTo>
                <a:cubicBezTo>
                  <a:pt x="2657" y="320"/>
                  <a:pt x="2670" y="296"/>
                  <a:pt x="2675" y="267"/>
                </a:cubicBezTo>
                <a:cubicBezTo>
                  <a:pt x="2687" y="244"/>
                  <a:pt x="2694" y="216"/>
                  <a:pt x="2707" y="193"/>
                </a:cubicBezTo>
                <a:cubicBezTo>
                  <a:pt x="2709" y="187"/>
                  <a:pt x="2709" y="180"/>
                  <a:pt x="2715" y="176"/>
                </a:cubicBezTo>
                <a:cubicBezTo>
                  <a:pt x="2719" y="170"/>
                  <a:pt x="2718" y="162"/>
                  <a:pt x="2723" y="157"/>
                </a:cubicBezTo>
                <a:cubicBezTo>
                  <a:pt x="2726" y="142"/>
                  <a:pt x="2740" y="135"/>
                  <a:pt x="2739" y="118"/>
                </a:cubicBezTo>
                <a:cubicBezTo>
                  <a:pt x="2743" y="114"/>
                  <a:pt x="2749" y="110"/>
                  <a:pt x="2748" y="102"/>
                </a:cubicBezTo>
                <a:cubicBezTo>
                  <a:pt x="2757" y="100"/>
                  <a:pt x="2753" y="89"/>
                  <a:pt x="2759" y="85"/>
                </a:cubicBezTo>
                <a:cubicBezTo>
                  <a:pt x="2760" y="81"/>
                  <a:pt x="2762" y="78"/>
                  <a:pt x="2766" y="77"/>
                </a:cubicBezTo>
                <a:cubicBezTo>
                  <a:pt x="2765" y="72"/>
                  <a:pt x="2767" y="70"/>
                  <a:pt x="2770" y="68"/>
                </a:cubicBezTo>
                <a:cubicBezTo>
                  <a:pt x="2768" y="58"/>
                  <a:pt x="2778" y="56"/>
                  <a:pt x="2778" y="48"/>
                </a:cubicBezTo>
                <a:cubicBezTo>
                  <a:pt x="2787" y="32"/>
                  <a:pt x="2797" y="17"/>
                  <a:pt x="2806" y="1"/>
                </a:cubicBezTo>
                <a:cubicBezTo>
                  <a:pt x="2795" y="1"/>
                  <a:pt x="2795" y="1"/>
                  <a:pt x="2795" y="1"/>
                </a:cubicBezTo>
                <a:cubicBezTo>
                  <a:pt x="2794" y="4"/>
                  <a:pt x="2794" y="8"/>
                  <a:pt x="2791" y="10"/>
                </a:cubicBezTo>
                <a:cubicBezTo>
                  <a:pt x="2787" y="14"/>
                  <a:pt x="2784" y="18"/>
                  <a:pt x="2782" y="24"/>
                </a:cubicBezTo>
                <a:cubicBezTo>
                  <a:pt x="2777" y="34"/>
                  <a:pt x="2773" y="46"/>
                  <a:pt x="2761" y="52"/>
                </a:cubicBezTo>
                <a:cubicBezTo>
                  <a:pt x="2760" y="69"/>
                  <a:pt x="2748" y="79"/>
                  <a:pt x="2743" y="94"/>
                </a:cubicBezTo>
                <a:cubicBezTo>
                  <a:pt x="2739" y="100"/>
                  <a:pt x="2739" y="109"/>
                  <a:pt x="2732" y="114"/>
                </a:cubicBezTo>
                <a:close/>
                <a:moveTo>
                  <a:pt x="2792" y="99"/>
                </a:moveTo>
                <a:cubicBezTo>
                  <a:pt x="2784" y="104"/>
                  <a:pt x="2782" y="114"/>
                  <a:pt x="2778" y="122"/>
                </a:cubicBezTo>
                <a:cubicBezTo>
                  <a:pt x="2773" y="129"/>
                  <a:pt x="2769" y="137"/>
                  <a:pt x="2765" y="146"/>
                </a:cubicBezTo>
                <a:cubicBezTo>
                  <a:pt x="2762" y="154"/>
                  <a:pt x="2761" y="164"/>
                  <a:pt x="2756" y="171"/>
                </a:cubicBezTo>
                <a:cubicBezTo>
                  <a:pt x="2752" y="174"/>
                  <a:pt x="2748" y="177"/>
                  <a:pt x="2750" y="184"/>
                </a:cubicBezTo>
                <a:cubicBezTo>
                  <a:pt x="2742" y="185"/>
                  <a:pt x="2743" y="192"/>
                  <a:pt x="2743" y="197"/>
                </a:cubicBezTo>
                <a:cubicBezTo>
                  <a:pt x="2737" y="203"/>
                  <a:pt x="2732" y="211"/>
                  <a:pt x="2730" y="221"/>
                </a:cubicBezTo>
                <a:cubicBezTo>
                  <a:pt x="2728" y="230"/>
                  <a:pt x="2720" y="235"/>
                  <a:pt x="2721" y="246"/>
                </a:cubicBezTo>
                <a:cubicBezTo>
                  <a:pt x="2713" y="252"/>
                  <a:pt x="2715" y="264"/>
                  <a:pt x="2708" y="270"/>
                </a:cubicBezTo>
                <a:cubicBezTo>
                  <a:pt x="2707" y="281"/>
                  <a:pt x="2700" y="288"/>
                  <a:pt x="2702" y="300"/>
                </a:cubicBezTo>
                <a:cubicBezTo>
                  <a:pt x="2696" y="307"/>
                  <a:pt x="2692" y="315"/>
                  <a:pt x="2692" y="326"/>
                </a:cubicBezTo>
                <a:cubicBezTo>
                  <a:pt x="2688" y="334"/>
                  <a:pt x="2680" y="339"/>
                  <a:pt x="2683" y="351"/>
                </a:cubicBezTo>
                <a:cubicBezTo>
                  <a:pt x="2679" y="354"/>
                  <a:pt x="2678" y="359"/>
                  <a:pt x="2679" y="364"/>
                </a:cubicBezTo>
                <a:cubicBezTo>
                  <a:pt x="2671" y="365"/>
                  <a:pt x="2673" y="371"/>
                  <a:pt x="2673" y="377"/>
                </a:cubicBezTo>
                <a:cubicBezTo>
                  <a:pt x="2667" y="385"/>
                  <a:pt x="2666" y="396"/>
                  <a:pt x="2660" y="403"/>
                </a:cubicBezTo>
                <a:cubicBezTo>
                  <a:pt x="2663" y="410"/>
                  <a:pt x="2662" y="414"/>
                  <a:pt x="2657" y="416"/>
                </a:cubicBezTo>
                <a:cubicBezTo>
                  <a:pt x="2656" y="421"/>
                  <a:pt x="2658" y="428"/>
                  <a:pt x="2654" y="431"/>
                </a:cubicBezTo>
                <a:cubicBezTo>
                  <a:pt x="2651" y="440"/>
                  <a:pt x="2650" y="449"/>
                  <a:pt x="2648" y="459"/>
                </a:cubicBezTo>
                <a:cubicBezTo>
                  <a:pt x="2645" y="479"/>
                  <a:pt x="2647" y="503"/>
                  <a:pt x="2646" y="524"/>
                </a:cubicBezTo>
                <a:cubicBezTo>
                  <a:pt x="2647" y="531"/>
                  <a:pt x="2649" y="535"/>
                  <a:pt x="2652" y="538"/>
                </a:cubicBezTo>
                <a:cubicBezTo>
                  <a:pt x="2652" y="543"/>
                  <a:pt x="2644" y="542"/>
                  <a:pt x="2649" y="550"/>
                </a:cubicBezTo>
                <a:cubicBezTo>
                  <a:pt x="2653" y="550"/>
                  <a:pt x="2655" y="548"/>
                  <a:pt x="2657" y="546"/>
                </a:cubicBezTo>
                <a:cubicBezTo>
                  <a:pt x="2656" y="543"/>
                  <a:pt x="2655" y="540"/>
                  <a:pt x="2655" y="537"/>
                </a:cubicBezTo>
                <a:cubicBezTo>
                  <a:pt x="2652" y="521"/>
                  <a:pt x="2657" y="511"/>
                  <a:pt x="2652" y="494"/>
                </a:cubicBezTo>
                <a:cubicBezTo>
                  <a:pt x="2660" y="480"/>
                  <a:pt x="2659" y="460"/>
                  <a:pt x="2659" y="442"/>
                </a:cubicBezTo>
                <a:cubicBezTo>
                  <a:pt x="2666" y="437"/>
                  <a:pt x="2662" y="424"/>
                  <a:pt x="2670" y="419"/>
                </a:cubicBezTo>
                <a:cubicBezTo>
                  <a:pt x="2669" y="409"/>
                  <a:pt x="2674" y="402"/>
                  <a:pt x="2676" y="394"/>
                </a:cubicBezTo>
                <a:cubicBezTo>
                  <a:pt x="2682" y="393"/>
                  <a:pt x="2676" y="384"/>
                  <a:pt x="2680" y="382"/>
                </a:cubicBezTo>
                <a:cubicBezTo>
                  <a:pt x="2686" y="381"/>
                  <a:pt x="2681" y="373"/>
                  <a:pt x="2687" y="371"/>
                </a:cubicBezTo>
                <a:cubicBezTo>
                  <a:pt x="2688" y="362"/>
                  <a:pt x="2690" y="352"/>
                  <a:pt x="2696" y="346"/>
                </a:cubicBezTo>
                <a:cubicBezTo>
                  <a:pt x="2696" y="336"/>
                  <a:pt x="2702" y="330"/>
                  <a:pt x="2703" y="321"/>
                </a:cubicBezTo>
                <a:cubicBezTo>
                  <a:pt x="2709" y="315"/>
                  <a:pt x="2708" y="304"/>
                  <a:pt x="2713" y="298"/>
                </a:cubicBezTo>
                <a:cubicBezTo>
                  <a:pt x="2708" y="285"/>
                  <a:pt x="2724" y="285"/>
                  <a:pt x="2717" y="271"/>
                </a:cubicBezTo>
                <a:cubicBezTo>
                  <a:pt x="2723" y="270"/>
                  <a:pt x="2718" y="262"/>
                  <a:pt x="2723" y="260"/>
                </a:cubicBezTo>
                <a:cubicBezTo>
                  <a:pt x="2727" y="257"/>
                  <a:pt x="2726" y="250"/>
                  <a:pt x="2726" y="245"/>
                </a:cubicBezTo>
                <a:cubicBezTo>
                  <a:pt x="2732" y="245"/>
                  <a:pt x="2731" y="240"/>
                  <a:pt x="2734" y="238"/>
                </a:cubicBezTo>
                <a:cubicBezTo>
                  <a:pt x="2733" y="232"/>
                  <a:pt x="2741" y="232"/>
                  <a:pt x="2737" y="225"/>
                </a:cubicBezTo>
                <a:cubicBezTo>
                  <a:pt x="2745" y="221"/>
                  <a:pt x="2744" y="210"/>
                  <a:pt x="2751" y="205"/>
                </a:cubicBezTo>
                <a:cubicBezTo>
                  <a:pt x="2752" y="196"/>
                  <a:pt x="2759" y="191"/>
                  <a:pt x="2761" y="182"/>
                </a:cubicBezTo>
                <a:cubicBezTo>
                  <a:pt x="2760" y="176"/>
                  <a:pt x="2768" y="177"/>
                  <a:pt x="2764" y="169"/>
                </a:cubicBezTo>
                <a:cubicBezTo>
                  <a:pt x="2762" y="163"/>
                  <a:pt x="2778" y="168"/>
                  <a:pt x="2771" y="159"/>
                </a:cubicBezTo>
                <a:cubicBezTo>
                  <a:pt x="2774" y="157"/>
                  <a:pt x="2776" y="154"/>
                  <a:pt x="2775" y="150"/>
                </a:cubicBezTo>
                <a:cubicBezTo>
                  <a:pt x="2773" y="143"/>
                  <a:pt x="2783" y="145"/>
                  <a:pt x="2782" y="139"/>
                </a:cubicBezTo>
                <a:cubicBezTo>
                  <a:pt x="2784" y="131"/>
                  <a:pt x="2792" y="126"/>
                  <a:pt x="2792" y="117"/>
                </a:cubicBezTo>
                <a:cubicBezTo>
                  <a:pt x="2801" y="103"/>
                  <a:pt x="2807" y="87"/>
                  <a:pt x="2816" y="73"/>
                </a:cubicBezTo>
                <a:cubicBezTo>
                  <a:pt x="2820" y="72"/>
                  <a:pt x="2818" y="66"/>
                  <a:pt x="2820" y="64"/>
                </a:cubicBezTo>
                <a:cubicBezTo>
                  <a:pt x="2824" y="61"/>
                  <a:pt x="2826" y="58"/>
                  <a:pt x="2827" y="53"/>
                </a:cubicBezTo>
                <a:cubicBezTo>
                  <a:pt x="2831" y="46"/>
                  <a:pt x="2832" y="37"/>
                  <a:pt x="2840" y="33"/>
                </a:cubicBezTo>
                <a:cubicBezTo>
                  <a:pt x="2837" y="21"/>
                  <a:pt x="2849" y="19"/>
                  <a:pt x="2847" y="8"/>
                </a:cubicBezTo>
                <a:cubicBezTo>
                  <a:pt x="2852" y="7"/>
                  <a:pt x="2854" y="4"/>
                  <a:pt x="2855" y="1"/>
                </a:cubicBezTo>
                <a:cubicBezTo>
                  <a:pt x="2840" y="1"/>
                  <a:pt x="2840" y="1"/>
                  <a:pt x="2840" y="1"/>
                </a:cubicBezTo>
                <a:cubicBezTo>
                  <a:pt x="2838" y="10"/>
                  <a:pt x="2830" y="15"/>
                  <a:pt x="2830" y="26"/>
                </a:cubicBezTo>
                <a:cubicBezTo>
                  <a:pt x="2819" y="29"/>
                  <a:pt x="2828" y="46"/>
                  <a:pt x="2814" y="47"/>
                </a:cubicBezTo>
                <a:cubicBezTo>
                  <a:pt x="2814" y="58"/>
                  <a:pt x="2806" y="63"/>
                  <a:pt x="2804" y="73"/>
                </a:cubicBezTo>
                <a:cubicBezTo>
                  <a:pt x="2797" y="80"/>
                  <a:pt x="2791" y="87"/>
                  <a:pt x="2792" y="99"/>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90" y="1110"/>
                  <a:pt x="99" y="1106"/>
                  <a:pt x="100" y="1111"/>
                </a:cubicBezTo>
                <a:cubicBezTo>
                  <a:pt x="119" y="1114"/>
                  <a:pt x="126" y="1129"/>
                  <a:pt x="149" y="1127"/>
                </a:cubicBezTo>
                <a:cubicBezTo>
                  <a:pt x="152" y="1133"/>
                  <a:pt x="158" y="1136"/>
                  <a:pt x="167" y="1136"/>
                </a:cubicBezTo>
                <a:cubicBezTo>
                  <a:pt x="171" y="1141"/>
                  <a:pt x="177" y="1145"/>
                  <a:pt x="185" y="1147"/>
                </a:cubicBezTo>
                <a:cubicBezTo>
                  <a:pt x="196" y="1155"/>
                  <a:pt x="210" y="1160"/>
                  <a:pt x="223" y="1166"/>
                </a:cubicBezTo>
                <a:cubicBezTo>
                  <a:pt x="227" y="1170"/>
                  <a:pt x="234" y="1172"/>
                  <a:pt x="240" y="1174"/>
                </a:cubicBezTo>
                <a:cubicBezTo>
                  <a:pt x="251" y="1173"/>
                  <a:pt x="251" y="1183"/>
                  <a:pt x="261" y="1182"/>
                </a:cubicBezTo>
                <a:cubicBezTo>
                  <a:pt x="273" y="1190"/>
                  <a:pt x="285" y="1196"/>
                  <a:pt x="296" y="1205"/>
                </a:cubicBezTo>
                <a:cubicBezTo>
                  <a:pt x="321" y="1207"/>
                  <a:pt x="340" y="1214"/>
                  <a:pt x="358" y="1223"/>
                </a:cubicBezTo>
                <a:cubicBezTo>
                  <a:pt x="367" y="1228"/>
                  <a:pt x="379" y="1229"/>
                  <a:pt x="387" y="1234"/>
                </a:cubicBezTo>
                <a:cubicBezTo>
                  <a:pt x="388" y="1227"/>
                  <a:pt x="395" y="1237"/>
                  <a:pt x="399" y="1237"/>
                </a:cubicBezTo>
                <a:cubicBezTo>
                  <a:pt x="404" y="1238"/>
                  <a:pt x="411" y="1238"/>
                  <a:pt x="413" y="1242"/>
                </a:cubicBezTo>
                <a:cubicBezTo>
                  <a:pt x="417" y="1244"/>
                  <a:pt x="428" y="1239"/>
                  <a:pt x="428" y="1245"/>
                </a:cubicBezTo>
                <a:cubicBezTo>
                  <a:pt x="432" y="1246"/>
                  <a:pt x="443" y="1241"/>
                  <a:pt x="442" y="1247"/>
                </a:cubicBezTo>
                <a:cubicBezTo>
                  <a:pt x="447" y="1249"/>
                  <a:pt x="457" y="1244"/>
                  <a:pt x="457" y="1250"/>
                </a:cubicBezTo>
                <a:cubicBezTo>
                  <a:pt x="462" y="1251"/>
                  <a:pt x="474" y="1246"/>
                  <a:pt x="474" y="1252"/>
                </a:cubicBezTo>
                <a:cubicBezTo>
                  <a:pt x="488" y="1250"/>
                  <a:pt x="493" y="1257"/>
                  <a:pt x="506" y="1254"/>
                </a:cubicBezTo>
                <a:cubicBezTo>
                  <a:pt x="517" y="1256"/>
                  <a:pt x="529" y="1259"/>
                  <a:pt x="535" y="1251"/>
                </a:cubicBezTo>
                <a:cubicBezTo>
                  <a:pt x="489" y="1249"/>
                  <a:pt x="448" y="1241"/>
                  <a:pt x="410" y="1231"/>
                </a:cubicBezTo>
                <a:cubicBezTo>
                  <a:pt x="391" y="1226"/>
                  <a:pt x="371" y="1221"/>
                  <a:pt x="354" y="1212"/>
                </a:cubicBezTo>
                <a:cubicBezTo>
                  <a:pt x="336" y="1206"/>
                  <a:pt x="322" y="1195"/>
                  <a:pt x="299" y="1193"/>
                </a:cubicBezTo>
                <a:cubicBezTo>
                  <a:pt x="295" y="1188"/>
                  <a:pt x="287" y="1187"/>
                  <a:pt x="284" y="1182"/>
                </a:cubicBezTo>
                <a:cubicBezTo>
                  <a:pt x="280" y="1182"/>
                  <a:pt x="274" y="1182"/>
                  <a:pt x="275" y="1176"/>
                </a:cubicBezTo>
                <a:cubicBezTo>
                  <a:pt x="271" y="1176"/>
                  <a:pt x="265" y="1177"/>
                  <a:pt x="266" y="1171"/>
                </a:cubicBezTo>
                <a:cubicBezTo>
                  <a:pt x="252" y="1171"/>
                  <a:pt x="246" y="1162"/>
                  <a:pt x="234" y="1160"/>
                </a:cubicBezTo>
                <a:cubicBezTo>
                  <a:pt x="227" y="1152"/>
                  <a:pt x="212" y="1151"/>
                  <a:pt x="205" y="1143"/>
                </a:cubicBezTo>
                <a:cubicBezTo>
                  <a:pt x="194" y="1139"/>
                  <a:pt x="185" y="1135"/>
                  <a:pt x="175" y="1130"/>
                </a:cubicBezTo>
                <a:cubicBezTo>
                  <a:pt x="165" y="1125"/>
                  <a:pt x="155" y="1119"/>
                  <a:pt x="146" y="1113"/>
                </a:cubicBezTo>
                <a:cubicBezTo>
                  <a:pt x="134" y="1111"/>
                  <a:pt x="123" y="1107"/>
                  <a:pt x="114" y="1102"/>
                </a:cubicBezTo>
                <a:cubicBezTo>
                  <a:pt x="105" y="1104"/>
                  <a:pt x="108" y="1094"/>
                  <a:pt x="99" y="1097"/>
                </a:cubicBezTo>
                <a:cubicBezTo>
                  <a:pt x="98" y="1090"/>
                  <a:pt x="83" y="1097"/>
                  <a:pt x="84" y="1088"/>
                </a:cubicBezTo>
                <a:cubicBezTo>
                  <a:pt x="72" y="1090"/>
                  <a:pt x="63" y="1087"/>
                  <a:pt x="55" y="1083"/>
                </a:cubicBezTo>
                <a:cubicBezTo>
                  <a:pt x="50" y="1083"/>
                  <a:pt x="46" y="1082"/>
                  <a:pt x="44" y="1078"/>
                </a:cubicBezTo>
                <a:cubicBezTo>
                  <a:pt x="36" y="1078"/>
                  <a:pt x="35" y="1084"/>
                  <a:pt x="32" y="1075"/>
                </a:cubicBezTo>
                <a:cubicBezTo>
                  <a:pt x="42" y="1072"/>
                  <a:pt x="48" y="1080"/>
                  <a:pt x="52" y="1075"/>
                </a:cubicBezTo>
                <a:cubicBezTo>
                  <a:pt x="93" y="1083"/>
                  <a:pt x="131" y="1095"/>
                  <a:pt x="166" y="1109"/>
                </a:cubicBezTo>
                <a:cubicBezTo>
                  <a:pt x="175" y="1113"/>
                  <a:pt x="186" y="1114"/>
                  <a:pt x="193" y="1120"/>
                </a:cubicBezTo>
                <a:cubicBezTo>
                  <a:pt x="200" y="1119"/>
                  <a:pt x="199" y="1125"/>
                  <a:pt x="207" y="1123"/>
                </a:cubicBezTo>
                <a:cubicBezTo>
                  <a:pt x="213" y="1124"/>
                  <a:pt x="213" y="1131"/>
                  <a:pt x="222" y="1128"/>
                </a:cubicBezTo>
                <a:cubicBezTo>
                  <a:pt x="237" y="1139"/>
                  <a:pt x="256" y="1146"/>
                  <a:pt x="275" y="1153"/>
                </a:cubicBezTo>
                <a:cubicBezTo>
                  <a:pt x="288" y="1165"/>
                  <a:pt x="311" y="1166"/>
                  <a:pt x="325" y="1178"/>
                </a:cubicBezTo>
                <a:cubicBezTo>
                  <a:pt x="338" y="1176"/>
                  <a:pt x="340" y="1187"/>
                  <a:pt x="354" y="1186"/>
                </a:cubicBezTo>
                <a:cubicBezTo>
                  <a:pt x="359" y="1193"/>
                  <a:pt x="374" y="1190"/>
                  <a:pt x="380" y="1197"/>
                </a:cubicBezTo>
                <a:cubicBezTo>
                  <a:pt x="401" y="1201"/>
                  <a:pt x="415" y="1212"/>
                  <a:pt x="436" y="1216"/>
                </a:cubicBezTo>
                <a:cubicBezTo>
                  <a:pt x="440" y="1224"/>
                  <a:pt x="457" y="1219"/>
                  <a:pt x="462" y="1227"/>
                </a:cubicBezTo>
                <a:cubicBezTo>
                  <a:pt x="476" y="1226"/>
                  <a:pt x="485" y="1230"/>
                  <a:pt x="497" y="1231"/>
                </a:cubicBezTo>
                <a:cubicBezTo>
                  <a:pt x="516" y="1231"/>
                  <a:pt x="536" y="1230"/>
                  <a:pt x="555" y="1230"/>
                </a:cubicBezTo>
                <a:cubicBezTo>
                  <a:pt x="557" y="1225"/>
                  <a:pt x="569" y="1230"/>
                  <a:pt x="569" y="1224"/>
                </a:cubicBezTo>
                <a:cubicBezTo>
                  <a:pt x="541" y="1227"/>
                  <a:pt x="521" y="1221"/>
                  <a:pt x="494" y="1223"/>
                </a:cubicBezTo>
                <a:cubicBezTo>
                  <a:pt x="477" y="1220"/>
                  <a:pt x="465" y="1212"/>
                  <a:pt x="444" y="1213"/>
                </a:cubicBezTo>
                <a:cubicBezTo>
                  <a:pt x="440" y="1206"/>
                  <a:pt x="429" y="1207"/>
                  <a:pt x="424" y="1201"/>
                </a:cubicBezTo>
                <a:cubicBezTo>
                  <a:pt x="410" y="1204"/>
                  <a:pt x="411" y="1191"/>
                  <a:pt x="397" y="1193"/>
                </a:cubicBezTo>
                <a:cubicBezTo>
                  <a:pt x="392" y="1188"/>
                  <a:pt x="381" y="1189"/>
                  <a:pt x="377" y="1182"/>
                </a:cubicBezTo>
                <a:cubicBezTo>
                  <a:pt x="366" y="1182"/>
                  <a:pt x="359" y="1178"/>
                  <a:pt x="351" y="1174"/>
                </a:cubicBezTo>
                <a:cubicBezTo>
                  <a:pt x="336" y="1166"/>
                  <a:pt x="317" y="1164"/>
                  <a:pt x="304" y="1155"/>
                </a:cubicBezTo>
                <a:cubicBezTo>
                  <a:pt x="295" y="1154"/>
                  <a:pt x="291" y="1147"/>
                  <a:pt x="280" y="1147"/>
                </a:cubicBezTo>
                <a:cubicBezTo>
                  <a:pt x="275" y="1141"/>
                  <a:pt x="269" y="1135"/>
                  <a:pt x="257" y="1136"/>
                </a:cubicBezTo>
                <a:cubicBezTo>
                  <a:pt x="252" y="1130"/>
                  <a:pt x="243" y="1129"/>
                  <a:pt x="236" y="1125"/>
                </a:cubicBezTo>
                <a:cubicBezTo>
                  <a:pt x="236" y="1120"/>
                  <a:pt x="226" y="1124"/>
                  <a:pt x="225" y="1120"/>
                </a:cubicBezTo>
                <a:cubicBezTo>
                  <a:pt x="219" y="1120"/>
                  <a:pt x="221" y="1112"/>
                  <a:pt x="213" y="1114"/>
                </a:cubicBezTo>
                <a:cubicBezTo>
                  <a:pt x="203" y="1113"/>
                  <a:pt x="200" y="1105"/>
                  <a:pt x="189" y="1106"/>
                </a:cubicBezTo>
                <a:cubicBezTo>
                  <a:pt x="183" y="1101"/>
                  <a:pt x="171" y="1102"/>
                  <a:pt x="166" y="1095"/>
                </a:cubicBezTo>
                <a:cubicBezTo>
                  <a:pt x="148" y="1090"/>
                  <a:pt x="134" y="1083"/>
                  <a:pt x="116" y="1079"/>
                </a:cubicBezTo>
                <a:cubicBezTo>
                  <a:pt x="118" y="1071"/>
                  <a:pt x="103" y="1081"/>
                  <a:pt x="104" y="1073"/>
                </a:cubicBezTo>
                <a:cubicBezTo>
                  <a:pt x="97" y="1075"/>
                  <a:pt x="98" y="1068"/>
                  <a:pt x="90" y="1071"/>
                </a:cubicBezTo>
                <a:cubicBezTo>
                  <a:pt x="82" y="1067"/>
                  <a:pt x="68" y="1070"/>
                  <a:pt x="64" y="1063"/>
                </a:cubicBezTo>
                <a:cubicBezTo>
                  <a:pt x="80" y="1066"/>
                  <a:pt x="86" y="1062"/>
                  <a:pt x="104" y="1062"/>
                </a:cubicBezTo>
                <a:cubicBezTo>
                  <a:pt x="120" y="1065"/>
                  <a:pt x="132" y="1072"/>
                  <a:pt x="151" y="1072"/>
                </a:cubicBezTo>
                <a:cubicBezTo>
                  <a:pt x="151" y="1077"/>
                  <a:pt x="159" y="1074"/>
                  <a:pt x="160" y="1078"/>
                </a:cubicBezTo>
                <a:cubicBezTo>
                  <a:pt x="165" y="1077"/>
                  <a:pt x="166" y="1081"/>
                  <a:pt x="171" y="1080"/>
                </a:cubicBezTo>
                <a:cubicBezTo>
                  <a:pt x="172" y="1085"/>
                  <a:pt x="178" y="1083"/>
                  <a:pt x="183" y="1083"/>
                </a:cubicBezTo>
                <a:cubicBezTo>
                  <a:pt x="189" y="1083"/>
                  <a:pt x="187" y="1091"/>
                  <a:pt x="195" y="1088"/>
                </a:cubicBezTo>
                <a:cubicBezTo>
                  <a:pt x="195" y="1093"/>
                  <a:pt x="203" y="1090"/>
                  <a:pt x="204" y="1094"/>
                </a:cubicBezTo>
                <a:cubicBezTo>
                  <a:pt x="209" y="1093"/>
                  <a:pt x="210" y="1097"/>
                  <a:pt x="215" y="1097"/>
                </a:cubicBezTo>
                <a:cubicBezTo>
                  <a:pt x="215" y="1101"/>
                  <a:pt x="223" y="1098"/>
                  <a:pt x="224" y="1102"/>
                </a:cubicBezTo>
                <a:cubicBezTo>
                  <a:pt x="228" y="1103"/>
                  <a:pt x="230" y="1106"/>
                  <a:pt x="236" y="1105"/>
                </a:cubicBezTo>
                <a:cubicBezTo>
                  <a:pt x="248" y="1113"/>
                  <a:pt x="266" y="1115"/>
                  <a:pt x="277" y="1124"/>
                </a:cubicBezTo>
                <a:cubicBezTo>
                  <a:pt x="288" y="1122"/>
                  <a:pt x="291" y="1129"/>
                  <a:pt x="297" y="1132"/>
                </a:cubicBezTo>
                <a:cubicBezTo>
                  <a:pt x="303" y="1136"/>
                  <a:pt x="312" y="1136"/>
                  <a:pt x="315" y="1143"/>
                </a:cubicBezTo>
                <a:cubicBezTo>
                  <a:pt x="330" y="1148"/>
                  <a:pt x="342" y="1157"/>
                  <a:pt x="356" y="1163"/>
                </a:cubicBezTo>
                <a:cubicBezTo>
                  <a:pt x="370" y="1168"/>
                  <a:pt x="383" y="1174"/>
                  <a:pt x="397" y="1179"/>
                </a:cubicBezTo>
                <a:cubicBezTo>
                  <a:pt x="404" y="1182"/>
                  <a:pt x="411" y="1184"/>
                  <a:pt x="420" y="1184"/>
                </a:cubicBezTo>
                <a:cubicBezTo>
                  <a:pt x="426" y="1185"/>
                  <a:pt x="439" y="1194"/>
                  <a:pt x="444" y="1186"/>
                </a:cubicBezTo>
                <a:cubicBezTo>
                  <a:pt x="433" y="1178"/>
                  <a:pt x="410" y="1183"/>
                  <a:pt x="403" y="1170"/>
                </a:cubicBezTo>
                <a:cubicBezTo>
                  <a:pt x="384" y="1170"/>
                  <a:pt x="377" y="1157"/>
                  <a:pt x="359" y="1157"/>
                </a:cubicBezTo>
                <a:cubicBezTo>
                  <a:pt x="350" y="1146"/>
                  <a:pt x="335" y="1142"/>
                  <a:pt x="323" y="1134"/>
                </a:cubicBezTo>
                <a:cubicBezTo>
                  <a:pt x="313" y="1125"/>
                  <a:pt x="296" y="1122"/>
                  <a:pt x="285" y="1112"/>
                </a:cubicBezTo>
                <a:cubicBezTo>
                  <a:pt x="276" y="1112"/>
                  <a:pt x="272" y="1106"/>
                  <a:pt x="265" y="1104"/>
                </a:cubicBezTo>
                <a:cubicBezTo>
                  <a:pt x="264" y="1100"/>
                  <a:pt x="258" y="1102"/>
                  <a:pt x="253" y="1101"/>
                </a:cubicBezTo>
                <a:cubicBezTo>
                  <a:pt x="252" y="1097"/>
                  <a:pt x="247" y="1098"/>
                  <a:pt x="244" y="1096"/>
                </a:cubicBezTo>
                <a:cubicBezTo>
                  <a:pt x="229" y="1090"/>
                  <a:pt x="214" y="1086"/>
                  <a:pt x="203" y="1077"/>
                </a:cubicBezTo>
                <a:cubicBezTo>
                  <a:pt x="194" y="1076"/>
                  <a:pt x="185" y="1075"/>
                  <a:pt x="183" y="1068"/>
                </a:cubicBezTo>
                <a:cubicBezTo>
                  <a:pt x="172" y="1070"/>
                  <a:pt x="166" y="1066"/>
                  <a:pt x="159" y="1063"/>
                </a:cubicBezTo>
                <a:cubicBezTo>
                  <a:pt x="152" y="1061"/>
                  <a:pt x="147" y="1057"/>
                  <a:pt x="136" y="1058"/>
                </a:cubicBezTo>
                <a:cubicBezTo>
                  <a:pt x="131" y="1053"/>
                  <a:pt x="115" y="1059"/>
                  <a:pt x="115" y="1047"/>
                </a:cubicBezTo>
                <a:cubicBezTo>
                  <a:pt x="136" y="1042"/>
                  <a:pt x="141" y="1046"/>
                  <a:pt x="165" y="1049"/>
                </a:cubicBezTo>
                <a:cubicBezTo>
                  <a:pt x="174" y="1055"/>
                  <a:pt x="183" y="1061"/>
                  <a:pt x="200" y="1059"/>
                </a:cubicBezTo>
                <a:cubicBezTo>
                  <a:pt x="204" y="1068"/>
                  <a:pt x="217" y="1067"/>
                  <a:pt x="223" y="1073"/>
                </a:cubicBezTo>
                <a:cubicBezTo>
                  <a:pt x="235" y="1074"/>
                  <a:pt x="239" y="1084"/>
                  <a:pt x="253" y="1084"/>
                </a:cubicBezTo>
                <a:cubicBezTo>
                  <a:pt x="255" y="1088"/>
                  <a:pt x="262" y="1088"/>
                  <a:pt x="267" y="1089"/>
                </a:cubicBezTo>
                <a:cubicBezTo>
                  <a:pt x="273" y="1091"/>
                  <a:pt x="275" y="1096"/>
                  <a:pt x="282" y="1095"/>
                </a:cubicBezTo>
                <a:cubicBezTo>
                  <a:pt x="281" y="1103"/>
                  <a:pt x="298" y="1092"/>
                  <a:pt x="297" y="1100"/>
                </a:cubicBezTo>
                <a:cubicBezTo>
                  <a:pt x="304" y="1100"/>
                  <a:pt x="306" y="1105"/>
                  <a:pt x="311" y="1106"/>
                </a:cubicBezTo>
                <a:cubicBezTo>
                  <a:pt x="322" y="1107"/>
                  <a:pt x="327" y="1114"/>
                  <a:pt x="340" y="1114"/>
                </a:cubicBezTo>
                <a:cubicBezTo>
                  <a:pt x="347" y="1120"/>
                  <a:pt x="357" y="1124"/>
                  <a:pt x="367" y="1127"/>
                </a:cubicBezTo>
                <a:cubicBezTo>
                  <a:pt x="374" y="1133"/>
                  <a:pt x="390" y="1130"/>
                  <a:pt x="396" y="1138"/>
                </a:cubicBezTo>
                <a:cubicBezTo>
                  <a:pt x="408" y="1139"/>
                  <a:pt x="419" y="1142"/>
                  <a:pt x="425" y="1149"/>
                </a:cubicBezTo>
                <a:cubicBezTo>
                  <a:pt x="445" y="1150"/>
                  <a:pt x="459" y="1156"/>
                  <a:pt x="472" y="1157"/>
                </a:cubicBezTo>
                <a:cubicBezTo>
                  <a:pt x="489" y="1156"/>
                  <a:pt x="507" y="1156"/>
                  <a:pt x="524" y="1155"/>
                </a:cubicBezTo>
                <a:cubicBezTo>
                  <a:pt x="531" y="1153"/>
                  <a:pt x="537" y="1151"/>
                  <a:pt x="547" y="1152"/>
                </a:cubicBezTo>
                <a:cubicBezTo>
                  <a:pt x="550" y="1146"/>
                  <a:pt x="566" y="1152"/>
                  <a:pt x="567" y="1146"/>
                </a:cubicBezTo>
                <a:cubicBezTo>
                  <a:pt x="577" y="1146"/>
                  <a:pt x="580" y="1140"/>
                  <a:pt x="590" y="1142"/>
                </a:cubicBezTo>
                <a:cubicBezTo>
                  <a:pt x="593" y="1135"/>
                  <a:pt x="609" y="1141"/>
                  <a:pt x="608" y="1130"/>
                </a:cubicBezTo>
                <a:cubicBezTo>
                  <a:pt x="601" y="1124"/>
                  <a:pt x="598" y="1131"/>
                  <a:pt x="593" y="1133"/>
                </a:cubicBezTo>
                <a:cubicBezTo>
                  <a:pt x="583" y="1132"/>
                  <a:pt x="579" y="1137"/>
                  <a:pt x="573" y="1140"/>
                </a:cubicBezTo>
                <a:cubicBezTo>
                  <a:pt x="558" y="1142"/>
                  <a:pt x="544" y="1144"/>
                  <a:pt x="530" y="1147"/>
                </a:cubicBezTo>
                <a:cubicBezTo>
                  <a:pt x="510" y="1147"/>
                  <a:pt x="491" y="1148"/>
                  <a:pt x="472" y="1148"/>
                </a:cubicBezTo>
                <a:cubicBezTo>
                  <a:pt x="468" y="1145"/>
                  <a:pt x="461" y="1145"/>
                  <a:pt x="454" y="1146"/>
                </a:cubicBezTo>
                <a:cubicBezTo>
                  <a:pt x="454" y="1140"/>
                  <a:pt x="444" y="1144"/>
                  <a:pt x="443" y="1140"/>
                </a:cubicBezTo>
                <a:cubicBezTo>
                  <a:pt x="441" y="1135"/>
                  <a:pt x="429" y="1141"/>
                  <a:pt x="428" y="1135"/>
                </a:cubicBezTo>
                <a:cubicBezTo>
                  <a:pt x="415" y="1134"/>
                  <a:pt x="408" y="1128"/>
                  <a:pt x="396" y="1127"/>
                </a:cubicBezTo>
                <a:cubicBezTo>
                  <a:pt x="381" y="1115"/>
                  <a:pt x="352" y="1117"/>
                  <a:pt x="340" y="1102"/>
                </a:cubicBezTo>
                <a:cubicBezTo>
                  <a:pt x="326" y="1104"/>
                  <a:pt x="324" y="1094"/>
                  <a:pt x="311" y="1094"/>
                </a:cubicBezTo>
                <a:cubicBezTo>
                  <a:pt x="304" y="1088"/>
                  <a:pt x="291" y="1087"/>
                  <a:pt x="282" y="1083"/>
                </a:cubicBezTo>
                <a:cubicBezTo>
                  <a:pt x="274" y="1077"/>
                  <a:pt x="263" y="1075"/>
                  <a:pt x="252" y="1072"/>
                </a:cubicBezTo>
                <a:cubicBezTo>
                  <a:pt x="246" y="1066"/>
                  <a:pt x="233" y="1065"/>
                  <a:pt x="223" y="1062"/>
                </a:cubicBezTo>
                <a:cubicBezTo>
                  <a:pt x="216" y="1061"/>
                  <a:pt x="217" y="1052"/>
                  <a:pt x="208" y="1053"/>
                </a:cubicBezTo>
                <a:cubicBezTo>
                  <a:pt x="204" y="1049"/>
                  <a:pt x="195" y="1050"/>
                  <a:pt x="191" y="1045"/>
                </a:cubicBezTo>
                <a:cubicBezTo>
                  <a:pt x="182" y="1047"/>
                  <a:pt x="179" y="1041"/>
                  <a:pt x="173" y="1040"/>
                </a:cubicBezTo>
                <a:cubicBezTo>
                  <a:pt x="168" y="1036"/>
                  <a:pt x="155" y="1041"/>
                  <a:pt x="156" y="1031"/>
                </a:cubicBezTo>
                <a:cubicBezTo>
                  <a:pt x="183" y="1028"/>
                  <a:pt x="198" y="1038"/>
                  <a:pt x="222" y="1038"/>
                </a:cubicBezTo>
                <a:cubicBezTo>
                  <a:pt x="231" y="1046"/>
                  <a:pt x="245" y="1047"/>
                  <a:pt x="255" y="1052"/>
                </a:cubicBezTo>
                <a:cubicBezTo>
                  <a:pt x="269" y="1054"/>
                  <a:pt x="280" y="1059"/>
                  <a:pt x="293" y="1063"/>
                </a:cubicBezTo>
                <a:cubicBezTo>
                  <a:pt x="295" y="1069"/>
                  <a:pt x="306" y="1064"/>
                  <a:pt x="307" y="1071"/>
                </a:cubicBezTo>
                <a:cubicBezTo>
                  <a:pt x="317" y="1068"/>
                  <a:pt x="319" y="1075"/>
                  <a:pt x="328" y="1073"/>
                </a:cubicBezTo>
                <a:cubicBezTo>
                  <a:pt x="331" y="1077"/>
                  <a:pt x="338" y="1079"/>
                  <a:pt x="345" y="1079"/>
                </a:cubicBezTo>
                <a:cubicBezTo>
                  <a:pt x="350" y="1082"/>
                  <a:pt x="353" y="1088"/>
                  <a:pt x="363" y="1087"/>
                </a:cubicBezTo>
                <a:cubicBezTo>
                  <a:pt x="367" y="1091"/>
                  <a:pt x="373" y="1092"/>
                  <a:pt x="380" y="1092"/>
                </a:cubicBezTo>
                <a:cubicBezTo>
                  <a:pt x="387" y="1094"/>
                  <a:pt x="389" y="1099"/>
                  <a:pt x="398" y="1098"/>
                </a:cubicBezTo>
                <a:cubicBezTo>
                  <a:pt x="401" y="1102"/>
                  <a:pt x="410" y="1101"/>
                  <a:pt x="415" y="1103"/>
                </a:cubicBezTo>
                <a:cubicBezTo>
                  <a:pt x="423" y="1104"/>
                  <a:pt x="431" y="1104"/>
                  <a:pt x="436" y="1108"/>
                </a:cubicBezTo>
                <a:cubicBezTo>
                  <a:pt x="466" y="1110"/>
                  <a:pt x="491" y="1118"/>
                  <a:pt x="520" y="1121"/>
                </a:cubicBezTo>
                <a:cubicBezTo>
                  <a:pt x="561" y="1119"/>
                  <a:pt x="573" y="1123"/>
                  <a:pt x="610" y="1118"/>
                </a:cubicBezTo>
                <a:cubicBezTo>
                  <a:pt x="614" y="1117"/>
                  <a:pt x="617" y="1115"/>
                  <a:pt x="619" y="1112"/>
                </a:cubicBezTo>
                <a:cubicBezTo>
                  <a:pt x="623" y="1111"/>
                  <a:pt x="634" y="1115"/>
                  <a:pt x="633" y="1109"/>
                </a:cubicBezTo>
                <a:cubicBezTo>
                  <a:pt x="643" y="1108"/>
                  <a:pt x="652" y="1106"/>
                  <a:pt x="653" y="1097"/>
                </a:cubicBezTo>
                <a:cubicBezTo>
                  <a:pt x="640" y="1096"/>
                  <a:pt x="638" y="1106"/>
                  <a:pt x="627" y="1106"/>
                </a:cubicBezTo>
                <a:cubicBezTo>
                  <a:pt x="608" y="1107"/>
                  <a:pt x="592" y="1111"/>
                  <a:pt x="575" y="1113"/>
                </a:cubicBezTo>
                <a:cubicBezTo>
                  <a:pt x="562" y="1110"/>
                  <a:pt x="543" y="1111"/>
                  <a:pt x="526" y="1112"/>
                </a:cubicBezTo>
                <a:cubicBezTo>
                  <a:pt x="519" y="1110"/>
                  <a:pt x="510" y="1108"/>
                  <a:pt x="500" y="1110"/>
                </a:cubicBezTo>
                <a:cubicBezTo>
                  <a:pt x="494" y="1107"/>
                  <a:pt x="489" y="1105"/>
                  <a:pt x="482" y="1104"/>
                </a:cubicBezTo>
                <a:cubicBezTo>
                  <a:pt x="475" y="1099"/>
                  <a:pt x="472" y="1108"/>
                  <a:pt x="468" y="1102"/>
                </a:cubicBezTo>
                <a:cubicBezTo>
                  <a:pt x="460" y="1102"/>
                  <a:pt x="454" y="1100"/>
                  <a:pt x="450" y="1096"/>
                </a:cubicBezTo>
                <a:cubicBezTo>
                  <a:pt x="444" y="1095"/>
                  <a:pt x="431" y="1100"/>
                  <a:pt x="430" y="1094"/>
                </a:cubicBezTo>
                <a:cubicBezTo>
                  <a:pt x="415" y="1094"/>
                  <a:pt x="406" y="1087"/>
                  <a:pt x="392" y="1086"/>
                </a:cubicBezTo>
                <a:cubicBezTo>
                  <a:pt x="384" y="1077"/>
                  <a:pt x="366" y="1080"/>
                  <a:pt x="357" y="1073"/>
                </a:cubicBezTo>
                <a:cubicBezTo>
                  <a:pt x="334" y="1064"/>
                  <a:pt x="308" y="1059"/>
                  <a:pt x="286" y="1048"/>
                </a:cubicBezTo>
                <a:cubicBezTo>
                  <a:pt x="274" y="1045"/>
                  <a:pt x="265" y="1040"/>
                  <a:pt x="251" y="1038"/>
                </a:cubicBezTo>
                <a:cubicBezTo>
                  <a:pt x="244" y="1029"/>
                  <a:pt x="222" y="1035"/>
                  <a:pt x="216" y="1024"/>
                </a:cubicBezTo>
                <a:cubicBezTo>
                  <a:pt x="220" y="1024"/>
                  <a:pt x="224" y="1023"/>
                  <a:pt x="225" y="1027"/>
                </a:cubicBezTo>
                <a:cubicBezTo>
                  <a:pt x="230" y="1028"/>
                  <a:pt x="232" y="1022"/>
                  <a:pt x="234" y="1026"/>
                </a:cubicBezTo>
                <a:cubicBezTo>
                  <a:pt x="238" y="1032"/>
                  <a:pt x="253" y="1026"/>
                  <a:pt x="257" y="1032"/>
                </a:cubicBezTo>
                <a:cubicBezTo>
                  <a:pt x="270" y="1036"/>
                  <a:pt x="286" y="1038"/>
                  <a:pt x="301" y="1042"/>
                </a:cubicBezTo>
                <a:cubicBezTo>
                  <a:pt x="332" y="1048"/>
                  <a:pt x="356" y="1062"/>
                  <a:pt x="394" y="1060"/>
                </a:cubicBezTo>
                <a:cubicBezTo>
                  <a:pt x="397" y="1064"/>
                  <a:pt x="404" y="1064"/>
                  <a:pt x="409" y="1066"/>
                </a:cubicBezTo>
                <a:cubicBezTo>
                  <a:pt x="417" y="1065"/>
                  <a:pt x="418" y="1072"/>
                  <a:pt x="426" y="1071"/>
                </a:cubicBezTo>
                <a:cubicBezTo>
                  <a:pt x="450" y="1071"/>
                  <a:pt x="471" y="1076"/>
                  <a:pt x="493" y="1078"/>
                </a:cubicBezTo>
                <a:cubicBezTo>
                  <a:pt x="549" y="1075"/>
                  <a:pt x="573" y="1082"/>
                  <a:pt x="621" y="1072"/>
                </a:cubicBezTo>
                <a:cubicBezTo>
                  <a:pt x="629" y="1068"/>
                  <a:pt x="641" y="1069"/>
                  <a:pt x="649" y="1065"/>
                </a:cubicBezTo>
                <a:cubicBezTo>
                  <a:pt x="657" y="1067"/>
                  <a:pt x="655" y="1059"/>
                  <a:pt x="661" y="1059"/>
                </a:cubicBezTo>
                <a:cubicBezTo>
                  <a:pt x="670" y="1061"/>
                  <a:pt x="671" y="1056"/>
                  <a:pt x="678" y="1056"/>
                </a:cubicBezTo>
                <a:cubicBezTo>
                  <a:pt x="686" y="1051"/>
                  <a:pt x="695" y="1047"/>
                  <a:pt x="704" y="1043"/>
                </a:cubicBezTo>
                <a:cubicBezTo>
                  <a:pt x="709" y="1043"/>
                  <a:pt x="714" y="1041"/>
                  <a:pt x="715" y="1037"/>
                </a:cubicBezTo>
                <a:cubicBezTo>
                  <a:pt x="721" y="1036"/>
                  <a:pt x="728" y="1036"/>
                  <a:pt x="727" y="1028"/>
                </a:cubicBezTo>
                <a:cubicBezTo>
                  <a:pt x="710" y="1035"/>
                  <a:pt x="693" y="1041"/>
                  <a:pt x="678" y="1050"/>
                </a:cubicBezTo>
                <a:cubicBezTo>
                  <a:pt x="666" y="1051"/>
                  <a:pt x="650" y="1055"/>
                  <a:pt x="646" y="1059"/>
                </a:cubicBezTo>
                <a:cubicBezTo>
                  <a:pt x="646" y="1060"/>
                  <a:pt x="641" y="1059"/>
                  <a:pt x="641" y="1060"/>
                </a:cubicBezTo>
                <a:cubicBezTo>
                  <a:pt x="636" y="1060"/>
                  <a:pt x="634" y="1060"/>
                  <a:pt x="632" y="1063"/>
                </a:cubicBezTo>
                <a:cubicBezTo>
                  <a:pt x="631" y="1063"/>
                  <a:pt x="627" y="1063"/>
                  <a:pt x="626" y="1063"/>
                </a:cubicBezTo>
                <a:cubicBezTo>
                  <a:pt x="623" y="1064"/>
                  <a:pt x="620" y="1064"/>
                  <a:pt x="618" y="1066"/>
                </a:cubicBezTo>
                <a:cubicBezTo>
                  <a:pt x="608" y="1063"/>
                  <a:pt x="595" y="1066"/>
                  <a:pt x="577" y="1067"/>
                </a:cubicBezTo>
                <a:cubicBezTo>
                  <a:pt x="559" y="1068"/>
                  <a:pt x="537" y="1068"/>
                  <a:pt x="516" y="1069"/>
                </a:cubicBezTo>
                <a:cubicBezTo>
                  <a:pt x="489" y="1066"/>
                  <a:pt x="464" y="1062"/>
                  <a:pt x="435" y="1062"/>
                </a:cubicBezTo>
                <a:cubicBezTo>
                  <a:pt x="434" y="1057"/>
                  <a:pt x="425" y="1060"/>
                  <a:pt x="423" y="1056"/>
                </a:cubicBezTo>
                <a:cubicBezTo>
                  <a:pt x="420" y="1054"/>
                  <a:pt x="415" y="1053"/>
                  <a:pt x="408" y="1054"/>
                </a:cubicBezTo>
                <a:cubicBezTo>
                  <a:pt x="410" y="1046"/>
                  <a:pt x="395" y="1056"/>
                  <a:pt x="397" y="1048"/>
                </a:cubicBezTo>
                <a:cubicBezTo>
                  <a:pt x="391" y="1049"/>
                  <a:pt x="385" y="1049"/>
                  <a:pt x="379" y="1049"/>
                </a:cubicBezTo>
                <a:cubicBezTo>
                  <a:pt x="380" y="1043"/>
                  <a:pt x="369" y="1048"/>
                  <a:pt x="365" y="1046"/>
                </a:cubicBezTo>
                <a:cubicBezTo>
                  <a:pt x="365" y="1040"/>
                  <a:pt x="354" y="1045"/>
                  <a:pt x="350" y="1044"/>
                </a:cubicBezTo>
                <a:cubicBezTo>
                  <a:pt x="343" y="1039"/>
                  <a:pt x="329" y="1040"/>
                  <a:pt x="324" y="1033"/>
                </a:cubicBezTo>
                <a:cubicBezTo>
                  <a:pt x="349" y="1034"/>
                  <a:pt x="365" y="1043"/>
                  <a:pt x="391" y="1043"/>
                </a:cubicBezTo>
                <a:cubicBezTo>
                  <a:pt x="390" y="1049"/>
                  <a:pt x="401" y="1044"/>
                  <a:pt x="405" y="1045"/>
                </a:cubicBezTo>
                <a:cubicBezTo>
                  <a:pt x="409" y="1048"/>
                  <a:pt x="416" y="1048"/>
                  <a:pt x="420" y="1051"/>
                </a:cubicBezTo>
                <a:cubicBezTo>
                  <a:pt x="432" y="1052"/>
                  <a:pt x="443" y="1054"/>
                  <a:pt x="455" y="1056"/>
                </a:cubicBezTo>
                <a:cubicBezTo>
                  <a:pt x="484" y="1055"/>
                  <a:pt x="513" y="1054"/>
                  <a:pt x="542" y="1053"/>
                </a:cubicBezTo>
                <a:cubicBezTo>
                  <a:pt x="584" y="1047"/>
                  <a:pt x="612" y="1040"/>
                  <a:pt x="652" y="1036"/>
                </a:cubicBezTo>
                <a:cubicBezTo>
                  <a:pt x="652" y="1031"/>
                  <a:pt x="661" y="1034"/>
                  <a:pt x="663" y="1030"/>
                </a:cubicBezTo>
                <a:cubicBezTo>
                  <a:pt x="672" y="1032"/>
                  <a:pt x="671" y="1025"/>
                  <a:pt x="680" y="1027"/>
                </a:cubicBezTo>
                <a:cubicBezTo>
                  <a:pt x="688" y="1021"/>
                  <a:pt x="702" y="1020"/>
                  <a:pt x="709" y="1014"/>
                </a:cubicBezTo>
                <a:cubicBezTo>
                  <a:pt x="722" y="1013"/>
                  <a:pt x="727" y="1005"/>
                  <a:pt x="738" y="1002"/>
                </a:cubicBezTo>
                <a:cubicBezTo>
                  <a:pt x="744" y="995"/>
                  <a:pt x="757" y="994"/>
                  <a:pt x="760" y="984"/>
                </a:cubicBezTo>
                <a:cubicBezTo>
                  <a:pt x="740" y="986"/>
                  <a:pt x="734" y="1002"/>
                  <a:pt x="715" y="1005"/>
                </a:cubicBezTo>
                <a:cubicBezTo>
                  <a:pt x="708" y="1009"/>
                  <a:pt x="701" y="1013"/>
                  <a:pt x="692" y="1015"/>
                </a:cubicBezTo>
                <a:cubicBezTo>
                  <a:pt x="685" y="1014"/>
                  <a:pt x="681" y="1016"/>
                  <a:pt x="680" y="1021"/>
                </a:cubicBezTo>
                <a:cubicBezTo>
                  <a:pt x="673" y="1020"/>
                  <a:pt x="669" y="1022"/>
                  <a:pt x="666" y="1024"/>
                </a:cubicBezTo>
                <a:cubicBezTo>
                  <a:pt x="646" y="1024"/>
                  <a:pt x="634" y="1029"/>
                  <a:pt x="620" y="1034"/>
                </a:cubicBezTo>
                <a:cubicBezTo>
                  <a:pt x="616" y="1034"/>
                  <a:pt x="613" y="1029"/>
                  <a:pt x="611" y="1034"/>
                </a:cubicBezTo>
                <a:cubicBezTo>
                  <a:pt x="607" y="1036"/>
                  <a:pt x="596" y="1031"/>
                  <a:pt x="597" y="1038"/>
                </a:cubicBezTo>
                <a:cubicBezTo>
                  <a:pt x="583" y="1036"/>
                  <a:pt x="575" y="1040"/>
                  <a:pt x="565" y="1041"/>
                </a:cubicBezTo>
                <a:cubicBezTo>
                  <a:pt x="555" y="1041"/>
                  <a:pt x="545" y="1042"/>
                  <a:pt x="536" y="1042"/>
                </a:cubicBezTo>
                <a:cubicBezTo>
                  <a:pt x="529" y="1043"/>
                  <a:pt x="525" y="1047"/>
                  <a:pt x="515" y="1045"/>
                </a:cubicBezTo>
                <a:cubicBezTo>
                  <a:pt x="497" y="1043"/>
                  <a:pt x="477" y="1043"/>
                  <a:pt x="455" y="1044"/>
                </a:cubicBezTo>
                <a:cubicBezTo>
                  <a:pt x="438" y="1039"/>
                  <a:pt x="430" y="1043"/>
                  <a:pt x="417" y="1036"/>
                </a:cubicBezTo>
                <a:cubicBezTo>
                  <a:pt x="405" y="1035"/>
                  <a:pt x="406" y="1037"/>
                  <a:pt x="399" y="1034"/>
                </a:cubicBezTo>
                <a:cubicBezTo>
                  <a:pt x="394" y="1034"/>
                  <a:pt x="390" y="1033"/>
                  <a:pt x="388" y="1031"/>
                </a:cubicBezTo>
                <a:cubicBezTo>
                  <a:pt x="383" y="1031"/>
                  <a:pt x="377" y="1033"/>
                  <a:pt x="376" y="1029"/>
                </a:cubicBezTo>
                <a:cubicBezTo>
                  <a:pt x="357" y="1030"/>
                  <a:pt x="347" y="1021"/>
                  <a:pt x="329" y="1021"/>
                </a:cubicBezTo>
                <a:cubicBezTo>
                  <a:pt x="320" y="1022"/>
                  <a:pt x="315" y="1018"/>
                  <a:pt x="309" y="1016"/>
                </a:cubicBezTo>
                <a:cubicBezTo>
                  <a:pt x="301" y="1014"/>
                  <a:pt x="292" y="1013"/>
                  <a:pt x="288" y="1008"/>
                </a:cubicBezTo>
                <a:cubicBezTo>
                  <a:pt x="316" y="999"/>
                  <a:pt x="335" y="1013"/>
                  <a:pt x="361" y="1015"/>
                </a:cubicBezTo>
                <a:cubicBezTo>
                  <a:pt x="386" y="1019"/>
                  <a:pt x="411" y="1024"/>
                  <a:pt x="437" y="1027"/>
                </a:cubicBezTo>
                <a:cubicBezTo>
                  <a:pt x="475" y="1026"/>
                  <a:pt x="514" y="1025"/>
                  <a:pt x="553" y="1024"/>
                </a:cubicBezTo>
                <a:cubicBezTo>
                  <a:pt x="560" y="1022"/>
                  <a:pt x="568" y="1020"/>
                  <a:pt x="579" y="1021"/>
                </a:cubicBezTo>
                <a:cubicBezTo>
                  <a:pt x="580" y="1016"/>
                  <a:pt x="582" y="1021"/>
                  <a:pt x="587" y="1020"/>
                </a:cubicBezTo>
                <a:cubicBezTo>
                  <a:pt x="587" y="1017"/>
                  <a:pt x="595" y="1016"/>
                  <a:pt x="596" y="1020"/>
                </a:cubicBezTo>
                <a:cubicBezTo>
                  <a:pt x="610" y="1014"/>
                  <a:pt x="629" y="1012"/>
                  <a:pt x="645" y="1007"/>
                </a:cubicBezTo>
                <a:cubicBezTo>
                  <a:pt x="660" y="1002"/>
                  <a:pt x="677" y="998"/>
                  <a:pt x="691" y="992"/>
                </a:cubicBezTo>
                <a:cubicBezTo>
                  <a:pt x="700" y="991"/>
                  <a:pt x="704" y="985"/>
                  <a:pt x="714" y="985"/>
                </a:cubicBezTo>
                <a:cubicBezTo>
                  <a:pt x="717" y="978"/>
                  <a:pt x="731" y="981"/>
                  <a:pt x="734" y="973"/>
                </a:cubicBezTo>
                <a:cubicBezTo>
                  <a:pt x="712" y="975"/>
                  <a:pt x="700" y="984"/>
                  <a:pt x="685" y="989"/>
                </a:cubicBezTo>
                <a:cubicBezTo>
                  <a:pt x="664" y="990"/>
                  <a:pt x="653" y="1000"/>
                  <a:pt x="633" y="1002"/>
                </a:cubicBezTo>
                <a:cubicBezTo>
                  <a:pt x="627" y="1006"/>
                  <a:pt x="613" y="1004"/>
                  <a:pt x="607" y="1008"/>
                </a:cubicBezTo>
                <a:cubicBezTo>
                  <a:pt x="601" y="1007"/>
                  <a:pt x="596" y="1009"/>
                  <a:pt x="593" y="1012"/>
                </a:cubicBezTo>
                <a:cubicBezTo>
                  <a:pt x="589" y="1013"/>
                  <a:pt x="578" y="1009"/>
                  <a:pt x="579" y="1015"/>
                </a:cubicBezTo>
                <a:cubicBezTo>
                  <a:pt x="567" y="1012"/>
                  <a:pt x="546" y="1015"/>
                  <a:pt x="523" y="1016"/>
                </a:cubicBezTo>
                <a:cubicBezTo>
                  <a:pt x="501" y="1017"/>
                  <a:pt x="477" y="1017"/>
                  <a:pt x="457" y="1018"/>
                </a:cubicBezTo>
                <a:cubicBezTo>
                  <a:pt x="444" y="1014"/>
                  <a:pt x="424" y="1017"/>
                  <a:pt x="413" y="1010"/>
                </a:cubicBezTo>
                <a:cubicBezTo>
                  <a:pt x="402" y="1013"/>
                  <a:pt x="399" y="1007"/>
                  <a:pt x="390" y="1008"/>
                </a:cubicBezTo>
                <a:cubicBezTo>
                  <a:pt x="387" y="1001"/>
                  <a:pt x="367" y="1012"/>
                  <a:pt x="369" y="1000"/>
                </a:cubicBezTo>
                <a:cubicBezTo>
                  <a:pt x="404" y="1004"/>
                  <a:pt x="431" y="1002"/>
                  <a:pt x="456" y="1003"/>
                </a:cubicBezTo>
                <a:cubicBezTo>
                  <a:pt x="462" y="1004"/>
                  <a:pt x="463" y="1000"/>
                  <a:pt x="468" y="1000"/>
                </a:cubicBezTo>
                <a:cubicBezTo>
                  <a:pt x="472" y="999"/>
                  <a:pt x="483" y="1003"/>
                  <a:pt x="482" y="997"/>
                </a:cubicBezTo>
                <a:cubicBezTo>
                  <a:pt x="488" y="1002"/>
                  <a:pt x="486" y="997"/>
                  <a:pt x="494" y="997"/>
                </a:cubicBezTo>
                <a:cubicBezTo>
                  <a:pt x="502" y="996"/>
                  <a:pt x="500" y="1001"/>
                  <a:pt x="506" y="996"/>
                </a:cubicBezTo>
                <a:cubicBezTo>
                  <a:pt x="518" y="996"/>
                  <a:pt x="524" y="991"/>
                  <a:pt x="537" y="993"/>
                </a:cubicBezTo>
                <a:cubicBezTo>
                  <a:pt x="541" y="984"/>
                  <a:pt x="558" y="990"/>
                  <a:pt x="563" y="983"/>
                </a:cubicBezTo>
                <a:cubicBezTo>
                  <a:pt x="585" y="981"/>
                  <a:pt x="600" y="973"/>
                  <a:pt x="621" y="970"/>
                </a:cubicBezTo>
                <a:cubicBezTo>
                  <a:pt x="642" y="964"/>
                  <a:pt x="651" y="957"/>
                  <a:pt x="673" y="957"/>
                </a:cubicBezTo>
                <a:cubicBezTo>
                  <a:pt x="676" y="951"/>
                  <a:pt x="685" y="950"/>
                  <a:pt x="693" y="948"/>
                </a:cubicBezTo>
                <a:cubicBezTo>
                  <a:pt x="695" y="940"/>
                  <a:pt x="712" y="946"/>
                  <a:pt x="710" y="933"/>
                </a:cubicBezTo>
                <a:cubicBezTo>
                  <a:pt x="709" y="929"/>
                  <a:pt x="705" y="933"/>
                  <a:pt x="704" y="936"/>
                </a:cubicBezTo>
                <a:cubicBezTo>
                  <a:pt x="696" y="934"/>
                  <a:pt x="697" y="940"/>
                  <a:pt x="690" y="939"/>
                </a:cubicBezTo>
                <a:cubicBezTo>
                  <a:pt x="685" y="946"/>
                  <a:pt x="673" y="946"/>
                  <a:pt x="667" y="952"/>
                </a:cubicBezTo>
                <a:cubicBezTo>
                  <a:pt x="631" y="959"/>
                  <a:pt x="593" y="967"/>
                  <a:pt x="554" y="978"/>
                </a:cubicBezTo>
                <a:cubicBezTo>
                  <a:pt x="530" y="982"/>
                  <a:pt x="521" y="983"/>
                  <a:pt x="500" y="988"/>
                </a:cubicBezTo>
                <a:cubicBezTo>
                  <a:pt x="497" y="979"/>
                  <a:pt x="493" y="991"/>
                  <a:pt x="488" y="988"/>
                </a:cubicBezTo>
                <a:cubicBezTo>
                  <a:pt x="482" y="988"/>
                  <a:pt x="476" y="988"/>
                  <a:pt x="471" y="989"/>
                </a:cubicBezTo>
                <a:cubicBezTo>
                  <a:pt x="465" y="989"/>
                  <a:pt x="459" y="989"/>
                  <a:pt x="453" y="989"/>
                </a:cubicBezTo>
                <a:cubicBezTo>
                  <a:pt x="448" y="987"/>
                  <a:pt x="436" y="993"/>
                  <a:pt x="436" y="987"/>
                </a:cubicBezTo>
                <a:cubicBezTo>
                  <a:pt x="455" y="984"/>
                  <a:pt x="471" y="978"/>
                  <a:pt x="488" y="974"/>
                </a:cubicBezTo>
                <a:cubicBezTo>
                  <a:pt x="506" y="970"/>
                  <a:pt x="522" y="965"/>
                  <a:pt x="539" y="961"/>
                </a:cubicBezTo>
                <a:cubicBezTo>
                  <a:pt x="544" y="954"/>
                  <a:pt x="558" y="958"/>
                  <a:pt x="562" y="951"/>
                </a:cubicBezTo>
                <a:cubicBezTo>
                  <a:pt x="573" y="951"/>
                  <a:pt x="579" y="946"/>
                  <a:pt x="588" y="945"/>
                </a:cubicBezTo>
                <a:cubicBezTo>
                  <a:pt x="597" y="943"/>
                  <a:pt x="603" y="938"/>
                  <a:pt x="611" y="936"/>
                </a:cubicBezTo>
                <a:cubicBezTo>
                  <a:pt x="619" y="932"/>
                  <a:pt x="631" y="934"/>
                  <a:pt x="631" y="924"/>
                </a:cubicBezTo>
                <a:cubicBezTo>
                  <a:pt x="616" y="925"/>
                  <a:pt x="607" y="933"/>
                  <a:pt x="594" y="936"/>
                </a:cubicBezTo>
                <a:cubicBezTo>
                  <a:pt x="580" y="940"/>
                  <a:pt x="567" y="944"/>
                  <a:pt x="554" y="949"/>
                </a:cubicBezTo>
                <a:cubicBezTo>
                  <a:pt x="527" y="958"/>
                  <a:pt x="496" y="962"/>
                  <a:pt x="470" y="971"/>
                </a:cubicBezTo>
                <a:cubicBezTo>
                  <a:pt x="447" y="972"/>
                  <a:pt x="429" y="977"/>
                  <a:pt x="412" y="984"/>
                </a:cubicBezTo>
                <a:cubicBezTo>
                  <a:pt x="401" y="981"/>
                  <a:pt x="381" y="986"/>
                  <a:pt x="360" y="988"/>
                </a:cubicBezTo>
                <a:cubicBezTo>
                  <a:pt x="348" y="987"/>
                  <a:pt x="344" y="994"/>
                  <a:pt x="331" y="992"/>
                </a:cubicBezTo>
                <a:cubicBezTo>
                  <a:pt x="326" y="992"/>
                  <a:pt x="320" y="992"/>
                  <a:pt x="314" y="993"/>
                </a:cubicBezTo>
                <a:cubicBezTo>
                  <a:pt x="316" y="997"/>
                  <a:pt x="300" y="998"/>
                  <a:pt x="302" y="993"/>
                </a:cubicBezTo>
                <a:cubicBezTo>
                  <a:pt x="314" y="990"/>
                  <a:pt x="324" y="985"/>
                  <a:pt x="340" y="986"/>
                </a:cubicBezTo>
                <a:cubicBezTo>
                  <a:pt x="350" y="975"/>
                  <a:pt x="370" y="974"/>
                  <a:pt x="386" y="968"/>
                </a:cubicBezTo>
                <a:cubicBezTo>
                  <a:pt x="400" y="959"/>
                  <a:pt x="420" y="956"/>
                  <a:pt x="438" y="952"/>
                </a:cubicBezTo>
                <a:cubicBezTo>
                  <a:pt x="442" y="945"/>
                  <a:pt x="458" y="950"/>
                  <a:pt x="461" y="942"/>
                </a:cubicBezTo>
                <a:cubicBezTo>
                  <a:pt x="474" y="944"/>
                  <a:pt x="479" y="937"/>
                  <a:pt x="490" y="936"/>
                </a:cubicBezTo>
                <a:cubicBezTo>
                  <a:pt x="507" y="931"/>
                  <a:pt x="523" y="925"/>
                  <a:pt x="541" y="920"/>
                </a:cubicBezTo>
                <a:cubicBezTo>
                  <a:pt x="559" y="916"/>
                  <a:pt x="572" y="908"/>
                  <a:pt x="590" y="904"/>
                </a:cubicBezTo>
                <a:cubicBezTo>
                  <a:pt x="593" y="897"/>
                  <a:pt x="607" y="900"/>
                  <a:pt x="610" y="892"/>
                </a:cubicBezTo>
                <a:cubicBezTo>
                  <a:pt x="618" y="894"/>
                  <a:pt x="618" y="888"/>
                  <a:pt x="625" y="889"/>
                </a:cubicBezTo>
                <a:cubicBezTo>
                  <a:pt x="626" y="885"/>
                  <a:pt x="636" y="888"/>
                  <a:pt x="636" y="883"/>
                </a:cubicBezTo>
                <a:cubicBezTo>
                  <a:pt x="655" y="879"/>
                  <a:pt x="667" y="868"/>
                  <a:pt x="685" y="864"/>
                </a:cubicBezTo>
                <a:cubicBezTo>
                  <a:pt x="689" y="858"/>
                  <a:pt x="701" y="859"/>
                  <a:pt x="705" y="852"/>
                </a:cubicBezTo>
                <a:cubicBezTo>
                  <a:pt x="710" y="852"/>
                  <a:pt x="715" y="850"/>
                  <a:pt x="716" y="846"/>
                </a:cubicBezTo>
                <a:cubicBezTo>
                  <a:pt x="719" y="845"/>
                  <a:pt x="722" y="846"/>
                  <a:pt x="722" y="843"/>
                </a:cubicBezTo>
                <a:cubicBezTo>
                  <a:pt x="722" y="841"/>
                  <a:pt x="720" y="840"/>
                  <a:pt x="719" y="843"/>
                </a:cubicBezTo>
                <a:cubicBezTo>
                  <a:pt x="698" y="849"/>
                  <a:pt x="680" y="857"/>
                  <a:pt x="662" y="865"/>
                </a:cubicBezTo>
                <a:cubicBezTo>
                  <a:pt x="652" y="862"/>
                  <a:pt x="653" y="870"/>
                  <a:pt x="647" y="871"/>
                </a:cubicBezTo>
                <a:cubicBezTo>
                  <a:pt x="646" y="876"/>
                  <a:pt x="634" y="871"/>
                  <a:pt x="633" y="877"/>
                </a:cubicBezTo>
                <a:cubicBezTo>
                  <a:pt x="621" y="879"/>
                  <a:pt x="613" y="885"/>
                  <a:pt x="604" y="889"/>
                </a:cubicBezTo>
                <a:cubicBezTo>
                  <a:pt x="585" y="890"/>
                  <a:pt x="574" y="900"/>
                  <a:pt x="555" y="902"/>
                </a:cubicBezTo>
                <a:cubicBezTo>
                  <a:pt x="541" y="910"/>
                  <a:pt x="522" y="912"/>
                  <a:pt x="506" y="918"/>
                </a:cubicBezTo>
                <a:cubicBezTo>
                  <a:pt x="488" y="920"/>
                  <a:pt x="475" y="928"/>
                  <a:pt x="457" y="931"/>
                </a:cubicBezTo>
                <a:cubicBezTo>
                  <a:pt x="448" y="932"/>
                  <a:pt x="442" y="937"/>
                  <a:pt x="432" y="937"/>
                </a:cubicBezTo>
                <a:cubicBezTo>
                  <a:pt x="431" y="942"/>
                  <a:pt x="425" y="940"/>
                  <a:pt x="420" y="941"/>
                </a:cubicBezTo>
                <a:cubicBezTo>
                  <a:pt x="422" y="945"/>
                  <a:pt x="406" y="946"/>
                  <a:pt x="408" y="941"/>
                </a:cubicBezTo>
                <a:cubicBezTo>
                  <a:pt x="417" y="939"/>
                  <a:pt x="423" y="934"/>
                  <a:pt x="431" y="932"/>
                </a:cubicBezTo>
                <a:cubicBezTo>
                  <a:pt x="432" y="927"/>
                  <a:pt x="438" y="928"/>
                  <a:pt x="440" y="926"/>
                </a:cubicBezTo>
                <a:cubicBezTo>
                  <a:pt x="441" y="920"/>
                  <a:pt x="445" y="919"/>
                  <a:pt x="451" y="919"/>
                </a:cubicBezTo>
                <a:cubicBezTo>
                  <a:pt x="455" y="912"/>
                  <a:pt x="463" y="910"/>
                  <a:pt x="471" y="907"/>
                </a:cubicBezTo>
                <a:cubicBezTo>
                  <a:pt x="473" y="899"/>
                  <a:pt x="488" y="902"/>
                  <a:pt x="488" y="892"/>
                </a:cubicBezTo>
                <a:cubicBezTo>
                  <a:pt x="497" y="890"/>
                  <a:pt x="505" y="887"/>
                  <a:pt x="508" y="880"/>
                </a:cubicBezTo>
                <a:cubicBezTo>
                  <a:pt x="519" y="880"/>
                  <a:pt x="525" y="875"/>
                  <a:pt x="531" y="871"/>
                </a:cubicBezTo>
                <a:cubicBezTo>
                  <a:pt x="545" y="862"/>
                  <a:pt x="559" y="854"/>
                  <a:pt x="574" y="847"/>
                </a:cubicBezTo>
                <a:cubicBezTo>
                  <a:pt x="600" y="830"/>
                  <a:pt x="631" y="818"/>
                  <a:pt x="660" y="804"/>
                </a:cubicBezTo>
                <a:cubicBezTo>
                  <a:pt x="675" y="798"/>
                  <a:pt x="692" y="793"/>
                  <a:pt x="706" y="785"/>
                </a:cubicBezTo>
                <a:cubicBezTo>
                  <a:pt x="711" y="785"/>
                  <a:pt x="715" y="784"/>
                  <a:pt x="718" y="782"/>
                </a:cubicBezTo>
                <a:cubicBezTo>
                  <a:pt x="715" y="774"/>
                  <a:pt x="731" y="784"/>
                  <a:pt x="729" y="776"/>
                </a:cubicBezTo>
                <a:cubicBezTo>
                  <a:pt x="735" y="776"/>
                  <a:pt x="741" y="776"/>
                  <a:pt x="746" y="776"/>
                </a:cubicBezTo>
                <a:cubicBezTo>
                  <a:pt x="746" y="773"/>
                  <a:pt x="759" y="769"/>
                  <a:pt x="749" y="767"/>
                </a:cubicBezTo>
                <a:cubicBezTo>
                  <a:pt x="742" y="775"/>
                  <a:pt x="720" y="769"/>
                  <a:pt x="715" y="779"/>
                </a:cubicBezTo>
                <a:cubicBezTo>
                  <a:pt x="697" y="778"/>
                  <a:pt x="690" y="786"/>
                  <a:pt x="677" y="789"/>
                </a:cubicBezTo>
                <a:cubicBezTo>
                  <a:pt x="669" y="789"/>
                  <a:pt x="670" y="794"/>
                  <a:pt x="666" y="795"/>
                </a:cubicBezTo>
                <a:cubicBezTo>
                  <a:pt x="664" y="796"/>
                  <a:pt x="662" y="795"/>
                  <a:pt x="660" y="795"/>
                </a:cubicBezTo>
                <a:cubicBezTo>
                  <a:pt x="655" y="797"/>
                  <a:pt x="650" y="803"/>
                  <a:pt x="643" y="801"/>
                </a:cubicBezTo>
                <a:cubicBezTo>
                  <a:pt x="642" y="808"/>
                  <a:pt x="630" y="805"/>
                  <a:pt x="628" y="810"/>
                </a:cubicBezTo>
                <a:cubicBezTo>
                  <a:pt x="623" y="813"/>
                  <a:pt x="617" y="817"/>
                  <a:pt x="611" y="820"/>
                </a:cubicBezTo>
                <a:cubicBezTo>
                  <a:pt x="576" y="827"/>
                  <a:pt x="555" y="847"/>
                  <a:pt x="525" y="860"/>
                </a:cubicBezTo>
                <a:cubicBezTo>
                  <a:pt x="521" y="866"/>
                  <a:pt x="509" y="865"/>
                  <a:pt x="505" y="872"/>
                </a:cubicBezTo>
                <a:cubicBezTo>
                  <a:pt x="495" y="872"/>
                  <a:pt x="493" y="880"/>
                  <a:pt x="482" y="881"/>
                </a:cubicBezTo>
                <a:cubicBezTo>
                  <a:pt x="476" y="886"/>
                  <a:pt x="471" y="891"/>
                  <a:pt x="462" y="893"/>
                </a:cubicBezTo>
                <a:cubicBezTo>
                  <a:pt x="462" y="897"/>
                  <a:pt x="456" y="897"/>
                  <a:pt x="454" y="899"/>
                </a:cubicBezTo>
                <a:cubicBezTo>
                  <a:pt x="450" y="898"/>
                  <a:pt x="447" y="911"/>
                  <a:pt x="445" y="902"/>
                </a:cubicBezTo>
                <a:cubicBezTo>
                  <a:pt x="446" y="894"/>
                  <a:pt x="453" y="892"/>
                  <a:pt x="459" y="890"/>
                </a:cubicBezTo>
                <a:cubicBezTo>
                  <a:pt x="465" y="886"/>
                  <a:pt x="470" y="882"/>
                  <a:pt x="476" y="878"/>
                </a:cubicBezTo>
                <a:cubicBezTo>
                  <a:pt x="484" y="868"/>
                  <a:pt x="503" y="867"/>
                  <a:pt x="508" y="854"/>
                </a:cubicBezTo>
                <a:cubicBezTo>
                  <a:pt x="525" y="853"/>
                  <a:pt x="531" y="841"/>
                  <a:pt x="545" y="836"/>
                </a:cubicBezTo>
                <a:cubicBezTo>
                  <a:pt x="554" y="827"/>
                  <a:pt x="572" y="825"/>
                  <a:pt x="579" y="815"/>
                </a:cubicBezTo>
                <a:cubicBezTo>
                  <a:pt x="595" y="812"/>
                  <a:pt x="602" y="800"/>
                  <a:pt x="619" y="799"/>
                </a:cubicBezTo>
                <a:cubicBezTo>
                  <a:pt x="623" y="794"/>
                  <a:pt x="632" y="794"/>
                  <a:pt x="637" y="790"/>
                </a:cubicBezTo>
                <a:cubicBezTo>
                  <a:pt x="643" y="787"/>
                  <a:pt x="651" y="785"/>
                  <a:pt x="657" y="781"/>
                </a:cubicBezTo>
                <a:cubicBezTo>
                  <a:pt x="670" y="776"/>
                  <a:pt x="684" y="771"/>
                  <a:pt x="697" y="765"/>
                </a:cubicBezTo>
                <a:cubicBezTo>
                  <a:pt x="702" y="760"/>
                  <a:pt x="715" y="763"/>
                  <a:pt x="717" y="756"/>
                </a:cubicBezTo>
                <a:cubicBezTo>
                  <a:pt x="722" y="751"/>
                  <a:pt x="738" y="757"/>
                  <a:pt x="737" y="747"/>
                </a:cubicBezTo>
                <a:cubicBezTo>
                  <a:pt x="714" y="750"/>
                  <a:pt x="697" y="758"/>
                  <a:pt x="676" y="763"/>
                </a:cubicBezTo>
                <a:cubicBezTo>
                  <a:pt x="676" y="768"/>
                  <a:pt x="667" y="765"/>
                  <a:pt x="665" y="769"/>
                </a:cubicBezTo>
                <a:cubicBezTo>
                  <a:pt x="667" y="777"/>
                  <a:pt x="649" y="767"/>
                  <a:pt x="651" y="775"/>
                </a:cubicBezTo>
                <a:cubicBezTo>
                  <a:pt x="641" y="778"/>
                  <a:pt x="633" y="783"/>
                  <a:pt x="622" y="785"/>
                </a:cubicBezTo>
                <a:cubicBezTo>
                  <a:pt x="606" y="794"/>
                  <a:pt x="588" y="802"/>
                  <a:pt x="570" y="809"/>
                </a:cubicBezTo>
                <a:cubicBezTo>
                  <a:pt x="560" y="811"/>
                  <a:pt x="554" y="818"/>
                  <a:pt x="545" y="821"/>
                </a:cubicBezTo>
                <a:cubicBezTo>
                  <a:pt x="539" y="828"/>
                  <a:pt x="525" y="827"/>
                  <a:pt x="522" y="836"/>
                </a:cubicBezTo>
                <a:cubicBezTo>
                  <a:pt x="503" y="843"/>
                  <a:pt x="491" y="856"/>
                  <a:pt x="473" y="864"/>
                </a:cubicBezTo>
                <a:cubicBezTo>
                  <a:pt x="469" y="872"/>
                  <a:pt x="457" y="873"/>
                  <a:pt x="450" y="879"/>
                </a:cubicBezTo>
                <a:cubicBezTo>
                  <a:pt x="449" y="883"/>
                  <a:pt x="444" y="884"/>
                  <a:pt x="439" y="885"/>
                </a:cubicBezTo>
                <a:cubicBezTo>
                  <a:pt x="436" y="889"/>
                  <a:pt x="435" y="894"/>
                  <a:pt x="428" y="894"/>
                </a:cubicBezTo>
                <a:cubicBezTo>
                  <a:pt x="421" y="900"/>
                  <a:pt x="415" y="906"/>
                  <a:pt x="405" y="909"/>
                </a:cubicBezTo>
                <a:cubicBezTo>
                  <a:pt x="400" y="917"/>
                  <a:pt x="391" y="920"/>
                  <a:pt x="382" y="924"/>
                </a:cubicBezTo>
                <a:cubicBezTo>
                  <a:pt x="375" y="930"/>
                  <a:pt x="367" y="935"/>
                  <a:pt x="359" y="939"/>
                </a:cubicBezTo>
                <a:cubicBezTo>
                  <a:pt x="349" y="942"/>
                  <a:pt x="342" y="950"/>
                  <a:pt x="330" y="952"/>
                </a:cubicBezTo>
                <a:cubicBezTo>
                  <a:pt x="326" y="956"/>
                  <a:pt x="322" y="960"/>
                  <a:pt x="316" y="963"/>
                </a:cubicBezTo>
                <a:cubicBezTo>
                  <a:pt x="309" y="962"/>
                  <a:pt x="310" y="969"/>
                  <a:pt x="302" y="967"/>
                </a:cubicBezTo>
                <a:cubicBezTo>
                  <a:pt x="304" y="975"/>
                  <a:pt x="288" y="965"/>
                  <a:pt x="290" y="973"/>
                </a:cubicBezTo>
                <a:cubicBezTo>
                  <a:pt x="282" y="977"/>
                  <a:pt x="276" y="982"/>
                  <a:pt x="264" y="982"/>
                </a:cubicBezTo>
                <a:cubicBezTo>
                  <a:pt x="268" y="974"/>
                  <a:pt x="279" y="973"/>
                  <a:pt x="284" y="967"/>
                </a:cubicBezTo>
                <a:cubicBezTo>
                  <a:pt x="293" y="964"/>
                  <a:pt x="296" y="956"/>
                  <a:pt x="307" y="955"/>
                </a:cubicBezTo>
                <a:cubicBezTo>
                  <a:pt x="311" y="947"/>
                  <a:pt x="324" y="948"/>
                  <a:pt x="327" y="940"/>
                </a:cubicBezTo>
                <a:cubicBezTo>
                  <a:pt x="336" y="937"/>
                  <a:pt x="341" y="930"/>
                  <a:pt x="347" y="925"/>
                </a:cubicBezTo>
                <a:cubicBezTo>
                  <a:pt x="361" y="916"/>
                  <a:pt x="374" y="905"/>
                  <a:pt x="387" y="895"/>
                </a:cubicBezTo>
                <a:cubicBezTo>
                  <a:pt x="393" y="890"/>
                  <a:pt x="399" y="883"/>
                  <a:pt x="407" y="880"/>
                </a:cubicBezTo>
                <a:cubicBezTo>
                  <a:pt x="414" y="874"/>
                  <a:pt x="420" y="868"/>
                  <a:pt x="430" y="865"/>
                </a:cubicBezTo>
                <a:cubicBezTo>
                  <a:pt x="440" y="852"/>
                  <a:pt x="459" y="847"/>
                  <a:pt x="470" y="835"/>
                </a:cubicBezTo>
                <a:cubicBezTo>
                  <a:pt x="487" y="828"/>
                  <a:pt x="500" y="817"/>
                  <a:pt x="518" y="810"/>
                </a:cubicBezTo>
                <a:cubicBezTo>
                  <a:pt x="519" y="805"/>
                  <a:pt x="528" y="808"/>
                  <a:pt x="530" y="804"/>
                </a:cubicBezTo>
                <a:cubicBezTo>
                  <a:pt x="534" y="803"/>
                  <a:pt x="537" y="800"/>
                  <a:pt x="541" y="798"/>
                </a:cubicBezTo>
                <a:cubicBezTo>
                  <a:pt x="551" y="796"/>
                  <a:pt x="554" y="788"/>
                  <a:pt x="567" y="789"/>
                </a:cubicBezTo>
                <a:cubicBezTo>
                  <a:pt x="571" y="781"/>
                  <a:pt x="585" y="784"/>
                  <a:pt x="590" y="777"/>
                </a:cubicBezTo>
                <a:cubicBezTo>
                  <a:pt x="601" y="775"/>
                  <a:pt x="607" y="768"/>
                  <a:pt x="616" y="764"/>
                </a:cubicBezTo>
                <a:cubicBezTo>
                  <a:pt x="625" y="765"/>
                  <a:pt x="628" y="759"/>
                  <a:pt x="639" y="761"/>
                </a:cubicBezTo>
                <a:cubicBezTo>
                  <a:pt x="642" y="756"/>
                  <a:pt x="656" y="760"/>
                  <a:pt x="656" y="752"/>
                </a:cubicBezTo>
                <a:cubicBezTo>
                  <a:pt x="644" y="755"/>
                  <a:pt x="637" y="759"/>
                  <a:pt x="624" y="756"/>
                </a:cubicBezTo>
                <a:cubicBezTo>
                  <a:pt x="624" y="761"/>
                  <a:pt x="614" y="758"/>
                  <a:pt x="613" y="762"/>
                </a:cubicBezTo>
                <a:cubicBezTo>
                  <a:pt x="606" y="761"/>
                  <a:pt x="606" y="767"/>
                  <a:pt x="598" y="765"/>
                </a:cubicBezTo>
                <a:cubicBezTo>
                  <a:pt x="598" y="770"/>
                  <a:pt x="588" y="767"/>
                  <a:pt x="587" y="771"/>
                </a:cubicBezTo>
                <a:cubicBezTo>
                  <a:pt x="580" y="770"/>
                  <a:pt x="581" y="776"/>
                  <a:pt x="572" y="774"/>
                </a:cubicBezTo>
                <a:cubicBezTo>
                  <a:pt x="568" y="781"/>
                  <a:pt x="553" y="779"/>
                  <a:pt x="549" y="786"/>
                </a:cubicBezTo>
                <a:cubicBezTo>
                  <a:pt x="543" y="791"/>
                  <a:pt x="533" y="793"/>
                  <a:pt x="524" y="796"/>
                </a:cubicBezTo>
                <a:cubicBezTo>
                  <a:pt x="520" y="804"/>
                  <a:pt x="505" y="801"/>
                  <a:pt x="501" y="808"/>
                </a:cubicBezTo>
                <a:cubicBezTo>
                  <a:pt x="493" y="806"/>
                  <a:pt x="495" y="814"/>
                  <a:pt x="489" y="814"/>
                </a:cubicBezTo>
                <a:cubicBezTo>
                  <a:pt x="488" y="818"/>
                  <a:pt x="478" y="815"/>
                  <a:pt x="478" y="820"/>
                </a:cubicBezTo>
                <a:cubicBezTo>
                  <a:pt x="459" y="826"/>
                  <a:pt x="448" y="839"/>
                  <a:pt x="432" y="847"/>
                </a:cubicBezTo>
                <a:cubicBezTo>
                  <a:pt x="432" y="853"/>
                  <a:pt x="422" y="849"/>
                  <a:pt x="421" y="854"/>
                </a:cubicBezTo>
                <a:cubicBezTo>
                  <a:pt x="419" y="857"/>
                  <a:pt x="415" y="859"/>
                  <a:pt x="409" y="860"/>
                </a:cubicBezTo>
                <a:cubicBezTo>
                  <a:pt x="405" y="867"/>
                  <a:pt x="396" y="870"/>
                  <a:pt x="389" y="875"/>
                </a:cubicBezTo>
                <a:cubicBezTo>
                  <a:pt x="388" y="879"/>
                  <a:pt x="385" y="882"/>
                  <a:pt x="381" y="884"/>
                </a:cubicBezTo>
                <a:cubicBezTo>
                  <a:pt x="376" y="885"/>
                  <a:pt x="379" y="893"/>
                  <a:pt x="369" y="890"/>
                </a:cubicBezTo>
                <a:cubicBezTo>
                  <a:pt x="372" y="897"/>
                  <a:pt x="364" y="895"/>
                  <a:pt x="361" y="899"/>
                </a:cubicBezTo>
                <a:cubicBezTo>
                  <a:pt x="355" y="900"/>
                  <a:pt x="355" y="907"/>
                  <a:pt x="350" y="908"/>
                </a:cubicBezTo>
                <a:cubicBezTo>
                  <a:pt x="323" y="929"/>
                  <a:pt x="293" y="946"/>
                  <a:pt x="264" y="965"/>
                </a:cubicBezTo>
                <a:cubicBezTo>
                  <a:pt x="273" y="950"/>
                  <a:pt x="293" y="945"/>
                  <a:pt x="301" y="929"/>
                </a:cubicBezTo>
                <a:cubicBezTo>
                  <a:pt x="308" y="924"/>
                  <a:pt x="318" y="923"/>
                  <a:pt x="321" y="914"/>
                </a:cubicBezTo>
                <a:cubicBezTo>
                  <a:pt x="329" y="916"/>
                  <a:pt x="326" y="908"/>
                  <a:pt x="332" y="908"/>
                </a:cubicBezTo>
                <a:cubicBezTo>
                  <a:pt x="338" y="907"/>
                  <a:pt x="334" y="897"/>
                  <a:pt x="344" y="899"/>
                </a:cubicBezTo>
                <a:cubicBezTo>
                  <a:pt x="354" y="885"/>
                  <a:pt x="370" y="877"/>
                  <a:pt x="383" y="866"/>
                </a:cubicBezTo>
                <a:cubicBezTo>
                  <a:pt x="386" y="863"/>
                  <a:pt x="389" y="860"/>
                  <a:pt x="392" y="857"/>
                </a:cubicBezTo>
                <a:cubicBezTo>
                  <a:pt x="396" y="854"/>
                  <a:pt x="403" y="854"/>
                  <a:pt x="403" y="848"/>
                </a:cubicBezTo>
                <a:cubicBezTo>
                  <a:pt x="414" y="846"/>
                  <a:pt x="415" y="835"/>
                  <a:pt x="426" y="833"/>
                </a:cubicBezTo>
                <a:cubicBezTo>
                  <a:pt x="429" y="825"/>
                  <a:pt x="440" y="824"/>
                  <a:pt x="446" y="818"/>
                </a:cubicBezTo>
                <a:cubicBezTo>
                  <a:pt x="452" y="812"/>
                  <a:pt x="463" y="810"/>
                  <a:pt x="469" y="803"/>
                </a:cubicBezTo>
                <a:cubicBezTo>
                  <a:pt x="484" y="793"/>
                  <a:pt x="500" y="783"/>
                  <a:pt x="517" y="776"/>
                </a:cubicBezTo>
                <a:cubicBezTo>
                  <a:pt x="529" y="763"/>
                  <a:pt x="551" y="761"/>
                  <a:pt x="563" y="748"/>
                </a:cubicBezTo>
                <a:cubicBezTo>
                  <a:pt x="568" y="748"/>
                  <a:pt x="573" y="746"/>
                  <a:pt x="574" y="742"/>
                </a:cubicBezTo>
                <a:cubicBezTo>
                  <a:pt x="580" y="741"/>
                  <a:pt x="586" y="740"/>
                  <a:pt x="589" y="736"/>
                </a:cubicBezTo>
                <a:cubicBezTo>
                  <a:pt x="594" y="736"/>
                  <a:pt x="598" y="734"/>
                  <a:pt x="600" y="730"/>
                </a:cubicBezTo>
                <a:cubicBezTo>
                  <a:pt x="605" y="728"/>
                  <a:pt x="612" y="728"/>
                  <a:pt x="615" y="724"/>
                </a:cubicBezTo>
                <a:cubicBezTo>
                  <a:pt x="601" y="722"/>
                  <a:pt x="598" y="731"/>
                  <a:pt x="586" y="730"/>
                </a:cubicBezTo>
                <a:cubicBezTo>
                  <a:pt x="580" y="736"/>
                  <a:pt x="568" y="736"/>
                  <a:pt x="563" y="743"/>
                </a:cubicBezTo>
                <a:cubicBezTo>
                  <a:pt x="541" y="745"/>
                  <a:pt x="534" y="762"/>
                  <a:pt x="511" y="764"/>
                </a:cubicBezTo>
                <a:cubicBezTo>
                  <a:pt x="507" y="771"/>
                  <a:pt x="496" y="773"/>
                  <a:pt x="491" y="779"/>
                </a:cubicBezTo>
                <a:cubicBezTo>
                  <a:pt x="483" y="783"/>
                  <a:pt x="474" y="786"/>
                  <a:pt x="468" y="791"/>
                </a:cubicBezTo>
                <a:cubicBezTo>
                  <a:pt x="461" y="796"/>
                  <a:pt x="456" y="802"/>
                  <a:pt x="446" y="804"/>
                </a:cubicBezTo>
                <a:cubicBezTo>
                  <a:pt x="440" y="811"/>
                  <a:pt x="432" y="815"/>
                  <a:pt x="423" y="819"/>
                </a:cubicBezTo>
                <a:cubicBezTo>
                  <a:pt x="420" y="828"/>
                  <a:pt x="407" y="826"/>
                  <a:pt x="403" y="834"/>
                </a:cubicBezTo>
                <a:cubicBezTo>
                  <a:pt x="397" y="840"/>
                  <a:pt x="389" y="844"/>
                  <a:pt x="383" y="849"/>
                </a:cubicBezTo>
                <a:cubicBezTo>
                  <a:pt x="371" y="861"/>
                  <a:pt x="355" y="870"/>
                  <a:pt x="343" y="882"/>
                </a:cubicBezTo>
                <a:cubicBezTo>
                  <a:pt x="317" y="904"/>
                  <a:pt x="288" y="923"/>
                  <a:pt x="264" y="947"/>
                </a:cubicBezTo>
                <a:cubicBezTo>
                  <a:pt x="250" y="951"/>
                  <a:pt x="246" y="962"/>
                  <a:pt x="232" y="966"/>
                </a:cubicBezTo>
                <a:cubicBezTo>
                  <a:pt x="224" y="974"/>
                  <a:pt x="216" y="982"/>
                  <a:pt x="204" y="987"/>
                </a:cubicBezTo>
                <a:cubicBezTo>
                  <a:pt x="201" y="992"/>
                  <a:pt x="194" y="992"/>
                  <a:pt x="189" y="996"/>
                </a:cubicBezTo>
                <a:cubicBezTo>
                  <a:pt x="184" y="1000"/>
                  <a:pt x="182" y="1006"/>
                  <a:pt x="172" y="1005"/>
                </a:cubicBezTo>
                <a:cubicBezTo>
                  <a:pt x="170" y="1011"/>
                  <a:pt x="159" y="1009"/>
                  <a:pt x="158" y="1017"/>
                </a:cubicBezTo>
                <a:cubicBezTo>
                  <a:pt x="155" y="1017"/>
                  <a:pt x="150" y="1017"/>
                  <a:pt x="149" y="1020"/>
                </a:cubicBezTo>
                <a:cubicBezTo>
                  <a:pt x="144" y="1019"/>
                  <a:pt x="142" y="1024"/>
                  <a:pt x="141" y="1020"/>
                </a:cubicBezTo>
                <a:cubicBezTo>
                  <a:pt x="141" y="1014"/>
                  <a:pt x="151" y="1017"/>
                  <a:pt x="152" y="1011"/>
                </a:cubicBezTo>
                <a:cubicBezTo>
                  <a:pt x="158" y="1010"/>
                  <a:pt x="159" y="1005"/>
                  <a:pt x="166" y="1005"/>
                </a:cubicBezTo>
                <a:cubicBezTo>
                  <a:pt x="172" y="996"/>
                  <a:pt x="185" y="994"/>
                  <a:pt x="192" y="987"/>
                </a:cubicBezTo>
                <a:cubicBezTo>
                  <a:pt x="197" y="979"/>
                  <a:pt x="209" y="976"/>
                  <a:pt x="215" y="969"/>
                </a:cubicBezTo>
                <a:cubicBezTo>
                  <a:pt x="222" y="962"/>
                  <a:pt x="230" y="955"/>
                  <a:pt x="240" y="951"/>
                </a:cubicBezTo>
                <a:cubicBezTo>
                  <a:pt x="243" y="947"/>
                  <a:pt x="248" y="945"/>
                  <a:pt x="252" y="942"/>
                </a:cubicBezTo>
                <a:cubicBezTo>
                  <a:pt x="256" y="939"/>
                  <a:pt x="257" y="934"/>
                  <a:pt x="263" y="933"/>
                </a:cubicBezTo>
                <a:cubicBezTo>
                  <a:pt x="268" y="923"/>
                  <a:pt x="278" y="919"/>
                  <a:pt x="286" y="912"/>
                </a:cubicBezTo>
                <a:cubicBezTo>
                  <a:pt x="293" y="905"/>
                  <a:pt x="304" y="901"/>
                  <a:pt x="309" y="891"/>
                </a:cubicBezTo>
                <a:cubicBezTo>
                  <a:pt x="312" y="888"/>
                  <a:pt x="319" y="888"/>
                  <a:pt x="320" y="882"/>
                </a:cubicBezTo>
                <a:cubicBezTo>
                  <a:pt x="330" y="884"/>
                  <a:pt x="323" y="870"/>
                  <a:pt x="334" y="873"/>
                </a:cubicBezTo>
                <a:cubicBezTo>
                  <a:pt x="348" y="858"/>
                  <a:pt x="363" y="845"/>
                  <a:pt x="380" y="834"/>
                </a:cubicBezTo>
                <a:cubicBezTo>
                  <a:pt x="388" y="828"/>
                  <a:pt x="394" y="819"/>
                  <a:pt x="405" y="816"/>
                </a:cubicBezTo>
                <a:cubicBezTo>
                  <a:pt x="409" y="805"/>
                  <a:pt x="425" y="807"/>
                  <a:pt x="428" y="795"/>
                </a:cubicBezTo>
                <a:cubicBezTo>
                  <a:pt x="450" y="789"/>
                  <a:pt x="461" y="772"/>
                  <a:pt x="482" y="765"/>
                </a:cubicBezTo>
                <a:cubicBezTo>
                  <a:pt x="489" y="757"/>
                  <a:pt x="502" y="755"/>
                  <a:pt x="508" y="747"/>
                </a:cubicBezTo>
                <a:cubicBezTo>
                  <a:pt x="515" y="747"/>
                  <a:pt x="520" y="745"/>
                  <a:pt x="522" y="741"/>
                </a:cubicBezTo>
                <a:cubicBezTo>
                  <a:pt x="526" y="737"/>
                  <a:pt x="536" y="739"/>
                  <a:pt x="536" y="732"/>
                </a:cubicBezTo>
                <a:cubicBezTo>
                  <a:pt x="528" y="732"/>
                  <a:pt x="522" y="735"/>
                  <a:pt x="519" y="741"/>
                </a:cubicBezTo>
                <a:cubicBezTo>
                  <a:pt x="509" y="740"/>
                  <a:pt x="505" y="746"/>
                  <a:pt x="496" y="747"/>
                </a:cubicBezTo>
                <a:cubicBezTo>
                  <a:pt x="487" y="756"/>
                  <a:pt x="472" y="760"/>
                  <a:pt x="462" y="768"/>
                </a:cubicBezTo>
                <a:cubicBezTo>
                  <a:pt x="435" y="778"/>
                  <a:pt x="415" y="796"/>
                  <a:pt x="393" y="811"/>
                </a:cubicBezTo>
                <a:cubicBezTo>
                  <a:pt x="390" y="816"/>
                  <a:pt x="382" y="817"/>
                  <a:pt x="379" y="823"/>
                </a:cubicBezTo>
                <a:cubicBezTo>
                  <a:pt x="376" y="829"/>
                  <a:pt x="364" y="827"/>
                  <a:pt x="362" y="835"/>
                </a:cubicBezTo>
                <a:cubicBezTo>
                  <a:pt x="347" y="838"/>
                  <a:pt x="342" y="851"/>
                  <a:pt x="331" y="859"/>
                </a:cubicBezTo>
                <a:cubicBezTo>
                  <a:pt x="320" y="867"/>
                  <a:pt x="314" y="878"/>
                  <a:pt x="300" y="883"/>
                </a:cubicBezTo>
                <a:cubicBezTo>
                  <a:pt x="296" y="888"/>
                  <a:pt x="294" y="894"/>
                  <a:pt x="285" y="895"/>
                </a:cubicBezTo>
                <a:cubicBezTo>
                  <a:pt x="286" y="900"/>
                  <a:pt x="283" y="902"/>
                  <a:pt x="277" y="901"/>
                </a:cubicBezTo>
                <a:cubicBezTo>
                  <a:pt x="276" y="904"/>
                  <a:pt x="273" y="907"/>
                  <a:pt x="268" y="907"/>
                </a:cubicBezTo>
                <a:cubicBezTo>
                  <a:pt x="268" y="913"/>
                  <a:pt x="261" y="913"/>
                  <a:pt x="260" y="919"/>
                </a:cubicBezTo>
                <a:cubicBezTo>
                  <a:pt x="252" y="919"/>
                  <a:pt x="254" y="928"/>
                  <a:pt x="246" y="928"/>
                </a:cubicBezTo>
                <a:cubicBezTo>
                  <a:pt x="239" y="935"/>
                  <a:pt x="231" y="942"/>
                  <a:pt x="223" y="948"/>
                </a:cubicBezTo>
                <a:cubicBezTo>
                  <a:pt x="210" y="950"/>
                  <a:pt x="208" y="963"/>
                  <a:pt x="197" y="967"/>
                </a:cubicBezTo>
                <a:cubicBezTo>
                  <a:pt x="196" y="972"/>
                  <a:pt x="190" y="974"/>
                  <a:pt x="183" y="976"/>
                </a:cubicBezTo>
                <a:cubicBezTo>
                  <a:pt x="183" y="979"/>
                  <a:pt x="180" y="980"/>
                  <a:pt x="177" y="982"/>
                </a:cubicBezTo>
                <a:cubicBezTo>
                  <a:pt x="174" y="981"/>
                  <a:pt x="173" y="986"/>
                  <a:pt x="172" y="982"/>
                </a:cubicBezTo>
                <a:cubicBezTo>
                  <a:pt x="174" y="978"/>
                  <a:pt x="179" y="976"/>
                  <a:pt x="183" y="973"/>
                </a:cubicBezTo>
                <a:cubicBezTo>
                  <a:pt x="191" y="973"/>
                  <a:pt x="185" y="961"/>
                  <a:pt x="194" y="964"/>
                </a:cubicBezTo>
                <a:cubicBezTo>
                  <a:pt x="197" y="960"/>
                  <a:pt x="202" y="958"/>
                  <a:pt x="206" y="955"/>
                </a:cubicBezTo>
                <a:cubicBezTo>
                  <a:pt x="210" y="955"/>
                  <a:pt x="208" y="950"/>
                  <a:pt x="211" y="949"/>
                </a:cubicBezTo>
                <a:cubicBezTo>
                  <a:pt x="215" y="948"/>
                  <a:pt x="216" y="945"/>
                  <a:pt x="217" y="943"/>
                </a:cubicBezTo>
                <a:cubicBezTo>
                  <a:pt x="235" y="932"/>
                  <a:pt x="245" y="913"/>
                  <a:pt x="265" y="904"/>
                </a:cubicBezTo>
                <a:cubicBezTo>
                  <a:pt x="267" y="900"/>
                  <a:pt x="270" y="897"/>
                  <a:pt x="274" y="895"/>
                </a:cubicBezTo>
                <a:cubicBezTo>
                  <a:pt x="277" y="892"/>
                  <a:pt x="274" y="884"/>
                  <a:pt x="282" y="886"/>
                </a:cubicBezTo>
                <a:cubicBezTo>
                  <a:pt x="284" y="875"/>
                  <a:pt x="298" y="877"/>
                  <a:pt x="299" y="865"/>
                </a:cubicBezTo>
                <a:cubicBezTo>
                  <a:pt x="308" y="863"/>
                  <a:pt x="312" y="854"/>
                  <a:pt x="319" y="850"/>
                </a:cubicBezTo>
                <a:cubicBezTo>
                  <a:pt x="318" y="843"/>
                  <a:pt x="332" y="852"/>
                  <a:pt x="328" y="841"/>
                </a:cubicBezTo>
                <a:cubicBezTo>
                  <a:pt x="331" y="838"/>
                  <a:pt x="338" y="838"/>
                  <a:pt x="339" y="832"/>
                </a:cubicBezTo>
                <a:cubicBezTo>
                  <a:pt x="353" y="822"/>
                  <a:pt x="367" y="812"/>
                  <a:pt x="382" y="802"/>
                </a:cubicBezTo>
                <a:cubicBezTo>
                  <a:pt x="393" y="789"/>
                  <a:pt x="411" y="781"/>
                  <a:pt x="424" y="769"/>
                </a:cubicBezTo>
                <a:cubicBezTo>
                  <a:pt x="432" y="765"/>
                  <a:pt x="440" y="762"/>
                  <a:pt x="444" y="754"/>
                </a:cubicBezTo>
                <a:cubicBezTo>
                  <a:pt x="453" y="750"/>
                  <a:pt x="462" y="747"/>
                  <a:pt x="467" y="739"/>
                </a:cubicBezTo>
                <a:cubicBezTo>
                  <a:pt x="487" y="734"/>
                  <a:pt x="496" y="718"/>
                  <a:pt x="519" y="715"/>
                </a:cubicBezTo>
                <a:cubicBezTo>
                  <a:pt x="522" y="707"/>
                  <a:pt x="533" y="706"/>
                  <a:pt x="542" y="703"/>
                </a:cubicBezTo>
                <a:cubicBezTo>
                  <a:pt x="548" y="696"/>
                  <a:pt x="558" y="694"/>
                  <a:pt x="567" y="690"/>
                </a:cubicBezTo>
                <a:cubicBezTo>
                  <a:pt x="571" y="688"/>
                  <a:pt x="575" y="686"/>
                  <a:pt x="582" y="687"/>
                </a:cubicBezTo>
                <a:cubicBezTo>
                  <a:pt x="583" y="682"/>
                  <a:pt x="596" y="687"/>
                  <a:pt x="596" y="681"/>
                </a:cubicBezTo>
                <a:cubicBezTo>
                  <a:pt x="600" y="679"/>
                  <a:pt x="611" y="684"/>
                  <a:pt x="610" y="678"/>
                </a:cubicBezTo>
                <a:cubicBezTo>
                  <a:pt x="612" y="679"/>
                  <a:pt x="624" y="684"/>
                  <a:pt x="625" y="677"/>
                </a:cubicBezTo>
                <a:cubicBezTo>
                  <a:pt x="609" y="670"/>
                  <a:pt x="588" y="679"/>
                  <a:pt x="570" y="679"/>
                </a:cubicBezTo>
                <a:cubicBezTo>
                  <a:pt x="564" y="685"/>
                  <a:pt x="550" y="684"/>
                  <a:pt x="544" y="691"/>
                </a:cubicBezTo>
                <a:cubicBezTo>
                  <a:pt x="534" y="694"/>
                  <a:pt x="524" y="699"/>
                  <a:pt x="515" y="703"/>
                </a:cubicBezTo>
                <a:cubicBezTo>
                  <a:pt x="499" y="713"/>
                  <a:pt x="479" y="720"/>
                  <a:pt x="464" y="731"/>
                </a:cubicBezTo>
                <a:cubicBezTo>
                  <a:pt x="456" y="735"/>
                  <a:pt x="450" y="742"/>
                  <a:pt x="441" y="746"/>
                </a:cubicBezTo>
                <a:cubicBezTo>
                  <a:pt x="430" y="748"/>
                  <a:pt x="426" y="757"/>
                  <a:pt x="415" y="761"/>
                </a:cubicBezTo>
                <a:cubicBezTo>
                  <a:pt x="401" y="774"/>
                  <a:pt x="383" y="783"/>
                  <a:pt x="370" y="797"/>
                </a:cubicBezTo>
                <a:cubicBezTo>
                  <a:pt x="370" y="802"/>
                  <a:pt x="360" y="799"/>
                  <a:pt x="358" y="803"/>
                </a:cubicBezTo>
                <a:cubicBezTo>
                  <a:pt x="356" y="807"/>
                  <a:pt x="351" y="809"/>
                  <a:pt x="347" y="812"/>
                </a:cubicBezTo>
                <a:cubicBezTo>
                  <a:pt x="340" y="818"/>
                  <a:pt x="331" y="823"/>
                  <a:pt x="324" y="830"/>
                </a:cubicBezTo>
                <a:cubicBezTo>
                  <a:pt x="309" y="841"/>
                  <a:pt x="297" y="855"/>
                  <a:pt x="282" y="866"/>
                </a:cubicBezTo>
                <a:cubicBezTo>
                  <a:pt x="283" y="872"/>
                  <a:pt x="274" y="869"/>
                  <a:pt x="273" y="875"/>
                </a:cubicBezTo>
                <a:cubicBezTo>
                  <a:pt x="271" y="879"/>
                  <a:pt x="269" y="884"/>
                  <a:pt x="262" y="884"/>
                </a:cubicBezTo>
                <a:cubicBezTo>
                  <a:pt x="258" y="893"/>
                  <a:pt x="248" y="897"/>
                  <a:pt x="242" y="904"/>
                </a:cubicBezTo>
                <a:cubicBezTo>
                  <a:pt x="234" y="910"/>
                  <a:pt x="227" y="917"/>
                  <a:pt x="219" y="922"/>
                </a:cubicBezTo>
                <a:cubicBezTo>
                  <a:pt x="212" y="929"/>
                  <a:pt x="207" y="937"/>
                  <a:pt x="200" y="943"/>
                </a:cubicBezTo>
                <a:cubicBezTo>
                  <a:pt x="177" y="959"/>
                  <a:pt x="156" y="976"/>
                  <a:pt x="137" y="994"/>
                </a:cubicBezTo>
                <a:cubicBezTo>
                  <a:pt x="118" y="1004"/>
                  <a:pt x="104" y="1019"/>
                  <a:pt x="86" y="1030"/>
                </a:cubicBezTo>
                <a:cubicBezTo>
                  <a:pt x="81" y="1030"/>
                  <a:pt x="79" y="1033"/>
                  <a:pt x="77" y="1036"/>
                </a:cubicBezTo>
                <a:cubicBezTo>
                  <a:pt x="73" y="1037"/>
                  <a:pt x="67" y="1036"/>
                  <a:pt x="66" y="1039"/>
                </a:cubicBezTo>
                <a:cubicBezTo>
                  <a:pt x="56" y="1040"/>
                  <a:pt x="55" y="1048"/>
                  <a:pt x="43" y="1046"/>
                </a:cubicBezTo>
                <a:cubicBezTo>
                  <a:pt x="46" y="1038"/>
                  <a:pt x="54" y="1036"/>
                  <a:pt x="60" y="1031"/>
                </a:cubicBezTo>
                <a:cubicBezTo>
                  <a:pt x="65" y="1025"/>
                  <a:pt x="70" y="1020"/>
                  <a:pt x="77" y="1016"/>
                </a:cubicBezTo>
                <a:cubicBezTo>
                  <a:pt x="80" y="1008"/>
                  <a:pt x="90" y="1008"/>
                  <a:pt x="94" y="1001"/>
                </a:cubicBezTo>
                <a:cubicBezTo>
                  <a:pt x="101" y="998"/>
                  <a:pt x="104" y="990"/>
                  <a:pt x="114" y="989"/>
                </a:cubicBezTo>
                <a:cubicBezTo>
                  <a:pt x="122" y="978"/>
                  <a:pt x="131" y="968"/>
                  <a:pt x="142" y="959"/>
                </a:cubicBezTo>
                <a:cubicBezTo>
                  <a:pt x="146" y="953"/>
                  <a:pt x="150" y="948"/>
                  <a:pt x="156" y="944"/>
                </a:cubicBezTo>
                <a:cubicBezTo>
                  <a:pt x="161" y="940"/>
                  <a:pt x="160" y="929"/>
                  <a:pt x="170" y="930"/>
                </a:cubicBezTo>
                <a:cubicBezTo>
                  <a:pt x="169" y="919"/>
                  <a:pt x="184" y="923"/>
                  <a:pt x="181" y="912"/>
                </a:cubicBezTo>
                <a:cubicBezTo>
                  <a:pt x="185" y="910"/>
                  <a:pt x="188" y="909"/>
                  <a:pt x="190" y="906"/>
                </a:cubicBezTo>
                <a:cubicBezTo>
                  <a:pt x="190" y="901"/>
                  <a:pt x="197" y="903"/>
                  <a:pt x="196" y="897"/>
                </a:cubicBezTo>
                <a:cubicBezTo>
                  <a:pt x="206" y="888"/>
                  <a:pt x="216" y="878"/>
                  <a:pt x="224" y="867"/>
                </a:cubicBezTo>
                <a:cubicBezTo>
                  <a:pt x="234" y="866"/>
                  <a:pt x="235" y="857"/>
                  <a:pt x="244" y="855"/>
                </a:cubicBezTo>
                <a:cubicBezTo>
                  <a:pt x="247" y="847"/>
                  <a:pt x="255" y="845"/>
                  <a:pt x="258" y="837"/>
                </a:cubicBezTo>
                <a:cubicBezTo>
                  <a:pt x="265" y="833"/>
                  <a:pt x="271" y="826"/>
                  <a:pt x="275" y="822"/>
                </a:cubicBezTo>
                <a:cubicBezTo>
                  <a:pt x="280" y="816"/>
                  <a:pt x="288" y="813"/>
                  <a:pt x="292" y="805"/>
                </a:cubicBezTo>
                <a:cubicBezTo>
                  <a:pt x="302" y="804"/>
                  <a:pt x="303" y="794"/>
                  <a:pt x="312" y="792"/>
                </a:cubicBezTo>
                <a:cubicBezTo>
                  <a:pt x="316" y="785"/>
                  <a:pt x="325" y="782"/>
                  <a:pt x="332" y="777"/>
                </a:cubicBezTo>
                <a:cubicBezTo>
                  <a:pt x="343" y="766"/>
                  <a:pt x="354" y="756"/>
                  <a:pt x="369" y="748"/>
                </a:cubicBezTo>
                <a:cubicBezTo>
                  <a:pt x="371" y="740"/>
                  <a:pt x="382" y="739"/>
                  <a:pt x="386" y="733"/>
                </a:cubicBezTo>
                <a:cubicBezTo>
                  <a:pt x="395" y="730"/>
                  <a:pt x="399" y="723"/>
                  <a:pt x="409" y="720"/>
                </a:cubicBezTo>
                <a:cubicBezTo>
                  <a:pt x="419" y="708"/>
                  <a:pt x="435" y="702"/>
                  <a:pt x="448" y="693"/>
                </a:cubicBezTo>
                <a:cubicBezTo>
                  <a:pt x="454" y="688"/>
                  <a:pt x="463" y="687"/>
                  <a:pt x="468" y="681"/>
                </a:cubicBezTo>
                <a:cubicBezTo>
                  <a:pt x="478" y="679"/>
                  <a:pt x="481" y="671"/>
                  <a:pt x="491" y="669"/>
                </a:cubicBezTo>
                <a:cubicBezTo>
                  <a:pt x="507" y="662"/>
                  <a:pt x="522" y="655"/>
                  <a:pt x="537" y="648"/>
                </a:cubicBezTo>
                <a:cubicBezTo>
                  <a:pt x="542" y="647"/>
                  <a:pt x="548" y="648"/>
                  <a:pt x="549" y="644"/>
                </a:cubicBezTo>
                <a:cubicBezTo>
                  <a:pt x="538" y="644"/>
                  <a:pt x="530" y="645"/>
                  <a:pt x="523" y="648"/>
                </a:cubicBezTo>
                <a:cubicBezTo>
                  <a:pt x="514" y="649"/>
                  <a:pt x="514" y="658"/>
                  <a:pt x="503" y="657"/>
                </a:cubicBezTo>
                <a:cubicBezTo>
                  <a:pt x="494" y="658"/>
                  <a:pt x="488" y="662"/>
                  <a:pt x="483" y="666"/>
                </a:cubicBezTo>
                <a:cubicBezTo>
                  <a:pt x="474" y="669"/>
                  <a:pt x="466" y="671"/>
                  <a:pt x="463" y="678"/>
                </a:cubicBezTo>
                <a:cubicBezTo>
                  <a:pt x="453" y="679"/>
                  <a:pt x="447" y="683"/>
                  <a:pt x="443" y="688"/>
                </a:cubicBezTo>
                <a:cubicBezTo>
                  <a:pt x="434" y="690"/>
                  <a:pt x="426" y="693"/>
                  <a:pt x="423" y="700"/>
                </a:cubicBezTo>
                <a:cubicBezTo>
                  <a:pt x="413" y="700"/>
                  <a:pt x="413" y="709"/>
                  <a:pt x="402" y="709"/>
                </a:cubicBezTo>
                <a:cubicBezTo>
                  <a:pt x="399" y="716"/>
                  <a:pt x="388" y="716"/>
                  <a:pt x="385" y="724"/>
                </a:cubicBezTo>
                <a:cubicBezTo>
                  <a:pt x="375" y="723"/>
                  <a:pt x="378" y="736"/>
                  <a:pt x="365" y="733"/>
                </a:cubicBezTo>
                <a:cubicBezTo>
                  <a:pt x="360" y="739"/>
                  <a:pt x="353" y="742"/>
                  <a:pt x="348" y="748"/>
                </a:cubicBezTo>
                <a:cubicBezTo>
                  <a:pt x="335" y="755"/>
                  <a:pt x="328" y="768"/>
                  <a:pt x="311" y="772"/>
                </a:cubicBezTo>
                <a:cubicBezTo>
                  <a:pt x="303" y="784"/>
                  <a:pt x="289" y="791"/>
                  <a:pt x="280" y="802"/>
                </a:cubicBezTo>
                <a:cubicBezTo>
                  <a:pt x="274" y="805"/>
                  <a:pt x="271" y="812"/>
                  <a:pt x="263" y="814"/>
                </a:cubicBezTo>
                <a:cubicBezTo>
                  <a:pt x="262" y="818"/>
                  <a:pt x="258" y="819"/>
                  <a:pt x="258" y="823"/>
                </a:cubicBezTo>
                <a:cubicBezTo>
                  <a:pt x="257" y="828"/>
                  <a:pt x="248" y="825"/>
                  <a:pt x="249" y="832"/>
                </a:cubicBezTo>
                <a:cubicBezTo>
                  <a:pt x="243" y="836"/>
                  <a:pt x="238" y="841"/>
                  <a:pt x="235" y="847"/>
                </a:cubicBezTo>
                <a:cubicBezTo>
                  <a:pt x="224" y="847"/>
                  <a:pt x="222" y="855"/>
                  <a:pt x="218" y="862"/>
                </a:cubicBezTo>
                <a:cubicBezTo>
                  <a:pt x="209" y="862"/>
                  <a:pt x="210" y="873"/>
                  <a:pt x="201" y="874"/>
                </a:cubicBezTo>
                <a:cubicBezTo>
                  <a:pt x="200" y="878"/>
                  <a:pt x="196" y="879"/>
                  <a:pt x="195" y="882"/>
                </a:cubicBezTo>
                <a:cubicBezTo>
                  <a:pt x="189" y="882"/>
                  <a:pt x="192" y="891"/>
                  <a:pt x="187" y="891"/>
                </a:cubicBezTo>
                <a:cubicBezTo>
                  <a:pt x="177" y="902"/>
                  <a:pt x="168" y="913"/>
                  <a:pt x="159" y="924"/>
                </a:cubicBezTo>
                <a:cubicBezTo>
                  <a:pt x="151" y="926"/>
                  <a:pt x="153" y="937"/>
                  <a:pt x="144" y="939"/>
                </a:cubicBezTo>
                <a:cubicBezTo>
                  <a:pt x="139" y="944"/>
                  <a:pt x="136" y="952"/>
                  <a:pt x="127" y="954"/>
                </a:cubicBezTo>
                <a:cubicBezTo>
                  <a:pt x="111" y="978"/>
                  <a:pt x="84" y="992"/>
                  <a:pt x="62" y="1011"/>
                </a:cubicBezTo>
                <a:cubicBezTo>
                  <a:pt x="51" y="1020"/>
                  <a:pt x="42" y="1031"/>
                  <a:pt x="28" y="1038"/>
                </a:cubicBezTo>
                <a:cubicBezTo>
                  <a:pt x="24" y="1043"/>
                  <a:pt x="16" y="1045"/>
                  <a:pt x="11" y="1050"/>
                </a:cubicBezTo>
                <a:cubicBezTo>
                  <a:pt x="6" y="1051"/>
                  <a:pt x="4" y="1054"/>
                  <a:pt x="0" y="1056"/>
                </a:cubicBezTo>
                <a:cubicBezTo>
                  <a:pt x="0" y="1088"/>
                  <a:pt x="0" y="1088"/>
                  <a:pt x="0" y="1088"/>
                </a:cubicBezTo>
                <a:cubicBezTo>
                  <a:pt x="19" y="1089"/>
                  <a:pt x="35" y="1093"/>
                  <a:pt x="53" y="1095"/>
                </a:cubicBezTo>
                <a:cubicBezTo>
                  <a:pt x="60" y="1099"/>
                  <a:pt x="69" y="1099"/>
                  <a:pt x="76" y="1103"/>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787" y="210"/>
                  <a:pt x="3809" y="183"/>
                  <a:pt x="3820" y="157"/>
                </a:cubicBezTo>
                <a:cubicBezTo>
                  <a:pt x="3824" y="152"/>
                  <a:pt x="3830" y="144"/>
                  <a:pt x="3834" y="138"/>
                </a:cubicBezTo>
                <a:cubicBezTo>
                  <a:pt x="3836" y="136"/>
                  <a:pt x="3838" y="133"/>
                  <a:pt x="3840" y="131"/>
                </a:cubicBezTo>
                <a:cubicBezTo>
                  <a:pt x="3840" y="106"/>
                  <a:pt x="3840" y="106"/>
                  <a:pt x="3840" y="106"/>
                </a:cubicBezTo>
                <a:cubicBezTo>
                  <a:pt x="3837" y="110"/>
                  <a:pt x="3834" y="114"/>
                  <a:pt x="3831" y="118"/>
                </a:cubicBezTo>
                <a:cubicBezTo>
                  <a:pt x="3812" y="151"/>
                  <a:pt x="3794" y="184"/>
                  <a:pt x="3770" y="218"/>
                </a:cubicBezTo>
                <a:cubicBezTo>
                  <a:pt x="3760" y="243"/>
                  <a:pt x="3746" y="269"/>
                  <a:pt x="3738" y="294"/>
                </a:cubicBezTo>
                <a:cubicBezTo>
                  <a:pt x="3729" y="308"/>
                  <a:pt x="3725" y="321"/>
                  <a:pt x="3718" y="334"/>
                </a:cubicBezTo>
                <a:cubicBezTo>
                  <a:pt x="3714" y="341"/>
                  <a:pt x="3715" y="347"/>
                  <a:pt x="3711" y="354"/>
                </a:cubicBezTo>
                <a:cubicBezTo>
                  <a:pt x="3709" y="357"/>
                  <a:pt x="3711" y="360"/>
                  <a:pt x="3708" y="363"/>
                </a:cubicBezTo>
                <a:cubicBezTo>
                  <a:pt x="3705" y="367"/>
                  <a:pt x="3712" y="369"/>
                  <a:pt x="3707" y="373"/>
                </a:cubicBezTo>
                <a:cubicBezTo>
                  <a:pt x="3708" y="378"/>
                  <a:pt x="3704" y="383"/>
                  <a:pt x="3699" y="389"/>
                </a:cubicBezTo>
                <a:cubicBezTo>
                  <a:pt x="3700" y="394"/>
                  <a:pt x="3696" y="400"/>
                  <a:pt x="3697" y="406"/>
                </a:cubicBezTo>
                <a:cubicBezTo>
                  <a:pt x="3688" y="417"/>
                  <a:pt x="3688" y="428"/>
                  <a:pt x="3683" y="439"/>
                </a:cubicBezTo>
                <a:cubicBezTo>
                  <a:pt x="3679" y="449"/>
                  <a:pt x="3679" y="460"/>
                  <a:pt x="3673" y="471"/>
                </a:cubicBezTo>
                <a:cubicBezTo>
                  <a:pt x="3678" y="481"/>
                  <a:pt x="3666" y="493"/>
                  <a:pt x="3667" y="503"/>
                </a:cubicBezTo>
                <a:cubicBezTo>
                  <a:pt x="3655" y="519"/>
                  <a:pt x="3656" y="533"/>
                  <a:pt x="3647" y="549"/>
                </a:cubicBezTo>
                <a:cubicBezTo>
                  <a:pt x="3649" y="556"/>
                  <a:pt x="3641" y="564"/>
                  <a:pt x="3641" y="571"/>
                </a:cubicBezTo>
                <a:cubicBezTo>
                  <a:pt x="3634" y="579"/>
                  <a:pt x="3637" y="586"/>
                  <a:pt x="3634" y="594"/>
                </a:cubicBezTo>
                <a:cubicBezTo>
                  <a:pt x="3632" y="597"/>
                  <a:pt x="3629" y="601"/>
                  <a:pt x="3631" y="603"/>
                </a:cubicBezTo>
                <a:cubicBezTo>
                  <a:pt x="3629" y="606"/>
                  <a:pt x="3625" y="604"/>
                  <a:pt x="3628" y="608"/>
                </a:cubicBezTo>
                <a:cubicBezTo>
                  <a:pt x="3623" y="614"/>
                  <a:pt x="3621" y="620"/>
                  <a:pt x="3622" y="625"/>
                </a:cubicBezTo>
                <a:cubicBezTo>
                  <a:pt x="3608" y="639"/>
                  <a:pt x="3614" y="650"/>
                  <a:pt x="3604" y="663"/>
                </a:cubicBezTo>
                <a:cubicBezTo>
                  <a:pt x="3603" y="675"/>
                  <a:pt x="3595" y="687"/>
                  <a:pt x="3591" y="700"/>
                </a:cubicBezTo>
                <a:cubicBezTo>
                  <a:pt x="3584" y="706"/>
                  <a:pt x="3587" y="711"/>
                  <a:pt x="3585" y="717"/>
                </a:cubicBezTo>
                <a:cubicBezTo>
                  <a:pt x="3586" y="723"/>
                  <a:pt x="3576" y="731"/>
                  <a:pt x="3577" y="737"/>
                </a:cubicBezTo>
                <a:cubicBezTo>
                  <a:pt x="3566" y="761"/>
                  <a:pt x="3550" y="791"/>
                  <a:pt x="3542" y="808"/>
                </a:cubicBezTo>
                <a:cubicBezTo>
                  <a:pt x="3536" y="820"/>
                  <a:pt x="3523" y="834"/>
                  <a:pt x="3520" y="846"/>
                </a:cubicBezTo>
                <a:cubicBezTo>
                  <a:pt x="3515" y="852"/>
                  <a:pt x="3511" y="858"/>
                  <a:pt x="3506" y="865"/>
                </a:cubicBezTo>
                <a:cubicBezTo>
                  <a:pt x="3507" y="868"/>
                  <a:pt x="3500" y="883"/>
                  <a:pt x="3494" y="881"/>
                </a:cubicBezTo>
                <a:cubicBezTo>
                  <a:pt x="3501" y="875"/>
                  <a:pt x="3491" y="871"/>
                  <a:pt x="3498" y="866"/>
                </a:cubicBezTo>
                <a:cubicBezTo>
                  <a:pt x="3508" y="859"/>
                  <a:pt x="3495" y="856"/>
                  <a:pt x="3502" y="851"/>
                </a:cubicBezTo>
                <a:cubicBezTo>
                  <a:pt x="3504" y="842"/>
                  <a:pt x="3512" y="840"/>
                  <a:pt x="3519" y="827"/>
                </a:cubicBezTo>
                <a:cubicBezTo>
                  <a:pt x="3514" y="824"/>
                  <a:pt x="3525" y="818"/>
                  <a:pt x="3526" y="814"/>
                </a:cubicBezTo>
                <a:cubicBezTo>
                  <a:pt x="3529" y="810"/>
                  <a:pt x="3533" y="805"/>
                  <a:pt x="3536" y="800"/>
                </a:cubicBezTo>
                <a:cubicBezTo>
                  <a:pt x="3541" y="787"/>
                  <a:pt x="3551" y="772"/>
                  <a:pt x="3557" y="758"/>
                </a:cubicBezTo>
                <a:cubicBezTo>
                  <a:pt x="3556" y="752"/>
                  <a:pt x="3567" y="744"/>
                  <a:pt x="3565" y="738"/>
                </a:cubicBezTo>
                <a:cubicBezTo>
                  <a:pt x="3567" y="735"/>
                  <a:pt x="3572" y="731"/>
                  <a:pt x="3570" y="727"/>
                </a:cubicBezTo>
                <a:cubicBezTo>
                  <a:pt x="3572" y="724"/>
                  <a:pt x="3577" y="719"/>
                  <a:pt x="3574" y="716"/>
                </a:cubicBezTo>
                <a:cubicBezTo>
                  <a:pt x="3584" y="702"/>
                  <a:pt x="3587" y="688"/>
                  <a:pt x="3591" y="675"/>
                </a:cubicBezTo>
                <a:cubicBezTo>
                  <a:pt x="3599" y="661"/>
                  <a:pt x="3602" y="647"/>
                  <a:pt x="3608" y="633"/>
                </a:cubicBezTo>
                <a:cubicBezTo>
                  <a:pt x="3610" y="627"/>
                  <a:pt x="3611" y="620"/>
                  <a:pt x="3612" y="614"/>
                </a:cubicBezTo>
                <a:cubicBezTo>
                  <a:pt x="3616" y="610"/>
                  <a:pt x="3613" y="607"/>
                  <a:pt x="3617" y="603"/>
                </a:cubicBezTo>
                <a:cubicBezTo>
                  <a:pt x="3613" y="600"/>
                  <a:pt x="3620" y="596"/>
                  <a:pt x="3617" y="593"/>
                </a:cubicBezTo>
                <a:cubicBezTo>
                  <a:pt x="3626" y="578"/>
                  <a:pt x="3619" y="566"/>
                  <a:pt x="3626" y="552"/>
                </a:cubicBezTo>
                <a:cubicBezTo>
                  <a:pt x="3623" y="546"/>
                  <a:pt x="3630" y="539"/>
                  <a:pt x="3630" y="533"/>
                </a:cubicBezTo>
                <a:cubicBezTo>
                  <a:pt x="3630" y="526"/>
                  <a:pt x="3634" y="519"/>
                  <a:pt x="3635" y="511"/>
                </a:cubicBezTo>
                <a:cubicBezTo>
                  <a:pt x="3638" y="497"/>
                  <a:pt x="3641" y="483"/>
                  <a:pt x="3650" y="468"/>
                </a:cubicBezTo>
                <a:cubicBezTo>
                  <a:pt x="3646" y="458"/>
                  <a:pt x="3656" y="447"/>
                  <a:pt x="3652" y="437"/>
                </a:cubicBezTo>
                <a:cubicBezTo>
                  <a:pt x="3658" y="425"/>
                  <a:pt x="3655" y="414"/>
                  <a:pt x="3663" y="402"/>
                </a:cubicBezTo>
                <a:cubicBezTo>
                  <a:pt x="3660" y="391"/>
                  <a:pt x="3671" y="379"/>
                  <a:pt x="3671" y="368"/>
                </a:cubicBezTo>
                <a:cubicBezTo>
                  <a:pt x="3678" y="356"/>
                  <a:pt x="3674" y="345"/>
                  <a:pt x="3687" y="333"/>
                </a:cubicBezTo>
                <a:cubicBezTo>
                  <a:pt x="3684" y="322"/>
                  <a:pt x="3695" y="309"/>
                  <a:pt x="3691" y="299"/>
                </a:cubicBezTo>
                <a:cubicBezTo>
                  <a:pt x="3699" y="286"/>
                  <a:pt x="3697" y="275"/>
                  <a:pt x="3700" y="262"/>
                </a:cubicBezTo>
                <a:cubicBezTo>
                  <a:pt x="3710" y="242"/>
                  <a:pt x="3717" y="221"/>
                  <a:pt x="3725" y="201"/>
                </a:cubicBezTo>
                <a:cubicBezTo>
                  <a:pt x="3734" y="180"/>
                  <a:pt x="3745" y="158"/>
                  <a:pt x="3751" y="137"/>
                </a:cubicBezTo>
                <a:cubicBezTo>
                  <a:pt x="3760" y="136"/>
                  <a:pt x="3757" y="124"/>
                  <a:pt x="3767" y="117"/>
                </a:cubicBezTo>
                <a:cubicBezTo>
                  <a:pt x="3766" y="108"/>
                  <a:pt x="3778" y="99"/>
                  <a:pt x="3784" y="89"/>
                </a:cubicBezTo>
                <a:cubicBezTo>
                  <a:pt x="3776" y="83"/>
                  <a:pt x="3795" y="86"/>
                  <a:pt x="3787" y="81"/>
                </a:cubicBezTo>
                <a:cubicBezTo>
                  <a:pt x="3790" y="76"/>
                  <a:pt x="3794" y="72"/>
                  <a:pt x="3797" y="67"/>
                </a:cubicBezTo>
                <a:cubicBezTo>
                  <a:pt x="3807" y="57"/>
                  <a:pt x="3805" y="49"/>
                  <a:pt x="3814" y="40"/>
                </a:cubicBezTo>
                <a:cubicBezTo>
                  <a:pt x="3819" y="31"/>
                  <a:pt x="3825" y="27"/>
                  <a:pt x="3831" y="23"/>
                </a:cubicBezTo>
                <a:cubicBezTo>
                  <a:pt x="3835" y="16"/>
                  <a:pt x="3845" y="9"/>
                  <a:pt x="3838" y="3"/>
                </a:cubicBezTo>
                <a:cubicBezTo>
                  <a:pt x="3834" y="6"/>
                  <a:pt x="3829" y="0"/>
                  <a:pt x="3827" y="9"/>
                </a:cubicBezTo>
                <a:cubicBezTo>
                  <a:pt x="3823" y="14"/>
                  <a:pt x="3820" y="18"/>
                  <a:pt x="3816" y="23"/>
                </a:cubicBezTo>
                <a:cubicBezTo>
                  <a:pt x="3814" y="18"/>
                  <a:pt x="3804" y="31"/>
                  <a:pt x="3809" y="32"/>
                </a:cubicBezTo>
                <a:cubicBezTo>
                  <a:pt x="3806" y="38"/>
                  <a:pt x="3801" y="34"/>
                  <a:pt x="3798" y="42"/>
                </a:cubicBezTo>
                <a:cubicBezTo>
                  <a:pt x="3796" y="52"/>
                  <a:pt x="3785" y="63"/>
                  <a:pt x="3778" y="74"/>
                </a:cubicBezTo>
                <a:cubicBezTo>
                  <a:pt x="3769" y="96"/>
                  <a:pt x="3753" y="119"/>
                  <a:pt x="3737" y="141"/>
                </a:cubicBezTo>
                <a:cubicBezTo>
                  <a:pt x="3736" y="155"/>
                  <a:pt x="3722" y="170"/>
                  <a:pt x="3720" y="183"/>
                </a:cubicBezTo>
                <a:cubicBezTo>
                  <a:pt x="3714" y="197"/>
                  <a:pt x="3709" y="211"/>
                  <a:pt x="3703" y="225"/>
                </a:cubicBezTo>
                <a:cubicBezTo>
                  <a:pt x="3695" y="232"/>
                  <a:pt x="3701" y="237"/>
                  <a:pt x="3696" y="244"/>
                </a:cubicBezTo>
                <a:cubicBezTo>
                  <a:pt x="3693" y="252"/>
                  <a:pt x="3688" y="259"/>
                  <a:pt x="3690" y="266"/>
                </a:cubicBezTo>
                <a:cubicBezTo>
                  <a:pt x="3687" y="273"/>
                  <a:pt x="3685" y="279"/>
                  <a:pt x="3687" y="285"/>
                </a:cubicBezTo>
                <a:cubicBezTo>
                  <a:pt x="3684" y="292"/>
                  <a:pt x="3679" y="300"/>
                  <a:pt x="3681" y="306"/>
                </a:cubicBezTo>
                <a:cubicBezTo>
                  <a:pt x="3672" y="334"/>
                  <a:pt x="3661" y="362"/>
                  <a:pt x="3655" y="389"/>
                </a:cubicBezTo>
                <a:cubicBezTo>
                  <a:pt x="3655" y="390"/>
                  <a:pt x="3653" y="392"/>
                  <a:pt x="3652" y="393"/>
                </a:cubicBezTo>
                <a:cubicBezTo>
                  <a:pt x="3651" y="396"/>
                  <a:pt x="3653" y="396"/>
                  <a:pt x="3652" y="397"/>
                </a:cubicBezTo>
                <a:cubicBezTo>
                  <a:pt x="3649" y="410"/>
                  <a:pt x="3644" y="420"/>
                  <a:pt x="3642" y="430"/>
                </a:cubicBezTo>
                <a:cubicBezTo>
                  <a:pt x="3646" y="433"/>
                  <a:pt x="3639" y="437"/>
                  <a:pt x="3642" y="440"/>
                </a:cubicBezTo>
                <a:cubicBezTo>
                  <a:pt x="3638" y="444"/>
                  <a:pt x="3641" y="447"/>
                  <a:pt x="3637" y="451"/>
                </a:cubicBezTo>
                <a:cubicBezTo>
                  <a:pt x="3644" y="457"/>
                  <a:pt x="3631" y="466"/>
                  <a:pt x="3636" y="472"/>
                </a:cubicBezTo>
                <a:cubicBezTo>
                  <a:pt x="3630" y="486"/>
                  <a:pt x="3632" y="499"/>
                  <a:pt x="3623" y="513"/>
                </a:cubicBezTo>
                <a:cubicBezTo>
                  <a:pt x="3625" y="516"/>
                  <a:pt x="3623" y="519"/>
                  <a:pt x="3620" y="522"/>
                </a:cubicBezTo>
                <a:cubicBezTo>
                  <a:pt x="3622" y="525"/>
                  <a:pt x="3622" y="528"/>
                  <a:pt x="3619" y="532"/>
                </a:cubicBezTo>
                <a:cubicBezTo>
                  <a:pt x="3617" y="539"/>
                  <a:pt x="3619" y="546"/>
                  <a:pt x="3614" y="554"/>
                </a:cubicBezTo>
                <a:cubicBezTo>
                  <a:pt x="3616" y="556"/>
                  <a:pt x="3614" y="559"/>
                  <a:pt x="3611" y="562"/>
                </a:cubicBezTo>
                <a:cubicBezTo>
                  <a:pt x="3613" y="566"/>
                  <a:pt x="3614" y="569"/>
                  <a:pt x="3610" y="573"/>
                </a:cubicBezTo>
                <a:cubicBezTo>
                  <a:pt x="3613" y="579"/>
                  <a:pt x="3608" y="587"/>
                  <a:pt x="3609" y="594"/>
                </a:cubicBezTo>
                <a:cubicBezTo>
                  <a:pt x="3605" y="607"/>
                  <a:pt x="3603" y="621"/>
                  <a:pt x="3596" y="635"/>
                </a:cubicBezTo>
                <a:cubicBezTo>
                  <a:pt x="3598" y="641"/>
                  <a:pt x="3592" y="648"/>
                  <a:pt x="3593" y="654"/>
                </a:cubicBezTo>
                <a:cubicBezTo>
                  <a:pt x="3586" y="662"/>
                  <a:pt x="3589" y="668"/>
                  <a:pt x="3583" y="676"/>
                </a:cubicBezTo>
                <a:cubicBezTo>
                  <a:pt x="3579" y="690"/>
                  <a:pt x="3572" y="704"/>
                  <a:pt x="3566" y="718"/>
                </a:cubicBezTo>
                <a:cubicBezTo>
                  <a:pt x="3558" y="746"/>
                  <a:pt x="3539" y="775"/>
                  <a:pt x="3526" y="804"/>
                </a:cubicBezTo>
                <a:cubicBezTo>
                  <a:pt x="3522" y="809"/>
                  <a:pt x="3518" y="815"/>
                  <a:pt x="3514" y="820"/>
                </a:cubicBezTo>
                <a:cubicBezTo>
                  <a:pt x="3510" y="823"/>
                  <a:pt x="3512" y="836"/>
                  <a:pt x="3504" y="834"/>
                </a:cubicBezTo>
                <a:cubicBezTo>
                  <a:pt x="3513" y="817"/>
                  <a:pt x="3506" y="802"/>
                  <a:pt x="3520" y="784"/>
                </a:cubicBezTo>
                <a:cubicBezTo>
                  <a:pt x="3512" y="781"/>
                  <a:pt x="3519" y="776"/>
                  <a:pt x="3518" y="772"/>
                </a:cubicBezTo>
                <a:cubicBezTo>
                  <a:pt x="3516" y="767"/>
                  <a:pt x="3518" y="762"/>
                  <a:pt x="3518" y="757"/>
                </a:cubicBezTo>
                <a:cubicBezTo>
                  <a:pt x="3520" y="752"/>
                  <a:pt x="3525" y="747"/>
                  <a:pt x="3518" y="743"/>
                </a:cubicBezTo>
                <a:cubicBezTo>
                  <a:pt x="3523" y="737"/>
                  <a:pt x="3520" y="733"/>
                  <a:pt x="3522" y="728"/>
                </a:cubicBezTo>
                <a:cubicBezTo>
                  <a:pt x="3527" y="708"/>
                  <a:pt x="3526" y="690"/>
                  <a:pt x="3537" y="670"/>
                </a:cubicBezTo>
                <a:cubicBezTo>
                  <a:pt x="3536" y="664"/>
                  <a:pt x="3537" y="657"/>
                  <a:pt x="3541" y="651"/>
                </a:cubicBezTo>
                <a:cubicBezTo>
                  <a:pt x="3538" y="644"/>
                  <a:pt x="3543" y="637"/>
                  <a:pt x="3542" y="630"/>
                </a:cubicBezTo>
                <a:cubicBezTo>
                  <a:pt x="3551" y="615"/>
                  <a:pt x="3545" y="603"/>
                  <a:pt x="3551" y="589"/>
                </a:cubicBezTo>
                <a:cubicBezTo>
                  <a:pt x="3551" y="585"/>
                  <a:pt x="3552" y="581"/>
                  <a:pt x="3557" y="576"/>
                </a:cubicBezTo>
                <a:cubicBezTo>
                  <a:pt x="3552" y="572"/>
                  <a:pt x="3557" y="566"/>
                  <a:pt x="3561" y="561"/>
                </a:cubicBezTo>
                <a:cubicBezTo>
                  <a:pt x="3558" y="556"/>
                  <a:pt x="3560" y="550"/>
                  <a:pt x="3563" y="544"/>
                </a:cubicBezTo>
                <a:cubicBezTo>
                  <a:pt x="3560" y="542"/>
                  <a:pt x="3564" y="539"/>
                  <a:pt x="3562" y="536"/>
                </a:cubicBezTo>
                <a:cubicBezTo>
                  <a:pt x="3566" y="532"/>
                  <a:pt x="3562" y="529"/>
                  <a:pt x="3563" y="526"/>
                </a:cubicBezTo>
                <a:cubicBezTo>
                  <a:pt x="3571" y="525"/>
                  <a:pt x="3565" y="517"/>
                  <a:pt x="3571" y="510"/>
                </a:cubicBezTo>
                <a:cubicBezTo>
                  <a:pt x="3573" y="503"/>
                  <a:pt x="3571" y="496"/>
                  <a:pt x="3576" y="489"/>
                </a:cubicBezTo>
                <a:cubicBezTo>
                  <a:pt x="3575" y="482"/>
                  <a:pt x="3583" y="474"/>
                  <a:pt x="3581" y="467"/>
                </a:cubicBezTo>
                <a:cubicBezTo>
                  <a:pt x="3581" y="460"/>
                  <a:pt x="3589" y="452"/>
                  <a:pt x="3587" y="446"/>
                </a:cubicBezTo>
                <a:cubicBezTo>
                  <a:pt x="3591" y="431"/>
                  <a:pt x="3592" y="417"/>
                  <a:pt x="3597" y="403"/>
                </a:cubicBezTo>
                <a:cubicBezTo>
                  <a:pt x="3593" y="397"/>
                  <a:pt x="3605" y="388"/>
                  <a:pt x="3599" y="382"/>
                </a:cubicBezTo>
                <a:cubicBezTo>
                  <a:pt x="3607" y="374"/>
                  <a:pt x="3605" y="367"/>
                  <a:pt x="3604" y="361"/>
                </a:cubicBezTo>
                <a:cubicBezTo>
                  <a:pt x="3617" y="336"/>
                  <a:pt x="3616" y="313"/>
                  <a:pt x="3625" y="289"/>
                </a:cubicBezTo>
                <a:cubicBezTo>
                  <a:pt x="3625" y="278"/>
                  <a:pt x="3633" y="265"/>
                  <a:pt x="3635" y="253"/>
                </a:cubicBezTo>
                <a:cubicBezTo>
                  <a:pt x="3638" y="247"/>
                  <a:pt x="3639" y="241"/>
                  <a:pt x="3640" y="235"/>
                </a:cubicBezTo>
                <a:cubicBezTo>
                  <a:pt x="3642" y="232"/>
                  <a:pt x="3646" y="229"/>
                  <a:pt x="3643" y="227"/>
                </a:cubicBezTo>
                <a:cubicBezTo>
                  <a:pt x="3646" y="223"/>
                  <a:pt x="3651" y="219"/>
                  <a:pt x="3648" y="216"/>
                </a:cubicBezTo>
                <a:cubicBezTo>
                  <a:pt x="3662" y="190"/>
                  <a:pt x="3665" y="167"/>
                  <a:pt x="3679" y="141"/>
                </a:cubicBezTo>
                <a:cubicBezTo>
                  <a:pt x="3680" y="131"/>
                  <a:pt x="3695" y="115"/>
                  <a:pt x="3693" y="108"/>
                </a:cubicBezTo>
                <a:cubicBezTo>
                  <a:pt x="3693" y="106"/>
                  <a:pt x="3698" y="107"/>
                  <a:pt x="3697" y="108"/>
                </a:cubicBezTo>
                <a:cubicBezTo>
                  <a:pt x="3700" y="101"/>
                  <a:pt x="3700" y="97"/>
                  <a:pt x="3703" y="90"/>
                </a:cubicBezTo>
                <a:cubicBezTo>
                  <a:pt x="3703" y="91"/>
                  <a:pt x="3706" y="92"/>
                  <a:pt x="3707" y="90"/>
                </a:cubicBezTo>
                <a:cubicBezTo>
                  <a:pt x="3707" y="90"/>
                  <a:pt x="3706" y="87"/>
                  <a:pt x="3707" y="86"/>
                </a:cubicBezTo>
                <a:cubicBezTo>
                  <a:pt x="3708" y="82"/>
                  <a:pt x="3707" y="79"/>
                  <a:pt x="3711" y="75"/>
                </a:cubicBezTo>
                <a:cubicBezTo>
                  <a:pt x="3719" y="66"/>
                  <a:pt x="3726" y="51"/>
                  <a:pt x="3735" y="49"/>
                </a:cubicBezTo>
                <a:cubicBezTo>
                  <a:pt x="3730" y="44"/>
                  <a:pt x="3741" y="38"/>
                  <a:pt x="3743" y="33"/>
                </a:cubicBezTo>
                <a:cubicBezTo>
                  <a:pt x="3742" y="28"/>
                  <a:pt x="3747" y="23"/>
                  <a:pt x="3751" y="17"/>
                </a:cubicBezTo>
                <a:cubicBezTo>
                  <a:pt x="3757" y="13"/>
                  <a:pt x="3762" y="7"/>
                  <a:pt x="3767" y="1"/>
                </a:cubicBezTo>
                <a:cubicBezTo>
                  <a:pt x="3752" y="1"/>
                  <a:pt x="3752" y="1"/>
                  <a:pt x="3752" y="1"/>
                </a:cubicBezTo>
                <a:cubicBezTo>
                  <a:pt x="3748" y="5"/>
                  <a:pt x="3744" y="9"/>
                  <a:pt x="3740" y="13"/>
                </a:cubicBezTo>
                <a:cubicBezTo>
                  <a:pt x="3735" y="22"/>
                  <a:pt x="3731" y="32"/>
                  <a:pt x="3721" y="42"/>
                </a:cubicBezTo>
                <a:cubicBezTo>
                  <a:pt x="3722" y="50"/>
                  <a:pt x="3719" y="45"/>
                  <a:pt x="3714" y="51"/>
                </a:cubicBezTo>
                <a:cubicBezTo>
                  <a:pt x="3710" y="57"/>
                  <a:pt x="3706" y="62"/>
                  <a:pt x="3702" y="68"/>
                </a:cubicBezTo>
                <a:cubicBezTo>
                  <a:pt x="3689" y="99"/>
                  <a:pt x="3675" y="124"/>
                  <a:pt x="3659" y="158"/>
                </a:cubicBezTo>
                <a:cubicBezTo>
                  <a:pt x="3661" y="166"/>
                  <a:pt x="3649" y="175"/>
                  <a:pt x="3652" y="182"/>
                </a:cubicBezTo>
                <a:cubicBezTo>
                  <a:pt x="3646" y="191"/>
                  <a:pt x="3645" y="198"/>
                  <a:pt x="3641" y="206"/>
                </a:cubicBezTo>
                <a:cubicBezTo>
                  <a:pt x="3639" y="214"/>
                  <a:pt x="3633" y="223"/>
                  <a:pt x="3634" y="230"/>
                </a:cubicBezTo>
                <a:cubicBezTo>
                  <a:pt x="3631" y="234"/>
                  <a:pt x="3626" y="238"/>
                  <a:pt x="3629" y="241"/>
                </a:cubicBezTo>
                <a:cubicBezTo>
                  <a:pt x="3631" y="245"/>
                  <a:pt x="3622" y="250"/>
                  <a:pt x="3626" y="254"/>
                </a:cubicBezTo>
                <a:cubicBezTo>
                  <a:pt x="3611" y="286"/>
                  <a:pt x="3607" y="317"/>
                  <a:pt x="3598" y="349"/>
                </a:cubicBezTo>
                <a:cubicBezTo>
                  <a:pt x="3590" y="380"/>
                  <a:pt x="3580" y="412"/>
                  <a:pt x="3578" y="443"/>
                </a:cubicBezTo>
                <a:cubicBezTo>
                  <a:pt x="3570" y="459"/>
                  <a:pt x="3570" y="474"/>
                  <a:pt x="3564" y="490"/>
                </a:cubicBezTo>
                <a:cubicBezTo>
                  <a:pt x="3563" y="506"/>
                  <a:pt x="3554" y="523"/>
                  <a:pt x="3552" y="539"/>
                </a:cubicBezTo>
                <a:cubicBezTo>
                  <a:pt x="3549" y="548"/>
                  <a:pt x="3549" y="555"/>
                  <a:pt x="3549" y="563"/>
                </a:cubicBezTo>
                <a:cubicBezTo>
                  <a:pt x="3545" y="571"/>
                  <a:pt x="3545" y="578"/>
                  <a:pt x="3542" y="586"/>
                </a:cubicBezTo>
                <a:cubicBezTo>
                  <a:pt x="3541" y="594"/>
                  <a:pt x="3539" y="602"/>
                  <a:pt x="3535" y="610"/>
                </a:cubicBezTo>
                <a:cubicBezTo>
                  <a:pt x="3537" y="614"/>
                  <a:pt x="3535" y="618"/>
                  <a:pt x="3533" y="623"/>
                </a:cubicBezTo>
                <a:cubicBezTo>
                  <a:pt x="3534" y="624"/>
                  <a:pt x="3534" y="636"/>
                  <a:pt x="3530" y="632"/>
                </a:cubicBezTo>
                <a:cubicBezTo>
                  <a:pt x="3531" y="622"/>
                  <a:pt x="3532" y="613"/>
                  <a:pt x="3532" y="604"/>
                </a:cubicBezTo>
                <a:cubicBezTo>
                  <a:pt x="3539" y="594"/>
                  <a:pt x="3537" y="586"/>
                  <a:pt x="3534" y="577"/>
                </a:cubicBezTo>
                <a:cubicBezTo>
                  <a:pt x="3539" y="568"/>
                  <a:pt x="3537" y="559"/>
                  <a:pt x="3537" y="550"/>
                </a:cubicBezTo>
                <a:cubicBezTo>
                  <a:pt x="3540" y="540"/>
                  <a:pt x="3538" y="530"/>
                  <a:pt x="3537" y="521"/>
                </a:cubicBezTo>
                <a:cubicBezTo>
                  <a:pt x="3544" y="489"/>
                  <a:pt x="3543" y="458"/>
                  <a:pt x="3543" y="427"/>
                </a:cubicBezTo>
                <a:cubicBezTo>
                  <a:pt x="3543" y="396"/>
                  <a:pt x="3545" y="365"/>
                  <a:pt x="3548" y="333"/>
                </a:cubicBezTo>
                <a:cubicBezTo>
                  <a:pt x="3545" y="330"/>
                  <a:pt x="3552" y="326"/>
                  <a:pt x="3549" y="323"/>
                </a:cubicBezTo>
                <a:cubicBezTo>
                  <a:pt x="3550" y="318"/>
                  <a:pt x="3550" y="314"/>
                  <a:pt x="3551" y="310"/>
                </a:cubicBezTo>
                <a:cubicBezTo>
                  <a:pt x="3551" y="302"/>
                  <a:pt x="3551" y="295"/>
                  <a:pt x="3554" y="287"/>
                </a:cubicBezTo>
                <a:cubicBezTo>
                  <a:pt x="3552" y="284"/>
                  <a:pt x="3552" y="280"/>
                  <a:pt x="3555" y="276"/>
                </a:cubicBezTo>
                <a:cubicBezTo>
                  <a:pt x="3557" y="272"/>
                  <a:pt x="3549" y="269"/>
                  <a:pt x="3557" y="263"/>
                </a:cubicBezTo>
                <a:cubicBezTo>
                  <a:pt x="3554" y="256"/>
                  <a:pt x="3557" y="247"/>
                  <a:pt x="3558" y="239"/>
                </a:cubicBezTo>
                <a:cubicBezTo>
                  <a:pt x="3555" y="235"/>
                  <a:pt x="3559" y="231"/>
                  <a:pt x="3559" y="228"/>
                </a:cubicBezTo>
                <a:cubicBezTo>
                  <a:pt x="3561" y="224"/>
                  <a:pt x="3553" y="221"/>
                  <a:pt x="3561" y="215"/>
                </a:cubicBezTo>
                <a:cubicBezTo>
                  <a:pt x="3557" y="208"/>
                  <a:pt x="3563" y="200"/>
                  <a:pt x="3560" y="193"/>
                </a:cubicBezTo>
                <a:cubicBezTo>
                  <a:pt x="3565" y="185"/>
                  <a:pt x="3557" y="178"/>
                  <a:pt x="3563" y="170"/>
                </a:cubicBezTo>
                <a:cubicBezTo>
                  <a:pt x="3562" y="166"/>
                  <a:pt x="3562" y="161"/>
                  <a:pt x="3561" y="157"/>
                </a:cubicBezTo>
                <a:cubicBezTo>
                  <a:pt x="3554" y="154"/>
                  <a:pt x="3571" y="148"/>
                  <a:pt x="3564" y="145"/>
                </a:cubicBezTo>
                <a:cubicBezTo>
                  <a:pt x="3551" y="149"/>
                  <a:pt x="3558" y="165"/>
                  <a:pt x="3556" y="175"/>
                </a:cubicBezTo>
                <a:cubicBezTo>
                  <a:pt x="3554" y="186"/>
                  <a:pt x="3553" y="197"/>
                  <a:pt x="3552" y="208"/>
                </a:cubicBezTo>
                <a:cubicBezTo>
                  <a:pt x="3553" y="219"/>
                  <a:pt x="3551" y="231"/>
                  <a:pt x="3548" y="242"/>
                </a:cubicBezTo>
                <a:cubicBezTo>
                  <a:pt x="3554" y="247"/>
                  <a:pt x="3545" y="253"/>
                  <a:pt x="3546" y="259"/>
                </a:cubicBezTo>
                <a:cubicBezTo>
                  <a:pt x="3547" y="264"/>
                  <a:pt x="3549" y="269"/>
                  <a:pt x="3545" y="276"/>
                </a:cubicBezTo>
                <a:cubicBezTo>
                  <a:pt x="3545" y="287"/>
                  <a:pt x="3547" y="297"/>
                  <a:pt x="3541" y="309"/>
                </a:cubicBezTo>
                <a:cubicBezTo>
                  <a:pt x="3542" y="320"/>
                  <a:pt x="3541" y="331"/>
                  <a:pt x="3537" y="343"/>
                </a:cubicBezTo>
                <a:cubicBezTo>
                  <a:pt x="3537" y="348"/>
                  <a:pt x="3540" y="354"/>
                  <a:pt x="3536" y="360"/>
                </a:cubicBezTo>
                <a:cubicBezTo>
                  <a:pt x="3539" y="365"/>
                  <a:pt x="3537" y="370"/>
                  <a:pt x="3534" y="376"/>
                </a:cubicBezTo>
                <a:cubicBezTo>
                  <a:pt x="3539" y="381"/>
                  <a:pt x="3530" y="388"/>
                  <a:pt x="3536" y="393"/>
                </a:cubicBezTo>
                <a:cubicBezTo>
                  <a:pt x="3529" y="400"/>
                  <a:pt x="3540" y="405"/>
                  <a:pt x="3532" y="412"/>
                </a:cubicBezTo>
                <a:cubicBezTo>
                  <a:pt x="3538" y="422"/>
                  <a:pt x="3529" y="434"/>
                  <a:pt x="3533" y="445"/>
                </a:cubicBezTo>
                <a:cubicBezTo>
                  <a:pt x="3534" y="456"/>
                  <a:pt x="3533" y="467"/>
                  <a:pt x="3533" y="478"/>
                </a:cubicBezTo>
                <a:cubicBezTo>
                  <a:pt x="3526" y="501"/>
                  <a:pt x="3529" y="523"/>
                  <a:pt x="3526" y="545"/>
                </a:cubicBezTo>
                <a:cubicBezTo>
                  <a:pt x="3528" y="550"/>
                  <a:pt x="3524" y="556"/>
                  <a:pt x="3524" y="562"/>
                </a:cubicBezTo>
                <a:cubicBezTo>
                  <a:pt x="3529" y="567"/>
                  <a:pt x="3524" y="573"/>
                  <a:pt x="3526" y="578"/>
                </a:cubicBezTo>
                <a:cubicBezTo>
                  <a:pt x="3519" y="590"/>
                  <a:pt x="3526" y="600"/>
                  <a:pt x="3519" y="612"/>
                </a:cubicBezTo>
                <a:cubicBezTo>
                  <a:pt x="3521" y="635"/>
                  <a:pt x="3513" y="659"/>
                  <a:pt x="3518" y="681"/>
                </a:cubicBezTo>
                <a:cubicBezTo>
                  <a:pt x="3513" y="710"/>
                  <a:pt x="3507" y="740"/>
                  <a:pt x="3505" y="769"/>
                </a:cubicBezTo>
                <a:cubicBezTo>
                  <a:pt x="3504" y="777"/>
                  <a:pt x="3500" y="784"/>
                  <a:pt x="3500" y="791"/>
                </a:cubicBezTo>
                <a:cubicBezTo>
                  <a:pt x="3503" y="798"/>
                  <a:pt x="3495" y="807"/>
                  <a:pt x="3497" y="814"/>
                </a:cubicBezTo>
                <a:cubicBezTo>
                  <a:pt x="3491" y="830"/>
                  <a:pt x="3488" y="846"/>
                  <a:pt x="3487" y="861"/>
                </a:cubicBezTo>
                <a:cubicBezTo>
                  <a:pt x="3485" y="866"/>
                  <a:pt x="3474" y="872"/>
                  <a:pt x="3479" y="877"/>
                </a:cubicBezTo>
                <a:cubicBezTo>
                  <a:pt x="3480" y="874"/>
                  <a:pt x="3484" y="872"/>
                  <a:pt x="3483" y="876"/>
                </a:cubicBezTo>
                <a:cubicBezTo>
                  <a:pt x="3478" y="881"/>
                  <a:pt x="3481" y="886"/>
                  <a:pt x="3478" y="891"/>
                </a:cubicBezTo>
                <a:cubicBezTo>
                  <a:pt x="3474" y="897"/>
                  <a:pt x="3471" y="903"/>
                  <a:pt x="3473" y="908"/>
                </a:cubicBezTo>
                <a:cubicBezTo>
                  <a:pt x="3466" y="915"/>
                  <a:pt x="3476" y="919"/>
                  <a:pt x="3467" y="926"/>
                </a:cubicBezTo>
                <a:cubicBezTo>
                  <a:pt x="3463" y="929"/>
                  <a:pt x="3464" y="942"/>
                  <a:pt x="3456" y="940"/>
                </a:cubicBezTo>
                <a:cubicBezTo>
                  <a:pt x="3460" y="929"/>
                  <a:pt x="3462" y="920"/>
                  <a:pt x="3464" y="910"/>
                </a:cubicBezTo>
                <a:cubicBezTo>
                  <a:pt x="3467" y="904"/>
                  <a:pt x="3461" y="900"/>
                  <a:pt x="3469" y="894"/>
                </a:cubicBezTo>
                <a:cubicBezTo>
                  <a:pt x="3461" y="891"/>
                  <a:pt x="3480" y="883"/>
                  <a:pt x="3473" y="879"/>
                </a:cubicBezTo>
                <a:cubicBezTo>
                  <a:pt x="3472" y="881"/>
                  <a:pt x="3469" y="881"/>
                  <a:pt x="3470" y="878"/>
                </a:cubicBezTo>
                <a:cubicBezTo>
                  <a:pt x="3472" y="875"/>
                  <a:pt x="3471" y="874"/>
                  <a:pt x="3472" y="871"/>
                </a:cubicBezTo>
                <a:cubicBezTo>
                  <a:pt x="3475" y="867"/>
                  <a:pt x="3468" y="864"/>
                  <a:pt x="3474" y="859"/>
                </a:cubicBezTo>
                <a:cubicBezTo>
                  <a:pt x="3476" y="850"/>
                  <a:pt x="3475" y="842"/>
                  <a:pt x="3479" y="833"/>
                </a:cubicBezTo>
                <a:cubicBezTo>
                  <a:pt x="3477" y="825"/>
                  <a:pt x="3480" y="816"/>
                  <a:pt x="3484" y="808"/>
                </a:cubicBezTo>
                <a:cubicBezTo>
                  <a:pt x="3483" y="799"/>
                  <a:pt x="3484" y="791"/>
                  <a:pt x="3488" y="782"/>
                </a:cubicBezTo>
                <a:cubicBezTo>
                  <a:pt x="3484" y="759"/>
                  <a:pt x="3490" y="734"/>
                  <a:pt x="3489" y="710"/>
                </a:cubicBezTo>
                <a:cubicBezTo>
                  <a:pt x="3493" y="697"/>
                  <a:pt x="3492" y="684"/>
                  <a:pt x="3492" y="672"/>
                </a:cubicBezTo>
                <a:cubicBezTo>
                  <a:pt x="3493" y="666"/>
                  <a:pt x="3490" y="660"/>
                  <a:pt x="3495" y="653"/>
                </a:cubicBezTo>
                <a:cubicBezTo>
                  <a:pt x="3487" y="648"/>
                  <a:pt x="3496" y="640"/>
                  <a:pt x="3495" y="634"/>
                </a:cubicBezTo>
                <a:cubicBezTo>
                  <a:pt x="3488" y="611"/>
                  <a:pt x="3497" y="586"/>
                  <a:pt x="3491" y="562"/>
                </a:cubicBezTo>
                <a:cubicBezTo>
                  <a:pt x="3496" y="555"/>
                  <a:pt x="3492" y="550"/>
                  <a:pt x="3491" y="544"/>
                </a:cubicBezTo>
                <a:cubicBezTo>
                  <a:pt x="3496" y="537"/>
                  <a:pt x="3492" y="531"/>
                  <a:pt x="3490" y="525"/>
                </a:cubicBezTo>
                <a:cubicBezTo>
                  <a:pt x="3494" y="512"/>
                  <a:pt x="3491" y="500"/>
                  <a:pt x="3493" y="488"/>
                </a:cubicBezTo>
                <a:cubicBezTo>
                  <a:pt x="3491" y="485"/>
                  <a:pt x="3493" y="482"/>
                  <a:pt x="3496" y="479"/>
                </a:cubicBezTo>
                <a:cubicBezTo>
                  <a:pt x="3493" y="476"/>
                  <a:pt x="3491" y="474"/>
                  <a:pt x="3495" y="471"/>
                </a:cubicBezTo>
                <a:cubicBezTo>
                  <a:pt x="3491" y="465"/>
                  <a:pt x="3493" y="459"/>
                  <a:pt x="3495" y="452"/>
                </a:cubicBezTo>
                <a:cubicBezTo>
                  <a:pt x="3491" y="447"/>
                  <a:pt x="3500" y="439"/>
                  <a:pt x="3494" y="434"/>
                </a:cubicBezTo>
                <a:cubicBezTo>
                  <a:pt x="3499" y="427"/>
                  <a:pt x="3494" y="421"/>
                  <a:pt x="3498" y="415"/>
                </a:cubicBezTo>
                <a:cubicBezTo>
                  <a:pt x="3497" y="408"/>
                  <a:pt x="3501" y="402"/>
                  <a:pt x="3497" y="396"/>
                </a:cubicBezTo>
                <a:cubicBezTo>
                  <a:pt x="3501" y="389"/>
                  <a:pt x="3502" y="383"/>
                  <a:pt x="3501" y="377"/>
                </a:cubicBezTo>
                <a:cubicBezTo>
                  <a:pt x="3506" y="364"/>
                  <a:pt x="3503" y="352"/>
                  <a:pt x="3508" y="339"/>
                </a:cubicBezTo>
                <a:cubicBezTo>
                  <a:pt x="3508" y="327"/>
                  <a:pt x="3513" y="315"/>
                  <a:pt x="3513" y="303"/>
                </a:cubicBezTo>
                <a:cubicBezTo>
                  <a:pt x="3515" y="290"/>
                  <a:pt x="3522" y="277"/>
                  <a:pt x="3520" y="264"/>
                </a:cubicBezTo>
                <a:cubicBezTo>
                  <a:pt x="3528" y="257"/>
                  <a:pt x="3522" y="252"/>
                  <a:pt x="3528" y="245"/>
                </a:cubicBezTo>
                <a:cubicBezTo>
                  <a:pt x="3527" y="239"/>
                  <a:pt x="3533" y="232"/>
                  <a:pt x="3532" y="226"/>
                </a:cubicBezTo>
                <a:cubicBezTo>
                  <a:pt x="3537" y="219"/>
                  <a:pt x="3537" y="212"/>
                  <a:pt x="3539" y="206"/>
                </a:cubicBezTo>
                <a:cubicBezTo>
                  <a:pt x="3535" y="200"/>
                  <a:pt x="3553" y="192"/>
                  <a:pt x="3543" y="187"/>
                </a:cubicBezTo>
                <a:cubicBezTo>
                  <a:pt x="3535" y="205"/>
                  <a:pt x="3525" y="222"/>
                  <a:pt x="3521" y="240"/>
                </a:cubicBezTo>
                <a:cubicBezTo>
                  <a:pt x="3519" y="248"/>
                  <a:pt x="3516" y="257"/>
                  <a:pt x="3512" y="266"/>
                </a:cubicBezTo>
                <a:cubicBezTo>
                  <a:pt x="3514" y="274"/>
                  <a:pt x="3506" y="283"/>
                  <a:pt x="3507" y="291"/>
                </a:cubicBezTo>
                <a:cubicBezTo>
                  <a:pt x="3499" y="309"/>
                  <a:pt x="3506" y="324"/>
                  <a:pt x="3494" y="343"/>
                </a:cubicBezTo>
                <a:cubicBezTo>
                  <a:pt x="3499" y="350"/>
                  <a:pt x="3494" y="359"/>
                  <a:pt x="3493" y="368"/>
                </a:cubicBezTo>
                <a:cubicBezTo>
                  <a:pt x="3493" y="376"/>
                  <a:pt x="3492" y="386"/>
                  <a:pt x="3487" y="395"/>
                </a:cubicBezTo>
                <a:cubicBezTo>
                  <a:pt x="3487" y="407"/>
                  <a:pt x="3488" y="419"/>
                  <a:pt x="3485" y="431"/>
                </a:cubicBezTo>
                <a:cubicBezTo>
                  <a:pt x="3483" y="443"/>
                  <a:pt x="3484" y="456"/>
                  <a:pt x="3482" y="468"/>
                </a:cubicBezTo>
                <a:cubicBezTo>
                  <a:pt x="3483" y="492"/>
                  <a:pt x="3478" y="517"/>
                  <a:pt x="3482" y="541"/>
                </a:cubicBezTo>
                <a:cubicBezTo>
                  <a:pt x="3481" y="553"/>
                  <a:pt x="3480" y="565"/>
                  <a:pt x="3481" y="576"/>
                </a:cubicBezTo>
                <a:cubicBezTo>
                  <a:pt x="3483" y="579"/>
                  <a:pt x="3482" y="582"/>
                  <a:pt x="3482" y="584"/>
                </a:cubicBezTo>
                <a:cubicBezTo>
                  <a:pt x="3478" y="588"/>
                  <a:pt x="3481" y="591"/>
                  <a:pt x="3481" y="595"/>
                </a:cubicBezTo>
                <a:cubicBezTo>
                  <a:pt x="3482" y="601"/>
                  <a:pt x="3478" y="608"/>
                  <a:pt x="3482" y="613"/>
                </a:cubicBezTo>
                <a:cubicBezTo>
                  <a:pt x="3482" y="625"/>
                  <a:pt x="3479" y="637"/>
                  <a:pt x="3480" y="649"/>
                </a:cubicBezTo>
                <a:cubicBezTo>
                  <a:pt x="3484" y="654"/>
                  <a:pt x="3480" y="661"/>
                  <a:pt x="3481" y="667"/>
                </a:cubicBezTo>
                <a:cubicBezTo>
                  <a:pt x="3478" y="674"/>
                  <a:pt x="3481" y="680"/>
                  <a:pt x="3481" y="686"/>
                </a:cubicBezTo>
                <a:cubicBezTo>
                  <a:pt x="3478" y="698"/>
                  <a:pt x="3476" y="710"/>
                  <a:pt x="3480" y="721"/>
                </a:cubicBezTo>
                <a:cubicBezTo>
                  <a:pt x="3474" y="734"/>
                  <a:pt x="3477" y="746"/>
                  <a:pt x="3473" y="759"/>
                </a:cubicBezTo>
                <a:cubicBezTo>
                  <a:pt x="3479" y="770"/>
                  <a:pt x="3468" y="784"/>
                  <a:pt x="3475" y="794"/>
                </a:cubicBezTo>
                <a:cubicBezTo>
                  <a:pt x="3466" y="795"/>
                  <a:pt x="3474" y="803"/>
                  <a:pt x="3471" y="809"/>
                </a:cubicBezTo>
                <a:cubicBezTo>
                  <a:pt x="3469" y="812"/>
                  <a:pt x="3472" y="815"/>
                  <a:pt x="3468" y="818"/>
                </a:cubicBezTo>
                <a:cubicBezTo>
                  <a:pt x="3466" y="822"/>
                  <a:pt x="3473" y="824"/>
                  <a:pt x="3468" y="828"/>
                </a:cubicBezTo>
                <a:cubicBezTo>
                  <a:pt x="3465" y="841"/>
                  <a:pt x="3465" y="852"/>
                  <a:pt x="3458" y="865"/>
                </a:cubicBezTo>
                <a:cubicBezTo>
                  <a:pt x="3462" y="871"/>
                  <a:pt x="3462" y="877"/>
                  <a:pt x="3455" y="884"/>
                </a:cubicBezTo>
                <a:cubicBezTo>
                  <a:pt x="3458" y="890"/>
                  <a:pt x="3457" y="896"/>
                  <a:pt x="3451" y="903"/>
                </a:cubicBezTo>
                <a:cubicBezTo>
                  <a:pt x="3451" y="909"/>
                  <a:pt x="3455" y="914"/>
                  <a:pt x="3449" y="920"/>
                </a:cubicBezTo>
                <a:cubicBezTo>
                  <a:pt x="3452" y="926"/>
                  <a:pt x="3445" y="933"/>
                  <a:pt x="3446" y="939"/>
                </a:cubicBezTo>
                <a:cubicBezTo>
                  <a:pt x="3437" y="953"/>
                  <a:pt x="3444" y="965"/>
                  <a:pt x="3430" y="974"/>
                </a:cubicBezTo>
                <a:cubicBezTo>
                  <a:pt x="3427" y="979"/>
                  <a:pt x="3435" y="976"/>
                  <a:pt x="3433" y="980"/>
                </a:cubicBezTo>
                <a:cubicBezTo>
                  <a:pt x="3429" y="984"/>
                  <a:pt x="3432" y="987"/>
                  <a:pt x="3428" y="991"/>
                </a:cubicBezTo>
                <a:cubicBezTo>
                  <a:pt x="3429" y="995"/>
                  <a:pt x="3420" y="1011"/>
                  <a:pt x="3414" y="1010"/>
                </a:cubicBezTo>
                <a:cubicBezTo>
                  <a:pt x="3425" y="1002"/>
                  <a:pt x="3414" y="993"/>
                  <a:pt x="3424" y="992"/>
                </a:cubicBezTo>
                <a:cubicBezTo>
                  <a:pt x="3417" y="986"/>
                  <a:pt x="3425" y="978"/>
                  <a:pt x="3429" y="970"/>
                </a:cubicBezTo>
                <a:cubicBezTo>
                  <a:pt x="3427" y="965"/>
                  <a:pt x="3432" y="959"/>
                  <a:pt x="3427" y="954"/>
                </a:cubicBezTo>
                <a:cubicBezTo>
                  <a:pt x="3428" y="948"/>
                  <a:pt x="3427" y="943"/>
                  <a:pt x="3429" y="937"/>
                </a:cubicBezTo>
                <a:cubicBezTo>
                  <a:pt x="3430" y="932"/>
                  <a:pt x="3429" y="926"/>
                  <a:pt x="3431" y="920"/>
                </a:cubicBezTo>
                <a:cubicBezTo>
                  <a:pt x="3428" y="918"/>
                  <a:pt x="3431" y="915"/>
                  <a:pt x="3434" y="912"/>
                </a:cubicBezTo>
                <a:cubicBezTo>
                  <a:pt x="3436" y="909"/>
                  <a:pt x="3431" y="907"/>
                  <a:pt x="3433" y="904"/>
                </a:cubicBezTo>
                <a:cubicBezTo>
                  <a:pt x="3429" y="893"/>
                  <a:pt x="3438" y="881"/>
                  <a:pt x="3432" y="871"/>
                </a:cubicBezTo>
                <a:cubicBezTo>
                  <a:pt x="3435" y="859"/>
                  <a:pt x="3434" y="848"/>
                  <a:pt x="3440" y="836"/>
                </a:cubicBezTo>
                <a:cubicBezTo>
                  <a:pt x="3436" y="810"/>
                  <a:pt x="3441" y="782"/>
                  <a:pt x="3439" y="756"/>
                </a:cubicBezTo>
                <a:cubicBezTo>
                  <a:pt x="3446" y="749"/>
                  <a:pt x="3432" y="744"/>
                  <a:pt x="3443" y="737"/>
                </a:cubicBezTo>
                <a:cubicBezTo>
                  <a:pt x="3434" y="731"/>
                  <a:pt x="3442" y="723"/>
                  <a:pt x="3440" y="716"/>
                </a:cubicBezTo>
                <a:cubicBezTo>
                  <a:pt x="3443" y="702"/>
                  <a:pt x="3438" y="689"/>
                  <a:pt x="3442" y="675"/>
                </a:cubicBezTo>
                <a:cubicBezTo>
                  <a:pt x="3438" y="670"/>
                  <a:pt x="3440" y="665"/>
                  <a:pt x="3438" y="661"/>
                </a:cubicBezTo>
                <a:cubicBezTo>
                  <a:pt x="3443" y="655"/>
                  <a:pt x="3432" y="651"/>
                  <a:pt x="3436" y="644"/>
                </a:cubicBezTo>
                <a:cubicBezTo>
                  <a:pt x="3430" y="641"/>
                  <a:pt x="3441" y="634"/>
                  <a:pt x="3432" y="630"/>
                </a:cubicBezTo>
                <a:cubicBezTo>
                  <a:pt x="3439" y="624"/>
                  <a:pt x="3431" y="620"/>
                  <a:pt x="3434" y="614"/>
                </a:cubicBezTo>
                <a:cubicBezTo>
                  <a:pt x="3432" y="604"/>
                  <a:pt x="3437" y="593"/>
                  <a:pt x="3432" y="583"/>
                </a:cubicBezTo>
                <a:cubicBezTo>
                  <a:pt x="3439" y="572"/>
                  <a:pt x="3426" y="563"/>
                  <a:pt x="3434" y="552"/>
                </a:cubicBezTo>
                <a:cubicBezTo>
                  <a:pt x="3430" y="542"/>
                  <a:pt x="3435" y="531"/>
                  <a:pt x="3432" y="521"/>
                </a:cubicBezTo>
                <a:cubicBezTo>
                  <a:pt x="3439" y="515"/>
                  <a:pt x="3429" y="512"/>
                  <a:pt x="3436" y="506"/>
                </a:cubicBezTo>
                <a:cubicBezTo>
                  <a:pt x="3427" y="502"/>
                  <a:pt x="3438" y="494"/>
                  <a:pt x="3433" y="490"/>
                </a:cubicBezTo>
                <a:cubicBezTo>
                  <a:pt x="3434" y="479"/>
                  <a:pt x="3436" y="469"/>
                  <a:pt x="3435" y="458"/>
                </a:cubicBezTo>
                <a:cubicBezTo>
                  <a:pt x="3438" y="453"/>
                  <a:pt x="3435" y="449"/>
                  <a:pt x="3435" y="444"/>
                </a:cubicBezTo>
                <a:cubicBezTo>
                  <a:pt x="3435" y="438"/>
                  <a:pt x="3440" y="432"/>
                  <a:pt x="3437" y="427"/>
                </a:cubicBezTo>
                <a:cubicBezTo>
                  <a:pt x="3436" y="430"/>
                  <a:pt x="3431" y="428"/>
                  <a:pt x="3434" y="432"/>
                </a:cubicBezTo>
                <a:cubicBezTo>
                  <a:pt x="3437" y="434"/>
                  <a:pt x="3433" y="437"/>
                  <a:pt x="3435" y="440"/>
                </a:cubicBezTo>
                <a:cubicBezTo>
                  <a:pt x="3426" y="447"/>
                  <a:pt x="3436" y="451"/>
                  <a:pt x="3429" y="457"/>
                </a:cubicBezTo>
                <a:cubicBezTo>
                  <a:pt x="3435" y="462"/>
                  <a:pt x="3426" y="469"/>
                  <a:pt x="3427" y="474"/>
                </a:cubicBezTo>
                <a:cubicBezTo>
                  <a:pt x="3435" y="480"/>
                  <a:pt x="3425" y="478"/>
                  <a:pt x="3425" y="487"/>
                </a:cubicBezTo>
                <a:cubicBezTo>
                  <a:pt x="3429" y="497"/>
                  <a:pt x="3423" y="509"/>
                  <a:pt x="3425" y="520"/>
                </a:cubicBezTo>
                <a:cubicBezTo>
                  <a:pt x="3424" y="532"/>
                  <a:pt x="3424" y="543"/>
                  <a:pt x="3424" y="555"/>
                </a:cubicBezTo>
                <a:cubicBezTo>
                  <a:pt x="3425" y="566"/>
                  <a:pt x="3424" y="577"/>
                  <a:pt x="3424" y="588"/>
                </a:cubicBezTo>
                <a:cubicBezTo>
                  <a:pt x="3421" y="594"/>
                  <a:pt x="3429" y="599"/>
                  <a:pt x="3422" y="605"/>
                </a:cubicBezTo>
                <a:cubicBezTo>
                  <a:pt x="3428" y="610"/>
                  <a:pt x="3419" y="618"/>
                  <a:pt x="3423" y="624"/>
                </a:cubicBezTo>
                <a:cubicBezTo>
                  <a:pt x="3422" y="629"/>
                  <a:pt x="3423" y="635"/>
                  <a:pt x="3425" y="640"/>
                </a:cubicBezTo>
                <a:cubicBezTo>
                  <a:pt x="3420" y="646"/>
                  <a:pt x="3428" y="650"/>
                  <a:pt x="3423" y="657"/>
                </a:cubicBezTo>
                <a:cubicBezTo>
                  <a:pt x="3431" y="661"/>
                  <a:pt x="3425" y="667"/>
                  <a:pt x="3430" y="672"/>
                </a:cubicBezTo>
                <a:cubicBezTo>
                  <a:pt x="3425" y="679"/>
                  <a:pt x="3432" y="684"/>
                  <a:pt x="3430" y="691"/>
                </a:cubicBezTo>
                <a:cubicBezTo>
                  <a:pt x="3427" y="698"/>
                  <a:pt x="3432" y="703"/>
                  <a:pt x="3427" y="710"/>
                </a:cubicBezTo>
                <a:cubicBezTo>
                  <a:pt x="3429" y="713"/>
                  <a:pt x="3425" y="717"/>
                  <a:pt x="3426" y="720"/>
                </a:cubicBezTo>
                <a:cubicBezTo>
                  <a:pt x="3428" y="723"/>
                  <a:pt x="3428" y="727"/>
                  <a:pt x="3425" y="731"/>
                </a:cubicBezTo>
                <a:cubicBezTo>
                  <a:pt x="3431" y="737"/>
                  <a:pt x="3423" y="745"/>
                  <a:pt x="3428" y="751"/>
                </a:cubicBezTo>
                <a:cubicBezTo>
                  <a:pt x="3425" y="758"/>
                  <a:pt x="3430" y="765"/>
                  <a:pt x="3427" y="772"/>
                </a:cubicBezTo>
                <a:cubicBezTo>
                  <a:pt x="3424" y="779"/>
                  <a:pt x="3432" y="785"/>
                  <a:pt x="3426" y="793"/>
                </a:cubicBezTo>
                <a:cubicBezTo>
                  <a:pt x="3426" y="800"/>
                  <a:pt x="3430" y="806"/>
                  <a:pt x="3424" y="814"/>
                </a:cubicBezTo>
                <a:cubicBezTo>
                  <a:pt x="3431" y="820"/>
                  <a:pt x="3418" y="828"/>
                  <a:pt x="3427" y="834"/>
                </a:cubicBezTo>
                <a:cubicBezTo>
                  <a:pt x="3421" y="842"/>
                  <a:pt x="3429" y="848"/>
                  <a:pt x="3422" y="855"/>
                </a:cubicBezTo>
                <a:cubicBezTo>
                  <a:pt x="3424" y="869"/>
                  <a:pt x="3418" y="884"/>
                  <a:pt x="3419" y="897"/>
                </a:cubicBezTo>
                <a:cubicBezTo>
                  <a:pt x="3421" y="904"/>
                  <a:pt x="3420" y="911"/>
                  <a:pt x="3418" y="918"/>
                </a:cubicBezTo>
                <a:cubicBezTo>
                  <a:pt x="3416" y="922"/>
                  <a:pt x="3423" y="924"/>
                  <a:pt x="3417" y="928"/>
                </a:cubicBezTo>
                <a:cubicBezTo>
                  <a:pt x="3421" y="931"/>
                  <a:pt x="3414" y="936"/>
                  <a:pt x="3417" y="939"/>
                </a:cubicBezTo>
                <a:cubicBezTo>
                  <a:pt x="3416" y="946"/>
                  <a:pt x="3416" y="953"/>
                  <a:pt x="3416" y="960"/>
                </a:cubicBezTo>
                <a:cubicBezTo>
                  <a:pt x="3419" y="963"/>
                  <a:pt x="3412" y="967"/>
                  <a:pt x="3415" y="970"/>
                </a:cubicBezTo>
                <a:cubicBezTo>
                  <a:pt x="3413" y="974"/>
                  <a:pt x="3415" y="977"/>
                  <a:pt x="3410" y="981"/>
                </a:cubicBezTo>
                <a:cubicBezTo>
                  <a:pt x="3412" y="995"/>
                  <a:pt x="3400" y="1010"/>
                  <a:pt x="3400" y="1024"/>
                </a:cubicBezTo>
                <a:cubicBezTo>
                  <a:pt x="3392" y="1031"/>
                  <a:pt x="3396" y="1036"/>
                  <a:pt x="3390" y="1042"/>
                </a:cubicBezTo>
                <a:cubicBezTo>
                  <a:pt x="3385" y="1048"/>
                  <a:pt x="3383" y="1054"/>
                  <a:pt x="3384" y="1059"/>
                </a:cubicBezTo>
                <a:cubicBezTo>
                  <a:pt x="3373" y="1073"/>
                  <a:pt x="3366" y="1085"/>
                  <a:pt x="3362" y="1097"/>
                </a:cubicBezTo>
                <a:cubicBezTo>
                  <a:pt x="3355" y="1102"/>
                  <a:pt x="3350" y="1107"/>
                  <a:pt x="3348" y="1116"/>
                </a:cubicBezTo>
                <a:cubicBezTo>
                  <a:pt x="3345" y="1120"/>
                  <a:pt x="3342" y="1124"/>
                  <a:pt x="3339" y="1128"/>
                </a:cubicBezTo>
                <a:cubicBezTo>
                  <a:pt x="3338" y="1132"/>
                  <a:pt x="3328" y="1137"/>
                  <a:pt x="3333" y="1141"/>
                </a:cubicBezTo>
                <a:cubicBezTo>
                  <a:pt x="3323" y="1149"/>
                  <a:pt x="3326" y="1150"/>
                  <a:pt x="3317" y="1162"/>
                </a:cubicBezTo>
                <a:cubicBezTo>
                  <a:pt x="3309" y="1169"/>
                  <a:pt x="3312" y="1183"/>
                  <a:pt x="3301" y="1178"/>
                </a:cubicBezTo>
                <a:cubicBezTo>
                  <a:pt x="3312" y="1164"/>
                  <a:pt x="3316" y="1150"/>
                  <a:pt x="3322" y="1136"/>
                </a:cubicBezTo>
                <a:cubicBezTo>
                  <a:pt x="3329" y="1121"/>
                  <a:pt x="3326" y="1108"/>
                  <a:pt x="3337" y="1093"/>
                </a:cubicBezTo>
                <a:cubicBezTo>
                  <a:pt x="3337" y="1086"/>
                  <a:pt x="3341" y="1078"/>
                  <a:pt x="3342" y="1071"/>
                </a:cubicBezTo>
                <a:cubicBezTo>
                  <a:pt x="3348" y="1064"/>
                  <a:pt x="3340" y="1058"/>
                  <a:pt x="3347" y="1050"/>
                </a:cubicBezTo>
                <a:cubicBezTo>
                  <a:pt x="3347" y="1036"/>
                  <a:pt x="3348" y="1022"/>
                  <a:pt x="3350" y="1008"/>
                </a:cubicBezTo>
                <a:cubicBezTo>
                  <a:pt x="3351" y="981"/>
                  <a:pt x="3362" y="953"/>
                  <a:pt x="3365" y="925"/>
                </a:cubicBezTo>
                <a:cubicBezTo>
                  <a:pt x="3363" y="919"/>
                  <a:pt x="3373" y="911"/>
                  <a:pt x="3367" y="904"/>
                </a:cubicBezTo>
                <a:cubicBezTo>
                  <a:pt x="3371" y="897"/>
                  <a:pt x="3369" y="890"/>
                  <a:pt x="3372" y="883"/>
                </a:cubicBezTo>
                <a:cubicBezTo>
                  <a:pt x="3376" y="879"/>
                  <a:pt x="3372" y="876"/>
                  <a:pt x="3372" y="873"/>
                </a:cubicBezTo>
                <a:cubicBezTo>
                  <a:pt x="3376" y="869"/>
                  <a:pt x="3375" y="865"/>
                  <a:pt x="3373" y="862"/>
                </a:cubicBezTo>
                <a:cubicBezTo>
                  <a:pt x="3379" y="854"/>
                  <a:pt x="3375" y="848"/>
                  <a:pt x="3374" y="841"/>
                </a:cubicBezTo>
                <a:cubicBezTo>
                  <a:pt x="3376" y="831"/>
                  <a:pt x="3379" y="821"/>
                  <a:pt x="3379" y="812"/>
                </a:cubicBezTo>
                <a:cubicBezTo>
                  <a:pt x="3386" y="806"/>
                  <a:pt x="3376" y="802"/>
                  <a:pt x="3379" y="797"/>
                </a:cubicBezTo>
                <a:cubicBezTo>
                  <a:pt x="3384" y="791"/>
                  <a:pt x="3379" y="786"/>
                  <a:pt x="3384" y="780"/>
                </a:cubicBezTo>
                <a:cubicBezTo>
                  <a:pt x="3379" y="771"/>
                  <a:pt x="3387" y="760"/>
                  <a:pt x="3385" y="751"/>
                </a:cubicBezTo>
                <a:cubicBezTo>
                  <a:pt x="3380" y="747"/>
                  <a:pt x="3389" y="741"/>
                  <a:pt x="3385" y="736"/>
                </a:cubicBezTo>
                <a:cubicBezTo>
                  <a:pt x="3383" y="731"/>
                  <a:pt x="3389" y="725"/>
                  <a:pt x="3382" y="720"/>
                </a:cubicBezTo>
                <a:cubicBezTo>
                  <a:pt x="3390" y="714"/>
                  <a:pt x="3384" y="710"/>
                  <a:pt x="3383" y="706"/>
                </a:cubicBezTo>
                <a:cubicBezTo>
                  <a:pt x="3380" y="701"/>
                  <a:pt x="3392" y="695"/>
                  <a:pt x="3383" y="691"/>
                </a:cubicBezTo>
                <a:cubicBezTo>
                  <a:pt x="3387" y="686"/>
                  <a:pt x="3385" y="681"/>
                  <a:pt x="3383" y="677"/>
                </a:cubicBezTo>
                <a:cubicBezTo>
                  <a:pt x="3387" y="671"/>
                  <a:pt x="3385" y="665"/>
                  <a:pt x="3385" y="660"/>
                </a:cubicBezTo>
                <a:cubicBezTo>
                  <a:pt x="3387" y="655"/>
                  <a:pt x="3385" y="650"/>
                  <a:pt x="3385" y="645"/>
                </a:cubicBezTo>
                <a:cubicBezTo>
                  <a:pt x="3387" y="640"/>
                  <a:pt x="3385" y="634"/>
                  <a:pt x="3386" y="629"/>
                </a:cubicBezTo>
                <a:cubicBezTo>
                  <a:pt x="3386" y="618"/>
                  <a:pt x="3386" y="608"/>
                  <a:pt x="3384" y="598"/>
                </a:cubicBezTo>
                <a:cubicBezTo>
                  <a:pt x="3386" y="588"/>
                  <a:pt x="3384" y="579"/>
                  <a:pt x="3384" y="569"/>
                </a:cubicBezTo>
                <a:cubicBezTo>
                  <a:pt x="3383" y="559"/>
                  <a:pt x="3387" y="548"/>
                  <a:pt x="3386" y="537"/>
                </a:cubicBezTo>
                <a:cubicBezTo>
                  <a:pt x="3386" y="527"/>
                  <a:pt x="3389" y="516"/>
                  <a:pt x="3388" y="506"/>
                </a:cubicBezTo>
                <a:cubicBezTo>
                  <a:pt x="3391" y="495"/>
                  <a:pt x="3385" y="486"/>
                  <a:pt x="3390" y="475"/>
                </a:cubicBezTo>
                <a:cubicBezTo>
                  <a:pt x="3386" y="466"/>
                  <a:pt x="3389" y="456"/>
                  <a:pt x="3390" y="446"/>
                </a:cubicBezTo>
                <a:cubicBezTo>
                  <a:pt x="3388" y="441"/>
                  <a:pt x="3385" y="437"/>
                  <a:pt x="3390" y="431"/>
                </a:cubicBezTo>
                <a:cubicBezTo>
                  <a:pt x="3394" y="425"/>
                  <a:pt x="3385" y="421"/>
                  <a:pt x="3392" y="415"/>
                </a:cubicBezTo>
                <a:cubicBezTo>
                  <a:pt x="3392" y="404"/>
                  <a:pt x="3390" y="394"/>
                  <a:pt x="3398" y="383"/>
                </a:cubicBezTo>
                <a:cubicBezTo>
                  <a:pt x="3391" y="379"/>
                  <a:pt x="3402" y="372"/>
                  <a:pt x="3398" y="368"/>
                </a:cubicBezTo>
                <a:cubicBezTo>
                  <a:pt x="3396" y="366"/>
                  <a:pt x="3399" y="365"/>
                  <a:pt x="3402" y="364"/>
                </a:cubicBezTo>
                <a:cubicBezTo>
                  <a:pt x="3404" y="361"/>
                  <a:pt x="3399" y="358"/>
                  <a:pt x="3400" y="356"/>
                </a:cubicBezTo>
                <a:cubicBezTo>
                  <a:pt x="3412" y="341"/>
                  <a:pt x="3407" y="330"/>
                  <a:pt x="3420" y="316"/>
                </a:cubicBezTo>
                <a:cubicBezTo>
                  <a:pt x="3417" y="313"/>
                  <a:pt x="3420" y="310"/>
                  <a:pt x="3423" y="307"/>
                </a:cubicBezTo>
                <a:cubicBezTo>
                  <a:pt x="3424" y="303"/>
                  <a:pt x="3423" y="300"/>
                  <a:pt x="3427" y="296"/>
                </a:cubicBezTo>
                <a:cubicBezTo>
                  <a:pt x="3430" y="289"/>
                  <a:pt x="3435" y="281"/>
                  <a:pt x="3433" y="274"/>
                </a:cubicBezTo>
                <a:cubicBezTo>
                  <a:pt x="3424" y="292"/>
                  <a:pt x="3418" y="308"/>
                  <a:pt x="3409" y="325"/>
                </a:cubicBezTo>
                <a:cubicBezTo>
                  <a:pt x="3405" y="329"/>
                  <a:pt x="3404" y="333"/>
                  <a:pt x="3404" y="336"/>
                </a:cubicBezTo>
                <a:cubicBezTo>
                  <a:pt x="3406" y="340"/>
                  <a:pt x="3398" y="346"/>
                  <a:pt x="3402" y="349"/>
                </a:cubicBezTo>
                <a:cubicBezTo>
                  <a:pt x="3401" y="355"/>
                  <a:pt x="3389" y="352"/>
                  <a:pt x="3395" y="358"/>
                </a:cubicBezTo>
                <a:cubicBezTo>
                  <a:pt x="3400" y="363"/>
                  <a:pt x="3389" y="367"/>
                  <a:pt x="3388" y="368"/>
                </a:cubicBezTo>
                <a:cubicBezTo>
                  <a:pt x="3391" y="372"/>
                  <a:pt x="3388" y="377"/>
                  <a:pt x="3388" y="382"/>
                </a:cubicBezTo>
                <a:cubicBezTo>
                  <a:pt x="3387" y="387"/>
                  <a:pt x="3389" y="395"/>
                  <a:pt x="3382" y="399"/>
                </a:cubicBezTo>
                <a:cubicBezTo>
                  <a:pt x="3386" y="410"/>
                  <a:pt x="3379" y="422"/>
                  <a:pt x="3378" y="433"/>
                </a:cubicBezTo>
                <a:cubicBezTo>
                  <a:pt x="3374" y="445"/>
                  <a:pt x="3374" y="456"/>
                  <a:pt x="3366" y="468"/>
                </a:cubicBezTo>
                <a:cubicBezTo>
                  <a:pt x="3368" y="479"/>
                  <a:pt x="3360" y="491"/>
                  <a:pt x="3363" y="501"/>
                </a:cubicBezTo>
                <a:cubicBezTo>
                  <a:pt x="3363" y="507"/>
                  <a:pt x="3358" y="513"/>
                  <a:pt x="3361" y="518"/>
                </a:cubicBezTo>
                <a:cubicBezTo>
                  <a:pt x="3362" y="524"/>
                  <a:pt x="3353" y="530"/>
                  <a:pt x="3359" y="535"/>
                </a:cubicBezTo>
                <a:cubicBezTo>
                  <a:pt x="3357" y="538"/>
                  <a:pt x="3361" y="540"/>
                  <a:pt x="3360" y="543"/>
                </a:cubicBezTo>
                <a:cubicBezTo>
                  <a:pt x="3358" y="546"/>
                  <a:pt x="3355" y="549"/>
                  <a:pt x="3357" y="552"/>
                </a:cubicBezTo>
                <a:cubicBezTo>
                  <a:pt x="3355" y="558"/>
                  <a:pt x="3356" y="563"/>
                  <a:pt x="3355" y="569"/>
                </a:cubicBezTo>
                <a:cubicBezTo>
                  <a:pt x="3361" y="573"/>
                  <a:pt x="3352" y="580"/>
                  <a:pt x="3358" y="585"/>
                </a:cubicBezTo>
                <a:cubicBezTo>
                  <a:pt x="3354" y="588"/>
                  <a:pt x="3355" y="591"/>
                  <a:pt x="3355" y="594"/>
                </a:cubicBezTo>
                <a:cubicBezTo>
                  <a:pt x="3355" y="596"/>
                  <a:pt x="3356" y="599"/>
                  <a:pt x="3356" y="602"/>
                </a:cubicBezTo>
                <a:cubicBezTo>
                  <a:pt x="3355" y="613"/>
                  <a:pt x="3354" y="624"/>
                  <a:pt x="3352" y="635"/>
                </a:cubicBezTo>
                <a:cubicBezTo>
                  <a:pt x="3353" y="641"/>
                  <a:pt x="3349" y="647"/>
                  <a:pt x="3350" y="652"/>
                </a:cubicBezTo>
                <a:cubicBezTo>
                  <a:pt x="3347" y="658"/>
                  <a:pt x="3355" y="663"/>
                  <a:pt x="3348" y="669"/>
                </a:cubicBezTo>
                <a:cubicBezTo>
                  <a:pt x="3352" y="679"/>
                  <a:pt x="3345" y="691"/>
                  <a:pt x="3345" y="703"/>
                </a:cubicBezTo>
                <a:cubicBezTo>
                  <a:pt x="3346" y="713"/>
                  <a:pt x="3338" y="726"/>
                  <a:pt x="3341" y="736"/>
                </a:cubicBezTo>
                <a:cubicBezTo>
                  <a:pt x="3338" y="739"/>
                  <a:pt x="3338" y="743"/>
                  <a:pt x="3338" y="745"/>
                </a:cubicBezTo>
                <a:cubicBezTo>
                  <a:pt x="3338" y="747"/>
                  <a:pt x="3340" y="751"/>
                  <a:pt x="3339" y="753"/>
                </a:cubicBezTo>
                <a:cubicBezTo>
                  <a:pt x="3334" y="759"/>
                  <a:pt x="3339" y="764"/>
                  <a:pt x="3334" y="770"/>
                </a:cubicBezTo>
                <a:cubicBezTo>
                  <a:pt x="3335" y="776"/>
                  <a:pt x="3331" y="782"/>
                  <a:pt x="3332" y="787"/>
                </a:cubicBezTo>
                <a:cubicBezTo>
                  <a:pt x="3333" y="793"/>
                  <a:pt x="3324" y="799"/>
                  <a:pt x="3330" y="804"/>
                </a:cubicBezTo>
                <a:cubicBezTo>
                  <a:pt x="3326" y="810"/>
                  <a:pt x="3328" y="815"/>
                  <a:pt x="3328" y="821"/>
                </a:cubicBezTo>
                <a:cubicBezTo>
                  <a:pt x="3329" y="826"/>
                  <a:pt x="3320" y="833"/>
                  <a:pt x="3326" y="838"/>
                </a:cubicBezTo>
                <a:cubicBezTo>
                  <a:pt x="3326" y="849"/>
                  <a:pt x="3319" y="861"/>
                  <a:pt x="3323" y="871"/>
                </a:cubicBezTo>
                <a:cubicBezTo>
                  <a:pt x="3320" y="874"/>
                  <a:pt x="3320" y="877"/>
                  <a:pt x="3320" y="880"/>
                </a:cubicBezTo>
                <a:cubicBezTo>
                  <a:pt x="3318" y="883"/>
                  <a:pt x="3314" y="881"/>
                  <a:pt x="3316" y="884"/>
                </a:cubicBezTo>
                <a:cubicBezTo>
                  <a:pt x="3318" y="887"/>
                  <a:pt x="3318" y="890"/>
                  <a:pt x="3317" y="893"/>
                </a:cubicBezTo>
                <a:cubicBezTo>
                  <a:pt x="3315" y="895"/>
                  <a:pt x="3318" y="899"/>
                  <a:pt x="3314" y="897"/>
                </a:cubicBezTo>
                <a:cubicBezTo>
                  <a:pt x="3307" y="884"/>
                  <a:pt x="3319" y="869"/>
                  <a:pt x="3312" y="856"/>
                </a:cubicBezTo>
                <a:cubicBezTo>
                  <a:pt x="3314" y="852"/>
                  <a:pt x="3312" y="849"/>
                  <a:pt x="3317" y="845"/>
                </a:cubicBezTo>
                <a:cubicBezTo>
                  <a:pt x="3313" y="842"/>
                  <a:pt x="3312" y="839"/>
                  <a:pt x="3313" y="835"/>
                </a:cubicBezTo>
                <a:cubicBezTo>
                  <a:pt x="3317" y="828"/>
                  <a:pt x="3314" y="821"/>
                  <a:pt x="3315" y="814"/>
                </a:cubicBezTo>
                <a:cubicBezTo>
                  <a:pt x="3317" y="786"/>
                  <a:pt x="3317" y="757"/>
                  <a:pt x="3317" y="729"/>
                </a:cubicBezTo>
                <a:cubicBezTo>
                  <a:pt x="3317" y="701"/>
                  <a:pt x="3313" y="673"/>
                  <a:pt x="3316" y="644"/>
                </a:cubicBezTo>
                <a:cubicBezTo>
                  <a:pt x="3315" y="631"/>
                  <a:pt x="3315" y="617"/>
                  <a:pt x="3315" y="603"/>
                </a:cubicBezTo>
                <a:cubicBezTo>
                  <a:pt x="3309" y="597"/>
                  <a:pt x="3317" y="589"/>
                  <a:pt x="3312" y="583"/>
                </a:cubicBezTo>
                <a:cubicBezTo>
                  <a:pt x="3315" y="579"/>
                  <a:pt x="3315" y="576"/>
                  <a:pt x="3312" y="573"/>
                </a:cubicBezTo>
                <a:cubicBezTo>
                  <a:pt x="3321" y="567"/>
                  <a:pt x="3313" y="564"/>
                  <a:pt x="3315" y="560"/>
                </a:cubicBezTo>
                <a:cubicBezTo>
                  <a:pt x="3319" y="531"/>
                  <a:pt x="3317" y="503"/>
                  <a:pt x="3318" y="475"/>
                </a:cubicBezTo>
                <a:cubicBezTo>
                  <a:pt x="3315" y="461"/>
                  <a:pt x="3320" y="447"/>
                  <a:pt x="3316" y="433"/>
                </a:cubicBezTo>
                <a:cubicBezTo>
                  <a:pt x="3319" y="426"/>
                  <a:pt x="3320" y="419"/>
                  <a:pt x="3317" y="413"/>
                </a:cubicBezTo>
                <a:cubicBezTo>
                  <a:pt x="3320" y="409"/>
                  <a:pt x="3320" y="405"/>
                  <a:pt x="3318" y="402"/>
                </a:cubicBezTo>
                <a:cubicBezTo>
                  <a:pt x="3321" y="398"/>
                  <a:pt x="3322" y="393"/>
                  <a:pt x="3320" y="389"/>
                </a:cubicBezTo>
                <a:cubicBezTo>
                  <a:pt x="3323" y="361"/>
                  <a:pt x="3328" y="332"/>
                  <a:pt x="3331" y="303"/>
                </a:cubicBezTo>
                <a:cubicBezTo>
                  <a:pt x="3327" y="300"/>
                  <a:pt x="3335" y="296"/>
                  <a:pt x="3332" y="293"/>
                </a:cubicBezTo>
                <a:cubicBezTo>
                  <a:pt x="3336" y="289"/>
                  <a:pt x="3333" y="285"/>
                  <a:pt x="3336" y="282"/>
                </a:cubicBezTo>
                <a:cubicBezTo>
                  <a:pt x="3335" y="275"/>
                  <a:pt x="3339" y="267"/>
                  <a:pt x="3338" y="261"/>
                </a:cubicBezTo>
                <a:cubicBezTo>
                  <a:pt x="3344" y="253"/>
                  <a:pt x="3336" y="247"/>
                  <a:pt x="3343" y="239"/>
                </a:cubicBezTo>
                <a:cubicBezTo>
                  <a:pt x="3345" y="231"/>
                  <a:pt x="3348" y="223"/>
                  <a:pt x="3346" y="216"/>
                </a:cubicBezTo>
                <a:cubicBezTo>
                  <a:pt x="3341" y="224"/>
                  <a:pt x="3344" y="230"/>
                  <a:pt x="3337" y="238"/>
                </a:cubicBezTo>
                <a:cubicBezTo>
                  <a:pt x="3340" y="241"/>
                  <a:pt x="3333" y="245"/>
                  <a:pt x="3336" y="248"/>
                </a:cubicBezTo>
                <a:cubicBezTo>
                  <a:pt x="3334" y="252"/>
                  <a:pt x="3336" y="255"/>
                  <a:pt x="3331" y="259"/>
                </a:cubicBezTo>
                <a:cubicBezTo>
                  <a:pt x="3332" y="273"/>
                  <a:pt x="3325" y="288"/>
                  <a:pt x="3325" y="302"/>
                </a:cubicBezTo>
                <a:cubicBezTo>
                  <a:pt x="3323" y="316"/>
                  <a:pt x="3320" y="330"/>
                  <a:pt x="3318" y="344"/>
                </a:cubicBezTo>
                <a:cubicBezTo>
                  <a:pt x="3318" y="359"/>
                  <a:pt x="3314" y="374"/>
                  <a:pt x="3314" y="388"/>
                </a:cubicBezTo>
                <a:cubicBezTo>
                  <a:pt x="3313" y="402"/>
                  <a:pt x="3308" y="417"/>
                  <a:pt x="3311" y="430"/>
                </a:cubicBezTo>
                <a:cubicBezTo>
                  <a:pt x="3305" y="438"/>
                  <a:pt x="3313" y="443"/>
                  <a:pt x="3310" y="451"/>
                </a:cubicBezTo>
                <a:cubicBezTo>
                  <a:pt x="3311" y="458"/>
                  <a:pt x="3307" y="465"/>
                  <a:pt x="3309" y="472"/>
                </a:cubicBezTo>
                <a:cubicBezTo>
                  <a:pt x="3307" y="486"/>
                  <a:pt x="3310" y="499"/>
                  <a:pt x="3306" y="513"/>
                </a:cubicBezTo>
                <a:cubicBezTo>
                  <a:pt x="3311" y="516"/>
                  <a:pt x="3305" y="520"/>
                  <a:pt x="3306" y="524"/>
                </a:cubicBezTo>
                <a:cubicBezTo>
                  <a:pt x="3306" y="525"/>
                  <a:pt x="3310" y="526"/>
                  <a:pt x="3310" y="527"/>
                </a:cubicBezTo>
                <a:cubicBezTo>
                  <a:pt x="3311" y="529"/>
                  <a:pt x="3306" y="532"/>
                  <a:pt x="3309" y="534"/>
                </a:cubicBezTo>
                <a:cubicBezTo>
                  <a:pt x="3307" y="542"/>
                  <a:pt x="3304" y="550"/>
                  <a:pt x="3306" y="557"/>
                </a:cubicBezTo>
                <a:cubicBezTo>
                  <a:pt x="3299" y="585"/>
                  <a:pt x="3304" y="612"/>
                  <a:pt x="3305" y="640"/>
                </a:cubicBezTo>
                <a:cubicBezTo>
                  <a:pt x="3307" y="646"/>
                  <a:pt x="3303" y="654"/>
                  <a:pt x="3304" y="661"/>
                </a:cubicBezTo>
                <a:cubicBezTo>
                  <a:pt x="3301" y="668"/>
                  <a:pt x="3309" y="674"/>
                  <a:pt x="3303" y="681"/>
                </a:cubicBezTo>
                <a:cubicBezTo>
                  <a:pt x="3305" y="685"/>
                  <a:pt x="3305" y="688"/>
                  <a:pt x="3302" y="692"/>
                </a:cubicBezTo>
                <a:cubicBezTo>
                  <a:pt x="3304" y="695"/>
                  <a:pt x="3305" y="698"/>
                  <a:pt x="3305" y="702"/>
                </a:cubicBezTo>
                <a:cubicBezTo>
                  <a:pt x="3306" y="709"/>
                  <a:pt x="3304" y="717"/>
                  <a:pt x="3306" y="724"/>
                </a:cubicBezTo>
                <a:cubicBezTo>
                  <a:pt x="3308" y="738"/>
                  <a:pt x="3305" y="752"/>
                  <a:pt x="3308" y="766"/>
                </a:cubicBezTo>
                <a:cubicBezTo>
                  <a:pt x="3306" y="780"/>
                  <a:pt x="3304" y="795"/>
                  <a:pt x="3304" y="810"/>
                </a:cubicBezTo>
                <a:cubicBezTo>
                  <a:pt x="3305" y="816"/>
                  <a:pt x="3301" y="824"/>
                  <a:pt x="3307" y="830"/>
                </a:cubicBezTo>
                <a:cubicBezTo>
                  <a:pt x="3302" y="837"/>
                  <a:pt x="3302" y="844"/>
                  <a:pt x="3305" y="851"/>
                </a:cubicBezTo>
                <a:cubicBezTo>
                  <a:pt x="3300" y="866"/>
                  <a:pt x="3303" y="880"/>
                  <a:pt x="3305" y="894"/>
                </a:cubicBezTo>
                <a:cubicBezTo>
                  <a:pt x="3300" y="907"/>
                  <a:pt x="3303" y="918"/>
                  <a:pt x="3300" y="930"/>
                </a:cubicBezTo>
                <a:cubicBezTo>
                  <a:pt x="3301" y="936"/>
                  <a:pt x="3297" y="942"/>
                  <a:pt x="3298" y="947"/>
                </a:cubicBezTo>
                <a:cubicBezTo>
                  <a:pt x="3298" y="953"/>
                  <a:pt x="3299" y="959"/>
                  <a:pt x="3298" y="966"/>
                </a:cubicBezTo>
                <a:cubicBezTo>
                  <a:pt x="3293" y="975"/>
                  <a:pt x="3294" y="983"/>
                  <a:pt x="3290" y="992"/>
                </a:cubicBezTo>
                <a:cubicBezTo>
                  <a:pt x="3292" y="995"/>
                  <a:pt x="3290" y="1000"/>
                  <a:pt x="3287" y="1004"/>
                </a:cubicBezTo>
                <a:cubicBezTo>
                  <a:pt x="3291" y="1008"/>
                  <a:pt x="3289" y="1012"/>
                  <a:pt x="3285" y="1017"/>
                </a:cubicBezTo>
                <a:cubicBezTo>
                  <a:pt x="3288" y="1025"/>
                  <a:pt x="3285" y="1034"/>
                  <a:pt x="3284" y="1042"/>
                </a:cubicBezTo>
                <a:cubicBezTo>
                  <a:pt x="3288" y="1046"/>
                  <a:pt x="3280" y="1051"/>
                  <a:pt x="3286" y="1054"/>
                </a:cubicBezTo>
                <a:cubicBezTo>
                  <a:pt x="3285" y="1056"/>
                  <a:pt x="3282" y="1059"/>
                  <a:pt x="3285" y="1061"/>
                </a:cubicBezTo>
                <a:cubicBezTo>
                  <a:pt x="3282" y="1063"/>
                  <a:pt x="3285" y="1067"/>
                  <a:pt x="3281" y="1065"/>
                </a:cubicBezTo>
                <a:cubicBezTo>
                  <a:pt x="3277" y="1058"/>
                  <a:pt x="3283" y="1050"/>
                  <a:pt x="3280" y="1043"/>
                </a:cubicBezTo>
                <a:cubicBezTo>
                  <a:pt x="3282" y="1035"/>
                  <a:pt x="3277" y="1028"/>
                  <a:pt x="3279" y="1020"/>
                </a:cubicBezTo>
                <a:cubicBezTo>
                  <a:pt x="3276" y="1017"/>
                  <a:pt x="3280" y="1013"/>
                  <a:pt x="3280" y="1010"/>
                </a:cubicBezTo>
                <a:cubicBezTo>
                  <a:pt x="3274" y="1006"/>
                  <a:pt x="3274" y="1002"/>
                  <a:pt x="3278" y="997"/>
                </a:cubicBezTo>
                <a:cubicBezTo>
                  <a:pt x="3275" y="994"/>
                  <a:pt x="3277" y="991"/>
                  <a:pt x="3274" y="987"/>
                </a:cubicBezTo>
                <a:cubicBezTo>
                  <a:pt x="3279" y="983"/>
                  <a:pt x="3270" y="980"/>
                  <a:pt x="3273" y="975"/>
                </a:cubicBezTo>
                <a:cubicBezTo>
                  <a:pt x="3276" y="977"/>
                  <a:pt x="3278" y="974"/>
                  <a:pt x="3280" y="970"/>
                </a:cubicBezTo>
                <a:cubicBezTo>
                  <a:pt x="3282" y="967"/>
                  <a:pt x="3280" y="965"/>
                  <a:pt x="3283" y="961"/>
                </a:cubicBezTo>
                <a:cubicBezTo>
                  <a:pt x="3281" y="958"/>
                  <a:pt x="3280" y="954"/>
                  <a:pt x="3282" y="949"/>
                </a:cubicBezTo>
                <a:cubicBezTo>
                  <a:pt x="3285" y="945"/>
                  <a:pt x="3275" y="942"/>
                  <a:pt x="3280" y="937"/>
                </a:cubicBezTo>
                <a:cubicBezTo>
                  <a:pt x="3281" y="929"/>
                  <a:pt x="3279" y="921"/>
                  <a:pt x="3277" y="913"/>
                </a:cubicBezTo>
                <a:cubicBezTo>
                  <a:pt x="3283" y="908"/>
                  <a:pt x="3276" y="905"/>
                  <a:pt x="3279" y="900"/>
                </a:cubicBezTo>
                <a:cubicBezTo>
                  <a:pt x="3273" y="897"/>
                  <a:pt x="3281" y="891"/>
                  <a:pt x="3277" y="888"/>
                </a:cubicBezTo>
                <a:cubicBezTo>
                  <a:pt x="3278" y="879"/>
                  <a:pt x="3279" y="871"/>
                  <a:pt x="3282" y="862"/>
                </a:cubicBezTo>
                <a:cubicBezTo>
                  <a:pt x="3274" y="839"/>
                  <a:pt x="3283" y="814"/>
                  <a:pt x="3274" y="791"/>
                </a:cubicBezTo>
                <a:cubicBezTo>
                  <a:pt x="3282" y="784"/>
                  <a:pt x="3267" y="781"/>
                  <a:pt x="3276" y="774"/>
                </a:cubicBezTo>
                <a:cubicBezTo>
                  <a:pt x="3272" y="769"/>
                  <a:pt x="3276" y="762"/>
                  <a:pt x="3272" y="756"/>
                </a:cubicBezTo>
                <a:cubicBezTo>
                  <a:pt x="3277" y="749"/>
                  <a:pt x="3273" y="743"/>
                  <a:pt x="3275" y="737"/>
                </a:cubicBezTo>
                <a:cubicBezTo>
                  <a:pt x="3273" y="731"/>
                  <a:pt x="3277" y="724"/>
                  <a:pt x="3275" y="718"/>
                </a:cubicBezTo>
                <a:cubicBezTo>
                  <a:pt x="3276" y="694"/>
                  <a:pt x="3275" y="670"/>
                  <a:pt x="3275" y="646"/>
                </a:cubicBezTo>
                <a:cubicBezTo>
                  <a:pt x="3273" y="641"/>
                  <a:pt x="3277" y="635"/>
                  <a:pt x="3277" y="629"/>
                </a:cubicBezTo>
                <a:cubicBezTo>
                  <a:pt x="3273" y="623"/>
                  <a:pt x="3277" y="617"/>
                  <a:pt x="3276" y="611"/>
                </a:cubicBezTo>
                <a:cubicBezTo>
                  <a:pt x="3275" y="605"/>
                  <a:pt x="3276" y="598"/>
                  <a:pt x="3280" y="591"/>
                </a:cubicBezTo>
                <a:cubicBezTo>
                  <a:pt x="3276" y="586"/>
                  <a:pt x="3280" y="579"/>
                  <a:pt x="3279" y="573"/>
                </a:cubicBezTo>
                <a:cubicBezTo>
                  <a:pt x="3283" y="561"/>
                  <a:pt x="3278" y="550"/>
                  <a:pt x="3285" y="537"/>
                </a:cubicBezTo>
                <a:cubicBezTo>
                  <a:pt x="3281" y="531"/>
                  <a:pt x="3283" y="525"/>
                  <a:pt x="3284" y="518"/>
                </a:cubicBezTo>
                <a:cubicBezTo>
                  <a:pt x="3287" y="512"/>
                  <a:pt x="3279" y="507"/>
                  <a:pt x="3288" y="499"/>
                </a:cubicBezTo>
                <a:cubicBezTo>
                  <a:pt x="3283" y="488"/>
                  <a:pt x="3291" y="475"/>
                  <a:pt x="3289" y="464"/>
                </a:cubicBezTo>
                <a:cubicBezTo>
                  <a:pt x="3294" y="451"/>
                  <a:pt x="3291" y="439"/>
                  <a:pt x="3296" y="426"/>
                </a:cubicBezTo>
                <a:cubicBezTo>
                  <a:pt x="3291" y="421"/>
                  <a:pt x="3299" y="414"/>
                  <a:pt x="3298" y="409"/>
                </a:cubicBezTo>
                <a:cubicBezTo>
                  <a:pt x="3292" y="404"/>
                  <a:pt x="3301" y="396"/>
                  <a:pt x="3298" y="390"/>
                </a:cubicBezTo>
                <a:cubicBezTo>
                  <a:pt x="3300" y="378"/>
                  <a:pt x="3300" y="365"/>
                  <a:pt x="3305" y="352"/>
                </a:cubicBezTo>
                <a:cubicBezTo>
                  <a:pt x="3304" y="346"/>
                  <a:pt x="3304" y="340"/>
                  <a:pt x="3304" y="334"/>
                </a:cubicBezTo>
                <a:cubicBezTo>
                  <a:pt x="3312" y="326"/>
                  <a:pt x="3300" y="322"/>
                  <a:pt x="3308" y="314"/>
                </a:cubicBezTo>
                <a:cubicBezTo>
                  <a:pt x="3307" y="308"/>
                  <a:pt x="3313" y="301"/>
                  <a:pt x="3311" y="295"/>
                </a:cubicBezTo>
                <a:cubicBezTo>
                  <a:pt x="3311" y="289"/>
                  <a:pt x="3317" y="282"/>
                  <a:pt x="3315" y="276"/>
                </a:cubicBezTo>
                <a:cubicBezTo>
                  <a:pt x="3307" y="284"/>
                  <a:pt x="3309" y="289"/>
                  <a:pt x="3307" y="296"/>
                </a:cubicBezTo>
                <a:cubicBezTo>
                  <a:pt x="3304" y="303"/>
                  <a:pt x="3303" y="309"/>
                  <a:pt x="3304" y="315"/>
                </a:cubicBezTo>
                <a:cubicBezTo>
                  <a:pt x="3300" y="322"/>
                  <a:pt x="3299" y="328"/>
                  <a:pt x="3300" y="334"/>
                </a:cubicBezTo>
                <a:cubicBezTo>
                  <a:pt x="3297" y="341"/>
                  <a:pt x="3295" y="347"/>
                  <a:pt x="3297" y="353"/>
                </a:cubicBezTo>
                <a:cubicBezTo>
                  <a:pt x="3291" y="360"/>
                  <a:pt x="3295" y="366"/>
                  <a:pt x="3293" y="372"/>
                </a:cubicBezTo>
                <a:cubicBezTo>
                  <a:pt x="3288" y="379"/>
                  <a:pt x="3293" y="385"/>
                  <a:pt x="3290" y="391"/>
                </a:cubicBezTo>
                <a:cubicBezTo>
                  <a:pt x="3287" y="398"/>
                  <a:pt x="3295" y="403"/>
                  <a:pt x="3286" y="411"/>
                </a:cubicBezTo>
                <a:cubicBezTo>
                  <a:pt x="3288" y="417"/>
                  <a:pt x="3288" y="424"/>
                  <a:pt x="3285" y="431"/>
                </a:cubicBezTo>
                <a:cubicBezTo>
                  <a:pt x="3287" y="434"/>
                  <a:pt x="3284" y="437"/>
                  <a:pt x="3282" y="440"/>
                </a:cubicBezTo>
                <a:cubicBezTo>
                  <a:pt x="3284" y="443"/>
                  <a:pt x="3284" y="447"/>
                  <a:pt x="3281" y="451"/>
                </a:cubicBezTo>
                <a:cubicBezTo>
                  <a:pt x="3283" y="456"/>
                  <a:pt x="3279" y="463"/>
                  <a:pt x="3282" y="469"/>
                </a:cubicBezTo>
                <a:cubicBezTo>
                  <a:pt x="3276" y="476"/>
                  <a:pt x="3280" y="480"/>
                  <a:pt x="3277" y="484"/>
                </a:cubicBezTo>
                <a:cubicBezTo>
                  <a:pt x="3276" y="487"/>
                  <a:pt x="3278" y="487"/>
                  <a:pt x="3278" y="488"/>
                </a:cubicBezTo>
                <a:cubicBezTo>
                  <a:pt x="3277" y="494"/>
                  <a:pt x="3273" y="503"/>
                  <a:pt x="3277" y="509"/>
                </a:cubicBezTo>
                <a:cubicBezTo>
                  <a:pt x="3269" y="516"/>
                  <a:pt x="3281" y="521"/>
                  <a:pt x="3273" y="528"/>
                </a:cubicBezTo>
                <a:cubicBezTo>
                  <a:pt x="3272" y="535"/>
                  <a:pt x="3275" y="540"/>
                  <a:pt x="3270" y="547"/>
                </a:cubicBezTo>
                <a:cubicBezTo>
                  <a:pt x="3274" y="560"/>
                  <a:pt x="3268" y="574"/>
                  <a:pt x="3269" y="587"/>
                </a:cubicBezTo>
                <a:cubicBezTo>
                  <a:pt x="3268" y="599"/>
                  <a:pt x="3268" y="612"/>
                  <a:pt x="3266" y="624"/>
                </a:cubicBezTo>
                <a:cubicBezTo>
                  <a:pt x="3268" y="637"/>
                  <a:pt x="3264" y="651"/>
                  <a:pt x="3265" y="664"/>
                </a:cubicBezTo>
                <a:cubicBezTo>
                  <a:pt x="3267" y="676"/>
                  <a:pt x="3266" y="689"/>
                  <a:pt x="3266" y="701"/>
                </a:cubicBezTo>
                <a:cubicBezTo>
                  <a:pt x="3265" y="714"/>
                  <a:pt x="3263" y="728"/>
                  <a:pt x="3265" y="740"/>
                </a:cubicBezTo>
                <a:cubicBezTo>
                  <a:pt x="3260" y="747"/>
                  <a:pt x="3264" y="753"/>
                  <a:pt x="3266" y="759"/>
                </a:cubicBezTo>
                <a:cubicBezTo>
                  <a:pt x="3261" y="766"/>
                  <a:pt x="3265" y="772"/>
                  <a:pt x="3266" y="778"/>
                </a:cubicBezTo>
                <a:cubicBezTo>
                  <a:pt x="3259" y="785"/>
                  <a:pt x="3268" y="790"/>
                  <a:pt x="3267" y="796"/>
                </a:cubicBezTo>
                <a:cubicBezTo>
                  <a:pt x="3266" y="803"/>
                  <a:pt x="3266" y="810"/>
                  <a:pt x="3265" y="817"/>
                </a:cubicBezTo>
                <a:cubicBezTo>
                  <a:pt x="3271" y="829"/>
                  <a:pt x="3264" y="842"/>
                  <a:pt x="3270" y="854"/>
                </a:cubicBezTo>
                <a:cubicBezTo>
                  <a:pt x="3263" y="868"/>
                  <a:pt x="3274" y="879"/>
                  <a:pt x="3266" y="894"/>
                </a:cubicBezTo>
                <a:cubicBezTo>
                  <a:pt x="3265" y="883"/>
                  <a:pt x="3262" y="873"/>
                  <a:pt x="3259" y="863"/>
                </a:cubicBezTo>
                <a:cubicBezTo>
                  <a:pt x="3259" y="853"/>
                  <a:pt x="3259" y="843"/>
                  <a:pt x="3257" y="833"/>
                </a:cubicBezTo>
                <a:cubicBezTo>
                  <a:pt x="3257" y="822"/>
                  <a:pt x="3257" y="812"/>
                  <a:pt x="3255" y="802"/>
                </a:cubicBezTo>
                <a:cubicBezTo>
                  <a:pt x="3249" y="798"/>
                  <a:pt x="3260" y="792"/>
                  <a:pt x="3251" y="788"/>
                </a:cubicBezTo>
                <a:cubicBezTo>
                  <a:pt x="3250" y="783"/>
                  <a:pt x="3256" y="776"/>
                  <a:pt x="3249" y="772"/>
                </a:cubicBezTo>
                <a:cubicBezTo>
                  <a:pt x="3252" y="766"/>
                  <a:pt x="3246" y="762"/>
                  <a:pt x="3249" y="757"/>
                </a:cubicBezTo>
                <a:cubicBezTo>
                  <a:pt x="3244" y="752"/>
                  <a:pt x="3249" y="746"/>
                  <a:pt x="3247" y="741"/>
                </a:cubicBezTo>
                <a:cubicBezTo>
                  <a:pt x="3242" y="737"/>
                  <a:pt x="3247" y="731"/>
                  <a:pt x="3247" y="726"/>
                </a:cubicBezTo>
                <a:cubicBezTo>
                  <a:pt x="3250" y="720"/>
                  <a:pt x="3242" y="716"/>
                  <a:pt x="3249" y="710"/>
                </a:cubicBezTo>
                <a:cubicBezTo>
                  <a:pt x="3244" y="700"/>
                  <a:pt x="3249" y="689"/>
                  <a:pt x="3246" y="679"/>
                </a:cubicBezTo>
                <a:cubicBezTo>
                  <a:pt x="3246" y="674"/>
                  <a:pt x="3244" y="670"/>
                  <a:pt x="3246" y="664"/>
                </a:cubicBezTo>
                <a:cubicBezTo>
                  <a:pt x="3244" y="659"/>
                  <a:pt x="3243" y="654"/>
                  <a:pt x="3244" y="648"/>
                </a:cubicBezTo>
                <a:cubicBezTo>
                  <a:pt x="3246" y="644"/>
                  <a:pt x="3245" y="640"/>
                  <a:pt x="3247" y="635"/>
                </a:cubicBezTo>
                <a:cubicBezTo>
                  <a:pt x="3239" y="632"/>
                  <a:pt x="3251" y="625"/>
                  <a:pt x="3247" y="621"/>
                </a:cubicBezTo>
                <a:cubicBezTo>
                  <a:pt x="3248" y="611"/>
                  <a:pt x="3248" y="601"/>
                  <a:pt x="3247" y="592"/>
                </a:cubicBezTo>
                <a:cubicBezTo>
                  <a:pt x="3249" y="583"/>
                  <a:pt x="3251" y="573"/>
                  <a:pt x="3249" y="565"/>
                </a:cubicBezTo>
                <a:cubicBezTo>
                  <a:pt x="3249" y="560"/>
                  <a:pt x="3251" y="555"/>
                  <a:pt x="3249" y="550"/>
                </a:cubicBezTo>
                <a:cubicBezTo>
                  <a:pt x="3257" y="544"/>
                  <a:pt x="3244" y="541"/>
                  <a:pt x="3249" y="536"/>
                </a:cubicBezTo>
                <a:cubicBezTo>
                  <a:pt x="3256" y="516"/>
                  <a:pt x="3250" y="498"/>
                  <a:pt x="3256" y="479"/>
                </a:cubicBezTo>
                <a:cubicBezTo>
                  <a:pt x="3253" y="470"/>
                  <a:pt x="3257" y="461"/>
                  <a:pt x="3254" y="452"/>
                </a:cubicBezTo>
                <a:cubicBezTo>
                  <a:pt x="3257" y="447"/>
                  <a:pt x="3261" y="442"/>
                  <a:pt x="3255" y="438"/>
                </a:cubicBezTo>
                <a:cubicBezTo>
                  <a:pt x="3259" y="432"/>
                  <a:pt x="3256" y="428"/>
                  <a:pt x="3255" y="423"/>
                </a:cubicBezTo>
                <a:cubicBezTo>
                  <a:pt x="3248" y="442"/>
                  <a:pt x="3247" y="460"/>
                  <a:pt x="3246" y="478"/>
                </a:cubicBezTo>
                <a:cubicBezTo>
                  <a:pt x="3242" y="488"/>
                  <a:pt x="3247" y="496"/>
                  <a:pt x="3243" y="506"/>
                </a:cubicBezTo>
                <a:cubicBezTo>
                  <a:pt x="3245" y="515"/>
                  <a:pt x="3239" y="525"/>
                  <a:pt x="3243" y="534"/>
                </a:cubicBezTo>
                <a:cubicBezTo>
                  <a:pt x="3237" y="540"/>
                  <a:pt x="3244" y="543"/>
                  <a:pt x="3241" y="547"/>
                </a:cubicBezTo>
                <a:cubicBezTo>
                  <a:pt x="3240" y="549"/>
                  <a:pt x="3241" y="551"/>
                  <a:pt x="3244" y="553"/>
                </a:cubicBezTo>
                <a:cubicBezTo>
                  <a:pt x="3242" y="556"/>
                  <a:pt x="3238" y="559"/>
                  <a:pt x="3241" y="562"/>
                </a:cubicBezTo>
                <a:cubicBezTo>
                  <a:pt x="3241" y="571"/>
                  <a:pt x="3238" y="580"/>
                  <a:pt x="3238" y="589"/>
                </a:cubicBezTo>
                <a:cubicBezTo>
                  <a:pt x="3242" y="593"/>
                  <a:pt x="3240" y="597"/>
                  <a:pt x="3236" y="602"/>
                </a:cubicBezTo>
                <a:cubicBezTo>
                  <a:pt x="3245" y="605"/>
                  <a:pt x="3233" y="612"/>
                  <a:pt x="3236" y="616"/>
                </a:cubicBezTo>
                <a:cubicBezTo>
                  <a:pt x="3238" y="626"/>
                  <a:pt x="3233" y="636"/>
                  <a:pt x="3236" y="645"/>
                </a:cubicBezTo>
                <a:cubicBezTo>
                  <a:pt x="3231" y="649"/>
                  <a:pt x="3226" y="644"/>
                  <a:pt x="3222" y="653"/>
                </a:cubicBezTo>
                <a:cubicBezTo>
                  <a:pt x="3227" y="664"/>
                  <a:pt x="3220" y="676"/>
                  <a:pt x="3223" y="686"/>
                </a:cubicBezTo>
                <a:cubicBezTo>
                  <a:pt x="3223" y="697"/>
                  <a:pt x="3225" y="708"/>
                  <a:pt x="3223" y="719"/>
                </a:cubicBezTo>
                <a:cubicBezTo>
                  <a:pt x="3225" y="730"/>
                  <a:pt x="3220" y="742"/>
                  <a:pt x="3223" y="752"/>
                </a:cubicBezTo>
                <a:cubicBezTo>
                  <a:pt x="3219" y="765"/>
                  <a:pt x="3223" y="776"/>
                  <a:pt x="3218" y="788"/>
                </a:cubicBezTo>
                <a:cubicBezTo>
                  <a:pt x="3223" y="801"/>
                  <a:pt x="3221" y="814"/>
                  <a:pt x="3225" y="827"/>
                </a:cubicBezTo>
                <a:cubicBezTo>
                  <a:pt x="3225" y="834"/>
                  <a:pt x="3225" y="840"/>
                  <a:pt x="3224" y="848"/>
                </a:cubicBezTo>
                <a:cubicBezTo>
                  <a:pt x="3228" y="850"/>
                  <a:pt x="3221" y="855"/>
                  <a:pt x="3228" y="857"/>
                </a:cubicBezTo>
                <a:cubicBezTo>
                  <a:pt x="3226" y="861"/>
                  <a:pt x="3228" y="864"/>
                  <a:pt x="3227" y="868"/>
                </a:cubicBezTo>
                <a:cubicBezTo>
                  <a:pt x="3231" y="874"/>
                  <a:pt x="3228" y="881"/>
                  <a:pt x="3230" y="888"/>
                </a:cubicBezTo>
                <a:cubicBezTo>
                  <a:pt x="3231" y="895"/>
                  <a:pt x="3228" y="902"/>
                  <a:pt x="3233" y="908"/>
                </a:cubicBezTo>
                <a:cubicBezTo>
                  <a:pt x="3226" y="916"/>
                  <a:pt x="3235" y="922"/>
                  <a:pt x="3231" y="929"/>
                </a:cubicBezTo>
                <a:cubicBezTo>
                  <a:pt x="3235" y="932"/>
                  <a:pt x="3228" y="937"/>
                  <a:pt x="3231" y="940"/>
                </a:cubicBezTo>
                <a:cubicBezTo>
                  <a:pt x="3229" y="943"/>
                  <a:pt x="3231" y="947"/>
                  <a:pt x="3226" y="951"/>
                </a:cubicBezTo>
                <a:cubicBezTo>
                  <a:pt x="3236" y="958"/>
                  <a:pt x="3225" y="967"/>
                  <a:pt x="3233" y="975"/>
                </a:cubicBezTo>
                <a:cubicBezTo>
                  <a:pt x="3231" y="984"/>
                  <a:pt x="3232" y="993"/>
                  <a:pt x="3235" y="1001"/>
                </a:cubicBezTo>
                <a:cubicBezTo>
                  <a:pt x="3233" y="1019"/>
                  <a:pt x="3235" y="1036"/>
                  <a:pt x="3232" y="1053"/>
                </a:cubicBezTo>
                <a:cubicBezTo>
                  <a:pt x="3237" y="1061"/>
                  <a:pt x="3231" y="1070"/>
                  <a:pt x="3239" y="1077"/>
                </a:cubicBezTo>
                <a:cubicBezTo>
                  <a:pt x="3238" y="1082"/>
                  <a:pt x="3239" y="1086"/>
                  <a:pt x="3241" y="1089"/>
                </a:cubicBezTo>
                <a:cubicBezTo>
                  <a:pt x="3238" y="1095"/>
                  <a:pt x="3241" y="1099"/>
                  <a:pt x="3241" y="1104"/>
                </a:cubicBezTo>
                <a:cubicBezTo>
                  <a:pt x="3235" y="1112"/>
                  <a:pt x="3240" y="1119"/>
                  <a:pt x="3234" y="1128"/>
                </a:cubicBezTo>
                <a:cubicBezTo>
                  <a:pt x="3234" y="1137"/>
                  <a:pt x="3235" y="1145"/>
                  <a:pt x="3235" y="1154"/>
                </a:cubicBezTo>
                <a:cubicBezTo>
                  <a:pt x="3231" y="1164"/>
                  <a:pt x="3234" y="1172"/>
                  <a:pt x="3229" y="1182"/>
                </a:cubicBezTo>
                <a:cubicBezTo>
                  <a:pt x="3229" y="1191"/>
                  <a:pt x="3228" y="1200"/>
                  <a:pt x="3226" y="1209"/>
                </a:cubicBezTo>
                <a:cubicBezTo>
                  <a:pt x="3229" y="1219"/>
                  <a:pt x="3225" y="1229"/>
                  <a:pt x="3226" y="1238"/>
                </a:cubicBezTo>
                <a:cubicBezTo>
                  <a:pt x="3221" y="1258"/>
                  <a:pt x="3219" y="1277"/>
                  <a:pt x="3212" y="1296"/>
                </a:cubicBezTo>
                <a:cubicBezTo>
                  <a:pt x="3216" y="1300"/>
                  <a:pt x="3207" y="1305"/>
                  <a:pt x="3213" y="1308"/>
                </a:cubicBezTo>
                <a:cubicBezTo>
                  <a:pt x="3211" y="1314"/>
                  <a:pt x="3207" y="1319"/>
                  <a:pt x="3209" y="1323"/>
                </a:cubicBezTo>
                <a:cubicBezTo>
                  <a:pt x="3204" y="1329"/>
                  <a:pt x="3200" y="1334"/>
                  <a:pt x="3205" y="1339"/>
                </a:cubicBezTo>
                <a:cubicBezTo>
                  <a:pt x="3202" y="1350"/>
                  <a:pt x="3194" y="1331"/>
                  <a:pt x="3191" y="1343"/>
                </a:cubicBezTo>
                <a:cubicBezTo>
                  <a:pt x="3187" y="1340"/>
                  <a:pt x="3195" y="1335"/>
                  <a:pt x="3192" y="1332"/>
                </a:cubicBezTo>
                <a:cubicBezTo>
                  <a:pt x="3190" y="1328"/>
                  <a:pt x="3191" y="1324"/>
                  <a:pt x="3194" y="1319"/>
                </a:cubicBezTo>
                <a:cubicBezTo>
                  <a:pt x="3195" y="1311"/>
                  <a:pt x="3195" y="1303"/>
                  <a:pt x="3199" y="1294"/>
                </a:cubicBezTo>
                <a:cubicBezTo>
                  <a:pt x="3199" y="1278"/>
                  <a:pt x="3199" y="1262"/>
                  <a:pt x="3203" y="1246"/>
                </a:cubicBezTo>
                <a:cubicBezTo>
                  <a:pt x="3201" y="1214"/>
                  <a:pt x="3206" y="1182"/>
                  <a:pt x="3202" y="1151"/>
                </a:cubicBezTo>
                <a:cubicBezTo>
                  <a:pt x="3197" y="1144"/>
                  <a:pt x="3204" y="1135"/>
                  <a:pt x="3201" y="1128"/>
                </a:cubicBezTo>
                <a:cubicBezTo>
                  <a:pt x="3204" y="1119"/>
                  <a:pt x="3195" y="1112"/>
                  <a:pt x="3201" y="1103"/>
                </a:cubicBezTo>
                <a:cubicBezTo>
                  <a:pt x="3196" y="1100"/>
                  <a:pt x="3199" y="1097"/>
                  <a:pt x="3198" y="1093"/>
                </a:cubicBezTo>
                <a:cubicBezTo>
                  <a:pt x="3201" y="1089"/>
                  <a:pt x="3194" y="1086"/>
                  <a:pt x="3200" y="1080"/>
                </a:cubicBezTo>
                <a:cubicBezTo>
                  <a:pt x="3193" y="1077"/>
                  <a:pt x="3199" y="1072"/>
                  <a:pt x="3195" y="1069"/>
                </a:cubicBezTo>
                <a:cubicBezTo>
                  <a:pt x="3203" y="1064"/>
                  <a:pt x="3189" y="1061"/>
                  <a:pt x="3197" y="1056"/>
                </a:cubicBezTo>
                <a:cubicBezTo>
                  <a:pt x="3193" y="1053"/>
                  <a:pt x="3192" y="1050"/>
                  <a:pt x="3194" y="1046"/>
                </a:cubicBezTo>
                <a:cubicBezTo>
                  <a:pt x="3193" y="1042"/>
                  <a:pt x="3192" y="1038"/>
                  <a:pt x="3192" y="1034"/>
                </a:cubicBezTo>
                <a:cubicBezTo>
                  <a:pt x="3188" y="1026"/>
                  <a:pt x="3194" y="1017"/>
                  <a:pt x="3189" y="1010"/>
                </a:cubicBezTo>
                <a:cubicBezTo>
                  <a:pt x="3190" y="1006"/>
                  <a:pt x="3185" y="1003"/>
                  <a:pt x="3185" y="1000"/>
                </a:cubicBezTo>
                <a:cubicBezTo>
                  <a:pt x="3186" y="996"/>
                  <a:pt x="3186" y="991"/>
                  <a:pt x="3183" y="988"/>
                </a:cubicBezTo>
                <a:cubicBezTo>
                  <a:pt x="3184" y="979"/>
                  <a:pt x="3183" y="971"/>
                  <a:pt x="3180" y="963"/>
                </a:cubicBezTo>
                <a:cubicBezTo>
                  <a:pt x="3187" y="953"/>
                  <a:pt x="3176" y="944"/>
                  <a:pt x="3184" y="934"/>
                </a:cubicBezTo>
                <a:cubicBezTo>
                  <a:pt x="3182" y="929"/>
                  <a:pt x="3177" y="925"/>
                  <a:pt x="3184" y="919"/>
                </a:cubicBezTo>
                <a:cubicBezTo>
                  <a:pt x="3174" y="915"/>
                  <a:pt x="3187" y="908"/>
                  <a:pt x="3178" y="904"/>
                </a:cubicBezTo>
                <a:cubicBezTo>
                  <a:pt x="3177" y="893"/>
                  <a:pt x="3181" y="882"/>
                  <a:pt x="3176" y="873"/>
                </a:cubicBezTo>
                <a:cubicBezTo>
                  <a:pt x="3178" y="862"/>
                  <a:pt x="3179" y="852"/>
                  <a:pt x="3178" y="841"/>
                </a:cubicBezTo>
                <a:cubicBezTo>
                  <a:pt x="3178" y="837"/>
                  <a:pt x="3182" y="831"/>
                  <a:pt x="3178" y="827"/>
                </a:cubicBezTo>
                <a:cubicBezTo>
                  <a:pt x="3176" y="822"/>
                  <a:pt x="3178" y="817"/>
                  <a:pt x="3178" y="812"/>
                </a:cubicBezTo>
                <a:cubicBezTo>
                  <a:pt x="3173" y="803"/>
                  <a:pt x="3178" y="792"/>
                  <a:pt x="3176" y="782"/>
                </a:cubicBezTo>
                <a:cubicBezTo>
                  <a:pt x="3175" y="761"/>
                  <a:pt x="3177" y="740"/>
                  <a:pt x="3180" y="719"/>
                </a:cubicBezTo>
                <a:cubicBezTo>
                  <a:pt x="3179" y="710"/>
                  <a:pt x="3182" y="700"/>
                  <a:pt x="3180" y="690"/>
                </a:cubicBezTo>
                <a:cubicBezTo>
                  <a:pt x="3186" y="679"/>
                  <a:pt x="3181" y="669"/>
                  <a:pt x="3186" y="658"/>
                </a:cubicBezTo>
                <a:cubicBezTo>
                  <a:pt x="3184" y="648"/>
                  <a:pt x="3190" y="637"/>
                  <a:pt x="3188" y="627"/>
                </a:cubicBezTo>
                <a:cubicBezTo>
                  <a:pt x="3190" y="616"/>
                  <a:pt x="3193" y="606"/>
                  <a:pt x="3193" y="595"/>
                </a:cubicBezTo>
                <a:cubicBezTo>
                  <a:pt x="3201" y="574"/>
                  <a:pt x="3200" y="554"/>
                  <a:pt x="3208" y="533"/>
                </a:cubicBezTo>
                <a:cubicBezTo>
                  <a:pt x="3206" y="529"/>
                  <a:pt x="3210" y="523"/>
                  <a:pt x="3212" y="518"/>
                </a:cubicBezTo>
                <a:cubicBezTo>
                  <a:pt x="3209" y="513"/>
                  <a:pt x="3212" y="507"/>
                  <a:pt x="3218" y="501"/>
                </a:cubicBezTo>
                <a:cubicBezTo>
                  <a:pt x="3214" y="491"/>
                  <a:pt x="3227" y="479"/>
                  <a:pt x="3224" y="469"/>
                </a:cubicBezTo>
                <a:cubicBezTo>
                  <a:pt x="3215" y="478"/>
                  <a:pt x="3213" y="486"/>
                  <a:pt x="3213" y="493"/>
                </a:cubicBezTo>
                <a:cubicBezTo>
                  <a:pt x="3210" y="501"/>
                  <a:pt x="3202" y="510"/>
                  <a:pt x="3205" y="517"/>
                </a:cubicBezTo>
                <a:cubicBezTo>
                  <a:pt x="3201" y="525"/>
                  <a:pt x="3200" y="533"/>
                  <a:pt x="3198" y="541"/>
                </a:cubicBezTo>
                <a:cubicBezTo>
                  <a:pt x="3197" y="549"/>
                  <a:pt x="3191" y="558"/>
                  <a:pt x="3194" y="566"/>
                </a:cubicBezTo>
                <a:cubicBezTo>
                  <a:pt x="3184" y="598"/>
                  <a:pt x="3180" y="630"/>
                  <a:pt x="3176" y="662"/>
                </a:cubicBezTo>
                <a:cubicBezTo>
                  <a:pt x="3173" y="669"/>
                  <a:pt x="3174" y="677"/>
                  <a:pt x="3173" y="685"/>
                </a:cubicBezTo>
                <a:cubicBezTo>
                  <a:pt x="3172" y="693"/>
                  <a:pt x="3170" y="700"/>
                  <a:pt x="3170" y="708"/>
                </a:cubicBezTo>
                <a:cubicBezTo>
                  <a:pt x="3168" y="716"/>
                  <a:pt x="3172" y="723"/>
                  <a:pt x="3167" y="731"/>
                </a:cubicBezTo>
                <a:cubicBezTo>
                  <a:pt x="3174" y="739"/>
                  <a:pt x="3163" y="748"/>
                  <a:pt x="3166" y="756"/>
                </a:cubicBezTo>
                <a:cubicBezTo>
                  <a:pt x="3163" y="788"/>
                  <a:pt x="3167" y="818"/>
                  <a:pt x="3168" y="849"/>
                </a:cubicBezTo>
                <a:cubicBezTo>
                  <a:pt x="3165" y="863"/>
                  <a:pt x="3169" y="875"/>
                  <a:pt x="3164" y="889"/>
                </a:cubicBezTo>
                <a:cubicBezTo>
                  <a:pt x="3170" y="904"/>
                  <a:pt x="3170" y="920"/>
                  <a:pt x="3168" y="936"/>
                </a:cubicBezTo>
                <a:cubicBezTo>
                  <a:pt x="3172" y="944"/>
                  <a:pt x="3169" y="952"/>
                  <a:pt x="3171" y="960"/>
                </a:cubicBezTo>
                <a:cubicBezTo>
                  <a:pt x="3170" y="969"/>
                  <a:pt x="3175" y="976"/>
                  <a:pt x="3171" y="985"/>
                </a:cubicBezTo>
                <a:cubicBezTo>
                  <a:pt x="3177" y="997"/>
                  <a:pt x="3178" y="1011"/>
                  <a:pt x="3178" y="1024"/>
                </a:cubicBezTo>
                <a:cubicBezTo>
                  <a:pt x="3187" y="1035"/>
                  <a:pt x="3173" y="1051"/>
                  <a:pt x="3185" y="1062"/>
                </a:cubicBezTo>
                <a:cubicBezTo>
                  <a:pt x="3180" y="1069"/>
                  <a:pt x="3184" y="1074"/>
                  <a:pt x="3186" y="1080"/>
                </a:cubicBezTo>
                <a:cubicBezTo>
                  <a:pt x="3188" y="1084"/>
                  <a:pt x="3188" y="1087"/>
                  <a:pt x="3185" y="1091"/>
                </a:cubicBezTo>
                <a:cubicBezTo>
                  <a:pt x="3190" y="1094"/>
                  <a:pt x="3188" y="1097"/>
                  <a:pt x="3189" y="1101"/>
                </a:cubicBezTo>
                <a:cubicBezTo>
                  <a:pt x="3186" y="1115"/>
                  <a:pt x="3191" y="1128"/>
                  <a:pt x="3186" y="1142"/>
                </a:cubicBezTo>
                <a:cubicBezTo>
                  <a:pt x="3189" y="1150"/>
                  <a:pt x="3190" y="1158"/>
                  <a:pt x="3190" y="1167"/>
                </a:cubicBezTo>
                <a:cubicBezTo>
                  <a:pt x="3192" y="1176"/>
                  <a:pt x="3190" y="1185"/>
                  <a:pt x="3195" y="1193"/>
                </a:cubicBezTo>
                <a:cubicBezTo>
                  <a:pt x="3188" y="1199"/>
                  <a:pt x="3193" y="1203"/>
                  <a:pt x="3191" y="1208"/>
                </a:cubicBezTo>
                <a:cubicBezTo>
                  <a:pt x="3195" y="1212"/>
                  <a:pt x="3187" y="1218"/>
                  <a:pt x="3191" y="1223"/>
                </a:cubicBezTo>
                <a:cubicBezTo>
                  <a:pt x="3189" y="1228"/>
                  <a:pt x="3192" y="1232"/>
                  <a:pt x="3187" y="1238"/>
                </a:cubicBezTo>
                <a:cubicBezTo>
                  <a:pt x="3190" y="1240"/>
                  <a:pt x="3186" y="1243"/>
                  <a:pt x="3188" y="1246"/>
                </a:cubicBezTo>
                <a:cubicBezTo>
                  <a:pt x="3186" y="1249"/>
                  <a:pt x="3190" y="1251"/>
                  <a:pt x="3189" y="1254"/>
                </a:cubicBezTo>
                <a:cubicBezTo>
                  <a:pt x="3185" y="1275"/>
                  <a:pt x="3189" y="1295"/>
                  <a:pt x="3181" y="1317"/>
                </a:cubicBezTo>
                <a:cubicBezTo>
                  <a:pt x="3180" y="1309"/>
                  <a:pt x="3182" y="1300"/>
                  <a:pt x="3182" y="1292"/>
                </a:cubicBezTo>
                <a:cubicBezTo>
                  <a:pt x="3176" y="1289"/>
                  <a:pt x="3191" y="1282"/>
                  <a:pt x="3180" y="1280"/>
                </a:cubicBezTo>
                <a:cubicBezTo>
                  <a:pt x="3187" y="1274"/>
                  <a:pt x="3177" y="1271"/>
                  <a:pt x="3184" y="1265"/>
                </a:cubicBezTo>
                <a:cubicBezTo>
                  <a:pt x="3181" y="1254"/>
                  <a:pt x="3179" y="1242"/>
                  <a:pt x="3182" y="1230"/>
                </a:cubicBezTo>
                <a:cubicBezTo>
                  <a:pt x="3178" y="1228"/>
                  <a:pt x="3177" y="1225"/>
                  <a:pt x="3177" y="1222"/>
                </a:cubicBezTo>
                <a:cubicBezTo>
                  <a:pt x="3181" y="1218"/>
                  <a:pt x="3177" y="1215"/>
                  <a:pt x="3177" y="1212"/>
                </a:cubicBezTo>
                <a:cubicBezTo>
                  <a:pt x="3173" y="1206"/>
                  <a:pt x="3179" y="1199"/>
                  <a:pt x="3173" y="1194"/>
                </a:cubicBezTo>
                <a:cubicBezTo>
                  <a:pt x="3174" y="1182"/>
                  <a:pt x="3168" y="1171"/>
                  <a:pt x="3166" y="1160"/>
                </a:cubicBezTo>
                <a:cubicBezTo>
                  <a:pt x="3168" y="1153"/>
                  <a:pt x="3163" y="1148"/>
                  <a:pt x="3165" y="1141"/>
                </a:cubicBezTo>
                <a:cubicBezTo>
                  <a:pt x="3159" y="1136"/>
                  <a:pt x="3171" y="1128"/>
                  <a:pt x="3161" y="1123"/>
                </a:cubicBezTo>
                <a:cubicBezTo>
                  <a:pt x="3163" y="1111"/>
                  <a:pt x="3156" y="1100"/>
                  <a:pt x="3154" y="1089"/>
                </a:cubicBezTo>
                <a:cubicBezTo>
                  <a:pt x="3150" y="1077"/>
                  <a:pt x="3148" y="1065"/>
                  <a:pt x="3145" y="1053"/>
                </a:cubicBezTo>
                <a:cubicBezTo>
                  <a:pt x="3142" y="1047"/>
                  <a:pt x="3141" y="1041"/>
                  <a:pt x="3140" y="1035"/>
                </a:cubicBezTo>
                <a:cubicBezTo>
                  <a:pt x="3138" y="1029"/>
                  <a:pt x="3137" y="1023"/>
                  <a:pt x="3136" y="1017"/>
                </a:cubicBezTo>
                <a:cubicBezTo>
                  <a:pt x="3135" y="1005"/>
                  <a:pt x="3126" y="994"/>
                  <a:pt x="3127" y="981"/>
                </a:cubicBezTo>
                <a:cubicBezTo>
                  <a:pt x="3120" y="976"/>
                  <a:pt x="3127" y="970"/>
                  <a:pt x="3120" y="965"/>
                </a:cubicBezTo>
                <a:cubicBezTo>
                  <a:pt x="3119" y="959"/>
                  <a:pt x="3118" y="953"/>
                  <a:pt x="3116" y="947"/>
                </a:cubicBezTo>
                <a:cubicBezTo>
                  <a:pt x="3115" y="941"/>
                  <a:pt x="3113" y="935"/>
                  <a:pt x="3111" y="929"/>
                </a:cubicBezTo>
                <a:cubicBezTo>
                  <a:pt x="3114" y="923"/>
                  <a:pt x="3110" y="917"/>
                  <a:pt x="3107" y="911"/>
                </a:cubicBezTo>
                <a:cubicBezTo>
                  <a:pt x="3114" y="899"/>
                  <a:pt x="3101" y="889"/>
                  <a:pt x="3108" y="876"/>
                </a:cubicBezTo>
                <a:cubicBezTo>
                  <a:pt x="3102" y="864"/>
                  <a:pt x="3107" y="851"/>
                  <a:pt x="3103" y="839"/>
                </a:cubicBezTo>
                <a:cubicBezTo>
                  <a:pt x="3106" y="827"/>
                  <a:pt x="3105" y="816"/>
                  <a:pt x="3104" y="804"/>
                </a:cubicBezTo>
                <a:cubicBezTo>
                  <a:pt x="3107" y="797"/>
                  <a:pt x="3104" y="792"/>
                  <a:pt x="3104" y="785"/>
                </a:cubicBezTo>
                <a:cubicBezTo>
                  <a:pt x="3109" y="779"/>
                  <a:pt x="3104" y="773"/>
                  <a:pt x="3107" y="766"/>
                </a:cubicBezTo>
                <a:cubicBezTo>
                  <a:pt x="3108" y="754"/>
                  <a:pt x="3110" y="741"/>
                  <a:pt x="3110" y="729"/>
                </a:cubicBezTo>
                <a:cubicBezTo>
                  <a:pt x="3109" y="717"/>
                  <a:pt x="3118" y="703"/>
                  <a:pt x="3114" y="691"/>
                </a:cubicBezTo>
                <a:cubicBezTo>
                  <a:pt x="3102" y="711"/>
                  <a:pt x="3107" y="729"/>
                  <a:pt x="3099" y="749"/>
                </a:cubicBezTo>
                <a:cubicBezTo>
                  <a:pt x="3103" y="757"/>
                  <a:pt x="3100" y="767"/>
                  <a:pt x="3096" y="776"/>
                </a:cubicBezTo>
                <a:cubicBezTo>
                  <a:pt x="3100" y="785"/>
                  <a:pt x="3096" y="796"/>
                  <a:pt x="3096" y="805"/>
                </a:cubicBezTo>
                <a:cubicBezTo>
                  <a:pt x="3097" y="814"/>
                  <a:pt x="3095" y="823"/>
                  <a:pt x="3094" y="832"/>
                </a:cubicBezTo>
                <a:cubicBezTo>
                  <a:pt x="3095" y="842"/>
                  <a:pt x="3098" y="851"/>
                  <a:pt x="3094" y="861"/>
                </a:cubicBezTo>
                <a:cubicBezTo>
                  <a:pt x="3100" y="880"/>
                  <a:pt x="3093" y="900"/>
                  <a:pt x="3101" y="918"/>
                </a:cubicBezTo>
                <a:cubicBezTo>
                  <a:pt x="3101" y="937"/>
                  <a:pt x="3107" y="955"/>
                  <a:pt x="3111" y="973"/>
                </a:cubicBezTo>
                <a:cubicBezTo>
                  <a:pt x="3112" y="982"/>
                  <a:pt x="3117" y="990"/>
                  <a:pt x="3121" y="998"/>
                </a:cubicBezTo>
                <a:cubicBezTo>
                  <a:pt x="3120" y="1003"/>
                  <a:pt x="3116" y="1009"/>
                  <a:pt x="3125" y="1012"/>
                </a:cubicBezTo>
                <a:cubicBezTo>
                  <a:pt x="3117" y="1018"/>
                  <a:pt x="3130" y="1021"/>
                  <a:pt x="3125" y="1027"/>
                </a:cubicBezTo>
                <a:cubicBezTo>
                  <a:pt x="3129" y="1030"/>
                  <a:pt x="3123" y="1035"/>
                  <a:pt x="3130" y="1038"/>
                </a:cubicBezTo>
                <a:cubicBezTo>
                  <a:pt x="3134" y="1043"/>
                  <a:pt x="3126" y="1049"/>
                  <a:pt x="3134" y="1052"/>
                </a:cubicBezTo>
                <a:cubicBezTo>
                  <a:pt x="3132" y="1062"/>
                  <a:pt x="3142" y="1071"/>
                  <a:pt x="3138" y="1081"/>
                </a:cubicBezTo>
                <a:cubicBezTo>
                  <a:pt x="3141" y="1090"/>
                  <a:pt x="3143" y="1099"/>
                  <a:pt x="3146" y="1109"/>
                </a:cubicBezTo>
                <a:cubicBezTo>
                  <a:pt x="3143" y="1119"/>
                  <a:pt x="3152" y="1127"/>
                  <a:pt x="3154" y="1137"/>
                </a:cubicBezTo>
                <a:cubicBezTo>
                  <a:pt x="3150" y="1143"/>
                  <a:pt x="3157" y="1149"/>
                  <a:pt x="3155" y="1155"/>
                </a:cubicBezTo>
                <a:cubicBezTo>
                  <a:pt x="3152" y="1162"/>
                  <a:pt x="3158" y="1167"/>
                  <a:pt x="3155" y="1174"/>
                </a:cubicBezTo>
                <a:cubicBezTo>
                  <a:pt x="3163" y="1196"/>
                  <a:pt x="3166" y="1219"/>
                  <a:pt x="3169" y="1242"/>
                </a:cubicBezTo>
                <a:cubicBezTo>
                  <a:pt x="3169" y="1248"/>
                  <a:pt x="3163" y="1254"/>
                  <a:pt x="3171" y="1258"/>
                </a:cubicBezTo>
                <a:cubicBezTo>
                  <a:pt x="3168" y="1265"/>
                  <a:pt x="3166" y="1271"/>
                  <a:pt x="3172" y="1277"/>
                </a:cubicBezTo>
                <a:cubicBezTo>
                  <a:pt x="3164" y="1290"/>
                  <a:pt x="3172" y="1300"/>
                  <a:pt x="3166" y="1313"/>
                </a:cubicBezTo>
                <a:cubicBezTo>
                  <a:pt x="3169" y="1318"/>
                  <a:pt x="3169" y="1323"/>
                  <a:pt x="3168" y="1329"/>
                </a:cubicBezTo>
                <a:cubicBezTo>
                  <a:pt x="3166" y="1336"/>
                  <a:pt x="3174" y="1341"/>
                  <a:pt x="3165" y="1348"/>
                </a:cubicBezTo>
                <a:cubicBezTo>
                  <a:pt x="3167" y="1360"/>
                  <a:pt x="3167" y="1371"/>
                  <a:pt x="3160" y="1384"/>
                </a:cubicBezTo>
                <a:cubicBezTo>
                  <a:pt x="3165" y="1389"/>
                  <a:pt x="3157" y="1396"/>
                  <a:pt x="3158" y="1401"/>
                </a:cubicBezTo>
                <a:cubicBezTo>
                  <a:pt x="3161" y="1407"/>
                  <a:pt x="3154" y="1414"/>
                  <a:pt x="3154" y="1420"/>
                </a:cubicBezTo>
                <a:cubicBezTo>
                  <a:pt x="3153" y="1426"/>
                  <a:pt x="3152" y="1431"/>
                  <a:pt x="3148" y="1437"/>
                </a:cubicBezTo>
                <a:cubicBezTo>
                  <a:pt x="3146" y="1441"/>
                  <a:pt x="3147" y="1455"/>
                  <a:pt x="3140" y="1453"/>
                </a:cubicBezTo>
                <a:cubicBezTo>
                  <a:pt x="3148" y="1437"/>
                  <a:pt x="3142" y="1422"/>
                  <a:pt x="3150" y="1406"/>
                </a:cubicBezTo>
                <a:cubicBezTo>
                  <a:pt x="3145" y="1397"/>
                  <a:pt x="3150" y="1387"/>
                  <a:pt x="3146" y="1378"/>
                </a:cubicBezTo>
                <a:cubicBezTo>
                  <a:pt x="3150" y="1368"/>
                  <a:pt x="3151" y="1358"/>
                  <a:pt x="3146" y="1349"/>
                </a:cubicBezTo>
                <a:cubicBezTo>
                  <a:pt x="3150" y="1339"/>
                  <a:pt x="3149" y="1329"/>
                  <a:pt x="3147" y="1320"/>
                </a:cubicBezTo>
                <a:cubicBezTo>
                  <a:pt x="3152" y="1309"/>
                  <a:pt x="3142" y="1300"/>
                  <a:pt x="3148" y="1288"/>
                </a:cubicBezTo>
                <a:cubicBezTo>
                  <a:pt x="3139" y="1285"/>
                  <a:pt x="3151" y="1278"/>
                  <a:pt x="3144" y="1274"/>
                </a:cubicBezTo>
                <a:cubicBezTo>
                  <a:pt x="3145" y="1272"/>
                  <a:pt x="3148" y="1270"/>
                  <a:pt x="3146" y="1268"/>
                </a:cubicBezTo>
                <a:cubicBezTo>
                  <a:pt x="3143" y="1266"/>
                  <a:pt x="3147" y="1262"/>
                  <a:pt x="3144" y="1260"/>
                </a:cubicBezTo>
                <a:cubicBezTo>
                  <a:pt x="3144" y="1255"/>
                  <a:pt x="3149" y="1250"/>
                  <a:pt x="3145" y="1245"/>
                </a:cubicBezTo>
                <a:cubicBezTo>
                  <a:pt x="3143" y="1240"/>
                  <a:pt x="3149" y="1234"/>
                  <a:pt x="3142" y="1229"/>
                </a:cubicBezTo>
                <a:cubicBezTo>
                  <a:pt x="3143" y="1209"/>
                  <a:pt x="3136" y="1190"/>
                  <a:pt x="3136" y="1170"/>
                </a:cubicBezTo>
                <a:cubicBezTo>
                  <a:pt x="3130" y="1166"/>
                  <a:pt x="3132" y="1161"/>
                  <a:pt x="3132" y="1156"/>
                </a:cubicBezTo>
                <a:cubicBezTo>
                  <a:pt x="3132" y="1151"/>
                  <a:pt x="3130" y="1147"/>
                  <a:pt x="3128" y="1142"/>
                </a:cubicBezTo>
                <a:cubicBezTo>
                  <a:pt x="3129" y="1137"/>
                  <a:pt x="3130" y="1132"/>
                  <a:pt x="3124" y="1128"/>
                </a:cubicBezTo>
                <a:cubicBezTo>
                  <a:pt x="3122" y="1123"/>
                  <a:pt x="3127" y="1117"/>
                  <a:pt x="3122" y="1112"/>
                </a:cubicBezTo>
                <a:cubicBezTo>
                  <a:pt x="3119" y="1103"/>
                  <a:pt x="3117" y="1093"/>
                  <a:pt x="3114" y="1084"/>
                </a:cubicBezTo>
                <a:cubicBezTo>
                  <a:pt x="3115" y="1082"/>
                  <a:pt x="3114" y="1080"/>
                  <a:pt x="3111" y="1078"/>
                </a:cubicBezTo>
                <a:cubicBezTo>
                  <a:pt x="3108" y="1076"/>
                  <a:pt x="3112" y="1073"/>
                  <a:pt x="3110" y="1070"/>
                </a:cubicBezTo>
                <a:cubicBezTo>
                  <a:pt x="3109" y="1065"/>
                  <a:pt x="3109" y="1059"/>
                  <a:pt x="3104" y="1055"/>
                </a:cubicBezTo>
                <a:cubicBezTo>
                  <a:pt x="3102" y="1035"/>
                  <a:pt x="3093" y="1016"/>
                  <a:pt x="3089" y="996"/>
                </a:cubicBezTo>
                <a:cubicBezTo>
                  <a:pt x="3090" y="992"/>
                  <a:pt x="3087" y="987"/>
                  <a:pt x="3085" y="983"/>
                </a:cubicBezTo>
                <a:cubicBezTo>
                  <a:pt x="3086" y="978"/>
                  <a:pt x="3088" y="973"/>
                  <a:pt x="3082" y="969"/>
                </a:cubicBezTo>
                <a:cubicBezTo>
                  <a:pt x="3084" y="958"/>
                  <a:pt x="3080" y="948"/>
                  <a:pt x="3075" y="938"/>
                </a:cubicBezTo>
                <a:cubicBezTo>
                  <a:pt x="3078" y="933"/>
                  <a:pt x="3076" y="927"/>
                  <a:pt x="3077" y="922"/>
                </a:cubicBezTo>
                <a:cubicBezTo>
                  <a:pt x="3072" y="917"/>
                  <a:pt x="3077" y="911"/>
                  <a:pt x="3075" y="905"/>
                </a:cubicBezTo>
                <a:cubicBezTo>
                  <a:pt x="3077" y="894"/>
                  <a:pt x="3074" y="883"/>
                  <a:pt x="3074" y="872"/>
                </a:cubicBezTo>
                <a:cubicBezTo>
                  <a:pt x="3079" y="845"/>
                  <a:pt x="3081" y="819"/>
                  <a:pt x="3084" y="792"/>
                </a:cubicBezTo>
                <a:cubicBezTo>
                  <a:pt x="3089" y="779"/>
                  <a:pt x="3084" y="766"/>
                  <a:pt x="3093" y="752"/>
                </a:cubicBezTo>
                <a:cubicBezTo>
                  <a:pt x="3088" y="739"/>
                  <a:pt x="3101" y="724"/>
                  <a:pt x="3098" y="712"/>
                </a:cubicBezTo>
                <a:cubicBezTo>
                  <a:pt x="3090" y="720"/>
                  <a:pt x="3087" y="729"/>
                  <a:pt x="3091" y="736"/>
                </a:cubicBezTo>
                <a:cubicBezTo>
                  <a:pt x="3084" y="745"/>
                  <a:pt x="3086" y="753"/>
                  <a:pt x="3082" y="762"/>
                </a:cubicBezTo>
                <a:cubicBezTo>
                  <a:pt x="3086" y="765"/>
                  <a:pt x="3077" y="770"/>
                  <a:pt x="3080" y="774"/>
                </a:cubicBezTo>
                <a:cubicBezTo>
                  <a:pt x="3078" y="779"/>
                  <a:pt x="3079" y="783"/>
                  <a:pt x="3077" y="787"/>
                </a:cubicBezTo>
                <a:cubicBezTo>
                  <a:pt x="3078" y="795"/>
                  <a:pt x="3074" y="804"/>
                  <a:pt x="3072" y="813"/>
                </a:cubicBezTo>
                <a:cubicBezTo>
                  <a:pt x="3075" y="828"/>
                  <a:pt x="3068" y="845"/>
                  <a:pt x="3069" y="861"/>
                </a:cubicBezTo>
                <a:cubicBezTo>
                  <a:pt x="3065" y="878"/>
                  <a:pt x="3069" y="894"/>
                  <a:pt x="3063" y="911"/>
                </a:cubicBezTo>
                <a:cubicBezTo>
                  <a:pt x="3067" y="919"/>
                  <a:pt x="3065" y="927"/>
                  <a:pt x="3067" y="935"/>
                </a:cubicBezTo>
                <a:cubicBezTo>
                  <a:pt x="3069" y="939"/>
                  <a:pt x="3069" y="943"/>
                  <a:pt x="3068" y="948"/>
                </a:cubicBezTo>
                <a:cubicBezTo>
                  <a:pt x="3069" y="952"/>
                  <a:pt x="3069" y="956"/>
                  <a:pt x="3070" y="960"/>
                </a:cubicBezTo>
                <a:cubicBezTo>
                  <a:pt x="3075" y="976"/>
                  <a:pt x="3079" y="993"/>
                  <a:pt x="3079" y="1010"/>
                </a:cubicBezTo>
                <a:cubicBezTo>
                  <a:pt x="3086" y="1017"/>
                  <a:pt x="3085" y="1029"/>
                  <a:pt x="3086" y="1034"/>
                </a:cubicBezTo>
                <a:cubicBezTo>
                  <a:pt x="3089" y="1043"/>
                  <a:pt x="3092" y="1051"/>
                  <a:pt x="3096" y="1060"/>
                </a:cubicBezTo>
                <a:cubicBezTo>
                  <a:pt x="3099" y="1077"/>
                  <a:pt x="3104" y="1093"/>
                  <a:pt x="3109" y="1110"/>
                </a:cubicBezTo>
                <a:cubicBezTo>
                  <a:pt x="3110" y="1114"/>
                  <a:pt x="3110" y="1118"/>
                  <a:pt x="3111" y="1122"/>
                </a:cubicBezTo>
                <a:cubicBezTo>
                  <a:pt x="3108" y="1126"/>
                  <a:pt x="3117" y="1129"/>
                  <a:pt x="3113" y="1134"/>
                </a:cubicBezTo>
                <a:cubicBezTo>
                  <a:pt x="3118" y="1142"/>
                  <a:pt x="3119" y="1151"/>
                  <a:pt x="3118" y="1160"/>
                </a:cubicBezTo>
                <a:cubicBezTo>
                  <a:pt x="3124" y="1164"/>
                  <a:pt x="3124" y="1168"/>
                  <a:pt x="3120" y="1172"/>
                </a:cubicBezTo>
                <a:cubicBezTo>
                  <a:pt x="3128" y="1175"/>
                  <a:pt x="3121" y="1180"/>
                  <a:pt x="3126" y="1184"/>
                </a:cubicBezTo>
                <a:cubicBezTo>
                  <a:pt x="3124" y="1193"/>
                  <a:pt x="3129" y="1201"/>
                  <a:pt x="3127" y="1211"/>
                </a:cubicBezTo>
                <a:cubicBezTo>
                  <a:pt x="3135" y="1214"/>
                  <a:pt x="3128" y="1219"/>
                  <a:pt x="3129" y="1223"/>
                </a:cubicBezTo>
                <a:cubicBezTo>
                  <a:pt x="3136" y="1226"/>
                  <a:pt x="3130" y="1231"/>
                  <a:pt x="3131" y="1235"/>
                </a:cubicBezTo>
                <a:cubicBezTo>
                  <a:pt x="3135" y="1243"/>
                  <a:pt x="3131" y="1253"/>
                  <a:pt x="3132" y="1262"/>
                </a:cubicBezTo>
                <a:cubicBezTo>
                  <a:pt x="3134" y="1270"/>
                  <a:pt x="3135" y="1278"/>
                  <a:pt x="3132" y="1287"/>
                </a:cubicBezTo>
                <a:cubicBezTo>
                  <a:pt x="3134" y="1290"/>
                  <a:pt x="3134" y="1294"/>
                  <a:pt x="3133" y="1299"/>
                </a:cubicBezTo>
                <a:cubicBezTo>
                  <a:pt x="3135" y="1301"/>
                  <a:pt x="3138" y="1302"/>
                  <a:pt x="3136" y="1305"/>
                </a:cubicBezTo>
                <a:cubicBezTo>
                  <a:pt x="3134" y="1307"/>
                  <a:pt x="3137" y="1311"/>
                  <a:pt x="3133" y="1309"/>
                </a:cubicBezTo>
                <a:cubicBezTo>
                  <a:pt x="3129" y="1306"/>
                  <a:pt x="3135" y="1302"/>
                  <a:pt x="3129" y="1299"/>
                </a:cubicBezTo>
                <a:cubicBezTo>
                  <a:pt x="3126" y="1296"/>
                  <a:pt x="3130" y="1292"/>
                  <a:pt x="3130" y="1289"/>
                </a:cubicBezTo>
                <a:cubicBezTo>
                  <a:pt x="3124" y="1282"/>
                  <a:pt x="3123" y="1275"/>
                  <a:pt x="3121" y="1267"/>
                </a:cubicBezTo>
                <a:cubicBezTo>
                  <a:pt x="3119" y="1252"/>
                  <a:pt x="3109" y="1239"/>
                  <a:pt x="3106" y="1224"/>
                </a:cubicBezTo>
                <a:cubicBezTo>
                  <a:pt x="3100" y="1217"/>
                  <a:pt x="3101" y="1209"/>
                  <a:pt x="3093" y="1203"/>
                </a:cubicBezTo>
                <a:cubicBezTo>
                  <a:pt x="3094" y="1195"/>
                  <a:pt x="3086" y="1189"/>
                  <a:pt x="3088" y="1181"/>
                </a:cubicBezTo>
                <a:cubicBezTo>
                  <a:pt x="3078" y="1167"/>
                  <a:pt x="3078" y="1152"/>
                  <a:pt x="3066" y="1138"/>
                </a:cubicBezTo>
                <a:cubicBezTo>
                  <a:pt x="3067" y="1130"/>
                  <a:pt x="3064" y="1122"/>
                  <a:pt x="3058" y="1115"/>
                </a:cubicBezTo>
                <a:cubicBezTo>
                  <a:pt x="3065" y="1105"/>
                  <a:pt x="3056" y="1098"/>
                  <a:pt x="3055" y="1090"/>
                </a:cubicBezTo>
                <a:cubicBezTo>
                  <a:pt x="3050" y="1074"/>
                  <a:pt x="3046" y="1057"/>
                  <a:pt x="3046" y="1040"/>
                </a:cubicBezTo>
                <a:cubicBezTo>
                  <a:pt x="3043" y="1032"/>
                  <a:pt x="3038" y="1024"/>
                  <a:pt x="3042" y="1015"/>
                </a:cubicBezTo>
                <a:cubicBezTo>
                  <a:pt x="3032" y="1008"/>
                  <a:pt x="3043" y="997"/>
                  <a:pt x="3037" y="989"/>
                </a:cubicBezTo>
                <a:cubicBezTo>
                  <a:pt x="3035" y="972"/>
                  <a:pt x="3034" y="955"/>
                  <a:pt x="3032" y="938"/>
                </a:cubicBezTo>
                <a:cubicBezTo>
                  <a:pt x="3030" y="925"/>
                  <a:pt x="3037" y="911"/>
                  <a:pt x="3033" y="899"/>
                </a:cubicBezTo>
                <a:cubicBezTo>
                  <a:pt x="3026" y="907"/>
                  <a:pt x="3030" y="914"/>
                  <a:pt x="3025" y="923"/>
                </a:cubicBezTo>
                <a:cubicBezTo>
                  <a:pt x="3026" y="930"/>
                  <a:pt x="3027" y="937"/>
                  <a:pt x="3022" y="946"/>
                </a:cubicBezTo>
                <a:cubicBezTo>
                  <a:pt x="3028" y="961"/>
                  <a:pt x="3026" y="977"/>
                  <a:pt x="3027" y="993"/>
                </a:cubicBezTo>
                <a:cubicBezTo>
                  <a:pt x="3029" y="1000"/>
                  <a:pt x="3033" y="1007"/>
                  <a:pt x="3028" y="1015"/>
                </a:cubicBezTo>
                <a:cubicBezTo>
                  <a:pt x="3033" y="1023"/>
                  <a:pt x="3031" y="1031"/>
                  <a:pt x="3031" y="1040"/>
                </a:cubicBezTo>
                <a:cubicBezTo>
                  <a:pt x="3034" y="1047"/>
                  <a:pt x="3035" y="1054"/>
                  <a:pt x="3036" y="1062"/>
                </a:cubicBezTo>
                <a:cubicBezTo>
                  <a:pt x="3039" y="1066"/>
                  <a:pt x="3039" y="1070"/>
                  <a:pt x="3038" y="1074"/>
                </a:cubicBezTo>
                <a:cubicBezTo>
                  <a:pt x="3035" y="1078"/>
                  <a:pt x="3045" y="1081"/>
                  <a:pt x="3040" y="1086"/>
                </a:cubicBezTo>
                <a:cubicBezTo>
                  <a:pt x="3049" y="1089"/>
                  <a:pt x="3036" y="1095"/>
                  <a:pt x="3046" y="1098"/>
                </a:cubicBezTo>
                <a:cubicBezTo>
                  <a:pt x="3044" y="1102"/>
                  <a:pt x="3045" y="1106"/>
                  <a:pt x="3047" y="1110"/>
                </a:cubicBezTo>
                <a:cubicBezTo>
                  <a:pt x="3049" y="1118"/>
                  <a:pt x="3053" y="1126"/>
                  <a:pt x="3055" y="1134"/>
                </a:cubicBezTo>
                <a:cubicBezTo>
                  <a:pt x="3056" y="1141"/>
                  <a:pt x="3062" y="1148"/>
                  <a:pt x="3060" y="1156"/>
                </a:cubicBezTo>
                <a:cubicBezTo>
                  <a:pt x="3071" y="1162"/>
                  <a:pt x="3064" y="1172"/>
                  <a:pt x="3071" y="1179"/>
                </a:cubicBezTo>
                <a:cubicBezTo>
                  <a:pt x="3080" y="1186"/>
                  <a:pt x="3074" y="1195"/>
                  <a:pt x="3083" y="1202"/>
                </a:cubicBezTo>
                <a:cubicBezTo>
                  <a:pt x="3084" y="1210"/>
                  <a:pt x="3088" y="1218"/>
                  <a:pt x="3094" y="1226"/>
                </a:cubicBezTo>
                <a:cubicBezTo>
                  <a:pt x="3090" y="1234"/>
                  <a:pt x="3103" y="1239"/>
                  <a:pt x="3099" y="1248"/>
                </a:cubicBezTo>
                <a:cubicBezTo>
                  <a:pt x="3109" y="1254"/>
                  <a:pt x="3102" y="1264"/>
                  <a:pt x="3111" y="1271"/>
                </a:cubicBezTo>
                <a:cubicBezTo>
                  <a:pt x="3105" y="1280"/>
                  <a:pt x="3118" y="1286"/>
                  <a:pt x="3114" y="1295"/>
                </a:cubicBezTo>
                <a:cubicBezTo>
                  <a:pt x="3117" y="1299"/>
                  <a:pt x="3117" y="1303"/>
                  <a:pt x="3120" y="1307"/>
                </a:cubicBezTo>
                <a:cubicBezTo>
                  <a:pt x="3116" y="1309"/>
                  <a:pt x="3125" y="1319"/>
                  <a:pt x="3117" y="1316"/>
                </a:cubicBezTo>
                <a:cubicBezTo>
                  <a:pt x="3117" y="1311"/>
                  <a:pt x="3114" y="1306"/>
                  <a:pt x="3113" y="1302"/>
                </a:cubicBezTo>
                <a:cubicBezTo>
                  <a:pt x="3108" y="1297"/>
                  <a:pt x="3115" y="1290"/>
                  <a:pt x="3107" y="1286"/>
                </a:cubicBezTo>
                <a:cubicBezTo>
                  <a:pt x="3103" y="1276"/>
                  <a:pt x="3095" y="1267"/>
                  <a:pt x="3092" y="1257"/>
                </a:cubicBezTo>
                <a:cubicBezTo>
                  <a:pt x="3087" y="1247"/>
                  <a:pt x="3083" y="1237"/>
                  <a:pt x="3078" y="1228"/>
                </a:cubicBezTo>
                <a:cubicBezTo>
                  <a:pt x="3067" y="1219"/>
                  <a:pt x="3070" y="1208"/>
                  <a:pt x="3060" y="1199"/>
                </a:cubicBezTo>
                <a:cubicBezTo>
                  <a:pt x="3057" y="1179"/>
                  <a:pt x="3038" y="1161"/>
                  <a:pt x="3039" y="1140"/>
                </a:cubicBezTo>
                <a:cubicBezTo>
                  <a:pt x="3033" y="1130"/>
                  <a:pt x="3032" y="1120"/>
                  <a:pt x="3029" y="1110"/>
                </a:cubicBezTo>
                <a:cubicBezTo>
                  <a:pt x="3032" y="1104"/>
                  <a:pt x="3025" y="1100"/>
                  <a:pt x="3026" y="1094"/>
                </a:cubicBezTo>
                <a:cubicBezTo>
                  <a:pt x="3025" y="1089"/>
                  <a:pt x="3031" y="1082"/>
                  <a:pt x="3024" y="1078"/>
                </a:cubicBezTo>
                <a:cubicBezTo>
                  <a:pt x="3015" y="1087"/>
                  <a:pt x="3024" y="1093"/>
                  <a:pt x="3021" y="1101"/>
                </a:cubicBezTo>
                <a:cubicBezTo>
                  <a:pt x="3025" y="1108"/>
                  <a:pt x="3022" y="1116"/>
                  <a:pt x="3026" y="1123"/>
                </a:cubicBezTo>
                <a:cubicBezTo>
                  <a:pt x="3025" y="1131"/>
                  <a:pt x="3027" y="1138"/>
                  <a:pt x="3031" y="1145"/>
                </a:cubicBezTo>
                <a:cubicBezTo>
                  <a:pt x="3033" y="1153"/>
                  <a:pt x="3031" y="1162"/>
                  <a:pt x="3039" y="1169"/>
                </a:cubicBezTo>
                <a:cubicBezTo>
                  <a:pt x="3032" y="1185"/>
                  <a:pt x="3040" y="1199"/>
                  <a:pt x="3037" y="1215"/>
                </a:cubicBezTo>
                <a:cubicBezTo>
                  <a:pt x="3045" y="1237"/>
                  <a:pt x="3045" y="1259"/>
                  <a:pt x="3052" y="1281"/>
                </a:cubicBezTo>
                <a:cubicBezTo>
                  <a:pt x="3054" y="1292"/>
                  <a:pt x="3060" y="1303"/>
                  <a:pt x="3063" y="1315"/>
                </a:cubicBezTo>
                <a:cubicBezTo>
                  <a:pt x="3059" y="1321"/>
                  <a:pt x="3069" y="1325"/>
                  <a:pt x="3069" y="1330"/>
                </a:cubicBezTo>
                <a:cubicBezTo>
                  <a:pt x="3067" y="1333"/>
                  <a:pt x="3072" y="1336"/>
                  <a:pt x="3070" y="1338"/>
                </a:cubicBezTo>
                <a:cubicBezTo>
                  <a:pt x="3073" y="1342"/>
                  <a:pt x="3071" y="1345"/>
                  <a:pt x="3074" y="1348"/>
                </a:cubicBezTo>
                <a:cubicBezTo>
                  <a:pt x="3082" y="1353"/>
                  <a:pt x="3075" y="1359"/>
                  <a:pt x="3080" y="1364"/>
                </a:cubicBezTo>
                <a:cubicBezTo>
                  <a:pt x="3085" y="1370"/>
                  <a:pt x="3084" y="1376"/>
                  <a:pt x="3085" y="1382"/>
                </a:cubicBezTo>
                <a:cubicBezTo>
                  <a:pt x="3095" y="1386"/>
                  <a:pt x="3082" y="1393"/>
                  <a:pt x="3091" y="1398"/>
                </a:cubicBezTo>
                <a:cubicBezTo>
                  <a:pt x="3085" y="1405"/>
                  <a:pt x="3096" y="1409"/>
                  <a:pt x="3092" y="1416"/>
                </a:cubicBezTo>
                <a:cubicBezTo>
                  <a:pt x="3099" y="1427"/>
                  <a:pt x="3097" y="1439"/>
                  <a:pt x="3098" y="1451"/>
                </a:cubicBezTo>
                <a:cubicBezTo>
                  <a:pt x="3100" y="1462"/>
                  <a:pt x="3101" y="1474"/>
                  <a:pt x="3101" y="1485"/>
                </a:cubicBezTo>
                <a:cubicBezTo>
                  <a:pt x="3100" y="1490"/>
                  <a:pt x="3100" y="1494"/>
                  <a:pt x="3099" y="1498"/>
                </a:cubicBezTo>
                <a:cubicBezTo>
                  <a:pt x="3103" y="1502"/>
                  <a:pt x="3091" y="1509"/>
                  <a:pt x="3099" y="1513"/>
                </a:cubicBezTo>
                <a:cubicBezTo>
                  <a:pt x="3092" y="1522"/>
                  <a:pt x="3092" y="1531"/>
                  <a:pt x="3092" y="1540"/>
                </a:cubicBezTo>
                <a:cubicBezTo>
                  <a:pt x="3087" y="1550"/>
                  <a:pt x="3090" y="1559"/>
                  <a:pt x="3086" y="1568"/>
                </a:cubicBezTo>
                <a:cubicBezTo>
                  <a:pt x="3085" y="1572"/>
                  <a:pt x="3084" y="1577"/>
                  <a:pt x="3079" y="1581"/>
                </a:cubicBezTo>
                <a:cubicBezTo>
                  <a:pt x="3081" y="1582"/>
                  <a:pt x="3080" y="1585"/>
                  <a:pt x="3079" y="1587"/>
                </a:cubicBezTo>
                <a:cubicBezTo>
                  <a:pt x="3077" y="1591"/>
                  <a:pt x="3072" y="1595"/>
                  <a:pt x="3070" y="1593"/>
                </a:cubicBezTo>
                <a:cubicBezTo>
                  <a:pt x="3072" y="1591"/>
                  <a:pt x="3073" y="1589"/>
                  <a:pt x="3073" y="1587"/>
                </a:cubicBezTo>
                <a:cubicBezTo>
                  <a:pt x="3074" y="1582"/>
                  <a:pt x="3071" y="1577"/>
                  <a:pt x="3076" y="1572"/>
                </a:cubicBezTo>
                <a:cubicBezTo>
                  <a:pt x="3081" y="1563"/>
                  <a:pt x="3074" y="1557"/>
                  <a:pt x="3079" y="1548"/>
                </a:cubicBezTo>
                <a:cubicBezTo>
                  <a:pt x="3075" y="1545"/>
                  <a:pt x="3082" y="1541"/>
                  <a:pt x="3079" y="1538"/>
                </a:cubicBezTo>
                <a:cubicBezTo>
                  <a:pt x="3077" y="1534"/>
                  <a:pt x="3079" y="1530"/>
                  <a:pt x="3082" y="1525"/>
                </a:cubicBezTo>
                <a:cubicBezTo>
                  <a:pt x="3077" y="1518"/>
                  <a:pt x="3081" y="1510"/>
                  <a:pt x="3081" y="1503"/>
                </a:cubicBezTo>
                <a:cubicBezTo>
                  <a:pt x="3081" y="1487"/>
                  <a:pt x="3084" y="1472"/>
                  <a:pt x="3079" y="1457"/>
                </a:cubicBezTo>
                <a:cubicBezTo>
                  <a:pt x="3081" y="1442"/>
                  <a:pt x="3071" y="1428"/>
                  <a:pt x="3076" y="1412"/>
                </a:cubicBezTo>
                <a:cubicBezTo>
                  <a:pt x="3064" y="1404"/>
                  <a:pt x="3071" y="1394"/>
                  <a:pt x="3064" y="1385"/>
                </a:cubicBezTo>
                <a:cubicBezTo>
                  <a:pt x="3063" y="1375"/>
                  <a:pt x="3054" y="1366"/>
                  <a:pt x="3054" y="1355"/>
                </a:cubicBezTo>
                <a:cubicBezTo>
                  <a:pt x="3048" y="1346"/>
                  <a:pt x="3045" y="1336"/>
                  <a:pt x="3044" y="1326"/>
                </a:cubicBezTo>
                <a:cubicBezTo>
                  <a:pt x="3043" y="1321"/>
                  <a:pt x="3037" y="1317"/>
                  <a:pt x="3040" y="1312"/>
                </a:cubicBezTo>
                <a:cubicBezTo>
                  <a:pt x="3038" y="1309"/>
                  <a:pt x="3038" y="1296"/>
                  <a:pt x="3030" y="1301"/>
                </a:cubicBezTo>
                <a:cubicBezTo>
                  <a:pt x="3031" y="1305"/>
                  <a:pt x="3034" y="1310"/>
                  <a:pt x="3034" y="1315"/>
                </a:cubicBezTo>
                <a:cubicBezTo>
                  <a:pt x="3031" y="1320"/>
                  <a:pt x="3037" y="1324"/>
                  <a:pt x="3038" y="1328"/>
                </a:cubicBezTo>
                <a:cubicBezTo>
                  <a:pt x="3035" y="1339"/>
                  <a:pt x="3043" y="1347"/>
                  <a:pt x="3042" y="1357"/>
                </a:cubicBezTo>
                <a:cubicBezTo>
                  <a:pt x="3050" y="1365"/>
                  <a:pt x="3045" y="1376"/>
                  <a:pt x="3054" y="1384"/>
                </a:cubicBezTo>
                <a:cubicBezTo>
                  <a:pt x="3052" y="1394"/>
                  <a:pt x="3058" y="1403"/>
                  <a:pt x="3062" y="1412"/>
                </a:cubicBezTo>
                <a:cubicBezTo>
                  <a:pt x="3060" y="1423"/>
                  <a:pt x="3066" y="1432"/>
                  <a:pt x="3064" y="1443"/>
                </a:cubicBezTo>
                <a:cubicBezTo>
                  <a:pt x="3067" y="1453"/>
                  <a:pt x="3065" y="1463"/>
                  <a:pt x="3070" y="1473"/>
                </a:cubicBezTo>
                <a:cubicBezTo>
                  <a:pt x="3066" y="1483"/>
                  <a:pt x="3071" y="1492"/>
                  <a:pt x="3066" y="1503"/>
                </a:cubicBezTo>
                <a:cubicBezTo>
                  <a:pt x="3070" y="1512"/>
                  <a:pt x="3065" y="1522"/>
                  <a:pt x="3066" y="1532"/>
                </a:cubicBezTo>
                <a:cubicBezTo>
                  <a:pt x="3070" y="1536"/>
                  <a:pt x="3062" y="1542"/>
                  <a:pt x="3066" y="1546"/>
                </a:cubicBezTo>
                <a:cubicBezTo>
                  <a:pt x="3064" y="1551"/>
                  <a:pt x="3069" y="1555"/>
                  <a:pt x="3062" y="1561"/>
                </a:cubicBezTo>
                <a:cubicBezTo>
                  <a:pt x="3061" y="1570"/>
                  <a:pt x="3061" y="1578"/>
                  <a:pt x="3060" y="1587"/>
                </a:cubicBezTo>
                <a:cubicBezTo>
                  <a:pt x="3060" y="1589"/>
                  <a:pt x="3060" y="1591"/>
                  <a:pt x="3060" y="1592"/>
                </a:cubicBezTo>
                <a:cubicBezTo>
                  <a:pt x="3049" y="1608"/>
                  <a:pt x="3053" y="1622"/>
                  <a:pt x="3044" y="1638"/>
                </a:cubicBezTo>
                <a:cubicBezTo>
                  <a:pt x="3040" y="1632"/>
                  <a:pt x="3036" y="1627"/>
                  <a:pt x="3035" y="1621"/>
                </a:cubicBezTo>
                <a:cubicBezTo>
                  <a:pt x="3033" y="1615"/>
                  <a:pt x="3039" y="1608"/>
                  <a:pt x="3038" y="1602"/>
                </a:cubicBezTo>
                <a:cubicBezTo>
                  <a:pt x="3038" y="1597"/>
                  <a:pt x="3042" y="1592"/>
                  <a:pt x="3043" y="1587"/>
                </a:cubicBezTo>
                <a:cubicBezTo>
                  <a:pt x="3043" y="1586"/>
                  <a:pt x="3043" y="1584"/>
                  <a:pt x="3042" y="1582"/>
                </a:cubicBezTo>
                <a:cubicBezTo>
                  <a:pt x="3047" y="1576"/>
                  <a:pt x="3051" y="1569"/>
                  <a:pt x="3042" y="1564"/>
                </a:cubicBezTo>
                <a:cubicBezTo>
                  <a:pt x="3031" y="1562"/>
                  <a:pt x="3043" y="1575"/>
                  <a:pt x="3033" y="1580"/>
                </a:cubicBezTo>
                <a:cubicBezTo>
                  <a:pt x="3036" y="1582"/>
                  <a:pt x="3034" y="1584"/>
                  <a:pt x="3031" y="1587"/>
                </a:cubicBezTo>
                <a:cubicBezTo>
                  <a:pt x="3030" y="1588"/>
                  <a:pt x="3029" y="1589"/>
                  <a:pt x="3029" y="1591"/>
                </a:cubicBezTo>
                <a:cubicBezTo>
                  <a:pt x="3032" y="1594"/>
                  <a:pt x="3027" y="1598"/>
                  <a:pt x="3024" y="1601"/>
                </a:cubicBezTo>
                <a:cubicBezTo>
                  <a:pt x="3023" y="1596"/>
                  <a:pt x="3020" y="1592"/>
                  <a:pt x="3016" y="1587"/>
                </a:cubicBezTo>
                <a:cubicBezTo>
                  <a:pt x="3012" y="1581"/>
                  <a:pt x="3007" y="1575"/>
                  <a:pt x="3005" y="1569"/>
                </a:cubicBezTo>
                <a:cubicBezTo>
                  <a:pt x="2995" y="1559"/>
                  <a:pt x="2990" y="1548"/>
                  <a:pt x="2978" y="1537"/>
                </a:cubicBezTo>
                <a:cubicBezTo>
                  <a:pt x="2967" y="1552"/>
                  <a:pt x="2974" y="1564"/>
                  <a:pt x="2989" y="1575"/>
                </a:cubicBezTo>
                <a:cubicBezTo>
                  <a:pt x="2988" y="1578"/>
                  <a:pt x="2989" y="1579"/>
                  <a:pt x="2988" y="1582"/>
                </a:cubicBezTo>
                <a:cubicBezTo>
                  <a:pt x="2987" y="1584"/>
                  <a:pt x="2988" y="1585"/>
                  <a:pt x="2989" y="1587"/>
                </a:cubicBezTo>
                <a:cubicBezTo>
                  <a:pt x="2989" y="1588"/>
                  <a:pt x="2990" y="1589"/>
                  <a:pt x="2989" y="1590"/>
                </a:cubicBezTo>
                <a:cubicBezTo>
                  <a:pt x="2996" y="1594"/>
                  <a:pt x="2999" y="1598"/>
                  <a:pt x="2993" y="1604"/>
                </a:cubicBezTo>
                <a:cubicBezTo>
                  <a:pt x="3002" y="1607"/>
                  <a:pt x="2998" y="1613"/>
                  <a:pt x="3001" y="1617"/>
                </a:cubicBezTo>
                <a:cubicBezTo>
                  <a:pt x="3003" y="1622"/>
                  <a:pt x="3005" y="1626"/>
                  <a:pt x="3005" y="1631"/>
                </a:cubicBezTo>
                <a:cubicBezTo>
                  <a:pt x="3002" y="1638"/>
                  <a:pt x="3012" y="1644"/>
                  <a:pt x="3008" y="1651"/>
                </a:cubicBezTo>
                <a:cubicBezTo>
                  <a:pt x="2998" y="1675"/>
                  <a:pt x="2993" y="1698"/>
                  <a:pt x="2982" y="1723"/>
                </a:cubicBezTo>
                <a:cubicBezTo>
                  <a:pt x="2978" y="1732"/>
                  <a:pt x="2973" y="1741"/>
                  <a:pt x="2966" y="1750"/>
                </a:cubicBezTo>
                <a:cubicBezTo>
                  <a:pt x="2960" y="1759"/>
                  <a:pt x="2975" y="1764"/>
                  <a:pt x="2971" y="1772"/>
                </a:cubicBezTo>
                <a:cubicBezTo>
                  <a:pt x="2966" y="1778"/>
                  <a:pt x="2958" y="1785"/>
                  <a:pt x="2969" y="1789"/>
                </a:cubicBezTo>
                <a:cubicBezTo>
                  <a:pt x="2976" y="1791"/>
                  <a:pt x="2980" y="1771"/>
                  <a:pt x="2989" y="1782"/>
                </a:cubicBezTo>
                <a:cubicBezTo>
                  <a:pt x="2991" y="1779"/>
                  <a:pt x="2992" y="1776"/>
                  <a:pt x="2992" y="1774"/>
                </a:cubicBezTo>
                <a:cubicBezTo>
                  <a:pt x="2994" y="1771"/>
                  <a:pt x="3000" y="1771"/>
                  <a:pt x="2997" y="1767"/>
                </a:cubicBezTo>
                <a:cubicBezTo>
                  <a:pt x="3002" y="1755"/>
                  <a:pt x="3010" y="1760"/>
                  <a:pt x="3016" y="1756"/>
                </a:cubicBezTo>
                <a:cubicBezTo>
                  <a:pt x="3013" y="1753"/>
                  <a:pt x="3017" y="1750"/>
                  <a:pt x="3015" y="1748"/>
                </a:cubicBezTo>
                <a:cubicBezTo>
                  <a:pt x="3012" y="1745"/>
                  <a:pt x="3017" y="1740"/>
                  <a:pt x="3020" y="1737"/>
                </a:cubicBezTo>
                <a:cubicBezTo>
                  <a:pt x="3024" y="1731"/>
                  <a:pt x="3029" y="1727"/>
                  <a:pt x="3034" y="1723"/>
                </a:cubicBezTo>
                <a:cubicBezTo>
                  <a:pt x="3037" y="1719"/>
                  <a:pt x="3040" y="1716"/>
                  <a:pt x="3043" y="1711"/>
                </a:cubicBezTo>
                <a:cubicBezTo>
                  <a:pt x="3054" y="1702"/>
                  <a:pt x="3058" y="1700"/>
                  <a:pt x="3065" y="1687"/>
                </a:cubicBezTo>
                <a:cubicBezTo>
                  <a:pt x="3073" y="1687"/>
                  <a:pt x="3079" y="1674"/>
                  <a:pt x="3088" y="1675"/>
                </a:cubicBezTo>
                <a:cubicBezTo>
                  <a:pt x="3095" y="1668"/>
                  <a:pt x="3103" y="1667"/>
                  <a:pt x="3111" y="1664"/>
                </a:cubicBezTo>
                <a:cubicBezTo>
                  <a:pt x="3119" y="1660"/>
                  <a:pt x="3127" y="1659"/>
                  <a:pt x="3135" y="1657"/>
                </a:cubicBezTo>
                <a:cubicBezTo>
                  <a:pt x="3144" y="1654"/>
                  <a:pt x="3154" y="1661"/>
                  <a:pt x="3161" y="1651"/>
                </a:cubicBezTo>
                <a:cubicBezTo>
                  <a:pt x="3154" y="1647"/>
                  <a:pt x="3147" y="1646"/>
                  <a:pt x="3140" y="1650"/>
                </a:cubicBezTo>
                <a:cubicBezTo>
                  <a:pt x="3133" y="1646"/>
                  <a:pt x="3127" y="1652"/>
                  <a:pt x="3119" y="1648"/>
                </a:cubicBezTo>
                <a:cubicBezTo>
                  <a:pt x="3114" y="1654"/>
                  <a:pt x="3107" y="1650"/>
                  <a:pt x="3102" y="1657"/>
                </a:cubicBezTo>
                <a:cubicBezTo>
                  <a:pt x="3095" y="1653"/>
                  <a:pt x="3090" y="1664"/>
                  <a:pt x="3084" y="1661"/>
                </a:cubicBezTo>
                <a:cubicBezTo>
                  <a:pt x="3079" y="1669"/>
                  <a:pt x="3072" y="1665"/>
                  <a:pt x="3067" y="1674"/>
                </a:cubicBezTo>
                <a:cubicBezTo>
                  <a:pt x="3060" y="1671"/>
                  <a:pt x="3055" y="1686"/>
                  <a:pt x="3047" y="1681"/>
                </a:cubicBezTo>
                <a:cubicBezTo>
                  <a:pt x="3050" y="1670"/>
                  <a:pt x="3053" y="1677"/>
                  <a:pt x="3060" y="1669"/>
                </a:cubicBezTo>
                <a:cubicBezTo>
                  <a:pt x="3063" y="1662"/>
                  <a:pt x="3067" y="1654"/>
                  <a:pt x="3074" y="1646"/>
                </a:cubicBezTo>
                <a:cubicBezTo>
                  <a:pt x="3082" y="1640"/>
                  <a:pt x="3090" y="1637"/>
                  <a:pt x="3098" y="1629"/>
                </a:cubicBezTo>
                <a:cubicBezTo>
                  <a:pt x="3103" y="1631"/>
                  <a:pt x="3106" y="1619"/>
                  <a:pt x="3112" y="1625"/>
                </a:cubicBezTo>
                <a:cubicBezTo>
                  <a:pt x="3116" y="1616"/>
                  <a:pt x="3121" y="1621"/>
                  <a:pt x="3125" y="1612"/>
                </a:cubicBezTo>
                <a:cubicBezTo>
                  <a:pt x="3130" y="1613"/>
                  <a:pt x="3134" y="1608"/>
                  <a:pt x="3138" y="1604"/>
                </a:cubicBezTo>
                <a:cubicBezTo>
                  <a:pt x="3144" y="1610"/>
                  <a:pt x="3147" y="1597"/>
                  <a:pt x="3152" y="1600"/>
                </a:cubicBezTo>
                <a:cubicBezTo>
                  <a:pt x="3158" y="1594"/>
                  <a:pt x="3164" y="1591"/>
                  <a:pt x="3170" y="1587"/>
                </a:cubicBezTo>
                <a:cubicBezTo>
                  <a:pt x="3173" y="1585"/>
                  <a:pt x="3176" y="1583"/>
                  <a:pt x="3178" y="1580"/>
                </a:cubicBezTo>
                <a:cubicBezTo>
                  <a:pt x="3190" y="1579"/>
                  <a:pt x="3200" y="1569"/>
                  <a:pt x="3212" y="1569"/>
                </a:cubicBezTo>
                <a:cubicBezTo>
                  <a:pt x="3224" y="1566"/>
                  <a:pt x="3236" y="1563"/>
                  <a:pt x="3248" y="1560"/>
                </a:cubicBezTo>
                <a:cubicBezTo>
                  <a:pt x="3259" y="1554"/>
                  <a:pt x="3272" y="1554"/>
                  <a:pt x="3283" y="1547"/>
                </a:cubicBezTo>
                <a:cubicBezTo>
                  <a:pt x="3289" y="1543"/>
                  <a:pt x="3296" y="1547"/>
                  <a:pt x="3301" y="1543"/>
                </a:cubicBezTo>
                <a:cubicBezTo>
                  <a:pt x="3308" y="1543"/>
                  <a:pt x="3313" y="1537"/>
                  <a:pt x="3319" y="1538"/>
                </a:cubicBezTo>
                <a:cubicBezTo>
                  <a:pt x="3332" y="1540"/>
                  <a:pt x="3344" y="1534"/>
                  <a:pt x="3356" y="1533"/>
                </a:cubicBezTo>
                <a:cubicBezTo>
                  <a:pt x="3368" y="1527"/>
                  <a:pt x="3380" y="1530"/>
                  <a:pt x="3392" y="1524"/>
                </a:cubicBezTo>
                <a:cubicBezTo>
                  <a:pt x="3405" y="1525"/>
                  <a:pt x="3416" y="1520"/>
                  <a:pt x="3429" y="1519"/>
                </a:cubicBezTo>
                <a:cubicBezTo>
                  <a:pt x="3432" y="1521"/>
                  <a:pt x="3434" y="1516"/>
                  <a:pt x="3437" y="1518"/>
                </a:cubicBezTo>
                <a:cubicBezTo>
                  <a:pt x="3440" y="1514"/>
                  <a:pt x="3444" y="1520"/>
                  <a:pt x="3446" y="1514"/>
                </a:cubicBezTo>
                <a:cubicBezTo>
                  <a:pt x="3453" y="1517"/>
                  <a:pt x="3459" y="1511"/>
                  <a:pt x="3465" y="1514"/>
                </a:cubicBezTo>
                <a:cubicBezTo>
                  <a:pt x="3470" y="1511"/>
                  <a:pt x="3475" y="1508"/>
                  <a:pt x="3480" y="1503"/>
                </a:cubicBezTo>
                <a:cubicBezTo>
                  <a:pt x="3487" y="1510"/>
                  <a:pt x="3492" y="1502"/>
                  <a:pt x="3499" y="1503"/>
                </a:cubicBezTo>
                <a:cubicBezTo>
                  <a:pt x="3504" y="1499"/>
                  <a:pt x="3509" y="1499"/>
                  <a:pt x="3514" y="1497"/>
                </a:cubicBezTo>
                <a:cubicBezTo>
                  <a:pt x="3518" y="1495"/>
                  <a:pt x="3532" y="1496"/>
                  <a:pt x="3528" y="1489"/>
                </a:cubicBezTo>
                <a:cubicBezTo>
                  <a:pt x="3522" y="1499"/>
                  <a:pt x="3513" y="1484"/>
                  <a:pt x="3508" y="1495"/>
                </a:cubicBezTo>
                <a:cubicBezTo>
                  <a:pt x="3504" y="1494"/>
                  <a:pt x="3501" y="1495"/>
                  <a:pt x="3498" y="1499"/>
                </a:cubicBezTo>
                <a:cubicBezTo>
                  <a:pt x="3494" y="1499"/>
                  <a:pt x="3490" y="1500"/>
                  <a:pt x="3486" y="1500"/>
                </a:cubicBezTo>
                <a:cubicBezTo>
                  <a:pt x="3479" y="1499"/>
                  <a:pt x="3472" y="1501"/>
                  <a:pt x="3466" y="1507"/>
                </a:cubicBezTo>
                <a:cubicBezTo>
                  <a:pt x="3458" y="1502"/>
                  <a:pt x="3451" y="1507"/>
                  <a:pt x="3444" y="1508"/>
                </a:cubicBezTo>
                <a:cubicBezTo>
                  <a:pt x="3429" y="1509"/>
                  <a:pt x="3415" y="1514"/>
                  <a:pt x="3401" y="1516"/>
                </a:cubicBezTo>
                <a:cubicBezTo>
                  <a:pt x="3394" y="1512"/>
                  <a:pt x="3388" y="1522"/>
                  <a:pt x="3381" y="1519"/>
                </a:cubicBezTo>
                <a:cubicBezTo>
                  <a:pt x="3373" y="1517"/>
                  <a:pt x="3366" y="1522"/>
                  <a:pt x="3358" y="1520"/>
                </a:cubicBezTo>
                <a:cubicBezTo>
                  <a:pt x="3352" y="1523"/>
                  <a:pt x="3345" y="1522"/>
                  <a:pt x="3339" y="1527"/>
                </a:cubicBezTo>
                <a:cubicBezTo>
                  <a:pt x="3331" y="1526"/>
                  <a:pt x="3323" y="1527"/>
                  <a:pt x="3316" y="1528"/>
                </a:cubicBezTo>
                <a:cubicBezTo>
                  <a:pt x="3313" y="1530"/>
                  <a:pt x="3309" y="1531"/>
                  <a:pt x="3306" y="1527"/>
                </a:cubicBezTo>
                <a:cubicBezTo>
                  <a:pt x="3303" y="1531"/>
                  <a:pt x="3300" y="1536"/>
                  <a:pt x="3296" y="1531"/>
                </a:cubicBezTo>
                <a:cubicBezTo>
                  <a:pt x="3293" y="1535"/>
                  <a:pt x="3289" y="1535"/>
                  <a:pt x="3286" y="1534"/>
                </a:cubicBezTo>
                <a:cubicBezTo>
                  <a:pt x="3283" y="1544"/>
                  <a:pt x="3277" y="1530"/>
                  <a:pt x="3274" y="1540"/>
                </a:cubicBezTo>
                <a:cubicBezTo>
                  <a:pt x="3260" y="1542"/>
                  <a:pt x="3247" y="1550"/>
                  <a:pt x="3232" y="1552"/>
                </a:cubicBezTo>
                <a:cubicBezTo>
                  <a:pt x="3218" y="1556"/>
                  <a:pt x="3203" y="1560"/>
                  <a:pt x="3188" y="1562"/>
                </a:cubicBezTo>
                <a:cubicBezTo>
                  <a:pt x="3176" y="1572"/>
                  <a:pt x="3164" y="1576"/>
                  <a:pt x="3152" y="1587"/>
                </a:cubicBezTo>
                <a:cubicBezTo>
                  <a:pt x="3151" y="1588"/>
                  <a:pt x="3150" y="1589"/>
                  <a:pt x="3149" y="1591"/>
                </a:cubicBezTo>
                <a:cubicBezTo>
                  <a:pt x="3140" y="1587"/>
                  <a:pt x="3133" y="1599"/>
                  <a:pt x="3125" y="1598"/>
                </a:cubicBezTo>
                <a:cubicBezTo>
                  <a:pt x="3121" y="1602"/>
                  <a:pt x="3117" y="1604"/>
                  <a:pt x="3113" y="1604"/>
                </a:cubicBezTo>
                <a:cubicBezTo>
                  <a:pt x="3109" y="1607"/>
                  <a:pt x="3105" y="1612"/>
                  <a:pt x="3100" y="1612"/>
                </a:cubicBezTo>
                <a:cubicBezTo>
                  <a:pt x="3103" y="1601"/>
                  <a:pt x="3114" y="1594"/>
                  <a:pt x="3125" y="1587"/>
                </a:cubicBezTo>
                <a:cubicBezTo>
                  <a:pt x="3130" y="1584"/>
                  <a:pt x="3135" y="1580"/>
                  <a:pt x="3138" y="1575"/>
                </a:cubicBezTo>
                <a:cubicBezTo>
                  <a:pt x="3147" y="1576"/>
                  <a:pt x="3155" y="1565"/>
                  <a:pt x="3164" y="1566"/>
                </a:cubicBezTo>
                <a:cubicBezTo>
                  <a:pt x="3168" y="1557"/>
                  <a:pt x="3174" y="1566"/>
                  <a:pt x="3177" y="1558"/>
                </a:cubicBezTo>
                <a:cubicBezTo>
                  <a:pt x="3182" y="1561"/>
                  <a:pt x="3186" y="1551"/>
                  <a:pt x="3191" y="1554"/>
                </a:cubicBezTo>
                <a:cubicBezTo>
                  <a:pt x="3195" y="1548"/>
                  <a:pt x="3200" y="1549"/>
                  <a:pt x="3205" y="1546"/>
                </a:cubicBezTo>
                <a:cubicBezTo>
                  <a:pt x="3210" y="1549"/>
                  <a:pt x="3213" y="1536"/>
                  <a:pt x="3219" y="1542"/>
                </a:cubicBezTo>
                <a:cubicBezTo>
                  <a:pt x="3227" y="1534"/>
                  <a:pt x="3237" y="1535"/>
                  <a:pt x="3246" y="1529"/>
                </a:cubicBezTo>
                <a:cubicBezTo>
                  <a:pt x="3250" y="1525"/>
                  <a:pt x="3255" y="1530"/>
                  <a:pt x="3260" y="1526"/>
                </a:cubicBezTo>
                <a:cubicBezTo>
                  <a:pt x="3265" y="1531"/>
                  <a:pt x="3268" y="1518"/>
                  <a:pt x="3274" y="1526"/>
                </a:cubicBezTo>
                <a:cubicBezTo>
                  <a:pt x="3283" y="1520"/>
                  <a:pt x="3293" y="1518"/>
                  <a:pt x="3302" y="1518"/>
                </a:cubicBezTo>
                <a:cubicBezTo>
                  <a:pt x="3321" y="1512"/>
                  <a:pt x="3340" y="1513"/>
                  <a:pt x="3359" y="1510"/>
                </a:cubicBezTo>
                <a:cubicBezTo>
                  <a:pt x="3363" y="1511"/>
                  <a:pt x="3367" y="1510"/>
                  <a:pt x="3371" y="1508"/>
                </a:cubicBezTo>
                <a:cubicBezTo>
                  <a:pt x="3376" y="1508"/>
                  <a:pt x="3381" y="1510"/>
                  <a:pt x="3386" y="1508"/>
                </a:cubicBezTo>
                <a:cubicBezTo>
                  <a:pt x="3391" y="1511"/>
                  <a:pt x="3395" y="1505"/>
                  <a:pt x="3400" y="1508"/>
                </a:cubicBezTo>
                <a:cubicBezTo>
                  <a:pt x="3404" y="1502"/>
                  <a:pt x="3410" y="1513"/>
                  <a:pt x="3414" y="1504"/>
                </a:cubicBezTo>
                <a:cubicBezTo>
                  <a:pt x="3424" y="1507"/>
                  <a:pt x="3433" y="1501"/>
                  <a:pt x="3443" y="1504"/>
                </a:cubicBezTo>
                <a:cubicBezTo>
                  <a:pt x="3452" y="1499"/>
                  <a:pt x="3462" y="1502"/>
                  <a:pt x="3471" y="1496"/>
                </a:cubicBezTo>
                <a:cubicBezTo>
                  <a:pt x="3490" y="1496"/>
                  <a:pt x="3509" y="1489"/>
                  <a:pt x="3527" y="1484"/>
                </a:cubicBezTo>
                <a:cubicBezTo>
                  <a:pt x="3536" y="1480"/>
                  <a:pt x="3546" y="1479"/>
                  <a:pt x="3555" y="1476"/>
                </a:cubicBezTo>
                <a:cubicBezTo>
                  <a:pt x="3560" y="1477"/>
                  <a:pt x="3564" y="1474"/>
                  <a:pt x="3569" y="1472"/>
                </a:cubicBezTo>
                <a:cubicBezTo>
                  <a:pt x="3574" y="1473"/>
                  <a:pt x="3579" y="1475"/>
                  <a:pt x="3583" y="1468"/>
                </a:cubicBezTo>
                <a:cubicBezTo>
                  <a:pt x="3571" y="1462"/>
                  <a:pt x="3562" y="1474"/>
                  <a:pt x="3550" y="1473"/>
                </a:cubicBezTo>
                <a:cubicBezTo>
                  <a:pt x="3539" y="1473"/>
                  <a:pt x="3528" y="1480"/>
                  <a:pt x="3516" y="1480"/>
                </a:cubicBezTo>
                <a:cubicBezTo>
                  <a:pt x="3512" y="1486"/>
                  <a:pt x="3505" y="1479"/>
                  <a:pt x="3501" y="1486"/>
                </a:cubicBezTo>
                <a:cubicBezTo>
                  <a:pt x="3494" y="1484"/>
                  <a:pt x="3489" y="1489"/>
                  <a:pt x="3482" y="1487"/>
                </a:cubicBezTo>
                <a:cubicBezTo>
                  <a:pt x="3477" y="1491"/>
                  <a:pt x="3471" y="1485"/>
                  <a:pt x="3466" y="1493"/>
                </a:cubicBezTo>
                <a:cubicBezTo>
                  <a:pt x="3459" y="1488"/>
                  <a:pt x="3454" y="1496"/>
                  <a:pt x="3448" y="1493"/>
                </a:cubicBezTo>
                <a:cubicBezTo>
                  <a:pt x="3445" y="1496"/>
                  <a:pt x="3442" y="1492"/>
                  <a:pt x="3440" y="1494"/>
                </a:cubicBezTo>
                <a:cubicBezTo>
                  <a:pt x="3437" y="1497"/>
                  <a:pt x="3434" y="1496"/>
                  <a:pt x="3432" y="1496"/>
                </a:cubicBezTo>
                <a:cubicBezTo>
                  <a:pt x="3425" y="1497"/>
                  <a:pt x="3419" y="1498"/>
                  <a:pt x="3414" y="1500"/>
                </a:cubicBezTo>
                <a:cubicBezTo>
                  <a:pt x="3407" y="1495"/>
                  <a:pt x="3403" y="1504"/>
                  <a:pt x="3397" y="1498"/>
                </a:cubicBezTo>
                <a:cubicBezTo>
                  <a:pt x="3391" y="1502"/>
                  <a:pt x="3384" y="1498"/>
                  <a:pt x="3378" y="1499"/>
                </a:cubicBezTo>
                <a:cubicBezTo>
                  <a:pt x="3355" y="1500"/>
                  <a:pt x="3332" y="1505"/>
                  <a:pt x="3309" y="1504"/>
                </a:cubicBezTo>
                <a:cubicBezTo>
                  <a:pt x="3306" y="1507"/>
                  <a:pt x="3302" y="1505"/>
                  <a:pt x="3299" y="1508"/>
                </a:cubicBezTo>
                <a:cubicBezTo>
                  <a:pt x="3294" y="1503"/>
                  <a:pt x="3291" y="1512"/>
                  <a:pt x="3286" y="1509"/>
                </a:cubicBezTo>
                <a:cubicBezTo>
                  <a:pt x="3279" y="1515"/>
                  <a:pt x="3270" y="1508"/>
                  <a:pt x="3263" y="1517"/>
                </a:cubicBezTo>
                <a:cubicBezTo>
                  <a:pt x="3255" y="1516"/>
                  <a:pt x="3250" y="1517"/>
                  <a:pt x="3244" y="1517"/>
                </a:cubicBezTo>
                <a:cubicBezTo>
                  <a:pt x="3243" y="1517"/>
                  <a:pt x="3242" y="1522"/>
                  <a:pt x="3241" y="1522"/>
                </a:cubicBezTo>
                <a:cubicBezTo>
                  <a:pt x="3239" y="1522"/>
                  <a:pt x="3236" y="1520"/>
                  <a:pt x="3234" y="1521"/>
                </a:cubicBezTo>
                <a:cubicBezTo>
                  <a:pt x="3229" y="1522"/>
                  <a:pt x="3222" y="1532"/>
                  <a:pt x="3217" y="1529"/>
                </a:cubicBezTo>
                <a:cubicBezTo>
                  <a:pt x="3214" y="1534"/>
                  <a:pt x="3210" y="1532"/>
                  <a:pt x="3207" y="1533"/>
                </a:cubicBezTo>
                <a:cubicBezTo>
                  <a:pt x="3203" y="1537"/>
                  <a:pt x="3198" y="1531"/>
                  <a:pt x="3195" y="1539"/>
                </a:cubicBezTo>
                <a:cubicBezTo>
                  <a:pt x="3188" y="1544"/>
                  <a:pt x="3179" y="1543"/>
                  <a:pt x="3172" y="1550"/>
                </a:cubicBezTo>
                <a:cubicBezTo>
                  <a:pt x="3167" y="1545"/>
                  <a:pt x="3165" y="1562"/>
                  <a:pt x="3160" y="1552"/>
                </a:cubicBezTo>
                <a:cubicBezTo>
                  <a:pt x="3157" y="1557"/>
                  <a:pt x="3153" y="1560"/>
                  <a:pt x="3148" y="1557"/>
                </a:cubicBezTo>
                <a:cubicBezTo>
                  <a:pt x="3140" y="1561"/>
                  <a:pt x="3133" y="1569"/>
                  <a:pt x="3125" y="1569"/>
                </a:cubicBezTo>
                <a:cubicBezTo>
                  <a:pt x="3131" y="1565"/>
                  <a:pt x="3137" y="1559"/>
                  <a:pt x="3143" y="1550"/>
                </a:cubicBezTo>
                <a:cubicBezTo>
                  <a:pt x="3153" y="1543"/>
                  <a:pt x="3164" y="1540"/>
                  <a:pt x="3173" y="1529"/>
                </a:cubicBezTo>
                <a:cubicBezTo>
                  <a:pt x="3185" y="1530"/>
                  <a:pt x="3194" y="1520"/>
                  <a:pt x="3205" y="1517"/>
                </a:cubicBezTo>
                <a:cubicBezTo>
                  <a:pt x="3216" y="1516"/>
                  <a:pt x="3225" y="1507"/>
                  <a:pt x="3237" y="1508"/>
                </a:cubicBezTo>
                <a:cubicBezTo>
                  <a:pt x="3246" y="1495"/>
                  <a:pt x="3258" y="1502"/>
                  <a:pt x="3267" y="1491"/>
                </a:cubicBezTo>
                <a:cubicBezTo>
                  <a:pt x="3276" y="1496"/>
                  <a:pt x="3283" y="1487"/>
                  <a:pt x="3292" y="1488"/>
                </a:cubicBezTo>
                <a:cubicBezTo>
                  <a:pt x="3300" y="1485"/>
                  <a:pt x="3308" y="1484"/>
                  <a:pt x="3316" y="1485"/>
                </a:cubicBezTo>
                <a:cubicBezTo>
                  <a:pt x="3324" y="1482"/>
                  <a:pt x="3332" y="1481"/>
                  <a:pt x="3340" y="1477"/>
                </a:cubicBezTo>
                <a:cubicBezTo>
                  <a:pt x="3345" y="1482"/>
                  <a:pt x="3348" y="1472"/>
                  <a:pt x="3352" y="1475"/>
                </a:cubicBezTo>
                <a:cubicBezTo>
                  <a:pt x="3356" y="1472"/>
                  <a:pt x="3363" y="1480"/>
                  <a:pt x="3366" y="1472"/>
                </a:cubicBezTo>
                <a:cubicBezTo>
                  <a:pt x="3374" y="1472"/>
                  <a:pt x="3383" y="1471"/>
                  <a:pt x="3390" y="1468"/>
                </a:cubicBezTo>
                <a:cubicBezTo>
                  <a:pt x="3399" y="1467"/>
                  <a:pt x="3408" y="1469"/>
                  <a:pt x="3417" y="1467"/>
                </a:cubicBezTo>
                <a:cubicBezTo>
                  <a:pt x="3420" y="1459"/>
                  <a:pt x="3425" y="1466"/>
                  <a:pt x="3429" y="1465"/>
                </a:cubicBezTo>
                <a:cubicBezTo>
                  <a:pt x="3433" y="1464"/>
                  <a:pt x="3437" y="1464"/>
                  <a:pt x="3442" y="1463"/>
                </a:cubicBezTo>
                <a:cubicBezTo>
                  <a:pt x="3450" y="1463"/>
                  <a:pt x="3459" y="1459"/>
                  <a:pt x="3468" y="1462"/>
                </a:cubicBezTo>
                <a:cubicBezTo>
                  <a:pt x="3484" y="1456"/>
                  <a:pt x="3500" y="1455"/>
                  <a:pt x="3517" y="1455"/>
                </a:cubicBezTo>
                <a:cubicBezTo>
                  <a:pt x="3524" y="1449"/>
                  <a:pt x="3534" y="1456"/>
                  <a:pt x="3541" y="1447"/>
                </a:cubicBezTo>
                <a:cubicBezTo>
                  <a:pt x="3546" y="1454"/>
                  <a:pt x="3549" y="1446"/>
                  <a:pt x="3553" y="1446"/>
                </a:cubicBezTo>
                <a:cubicBezTo>
                  <a:pt x="3558" y="1449"/>
                  <a:pt x="3562" y="1443"/>
                  <a:pt x="3567" y="1446"/>
                </a:cubicBezTo>
                <a:cubicBezTo>
                  <a:pt x="3600" y="1435"/>
                  <a:pt x="3634" y="1432"/>
                  <a:pt x="3666" y="1411"/>
                </a:cubicBezTo>
                <a:cubicBezTo>
                  <a:pt x="3678" y="1414"/>
                  <a:pt x="3689" y="1408"/>
                  <a:pt x="3702" y="1413"/>
                </a:cubicBezTo>
                <a:cubicBezTo>
                  <a:pt x="3707" y="1409"/>
                  <a:pt x="3714" y="1413"/>
                  <a:pt x="3720" y="1412"/>
                </a:cubicBezTo>
                <a:cubicBezTo>
                  <a:pt x="3725" y="1406"/>
                  <a:pt x="3733" y="1416"/>
                  <a:pt x="3738" y="1408"/>
                </a:cubicBezTo>
                <a:cubicBezTo>
                  <a:pt x="3728" y="1404"/>
                  <a:pt x="3718" y="1404"/>
                  <a:pt x="3709" y="1408"/>
                </a:cubicBezTo>
                <a:cubicBezTo>
                  <a:pt x="3698" y="1402"/>
                  <a:pt x="3687" y="1414"/>
                  <a:pt x="3681" y="1401"/>
                </a:cubicBezTo>
                <a:cubicBezTo>
                  <a:pt x="3674" y="1412"/>
                  <a:pt x="3664" y="1404"/>
                  <a:pt x="3655" y="1407"/>
                </a:cubicBezTo>
                <a:cubicBezTo>
                  <a:pt x="3650" y="1406"/>
                  <a:pt x="3645" y="1405"/>
                  <a:pt x="3641" y="1411"/>
                </a:cubicBezTo>
                <a:cubicBezTo>
                  <a:pt x="3636" y="1406"/>
                  <a:pt x="3631" y="1409"/>
                  <a:pt x="3626" y="1407"/>
                </a:cubicBezTo>
                <a:cubicBezTo>
                  <a:pt x="3608" y="1409"/>
                  <a:pt x="3589" y="1407"/>
                  <a:pt x="3571" y="1408"/>
                </a:cubicBezTo>
                <a:cubicBezTo>
                  <a:pt x="3552" y="1411"/>
                  <a:pt x="3533" y="1406"/>
                  <a:pt x="3515" y="1410"/>
                </a:cubicBezTo>
                <a:cubicBezTo>
                  <a:pt x="3510" y="1407"/>
                  <a:pt x="3506" y="1412"/>
                  <a:pt x="3500" y="1410"/>
                </a:cubicBezTo>
                <a:cubicBezTo>
                  <a:pt x="3499" y="1413"/>
                  <a:pt x="3496" y="1408"/>
                  <a:pt x="3494" y="1408"/>
                </a:cubicBezTo>
                <a:cubicBezTo>
                  <a:pt x="3491" y="1409"/>
                  <a:pt x="3489" y="1415"/>
                  <a:pt x="3486" y="1409"/>
                </a:cubicBezTo>
                <a:cubicBezTo>
                  <a:pt x="3482" y="1414"/>
                  <a:pt x="3476" y="1409"/>
                  <a:pt x="3471" y="1409"/>
                </a:cubicBezTo>
                <a:cubicBezTo>
                  <a:pt x="3467" y="1414"/>
                  <a:pt x="3462" y="1412"/>
                  <a:pt x="3457" y="1413"/>
                </a:cubicBezTo>
                <a:cubicBezTo>
                  <a:pt x="3439" y="1412"/>
                  <a:pt x="3420" y="1415"/>
                  <a:pt x="3402" y="1415"/>
                </a:cubicBezTo>
                <a:cubicBezTo>
                  <a:pt x="3384" y="1419"/>
                  <a:pt x="3365" y="1422"/>
                  <a:pt x="3347" y="1424"/>
                </a:cubicBezTo>
                <a:cubicBezTo>
                  <a:pt x="3344" y="1429"/>
                  <a:pt x="3338" y="1420"/>
                  <a:pt x="3335" y="1426"/>
                </a:cubicBezTo>
                <a:cubicBezTo>
                  <a:pt x="3331" y="1430"/>
                  <a:pt x="3325" y="1426"/>
                  <a:pt x="3321" y="1430"/>
                </a:cubicBezTo>
                <a:cubicBezTo>
                  <a:pt x="3319" y="1429"/>
                  <a:pt x="3317" y="1430"/>
                  <a:pt x="3315" y="1433"/>
                </a:cubicBezTo>
                <a:cubicBezTo>
                  <a:pt x="3313" y="1436"/>
                  <a:pt x="3310" y="1432"/>
                  <a:pt x="3307" y="1434"/>
                </a:cubicBezTo>
                <a:cubicBezTo>
                  <a:pt x="3302" y="1434"/>
                  <a:pt x="3297" y="1432"/>
                  <a:pt x="3293" y="1438"/>
                </a:cubicBezTo>
                <a:cubicBezTo>
                  <a:pt x="3283" y="1437"/>
                  <a:pt x="3275" y="1444"/>
                  <a:pt x="3265" y="1446"/>
                </a:cubicBezTo>
                <a:cubicBezTo>
                  <a:pt x="3261" y="1446"/>
                  <a:pt x="3256" y="1449"/>
                  <a:pt x="3251" y="1450"/>
                </a:cubicBezTo>
                <a:cubicBezTo>
                  <a:pt x="3246" y="1448"/>
                  <a:pt x="3243" y="1461"/>
                  <a:pt x="3241" y="1449"/>
                </a:cubicBezTo>
                <a:cubicBezTo>
                  <a:pt x="3249" y="1446"/>
                  <a:pt x="3257" y="1444"/>
                  <a:pt x="3264" y="1438"/>
                </a:cubicBezTo>
                <a:cubicBezTo>
                  <a:pt x="3268" y="1433"/>
                  <a:pt x="3273" y="1440"/>
                  <a:pt x="3276" y="1432"/>
                </a:cubicBezTo>
                <a:cubicBezTo>
                  <a:pt x="3281" y="1440"/>
                  <a:pt x="3284" y="1430"/>
                  <a:pt x="3287" y="1426"/>
                </a:cubicBezTo>
                <a:cubicBezTo>
                  <a:pt x="3294" y="1429"/>
                  <a:pt x="3299" y="1423"/>
                  <a:pt x="3306" y="1426"/>
                </a:cubicBezTo>
                <a:cubicBezTo>
                  <a:pt x="3309" y="1421"/>
                  <a:pt x="3313" y="1424"/>
                  <a:pt x="3316" y="1423"/>
                </a:cubicBezTo>
                <a:cubicBezTo>
                  <a:pt x="3319" y="1421"/>
                  <a:pt x="3322" y="1419"/>
                  <a:pt x="3326" y="1419"/>
                </a:cubicBezTo>
                <a:cubicBezTo>
                  <a:pt x="3339" y="1418"/>
                  <a:pt x="3351" y="1414"/>
                  <a:pt x="3364" y="1412"/>
                </a:cubicBezTo>
                <a:cubicBezTo>
                  <a:pt x="3369" y="1406"/>
                  <a:pt x="3376" y="1411"/>
                  <a:pt x="3382" y="1407"/>
                </a:cubicBezTo>
                <a:cubicBezTo>
                  <a:pt x="3389" y="1405"/>
                  <a:pt x="3395" y="1404"/>
                  <a:pt x="3402" y="1404"/>
                </a:cubicBezTo>
                <a:cubicBezTo>
                  <a:pt x="3408" y="1402"/>
                  <a:pt x="3414" y="1401"/>
                  <a:pt x="3420" y="1400"/>
                </a:cubicBezTo>
                <a:cubicBezTo>
                  <a:pt x="3427" y="1401"/>
                  <a:pt x="3434" y="1400"/>
                  <a:pt x="3441" y="1397"/>
                </a:cubicBezTo>
                <a:cubicBezTo>
                  <a:pt x="3447" y="1396"/>
                  <a:pt x="3453" y="1397"/>
                  <a:pt x="3459" y="1393"/>
                </a:cubicBezTo>
                <a:cubicBezTo>
                  <a:pt x="3466" y="1399"/>
                  <a:pt x="3471" y="1383"/>
                  <a:pt x="3479" y="1390"/>
                </a:cubicBezTo>
                <a:cubicBezTo>
                  <a:pt x="3491" y="1382"/>
                  <a:pt x="3504" y="1384"/>
                  <a:pt x="3517" y="1378"/>
                </a:cubicBezTo>
                <a:cubicBezTo>
                  <a:pt x="3524" y="1383"/>
                  <a:pt x="3528" y="1369"/>
                  <a:pt x="3535" y="1378"/>
                </a:cubicBezTo>
                <a:cubicBezTo>
                  <a:pt x="3541" y="1372"/>
                  <a:pt x="3548" y="1369"/>
                  <a:pt x="3555" y="1371"/>
                </a:cubicBezTo>
                <a:cubicBezTo>
                  <a:pt x="3567" y="1366"/>
                  <a:pt x="3580" y="1362"/>
                  <a:pt x="3593" y="1360"/>
                </a:cubicBezTo>
                <a:cubicBezTo>
                  <a:pt x="3618" y="1354"/>
                  <a:pt x="3643" y="1342"/>
                  <a:pt x="3668" y="1337"/>
                </a:cubicBezTo>
                <a:cubicBezTo>
                  <a:pt x="3674" y="1330"/>
                  <a:pt x="3680" y="1333"/>
                  <a:pt x="3686" y="1328"/>
                </a:cubicBezTo>
                <a:cubicBezTo>
                  <a:pt x="3692" y="1325"/>
                  <a:pt x="3699" y="1322"/>
                  <a:pt x="3705" y="1321"/>
                </a:cubicBezTo>
                <a:cubicBezTo>
                  <a:pt x="3710" y="1312"/>
                  <a:pt x="3718" y="1322"/>
                  <a:pt x="3723" y="1313"/>
                </a:cubicBezTo>
                <a:cubicBezTo>
                  <a:pt x="3727" y="1315"/>
                  <a:pt x="3729" y="1307"/>
                  <a:pt x="3733" y="1309"/>
                </a:cubicBezTo>
                <a:cubicBezTo>
                  <a:pt x="3736" y="1306"/>
                  <a:pt x="3740" y="1308"/>
                  <a:pt x="3743" y="1306"/>
                </a:cubicBezTo>
                <a:cubicBezTo>
                  <a:pt x="3748" y="1299"/>
                  <a:pt x="3755" y="1302"/>
                  <a:pt x="3760" y="1297"/>
                </a:cubicBezTo>
                <a:cubicBezTo>
                  <a:pt x="3766" y="1289"/>
                  <a:pt x="3774" y="1295"/>
                  <a:pt x="3779" y="1286"/>
                </a:cubicBezTo>
                <a:cubicBezTo>
                  <a:pt x="3785" y="1286"/>
                  <a:pt x="3791" y="1283"/>
                  <a:pt x="3797" y="1278"/>
                </a:cubicBezTo>
                <a:cubicBezTo>
                  <a:pt x="3803" y="1274"/>
                  <a:pt x="3810" y="1276"/>
                  <a:pt x="3816" y="1267"/>
                </a:cubicBezTo>
                <a:cubicBezTo>
                  <a:pt x="3822" y="1268"/>
                  <a:pt x="3827" y="1256"/>
                  <a:pt x="3833" y="1258"/>
                </a:cubicBezTo>
                <a:cubicBezTo>
                  <a:pt x="3836" y="1255"/>
                  <a:pt x="3838" y="1252"/>
                  <a:pt x="3840" y="1250"/>
                </a:cubicBezTo>
                <a:cubicBezTo>
                  <a:pt x="3840" y="1236"/>
                  <a:pt x="3840" y="1236"/>
                  <a:pt x="3840" y="1236"/>
                </a:cubicBezTo>
                <a:cubicBezTo>
                  <a:pt x="3840" y="1236"/>
                  <a:pt x="3839" y="1236"/>
                  <a:pt x="3839" y="1237"/>
                </a:cubicBezTo>
                <a:cubicBezTo>
                  <a:pt x="3831" y="1241"/>
                  <a:pt x="3823" y="1242"/>
                  <a:pt x="3815" y="1248"/>
                </a:cubicBezTo>
                <a:cubicBezTo>
                  <a:pt x="3808" y="1247"/>
                  <a:pt x="3801" y="1257"/>
                  <a:pt x="3794" y="1257"/>
                </a:cubicBezTo>
                <a:cubicBezTo>
                  <a:pt x="3786" y="1263"/>
                  <a:pt x="3778" y="1262"/>
                  <a:pt x="3771" y="1269"/>
                </a:cubicBezTo>
                <a:cubicBezTo>
                  <a:pt x="3763" y="1270"/>
                  <a:pt x="3756" y="1271"/>
                  <a:pt x="3749" y="1278"/>
                </a:cubicBezTo>
                <a:cubicBezTo>
                  <a:pt x="3740" y="1275"/>
                  <a:pt x="3734" y="1286"/>
                  <a:pt x="3725" y="1285"/>
                </a:cubicBezTo>
                <a:cubicBezTo>
                  <a:pt x="3717" y="1285"/>
                  <a:pt x="3710" y="1294"/>
                  <a:pt x="3702" y="1293"/>
                </a:cubicBezTo>
                <a:cubicBezTo>
                  <a:pt x="3694" y="1301"/>
                  <a:pt x="3685" y="1296"/>
                  <a:pt x="3678" y="1304"/>
                </a:cubicBezTo>
                <a:cubicBezTo>
                  <a:pt x="3675" y="1303"/>
                  <a:pt x="3671" y="1304"/>
                  <a:pt x="3668" y="1308"/>
                </a:cubicBezTo>
                <a:cubicBezTo>
                  <a:pt x="3665" y="1312"/>
                  <a:pt x="3660" y="1304"/>
                  <a:pt x="3656" y="1309"/>
                </a:cubicBezTo>
                <a:cubicBezTo>
                  <a:pt x="3648" y="1310"/>
                  <a:pt x="3641" y="1319"/>
                  <a:pt x="3632" y="1317"/>
                </a:cubicBezTo>
                <a:cubicBezTo>
                  <a:pt x="3624" y="1317"/>
                  <a:pt x="3617" y="1326"/>
                  <a:pt x="3609" y="1324"/>
                </a:cubicBezTo>
                <a:cubicBezTo>
                  <a:pt x="3605" y="1328"/>
                  <a:pt x="3601" y="1331"/>
                  <a:pt x="3597" y="1330"/>
                </a:cubicBezTo>
                <a:cubicBezTo>
                  <a:pt x="3592" y="1327"/>
                  <a:pt x="3590" y="1336"/>
                  <a:pt x="3585" y="1332"/>
                </a:cubicBezTo>
                <a:cubicBezTo>
                  <a:pt x="3582" y="1337"/>
                  <a:pt x="3578" y="1334"/>
                  <a:pt x="3575" y="1335"/>
                </a:cubicBezTo>
                <a:cubicBezTo>
                  <a:pt x="3570" y="1332"/>
                  <a:pt x="3568" y="1342"/>
                  <a:pt x="3563" y="1337"/>
                </a:cubicBezTo>
                <a:cubicBezTo>
                  <a:pt x="3555" y="1343"/>
                  <a:pt x="3547" y="1341"/>
                  <a:pt x="3539" y="1344"/>
                </a:cubicBezTo>
                <a:cubicBezTo>
                  <a:pt x="3535" y="1343"/>
                  <a:pt x="3531" y="1346"/>
                  <a:pt x="3527" y="1350"/>
                </a:cubicBezTo>
                <a:cubicBezTo>
                  <a:pt x="3522" y="1343"/>
                  <a:pt x="3519" y="1351"/>
                  <a:pt x="3515" y="1348"/>
                </a:cubicBezTo>
                <a:cubicBezTo>
                  <a:pt x="3511" y="1355"/>
                  <a:pt x="3506" y="1348"/>
                  <a:pt x="3502" y="1349"/>
                </a:cubicBezTo>
                <a:cubicBezTo>
                  <a:pt x="3499" y="1355"/>
                  <a:pt x="3495" y="1355"/>
                  <a:pt x="3490" y="1351"/>
                </a:cubicBezTo>
                <a:cubicBezTo>
                  <a:pt x="3477" y="1360"/>
                  <a:pt x="3463" y="1361"/>
                  <a:pt x="3449" y="1367"/>
                </a:cubicBezTo>
                <a:cubicBezTo>
                  <a:pt x="3445" y="1366"/>
                  <a:pt x="3442" y="1366"/>
                  <a:pt x="3439" y="1370"/>
                </a:cubicBezTo>
                <a:cubicBezTo>
                  <a:pt x="3435" y="1366"/>
                  <a:pt x="3432" y="1370"/>
                  <a:pt x="3429" y="1370"/>
                </a:cubicBezTo>
                <a:cubicBezTo>
                  <a:pt x="3421" y="1369"/>
                  <a:pt x="3414" y="1377"/>
                  <a:pt x="3407" y="1375"/>
                </a:cubicBezTo>
                <a:cubicBezTo>
                  <a:pt x="3403" y="1373"/>
                  <a:pt x="3400" y="1378"/>
                  <a:pt x="3397" y="1378"/>
                </a:cubicBezTo>
                <a:cubicBezTo>
                  <a:pt x="3393" y="1377"/>
                  <a:pt x="3390" y="1378"/>
                  <a:pt x="3387" y="1382"/>
                </a:cubicBezTo>
                <a:cubicBezTo>
                  <a:pt x="3378" y="1374"/>
                  <a:pt x="3372" y="1388"/>
                  <a:pt x="3364" y="1383"/>
                </a:cubicBezTo>
                <a:cubicBezTo>
                  <a:pt x="3350" y="1388"/>
                  <a:pt x="3336" y="1385"/>
                  <a:pt x="3322" y="1395"/>
                </a:cubicBezTo>
                <a:cubicBezTo>
                  <a:pt x="3315" y="1393"/>
                  <a:pt x="3309" y="1395"/>
                  <a:pt x="3303" y="1402"/>
                </a:cubicBezTo>
                <a:cubicBezTo>
                  <a:pt x="3295" y="1401"/>
                  <a:pt x="3288" y="1407"/>
                  <a:pt x="3281" y="1411"/>
                </a:cubicBezTo>
                <a:cubicBezTo>
                  <a:pt x="3266" y="1409"/>
                  <a:pt x="3254" y="1423"/>
                  <a:pt x="3240" y="1427"/>
                </a:cubicBezTo>
                <a:cubicBezTo>
                  <a:pt x="3227" y="1435"/>
                  <a:pt x="3213" y="1439"/>
                  <a:pt x="3199" y="1447"/>
                </a:cubicBezTo>
                <a:cubicBezTo>
                  <a:pt x="3192" y="1448"/>
                  <a:pt x="3185" y="1451"/>
                  <a:pt x="3177" y="1452"/>
                </a:cubicBezTo>
                <a:cubicBezTo>
                  <a:pt x="3174" y="1454"/>
                  <a:pt x="3171" y="1455"/>
                  <a:pt x="3167" y="1455"/>
                </a:cubicBezTo>
                <a:cubicBezTo>
                  <a:pt x="3166" y="1461"/>
                  <a:pt x="3155" y="1462"/>
                  <a:pt x="3159" y="1457"/>
                </a:cubicBezTo>
                <a:cubicBezTo>
                  <a:pt x="3158" y="1444"/>
                  <a:pt x="3171" y="1453"/>
                  <a:pt x="3176" y="1444"/>
                </a:cubicBezTo>
                <a:cubicBezTo>
                  <a:pt x="3185" y="1447"/>
                  <a:pt x="3191" y="1435"/>
                  <a:pt x="3200" y="1437"/>
                </a:cubicBezTo>
                <a:cubicBezTo>
                  <a:pt x="3239" y="1403"/>
                  <a:pt x="3281" y="1391"/>
                  <a:pt x="3321" y="1368"/>
                </a:cubicBezTo>
                <a:cubicBezTo>
                  <a:pt x="3331" y="1367"/>
                  <a:pt x="3340" y="1360"/>
                  <a:pt x="3350" y="1358"/>
                </a:cubicBezTo>
                <a:cubicBezTo>
                  <a:pt x="3361" y="1351"/>
                  <a:pt x="3371" y="1350"/>
                  <a:pt x="3382" y="1345"/>
                </a:cubicBezTo>
                <a:cubicBezTo>
                  <a:pt x="3387" y="1344"/>
                  <a:pt x="3393" y="1343"/>
                  <a:pt x="3398" y="1343"/>
                </a:cubicBezTo>
                <a:cubicBezTo>
                  <a:pt x="3403" y="1338"/>
                  <a:pt x="3409" y="1345"/>
                  <a:pt x="3414" y="1337"/>
                </a:cubicBezTo>
                <a:cubicBezTo>
                  <a:pt x="3425" y="1336"/>
                  <a:pt x="3435" y="1331"/>
                  <a:pt x="3446" y="1328"/>
                </a:cubicBezTo>
                <a:cubicBezTo>
                  <a:pt x="3466" y="1322"/>
                  <a:pt x="3487" y="1320"/>
                  <a:pt x="3508" y="1317"/>
                </a:cubicBezTo>
                <a:cubicBezTo>
                  <a:pt x="3530" y="1316"/>
                  <a:pt x="3551" y="1310"/>
                  <a:pt x="3573" y="1304"/>
                </a:cubicBezTo>
                <a:cubicBezTo>
                  <a:pt x="3583" y="1304"/>
                  <a:pt x="3592" y="1296"/>
                  <a:pt x="3602" y="1294"/>
                </a:cubicBezTo>
                <a:cubicBezTo>
                  <a:pt x="3613" y="1294"/>
                  <a:pt x="3624" y="1289"/>
                  <a:pt x="3634" y="1286"/>
                </a:cubicBezTo>
                <a:cubicBezTo>
                  <a:pt x="3640" y="1286"/>
                  <a:pt x="3645" y="1281"/>
                  <a:pt x="3650" y="1279"/>
                </a:cubicBezTo>
                <a:cubicBezTo>
                  <a:pt x="3655" y="1278"/>
                  <a:pt x="3661" y="1279"/>
                  <a:pt x="3666" y="1273"/>
                </a:cubicBezTo>
                <a:cubicBezTo>
                  <a:pt x="3672" y="1277"/>
                  <a:pt x="3676" y="1266"/>
                  <a:pt x="3682" y="1271"/>
                </a:cubicBezTo>
                <a:cubicBezTo>
                  <a:pt x="3684" y="1263"/>
                  <a:pt x="3698" y="1270"/>
                  <a:pt x="3693" y="1261"/>
                </a:cubicBezTo>
                <a:cubicBezTo>
                  <a:pt x="3688" y="1265"/>
                  <a:pt x="3683" y="1265"/>
                  <a:pt x="3677" y="1263"/>
                </a:cubicBezTo>
                <a:cubicBezTo>
                  <a:pt x="3672" y="1269"/>
                  <a:pt x="3666" y="1268"/>
                  <a:pt x="3661" y="1269"/>
                </a:cubicBezTo>
                <a:cubicBezTo>
                  <a:pt x="3650" y="1274"/>
                  <a:pt x="3639" y="1279"/>
                  <a:pt x="3627" y="1280"/>
                </a:cubicBezTo>
                <a:cubicBezTo>
                  <a:pt x="3616" y="1285"/>
                  <a:pt x="3604" y="1283"/>
                  <a:pt x="3594" y="1291"/>
                </a:cubicBezTo>
                <a:cubicBezTo>
                  <a:pt x="3588" y="1290"/>
                  <a:pt x="3583" y="1297"/>
                  <a:pt x="3577" y="1293"/>
                </a:cubicBezTo>
                <a:cubicBezTo>
                  <a:pt x="3572" y="1302"/>
                  <a:pt x="3565" y="1293"/>
                  <a:pt x="3560" y="1302"/>
                </a:cubicBezTo>
                <a:cubicBezTo>
                  <a:pt x="3546" y="1298"/>
                  <a:pt x="3535" y="1307"/>
                  <a:pt x="3521" y="1305"/>
                </a:cubicBezTo>
                <a:cubicBezTo>
                  <a:pt x="3516" y="1312"/>
                  <a:pt x="3508" y="1302"/>
                  <a:pt x="3503" y="1310"/>
                </a:cubicBezTo>
                <a:cubicBezTo>
                  <a:pt x="3496" y="1309"/>
                  <a:pt x="3490" y="1312"/>
                  <a:pt x="3482" y="1309"/>
                </a:cubicBezTo>
                <a:cubicBezTo>
                  <a:pt x="3470" y="1314"/>
                  <a:pt x="3457" y="1317"/>
                  <a:pt x="3444" y="1316"/>
                </a:cubicBezTo>
                <a:cubicBezTo>
                  <a:pt x="3438" y="1319"/>
                  <a:pt x="3431" y="1322"/>
                  <a:pt x="3424" y="1323"/>
                </a:cubicBezTo>
                <a:cubicBezTo>
                  <a:pt x="3417" y="1323"/>
                  <a:pt x="3411" y="1330"/>
                  <a:pt x="3404" y="1326"/>
                </a:cubicBezTo>
                <a:cubicBezTo>
                  <a:pt x="3409" y="1316"/>
                  <a:pt x="3416" y="1326"/>
                  <a:pt x="3421" y="1317"/>
                </a:cubicBezTo>
                <a:cubicBezTo>
                  <a:pt x="3424" y="1314"/>
                  <a:pt x="3428" y="1318"/>
                  <a:pt x="3432" y="1318"/>
                </a:cubicBezTo>
                <a:cubicBezTo>
                  <a:pt x="3435" y="1314"/>
                  <a:pt x="3438" y="1313"/>
                  <a:pt x="3442" y="1314"/>
                </a:cubicBezTo>
                <a:cubicBezTo>
                  <a:pt x="3454" y="1305"/>
                  <a:pt x="3467" y="1305"/>
                  <a:pt x="3479" y="1299"/>
                </a:cubicBezTo>
                <a:cubicBezTo>
                  <a:pt x="3492" y="1301"/>
                  <a:pt x="3504" y="1288"/>
                  <a:pt x="3517" y="1291"/>
                </a:cubicBezTo>
                <a:cubicBezTo>
                  <a:pt x="3523" y="1286"/>
                  <a:pt x="3530" y="1288"/>
                  <a:pt x="3537" y="1284"/>
                </a:cubicBezTo>
                <a:cubicBezTo>
                  <a:pt x="3541" y="1286"/>
                  <a:pt x="3544" y="1284"/>
                  <a:pt x="3547" y="1285"/>
                </a:cubicBezTo>
                <a:cubicBezTo>
                  <a:pt x="3550" y="1280"/>
                  <a:pt x="3554" y="1283"/>
                  <a:pt x="3557" y="1282"/>
                </a:cubicBezTo>
                <a:cubicBezTo>
                  <a:pt x="3563" y="1277"/>
                  <a:pt x="3570" y="1281"/>
                  <a:pt x="3575" y="1277"/>
                </a:cubicBezTo>
                <a:cubicBezTo>
                  <a:pt x="3578" y="1274"/>
                  <a:pt x="3582" y="1280"/>
                  <a:pt x="3585" y="1274"/>
                </a:cubicBezTo>
                <a:cubicBezTo>
                  <a:pt x="3589" y="1276"/>
                  <a:pt x="3592" y="1273"/>
                  <a:pt x="3596" y="1274"/>
                </a:cubicBezTo>
                <a:cubicBezTo>
                  <a:pt x="3602" y="1268"/>
                  <a:pt x="3609" y="1275"/>
                  <a:pt x="3615" y="1267"/>
                </a:cubicBezTo>
                <a:cubicBezTo>
                  <a:pt x="3622" y="1268"/>
                  <a:pt x="3629" y="1267"/>
                  <a:pt x="3636" y="1265"/>
                </a:cubicBezTo>
                <a:cubicBezTo>
                  <a:pt x="3648" y="1263"/>
                  <a:pt x="3662" y="1265"/>
                  <a:pt x="3674" y="1257"/>
                </a:cubicBezTo>
                <a:cubicBezTo>
                  <a:pt x="3681" y="1258"/>
                  <a:pt x="3688" y="1257"/>
                  <a:pt x="3694" y="1254"/>
                </a:cubicBezTo>
                <a:cubicBezTo>
                  <a:pt x="3698" y="1256"/>
                  <a:pt x="3701" y="1254"/>
                  <a:pt x="3705" y="1255"/>
                </a:cubicBezTo>
                <a:cubicBezTo>
                  <a:pt x="3707" y="1253"/>
                  <a:pt x="3713" y="1252"/>
                  <a:pt x="3711" y="1256"/>
                </a:cubicBezTo>
                <a:cubicBezTo>
                  <a:pt x="3708" y="1255"/>
                  <a:pt x="3697" y="1259"/>
                  <a:pt x="3702" y="1264"/>
                </a:cubicBezTo>
                <a:cubicBezTo>
                  <a:pt x="3706" y="1257"/>
                  <a:pt x="3713" y="1264"/>
                  <a:pt x="3717" y="1258"/>
                </a:cubicBezTo>
                <a:cubicBezTo>
                  <a:pt x="3721" y="1259"/>
                  <a:pt x="3721" y="1256"/>
                  <a:pt x="3721" y="1253"/>
                </a:cubicBezTo>
                <a:cubicBezTo>
                  <a:pt x="3723" y="1250"/>
                  <a:pt x="3726" y="1252"/>
                  <a:pt x="3728" y="1248"/>
                </a:cubicBezTo>
                <a:cubicBezTo>
                  <a:pt x="3749" y="1248"/>
                  <a:pt x="3769" y="1239"/>
                  <a:pt x="3789" y="1235"/>
                </a:cubicBezTo>
                <a:cubicBezTo>
                  <a:pt x="3799" y="1233"/>
                  <a:pt x="3809" y="1230"/>
                  <a:pt x="3818" y="1225"/>
                </a:cubicBezTo>
                <a:cubicBezTo>
                  <a:pt x="3825" y="1221"/>
                  <a:pt x="3833" y="1221"/>
                  <a:pt x="3840" y="1218"/>
                </a:cubicBezTo>
                <a:cubicBezTo>
                  <a:pt x="3840" y="1211"/>
                  <a:pt x="3840" y="1211"/>
                  <a:pt x="3840" y="1211"/>
                </a:cubicBezTo>
                <a:cubicBezTo>
                  <a:pt x="3839" y="1212"/>
                  <a:pt x="3838" y="1213"/>
                  <a:pt x="3838" y="1214"/>
                </a:cubicBezTo>
                <a:cubicBezTo>
                  <a:pt x="3833" y="1218"/>
                  <a:pt x="3828" y="1214"/>
                  <a:pt x="3824" y="1218"/>
                </a:cubicBezTo>
                <a:cubicBezTo>
                  <a:pt x="3818" y="1215"/>
                  <a:pt x="3815" y="1225"/>
                  <a:pt x="3810" y="1222"/>
                </a:cubicBezTo>
                <a:cubicBezTo>
                  <a:pt x="3805" y="1226"/>
                  <a:pt x="3800" y="1221"/>
                  <a:pt x="3796" y="1230"/>
                </a:cubicBezTo>
                <a:cubicBezTo>
                  <a:pt x="3785" y="1224"/>
                  <a:pt x="3777" y="1236"/>
                  <a:pt x="3766" y="1232"/>
                </a:cubicBezTo>
                <a:cubicBezTo>
                  <a:pt x="3757" y="1242"/>
                  <a:pt x="3745" y="1236"/>
                  <a:pt x="3736" y="1243"/>
                </a:cubicBezTo>
                <a:cubicBezTo>
                  <a:pt x="3725" y="1238"/>
                  <a:pt x="3716" y="1250"/>
                  <a:pt x="3705" y="1245"/>
                </a:cubicBezTo>
                <a:cubicBezTo>
                  <a:pt x="3701" y="1249"/>
                  <a:pt x="3696" y="1247"/>
                  <a:pt x="3691" y="1249"/>
                </a:cubicBezTo>
                <a:cubicBezTo>
                  <a:pt x="3688" y="1246"/>
                  <a:pt x="3686" y="1251"/>
                  <a:pt x="3683" y="1250"/>
                </a:cubicBezTo>
                <a:cubicBezTo>
                  <a:pt x="3680" y="1248"/>
                  <a:pt x="3678" y="1250"/>
                  <a:pt x="3675" y="1251"/>
                </a:cubicBezTo>
                <a:cubicBezTo>
                  <a:pt x="3670" y="1248"/>
                  <a:pt x="3666" y="1254"/>
                  <a:pt x="3661" y="1251"/>
                </a:cubicBezTo>
                <a:cubicBezTo>
                  <a:pt x="3656" y="1256"/>
                  <a:pt x="3649" y="1251"/>
                  <a:pt x="3644" y="1253"/>
                </a:cubicBezTo>
                <a:cubicBezTo>
                  <a:pt x="3634" y="1256"/>
                  <a:pt x="3624" y="1257"/>
                  <a:pt x="3614" y="1259"/>
                </a:cubicBezTo>
                <a:cubicBezTo>
                  <a:pt x="3609" y="1256"/>
                  <a:pt x="3605" y="1262"/>
                  <a:pt x="3600" y="1263"/>
                </a:cubicBezTo>
                <a:cubicBezTo>
                  <a:pt x="3598" y="1266"/>
                  <a:pt x="3595" y="1262"/>
                  <a:pt x="3592" y="1264"/>
                </a:cubicBezTo>
                <a:cubicBezTo>
                  <a:pt x="3590" y="1267"/>
                  <a:pt x="3587" y="1266"/>
                  <a:pt x="3584" y="1266"/>
                </a:cubicBezTo>
                <a:cubicBezTo>
                  <a:pt x="3574" y="1268"/>
                  <a:pt x="3564" y="1271"/>
                  <a:pt x="3553" y="1268"/>
                </a:cubicBezTo>
                <a:cubicBezTo>
                  <a:pt x="3548" y="1275"/>
                  <a:pt x="3541" y="1271"/>
                  <a:pt x="3536" y="1276"/>
                </a:cubicBezTo>
                <a:cubicBezTo>
                  <a:pt x="3532" y="1274"/>
                  <a:pt x="3529" y="1277"/>
                  <a:pt x="3525" y="1276"/>
                </a:cubicBezTo>
                <a:cubicBezTo>
                  <a:pt x="3523" y="1281"/>
                  <a:pt x="3519" y="1278"/>
                  <a:pt x="3515" y="1279"/>
                </a:cubicBezTo>
                <a:cubicBezTo>
                  <a:pt x="3512" y="1281"/>
                  <a:pt x="3509" y="1282"/>
                  <a:pt x="3505" y="1279"/>
                </a:cubicBezTo>
                <a:cubicBezTo>
                  <a:pt x="3502" y="1283"/>
                  <a:pt x="3499" y="1283"/>
                  <a:pt x="3495" y="1282"/>
                </a:cubicBezTo>
                <a:cubicBezTo>
                  <a:pt x="3489" y="1284"/>
                  <a:pt x="3483" y="1291"/>
                  <a:pt x="3475" y="1285"/>
                </a:cubicBezTo>
                <a:cubicBezTo>
                  <a:pt x="3464" y="1298"/>
                  <a:pt x="3451" y="1292"/>
                  <a:pt x="3440" y="1302"/>
                </a:cubicBezTo>
                <a:cubicBezTo>
                  <a:pt x="3428" y="1302"/>
                  <a:pt x="3417" y="1312"/>
                  <a:pt x="3404" y="1311"/>
                </a:cubicBezTo>
                <a:cubicBezTo>
                  <a:pt x="3398" y="1315"/>
                  <a:pt x="3393" y="1319"/>
                  <a:pt x="3386" y="1316"/>
                </a:cubicBezTo>
                <a:cubicBezTo>
                  <a:pt x="3381" y="1323"/>
                  <a:pt x="3374" y="1319"/>
                  <a:pt x="3369" y="1324"/>
                </a:cubicBezTo>
                <a:cubicBezTo>
                  <a:pt x="3356" y="1325"/>
                  <a:pt x="3343" y="1330"/>
                  <a:pt x="3331" y="1336"/>
                </a:cubicBezTo>
                <a:cubicBezTo>
                  <a:pt x="3319" y="1338"/>
                  <a:pt x="3307" y="1346"/>
                  <a:pt x="3295" y="1349"/>
                </a:cubicBezTo>
                <a:cubicBezTo>
                  <a:pt x="3284" y="1356"/>
                  <a:pt x="3273" y="1364"/>
                  <a:pt x="3260" y="1366"/>
                </a:cubicBezTo>
                <a:cubicBezTo>
                  <a:pt x="3254" y="1366"/>
                  <a:pt x="3250" y="1380"/>
                  <a:pt x="3243" y="1375"/>
                </a:cubicBezTo>
                <a:cubicBezTo>
                  <a:pt x="3238" y="1382"/>
                  <a:pt x="3231" y="1378"/>
                  <a:pt x="3226" y="1387"/>
                </a:cubicBezTo>
                <a:cubicBezTo>
                  <a:pt x="3213" y="1386"/>
                  <a:pt x="3201" y="1397"/>
                  <a:pt x="3190" y="1407"/>
                </a:cubicBezTo>
                <a:cubicBezTo>
                  <a:pt x="3199" y="1414"/>
                  <a:pt x="3207" y="1401"/>
                  <a:pt x="3216" y="1401"/>
                </a:cubicBezTo>
                <a:cubicBezTo>
                  <a:pt x="3220" y="1395"/>
                  <a:pt x="3225" y="1397"/>
                  <a:pt x="3229" y="1393"/>
                </a:cubicBezTo>
                <a:cubicBezTo>
                  <a:pt x="3234" y="1396"/>
                  <a:pt x="3238" y="1386"/>
                  <a:pt x="3243" y="1389"/>
                </a:cubicBezTo>
                <a:cubicBezTo>
                  <a:pt x="3247" y="1385"/>
                  <a:pt x="3250" y="1383"/>
                  <a:pt x="3255" y="1383"/>
                </a:cubicBezTo>
                <a:cubicBezTo>
                  <a:pt x="3260" y="1385"/>
                  <a:pt x="3263" y="1372"/>
                  <a:pt x="3268" y="1375"/>
                </a:cubicBezTo>
                <a:cubicBezTo>
                  <a:pt x="3277" y="1370"/>
                  <a:pt x="3287" y="1371"/>
                  <a:pt x="3295" y="1359"/>
                </a:cubicBezTo>
                <a:cubicBezTo>
                  <a:pt x="3313" y="1359"/>
                  <a:pt x="3330" y="1342"/>
                  <a:pt x="3348" y="1342"/>
                </a:cubicBezTo>
                <a:cubicBezTo>
                  <a:pt x="3357" y="1337"/>
                  <a:pt x="3366" y="1334"/>
                  <a:pt x="3376" y="1334"/>
                </a:cubicBezTo>
                <a:cubicBezTo>
                  <a:pt x="3381" y="1332"/>
                  <a:pt x="3385" y="1327"/>
                  <a:pt x="3390" y="1330"/>
                </a:cubicBezTo>
                <a:cubicBezTo>
                  <a:pt x="3392" y="1327"/>
                  <a:pt x="3394" y="1328"/>
                  <a:pt x="3396" y="1327"/>
                </a:cubicBezTo>
                <a:cubicBezTo>
                  <a:pt x="3398" y="1329"/>
                  <a:pt x="3402" y="1326"/>
                  <a:pt x="3400" y="1330"/>
                </a:cubicBezTo>
                <a:cubicBezTo>
                  <a:pt x="3396" y="1325"/>
                  <a:pt x="3394" y="1342"/>
                  <a:pt x="3388" y="1332"/>
                </a:cubicBezTo>
                <a:cubicBezTo>
                  <a:pt x="3384" y="1334"/>
                  <a:pt x="3380" y="1335"/>
                  <a:pt x="3377" y="1338"/>
                </a:cubicBezTo>
                <a:cubicBezTo>
                  <a:pt x="3369" y="1340"/>
                  <a:pt x="3360" y="1340"/>
                  <a:pt x="3353" y="1345"/>
                </a:cubicBezTo>
                <a:cubicBezTo>
                  <a:pt x="3344" y="1344"/>
                  <a:pt x="3338" y="1356"/>
                  <a:pt x="3329" y="1352"/>
                </a:cubicBezTo>
                <a:cubicBezTo>
                  <a:pt x="3326" y="1362"/>
                  <a:pt x="3321" y="1355"/>
                  <a:pt x="3317" y="1358"/>
                </a:cubicBezTo>
                <a:cubicBezTo>
                  <a:pt x="3313" y="1357"/>
                  <a:pt x="3310" y="1367"/>
                  <a:pt x="3306" y="1364"/>
                </a:cubicBezTo>
                <a:cubicBezTo>
                  <a:pt x="3301" y="1361"/>
                  <a:pt x="3298" y="1371"/>
                  <a:pt x="3294" y="1370"/>
                </a:cubicBezTo>
                <a:cubicBezTo>
                  <a:pt x="3290" y="1372"/>
                  <a:pt x="3286" y="1373"/>
                  <a:pt x="3283" y="1375"/>
                </a:cubicBezTo>
                <a:cubicBezTo>
                  <a:pt x="3275" y="1379"/>
                  <a:pt x="3267" y="1381"/>
                  <a:pt x="3259" y="1387"/>
                </a:cubicBezTo>
                <a:cubicBezTo>
                  <a:pt x="3255" y="1384"/>
                  <a:pt x="3252" y="1394"/>
                  <a:pt x="3248" y="1393"/>
                </a:cubicBezTo>
                <a:cubicBezTo>
                  <a:pt x="3244" y="1399"/>
                  <a:pt x="3240" y="1394"/>
                  <a:pt x="3237" y="1402"/>
                </a:cubicBezTo>
                <a:cubicBezTo>
                  <a:pt x="3231" y="1393"/>
                  <a:pt x="3229" y="1409"/>
                  <a:pt x="3224" y="1404"/>
                </a:cubicBezTo>
                <a:cubicBezTo>
                  <a:pt x="3221" y="1412"/>
                  <a:pt x="3216" y="1411"/>
                  <a:pt x="3212" y="1416"/>
                </a:cubicBezTo>
                <a:cubicBezTo>
                  <a:pt x="3210" y="1419"/>
                  <a:pt x="3209" y="1417"/>
                  <a:pt x="3208" y="1417"/>
                </a:cubicBezTo>
                <a:cubicBezTo>
                  <a:pt x="3200" y="1417"/>
                  <a:pt x="3196" y="1425"/>
                  <a:pt x="3190" y="1425"/>
                </a:cubicBezTo>
                <a:cubicBezTo>
                  <a:pt x="3182" y="1429"/>
                  <a:pt x="3175" y="1437"/>
                  <a:pt x="3167" y="1437"/>
                </a:cubicBezTo>
                <a:cubicBezTo>
                  <a:pt x="3180" y="1432"/>
                  <a:pt x="3171" y="1423"/>
                  <a:pt x="3178" y="1413"/>
                </a:cubicBezTo>
                <a:cubicBezTo>
                  <a:pt x="3183" y="1406"/>
                  <a:pt x="3189" y="1400"/>
                  <a:pt x="3188" y="1395"/>
                </a:cubicBezTo>
                <a:cubicBezTo>
                  <a:pt x="3192" y="1392"/>
                  <a:pt x="3197" y="1398"/>
                  <a:pt x="3200" y="1389"/>
                </a:cubicBezTo>
                <a:cubicBezTo>
                  <a:pt x="3205" y="1383"/>
                  <a:pt x="3199" y="1381"/>
                  <a:pt x="3207" y="1380"/>
                </a:cubicBezTo>
                <a:cubicBezTo>
                  <a:pt x="3214" y="1373"/>
                  <a:pt x="3222" y="1372"/>
                  <a:pt x="3229" y="1364"/>
                </a:cubicBezTo>
                <a:cubicBezTo>
                  <a:pt x="3234" y="1358"/>
                  <a:pt x="3239" y="1352"/>
                  <a:pt x="3243" y="1346"/>
                </a:cubicBezTo>
                <a:cubicBezTo>
                  <a:pt x="3247" y="1348"/>
                  <a:pt x="3250" y="1342"/>
                  <a:pt x="3253" y="1338"/>
                </a:cubicBezTo>
                <a:cubicBezTo>
                  <a:pt x="3257" y="1339"/>
                  <a:pt x="3261" y="1337"/>
                  <a:pt x="3264" y="1332"/>
                </a:cubicBezTo>
                <a:cubicBezTo>
                  <a:pt x="3275" y="1324"/>
                  <a:pt x="3288" y="1318"/>
                  <a:pt x="3297" y="1313"/>
                </a:cubicBezTo>
                <a:cubicBezTo>
                  <a:pt x="3300" y="1312"/>
                  <a:pt x="3304" y="1307"/>
                  <a:pt x="3308" y="1308"/>
                </a:cubicBezTo>
                <a:cubicBezTo>
                  <a:pt x="3312" y="1304"/>
                  <a:pt x="3316" y="1301"/>
                  <a:pt x="3320" y="1302"/>
                </a:cubicBezTo>
                <a:cubicBezTo>
                  <a:pt x="3324" y="1303"/>
                  <a:pt x="3327" y="1293"/>
                  <a:pt x="3332" y="1296"/>
                </a:cubicBezTo>
                <a:cubicBezTo>
                  <a:pt x="3346" y="1287"/>
                  <a:pt x="3361" y="1279"/>
                  <a:pt x="3376" y="1276"/>
                </a:cubicBezTo>
                <a:cubicBezTo>
                  <a:pt x="3383" y="1267"/>
                  <a:pt x="3392" y="1272"/>
                  <a:pt x="3400" y="1264"/>
                </a:cubicBezTo>
                <a:cubicBezTo>
                  <a:pt x="3404" y="1267"/>
                  <a:pt x="3407" y="1258"/>
                  <a:pt x="3412" y="1262"/>
                </a:cubicBezTo>
                <a:cubicBezTo>
                  <a:pt x="3416" y="1263"/>
                  <a:pt x="3419" y="1254"/>
                  <a:pt x="3423" y="1257"/>
                </a:cubicBezTo>
                <a:cubicBezTo>
                  <a:pt x="3427" y="1255"/>
                  <a:pt x="3430" y="1253"/>
                  <a:pt x="3433" y="1253"/>
                </a:cubicBezTo>
                <a:cubicBezTo>
                  <a:pt x="3438" y="1254"/>
                  <a:pt x="3440" y="1245"/>
                  <a:pt x="3445" y="1247"/>
                </a:cubicBezTo>
                <a:cubicBezTo>
                  <a:pt x="3449" y="1250"/>
                  <a:pt x="3452" y="1241"/>
                  <a:pt x="3457" y="1242"/>
                </a:cubicBezTo>
                <a:cubicBezTo>
                  <a:pt x="3462" y="1248"/>
                  <a:pt x="3465" y="1240"/>
                  <a:pt x="3469" y="1240"/>
                </a:cubicBezTo>
                <a:cubicBezTo>
                  <a:pt x="3477" y="1244"/>
                  <a:pt x="3483" y="1234"/>
                  <a:pt x="3491" y="1235"/>
                </a:cubicBezTo>
                <a:cubicBezTo>
                  <a:pt x="3499" y="1231"/>
                  <a:pt x="3507" y="1230"/>
                  <a:pt x="3515" y="1228"/>
                </a:cubicBezTo>
                <a:cubicBezTo>
                  <a:pt x="3522" y="1227"/>
                  <a:pt x="3529" y="1226"/>
                  <a:pt x="3537" y="1222"/>
                </a:cubicBezTo>
                <a:cubicBezTo>
                  <a:pt x="3545" y="1221"/>
                  <a:pt x="3552" y="1217"/>
                  <a:pt x="3561" y="1219"/>
                </a:cubicBezTo>
                <a:cubicBezTo>
                  <a:pt x="3569" y="1215"/>
                  <a:pt x="3577" y="1217"/>
                  <a:pt x="3585" y="1212"/>
                </a:cubicBezTo>
                <a:cubicBezTo>
                  <a:pt x="3590" y="1218"/>
                  <a:pt x="3593" y="1210"/>
                  <a:pt x="3597" y="1210"/>
                </a:cubicBezTo>
                <a:cubicBezTo>
                  <a:pt x="3601" y="1211"/>
                  <a:pt x="3605" y="1211"/>
                  <a:pt x="3609" y="1208"/>
                </a:cubicBezTo>
                <a:cubicBezTo>
                  <a:pt x="3625" y="1209"/>
                  <a:pt x="3640" y="1203"/>
                  <a:pt x="3656" y="1200"/>
                </a:cubicBezTo>
                <a:cubicBezTo>
                  <a:pt x="3664" y="1205"/>
                  <a:pt x="3670" y="1195"/>
                  <a:pt x="3678" y="1199"/>
                </a:cubicBezTo>
                <a:cubicBezTo>
                  <a:pt x="3686" y="1196"/>
                  <a:pt x="3694" y="1195"/>
                  <a:pt x="3703" y="1195"/>
                </a:cubicBezTo>
                <a:cubicBezTo>
                  <a:pt x="3710" y="1194"/>
                  <a:pt x="3717" y="1189"/>
                  <a:pt x="3725" y="1194"/>
                </a:cubicBezTo>
                <a:cubicBezTo>
                  <a:pt x="3728" y="1185"/>
                  <a:pt x="3734" y="1198"/>
                  <a:pt x="3737" y="1189"/>
                </a:cubicBezTo>
                <a:cubicBezTo>
                  <a:pt x="3741" y="1190"/>
                  <a:pt x="3745" y="1189"/>
                  <a:pt x="3749" y="1187"/>
                </a:cubicBezTo>
                <a:cubicBezTo>
                  <a:pt x="3766" y="1189"/>
                  <a:pt x="3781" y="1180"/>
                  <a:pt x="3798" y="1180"/>
                </a:cubicBezTo>
                <a:cubicBezTo>
                  <a:pt x="3812" y="1175"/>
                  <a:pt x="3826" y="1174"/>
                  <a:pt x="3840" y="1169"/>
                </a:cubicBezTo>
                <a:cubicBezTo>
                  <a:pt x="3840" y="1162"/>
                  <a:pt x="3840" y="1162"/>
                  <a:pt x="3840" y="1162"/>
                </a:cubicBezTo>
                <a:cubicBezTo>
                  <a:pt x="3834" y="1163"/>
                  <a:pt x="3828" y="1164"/>
                  <a:pt x="3823" y="1166"/>
                </a:cubicBezTo>
                <a:cubicBezTo>
                  <a:pt x="3814" y="1164"/>
                  <a:pt x="3805" y="1170"/>
                  <a:pt x="3796" y="1168"/>
                </a:cubicBezTo>
                <a:cubicBezTo>
                  <a:pt x="3779" y="1175"/>
                  <a:pt x="3761" y="1175"/>
                  <a:pt x="3744" y="1179"/>
                </a:cubicBezTo>
                <a:cubicBezTo>
                  <a:pt x="3738" y="1174"/>
                  <a:pt x="3735" y="1187"/>
                  <a:pt x="3729" y="1179"/>
                </a:cubicBezTo>
                <a:cubicBezTo>
                  <a:pt x="3726" y="1182"/>
                  <a:pt x="3721" y="1182"/>
                  <a:pt x="3717" y="1181"/>
                </a:cubicBezTo>
                <a:cubicBezTo>
                  <a:pt x="3700" y="1185"/>
                  <a:pt x="3682" y="1188"/>
                  <a:pt x="3664" y="1188"/>
                </a:cubicBezTo>
                <a:cubicBezTo>
                  <a:pt x="3657" y="1194"/>
                  <a:pt x="3648" y="1187"/>
                  <a:pt x="3641" y="1196"/>
                </a:cubicBezTo>
                <a:cubicBezTo>
                  <a:pt x="3631" y="1189"/>
                  <a:pt x="3623" y="1202"/>
                  <a:pt x="3614" y="1197"/>
                </a:cubicBezTo>
                <a:cubicBezTo>
                  <a:pt x="3609" y="1199"/>
                  <a:pt x="3604" y="1197"/>
                  <a:pt x="3600" y="1201"/>
                </a:cubicBezTo>
                <a:cubicBezTo>
                  <a:pt x="3596" y="1200"/>
                  <a:pt x="3592" y="1201"/>
                  <a:pt x="3588" y="1203"/>
                </a:cubicBezTo>
                <a:cubicBezTo>
                  <a:pt x="3579" y="1204"/>
                  <a:pt x="3569" y="1199"/>
                  <a:pt x="3562" y="1209"/>
                </a:cubicBezTo>
                <a:cubicBezTo>
                  <a:pt x="3557" y="1208"/>
                  <a:pt x="3552" y="1207"/>
                  <a:pt x="3548" y="1213"/>
                </a:cubicBezTo>
                <a:cubicBezTo>
                  <a:pt x="3543" y="1206"/>
                  <a:pt x="3540" y="1214"/>
                  <a:pt x="3535" y="1210"/>
                </a:cubicBezTo>
                <a:cubicBezTo>
                  <a:pt x="3518" y="1219"/>
                  <a:pt x="3500" y="1218"/>
                  <a:pt x="3483" y="1226"/>
                </a:cubicBezTo>
                <a:cubicBezTo>
                  <a:pt x="3479" y="1230"/>
                  <a:pt x="3474" y="1225"/>
                  <a:pt x="3469" y="1230"/>
                </a:cubicBezTo>
                <a:cubicBezTo>
                  <a:pt x="3465" y="1230"/>
                  <a:pt x="3461" y="1231"/>
                  <a:pt x="3457" y="1231"/>
                </a:cubicBezTo>
                <a:cubicBezTo>
                  <a:pt x="3449" y="1235"/>
                  <a:pt x="3442" y="1240"/>
                  <a:pt x="3433" y="1239"/>
                </a:cubicBezTo>
                <a:cubicBezTo>
                  <a:pt x="3417" y="1249"/>
                  <a:pt x="3399" y="1250"/>
                  <a:pt x="3383" y="1262"/>
                </a:cubicBezTo>
                <a:cubicBezTo>
                  <a:pt x="3365" y="1264"/>
                  <a:pt x="3349" y="1275"/>
                  <a:pt x="3332" y="1282"/>
                </a:cubicBezTo>
                <a:cubicBezTo>
                  <a:pt x="3323" y="1285"/>
                  <a:pt x="3315" y="1292"/>
                  <a:pt x="3307" y="1296"/>
                </a:cubicBezTo>
                <a:cubicBezTo>
                  <a:pt x="3302" y="1299"/>
                  <a:pt x="3297" y="1298"/>
                  <a:pt x="3293" y="1304"/>
                </a:cubicBezTo>
                <a:cubicBezTo>
                  <a:pt x="3289" y="1303"/>
                  <a:pt x="3286" y="1312"/>
                  <a:pt x="3282" y="1309"/>
                </a:cubicBezTo>
                <a:cubicBezTo>
                  <a:pt x="3267" y="1328"/>
                  <a:pt x="3249" y="1324"/>
                  <a:pt x="3235" y="1343"/>
                </a:cubicBezTo>
                <a:cubicBezTo>
                  <a:pt x="3228" y="1335"/>
                  <a:pt x="3239" y="1337"/>
                  <a:pt x="3243" y="1327"/>
                </a:cubicBezTo>
                <a:cubicBezTo>
                  <a:pt x="3247" y="1321"/>
                  <a:pt x="3252" y="1317"/>
                  <a:pt x="3258" y="1317"/>
                </a:cubicBezTo>
                <a:cubicBezTo>
                  <a:pt x="3267" y="1301"/>
                  <a:pt x="3279" y="1299"/>
                  <a:pt x="3289" y="1286"/>
                </a:cubicBezTo>
                <a:cubicBezTo>
                  <a:pt x="3295" y="1285"/>
                  <a:pt x="3300" y="1278"/>
                  <a:pt x="3306" y="1277"/>
                </a:cubicBezTo>
                <a:cubicBezTo>
                  <a:pt x="3311" y="1270"/>
                  <a:pt x="3317" y="1274"/>
                  <a:pt x="3321" y="1267"/>
                </a:cubicBezTo>
                <a:cubicBezTo>
                  <a:pt x="3325" y="1269"/>
                  <a:pt x="3327" y="1260"/>
                  <a:pt x="3331" y="1263"/>
                </a:cubicBezTo>
                <a:cubicBezTo>
                  <a:pt x="3334" y="1262"/>
                  <a:pt x="3337" y="1261"/>
                  <a:pt x="3335" y="1259"/>
                </a:cubicBezTo>
                <a:cubicBezTo>
                  <a:pt x="3340" y="1255"/>
                  <a:pt x="3345" y="1256"/>
                  <a:pt x="3350" y="1248"/>
                </a:cubicBezTo>
                <a:cubicBezTo>
                  <a:pt x="3357" y="1248"/>
                  <a:pt x="3365" y="1247"/>
                  <a:pt x="3371" y="1239"/>
                </a:cubicBezTo>
                <a:cubicBezTo>
                  <a:pt x="3375" y="1239"/>
                  <a:pt x="3378" y="1237"/>
                  <a:pt x="3381" y="1236"/>
                </a:cubicBezTo>
                <a:cubicBezTo>
                  <a:pt x="3385" y="1237"/>
                  <a:pt x="3388" y="1236"/>
                  <a:pt x="3391" y="1232"/>
                </a:cubicBezTo>
                <a:cubicBezTo>
                  <a:pt x="3398" y="1229"/>
                  <a:pt x="3405" y="1230"/>
                  <a:pt x="3411" y="1225"/>
                </a:cubicBezTo>
                <a:cubicBezTo>
                  <a:pt x="3414" y="1225"/>
                  <a:pt x="3417" y="1224"/>
                  <a:pt x="3421" y="1222"/>
                </a:cubicBezTo>
                <a:cubicBezTo>
                  <a:pt x="3424" y="1223"/>
                  <a:pt x="3428" y="1223"/>
                  <a:pt x="3431" y="1218"/>
                </a:cubicBezTo>
                <a:cubicBezTo>
                  <a:pt x="3445" y="1217"/>
                  <a:pt x="3458" y="1210"/>
                  <a:pt x="3472" y="1206"/>
                </a:cubicBezTo>
                <a:cubicBezTo>
                  <a:pt x="3486" y="1206"/>
                  <a:pt x="3498" y="1196"/>
                  <a:pt x="3512" y="1197"/>
                </a:cubicBezTo>
                <a:cubicBezTo>
                  <a:pt x="3540" y="1188"/>
                  <a:pt x="3568" y="1187"/>
                  <a:pt x="3595" y="1179"/>
                </a:cubicBezTo>
                <a:cubicBezTo>
                  <a:pt x="3603" y="1184"/>
                  <a:pt x="3609" y="1175"/>
                  <a:pt x="3617" y="1178"/>
                </a:cubicBezTo>
                <a:cubicBezTo>
                  <a:pt x="3621" y="1177"/>
                  <a:pt x="3625" y="1180"/>
                  <a:pt x="3627" y="1175"/>
                </a:cubicBezTo>
                <a:cubicBezTo>
                  <a:pt x="3631" y="1176"/>
                  <a:pt x="3634" y="1173"/>
                  <a:pt x="3638" y="1175"/>
                </a:cubicBezTo>
                <a:cubicBezTo>
                  <a:pt x="3652" y="1176"/>
                  <a:pt x="3664" y="1167"/>
                  <a:pt x="3678" y="1170"/>
                </a:cubicBezTo>
                <a:cubicBezTo>
                  <a:pt x="3705" y="1161"/>
                  <a:pt x="3734" y="1160"/>
                  <a:pt x="3761" y="1152"/>
                </a:cubicBezTo>
                <a:cubicBezTo>
                  <a:pt x="3787" y="1149"/>
                  <a:pt x="3814" y="1149"/>
                  <a:pt x="3840" y="1147"/>
                </a:cubicBezTo>
                <a:cubicBezTo>
                  <a:pt x="3840" y="1137"/>
                  <a:pt x="3840" y="1137"/>
                  <a:pt x="3840" y="1137"/>
                </a:cubicBezTo>
                <a:cubicBezTo>
                  <a:pt x="3837" y="1137"/>
                  <a:pt x="3834" y="1137"/>
                  <a:pt x="3831" y="1136"/>
                </a:cubicBezTo>
                <a:cubicBezTo>
                  <a:pt x="3825" y="1137"/>
                  <a:pt x="3819" y="1139"/>
                  <a:pt x="3812" y="1137"/>
                </a:cubicBezTo>
                <a:cubicBezTo>
                  <a:pt x="3806" y="1141"/>
                  <a:pt x="3799" y="1138"/>
                  <a:pt x="3792" y="1140"/>
                </a:cubicBezTo>
                <a:cubicBezTo>
                  <a:pt x="3786" y="1143"/>
                  <a:pt x="3780" y="1139"/>
                  <a:pt x="3774" y="1140"/>
                </a:cubicBezTo>
                <a:cubicBezTo>
                  <a:pt x="3767" y="1143"/>
                  <a:pt x="3760" y="1144"/>
                  <a:pt x="3753" y="1143"/>
                </a:cubicBezTo>
                <a:cubicBezTo>
                  <a:pt x="3748" y="1151"/>
                  <a:pt x="3741" y="1141"/>
                  <a:pt x="3735" y="1147"/>
                </a:cubicBezTo>
                <a:cubicBezTo>
                  <a:pt x="3722" y="1147"/>
                  <a:pt x="3710" y="1153"/>
                  <a:pt x="3697" y="1155"/>
                </a:cubicBezTo>
                <a:cubicBezTo>
                  <a:pt x="3691" y="1160"/>
                  <a:pt x="3684" y="1158"/>
                  <a:pt x="3677" y="1158"/>
                </a:cubicBezTo>
                <a:cubicBezTo>
                  <a:pt x="3671" y="1162"/>
                  <a:pt x="3664" y="1158"/>
                  <a:pt x="3659" y="1162"/>
                </a:cubicBezTo>
                <a:cubicBezTo>
                  <a:pt x="3645" y="1161"/>
                  <a:pt x="3633" y="1167"/>
                  <a:pt x="3620" y="1165"/>
                </a:cubicBezTo>
                <a:cubicBezTo>
                  <a:pt x="3617" y="1168"/>
                  <a:pt x="3613" y="1168"/>
                  <a:pt x="3609" y="1165"/>
                </a:cubicBezTo>
                <a:cubicBezTo>
                  <a:pt x="3606" y="1165"/>
                  <a:pt x="3603" y="1170"/>
                  <a:pt x="3600" y="1168"/>
                </a:cubicBezTo>
                <a:cubicBezTo>
                  <a:pt x="3593" y="1168"/>
                  <a:pt x="3588" y="1173"/>
                  <a:pt x="3582" y="1173"/>
                </a:cubicBezTo>
                <a:cubicBezTo>
                  <a:pt x="3579" y="1170"/>
                  <a:pt x="3578" y="1176"/>
                  <a:pt x="3576" y="1176"/>
                </a:cubicBezTo>
                <a:cubicBezTo>
                  <a:pt x="3574" y="1176"/>
                  <a:pt x="3572" y="1172"/>
                  <a:pt x="3571" y="1172"/>
                </a:cubicBezTo>
                <a:cubicBezTo>
                  <a:pt x="3567" y="1173"/>
                  <a:pt x="3565" y="1179"/>
                  <a:pt x="3561" y="1176"/>
                </a:cubicBezTo>
                <a:cubicBezTo>
                  <a:pt x="3556" y="1182"/>
                  <a:pt x="3548" y="1170"/>
                  <a:pt x="3543" y="1180"/>
                </a:cubicBezTo>
                <a:cubicBezTo>
                  <a:pt x="3535" y="1174"/>
                  <a:pt x="3530" y="1185"/>
                  <a:pt x="3523" y="1183"/>
                </a:cubicBezTo>
                <a:cubicBezTo>
                  <a:pt x="3517" y="1183"/>
                  <a:pt x="3510" y="1181"/>
                  <a:pt x="3505" y="1187"/>
                </a:cubicBezTo>
                <a:cubicBezTo>
                  <a:pt x="3492" y="1188"/>
                  <a:pt x="3479" y="1191"/>
                  <a:pt x="3467" y="1199"/>
                </a:cubicBezTo>
                <a:cubicBezTo>
                  <a:pt x="3454" y="1197"/>
                  <a:pt x="3442" y="1210"/>
                  <a:pt x="3429" y="1206"/>
                </a:cubicBezTo>
                <a:cubicBezTo>
                  <a:pt x="3417" y="1213"/>
                  <a:pt x="3403" y="1213"/>
                  <a:pt x="3392" y="1222"/>
                </a:cubicBezTo>
                <a:cubicBezTo>
                  <a:pt x="3366" y="1227"/>
                  <a:pt x="3342" y="1240"/>
                  <a:pt x="3318" y="1257"/>
                </a:cubicBezTo>
                <a:cubicBezTo>
                  <a:pt x="3311" y="1258"/>
                  <a:pt x="3305" y="1267"/>
                  <a:pt x="3299" y="1268"/>
                </a:cubicBezTo>
                <a:cubicBezTo>
                  <a:pt x="3293" y="1271"/>
                  <a:pt x="3287" y="1273"/>
                  <a:pt x="3282" y="1280"/>
                </a:cubicBezTo>
                <a:cubicBezTo>
                  <a:pt x="3270" y="1288"/>
                  <a:pt x="3259" y="1297"/>
                  <a:pt x="3248" y="1306"/>
                </a:cubicBezTo>
                <a:cubicBezTo>
                  <a:pt x="3246" y="1300"/>
                  <a:pt x="3253" y="1294"/>
                  <a:pt x="3254" y="1288"/>
                </a:cubicBezTo>
                <a:cubicBezTo>
                  <a:pt x="3261" y="1282"/>
                  <a:pt x="3260" y="1276"/>
                  <a:pt x="3264" y="1270"/>
                </a:cubicBezTo>
                <a:cubicBezTo>
                  <a:pt x="3271" y="1264"/>
                  <a:pt x="3278" y="1262"/>
                  <a:pt x="3285" y="1257"/>
                </a:cubicBezTo>
                <a:cubicBezTo>
                  <a:pt x="3292" y="1257"/>
                  <a:pt x="3299" y="1247"/>
                  <a:pt x="3306" y="1248"/>
                </a:cubicBezTo>
                <a:cubicBezTo>
                  <a:pt x="3319" y="1232"/>
                  <a:pt x="3334" y="1232"/>
                  <a:pt x="3348" y="1217"/>
                </a:cubicBezTo>
                <a:cubicBezTo>
                  <a:pt x="3356" y="1220"/>
                  <a:pt x="3362" y="1209"/>
                  <a:pt x="3369" y="1208"/>
                </a:cubicBezTo>
                <a:cubicBezTo>
                  <a:pt x="3374" y="1215"/>
                  <a:pt x="3376" y="1196"/>
                  <a:pt x="3381" y="1203"/>
                </a:cubicBezTo>
                <a:cubicBezTo>
                  <a:pt x="3384" y="1202"/>
                  <a:pt x="3387" y="1199"/>
                  <a:pt x="3390" y="1195"/>
                </a:cubicBezTo>
                <a:cubicBezTo>
                  <a:pt x="3398" y="1195"/>
                  <a:pt x="3404" y="1188"/>
                  <a:pt x="3412" y="1186"/>
                </a:cubicBezTo>
                <a:cubicBezTo>
                  <a:pt x="3414" y="1176"/>
                  <a:pt x="3420" y="1190"/>
                  <a:pt x="3423" y="1180"/>
                </a:cubicBezTo>
                <a:cubicBezTo>
                  <a:pt x="3426" y="1178"/>
                  <a:pt x="3430" y="1180"/>
                  <a:pt x="3433" y="1177"/>
                </a:cubicBezTo>
                <a:cubicBezTo>
                  <a:pt x="3461" y="1162"/>
                  <a:pt x="3491" y="1160"/>
                  <a:pt x="3520" y="1148"/>
                </a:cubicBezTo>
                <a:cubicBezTo>
                  <a:pt x="3528" y="1153"/>
                  <a:pt x="3534" y="1139"/>
                  <a:pt x="3543" y="1147"/>
                </a:cubicBezTo>
                <a:cubicBezTo>
                  <a:pt x="3546" y="1139"/>
                  <a:pt x="3551" y="1146"/>
                  <a:pt x="3554" y="1141"/>
                </a:cubicBezTo>
                <a:cubicBezTo>
                  <a:pt x="3558" y="1142"/>
                  <a:pt x="3561" y="1138"/>
                  <a:pt x="3565" y="1142"/>
                </a:cubicBezTo>
                <a:cubicBezTo>
                  <a:pt x="3579" y="1136"/>
                  <a:pt x="3593" y="1134"/>
                  <a:pt x="3607" y="1134"/>
                </a:cubicBezTo>
                <a:cubicBezTo>
                  <a:pt x="3622" y="1128"/>
                  <a:pt x="3637" y="1129"/>
                  <a:pt x="3652" y="1128"/>
                </a:cubicBezTo>
                <a:cubicBezTo>
                  <a:pt x="3658" y="1121"/>
                  <a:pt x="3667" y="1126"/>
                  <a:pt x="3674" y="1123"/>
                </a:cubicBezTo>
                <a:cubicBezTo>
                  <a:pt x="3682" y="1127"/>
                  <a:pt x="3688" y="1116"/>
                  <a:pt x="3697" y="1122"/>
                </a:cubicBezTo>
                <a:cubicBezTo>
                  <a:pt x="3703" y="1117"/>
                  <a:pt x="3712" y="1123"/>
                  <a:pt x="3719" y="1117"/>
                </a:cubicBezTo>
                <a:cubicBezTo>
                  <a:pt x="3727" y="1121"/>
                  <a:pt x="3733" y="1114"/>
                  <a:pt x="3742" y="1120"/>
                </a:cubicBezTo>
                <a:cubicBezTo>
                  <a:pt x="3749" y="1118"/>
                  <a:pt x="3756" y="1112"/>
                  <a:pt x="3764" y="1119"/>
                </a:cubicBezTo>
                <a:cubicBezTo>
                  <a:pt x="3771" y="1116"/>
                  <a:pt x="3778" y="1115"/>
                  <a:pt x="3785" y="1116"/>
                </a:cubicBezTo>
                <a:cubicBezTo>
                  <a:pt x="3800" y="1118"/>
                  <a:pt x="3814" y="1108"/>
                  <a:pt x="3830" y="1114"/>
                </a:cubicBezTo>
                <a:cubicBezTo>
                  <a:pt x="3833" y="1113"/>
                  <a:pt x="3837" y="1112"/>
                  <a:pt x="3840" y="1112"/>
                </a:cubicBezTo>
                <a:cubicBezTo>
                  <a:pt x="3840" y="1100"/>
                  <a:pt x="3840" y="1100"/>
                  <a:pt x="3840" y="1100"/>
                </a:cubicBezTo>
                <a:cubicBezTo>
                  <a:pt x="3833" y="1101"/>
                  <a:pt x="3825" y="1100"/>
                  <a:pt x="3818" y="1101"/>
                </a:cubicBezTo>
                <a:cubicBezTo>
                  <a:pt x="3809" y="1104"/>
                  <a:pt x="3800" y="1105"/>
                  <a:pt x="3791" y="1102"/>
                </a:cubicBezTo>
                <a:cubicBezTo>
                  <a:pt x="3783" y="1107"/>
                  <a:pt x="3773" y="1104"/>
                  <a:pt x="3764" y="1104"/>
                </a:cubicBezTo>
                <a:cubicBezTo>
                  <a:pt x="3761" y="1110"/>
                  <a:pt x="3756" y="1102"/>
                  <a:pt x="3752" y="1106"/>
                </a:cubicBezTo>
                <a:cubicBezTo>
                  <a:pt x="3748" y="1107"/>
                  <a:pt x="3743" y="1106"/>
                  <a:pt x="3738" y="1106"/>
                </a:cubicBezTo>
                <a:cubicBezTo>
                  <a:pt x="3729" y="1109"/>
                  <a:pt x="3720" y="1110"/>
                  <a:pt x="3711" y="1107"/>
                </a:cubicBezTo>
                <a:cubicBezTo>
                  <a:pt x="3707" y="1110"/>
                  <a:pt x="3703" y="1110"/>
                  <a:pt x="3699" y="1109"/>
                </a:cubicBezTo>
                <a:cubicBezTo>
                  <a:pt x="3695" y="1118"/>
                  <a:pt x="3689" y="1106"/>
                  <a:pt x="3685" y="1113"/>
                </a:cubicBezTo>
                <a:cubicBezTo>
                  <a:pt x="3681" y="1112"/>
                  <a:pt x="3677" y="1112"/>
                  <a:pt x="3673" y="1115"/>
                </a:cubicBezTo>
                <a:cubicBezTo>
                  <a:pt x="3669" y="1115"/>
                  <a:pt x="3664" y="1109"/>
                  <a:pt x="3661" y="1116"/>
                </a:cubicBezTo>
                <a:cubicBezTo>
                  <a:pt x="3651" y="1111"/>
                  <a:pt x="3643" y="1116"/>
                  <a:pt x="3634" y="1118"/>
                </a:cubicBezTo>
                <a:cubicBezTo>
                  <a:pt x="3624" y="1113"/>
                  <a:pt x="3617" y="1126"/>
                  <a:pt x="3607" y="1120"/>
                </a:cubicBezTo>
                <a:cubicBezTo>
                  <a:pt x="3599" y="1127"/>
                  <a:pt x="3590" y="1122"/>
                  <a:pt x="3581" y="1125"/>
                </a:cubicBezTo>
                <a:cubicBezTo>
                  <a:pt x="3564" y="1128"/>
                  <a:pt x="3546" y="1132"/>
                  <a:pt x="3529" y="1137"/>
                </a:cubicBezTo>
                <a:cubicBezTo>
                  <a:pt x="3520" y="1133"/>
                  <a:pt x="3512" y="1141"/>
                  <a:pt x="3503" y="1142"/>
                </a:cubicBezTo>
                <a:cubicBezTo>
                  <a:pt x="3493" y="1139"/>
                  <a:pt x="3486" y="1152"/>
                  <a:pt x="3477" y="1148"/>
                </a:cubicBezTo>
                <a:cubicBezTo>
                  <a:pt x="3443" y="1162"/>
                  <a:pt x="3409" y="1170"/>
                  <a:pt x="3377" y="1193"/>
                </a:cubicBezTo>
                <a:cubicBezTo>
                  <a:pt x="3369" y="1198"/>
                  <a:pt x="3361" y="1203"/>
                  <a:pt x="3352" y="1206"/>
                </a:cubicBezTo>
                <a:cubicBezTo>
                  <a:pt x="3344" y="1214"/>
                  <a:pt x="3335" y="1211"/>
                  <a:pt x="3327" y="1220"/>
                </a:cubicBezTo>
                <a:cubicBezTo>
                  <a:pt x="3323" y="1217"/>
                  <a:pt x="3320" y="1227"/>
                  <a:pt x="3316" y="1226"/>
                </a:cubicBezTo>
                <a:cubicBezTo>
                  <a:pt x="3311" y="1230"/>
                  <a:pt x="3306" y="1228"/>
                  <a:pt x="3302" y="1234"/>
                </a:cubicBezTo>
                <a:cubicBezTo>
                  <a:pt x="3294" y="1235"/>
                  <a:pt x="3286" y="1249"/>
                  <a:pt x="3277" y="1248"/>
                </a:cubicBezTo>
                <a:cubicBezTo>
                  <a:pt x="3283" y="1240"/>
                  <a:pt x="3288" y="1235"/>
                  <a:pt x="3291" y="1229"/>
                </a:cubicBezTo>
                <a:cubicBezTo>
                  <a:pt x="3293" y="1227"/>
                  <a:pt x="3291" y="1226"/>
                  <a:pt x="3291" y="1225"/>
                </a:cubicBezTo>
                <a:cubicBezTo>
                  <a:pt x="3292" y="1223"/>
                  <a:pt x="3295" y="1224"/>
                  <a:pt x="3295" y="1225"/>
                </a:cubicBezTo>
                <a:cubicBezTo>
                  <a:pt x="3297" y="1221"/>
                  <a:pt x="3298" y="1219"/>
                  <a:pt x="3298" y="1216"/>
                </a:cubicBezTo>
                <a:cubicBezTo>
                  <a:pt x="3307" y="1217"/>
                  <a:pt x="3314" y="1204"/>
                  <a:pt x="3322" y="1198"/>
                </a:cubicBezTo>
                <a:cubicBezTo>
                  <a:pt x="3332" y="1199"/>
                  <a:pt x="3340" y="1186"/>
                  <a:pt x="3349" y="1186"/>
                </a:cubicBezTo>
                <a:cubicBezTo>
                  <a:pt x="3357" y="1173"/>
                  <a:pt x="3368" y="1179"/>
                  <a:pt x="3376" y="1166"/>
                </a:cubicBezTo>
                <a:cubicBezTo>
                  <a:pt x="3381" y="1169"/>
                  <a:pt x="3385" y="1164"/>
                  <a:pt x="3389" y="1158"/>
                </a:cubicBezTo>
                <a:cubicBezTo>
                  <a:pt x="3394" y="1161"/>
                  <a:pt x="3398" y="1155"/>
                  <a:pt x="3403" y="1154"/>
                </a:cubicBezTo>
                <a:cubicBezTo>
                  <a:pt x="3412" y="1149"/>
                  <a:pt x="3420" y="1140"/>
                  <a:pt x="3430" y="1142"/>
                </a:cubicBezTo>
                <a:cubicBezTo>
                  <a:pt x="3438" y="1130"/>
                  <a:pt x="3449" y="1137"/>
                  <a:pt x="3457" y="1126"/>
                </a:cubicBezTo>
                <a:cubicBezTo>
                  <a:pt x="3467" y="1129"/>
                  <a:pt x="3475" y="1119"/>
                  <a:pt x="3485" y="1118"/>
                </a:cubicBezTo>
                <a:cubicBezTo>
                  <a:pt x="3490" y="1121"/>
                  <a:pt x="3494" y="1111"/>
                  <a:pt x="3499" y="1114"/>
                </a:cubicBezTo>
                <a:cubicBezTo>
                  <a:pt x="3503" y="1110"/>
                  <a:pt x="3508" y="1112"/>
                  <a:pt x="3512" y="1106"/>
                </a:cubicBezTo>
                <a:cubicBezTo>
                  <a:pt x="3526" y="1107"/>
                  <a:pt x="3538" y="1101"/>
                  <a:pt x="3551" y="1098"/>
                </a:cubicBezTo>
                <a:cubicBezTo>
                  <a:pt x="3564" y="1099"/>
                  <a:pt x="3575" y="1089"/>
                  <a:pt x="3589" y="1095"/>
                </a:cubicBezTo>
                <a:cubicBezTo>
                  <a:pt x="3601" y="1087"/>
                  <a:pt x="3615" y="1089"/>
                  <a:pt x="3628" y="1088"/>
                </a:cubicBezTo>
                <a:cubicBezTo>
                  <a:pt x="3634" y="1083"/>
                  <a:pt x="3642" y="1091"/>
                  <a:pt x="3648" y="1085"/>
                </a:cubicBezTo>
                <a:cubicBezTo>
                  <a:pt x="3655" y="1083"/>
                  <a:pt x="3662" y="1086"/>
                  <a:pt x="3668" y="1082"/>
                </a:cubicBezTo>
                <a:cubicBezTo>
                  <a:pt x="3671" y="1084"/>
                  <a:pt x="3674" y="1082"/>
                  <a:pt x="3673" y="1086"/>
                </a:cubicBezTo>
                <a:cubicBezTo>
                  <a:pt x="3677" y="1088"/>
                  <a:pt x="3679" y="1083"/>
                  <a:pt x="3683" y="1082"/>
                </a:cubicBezTo>
                <a:cubicBezTo>
                  <a:pt x="3690" y="1086"/>
                  <a:pt x="3696" y="1077"/>
                  <a:pt x="3704" y="1083"/>
                </a:cubicBezTo>
                <a:cubicBezTo>
                  <a:pt x="3717" y="1081"/>
                  <a:pt x="3731" y="1085"/>
                  <a:pt x="3745" y="1082"/>
                </a:cubicBezTo>
                <a:cubicBezTo>
                  <a:pt x="3758" y="1084"/>
                  <a:pt x="3771" y="1081"/>
                  <a:pt x="3784" y="1083"/>
                </a:cubicBezTo>
                <a:cubicBezTo>
                  <a:pt x="3798" y="1082"/>
                  <a:pt x="3812" y="1084"/>
                  <a:pt x="3825" y="1081"/>
                </a:cubicBezTo>
                <a:cubicBezTo>
                  <a:pt x="3830" y="1082"/>
                  <a:pt x="3835" y="1082"/>
                  <a:pt x="3840" y="1083"/>
                </a:cubicBezTo>
                <a:cubicBezTo>
                  <a:pt x="3840" y="1071"/>
                  <a:pt x="3840" y="1071"/>
                  <a:pt x="3840" y="1071"/>
                </a:cubicBezTo>
                <a:cubicBezTo>
                  <a:pt x="3833" y="1071"/>
                  <a:pt x="3825" y="1070"/>
                  <a:pt x="3818" y="1072"/>
                </a:cubicBezTo>
                <a:cubicBezTo>
                  <a:pt x="3802" y="1069"/>
                  <a:pt x="3786" y="1072"/>
                  <a:pt x="3770" y="1072"/>
                </a:cubicBezTo>
                <a:cubicBezTo>
                  <a:pt x="3762" y="1071"/>
                  <a:pt x="3754" y="1072"/>
                  <a:pt x="3745" y="1072"/>
                </a:cubicBezTo>
                <a:cubicBezTo>
                  <a:pt x="3743" y="1070"/>
                  <a:pt x="3742" y="1073"/>
                  <a:pt x="3740" y="1074"/>
                </a:cubicBezTo>
                <a:cubicBezTo>
                  <a:pt x="3737" y="1072"/>
                  <a:pt x="3735" y="1072"/>
                  <a:pt x="3733" y="1073"/>
                </a:cubicBezTo>
                <a:cubicBezTo>
                  <a:pt x="3729" y="1070"/>
                  <a:pt x="3726" y="1070"/>
                  <a:pt x="3723" y="1073"/>
                </a:cubicBezTo>
                <a:cubicBezTo>
                  <a:pt x="3707" y="1068"/>
                  <a:pt x="3693" y="1074"/>
                  <a:pt x="3677" y="1071"/>
                </a:cubicBezTo>
                <a:cubicBezTo>
                  <a:pt x="3674" y="1076"/>
                  <a:pt x="3668" y="1068"/>
                  <a:pt x="3665" y="1072"/>
                </a:cubicBezTo>
                <a:cubicBezTo>
                  <a:pt x="3662" y="1078"/>
                  <a:pt x="3656" y="1070"/>
                  <a:pt x="3653" y="1074"/>
                </a:cubicBezTo>
                <a:cubicBezTo>
                  <a:pt x="3645" y="1072"/>
                  <a:pt x="3638" y="1077"/>
                  <a:pt x="3630" y="1075"/>
                </a:cubicBezTo>
                <a:cubicBezTo>
                  <a:pt x="3622" y="1078"/>
                  <a:pt x="3614" y="1079"/>
                  <a:pt x="3606" y="1078"/>
                </a:cubicBezTo>
                <a:cubicBezTo>
                  <a:pt x="3602" y="1079"/>
                  <a:pt x="3598" y="1079"/>
                  <a:pt x="3594" y="1080"/>
                </a:cubicBezTo>
                <a:cubicBezTo>
                  <a:pt x="3590" y="1081"/>
                  <a:pt x="3586" y="1078"/>
                  <a:pt x="3584" y="1083"/>
                </a:cubicBezTo>
                <a:cubicBezTo>
                  <a:pt x="3575" y="1082"/>
                  <a:pt x="3567" y="1083"/>
                  <a:pt x="3559" y="1087"/>
                </a:cubicBezTo>
                <a:cubicBezTo>
                  <a:pt x="3555" y="1084"/>
                  <a:pt x="3552" y="1093"/>
                  <a:pt x="3547" y="1089"/>
                </a:cubicBezTo>
                <a:cubicBezTo>
                  <a:pt x="3543" y="1087"/>
                  <a:pt x="3540" y="1088"/>
                  <a:pt x="3537" y="1092"/>
                </a:cubicBezTo>
                <a:cubicBezTo>
                  <a:pt x="3529" y="1092"/>
                  <a:pt x="3522" y="1100"/>
                  <a:pt x="3513" y="1095"/>
                </a:cubicBezTo>
                <a:cubicBezTo>
                  <a:pt x="3506" y="1102"/>
                  <a:pt x="3498" y="1100"/>
                  <a:pt x="3491" y="1104"/>
                </a:cubicBezTo>
                <a:cubicBezTo>
                  <a:pt x="3483" y="1106"/>
                  <a:pt x="3476" y="1110"/>
                  <a:pt x="3468" y="1112"/>
                </a:cubicBezTo>
                <a:cubicBezTo>
                  <a:pt x="3461" y="1119"/>
                  <a:pt x="3453" y="1117"/>
                  <a:pt x="3446" y="1121"/>
                </a:cubicBezTo>
                <a:cubicBezTo>
                  <a:pt x="3439" y="1128"/>
                  <a:pt x="3430" y="1121"/>
                  <a:pt x="3423" y="1133"/>
                </a:cubicBezTo>
                <a:cubicBezTo>
                  <a:pt x="3415" y="1133"/>
                  <a:pt x="3409" y="1139"/>
                  <a:pt x="3401" y="1142"/>
                </a:cubicBezTo>
                <a:cubicBezTo>
                  <a:pt x="3387" y="1153"/>
                  <a:pt x="3372" y="1156"/>
                  <a:pt x="3357" y="1166"/>
                </a:cubicBezTo>
                <a:cubicBezTo>
                  <a:pt x="3343" y="1177"/>
                  <a:pt x="3329" y="1181"/>
                  <a:pt x="3315" y="1193"/>
                </a:cubicBezTo>
                <a:cubicBezTo>
                  <a:pt x="3311" y="1188"/>
                  <a:pt x="3323" y="1181"/>
                  <a:pt x="3325" y="1175"/>
                </a:cubicBezTo>
                <a:cubicBezTo>
                  <a:pt x="3321" y="1170"/>
                  <a:pt x="3333" y="1163"/>
                  <a:pt x="3335" y="1157"/>
                </a:cubicBezTo>
                <a:cubicBezTo>
                  <a:pt x="3342" y="1144"/>
                  <a:pt x="3351" y="1156"/>
                  <a:pt x="3358" y="1146"/>
                </a:cubicBezTo>
                <a:cubicBezTo>
                  <a:pt x="3366" y="1149"/>
                  <a:pt x="3372" y="1131"/>
                  <a:pt x="3380" y="1136"/>
                </a:cubicBezTo>
                <a:cubicBezTo>
                  <a:pt x="3387" y="1126"/>
                  <a:pt x="3396" y="1133"/>
                  <a:pt x="3403" y="1125"/>
                </a:cubicBezTo>
                <a:cubicBezTo>
                  <a:pt x="3411" y="1126"/>
                  <a:pt x="3417" y="1118"/>
                  <a:pt x="3425" y="1120"/>
                </a:cubicBezTo>
                <a:cubicBezTo>
                  <a:pt x="3431" y="1109"/>
                  <a:pt x="3438" y="1112"/>
                  <a:pt x="3444" y="1105"/>
                </a:cubicBezTo>
                <a:cubicBezTo>
                  <a:pt x="3457" y="1103"/>
                  <a:pt x="3470" y="1096"/>
                  <a:pt x="3484" y="1095"/>
                </a:cubicBezTo>
                <a:cubicBezTo>
                  <a:pt x="3496" y="1088"/>
                  <a:pt x="3509" y="1089"/>
                  <a:pt x="3521" y="1080"/>
                </a:cubicBezTo>
                <a:cubicBezTo>
                  <a:pt x="3545" y="1081"/>
                  <a:pt x="3567" y="1072"/>
                  <a:pt x="3590" y="1070"/>
                </a:cubicBezTo>
                <a:cubicBezTo>
                  <a:pt x="3602" y="1068"/>
                  <a:pt x="3613" y="1067"/>
                  <a:pt x="3625" y="1067"/>
                </a:cubicBezTo>
                <a:cubicBezTo>
                  <a:pt x="3635" y="1064"/>
                  <a:pt x="3646" y="1063"/>
                  <a:pt x="3657" y="1063"/>
                </a:cubicBezTo>
                <a:cubicBezTo>
                  <a:pt x="3680" y="1060"/>
                  <a:pt x="3704" y="1058"/>
                  <a:pt x="3728" y="1062"/>
                </a:cubicBezTo>
                <a:cubicBezTo>
                  <a:pt x="3733" y="1058"/>
                  <a:pt x="3740" y="1062"/>
                  <a:pt x="3746" y="1061"/>
                </a:cubicBezTo>
                <a:cubicBezTo>
                  <a:pt x="3752" y="1064"/>
                  <a:pt x="3757" y="1056"/>
                  <a:pt x="3763" y="1063"/>
                </a:cubicBezTo>
                <a:cubicBezTo>
                  <a:pt x="3768" y="1062"/>
                  <a:pt x="3774" y="1061"/>
                  <a:pt x="3779" y="1061"/>
                </a:cubicBezTo>
                <a:cubicBezTo>
                  <a:pt x="3786" y="1067"/>
                  <a:pt x="3790" y="1059"/>
                  <a:pt x="3796" y="1062"/>
                </a:cubicBezTo>
                <a:cubicBezTo>
                  <a:pt x="3802" y="1067"/>
                  <a:pt x="3806" y="1056"/>
                  <a:pt x="3812" y="1060"/>
                </a:cubicBezTo>
                <a:cubicBezTo>
                  <a:pt x="3815" y="1062"/>
                  <a:pt x="3817" y="1057"/>
                  <a:pt x="3820" y="1059"/>
                </a:cubicBezTo>
                <a:cubicBezTo>
                  <a:pt x="3823" y="1061"/>
                  <a:pt x="3824" y="1058"/>
                  <a:pt x="3826" y="1056"/>
                </a:cubicBezTo>
                <a:cubicBezTo>
                  <a:pt x="3831" y="1058"/>
                  <a:pt x="3836" y="1059"/>
                  <a:pt x="3840" y="1059"/>
                </a:cubicBezTo>
                <a:cubicBezTo>
                  <a:pt x="3840" y="1048"/>
                  <a:pt x="3840" y="1048"/>
                  <a:pt x="3840" y="1048"/>
                </a:cubicBezTo>
                <a:cubicBezTo>
                  <a:pt x="3840" y="1048"/>
                  <a:pt x="3840" y="1048"/>
                  <a:pt x="3840" y="1048"/>
                </a:cubicBezTo>
                <a:cubicBezTo>
                  <a:pt x="3829" y="1045"/>
                  <a:pt x="3821" y="1054"/>
                  <a:pt x="3811" y="1048"/>
                </a:cubicBezTo>
                <a:cubicBezTo>
                  <a:pt x="3806" y="1050"/>
                  <a:pt x="3802" y="1053"/>
                  <a:pt x="3796" y="1048"/>
                </a:cubicBezTo>
                <a:cubicBezTo>
                  <a:pt x="3794" y="1049"/>
                  <a:pt x="3793" y="1052"/>
                  <a:pt x="3790" y="1051"/>
                </a:cubicBezTo>
                <a:cubicBezTo>
                  <a:pt x="3787" y="1049"/>
                  <a:pt x="3785" y="1053"/>
                  <a:pt x="3782" y="1052"/>
                </a:cubicBezTo>
                <a:cubicBezTo>
                  <a:pt x="3776" y="1051"/>
                  <a:pt x="3771" y="1052"/>
                  <a:pt x="3765" y="1050"/>
                </a:cubicBezTo>
                <a:cubicBezTo>
                  <a:pt x="3760" y="1055"/>
                  <a:pt x="3753" y="1043"/>
                  <a:pt x="3749" y="1052"/>
                </a:cubicBezTo>
                <a:cubicBezTo>
                  <a:pt x="3736" y="1044"/>
                  <a:pt x="3726" y="1057"/>
                  <a:pt x="3713" y="1047"/>
                </a:cubicBezTo>
                <a:cubicBezTo>
                  <a:pt x="3703" y="1050"/>
                  <a:pt x="3691" y="1049"/>
                  <a:pt x="3680" y="1047"/>
                </a:cubicBezTo>
                <a:cubicBezTo>
                  <a:pt x="3676" y="1054"/>
                  <a:pt x="3669" y="1048"/>
                  <a:pt x="3664" y="1050"/>
                </a:cubicBezTo>
                <a:cubicBezTo>
                  <a:pt x="3658" y="1054"/>
                  <a:pt x="3651" y="1050"/>
                  <a:pt x="3646" y="1054"/>
                </a:cubicBezTo>
                <a:cubicBezTo>
                  <a:pt x="3640" y="1050"/>
                  <a:pt x="3634" y="1051"/>
                  <a:pt x="3630" y="1056"/>
                </a:cubicBezTo>
                <a:cubicBezTo>
                  <a:pt x="3623" y="1050"/>
                  <a:pt x="3619" y="1058"/>
                  <a:pt x="3613" y="1055"/>
                </a:cubicBezTo>
                <a:cubicBezTo>
                  <a:pt x="3601" y="1057"/>
                  <a:pt x="3590" y="1061"/>
                  <a:pt x="3579" y="1061"/>
                </a:cubicBezTo>
                <a:cubicBezTo>
                  <a:pt x="3567" y="1060"/>
                  <a:pt x="3556" y="1066"/>
                  <a:pt x="3544" y="1064"/>
                </a:cubicBezTo>
                <a:cubicBezTo>
                  <a:pt x="3540" y="1075"/>
                  <a:pt x="3532" y="1061"/>
                  <a:pt x="3528" y="1070"/>
                </a:cubicBezTo>
                <a:cubicBezTo>
                  <a:pt x="3522" y="1068"/>
                  <a:pt x="3516" y="1073"/>
                  <a:pt x="3510" y="1071"/>
                </a:cubicBezTo>
                <a:cubicBezTo>
                  <a:pt x="3503" y="1076"/>
                  <a:pt x="3495" y="1078"/>
                  <a:pt x="3488" y="1080"/>
                </a:cubicBezTo>
                <a:cubicBezTo>
                  <a:pt x="3485" y="1085"/>
                  <a:pt x="3479" y="1078"/>
                  <a:pt x="3476" y="1086"/>
                </a:cubicBezTo>
                <a:cubicBezTo>
                  <a:pt x="3474" y="1082"/>
                  <a:pt x="3464" y="1091"/>
                  <a:pt x="3468" y="1083"/>
                </a:cubicBezTo>
                <a:cubicBezTo>
                  <a:pt x="3478" y="1080"/>
                  <a:pt x="3489" y="1078"/>
                  <a:pt x="3499" y="1070"/>
                </a:cubicBezTo>
                <a:cubicBezTo>
                  <a:pt x="3504" y="1069"/>
                  <a:pt x="3510" y="1070"/>
                  <a:pt x="3515" y="1064"/>
                </a:cubicBezTo>
                <a:cubicBezTo>
                  <a:pt x="3521" y="1066"/>
                  <a:pt x="3527" y="1063"/>
                  <a:pt x="3532" y="1055"/>
                </a:cubicBezTo>
                <a:cubicBezTo>
                  <a:pt x="3544" y="1058"/>
                  <a:pt x="3555" y="1047"/>
                  <a:pt x="3566" y="1045"/>
                </a:cubicBezTo>
                <a:cubicBezTo>
                  <a:pt x="3577" y="1043"/>
                  <a:pt x="3588" y="1037"/>
                  <a:pt x="3600" y="1034"/>
                </a:cubicBezTo>
                <a:cubicBezTo>
                  <a:pt x="3605" y="1036"/>
                  <a:pt x="3609" y="1030"/>
                  <a:pt x="3611" y="1038"/>
                </a:cubicBezTo>
                <a:cubicBezTo>
                  <a:pt x="3615" y="1034"/>
                  <a:pt x="3620" y="1038"/>
                  <a:pt x="3625" y="1038"/>
                </a:cubicBezTo>
                <a:cubicBezTo>
                  <a:pt x="3631" y="1038"/>
                  <a:pt x="3635" y="1031"/>
                  <a:pt x="3641" y="1036"/>
                </a:cubicBezTo>
                <a:cubicBezTo>
                  <a:pt x="3647" y="1030"/>
                  <a:pt x="3653" y="1032"/>
                  <a:pt x="3659" y="1032"/>
                </a:cubicBezTo>
                <a:cubicBezTo>
                  <a:pt x="3666" y="1032"/>
                  <a:pt x="3672" y="1032"/>
                  <a:pt x="3678" y="1031"/>
                </a:cubicBezTo>
                <a:cubicBezTo>
                  <a:pt x="3684" y="1027"/>
                  <a:pt x="3690" y="1032"/>
                  <a:pt x="3696" y="1031"/>
                </a:cubicBezTo>
                <a:cubicBezTo>
                  <a:pt x="3707" y="1024"/>
                  <a:pt x="3720" y="1030"/>
                  <a:pt x="3731" y="1024"/>
                </a:cubicBezTo>
                <a:cubicBezTo>
                  <a:pt x="3744" y="1028"/>
                  <a:pt x="3755" y="1020"/>
                  <a:pt x="3768" y="1027"/>
                </a:cubicBezTo>
                <a:cubicBezTo>
                  <a:pt x="3774" y="1026"/>
                  <a:pt x="3778" y="1018"/>
                  <a:pt x="3785" y="1025"/>
                </a:cubicBezTo>
                <a:cubicBezTo>
                  <a:pt x="3790" y="1018"/>
                  <a:pt x="3796" y="1020"/>
                  <a:pt x="3803" y="1020"/>
                </a:cubicBezTo>
                <a:cubicBezTo>
                  <a:pt x="3814" y="1016"/>
                  <a:pt x="3827" y="1016"/>
                  <a:pt x="3839" y="1015"/>
                </a:cubicBezTo>
                <a:cubicBezTo>
                  <a:pt x="3840" y="1015"/>
                  <a:pt x="3840" y="1015"/>
                  <a:pt x="3840" y="1015"/>
                </a:cubicBezTo>
                <a:cubicBezTo>
                  <a:pt x="3840" y="1003"/>
                  <a:pt x="3840" y="1003"/>
                  <a:pt x="3840" y="1003"/>
                </a:cubicBezTo>
                <a:cubicBezTo>
                  <a:pt x="3833" y="1005"/>
                  <a:pt x="3827" y="1007"/>
                  <a:pt x="3819" y="1003"/>
                </a:cubicBezTo>
                <a:cubicBezTo>
                  <a:pt x="3811" y="1011"/>
                  <a:pt x="3802" y="1008"/>
                  <a:pt x="3793" y="1009"/>
                </a:cubicBezTo>
                <a:cubicBezTo>
                  <a:pt x="3789" y="1009"/>
                  <a:pt x="3786" y="1017"/>
                  <a:pt x="3781" y="1011"/>
                </a:cubicBezTo>
                <a:cubicBezTo>
                  <a:pt x="3779" y="1013"/>
                  <a:pt x="3777" y="1012"/>
                  <a:pt x="3775" y="1014"/>
                </a:cubicBezTo>
                <a:cubicBezTo>
                  <a:pt x="3772" y="1011"/>
                  <a:pt x="3769" y="1014"/>
                  <a:pt x="3770" y="1010"/>
                </a:cubicBezTo>
                <a:cubicBezTo>
                  <a:pt x="3794" y="1008"/>
                  <a:pt x="3816" y="999"/>
                  <a:pt x="3840" y="1002"/>
                </a:cubicBezTo>
                <a:cubicBezTo>
                  <a:pt x="3840" y="991"/>
                  <a:pt x="3840" y="991"/>
                  <a:pt x="3840" y="991"/>
                </a:cubicBezTo>
                <a:cubicBezTo>
                  <a:pt x="3833" y="990"/>
                  <a:pt x="3827" y="993"/>
                  <a:pt x="3819" y="989"/>
                </a:cubicBezTo>
                <a:cubicBezTo>
                  <a:pt x="3815" y="995"/>
                  <a:pt x="3810" y="993"/>
                  <a:pt x="3805" y="993"/>
                </a:cubicBezTo>
                <a:cubicBezTo>
                  <a:pt x="3800" y="999"/>
                  <a:pt x="3794" y="992"/>
                  <a:pt x="3789" y="999"/>
                </a:cubicBezTo>
                <a:cubicBezTo>
                  <a:pt x="3783" y="994"/>
                  <a:pt x="3779" y="1002"/>
                  <a:pt x="3773" y="997"/>
                </a:cubicBezTo>
                <a:cubicBezTo>
                  <a:pt x="3767" y="1000"/>
                  <a:pt x="3762" y="1001"/>
                  <a:pt x="3756" y="1000"/>
                </a:cubicBezTo>
                <a:cubicBezTo>
                  <a:pt x="3746" y="1003"/>
                  <a:pt x="3735" y="1004"/>
                  <a:pt x="3724" y="1004"/>
                </a:cubicBezTo>
                <a:cubicBezTo>
                  <a:pt x="3719" y="1007"/>
                  <a:pt x="3712" y="1002"/>
                  <a:pt x="3708" y="1006"/>
                </a:cubicBezTo>
                <a:cubicBezTo>
                  <a:pt x="3702" y="1006"/>
                  <a:pt x="3697" y="1009"/>
                  <a:pt x="3691" y="1009"/>
                </a:cubicBezTo>
                <a:cubicBezTo>
                  <a:pt x="3687" y="1015"/>
                  <a:pt x="3681" y="1004"/>
                  <a:pt x="3677" y="1013"/>
                </a:cubicBezTo>
                <a:cubicBezTo>
                  <a:pt x="3672" y="1012"/>
                  <a:pt x="3666" y="1012"/>
                  <a:pt x="3661" y="1015"/>
                </a:cubicBezTo>
                <a:cubicBezTo>
                  <a:pt x="3650" y="1011"/>
                  <a:pt x="3639" y="1013"/>
                  <a:pt x="3629" y="1019"/>
                </a:cubicBezTo>
                <a:cubicBezTo>
                  <a:pt x="3617" y="1018"/>
                  <a:pt x="3607" y="1022"/>
                  <a:pt x="3596" y="1024"/>
                </a:cubicBezTo>
                <a:cubicBezTo>
                  <a:pt x="3591" y="1026"/>
                  <a:pt x="3586" y="1027"/>
                  <a:pt x="3580" y="1026"/>
                </a:cubicBezTo>
                <a:cubicBezTo>
                  <a:pt x="3578" y="1029"/>
                  <a:pt x="3575" y="1030"/>
                  <a:pt x="3572" y="1031"/>
                </a:cubicBezTo>
                <a:cubicBezTo>
                  <a:pt x="3570" y="1029"/>
                  <a:pt x="3566" y="1032"/>
                  <a:pt x="3568" y="1028"/>
                </a:cubicBezTo>
                <a:cubicBezTo>
                  <a:pt x="3582" y="1024"/>
                  <a:pt x="3597" y="1017"/>
                  <a:pt x="3610" y="1005"/>
                </a:cubicBezTo>
                <a:cubicBezTo>
                  <a:pt x="3616" y="1007"/>
                  <a:pt x="3621" y="1004"/>
                  <a:pt x="3626" y="999"/>
                </a:cubicBezTo>
                <a:cubicBezTo>
                  <a:pt x="3635" y="1006"/>
                  <a:pt x="3642" y="993"/>
                  <a:pt x="3651" y="1000"/>
                </a:cubicBezTo>
                <a:cubicBezTo>
                  <a:pt x="3657" y="995"/>
                  <a:pt x="3664" y="992"/>
                  <a:pt x="3670" y="993"/>
                </a:cubicBezTo>
                <a:cubicBezTo>
                  <a:pt x="3677" y="988"/>
                  <a:pt x="3683" y="986"/>
                  <a:pt x="3690" y="986"/>
                </a:cubicBezTo>
                <a:cubicBezTo>
                  <a:pt x="3697" y="983"/>
                  <a:pt x="3704" y="982"/>
                  <a:pt x="3711" y="983"/>
                </a:cubicBezTo>
                <a:cubicBezTo>
                  <a:pt x="3717" y="974"/>
                  <a:pt x="3726" y="984"/>
                  <a:pt x="3732" y="974"/>
                </a:cubicBezTo>
                <a:cubicBezTo>
                  <a:pt x="3739" y="977"/>
                  <a:pt x="3746" y="971"/>
                  <a:pt x="3752" y="971"/>
                </a:cubicBezTo>
                <a:cubicBezTo>
                  <a:pt x="3759" y="971"/>
                  <a:pt x="3765" y="966"/>
                  <a:pt x="3773" y="968"/>
                </a:cubicBezTo>
                <a:cubicBezTo>
                  <a:pt x="3787" y="967"/>
                  <a:pt x="3801" y="962"/>
                  <a:pt x="3815" y="961"/>
                </a:cubicBezTo>
                <a:cubicBezTo>
                  <a:pt x="3818" y="958"/>
                  <a:pt x="3822" y="958"/>
                  <a:pt x="3825" y="961"/>
                </a:cubicBezTo>
                <a:cubicBezTo>
                  <a:pt x="3828" y="957"/>
                  <a:pt x="3832" y="957"/>
                  <a:pt x="3835" y="958"/>
                </a:cubicBezTo>
                <a:cubicBezTo>
                  <a:pt x="3837" y="957"/>
                  <a:pt x="3839" y="956"/>
                  <a:pt x="3840" y="956"/>
                </a:cubicBezTo>
                <a:cubicBezTo>
                  <a:pt x="3840" y="946"/>
                  <a:pt x="3840" y="946"/>
                  <a:pt x="3840" y="946"/>
                </a:cubicBezTo>
                <a:cubicBezTo>
                  <a:pt x="3835" y="947"/>
                  <a:pt x="3829" y="948"/>
                  <a:pt x="3824" y="949"/>
                </a:cubicBezTo>
                <a:cubicBezTo>
                  <a:pt x="3816" y="947"/>
                  <a:pt x="3809" y="952"/>
                  <a:pt x="3801" y="950"/>
                </a:cubicBezTo>
                <a:cubicBezTo>
                  <a:pt x="3798" y="954"/>
                  <a:pt x="3795" y="955"/>
                  <a:pt x="3791" y="953"/>
                </a:cubicBezTo>
                <a:cubicBezTo>
                  <a:pt x="3787" y="949"/>
                  <a:pt x="3784" y="958"/>
                  <a:pt x="3779" y="955"/>
                </a:cubicBezTo>
                <a:cubicBezTo>
                  <a:pt x="3773" y="962"/>
                  <a:pt x="3764" y="954"/>
                  <a:pt x="3757" y="960"/>
                </a:cubicBezTo>
                <a:cubicBezTo>
                  <a:pt x="3754" y="963"/>
                  <a:pt x="3750" y="959"/>
                  <a:pt x="3747" y="960"/>
                </a:cubicBezTo>
                <a:cubicBezTo>
                  <a:pt x="3744" y="967"/>
                  <a:pt x="3739" y="961"/>
                  <a:pt x="3735" y="965"/>
                </a:cubicBezTo>
                <a:cubicBezTo>
                  <a:pt x="3727" y="965"/>
                  <a:pt x="3720" y="969"/>
                  <a:pt x="3713" y="970"/>
                </a:cubicBezTo>
                <a:cubicBezTo>
                  <a:pt x="3706" y="973"/>
                  <a:pt x="3697" y="967"/>
                  <a:pt x="3691" y="976"/>
                </a:cubicBezTo>
                <a:cubicBezTo>
                  <a:pt x="3676" y="976"/>
                  <a:pt x="3661" y="982"/>
                  <a:pt x="3647" y="986"/>
                </a:cubicBezTo>
                <a:cubicBezTo>
                  <a:pt x="3644" y="989"/>
                  <a:pt x="3639" y="983"/>
                  <a:pt x="3637" y="989"/>
                </a:cubicBezTo>
                <a:cubicBezTo>
                  <a:pt x="3633" y="993"/>
                  <a:pt x="3628" y="985"/>
                  <a:pt x="3625" y="991"/>
                </a:cubicBezTo>
                <a:cubicBezTo>
                  <a:pt x="3617" y="992"/>
                  <a:pt x="3610" y="997"/>
                  <a:pt x="3603" y="996"/>
                </a:cubicBezTo>
                <a:cubicBezTo>
                  <a:pt x="3598" y="1004"/>
                  <a:pt x="3592" y="1001"/>
                  <a:pt x="3588" y="1010"/>
                </a:cubicBezTo>
                <a:cubicBezTo>
                  <a:pt x="3579" y="1008"/>
                  <a:pt x="3572" y="1015"/>
                  <a:pt x="3564" y="1018"/>
                </a:cubicBezTo>
                <a:cubicBezTo>
                  <a:pt x="3556" y="1018"/>
                  <a:pt x="3549" y="1029"/>
                  <a:pt x="3540" y="1025"/>
                </a:cubicBezTo>
                <a:cubicBezTo>
                  <a:pt x="3525" y="1037"/>
                  <a:pt x="3508" y="1036"/>
                  <a:pt x="3492" y="1051"/>
                </a:cubicBezTo>
                <a:cubicBezTo>
                  <a:pt x="3488" y="1050"/>
                  <a:pt x="3484" y="1052"/>
                  <a:pt x="3481" y="1056"/>
                </a:cubicBezTo>
                <a:cubicBezTo>
                  <a:pt x="3476" y="1050"/>
                  <a:pt x="3474" y="1068"/>
                  <a:pt x="3469" y="1062"/>
                </a:cubicBezTo>
                <a:cubicBezTo>
                  <a:pt x="3465" y="1065"/>
                  <a:pt x="3461" y="1065"/>
                  <a:pt x="3457" y="1068"/>
                </a:cubicBezTo>
                <a:cubicBezTo>
                  <a:pt x="3453" y="1067"/>
                  <a:pt x="3450" y="1076"/>
                  <a:pt x="3446" y="1074"/>
                </a:cubicBezTo>
                <a:cubicBezTo>
                  <a:pt x="3441" y="1071"/>
                  <a:pt x="3438" y="1080"/>
                  <a:pt x="3434" y="1079"/>
                </a:cubicBezTo>
                <a:cubicBezTo>
                  <a:pt x="3430" y="1082"/>
                  <a:pt x="3426" y="1083"/>
                  <a:pt x="3422" y="1085"/>
                </a:cubicBezTo>
                <a:cubicBezTo>
                  <a:pt x="3415" y="1094"/>
                  <a:pt x="3405" y="1090"/>
                  <a:pt x="3398" y="1103"/>
                </a:cubicBezTo>
                <a:cubicBezTo>
                  <a:pt x="3392" y="1102"/>
                  <a:pt x="3387" y="1101"/>
                  <a:pt x="3382" y="1109"/>
                </a:cubicBezTo>
                <a:cubicBezTo>
                  <a:pt x="3380" y="1107"/>
                  <a:pt x="3378" y="1109"/>
                  <a:pt x="3376" y="1108"/>
                </a:cubicBezTo>
                <a:cubicBezTo>
                  <a:pt x="3377" y="1106"/>
                  <a:pt x="3379" y="1103"/>
                  <a:pt x="3377" y="1102"/>
                </a:cubicBezTo>
                <a:cubicBezTo>
                  <a:pt x="3373" y="1105"/>
                  <a:pt x="3370" y="1117"/>
                  <a:pt x="3364" y="1114"/>
                </a:cubicBezTo>
                <a:cubicBezTo>
                  <a:pt x="3388" y="1087"/>
                  <a:pt x="3403" y="1042"/>
                  <a:pt x="3432" y="1034"/>
                </a:cubicBezTo>
                <a:cubicBezTo>
                  <a:pt x="3424" y="1023"/>
                  <a:pt x="3447" y="1014"/>
                  <a:pt x="3447" y="1005"/>
                </a:cubicBezTo>
                <a:cubicBezTo>
                  <a:pt x="3454" y="1005"/>
                  <a:pt x="3460" y="995"/>
                  <a:pt x="3468" y="996"/>
                </a:cubicBezTo>
                <a:cubicBezTo>
                  <a:pt x="3481" y="975"/>
                  <a:pt x="3497" y="977"/>
                  <a:pt x="3511" y="959"/>
                </a:cubicBezTo>
                <a:cubicBezTo>
                  <a:pt x="3519" y="960"/>
                  <a:pt x="3525" y="946"/>
                  <a:pt x="3533" y="943"/>
                </a:cubicBezTo>
                <a:cubicBezTo>
                  <a:pt x="3541" y="937"/>
                  <a:pt x="3548" y="932"/>
                  <a:pt x="3556" y="928"/>
                </a:cubicBezTo>
                <a:cubicBezTo>
                  <a:pt x="3563" y="920"/>
                  <a:pt x="3571" y="920"/>
                  <a:pt x="3579" y="912"/>
                </a:cubicBezTo>
                <a:cubicBezTo>
                  <a:pt x="3587" y="911"/>
                  <a:pt x="3594" y="901"/>
                  <a:pt x="3602" y="901"/>
                </a:cubicBezTo>
                <a:cubicBezTo>
                  <a:pt x="3617" y="891"/>
                  <a:pt x="3633" y="889"/>
                  <a:pt x="3649" y="882"/>
                </a:cubicBezTo>
                <a:cubicBezTo>
                  <a:pt x="3657" y="883"/>
                  <a:pt x="3664" y="871"/>
                  <a:pt x="3673" y="875"/>
                </a:cubicBezTo>
                <a:cubicBezTo>
                  <a:pt x="3681" y="871"/>
                  <a:pt x="3688" y="866"/>
                  <a:pt x="3697" y="867"/>
                </a:cubicBezTo>
                <a:cubicBezTo>
                  <a:pt x="3704" y="860"/>
                  <a:pt x="3713" y="867"/>
                  <a:pt x="3720" y="856"/>
                </a:cubicBezTo>
                <a:cubicBezTo>
                  <a:pt x="3729" y="858"/>
                  <a:pt x="3736" y="851"/>
                  <a:pt x="3744" y="848"/>
                </a:cubicBezTo>
                <a:cubicBezTo>
                  <a:pt x="3752" y="848"/>
                  <a:pt x="3759" y="839"/>
                  <a:pt x="3767" y="841"/>
                </a:cubicBezTo>
                <a:cubicBezTo>
                  <a:pt x="3771" y="833"/>
                  <a:pt x="3776" y="840"/>
                  <a:pt x="3780" y="839"/>
                </a:cubicBezTo>
                <a:cubicBezTo>
                  <a:pt x="3783" y="830"/>
                  <a:pt x="3788" y="836"/>
                  <a:pt x="3791" y="833"/>
                </a:cubicBezTo>
                <a:cubicBezTo>
                  <a:pt x="3796" y="836"/>
                  <a:pt x="3799" y="827"/>
                  <a:pt x="3803" y="828"/>
                </a:cubicBezTo>
                <a:cubicBezTo>
                  <a:pt x="3807" y="829"/>
                  <a:pt x="3811" y="828"/>
                  <a:pt x="3815" y="826"/>
                </a:cubicBezTo>
                <a:cubicBezTo>
                  <a:pt x="3823" y="825"/>
                  <a:pt x="3831" y="818"/>
                  <a:pt x="3839" y="819"/>
                </a:cubicBezTo>
                <a:cubicBezTo>
                  <a:pt x="3839" y="818"/>
                  <a:pt x="3840" y="818"/>
                  <a:pt x="3840" y="817"/>
                </a:cubicBezTo>
                <a:cubicBezTo>
                  <a:pt x="3840" y="805"/>
                  <a:pt x="3840" y="805"/>
                  <a:pt x="3840" y="805"/>
                </a:cubicBezTo>
                <a:cubicBezTo>
                  <a:pt x="3839" y="806"/>
                  <a:pt x="3837" y="806"/>
                  <a:pt x="3835" y="805"/>
                </a:cubicBezTo>
                <a:cubicBezTo>
                  <a:pt x="3824" y="812"/>
                  <a:pt x="3812" y="812"/>
                  <a:pt x="3802" y="820"/>
                </a:cubicBezTo>
                <a:cubicBezTo>
                  <a:pt x="3796" y="818"/>
                  <a:pt x="3791" y="821"/>
                  <a:pt x="3786" y="826"/>
                </a:cubicBezTo>
                <a:cubicBezTo>
                  <a:pt x="3779" y="820"/>
                  <a:pt x="3774" y="826"/>
                  <a:pt x="3768" y="830"/>
                </a:cubicBezTo>
                <a:cubicBezTo>
                  <a:pt x="3762" y="825"/>
                  <a:pt x="3757" y="833"/>
                  <a:pt x="3752" y="833"/>
                </a:cubicBezTo>
                <a:cubicBezTo>
                  <a:pt x="3747" y="834"/>
                  <a:pt x="3742" y="840"/>
                  <a:pt x="3736" y="839"/>
                </a:cubicBezTo>
                <a:cubicBezTo>
                  <a:pt x="3731" y="844"/>
                  <a:pt x="3725" y="837"/>
                  <a:pt x="3720" y="845"/>
                </a:cubicBezTo>
                <a:cubicBezTo>
                  <a:pt x="3715" y="849"/>
                  <a:pt x="3708" y="847"/>
                  <a:pt x="3703" y="854"/>
                </a:cubicBezTo>
                <a:cubicBezTo>
                  <a:pt x="3692" y="855"/>
                  <a:pt x="3681" y="861"/>
                  <a:pt x="3669" y="865"/>
                </a:cubicBezTo>
                <a:cubicBezTo>
                  <a:pt x="3664" y="865"/>
                  <a:pt x="3659" y="871"/>
                  <a:pt x="3654" y="871"/>
                </a:cubicBezTo>
                <a:cubicBezTo>
                  <a:pt x="3651" y="873"/>
                  <a:pt x="3648" y="873"/>
                  <a:pt x="3646" y="872"/>
                </a:cubicBezTo>
                <a:cubicBezTo>
                  <a:pt x="3643" y="874"/>
                  <a:pt x="3638" y="875"/>
                  <a:pt x="3639" y="871"/>
                </a:cubicBezTo>
                <a:cubicBezTo>
                  <a:pt x="3665" y="866"/>
                  <a:pt x="3689" y="844"/>
                  <a:pt x="3715" y="838"/>
                </a:cubicBezTo>
                <a:cubicBezTo>
                  <a:pt x="3721" y="830"/>
                  <a:pt x="3729" y="835"/>
                  <a:pt x="3734" y="827"/>
                </a:cubicBezTo>
                <a:cubicBezTo>
                  <a:pt x="3741" y="826"/>
                  <a:pt x="3747" y="821"/>
                  <a:pt x="3754" y="820"/>
                </a:cubicBezTo>
                <a:cubicBezTo>
                  <a:pt x="3760" y="810"/>
                  <a:pt x="3767" y="815"/>
                  <a:pt x="3773" y="809"/>
                </a:cubicBezTo>
                <a:cubicBezTo>
                  <a:pt x="3780" y="806"/>
                  <a:pt x="3786" y="800"/>
                  <a:pt x="3793" y="798"/>
                </a:cubicBezTo>
                <a:cubicBezTo>
                  <a:pt x="3796" y="801"/>
                  <a:pt x="3799" y="793"/>
                  <a:pt x="3803" y="795"/>
                </a:cubicBezTo>
                <a:cubicBezTo>
                  <a:pt x="3806" y="792"/>
                  <a:pt x="3809" y="793"/>
                  <a:pt x="3812" y="787"/>
                </a:cubicBezTo>
                <a:cubicBezTo>
                  <a:pt x="3819" y="787"/>
                  <a:pt x="3825" y="781"/>
                  <a:pt x="3832" y="780"/>
                </a:cubicBezTo>
                <a:cubicBezTo>
                  <a:pt x="3835" y="780"/>
                  <a:pt x="3837" y="778"/>
                  <a:pt x="3840" y="777"/>
                </a:cubicBezTo>
                <a:cubicBezTo>
                  <a:pt x="3840" y="766"/>
                  <a:pt x="3840" y="766"/>
                  <a:pt x="3840" y="766"/>
                </a:cubicBezTo>
                <a:cubicBezTo>
                  <a:pt x="3839" y="767"/>
                  <a:pt x="3837" y="767"/>
                  <a:pt x="3836" y="765"/>
                </a:cubicBezTo>
                <a:cubicBezTo>
                  <a:pt x="3825" y="770"/>
                  <a:pt x="3814" y="777"/>
                  <a:pt x="3803" y="780"/>
                </a:cubicBezTo>
                <a:cubicBezTo>
                  <a:pt x="3791" y="783"/>
                  <a:pt x="3781" y="796"/>
                  <a:pt x="3769" y="795"/>
                </a:cubicBezTo>
                <a:cubicBezTo>
                  <a:pt x="3759" y="805"/>
                  <a:pt x="3748" y="808"/>
                  <a:pt x="3737" y="814"/>
                </a:cubicBezTo>
                <a:cubicBezTo>
                  <a:pt x="3726" y="822"/>
                  <a:pt x="3713" y="820"/>
                  <a:pt x="3702" y="831"/>
                </a:cubicBezTo>
                <a:cubicBezTo>
                  <a:pt x="3690" y="831"/>
                  <a:pt x="3680" y="839"/>
                  <a:pt x="3669" y="846"/>
                </a:cubicBezTo>
                <a:cubicBezTo>
                  <a:pt x="3663" y="848"/>
                  <a:pt x="3654" y="847"/>
                  <a:pt x="3655" y="854"/>
                </a:cubicBezTo>
                <a:cubicBezTo>
                  <a:pt x="3649" y="856"/>
                  <a:pt x="3643" y="857"/>
                  <a:pt x="3638" y="859"/>
                </a:cubicBezTo>
                <a:cubicBezTo>
                  <a:pt x="3642" y="865"/>
                  <a:pt x="3629" y="862"/>
                  <a:pt x="3626" y="869"/>
                </a:cubicBezTo>
                <a:cubicBezTo>
                  <a:pt x="3620" y="867"/>
                  <a:pt x="3615" y="876"/>
                  <a:pt x="3609" y="877"/>
                </a:cubicBezTo>
                <a:cubicBezTo>
                  <a:pt x="3603" y="881"/>
                  <a:pt x="3597" y="883"/>
                  <a:pt x="3592" y="890"/>
                </a:cubicBezTo>
                <a:cubicBezTo>
                  <a:pt x="3585" y="884"/>
                  <a:pt x="3581" y="900"/>
                  <a:pt x="3574" y="894"/>
                </a:cubicBezTo>
                <a:cubicBezTo>
                  <a:pt x="3585" y="888"/>
                  <a:pt x="3594" y="874"/>
                  <a:pt x="3600" y="874"/>
                </a:cubicBezTo>
                <a:cubicBezTo>
                  <a:pt x="3601" y="874"/>
                  <a:pt x="3608" y="869"/>
                  <a:pt x="3608" y="869"/>
                </a:cubicBezTo>
                <a:cubicBezTo>
                  <a:pt x="3615" y="863"/>
                  <a:pt x="3619" y="860"/>
                  <a:pt x="3624" y="852"/>
                </a:cubicBezTo>
                <a:cubicBezTo>
                  <a:pt x="3633" y="858"/>
                  <a:pt x="3627" y="849"/>
                  <a:pt x="3636" y="847"/>
                </a:cubicBezTo>
                <a:cubicBezTo>
                  <a:pt x="3642" y="851"/>
                  <a:pt x="3646" y="841"/>
                  <a:pt x="3652" y="840"/>
                </a:cubicBezTo>
                <a:cubicBezTo>
                  <a:pt x="3662" y="834"/>
                  <a:pt x="3672" y="825"/>
                  <a:pt x="3682" y="824"/>
                </a:cubicBezTo>
                <a:cubicBezTo>
                  <a:pt x="3693" y="819"/>
                  <a:pt x="3702" y="807"/>
                  <a:pt x="3713" y="807"/>
                </a:cubicBezTo>
                <a:cubicBezTo>
                  <a:pt x="3718" y="799"/>
                  <a:pt x="3723" y="800"/>
                  <a:pt x="3728" y="797"/>
                </a:cubicBezTo>
                <a:cubicBezTo>
                  <a:pt x="3735" y="798"/>
                  <a:pt x="3739" y="784"/>
                  <a:pt x="3746" y="788"/>
                </a:cubicBezTo>
                <a:cubicBezTo>
                  <a:pt x="3766" y="774"/>
                  <a:pt x="3787" y="765"/>
                  <a:pt x="3807" y="755"/>
                </a:cubicBezTo>
                <a:cubicBezTo>
                  <a:pt x="3812" y="749"/>
                  <a:pt x="3818" y="750"/>
                  <a:pt x="3823" y="748"/>
                </a:cubicBezTo>
                <a:cubicBezTo>
                  <a:pt x="3827" y="740"/>
                  <a:pt x="3833" y="742"/>
                  <a:pt x="3838" y="738"/>
                </a:cubicBezTo>
                <a:cubicBezTo>
                  <a:pt x="3839" y="738"/>
                  <a:pt x="3840" y="737"/>
                  <a:pt x="3840" y="737"/>
                </a:cubicBezTo>
                <a:cubicBezTo>
                  <a:pt x="3840" y="723"/>
                  <a:pt x="3840" y="723"/>
                  <a:pt x="3840" y="723"/>
                </a:cubicBezTo>
                <a:cubicBezTo>
                  <a:pt x="3834" y="726"/>
                  <a:pt x="3828" y="731"/>
                  <a:pt x="3821" y="736"/>
                </a:cubicBezTo>
                <a:cubicBezTo>
                  <a:pt x="3806" y="737"/>
                  <a:pt x="3792" y="754"/>
                  <a:pt x="3777" y="757"/>
                </a:cubicBezTo>
                <a:cubicBezTo>
                  <a:pt x="3762" y="765"/>
                  <a:pt x="3748" y="776"/>
                  <a:pt x="3732" y="782"/>
                </a:cubicBezTo>
                <a:cubicBezTo>
                  <a:pt x="3718" y="788"/>
                  <a:pt x="3704" y="798"/>
                  <a:pt x="3690" y="804"/>
                </a:cubicBezTo>
                <a:cubicBezTo>
                  <a:pt x="3683" y="810"/>
                  <a:pt x="3675" y="809"/>
                  <a:pt x="3669" y="817"/>
                </a:cubicBezTo>
                <a:cubicBezTo>
                  <a:pt x="3661" y="818"/>
                  <a:pt x="3654" y="828"/>
                  <a:pt x="3646" y="829"/>
                </a:cubicBezTo>
                <a:cubicBezTo>
                  <a:pt x="3616" y="844"/>
                  <a:pt x="3588" y="870"/>
                  <a:pt x="3559" y="890"/>
                </a:cubicBezTo>
                <a:cubicBezTo>
                  <a:pt x="3549" y="900"/>
                  <a:pt x="3538" y="911"/>
                  <a:pt x="3528" y="921"/>
                </a:cubicBezTo>
                <a:cubicBezTo>
                  <a:pt x="3520" y="927"/>
                  <a:pt x="3524" y="928"/>
                  <a:pt x="3517" y="931"/>
                </a:cubicBezTo>
                <a:cubicBezTo>
                  <a:pt x="3511" y="929"/>
                  <a:pt x="3507" y="949"/>
                  <a:pt x="3500" y="940"/>
                </a:cubicBezTo>
                <a:cubicBezTo>
                  <a:pt x="3525" y="915"/>
                  <a:pt x="3551" y="890"/>
                  <a:pt x="3575" y="855"/>
                </a:cubicBezTo>
                <a:cubicBezTo>
                  <a:pt x="3579" y="847"/>
                  <a:pt x="3586" y="855"/>
                  <a:pt x="3590" y="845"/>
                </a:cubicBezTo>
                <a:cubicBezTo>
                  <a:pt x="3594" y="836"/>
                  <a:pt x="3600" y="835"/>
                  <a:pt x="3605" y="830"/>
                </a:cubicBezTo>
                <a:cubicBezTo>
                  <a:pt x="3614" y="819"/>
                  <a:pt x="3624" y="814"/>
                  <a:pt x="3634" y="805"/>
                </a:cubicBezTo>
                <a:cubicBezTo>
                  <a:pt x="3644" y="795"/>
                  <a:pt x="3655" y="792"/>
                  <a:pt x="3664" y="781"/>
                </a:cubicBezTo>
                <a:cubicBezTo>
                  <a:pt x="3675" y="779"/>
                  <a:pt x="3685" y="766"/>
                  <a:pt x="3697" y="766"/>
                </a:cubicBezTo>
                <a:cubicBezTo>
                  <a:pt x="3702" y="756"/>
                  <a:pt x="3709" y="759"/>
                  <a:pt x="3713" y="749"/>
                </a:cubicBezTo>
                <a:cubicBezTo>
                  <a:pt x="3725" y="746"/>
                  <a:pt x="3737" y="740"/>
                  <a:pt x="3748" y="732"/>
                </a:cubicBezTo>
                <a:cubicBezTo>
                  <a:pt x="3760" y="726"/>
                  <a:pt x="3771" y="720"/>
                  <a:pt x="3783" y="710"/>
                </a:cubicBezTo>
                <a:cubicBezTo>
                  <a:pt x="3794" y="705"/>
                  <a:pt x="3806" y="698"/>
                  <a:pt x="3817" y="689"/>
                </a:cubicBezTo>
                <a:cubicBezTo>
                  <a:pt x="3825" y="689"/>
                  <a:pt x="3833" y="681"/>
                  <a:pt x="3840" y="676"/>
                </a:cubicBezTo>
                <a:cubicBezTo>
                  <a:pt x="3840" y="663"/>
                  <a:pt x="3840" y="663"/>
                  <a:pt x="3840" y="663"/>
                </a:cubicBezTo>
                <a:cubicBezTo>
                  <a:pt x="3839" y="666"/>
                  <a:pt x="3837" y="667"/>
                  <a:pt x="3834" y="666"/>
                </a:cubicBezTo>
                <a:cubicBezTo>
                  <a:pt x="3811" y="685"/>
                  <a:pt x="3787" y="691"/>
                  <a:pt x="3764" y="711"/>
                </a:cubicBezTo>
                <a:cubicBezTo>
                  <a:pt x="3760" y="709"/>
                  <a:pt x="3758" y="717"/>
                  <a:pt x="3754" y="714"/>
                </a:cubicBezTo>
                <a:cubicBezTo>
                  <a:pt x="3751" y="719"/>
                  <a:pt x="3748" y="717"/>
                  <a:pt x="3745" y="722"/>
                </a:cubicBezTo>
                <a:cubicBezTo>
                  <a:pt x="3739" y="722"/>
                  <a:pt x="3733" y="725"/>
                  <a:pt x="3727" y="730"/>
                </a:cubicBezTo>
                <a:cubicBezTo>
                  <a:pt x="3716" y="736"/>
                  <a:pt x="3704" y="741"/>
                  <a:pt x="3693" y="752"/>
                </a:cubicBezTo>
                <a:cubicBezTo>
                  <a:pt x="3691" y="742"/>
                  <a:pt x="3706" y="736"/>
                  <a:pt x="3711" y="729"/>
                </a:cubicBezTo>
                <a:cubicBezTo>
                  <a:pt x="3717" y="721"/>
                  <a:pt x="3725" y="722"/>
                  <a:pt x="3731" y="711"/>
                </a:cubicBezTo>
                <a:cubicBezTo>
                  <a:pt x="3738" y="708"/>
                  <a:pt x="3745" y="700"/>
                  <a:pt x="3752" y="698"/>
                </a:cubicBezTo>
                <a:cubicBezTo>
                  <a:pt x="3755" y="690"/>
                  <a:pt x="3760" y="695"/>
                  <a:pt x="3763" y="688"/>
                </a:cubicBezTo>
                <a:cubicBezTo>
                  <a:pt x="3767" y="690"/>
                  <a:pt x="3769" y="682"/>
                  <a:pt x="3773" y="685"/>
                </a:cubicBezTo>
                <a:cubicBezTo>
                  <a:pt x="3779" y="676"/>
                  <a:pt x="3786" y="672"/>
                  <a:pt x="3793" y="668"/>
                </a:cubicBezTo>
                <a:cubicBezTo>
                  <a:pt x="3797" y="664"/>
                  <a:pt x="3801" y="661"/>
                  <a:pt x="3805" y="662"/>
                </a:cubicBezTo>
                <a:cubicBezTo>
                  <a:pt x="3808" y="658"/>
                  <a:pt x="3810" y="652"/>
                  <a:pt x="3814" y="654"/>
                </a:cubicBezTo>
                <a:cubicBezTo>
                  <a:pt x="3823" y="648"/>
                  <a:pt x="3832" y="642"/>
                  <a:pt x="3840" y="637"/>
                </a:cubicBezTo>
                <a:cubicBezTo>
                  <a:pt x="3840" y="609"/>
                  <a:pt x="3840" y="609"/>
                  <a:pt x="3840" y="609"/>
                </a:cubicBezTo>
                <a:cubicBezTo>
                  <a:pt x="3839" y="610"/>
                  <a:pt x="3837" y="611"/>
                  <a:pt x="3835" y="612"/>
                </a:cubicBezTo>
                <a:cubicBezTo>
                  <a:pt x="3821" y="627"/>
                  <a:pt x="3805" y="625"/>
                  <a:pt x="3792" y="641"/>
                </a:cubicBezTo>
                <a:cubicBezTo>
                  <a:pt x="3784" y="642"/>
                  <a:pt x="3777" y="652"/>
                  <a:pt x="3768" y="652"/>
                </a:cubicBezTo>
                <a:cubicBezTo>
                  <a:pt x="3761" y="660"/>
                  <a:pt x="3754" y="666"/>
                  <a:pt x="3746" y="668"/>
                </a:cubicBezTo>
                <a:cubicBezTo>
                  <a:pt x="3739" y="677"/>
                  <a:pt x="3730" y="673"/>
                  <a:pt x="3723" y="683"/>
                </a:cubicBezTo>
                <a:cubicBezTo>
                  <a:pt x="3719" y="686"/>
                  <a:pt x="3715" y="687"/>
                  <a:pt x="3711" y="689"/>
                </a:cubicBezTo>
                <a:cubicBezTo>
                  <a:pt x="3711" y="697"/>
                  <a:pt x="3699" y="693"/>
                  <a:pt x="3704" y="698"/>
                </a:cubicBezTo>
                <a:cubicBezTo>
                  <a:pt x="3697" y="702"/>
                  <a:pt x="3689" y="707"/>
                  <a:pt x="3682" y="718"/>
                </a:cubicBezTo>
                <a:cubicBezTo>
                  <a:pt x="3679" y="723"/>
                  <a:pt x="3674" y="716"/>
                  <a:pt x="3671" y="724"/>
                </a:cubicBezTo>
                <a:cubicBezTo>
                  <a:pt x="3667" y="726"/>
                  <a:pt x="3664" y="738"/>
                  <a:pt x="3660" y="734"/>
                </a:cubicBezTo>
                <a:cubicBezTo>
                  <a:pt x="3668" y="723"/>
                  <a:pt x="3676" y="712"/>
                  <a:pt x="3684" y="701"/>
                </a:cubicBezTo>
                <a:cubicBezTo>
                  <a:pt x="3690" y="703"/>
                  <a:pt x="3693" y="688"/>
                  <a:pt x="3699" y="691"/>
                </a:cubicBezTo>
                <a:cubicBezTo>
                  <a:pt x="3704" y="688"/>
                  <a:pt x="3709" y="680"/>
                  <a:pt x="3714" y="681"/>
                </a:cubicBezTo>
                <a:cubicBezTo>
                  <a:pt x="3727" y="662"/>
                  <a:pt x="3730" y="665"/>
                  <a:pt x="3743" y="648"/>
                </a:cubicBezTo>
                <a:cubicBezTo>
                  <a:pt x="3748" y="648"/>
                  <a:pt x="3752" y="643"/>
                  <a:pt x="3756" y="640"/>
                </a:cubicBezTo>
                <a:cubicBezTo>
                  <a:pt x="3762" y="643"/>
                  <a:pt x="3766" y="631"/>
                  <a:pt x="3772" y="633"/>
                </a:cubicBezTo>
                <a:cubicBezTo>
                  <a:pt x="3781" y="624"/>
                  <a:pt x="3790" y="617"/>
                  <a:pt x="3800" y="611"/>
                </a:cubicBezTo>
                <a:cubicBezTo>
                  <a:pt x="3814" y="603"/>
                  <a:pt x="3827" y="594"/>
                  <a:pt x="3840" y="584"/>
                </a:cubicBezTo>
                <a:cubicBezTo>
                  <a:pt x="3840" y="553"/>
                  <a:pt x="3840" y="553"/>
                  <a:pt x="3840" y="553"/>
                </a:cubicBezTo>
                <a:cubicBezTo>
                  <a:pt x="3836" y="560"/>
                  <a:pt x="3831" y="558"/>
                  <a:pt x="3827" y="566"/>
                </a:cubicBezTo>
                <a:cubicBezTo>
                  <a:pt x="3821" y="563"/>
                  <a:pt x="3818" y="579"/>
                  <a:pt x="3811" y="572"/>
                </a:cubicBezTo>
                <a:cubicBezTo>
                  <a:pt x="3817" y="571"/>
                  <a:pt x="3821" y="564"/>
                  <a:pt x="3826" y="558"/>
                </a:cubicBezTo>
                <a:cubicBezTo>
                  <a:pt x="3830" y="550"/>
                  <a:pt x="3836" y="557"/>
                  <a:pt x="3840" y="548"/>
                </a:cubicBezTo>
                <a:cubicBezTo>
                  <a:pt x="3840" y="519"/>
                  <a:pt x="3840" y="519"/>
                  <a:pt x="3840" y="519"/>
                </a:cubicBezTo>
                <a:cubicBezTo>
                  <a:pt x="3838" y="522"/>
                  <a:pt x="3836" y="525"/>
                  <a:pt x="3834" y="527"/>
                </a:cubicBezTo>
                <a:cubicBezTo>
                  <a:pt x="3829" y="521"/>
                  <a:pt x="3827" y="540"/>
                  <a:pt x="3822" y="533"/>
                </a:cubicBezTo>
                <a:cubicBezTo>
                  <a:pt x="3831" y="523"/>
                  <a:pt x="3836" y="514"/>
                  <a:pt x="3840" y="504"/>
                </a:cubicBezTo>
                <a:cubicBezTo>
                  <a:pt x="3840" y="450"/>
                  <a:pt x="3840" y="450"/>
                  <a:pt x="3840" y="450"/>
                </a:cubicBezTo>
                <a:cubicBezTo>
                  <a:pt x="3836" y="457"/>
                  <a:pt x="3833" y="464"/>
                  <a:pt x="3831" y="474"/>
                </a:cubicBezTo>
                <a:cubicBezTo>
                  <a:pt x="3816" y="504"/>
                  <a:pt x="3797" y="535"/>
                  <a:pt x="3783" y="565"/>
                </a:cubicBezTo>
                <a:cubicBezTo>
                  <a:pt x="3777" y="574"/>
                  <a:pt x="3770" y="582"/>
                  <a:pt x="3764" y="591"/>
                </a:cubicBezTo>
                <a:cubicBezTo>
                  <a:pt x="3764" y="599"/>
                  <a:pt x="3753" y="612"/>
                  <a:pt x="3746" y="610"/>
                </a:cubicBezTo>
                <a:cubicBezTo>
                  <a:pt x="3759" y="596"/>
                  <a:pt x="3760" y="585"/>
                  <a:pt x="3772" y="571"/>
                </a:cubicBezTo>
                <a:cubicBezTo>
                  <a:pt x="3784" y="541"/>
                  <a:pt x="3797" y="511"/>
                  <a:pt x="3811" y="481"/>
                </a:cubicBezTo>
                <a:cubicBezTo>
                  <a:pt x="3818" y="466"/>
                  <a:pt x="3823" y="450"/>
                  <a:pt x="3827" y="435"/>
                </a:cubicBezTo>
                <a:cubicBezTo>
                  <a:pt x="3831" y="424"/>
                  <a:pt x="3837" y="413"/>
                  <a:pt x="3840" y="401"/>
                </a:cubicBezTo>
                <a:cubicBezTo>
                  <a:pt x="3840" y="357"/>
                  <a:pt x="3840" y="357"/>
                  <a:pt x="3840" y="357"/>
                </a:cubicBezTo>
                <a:cubicBezTo>
                  <a:pt x="3838" y="363"/>
                  <a:pt x="3837" y="368"/>
                  <a:pt x="3838" y="374"/>
                </a:cubicBezTo>
                <a:cubicBezTo>
                  <a:pt x="3829" y="384"/>
                  <a:pt x="3837" y="392"/>
                  <a:pt x="3827" y="402"/>
                </a:cubicBezTo>
                <a:cubicBezTo>
                  <a:pt x="3823" y="412"/>
                  <a:pt x="3823" y="421"/>
                  <a:pt x="3816" y="431"/>
                </a:cubicBezTo>
                <a:cubicBezTo>
                  <a:pt x="3821" y="435"/>
                  <a:pt x="3809" y="441"/>
                  <a:pt x="3812" y="446"/>
                </a:cubicBezTo>
                <a:cubicBezTo>
                  <a:pt x="3805" y="451"/>
                  <a:pt x="3811" y="454"/>
                  <a:pt x="3806" y="459"/>
                </a:cubicBezTo>
                <a:cubicBezTo>
                  <a:pt x="3810" y="463"/>
                  <a:pt x="3799" y="470"/>
                  <a:pt x="3802" y="474"/>
                </a:cubicBezTo>
                <a:cubicBezTo>
                  <a:pt x="3795" y="479"/>
                  <a:pt x="3800" y="482"/>
                  <a:pt x="3795" y="487"/>
                </a:cubicBezTo>
                <a:cubicBezTo>
                  <a:pt x="3781" y="517"/>
                  <a:pt x="3769" y="547"/>
                  <a:pt x="3756" y="578"/>
                </a:cubicBezTo>
                <a:cubicBezTo>
                  <a:pt x="3755" y="580"/>
                  <a:pt x="3748" y="582"/>
                  <a:pt x="3748" y="583"/>
                </a:cubicBezTo>
                <a:cubicBezTo>
                  <a:pt x="3749" y="585"/>
                  <a:pt x="3747" y="592"/>
                  <a:pt x="3740" y="598"/>
                </a:cubicBezTo>
                <a:cubicBezTo>
                  <a:pt x="3737" y="590"/>
                  <a:pt x="3746" y="580"/>
                  <a:pt x="3747" y="571"/>
                </a:cubicBezTo>
                <a:cubicBezTo>
                  <a:pt x="3754" y="565"/>
                  <a:pt x="3748" y="562"/>
                  <a:pt x="3753" y="557"/>
                </a:cubicBezTo>
                <a:cubicBezTo>
                  <a:pt x="3754" y="553"/>
                  <a:pt x="3765" y="547"/>
                  <a:pt x="3760" y="544"/>
                </a:cubicBezTo>
                <a:cubicBezTo>
                  <a:pt x="3768" y="526"/>
                  <a:pt x="3769" y="508"/>
                  <a:pt x="3779" y="490"/>
                </a:cubicBezTo>
                <a:cubicBezTo>
                  <a:pt x="3773" y="481"/>
                  <a:pt x="3785" y="471"/>
                  <a:pt x="3786" y="462"/>
                </a:cubicBezTo>
                <a:cubicBezTo>
                  <a:pt x="3787" y="453"/>
                  <a:pt x="3794" y="444"/>
                  <a:pt x="3794" y="436"/>
                </a:cubicBezTo>
                <a:cubicBezTo>
                  <a:pt x="3807" y="417"/>
                  <a:pt x="3807" y="399"/>
                  <a:pt x="3818" y="381"/>
                </a:cubicBezTo>
                <a:cubicBezTo>
                  <a:pt x="3813" y="376"/>
                  <a:pt x="3825" y="370"/>
                  <a:pt x="3822" y="366"/>
                </a:cubicBezTo>
                <a:cubicBezTo>
                  <a:pt x="3827" y="361"/>
                  <a:pt x="3822" y="357"/>
                  <a:pt x="3828" y="352"/>
                </a:cubicBezTo>
                <a:cubicBezTo>
                  <a:pt x="3824" y="349"/>
                  <a:pt x="3833" y="343"/>
                  <a:pt x="3831" y="340"/>
                </a:cubicBezTo>
                <a:cubicBezTo>
                  <a:pt x="3836" y="335"/>
                  <a:pt x="3830" y="331"/>
                  <a:pt x="3837" y="326"/>
                </a:cubicBezTo>
                <a:cubicBezTo>
                  <a:pt x="3834" y="320"/>
                  <a:pt x="3837" y="314"/>
                  <a:pt x="3840" y="307"/>
                </a:cubicBezTo>
                <a:cubicBezTo>
                  <a:pt x="3840" y="284"/>
                  <a:pt x="3840" y="284"/>
                  <a:pt x="3840" y="284"/>
                </a:cubicBezTo>
                <a:cubicBezTo>
                  <a:pt x="3839" y="288"/>
                  <a:pt x="3837" y="292"/>
                  <a:pt x="3835" y="296"/>
                </a:cubicBezTo>
                <a:cubicBezTo>
                  <a:pt x="3837" y="302"/>
                  <a:pt x="3829" y="310"/>
                  <a:pt x="3830" y="317"/>
                </a:cubicBezTo>
                <a:cubicBezTo>
                  <a:pt x="3826" y="324"/>
                  <a:pt x="3824" y="332"/>
                  <a:pt x="3820" y="339"/>
                </a:cubicBezTo>
                <a:cubicBezTo>
                  <a:pt x="3825" y="345"/>
                  <a:pt x="3814" y="354"/>
                  <a:pt x="3815" y="360"/>
                </a:cubicBezTo>
                <a:cubicBezTo>
                  <a:pt x="3815" y="367"/>
                  <a:pt x="3808" y="375"/>
                  <a:pt x="3810" y="382"/>
                </a:cubicBezTo>
                <a:cubicBezTo>
                  <a:pt x="3790" y="413"/>
                  <a:pt x="3791" y="441"/>
                  <a:pt x="3770" y="472"/>
                </a:cubicBezTo>
                <a:cubicBezTo>
                  <a:pt x="3772" y="484"/>
                  <a:pt x="3767" y="496"/>
                  <a:pt x="3761" y="509"/>
                </a:cubicBezTo>
                <a:cubicBezTo>
                  <a:pt x="3764" y="514"/>
                  <a:pt x="3754" y="522"/>
                  <a:pt x="3757" y="528"/>
                </a:cubicBezTo>
                <a:cubicBezTo>
                  <a:pt x="3749" y="535"/>
                  <a:pt x="3754" y="541"/>
                  <a:pt x="3746" y="548"/>
                </a:cubicBezTo>
                <a:cubicBezTo>
                  <a:pt x="3737" y="574"/>
                  <a:pt x="3726" y="600"/>
                  <a:pt x="3715" y="627"/>
                </a:cubicBezTo>
                <a:cubicBezTo>
                  <a:pt x="3696" y="654"/>
                  <a:pt x="3681" y="674"/>
                  <a:pt x="3670" y="701"/>
                </a:cubicBezTo>
                <a:cubicBezTo>
                  <a:pt x="3667" y="705"/>
                  <a:pt x="3664" y="708"/>
                  <a:pt x="3660" y="709"/>
                </a:cubicBezTo>
                <a:cubicBezTo>
                  <a:pt x="3653" y="712"/>
                  <a:pt x="3660" y="722"/>
                  <a:pt x="3653" y="718"/>
                </a:cubicBezTo>
                <a:cubicBezTo>
                  <a:pt x="3650" y="722"/>
                  <a:pt x="3647" y="726"/>
                  <a:pt x="3645" y="730"/>
                </a:cubicBezTo>
                <a:cubicBezTo>
                  <a:pt x="3641" y="732"/>
                  <a:pt x="3638" y="743"/>
                  <a:pt x="3633" y="739"/>
                </a:cubicBezTo>
                <a:cubicBezTo>
                  <a:pt x="3648" y="721"/>
                  <a:pt x="3648" y="711"/>
                  <a:pt x="3659" y="697"/>
                </a:cubicBezTo>
                <a:cubicBezTo>
                  <a:pt x="3665" y="688"/>
                  <a:pt x="3671" y="680"/>
                  <a:pt x="3678" y="671"/>
                </a:cubicBezTo>
                <a:cubicBezTo>
                  <a:pt x="3681" y="657"/>
                  <a:pt x="3687" y="654"/>
                  <a:pt x="3692" y="638"/>
                </a:cubicBezTo>
                <a:cubicBezTo>
                  <a:pt x="3699" y="632"/>
                  <a:pt x="3698" y="626"/>
                  <a:pt x="3702" y="620"/>
                </a:cubicBezTo>
                <a:cubicBezTo>
                  <a:pt x="3706" y="613"/>
                  <a:pt x="3710" y="607"/>
                  <a:pt x="3709" y="601"/>
                </a:cubicBezTo>
                <a:cubicBezTo>
                  <a:pt x="3714" y="596"/>
                  <a:pt x="3722" y="594"/>
                  <a:pt x="3716" y="587"/>
                </a:cubicBezTo>
                <a:cubicBezTo>
                  <a:pt x="3721" y="580"/>
                  <a:pt x="3729" y="573"/>
                  <a:pt x="3728" y="567"/>
                </a:cubicBezTo>
                <a:cubicBezTo>
                  <a:pt x="3725" y="565"/>
                  <a:pt x="3728" y="561"/>
                  <a:pt x="3731" y="558"/>
                </a:cubicBezTo>
                <a:cubicBezTo>
                  <a:pt x="3732" y="555"/>
                  <a:pt x="3731" y="551"/>
                  <a:pt x="3735" y="547"/>
                </a:cubicBezTo>
                <a:cubicBezTo>
                  <a:pt x="3737" y="541"/>
                  <a:pt x="3737" y="535"/>
                  <a:pt x="3739" y="528"/>
                </a:cubicBezTo>
                <a:cubicBezTo>
                  <a:pt x="3742" y="516"/>
                  <a:pt x="3750" y="503"/>
                  <a:pt x="3748" y="492"/>
                </a:cubicBezTo>
                <a:cubicBezTo>
                  <a:pt x="3755" y="478"/>
                  <a:pt x="3760" y="465"/>
                  <a:pt x="3759" y="453"/>
                </a:cubicBezTo>
                <a:cubicBezTo>
                  <a:pt x="3765" y="447"/>
                  <a:pt x="3760" y="442"/>
                  <a:pt x="3765" y="436"/>
                </a:cubicBezTo>
                <a:cubicBezTo>
                  <a:pt x="3763" y="430"/>
                  <a:pt x="3770" y="422"/>
                  <a:pt x="3769" y="416"/>
                </a:cubicBezTo>
                <a:cubicBezTo>
                  <a:pt x="3772" y="404"/>
                  <a:pt x="3781" y="390"/>
                  <a:pt x="3780" y="378"/>
                </a:cubicBezTo>
                <a:cubicBezTo>
                  <a:pt x="3787" y="371"/>
                  <a:pt x="3784" y="366"/>
                  <a:pt x="3786" y="360"/>
                </a:cubicBezTo>
                <a:cubicBezTo>
                  <a:pt x="3786" y="354"/>
                  <a:pt x="3793" y="347"/>
                  <a:pt x="3790" y="341"/>
                </a:cubicBezTo>
                <a:cubicBezTo>
                  <a:pt x="3795" y="328"/>
                  <a:pt x="3797" y="315"/>
                  <a:pt x="3801" y="302"/>
                </a:cubicBezTo>
                <a:cubicBezTo>
                  <a:pt x="3804" y="296"/>
                  <a:pt x="3805" y="291"/>
                  <a:pt x="3807" y="285"/>
                </a:cubicBezTo>
                <a:cubicBezTo>
                  <a:pt x="3806" y="279"/>
                  <a:pt x="3814" y="272"/>
                  <a:pt x="3810" y="266"/>
                </a:cubicBezTo>
                <a:cubicBezTo>
                  <a:pt x="3819" y="252"/>
                  <a:pt x="3814" y="241"/>
                  <a:pt x="3821" y="227"/>
                </a:cubicBezTo>
                <a:cubicBezTo>
                  <a:pt x="3824" y="215"/>
                  <a:pt x="3828" y="203"/>
                  <a:pt x="3835" y="190"/>
                </a:cubicBezTo>
                <a:cubicBezTo>
                  <a:pt x="3832" y="184"/>
                  <a:pt x="3844" y="176"/>
                  <a:pt x="3839" y="171"/>
                </a:cubicBezTo>
                <a:cubicBezTo>
                  <a:pt x="3839" y="170"/>
                  <a:pt x="3840" y="169"/>
                  <a:pt x="3840" y="168"/>
                </a:cubicBezTo>
                <a:cubicBezTo>
                  <a:pt x="3840" y="139"/>
                  <a:pt x="3840" y="139"/>
                  <a:pt x="3840" y="139"/>
                </a:cubicBezTo>
                <a:cubicBezTo>
                  <a:pt x="3839" y="141"/>
                  <a:pt x="3838" y="144"/>
                  <a:pt x="3839" y="146"/>
                </a:cubicBezTo>
                <a:cubicBezTo>
                  <a:pt x="3830" y="158"/>
                  <a:pt x="3834" y="169"/>
                  <a:pt x="3823" y="181"/>
                </a:cubicBezTo>
                <a:cubicBezTo>
                  <a:pt x="3822" y="187"/>
                  <a:pt x="3825" y="192"/>
                  <a:pt x="3818" y="199"/>
                </a:cubicBezTo>
                <a:cubicBezTo>
                  <a:pt x="3819" y="204"/>
                  <a:pt x="3816" y="210"/>
                  <a:pt x="3812" y="216"/>
                </a:cubicBezTo>
                <a:cubicBezTo>
                  <a:pt x="3811" y="224"/>
                  <a:pt x="3806" y="233"/>
                  <a:pt x="3807" y="242"/>
                </a:cubicBezTo>
                <a:cubicBezTo>
                  <a:pt x="3809" y="245"/>
                  <a:pt x="3800" y="251"/>
                  <a:pt x="3805" y="254"/>
                </a:cubicBezTo>
                <a:cubicBezTo>
                  <a:pt x="3807" y="258"/>
                  <a:pt x="3798" y="263"/>
                  <a:pt x="3802" y="267"/>
                </a:cubicBezTo>
                <a:cubicBezTo>
                  <a:pt x="3794" y="285"/>
                  <a:pt x="3789" y="302"/>
                  <a:pt x="3784" y="319"/>
                </a:cubicBezTo>
                <a:cubicBezTo>
                  <a:pt x="3785" y="327"/>
                  <a:pt x="3774" y="337"/>
                  <a:pt x="3780" y="345"/>
                </a:cubicBezTo>
                <a:cubicBezTo>
                  <a:pt x="3770" y="354"/>
                  <a:pt x="3780" y="361"/>
                  <a:pt x="3771" y="371"/>
                </a:cubicBezTo>
                <a:cubicBezTo>
                  <a:pt x="3773" y="379"/>
                  <a:pt x="3762" y="388"/>
                  <a:pt x="3766" y="396"/>
                </a:cubicBezTo>
                <a:cubicBezTo>
                  <a:pt x="3758" y="405"/>
                  <a:pt x="3763" y="412"/>
                  <a:pt x="3755" y="420"/>
                </a:cubicBezTo>
                <a:cubicBezTo>
                  <a:pt x="3752" y="445"/>
                  <a:pt x="3747" y="470"/>
                  <a:pt x="3738" y="495"/>
                </a:cubicBezTo>
                <a:cubicBezTo>
                  <a:pt x="3734" y="502"/>
                  <a:pt x="3735" y="508"/>
                  <a:pt x="3731" y="515"/>
                </a:cubicBezTo>
                <a:cubicBezTo>
                  <a:pt x="3731" y="521"/>
                  <a:pt x="3726" y="528"/>
                  <a:pt x="3727" y="534"/>
                </a:cubicBezTo>
                <a:cubicBezTo>
                  <a:pt x="3721" y="546"/>
                  <a:pt x="3716" y="559"/>
                  <a:pt x="3718" y="570"/>
                </a:cubicBezTo>
                <a:cubicBezTo>
                  <a:pt x="3702" y="583"/>
                  <a:pt x="3705" y="600"/>
                  <a:pt x="3689" y="618"/>
                </a:cubicBezTo>
                <a:cubicBezTo>
                  <a:pt x="3688" y="623"/>
                  <a:pt x="3695" y="625"/>
                  <a:pt x="3686" y="627"/>
                </a:cubicBezTo>
                <a:cubicBezTo>
                  <a:pt x="3686" y="630"/>
                  <a:pt x="3685" y="634"/>
                  <a:pt x="3681" y="637"/>
                </a:cubicBezTo>
                <a:cubicBezTo>
                  <a:pt x="3680" y="644"/>
                  <a:pt x="3673" y="647"/>
                  <a:pt x="3674" y="657"/>
                </a:cubicBezTo>
                <a:cubicBezTo>
                  <a:pt x="3651" y="685"/>
                  <a:pt x="3640" y="712"/>
                  <a:pt x="3623" y="739"/>
                </a:cubicBezTo>
                <a:cubicBezTo>
                  <a:pt x="3610" y="756"/>
                  <a:pt x="3596" y="774"/>
                  <a:pt x="3583" y="792"/>
                </a:cubicBezTo>
                <a:cubicBezTo>
                  <a:pt x="3575" y="800"/>
                  <a:pt x="3577" y="808"/>
                  <a:pt x="3568" y="817"/>
                </a:cubicBezTo>
                <a:cubicBezTo>
                  <a:pt x="3564" y="823"/>
                  <a:pt x="3560" y="825"/>
                  <a:pt x="3556" y="827"/>
                </a:cubicBezTo>
                <a:cubicBezTo>
                  <a:pt x="3557" y="830"/>
                  <a:pt x="3555" y="836"/>
                  <a:pt x="3551" y="833"/>
                </a:cubicBezTo>
                <a:cubicBezTo>
                  <a:pt x="3546" y="841"/>
                  <a:pt x="3551" y="847"/>
                  <a:pt x="3542" y="855"/>
                </a:cubicBezTo>
                <a:cubicBezTo>
                  <a:pt x="3530" y="872"/>
                  <a:pt x="3517" y="888"/>
                  <a:pt x="3505" y="904"/>
                </a:cubicBezTo>
                <a:cubicBezTo>
                  <a:pt x="3498" y="919"/>
                  <a:pt x="3486" y="927"/>
                  <a:pt x="3474" y="946"/>
                </a:cubicBezTo>
                <a:cubicBezTo>
                  <a:pt x="3471" y="938"/>
                  <a:pt x="3481" y="929"/>
                  <a:pt x="3481" y="922"/>
                </a:cubicBezTo>
                <a:cubicBezTo>
                  <a:pt x="3483" y="915"/>
                  <a:pt x="3485" y="903"/>
                  <a:pt x="3492" y="902"/>
                </a:cubicBezTo>
                <a:cubicBezTo>
                  <a:pt x="3502" y="888"/>
                  <a:pt x="3511" y="865"/>
                  <a:pt x="3522" y="858"/>
                </a:cubicBezTo>
                <a:cubicBezTo>
                  <a:pt x="3525" y="846"/>
                  <a:pt x="3541" y="832"/>
                  <a:pt x="3547" y="815"/>
                </a:cubicBezTo>
                <a:cubicBezTo>
                  <a:pt x="3559" y="799"/>
                  <a:pt x="3560" y="785"/>
                  <a:pt x="3575" y="768"/>
                </a:cubicBezTo>
                <a:cubicBezTo>
                  <a:pt x="3576" y="762"/>
                  <a:pt x="3581" y="755"/>
                  <a:pt x="3583" y="748"/>
                </a:cubicBezTo>
                <a:cubicBezTo>
                  <a:pt x="3579" y="743"/>
                  <a:pt x="3595" y="734"/>
                  <a:pt x="3591" y="729"/>
                </a:cubicBezTo>
                <a:cubicBezTo>
                  <a:pt x="3593" y="722"/>
                  <a:pt x="3597" y="715"/>
                  <a:pt x="3598" y="709"/>
                </a:cubicBezTo>
                <a:cubicBezTo>
                  <a:pt x="3602" y="702"/>
                  <a:pt x="3607" y="695"/>
                  <a:pt x="3606" y="689"/>
                </a:cubicBezTo>
                <a:cubicBezTo>
                  <a:pt x="3613" y="676"/>
                  <a:pt x="3615" y="663"/>
                  <a:pt x="3621" y="650"/>
                </a:cubicBezTo>
                <a:cubicBezTo>
                  <a:pt x="3627" y="643"/>
                  <a:pt x="3627" y="637"/>
                  <a:pt x="3629" y="630"/>
                </a:cubicBezTo>
                <a:cubicBezTo>
                  <a:pt x="3633" y="624"/>
                  <a:pt x="3636" y="618"/>
                  <a:pt x="3635" y="613"/>
                </a:cubicBezTo>
                <a:cubicBezTo>
                  <a:pt x="3646" y="599"/>
                  <a:pt x="3647" y="586"/>
                  <a:pt x="3650" y="574"/>
                </a:cubicBezTo>
                <a:cubicBezTo>
                  <a:pt x="3654" y="575"/>
                  <a:pt x="3651" y="570"/>
                  <a:pt x="3655" y="567"/>
                </a:cubicBezTo>
                <a:cubicBezTo>
                  <a:pt x="3655" y="564"/>
                  <a:pt x="3656" y="561"/>
                  <a:pt x="3658" y="558"/>
                </a:cubicBezTo>
                <a:cubicBezTo>
                  <a:pt x="3657" y="553"/>
                  <a:pt x="3660" y="547"/>
                  <a:pt x="3664" y="541"/>
                </a:cubicBezTo>
                <a:cubicBezTo>
                  <a:pt x="3661" y="537"/>
                  <a:pt x="3666" y="533"/>
                  <a:pt x="3669" y="530"/>
                </a:cubicBezTo>
                <a:cubicBezTo>
                  <a:pt x="3666" y="527"/>
                  <a:pt x="3670" y="524"/>
                  <a:pt x="3672" y="521"/>
                </a:cubicBezTo>
                <a:cubicBezTo>
                  <a:pt x="3674" y="514"/>
                  <a:pt x="3674" y="508"/>
                  <a:pt x="3679" y="501"/>
                </a:cubicBezTo>
                <a:cubicBezTo>
                  <a:pt x="3678" y="495"/>
                  <a:pt x="3683" y="488"/>
                  <a:pt x="3683" y="482"/>
                </a:cubicBezTo>
                <a:cubicBezTo>
                  <a:pt x="3682" y="477"/>
                  <a:pt x="3690" y="470"/>
                  <a:pt x="3689" y="465"/>
                </a:cubicBezTo>
                <a:cubicBezTo>
                  <a:pt x="3693" y="440"/>
                  <a:pt x="3707" y="414"/>
                  <a:pt x="3713" y="389"/>
                </a:cubicBezTo>
                <a:cubicBezTo>
                  <a:pt x="3719" y="376"/>
                  <a:pt x="3722" y="363"/>
                  <a:pt x="3725" y="350"/>
                </a:cubicBezTo>
                <a:cubicBezTo>
                  <a:pt x="3733" y="337"/>
                  <a:pt x="3731" y="326"/>
                  <a:pt x="3742" y="312"/>
                </a:cubicBezTo>
                <a:cubicBezTo>
                  <a:pt x="3741" y="306"/>
                  <a:pt x="3746" y="300"/>
                  <a:pt x="3750" y="293"/>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399" y="1387"/>
                  <a:pt x="3401" y="1386"/>
                  <a:pt x="3404" y="1388"/>
                </a:cubicBezTo>
                <a:cubicBezTo>
                  <a:pt x="3407" y="1389"/>
                  <a:pt x="3409" y="1384"/>
                  <a:pt x="3412" y="1386"/>
                </a:cubicBezTo>
                <a:cubicBezTo>
                  <a:pt x="3423" y="1382"/>
                  <a:pt x="3434" y="1385"/>
                  <a:pt x="3444" y="1378"/>
                </a:cubicBezTo>
                <a:cubicBezTo>
                  <a:pt x="3466" y="1376"/>
                  <a:pt x="3487" y="1364"/>
                  <a:pt x="3509" y="1365"/>
                </a:cubicBezTo>
                <a:cubicBezTo>
                  <a:pt x="3519" y="1357"/>
                  <a:pt x="3530" y="1356"/>
                  <a:pt x="3541" y="1356"/>
                </a:cubicBezTo>
                <a:cubicBezTo>
                  <a:pt x="3550" y="1347"/>
                  <a:pt x="3562" y="1348"/>
                  <a:pt x="3573" y="1348"/>
                </a:cubicBezTo>
                <a:cubicBezTo>
                  <a:pt x="3583" y="1340"/>
                  <a:pt x="3594" y="1340"/>
                  <a:pt x="3604" y="1335"/>
                </a:cubicBezTo>
                <a:cubicBezTo>
                  <a:pt x="3615" y="1335"/>
                  <a:pt x="3625" y="1326"/>
                  <a:pt x="3636" y="1327"/>
                </a:cubicBezTo>
                <a:cubicBezTo>
                  <a:pt x="3646" y="1319"/>
                  <a:pt x="3657" y="1319"/>
                  <a:pt x="3667" y="1314"/>
                </a:cubicBezTo>
                <a:cubicBezTo>
                  <a:pt x="3673" y="1315"/>
                  <a:pt x="3678" y="1309"/>
                  <a:pt x="3683" y="1308"/>
                </a:cubicBezTo>
                <a:cubicBezTo>
                  <a:pt x="3688" y="1306"/>
                  <a:pt x="3694" y="1307"/>
                  <a:pt x="3699" y="1301"/>
                </a:cubicBezTo>
                <a:cubicBezTo>
                  <a:pt x="3709" y="1300"/>
                  <a:pt x="3720" y="1296"/>
                  <a:pt x="3730" y="1289"/>
                </a:cubicBezTo>
                <a:cubicBezTo>
                  <a:pt x="3741" y="1290"/>
                  <a:pt x="3751" y="1278"/>
                  <a:pt x="3762" y="1280"/>
                </a:cubicBezTo>
                <a:cubicBezTo>
                  <a:pt x="3771" y="1269"/>
                  <a:pt x="3783" y="1273"/>
                  <a:pt x="3793" y="1264"/>
                </a:cubicBezTo>
                <a:cubicBezTo>
                  <a:pt x="3798" y="1265"/>
                  <a:pt x="3803" y="1259"/>
                  <a:pt x="3808" y="1257"/>
                </a:cubicBezTo>
                <a:cubicBezTo>
                  <a:pt x="3814" y="1257"/>
                  <a:pt x="3819" y="1251"/>
                  <a:pt x="3824" y="1251"/>
                </a:cubicBezTo>
                <a:cubicBezTo>
                  <a:pt x="3828" y="1248"/>
                  <a:pt x="3827" y="1253"/>
                  <a:pt x="3825" y="1255"/>
                </a:cubicBezTo>
                <a:cubicBezTo>
                  <a:pt x="3822" y="1253"/>
                  <a:pt x="3821" y="1257"/>
                  <a:pt x="3819" y="1258"/>
                </a:cubicBezTo>
                <a:cubicBezTo>
                  <a:pt x="3815" y="1260"/>
                  <a:pt x="3811" y="1261"/>
                  <a:pt x="3807" y="1264"/>
                </a:cubicBezTo>
                <a:cubicBezTo>
                  <a:pt x="3800" y="1270"/>
                  <a:pt x="3792" y="1274"/>
                  <a:pt x="3784" y="1275"/>
                </a:cubicBezTo>
                <a:cubicBezTo>
                  <a:pt x="3769" y="1288"/>
                  <a:pt x="3753" y="1288"/>
                  <a:pt x="3737" y="1298"/>
                </a:cubicBezTo>
                <a:cubicBezTo>
                  <a:pt x="3732" y="1295"/>
                  <a:pt x="3729" y="1308"/>
                  <a:pt x="3724" y="1302"/>
                </a:cubicBezTo>
                <a:cubicBezTo>
                  <a:pt x="3720" y="1306"/>
                  <a:pt x="3716" y="1309"/>
                  <a:pt x="3712" y="1308"/>
                </a:cubicBezTo>
                <a:cubicBezTo>
                  <a:pt x="3704" y="1311"/>
                  <a:pt x="3696" y="1312"/>
                  <a:pt x="3689" y="1319"/>
                </a:cubicBezTo>
                <a:cubicBezTo>
                  <a:pt x="3680" y="1317"/>
                  <a:pt x="3673" y="1324"/>
                  <a:pt x="3665" y="1327"/>
                </a:cubicBezTo>
                <a:cubicBezTo>
                  <a:pt x="3657" y="1333"/>
                  <a:pt x="3649" y="1330"/>
                  <a:pt x="3642" y="1338"/>
                </a:cubicBezTo>
                <a:cubicBezTo>
                  <a:pt x="3627" y="1336"/>
                  <a:pt x="3613" y="1343"/>
                  <a:pt x="3600" y="1350"/>
                </a:cubicBezTo>
                <a:cubicBezTo>
                  <a:pt x="3586" y="1351"/>
                  <a:pt x="3573" y="1356"/>
                  <a:pt x="3560" y="1360"/>
                </a:cubicBezTo>
                <a:cubicBezTo>
                  <a:pt x="3546" y="1360"/>
                  <a:pt x="3533" y="1367"/>
                  <a:pt x="3519" y="1366"/>
                </a:cubicBezTo>
                <a:cubicBezTo>
                  <a:pt x="3516" y="1371"/>
                  <a:pt x="3513" y="1372"/>
                  <a:pt x="3509" y="1369"/>
                </a:cubicBezTo>
                <a:cubicBezTo>
                  <a:pt x="3506" y="1373"/>
                  <a:pt x="3503" y="1374"/>
                  <a:pt x="3499" y="1372"/>
                </a:cubicBezTo>
                <a:cubicBezTo>
                  <a:pt x="3496" y="1373"/>
                  <a:pt x="3493" y="1373"/>
                  <a:pt x="3489" y="1372"/>
                </a:cubicBezTo>
                <a:cubicBezTo>
                  <a:pt x="3486" y="1376"/>
                  <a:pt x="3483" y="1376"/>
                  <a:pt x="3479" y="1375"/>
                </a:cubicBezTo>
                <a:cubicBezTo>
                  <a:pt x="3465" y="1381"/>
                  <a:pt x="3451" y="1382"/>
                  <a:pt x="3437" y="1387"/>
                </a:cubicBezTo>
                <a:cubicBezTo>
                  <a:pt x="3430" y="1386"/>
                  <a:pt x="3423" y="1387"/>
                  <a:pt x="3417" y="1390"/>
                </a:cubicBezTo>
                <a:cubicBezTo>
                  <a:pt x="3410" y="1391"/>
                  <a:pt x="3403" y="1392"/>
                  <a:pt x="3397" y="1393"/>
                </a:cubicBezTo>
                <a:cubicBezTo>
                  <a:pt x="3382" y="1390"/>
                  <a:pt x="3370" y="1401"/>
                  <a:pt x="3356" y="1398"/>
                </a:cubicBezTo>
                <a:cubicBezTo>
                  <a:pt x="3350" y="1402"/>
                  <a:pt x="3343" y="1405"/>
                  <a:pt x="3336" y="1405"/>
                </a:cubicBezTo>
                <a:cubicBezTo>
                  <a:pt x="3329" y="1405"/>
                  <a:pt x="3324" y="1415"/>
                  <a:pt x="3316" y="1408"/>
                </a:cubicBezTo>
                <a:cubicBezTo>
                  <a:pt x="3337" y="1398"/>
                  <a:pt x="3359" y="1401"/>
                  <a:pt x="3380" y="1391"/>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285" y="1450"/>
                  <a:pt x="3295" y="1452"/>
                  <a:pt x="3304" y="1443"/>
                </a:cubicBezTo>
                <a:cubicBezTo>
                  <a:pt x="3312" y="1448"/>
                  <a:pt x="3319" y="1440"/>
                  <a:pt x="3327" y="1442"/>
                </a:cubicBezTo>
                <a:cubicBezTo>
                  <a:pt x="3333" y="1437"/>
                  <a:pt x="3340" y="1441"/>
                  <a:pt x="3347" y="1439"/>
                </a:cubicBezTo>
                <a:cubicBezTo>
                  <a:pt x="3352" y="1442"/>
                  <a:pt x="3354" y="1432"/>
                  <a:pt x="3359" y="1433"/>
                </a:cubicBezTo>
                <a:cubicBezTo>
                  <a:pt x="3363" y="1438"/>
                  <a:pt x="3365" y="1431"/>
                  <a:pt x="3369" y="1434"/>
                </a:cubicBezTo>
                <a:cubicBezTo>
                  <a:pt x="3375" y="1429"/>
                  <a:pt x="3383" y="1435"/>
                  <a:pt x="3389" y="1427"/>
                </a:cubicBezTo>
                <a:cubicBezTo>
                  <a:pt x="3397" y="1432"/>
                  <a:pt x="3404" y="1428"/>
                  <a:pt x="3412" y="1426"/>
                </a:cubicBezTo>
                <a:cubicBezTo>
                  <a:pt x="3419" y="1427"/>
                  <a:pt x="3425" y="1426"/>
                  <a:pt x="3432" y="1423"/>
                </a:cubicBezTo>
                <a:cubicBezTo>
                  <a:pt x="3447" y="1427"/>
                  <a:pt x="3460" y="1420"/>
                  <a:pt x="3475" y="1423"/>
                </a:cubicBezTo>
                <a:cubicBezTo>
                  <a:pt x="3503" y="1415"/>
                  <a:pt x="3533" y="1419"/>
                  <a:pt x="3561" y="1416"/>
                </a:cubicBezTo>
                <a:cubicBezTo>
                  <a:pt x="3565" y="1411"/>
                  <a:pt x="3570" y="1420"/>
                  <a:pt x="3573" y="1414"/>
                </a:cubicBezTo>
                <a:cubicBezTo>
                  <a:pt x="3577" y="1415"/>
                  <a:pt x="3580" y="1413"/>
                  <a:pt x="3584" y="1415"/>
                </a:cubicBezTo>
                <a:cubicBezTo>
                  <a:pt x="3591" y="1415"/>
                  <a:pt x="3597" y="1411"/>
                  <a:pt x="3605" y="1416"/>
                </a:cubicBezTo>
                <a:cubicBezTo>
                  <a:pt x="3619" y="1412"/>
                  <a:pt x="3634" y="1417"/>
                  <a:pt x="3648" y="1412"/>
                </a:cubicBezTo>
                <a:cubicBezTo>
                  <a:pt x="3653" y="1417"/>
                  <a:pt x="3640" y="1416"/>
                  <a:pt x="3638" y="1419"/>
                </a:cubicBezTo>
                <a:cubicBezTo>
                  <a:pt x="3633" y="1419"/>
                  <a:pt x="3628" y="1417"/>
                  <a:pt x="3624" y="1423"/>
                </a:cubicBezTo>
                <a:cubicBezTo>
                  <a:pt x="3619" y="1421"/>
                  <a:pt x="3615" y="1426"/>
                  <a:pt x="3610" y="1427"/>
                </a:cubicBezTo>
                <a:cubicBezTo>
                  <a:pt x="3606" y="1428"/>
                  <a:pt x="3602" y="1428"/>
                  <a:pt x="3598" y="1429"/>
                </a:cubicBezTo>
                <a:cubicBezTo>
                  <a:pt x="3590" y="1432"/>
                  <a:pt x="3581" y="1434"/>
                  <a:pt x="3572" y="1435"/>
                </a:cubicBezTo>
                <a:cubicBezTo>
                  <a:pt x="3567" y="1436"/>
                  <a:pt x="3563" y="1439"/>
                  <a:pt x="3558" y="1439"/>
                </a:cubicBezTo>
                <a:cubicBezTo>
                  <a:pt x="3554" y="1436"/>
                  <a:pt x="3551" y="1445"/>
                  <a:pt x="3546" y="1440"/>
                </a:cubicBezTo>
                <a:cubicBezTo>
                  <a:pt x="3541" y="1440"/>
                  <a:pt x="3537" y="1443"/>
                  <a:pt x="3532" y="1444"/>
                </a:cubicBezTo>
                <a:cubicBezTo>
                  <a:pt x="3527" y="1444"/>
                  <a:pt x="3522" y="1440"/>
                  <a:pt x="3518" y="1444"/>
                </a:cubicBezTo>
                <a:cubicBezTo>
                  <a:pt x="3512" y="1439"/>
                  <a:pt x="3509" y="1452"/>
                  <a:pt x="3503" y="1444"/>
                </a:cubicBezTo>
                <a:cubicBezTo>
                  <a:pt x="3499" y="1447"/>
                  <a:pt x="3495" y="1447"/>
                  <a:pt x="3491" y="1446"/>
                </a:cubicBezTo>
                <a:cubicBezTo>
                  <a:pt x="3486" y="1446"/>
                  <a:pt x="3482" y="1449"/>
                  <a:pt x="3477" y="1450"/>
                </a:cubicBezTo>
                <a:cubicBezTo>
                  <a:pt x="3472" y="1444"/>
                  <a:pt x="3469" y="1451"/>
                  <a:pt x="3464" y="1448"/>
                </a:cubicBezTo>
                <a:cubicBezTo>
                  <a:pt x="3456" y="1455"/>
                  <a:pt x="3446" y="1449"/>
                  <a:pt x="3439" y="1457"/>
                </a:cubicBezTo>
                <a:cubicBezTo>
                  <a:pt x="3430" y="1448"/>
                  <a:pt x="3424" y="1462"/>
                  <a:pt x="3415" y="1454"/>
                </a:cubicBezTo>
                <a:cubicBezTo>
                  <a:pt x="3408" y="1459"/>
                  <a:pt x="3400" y="1455"/>
                  <a:pt x="3393" y="1459"/>
                </a:cubicBezTo>
                <a:cubicBezTo>
                  <a:pt x="3385" y="1455"/>
                  <a:pt x="3379" y="1464"/>
                  <a:pt x="3371" y="1461"/>
                </a:cubicBezTo>
                <a:cubicBezTo>
                  <a:pt x="3368" y="1463"/>
                  <a:pt x="3364" y="1463"/>
                  <a:pt x="3360" y="1460"/>
                </a:cubicBezTo>
                <a:cubicBezTo>
                  <a:pt x="3357" y="1464"/>
                  <a:pt x="3354" y="1465"/>
                  <a:pt x="3350" y="1463"/>
                </a:cubicBezTo>
                <a:cubicBezTo>
                  <a:pt x="3343" y="1465"/>
                  <a:pt x="3336" y="1469"/>
                  <a:pt x="3328" y="1468"/>
                </a:cubicBezTo>
                <a:cubicBezTo>
                  <a:pt x="3322" y="1469"/>
                  <a:pt x="3316" y="1475"/>
                  <a:pt x="3308" y="1471"/>
                </a:cubicBezTo>
                <a:cubicBezTo>
                  <a:pt x="3304" y="1474"/>
                  <a:pt x="3300" y="1474"/>
                  <a:pt x="3296" y="1477"/>
                </a:cubicBezTo>
                <a:cubicBezTo>
                  <a:pt x="3293" y="1478"/>
                  <a:pt x="3289" y="1475"/>
                  <a:pt x="3287" y="1480"/>
                </a:cubicBezTo>
                <a:cubicBezTo>
                  <a:pt x="3279" y="1474"/>
                  <a:pt x="3274" y="1488"/>
                  <a:pt x="3266" y="1479"/>
                </a:cubicBezTo>
                <a:cubicBezTo>
                  <a:pt x="3261" y="1487"/>
                  <a:pt x="3255" y="1479"/>
                  <a:pt x="3251" y="1490"/>
                </a:cubicBezTo>
                <a:cubicBezTo>
                  <a:pt x="3245" y="1489"/>
                  <a:pt x="3240" y="1495"/>
                  <a:pt x="3234" y="1492"/>
                </a:cubicBezTo>
                <a:cubicBezTo>
                  <a:pt x="3225" y="1502"/>
                  <a:pt x="3214" y="1497"/>
                  <a:pt x="3205" y="1506"/>
                </a:cubicBezTo>
                <a:cubicBezTo>
                  <a:pt x="3185" y="1506"/>
                  <a:pt x="3167" y="1526"/>
                  <a:pt x="3147" y="1531"/>
                </a:cubicBezTo>
                <a:cubicBezTo>
                  <a:pt x="3131" y="1547"/>
                  <a:pt x="3115" y="1562"/>
                  <a:pt x="3099" y="1579"/>
                </a:cubicBezTo>
                <a:cubicBezTo>
                  <a:pt x="3093" y="1568"/>
                  <a:pt x="3110" y="1555"/>
                  <a:pt x="3111" y="1544"/>
                </a:cubicBezTo>
                <a:cubicBezTo>
                  <a:pt x="3114" y="1536"/>
                  <a:pt x="3119" y="1543"/>
                  <a:pt x="3123" y="1538"/>
                </a:cubicBezTo>
                <a:cubicBezTo>
                  <a:pt x="3127" y="1539"/>
                  <a:pt x="3130" y="1530"/>
                  <a:pt x="3134" y="1532"/>
                </a:cubicBezTo>
                <a:cubicBezTo>
                  <a:pt x="3137" y="1521"/>
                  <a:pt x="3155" y="1513"/>
                  <a:pt x="3163" y="1500"/>
                </a:cubicBezTo>
                <a:cubicBezTo>
                  <a:pt x="3171" y="1501"/>
                  <a:pt x="3177" y="1490"/>
                  <a:pt x="3184" y="1486"/>
                </a:cubicBezTo>
                <a:cubicBezTo>
                  <a:pt x="3189" y="1485"/>
                  <a:pt x="3195" y="1486"/>
                  <a:pt x="3200" y="1480"/>
                </a:cubicBezTo>
                <a:cubicBezTo>
                  <a:pt x="3205" y="1482"/>
                  <a:pt x="3210" y="1478"/>
                  <a:pt x="3215" y="1474"/>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58" y="1206"/>
                  <a:pt x="3263" y="1215"/>
                  <a:pt x="3254" y="1226"/>
                </a:cubicBezTo>
                <a:cubicBezTo>
                  <a:pt x="3254" y="1234"/>
                  <a:pt x="3252" y="1242"/>
                  <a:pt x="3255" y="1249"/>
                </a:cubicBezTo>
                <a:cubicBezTo>
                  <a:pt x="3248" y="1255"/>
                  <a:pt x="3254" y="1259"/>
                  <a:pt x="3246" y="1265"/>
                </a:cubicBezTo>
                <a:cubicBezTo>
                  <a:pt x="3244" y="1270"/>
                  <a:pt x="3250" y="1274"/>
                  <a:pt x="3242" y="1280"/>
                </a:cubicBezTo>
                <a:cubicBezTo>
                  <a:pt x="3235" y="1290"/>
                  <a:pt x="3237" y="1298"/>
                  <a:pt x="3228" y="1308"/>
                </a:cubicBezTo>
                <a:cubicBezTo>
                  <a:pt x="3223" y="1297"/>
                  <a:pt x="3227" y="1284"/>
                  <a:pt x="3231" y="1271"/>
                </a:cubicBezTo>
                <a:cubicBezTo>
                  <a:pt x="3232" y="1259"/>
                  <a:pt x="3236" y="1247"/>
                  <a:pt x="3240" y="1234"/>
                </a:cubicBezTo>
                <a:cubicBezTo>
                  <a:pt x="3238" y="1224"/>
                  <a:pt x="3241" y="1212"/>
                  <a:pt x="3240" y="1201"/>
                </a:cubicBezTo>
                <a:cubicBezTo>
                  <a:pt x="3240" y="1191"/>
                  <a:pt x="3240" y="1181"/>
                  <a:pt x="3246" y="1169"/>
                </a:cubicBezTo>
                <a:cubicBezTo>
                  <a:pt x="3245" y="1156"/>
                  <a:pt x="3248" y="1143"/>
                  <a:pt x="3247" y="1130"/>
                </a:cubicBezTo>
                <a:cubicBezTo>
                  <a:pt x="3250" y="1123"/>
                  <a:pt x="3245" y="1118"/>
                  <a:pt x="3250" y="1111"/>
                </a:cubicBezTo>
                <a:cubicBezTo>
                  <a:pt x="3253" y="1104"/>
                  <a:pt x="3245" y="1099"/>
                  <a:pt x="3254" y="1092"/>
                </a:cubicBezTo>
                <a:cubicBezTo>
                  <a:pt x="3249" y="1080"/>
                  <a:pt x="3248" y="1068"/>
                  <a:pt x="3245" y="1056"/>
                </a:cubicBezTo>
                <a:cubicBezTo>
                  <a:pt x="3247" y="1046"/>
                  <a:pt x="3246" y="1038"/>
                  <a:pt x="3247" y="1029"/>
                </a:cubicBezTo>
                <a:cubicBezTo>
                  <a:pt x="3247" y="1024"/>
                  <a:pt x="3244" y="1019"/>
                  <a:pt x="3247" y="1014"/>
                </a:cubicBezTo>
                <a:cubicBezTo>
                  <a:pt x="3248" y="1010"/>
                  <a:pt x="3248" y="1006"/>
                  <a:pt x="3245" y="1002"/>
                </a:cubicBezTo>
                <a:cubicBezTo>
                  <a:pt x="3250" y="992"/>
                  <a:pt x="3241" y="985"/>
                  <a:pt x="3244" y="975"/>
                </a:cubicBezTo>
                <a:cubicBezTo>
                  <a:pt x="3240" y="967"/>
                  <a:pt x="3246" y="958"/>
                  <a:pt x="3240" y="951"/>
                </a:cubicBezTo>
                <a:cubicBezTo>
                  <a:pt x="3245" y="942"/>
                  <a:pt x="3242" y="934"/>
                  <a:pt x="3245" y="925"/>
                </a:cubicBezTo>
                <a:cubicBezTo>
                  <a:pt x="3247" y="916"/>
                  <a:pt x="3242" y="908"/>
                  <a:pt x="3244" y="899"/>
                </a:cubicBezTo>
                <a:cubicBezTo>
                  <a:pt x="3238" y="891"/>
                  <a:pt x="3244" y="882"/>
                  <a:pt x="3240" y="874"/>
                </a:cubicBezTo>
                <a:cubicBezTo>
                  <a:pt x="3243" y="857"/>
                  <a:pt x="3231" y="841"/>
                  <a:pt x="3239" y="823"/>
                </a:cubicBezTo>
                <a:cubicBezTo>
                  <a:pt x="3234" y="810"/>
                  <a:pt x="3233" y="796"/>
                  <a:pt x="3230" y="783"/>
                </a:cubicBezTo>
                <a:cubicBezTo>
                  <a:pt x="3236" y="775"/>
                  <a:pt x="3228" y="769"/>
                  <a:pt x="3235" y="761"/>
                </a:cubicBezTo>
                <a:cubicBezTo>
                  <a:pt x="3230" y="755"/>
                  <a:pt x="3238" y="747"/>
                  <a:pt x="3232" y="741"/>
                </a:cubicBezTo>
                <a:cubicBezTo>
                  <a:pt x="3236" y="735"/>
                  <a:pt x="3238" y="739"/>
                  <a:pt x="3235" y="743"/>
                </a:cubicBezTo>
                <a:cubicBezTo>
                  <a:pt x="3237" y="746"/>
                  <a:pt x="3235" y="749"/>
                  <a:pt x="3238" y="753"/>
                </a:cubicBezTo>
                <a:cubicBezTo>
                  <a:pt x="3237" y="760"/>
                  <a:pt x="3238" y="766"/>
                  <a:pt x="3241" y="773"/>
                </a:cubicBezTo>
                <a:cubicBezTo>
                  <a:pt x="3242" y="786"/>
                  <a:pt x="3239" y="799"/>
                  <a:pt x="3244" y="812"/>
                </a:cubicBezTo>
                <a:cubicBezTo>
                  <a:pt x="3240" y="819"/>
                  <a:pt x="3250" y="825"/>
                  <a:pt x="3247" y="832"/>
                </a:cubicBezTo>
                <a:cubicBezTo>
                  <a:pt x="3246" y="839"/>
                  <a:pt x="3247" y="846"/>
                  <a:pt x="3250" y="852"/>
                </a:cubicBezTo>
                <a:cubicBezTo>
                  <a:pt x="3248" y="866"/>
                  <a:pt x="3254" y="878"/>
                  <a:pt x="3253" y="891"/>
                </a:cubicBezTo>
                <a:cubicBezTo>
                  <a:pt x="3256" y="904"/>
                  <a:pt x="3258" y="918"/>
                  <a:pt x="3259" y="932"/>
                </a:cubicBezTo>
                <a:cubicBezTo>
                  <a:pt x="3262" y="933"/>
                  <a:pt x="3257" y="936"/>
                  <a:pt x="3257" y="938"/>
                </a:cubicBezTo>
                <a:cubicBezTo>
                  <a:pt x="3258" y="941"/>
                  <a:pt x="3265" y="945"/>
                  <a:pt x="3261" y="952"/>
                </a:cubicBezTo>
                <a:cubicBezTo>
                  <a:pt x="3261" y="958"/>
                  <a:pt x="3261" y="964"/>
                  <a:pt x="3262" y="971"/>
                </a:cubicBezTo>
                <a:cubicBezTo>
                  <a:pt x="3259" y="978"/>
                  <a:pt x="3264" y="984"/>
                  <a:pt x="3265" y="991"/>
                </a:cubicBezTo>
                <a:cubicBezTo>
                  <a:pt x="3262" y="997"/>
                  <a:pt x="3268" y="1003"/>
                  <a:pt x="3265" y="1009"/>
                </a:cubicBezTo>
                <a:cubicBezTo>
                  <a:pt x="3270" y="1022"/>
                  <a:pt x="3268" y="1035"/>
                  <a:pt x="3272" y="1048"/>
                </a:cubicBezTo>
                <a:cubicBezTo>
                  <a:pt x="3269" y="1061"/>
                  <a:pt x="3267" y="1075"/>
                  <a:pt x="3272" y="1087"/>
                </a:cubicBezTo>
                <a:cubicBezTo>
                  <a:pt x="3267" y="1100"/>
                  <a:pt x="3269" y="1112"/>
                  <a:pt x="3273" y="1124"/>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77" y="1183"/>
                  <a:pt x="3281" y="1178"/>
                  <a:pt x="3279" y="1173"/>
                </a:cubicBezTo>
                <a:cubicBezTo>
                  <a:pt x="3287" y="1167"/>
                  <a:pt x="3281" y="1163"/>
                  <a:pt x="3284" y="1158"/>
                </a:cubicBezTo>
                <a:cubicBezTo>
                  <a:pt x="3286" y="1153"/>
                  <a:pt x="3288" y="1149"/>
                  <a:pt x="3286" y="1145"/>
                </a:cubicBezTo>
                <a:cubicBezTo>
                  <a:pt x="3291" y="1140"/>
                  <a:pt x="3292" y="1135"/>
                  <a:pt x="3290" y="1130"/>
                </a:cubicBezTo>
                <a:cubicBezTo>
                  <a:pt x="3288" y="1126"/>
                  <a:pt x="3296" y="1121"/>
                  <a:pt x="3292" y="1117"/>
                </a:cubicBezTo>
                <a:cubicBezTo>
                  <a:pt x="3298" y="1108"/>
                  <a:pt x="3292" y="1100"/>
                  <a:pt x="3299" y="1090"/>
                </a:cubicBezTo>
                <a:cubicBezTo>
                  <a:pt x="3303" y="1053"/>
                  <a:pt x="3314" y="1016"/>
                  <a:pt x="3317" y="980"/>
                </a:cubicBezTo>
                <a:cubicBezTo>
                  <a:pt x="3324" y="960"/>
                  <a:pt x="3319" y="942"/>
                  <a:pt x="3328" y="922"/>
                </a:cubicBezTo>
                <a:cubicBezTo>
                  <a:pt x="3325" y="914"/>
                  <a:pt x="3327" y="904"/>
                  <a:pt x="3330" y="895"/>
                </a:cubicBezTo>
                <a:cubicBezTo>
                  <a:pt x="3330" y="886"/>
                  <a:pt x="3331" y="877"/>
                  <a:pt x="3332" y="868"/>
                </a:cubicBezTo>
                <a:cubicBezTo>
                  <a:pt x="3328" y="859"/>
                  <a:pt x="3340" y="849"/>
                  <a:pt x="3335" y="840"/>
                </a:cubicBezTo>
                <a:cubicBezTo>
                  <a:pt x="3339" y="831"/>
                  <a:pt x="3337" y="822"/>
                  <a:pt x="3337" y="813"/>
                </a:cubicBezTo>
                <a:cubicBezTo>
                  <a:pt x="3344" y="803"/>
                  <a:pt x="3337" y="795"/>
                  <a:pt x="3344" y="785"/>
                </a:cubicBezTo>
                <a:cubicBezTo>
                  <a:pt x="3342" y="777"/>
                  <a:pt x="3351" y="767"/>
                  <a:pt x="3350" y="758"/>
                </a:cubicBezTo>
                <a:cubicBezTo>
                  <a:pt x="3352" y="746"/>
                  <a:pt x="3355" y="735"/>
                  <a:pt x="3354" y="724"/>
                </a:cubicBezTo>
                <a:cubicBezTo>
                  <a:pt x="3352" y="713"/>
                  <a:pt x="3360" y="701"/>
                  <a:pt x="3358" y="690"/>
                </a:cubicBezTo>
                <a:cubicBezTo>
                  <a:pt x="3362" y="679"/>
                  <a:pt x="3359" y="668"/>
                  <a:pt x="3361" y="657"/>
                </a:cubicBezTo>
                <a:cubicBezTo>
                  <a:pt x="3362" y="646"/>
                  <a:pt x="3363" y="634"/>
                  <a:pt x="3365" y="623"/>
                </a:cubicBezTo>
                <a:cubicBezTo>
                  <a:pt x="3362" y="613"/>
                  <a:pt x="3368" y="601"/>
                  <a:pt x="3365" y="590"/>
                </a:cubicBezTo>
                <a:cubicBezTo>
                  <a:pt x="3371" y="584"/>
                  <a:pt x="3363" y="579"/>
                  <a:pt x="3366" y="573"/>
                </a:cubicBezTo>
                <a:cubicBezTo>
                  <a:pt x="3371" y="567"/>
                  <a:pt x="3358" y="563"/>
                  <a:pt x="3368" y="557"/>
                </a:cubicBezTo>
                <a:cubicBezTo>
                  <a:pt x="3366" y="551"/>
                  <a:pt x="3371" y="545"/>
                  <a:pt x="3366" y="540"/>
                </a:cubicBezTo>
                <a:cubicBezTo>
                  <a:pt x="3366" y="535"/>
                  <a:pt x="3370" y="529"/>
                  <a:pt x="3368" y="523"/>
                </a:cubicBezTo>
                <a:cubicBezTo>
                  <a:pt x="3370" y="518"/>
                  <a:pt x="3369" y="512"/>
                  <a:pt x="3370" y="507"/>
                </a:cubicBezTo>
                <a:cubicBezTo>
                  <a:pt x="3376" y="500"/>
                  <a:pt x="3366" y="496"/>
                  <a:pt x="3375" y="489"/>
                </a:cubicBezTo>
                <a:cubicBezTo>
                  <a:pt x="3373" y="486"/>
                  <a:pt x="3373" y="483"/>
                  <a:pt x="3376" y="479"/>
                </a:cubicBezTo>
                <a:cubicBezTo>
                  <a:pt x="3377" y="482"/>
                  <a:pt x="3378" y="484"/>
                  <a:pt x="3381" y="486"/>
                </a:cubicBezTo>
                <a:cubicBezTo>
                  <a:pt x="3376" y="502"/>
                  <a:pt x="3384" y="516"/>
                  <a:pt x="3375" y="533"/>
                </a:cubicBezTo>
                <a:cubicBezTo>
                  <a:pt x="3381" y="540"/>
                  <a:pt x="3370" y="549"/>
                  <a:pt x="3376" y="555"/>
                </a:cubicBezTo>
                <a:cubicBezTo>
                  <a:pt x="3379" y="562"/>
                  <a:pt x="3370" y="570"/>
                  <a:pt x="3375" y="576"/>
                </a:cubicBezTo>
                <a:cubicBezTo>
                  <a:pt x="3374" y="591"/>
                  <a:pt x="3373" y="606"/>
                  <a:pt x="3375" y="620"/>
                </a:cubicBezTo>
                <a:cubicBezTo>
                  <a:pt x="3375" y="634"/>
                  <a:pt x="3373" y="649"/>
                  <a:pt x="3375" y="663"/>
                </a:cubicBezTo>
                <a:cubicBezTo>
                  <a:pt x="3375" y="667"/>
                  <a:pt x="3369" y="672"/>
                  <a:pt x="3376" y="675"/>
                </a:cubicBezTo>
                <a:cubicBezTo>
                  <a:pt x="3373" y="679"/>
                  <a:pt x="3373" y="683"/>
                  <a:pt x="3376" y="686"/>
                </a:cubicBezTo>
                <a:cubicBezTo>
                  <a:pt x="3372" y="694"/>
                  <a:pt x="3373" y="702"/>
                  <a:pt x="3373" y="709"/>
                </a:cubicBezTo>
                <a:cubicBezTo>
                  <a:pt x="3373" y="724"/>
                  <a:pt x="3374" y="738"/>
                  <a:pt x="3372" y="753"/>
                </a:cubicBezTo>
                <a:cubicBezTo>
                  <a:pt x="3371" y="782"/>
                  <a:pt x="3367" y="811"/>
                  <a:pt x="3364" y="841"/>
                </a:cubicBezTo>
                <a:cubicBezTo>
                  <a:pt x="3361" y="848"/>
                  <a:pt x="3364" y="854"/>
                  <a:pt x="3367" y="861"/>
                </a:cubicBezTo>
                <a:cubicBezTo>
                  <a:pt x="3360" y="869"/>
                  <a:pt x="3367" y="875"/>
                  <a:pt x="3361" y="882"/>
                </a:cubicBezTo>
                <a:cubicBezTo>
                  <a:pt x="3363" y="895"/>
                  <a:pt x="3355" y="909"/>
                  <a:pt x="3357" y="922"/>
                </a:cubicBezTo>
                <a:cubicBezTo>
                  <a:pt x="3350" y="930"/>
                  <a:pt x="3357" y="936"/>
                  <a:pt x="3351" y="944"/>
                </a:cubicBezTo>
                <a:cubicBezTo>
                  <a:pt x="3346" y="951"/>
                  <a:pt x="3348" y="958"/>
                  <a:pt x="3346" y="965"/>
                </a:cubicBezTo>
                <a:cubicBezTo>
                  <a:pt x="3344" y="979"/>
                  <a:pt x="3342" y="992"/>
                  <a:pt x="3337" y="1006"/>
                </a:cubicBezTo>
                <a:cubicBezTo>
                  <a:pt x="3335" y="1016"/>
                  <a:pt x="3338" y="1026"/>
                  <a:pt x="3335" y="1037"/>
                </a:cubicBezTo>
                <a:cubicBezTo>
                  <a:pt x="3339" y="1047"/>
                  <a:pt x="3329" y="1059"/>
                  <a:pt x="3333" y="1068"/>
                </a:cubicBezTo>
                <a:cubicBezTo>
                  <a:pt x="3324" y="1082"/>
                  <a:pt x="3324" y="1094"/>
                  <a:pt x="3318" y="1108"/>
                </a:cubicBezTo>
                <a:cubicBezTo>
                  <a:pt x="3319" y="1114"/>
                  <a:pt x="3314" y="1121"/>
                  <a:pt x="3310" y="1127"/>
                </a:cubicBezTo>
                <a:cubicBezTo>
                  <a:pt x="3314" y="1133"/>
                  <a:pt x="3303" y="1141"/>
                  <a:pt x="3307" y="1147"/>
                </a:cubicBezTo>
                <a:cubicBezTo>
                  <a:pt x="3292" y="1166"/>
                  <a:pt x="3291" y="1183"/>
                  <a:pt x="3275" y="1203"/>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56" y="1528"/>
                  <a:pt x="2552" y="1534"/>
                  <a:pt x="2549" y="1539"/>
                </a:cubicBezTo>
                <a:cubicBezTo>
                  <a:pt x="2545" y="1544"/>
                  <a:pt x="2546" y="1551"/>
                  <a:pt x="2537" y="1555"/>
                </a:cubicBezTo>
                <a:cubicBezTo>
                  <a:pt x="2536" y="1560"/>
                  <a:pt x="2537" y="1566"/>
                  <a:pt x="2530" y="1570"/>
                </a:cubicBezTo>
                <a:cubicBezTo>
                  <a:pt x="2530" y="1576"/>
                  <a:pt x="2529" y="1582"/>
                  <a:pt x="2525" y="1587"/>
                </a:cubicBezTo>
                <a:cubicBezTo>
                  <a:pt x="2525" y="1587"/>
                  <a:pt x="2525" y="1587"/>
                  <a:pt x="2525" y="1587"/>
                </a:cubicBezTo>
                <a:cubicBezTo>
                  <a:pt x="2522" y="1593"/>
                  <a:pt x="2529" y="1602"/>
                  <a:pt x="2522" y="1607"/>
                </a:cubicBezTo>
                <a:cubicBezTo>
                  <a:pt x="2517" y="1598"/>
                  <a:pt x="2513" y="1592"/>
                  <a:pt x="2510" y="1587"/>
                </a:cubicBezTo>
                <a:cubicBezTo>
                  <a:pt x="2505" y="1579"/>
                  <a:pt x="2501" y="1573"/>
                  <a:pt x="2496" y="1560"/>
                </a:cubicBezTo>
                <a:cubicBezTo>
                  <a:pt x="2494" y="1556"/>
                  <a:pt x="2500" y="1555"/>
                  <a:pt x="2496" y="1551"/>
                </a:cubicBezTo>
                <a:cubicBezTo>
                  <a:pt x="2494" y="1547"/>
                  <a:pt x="2492" y="1543"/>
                  <a:pt x="2490" y="1539"/>
                </a:cubicBezTo>
                <a:cubicBezTo>
                  <a:pt x="2492" y="1532"/>
                  <a:pt x="2490" y="1523"/>
                  <a:pt x="2488" y="1514"/>
                </a:cubicBezTo>
                <a:cubicBezTo>
                  <a:pt x="2482" y="1508"/>
                  <a:pt x="2492" y="1506"/>
                  <a:pt x="2486" y="1500"/>
                </a:cubicBezTo>
                <a:cubicBezTo>
                  <a:pt x="2485" y="1496"/>
                  <a:pt x="2482" y="1490"/>
                  <a:pt x="2484" y="1487"/>
                </a:cubicBezTo>
                <a:cubicBezTo>
                  <a:pt x="2483" y="1482"/>
                  <a:pt x="2480" y="1477"/>
                  <a:pt x="2486" y="1474"/>
                </a:cubicBezTo>
                <a:cubicBezTo>
                  <a:pt x="2483" y="1469"/>
                  <a:pt x="2482" y="1464"/>
                  <a:pt x="2484" y="1460"/>
                </a:cubicBezTo>
                <a:cubicBezTo>
                  <a:pt x="2480" y="1450"/>
                  <a:pt x="2482" y="1442"/>
                  <a:pt x="2484" y="1434"/>
                </a:cubicBezTo>
                <a:cubicBezTo>
                  <a:pt x="2480" y="1416"/>
                  <a:pt x="2485" y="1400"/>
                  <a:pt x="2485" y="1383"/>
                </a:cubicBezTo>
                <a:cubicBezTo>
                  <a:pt x="2486" y="1375"/>
                  <a:pt x="2486" y="1366"/>
                  <a:pt x="2489" y="1358"/>
                </a:cubicBezTo>
                <a:cubicBezTo>
                  <a:pt x="2487" y="1348"/>
                  <a:pt x="2492" y="1341"/>
                  <a:pt x="2496" y="1333"/>
                </a:cubicBezTo>
                <a:cubicBezTo>
                  <a:pt x="2495" y="1322"/>
                  <a:pt x="2495" y="1311"/>
                  <a:pt x="2499" y="1302"/>
                </a:cubicBezTo>
                <a:cubicBezTo>
                  <a:pt x="2494" y="1296"/>
                  <a:pt x="2502" y="1293"/>
                  <a:pt x="2500" y="1287"/>
                </a:cubicBezTo>
                <a:cubicBezTo>
                  <a:pt x="2502" y="1282"/>
                  <a:pt x="2500" y="1276"/>
                  <a:pt x="2502" y="1271"/>
                </a:cubicBezTo>
                <a:cubicBezTo>
                  <a:pt x="2500" y="1259"/>
                  <a:pt x="2506" y="1250"/>
                  <a:pt x="2502" y="1239"/>
                </a:cubicBezTo>
                <a:cubicBezTo>
                  <a:pt x="2505" y="1234"/>
                  <a:pt x="2502" y="1228"/>
                  <a:pt x="2503" y="1224"/>
                </a:cubicBezTo>
                <a:cubicBezTo>
                  <a:pt x="2504" y="1218"/>
                  <a:pt x="2504" y="1213"/>
                  <a:pt x="2502" y="1206"/>
                </a:cubicBezTo>
                <a:cubicBezTo>
                  <a:pt x="2509" y="1201"/>
                  <a:pt x="2504" y="1192"/>
                  <a:pt x="2508" y="1185"/>
                </a:cubicBezTo>
                <a:cubicBezTo>
                  <a:pt x="2510" y="1178"/>
                  <a:pt x="2507" y="1169"/>
                  <a:pt x="2509" y="1161"/>
                </a:cubicBezTo>
                <a:cubicBezTo>
                  <a:pt x="2505" y="1153"/>
                  <a:pt x="2508" y="1146"/>
                  <a:pt x="2505" y="1137"/>
                </a:cubicBezTo>
                <a:cubicBezTo>
                  <a:pt x="2507" y="1130"/>
                  <a:pt x="2500" y="1120"/>
                  <a:pt x="2502" y="1112"/>
                </a:cubicBezTo>
                <a:cubicBezTo>
                  <a:pt x="2496" y="1098"/>
                  <a:pt x="2490" y="1085"/>
                  <a:pt x="2486" y="1071"/>
                </a:cubicBezTo>
                <a:cubicBezTo>
                  <a:pt x="2483" y="1067"/>
                  <a:pt x="2481" y="1062"/>
                  <a:pt x="2478" y="1058"/>
                </a:cubicBezTo>
                <a:cubicBezTo>
                  <a:pt x="2475" y="1054"/>
                  <a:pt x="2474" y="1043"/>
                  <a:pt x="2467" y="1049"/>
                </a:cubicBezTo>
                <a:cubicBezTo>
                  <a:pt x="2484" y="1075"/>
                  <a:pt x="2486" y="1097"/>
                  <a:pt x="2496" y="1122"/>
                </a:cubicBezTo>
                <a:cubicBezTo>
                  <a:pt x="2492" y="1124"/>
                  <a:pt x="2499" y="1130"/>
                  <a:pt x="2496" y="1133"/>
                </a:cubicBezTo>
                <a:cubicBezTo>
                  <a:pt x="2494" y="1137"/>
                  <a:pt x="2495" y="1141"/>
                  <a:pt x="2498" y="1147"/>
                </a:cubicBezTo>
                <a:cubicBezTo>
                  <a:pt x="2494" y="1149"/>
                  <a:pt x="2501" y="1155"/>
                  <a:pt x="2499" y="1158"/>
                </a:cubicBezTo>
                <a:cubicBezTo>
                  <a:pt x="2496" y="1162"/>
                  <a:pt x="2499" y="1167"/>
                  <a:pt x="2500" y="1172"/>
                </a:cubicBezTo>
                <a:cubicBezTo>
                  <a:pt x="2493" y="1184"/>
                  <a:pt x="2499" y="1201"/>
                  <a:pt x="2491" y="1213"/>
                </a:cubicBezTo>
                <a:cubicBezTo>
                  <a:pt x="2498" y="1254"/>
                  <a:pt x="2485" y="1289"/>
                  <a:pt x="2484" y="1328"/>
                </a:cubicBezTo>
                <a:cubicBezTo>
                  <a:pt x="2480" y="1331"/>
                  <a:pt x="2483" y="1336"/>
                  <a:pt x="2479" y="1340"/>
                </a:cubicBezTo>
                <a:cubicBezTo>
                  <a:pt x="2481" y="1343"/>
                  <a:pt x="2476" y="1344"/>
                  <a:pt x="2477" y="1347"/>
                </a:cubicBezTo>
                <a:cubicBezTo>
                  <a:pt x="2478" y="1349"/>
                  <a:pt x="2476" y="1352"/>
                  <a:pt x="2475" y="1354"/>
                </a:cubicBezTo>
                <a:cubicBezTo>
                  <a:pt x="2479" y="1364"/>
                  <a:pt x="2469" y="1371"/>
                  <a:pt x="2476" y="1382"/>
                </a:cubicBezTo>
                <a:cubicBezTo>
                  <a:pt x="2470" y="1400"/>
                  <a:pt x="2474" y="1420"/>
                  <a:pt x="2468" y="1437"/>
                </a:cubicBezTo>
                <a:cubicBezTo>
                  <a:pt x="2474" y="1443"/>
                  <a:pt x="2471" y="1446"/>
                  <a:pt x="2470" y="1450"/>
                </a:cubicBezTo>
                <a:cubicBezTo>
                  <a:pt x="2474" y="1457"/>
                  <a:pt x="2469" y="1460"/>
                  <a:pt x="2473" y="1466"/>
                </a:cubicBezTo>
                <a:cubicBezTo>
                  <a:pt x="2467" y="1474"/>
                  <a:pt x="2476" y="1486"/>
                  <a:pt x="2471" y="1494"/>
                </a:cubicBezTo>
                <a:cubicBezTo>
                  <a:pt x="2480" y="1512"/>
                  <a:pt x="2475" y="1527"/>
                  <a:pt x="2481" y="1544"/>
                </a:cubicBezTo>
                <a:cubicBezTo>
                  <a:pt x="2480" y="1552"/>
                  <a:pt x="2489" y="1562"/>
                  <a:pt x="2486" y="1568"/>
                </a:cubicBezTo>
                <a:cubicBezTo>
                  <a:pt x="2489" y="1573"/>
                  <a:pt x="2490" y="1577"/>
                  <a:pt x="2490" y="1581"/>
                </a:cubicBezTo>
                <a:cubicBezTo>
                  <a:pt x="2491" y="1583"/>
                  <a:pt x="2492" y="1585"/>
                  <a:pt x="2493" y="1587"/>
                </a:cubicBezTo>
                <a:cubicBezTo>
                  <a:pt x="2493" y="1587"/>
                  <a:pt x="2493" y="1587"/>
                  <a:pt x="2493" y="1587"/>
                </a:cubicBezTo>
                <a:cubicBezTo>
                  <a:pt x="2494" y="1590"/>
                  <a:pt x="2498" y="1589"/>
                  <a:pt x="2496" y="1592"/>
                </a:cubicBezTo>
                <a:cubicBezTo>
                  <a:pt x="2493" y="1591"/>
                  <a:pt x="2491" y="1590"/>
                  <a:pt x="2488" y="1587"/>
                </a:cubicBezTo>
                <a:cubicBezTo>
                  <a:pt x="2487" y="1585"/>
                  <a:pt x="2485" y="1583"/>
                  <a:pt x="2484" y="1581"/>
                </a:cubicBezTo>
                <a:cubicBezTo>
                  <a:pt x="2486" y="1579"/>
                  <a:pt x="2484" y="1578"/>
                  <a:pt x="2481" y="1577"/>
                </a:cubicBezTo>
                <a:cubicBezTo>
                  <a:pt x="2479" y="1573"/>
                  <a:pt x="2477" y="1569"/>
                  <a:pt x="2475" y="1565"/>
                </a:cubicBezTo>
                <a:cubicBezTo>
                  <a:pt x="2474" y="1552"/>
                  <a:pt x="2467" y="1537"/>
                  <a:pt x="2470" y="1524"/>
                </a:cubicBezTo>
                <a:cubicBezTo>
                  <a:pt x="2461" y="1508"/>
                  <a:pt x="2463" y="1494"/>
                  <a:pt x="2463" y="1481"/>
                </a:cubicBezTo>
                <a:cubicBezTo>
                  <a:pt x="2459" y="1482"/>
                  <a:pt x="2462" y="1478"/>
                  <a:pt x="2460" y="1474"/>
                </a:cubicBezTo>
                <a:cubicBezTo>
                  <a:pt x="2457" y="1470"/>
                  <a:pt x="2459" y="1468"/>
                  <a:pt x="2457" y="1464"/>
                </a:cubicBezTo>
                <a:cubicBezTo>
                  <a:pt x="2461" y="1446"/>
                  <a:pt x="2456" y="1426"/>
                  <a:pt x="2461" y="1408"/>
                </a:cubicBezTo>
                <a:cubicBezTo>
                  <a:pt x="2458" y="1403"/>
                  <a:pt x="2461" y="1399"/>
                  <a:pt x="2463" y="1396"/>
                </a:cubicBezTo>
                <a:cubicBezTo>
                  <a:pt x="2460" y="1390"/>
                  <a:pt x="2463" y="1385"/>
                  <a:pt x="2464" y="1381"/>
                </a:cubicBezTo>
                <a:cubicBezTo>
                  <a:pt x="2465" y="1376"/>
                  <a:pt x="2462" y="1370"/>
                  <a:pt x="2464" y="1366"/>
                </a:cubicBezTo>
                <a:cubicBezTo>
                  <a:pt x="2467" y="1361"/>
                  <a:pt x="2464" y="1356"/>
                  <a:pt x="2464" y="1351"/>
                </a:cubicBezTo>
                <a:cubicBezTo>
                  <a:pt x="2469" y="1342"/>
                  <a:pt x="2467" y="1332"/>
                  <a:pt x="2467" y="1323"/>
                </a:cubicBezTo>
                <a:cubicBezTo>
                  <a:pt x="2471" y="1320"/>
                  <a:pt x="2468" y="1314"/>
                  <a:pt x="2468" y="1310"/>
                </a:cubicBezTo>
                <a:cubicBezTo>
                  <a:pt x="2467" y="1307"/>
                  <a:pt x="2471" y="1306"/>
                  <a:pt x="2470" y="1303"/>
                </a:cubicBezTo>
                <a:cubicBezTo>
                  <a:pt x="2470" y="1300"/>
                  <a:pt x="2471" y="1298"/>
                  <a:pt x="2472" y="1296"/>
                </a:cubicBezTo>
                <a:cubicBezTo>
                  <a:pt x="2467" y="1290"/>
                  <a:pt x="2476" y="1289"/>
                  <a:pt x="2471" y="1283"/>
                </a:cubicBezTo>
                <a:cubicBezTo>
                  <a:pt x="2473" y="1281"/>
                  <a:pt x="2473" y="1278"/>
                  <a:pt x="2473" y="1276"/>
                </a:cubicBezTo>
                <a:cubicBezTo>
                  <a:pt x="2471" y="1273"/>
                  <a:pt x="2476" y="1271"/>
                  <a:pt x="2475" y="1269"/>
                </a:cubicBezTo>
                <a:cubicBezTo>
                  <a:pt x="2475" y="1264"/>
                  <a:pt x="2472" y="1258"/>
                  <a:pt x="2475" y="1254"/>
                </a:cubicBezTo>
                <a:cubicBezTo>
                  <a:pt x="2474" y="1251"/>
                  <a:pt x="2473" y="1248"/>
                  <a:pt x="2477" y="1247"/>
                </a:cubicBezTo>
                <a:cubicBezTo>
                  <a:pt x="2476" y="1244"/>
                  <a:pt x="2473" y="1240"/>
                  <a:pt x="2476" y="1239"/>
                </a:cubicBezTo>
                <a:cubicBezTo>
                  <a:pt x="2476" y="1220"/>
                  <a:pt x="2475" y="1201"/>
                  <a:pt x="2477" y="1182"/>
                </a:cubicBezTo>
                <a:cubicBezTo>
                  <a:pt x="2471" y="1176"/>
                  <a:pt x="2480" y="1174"/>
                  <a:pt x="2475" y="1169"/>
                </a:cubicBezTo>
                <a:cubicBezTo>
                  <a:pt x="2480" y="1165"/>
                  <a:pt x="2472" y="1158"/>
                  <a:pt x="2475" y="1154"/>
                </a:cubicBezTo>
                <a:cubicBezTo>
                  <a:pt x="2470" y="1142"/>
                  <a:pt x="2472" y="1132"/>
                  <a:pt x="2469" y="1122"/>
                </a:cubicBezTo>
                <a:cubicBezTo>
                  <a:pt x="2466" y="1111"/>
                  <a:pt x="2466" y="1102"/>
                  <a:pt x="2465" y="1092"/>
                </a:cubicBezTo>
                <a:cubicBezTo>
                  <a:pt x="2464" y="1087"/>
                  <a:pt x="2464" y="1082"/>
                  <a:pt x="2462" y="1076"/>
                </a:cubicBezTo>
                <a:cubicBezTo>
                  <a:pt x="2467" y="1072"/>
                  <a:pt x="2458" y="1065"/>
                  <a:pt x="2462" y="1061"/>
                </a:cubicBezTo>
                <a:cubicBezTo>
                  <a:pt x="2454" y="1039"/>
                  <a:pt x="2450" y="1025"/>
                  <a:pt x="2440" y="1000"/>
                </a:cubicBezTo>
                <a:cubicBezTo>
                  <a:pt x="2435" y="990"/>
                  <a:pt x="2429" y="980"/>
                  <a:pt x="2424" y="971"/>
                </a:cubicBezTo>
                <a:cubicBezTo>
                  <a:pt x="2421" y="952"/>
                  <a:pt x="2414" y="943"/>
                  <a:pt x="2410" y="925"/>
                </a:cubicBezTo>
                <a:cubicBezTo>
                  <a:pt x="2407" y="919"/>
                  <a:pt x="2402" y="913"/>
                  <a:pt x="2404" y="908"/>
                </a:cubicBezTo>
                <a:cubicBezTo>
                  <a:pt x="2399" y="911"/>
                  <a:pt x="2396" y="905"/>
                  <a:pt x="2393" y="900"/>
                </a:cubicBezTo>
                <a:cubicBezTo>
                  <a:pt x="2390" y="890"/>
                  <a:pt x="2386" y="880"/>
                  <a:pt x="2379" y="869"/>
                </a:cubicBezTo>
                <a:cubicBezTo>
                  <a:pt x="2376" y="864"/>
                  <a:pt x="2379" y="860"/>
                  <a:pt x="2374" y="854"/>
                </a:cubicBezTo>
                <a:cubicBezTo>
                  <a:pt x="2370" y="850"/>
                  <a:pt x="2368" y="838"/>
                  <a:pt x="2363" y="840"/>
                </a:cubicBezTo>
                <a:cubicBezTo>
                  <a:pt x="2375" y="867"/>
                  <a:pt x="2383" y="892"/>
                  <a:pt x="2395" y="919"/>
                </a:cubicBezTo>
                <a:cubicBezTo>
                  <a:pt x="2393" y="923"/>
                  <a:pt x="2396" y="928"/>
                  <a:pt x="2397" y="933"/>
                </a:cubicBezTo>
                <a:cubicBezTo>
                  <a:pt x="2396" y="937"/>
                  <a:pt x="2399" y="942"/>
                  <a:pt x="2398" y="946"/>
                </a:cubicBezTo>
                <a:cubicBezTo>
                  <a:pt x="2406" y="957"/>
                  <a:pt x="2400" y="965"/>
                  <a:pt x="2409" y="976"/>
                </a:cubicBezTo>
                <a:cubicBezTo>
                  <a:pt x="2403" y="984"/>
                  <a:pt x="2413" y="997"/>
                  <a:pt x="2408" y="1006"/>
                </a:cubicBezTo>
                <a:cubicBezTo>
                  <a:pt x="2413" y="1017"/>
                  <a:pt x="2406" y="1025"/>
                  <a:pt x="2411" y="1037"/>
                </a:cubicBezTo>
                <a:cubicBezTo>
                  <a:pt x="2410" y="1042"/>
                  <a:pt x="2407" y="1046"/>
                  <a:pt x="2410" y="1052"/>
                </a:cubicBezTo>
                <a:cubicBezTo>
                  <a:pt x="2408" y="1056"/>
                  <a:pt x="2407" y="1061"/>
                  <a:pt x="2406" y="1066"/>
                </a:cubicBezTo>
                <a:cubicBezTo>
                  <a:pt x="2411" y="1072"/>
                  <a:pt x="2402" y="1075"/>
                  <a:pt x="2409" y="1082"/>
                </a:cubicBezTo>
                <a:cubicBezTo>
                  <a:pt x="2406" y="1086"/>
                  <a:pt x="2405" y="1091"/>
                  <a:pt x="2405" y="1096"/>
                </a:cubicBezTo>
                <a:cubicBezTo>
                  <a:pt x="2400" y="1099"/>
                  <a:pt x="2410" y="1107"/>
                  <a:pt x="2401" y="1110"/>
                </a:cubicBezTo>
                <a:cubicBezTo>
                  <a:pt x="2402" y="1115"/>
                  <a:pt x="2400" y="1120"/>
                  <a:pt x="2401" y="1125"/>
                </a:cubicBezTo>
                <a:cubicBezTo>
                  <a:pt x="2403" y="1130"/>
                  <a:pt x="2395" y="1133"/>
                  <a:pt x="2400" y="1140"/>
                </a:cubicBezTo>
                <a:cubicBezTo>
                  <a:pt x="2397" y="1141"/>
                  <a:pt x="2395" y="1143"/>
                  <a:pt x="2398" y="1147"/>
                </a:cubicBezTo>
                <a:cubicBezTo>
                  <a:pt x="2400" y="1150"/>
                  <a:pt x="2395" y="1151"/>
                  <a:pt x="2396" y="1154"/>
                </a:cubicBezTo>
                <a:cubicBezTo>
                  <a:pt x="2391" y="1173"/>
                  <a:pt x="2394" y="1194"/>
                  <a:pt x="2385" y="1213"/>
                </a:cubicBezTo>
                <a:cubicBezTo>
                  <a:pt x="2390" y="1224"/>
                  <a:pt x="2383" y="1232"/>
                  <a:pt x="2387" y="1244"/>
                </a:cubicBezTo>
                <a:cubicBezTo>
                  <a:pt x="2381" y="1251"/>
                  <a:pt x="2384" y="1260"/>
                  <a:pt x="2380" y="1268"/>
                </a:cubicBezTo>
                <a:cubicBezTo>
                  <a:pt x="2384" y="1274"/>
                  <a:pt x="2381" y="1277"/>
                  <a:pt x="2379" y="1281"/>
                </a:cubicBezTo>
                <a:cubicBezTo>
                  <a:pt x="2385" y="1287"/>
                  <a:pt x="2379" y="1290"/>
                  <a:pt x="2380" y="1295"/>
                </a:cubicBezTo>
                <a:cubicBezTo>
                  <a:pt x="2382" y="1299"/>
                  <a:pt x="2373" y="1301"/>
                  <a:pt x="2379" y="1307"/>
                </a:cubicBezTo>
                <a:cubicBezTo>
                  <a:pt x="2378" y="1312"/>
                  <a:pt x="2379" y="1316"/>
                  <a:pt x="2377" y="1320"/>
                </a:cubicBezTo>
                <a:cubicBezTo>
                  <a:pt x="2374" y="1328"/>
                  <a:pt x="2378" y="1338"/>
                  <a:pt x="2373" y="1345"/>
                </a:cubicBezTo>
                <a:cubicBezTo>
                  <a:pt x="2377" y="1355"/>
                  <a:pt x="2371" y="1363"/>
                  <a:pt x="2373" y="1372"/>
                </a:cubicBezTo>
                <a:cubicBezTo>
                  <a:pt x="2368" y="1379"/>
                  <a:pt x="2373" y="1389"/>
                  <a:pt x="2370" y="1397"/>
                </a:cubicBezTo>
                <a:cubicBezTo>
                  <a:pt x="2373" y="1403"/>
                  <a:pt x="2370" y="1406"/>
                  <a:pt x="2372" y="1411"/>
                </a:cubicBezTo>
                <a:cubicBezTo>
                  <a:pt x="2365" y="1414"/>
                  <a:pt x="2374" y="1421"/>
                  <a:pt x="2370" y="1424"/>
                </a:cubicBezTo>
                <a:cubicBezTo>
                  <a:pt x="2372" y="1434"/>
                  <a:pt x="2373" y="1444"/>
                  <a:pt x="2371" y="1453"/>
                </a:cubicBezTo>
                <a:cubicBezTo>
                  <a:pt x="2377" y="1460"/>
                  <a:pt x="2373" y="1464"/>
                  <a:pt x="2379" y="1472"/>
                </a:cubicBezTo>
                <a:cubicBezTo>
                  <a:pt x="2373" y="1476"/>
                  <a:pt x="2383" y="1484"/>
                  <a:pt x="2380" y="1489"/>
                </a:cubicBezTo>
                <a:cubicBezTo>
                  <a:pt x="2384" y="1496"/>
                  <a:pt x="2386" y="1502"/>
                  <a:pt x="2384" y="1507"/>
                </a:cubicBezTo>
                <a:cubicBezTo>
                  <a:pt x="2386" y="1514"/>
                  <a:pt x="2390" y="1520"/>
                  <a:pt x="2388" y="1525"/>
                </a:cubicBezTo>
                <a:cubicBezTo>
                  <a:pt x="2385" y="1516"/>
                  <a:pt x="2378" y="1520"/>
                  <a:pt x="2374" y="1516"/>
                </a:cubicBezTo>
                <a:cubicBezTo>
                  <a:pt x="2369" y="1511"/>
                  <a:pt x="2363" y="1510"/>
                  <a:pt x="2358" y="1504"/>
                </a:cubicBezTo>
                <a:cubicBezTo>
                  <a:pt x="2352" y="1492"/>
                  <a:pt x="2352" y="1482"/>
                  <a:pt x="2345" y="1470"/>
                </a:cubicBezTo>
                <a:cubicBezTo>
                  <a:pt x="2349" y="1463"/>
                  <a:pt x="2343" y="1454"/>
                  <a:pt x="2344" y="1447"/>
                </a:cubicBezTo>
                <a:cubicBezTo>
                  <a:pt x="2347" y="1440"/>
                  <a:pt x="2341" y="1431"/>
                  <a:pt x="2340" y="1423"/>
                </a:cubicBezTo>
                <a:cubicBezTo>
                  <a:pt x="2343" y="1417"/>
                  <a:pt x="2340" y="1409"/>
                  <a:pt x="2340" y="1402"/>
                </a:cubicBezTo>
                <a:cubicBezTo>
                  <a:pt x="2343" y="1396"/>
                  <a:pt x="2334" y="1386"/>
                  <a:pt x="2340" y="1381"/>
                </a:cubicBezTo>
                <a:cubicBezTo>
                  <a:pt x="2339" y="1374"/>
                  <a:pt x="2337" y="1367"/>
                  <a:pt x="2341" y="1361"/>
                </a:cubicBezTo>
                <a:cubicBezTo>
                  <a:pt x="2338" y="1356"/>
                  <a:pt x="2345" y="1354"/>
                  <a:pt x="2340" y="1349"/>
                </a:cubicBezTo>
                <a:cubicBezTo>
                  <a:pt x="2341" y="1346"/>
                  <a:pt x="2342" y="1342"/>
                  <a:pt x="2343" y="1339"/>
                </a:cubicBezTo>
                <a:cubicBezTo>
                  <a:pt x="2344" y="1311"/>
                  <a:pt x="2354" y="1285"/>
                  <a:pt x="2350" y="1256"/>
                </a:cubicBezTo>
                <a:cubicBezTo>
                  <a:pt x="2356" y="1248"/>
                  <a:pt x="2354" y="1238"/>
                  <a:pt x="2359" y="1230"/>
                </a:cubicBezTo>
                <a:cubicBezTo>
                  <a:pt x="2359" y="1220"/>
                  <a:pt x="2359" y="1211"/>
                  <a:pt x="2361" y="1202"/>
                </a:cubicBezTo>
                <a:cubicBezTo>
                  <a:pt x="2364" y="1193"/>
                  <a:pt x="2367" y="1185"/>
                  <a:pt x="2367" y="1176"/>
                </a:cubicBezTo>
                <a:cubicBezTo>
                  <a:pt x="2370" y="1167"/>
                  <a:pt x="2367" y="1157"/>
                  <a:pt x="2373" y="1149"/>
                </a:cubicBezTo>
                <a:cubicBezTo>
                  <a:pt x="2371" y="1144"/>
                  <a:pt x="2376" y="1141"/>
                  <a:pt x="2375" y="1136"/>
                </a:cubicBezTo>
                <a:cubicBezTo>
                  <a:pt x="2373" y="1133"/>
                  <a:pt x="2377" y="1132"/>
                  <a:pt x="2377" y="1129"/>
                </a:cubicBezTo>
                <a:cubicBezTo>
                  <a:pt x="2376" y="1126"/>
                  <a:pt x="2377" y="1124"/>
                  <a:pt x="2379" y="1122"/>
                </a:cubicBezTo>
                <a:cubicBezTo>
                  <a:pt x="2378" y="1120"/>
                  <a:pt x="2376" y="1118"/>
                  <a:pt x="2378" y="1116"/>
                </a:cubicBezTo>
                <a:cubicBezTo>
                  <a:pt x="2381" y="1115"/>
                  <a:pt x="2378" y="1111"/>
                  <a:pt x="2380" y="1109"/>
                </a:cubicBezTo>
                <a:cubicBezTo>
                  <a:pt x="2379" y="1104"/>
                  <a:pt x="2380" y="1099"/>
                  <a:pt x="2384" y="1095"/>
                </a:cubicBezTo>
                <a:cubicBezTo>
                  <a:pt x="2377" y="1084"/>
                  <a:pt x="2390" y="1078"/>
                  <a:pt x="2383" y="1067"/>
                </a:cubicBezTo>
                <a:cubicBezTo>
                  <a:pt x="2390" y="1059"/>
                  <a:pt x="2383" y="1046"/>
                  <a:pt x="2391" y="1039"/>
                </a:cubicBezTo>
                <a:cubicBezTo>
                  <a:pt x="2388" y="1033"/>
                  <a:pt x="2385" y="1028"/>
                  <a:pt x="2389" y="1025"/>
                </a:cubicBezTo>
                <a:cubicBezTo>
                  <a:pt x="2386" y="1019"/>
                  <a:pt x="2389" y="1015"/>
                  <a:pt x="2390" y="1010"/>
                </a:cubicBezTo>
                <a:cubicBezTo>
                  <a:pt x="2385" y="999"/>
                  <a:pt x="2392" y="992"/>
                  <a:pt x="2389" y="981"/>
                </a:cubicBezTo>
                <a:cubicBezTo>
                  <a:pt x="2390" y="972"/>
                  <a:pt x="2390" y="963"/>
                  <a:pt x="2387" y="953"/>
                </a:cubicBezTo>
                <a:cubicBezTo>
                  <a:pt x="2390" y="948"/>
                  <a:pt x="2384" y="942"/>
                  <a:pt x="2384" y="937"/>
                </a:cubicBezTo>
                <a:cubicBezTo>
                  <a:pt x="2388" y="933"/>
                  <a:pt x="2380" y="925"/>
                  <a:pt x="2385" y="922"/>
                </a:cubicBezTo>
                <a:cubicBezTo>
                  <a:pt x="2380" y="910"/>
                  <a:pt x="2379" y="911"/>
                  <a:pt x="2376" y="900"/>
                </a:cubicBezTo>
                <a:cubicBezTo>
                  <a:pt x="2378" y="897"/>
                  <a:pt x="2377" y="893"/>
                  <a:pt x="2375" y="889"/>
                </a:cubicBezTo>
                <a:cubicBezTo>
                  <a:pt x="2372" y="886"/>
                  <a:pt x="2377" y="876"/>
                  <a:pt x="2369" y="878"/>
                </a:cubicBezTo>
                <a:cubicBezTo>
                  <a:pt x="2373" y="891"/>
                  <a:pt x="2372" y="904"/>
                  <a:pt x="2377" y="918"/>
                </a:cubicBezTo>
                <a:cubicBezTo>
                  <a:pt x="2383" y="926"/>
                  <a:pt x="2374" y="929"/>
                  <a:pt x="2382" y="938"/>
                </a:cubicBezTo>
                <a:cubicBezTo>
                  <a:pt x="2378" y="944"/>
                  <a:pt x="2380" y="951"/>
                  <a:pt x="2382" y="959"/>
                </a:cubicBezTo>
                <a:cubicBezTo>
                  <a:pt x="2384" y="965"/>
                  <a:pt x="2380" y="971"/>
                  <a:pt x="2380" y="977"/>
                </a:cubicBezTo>
                <a:cubicBezTo>
                  <a:pt x="2379" y="983"/>
                  <a:pt x="2383" y="991"/>
                  <a:pt x="2379" y="996"/>
                </a:cubicBezTo>
                <a:cubicBezTo>
                  <a:pt x="2381" y="1009"/>
                  <a:pt x="2382" y="1023"/>
                  <a:pt x="2377" y="1035"/>
                </a:cubicBezTo>
                <a:cubicBezTo>
                  <a:pt x="2377" y="1048"/>
                  <a:pt x="2377" y="1060"/>
                  <a:pt x="2374" y="1072"/>
                </a:cubicBezTo>
                <a:cubicBezTo>
                  <a:pt x="2375" y="1075"/>
                  <a:pt x="2374" y="1078"/>
                  <a:pt x="2370" y="1080"/>
                </a:cubicBezTo>
                <a:cubicBezTo>
                  <a:pt x="2372" y="1084"/>
                  <a:pt x="2373" y="1087"/>
                  <a:pt x="2373" y="1090"/>
                </a:cubicBezTo>
                <a:cubicBezTo>
                  <a:pt x="2374" y="1098"/>
                  <a:pt x="2366" y="1102"/>
                  <a:pt x="2369" y="1110"/>
                </a:cubicBezTo>
                <a:cubicBezTo>
                  <a:pt x="2364" y="1121"/>
                  <a:pt x="2367" y="1134"/>
                  <a:pt x="2362" y="1146"/>
                </a:cubicBezTo>
                <a:cubicBezTo>
                  <a:pt x="2357" y="1158"/>
                  <a:pt x="2362" y="1172"/>
                  <a:pt x="2354" y="1183"/>
                </a:cubicBezTo>
                <a:cubicBezTo>
                  <a:pt x="2354" y="1196"/>
                  <a:pt x="2351" y="1207"/>
                  <a:pt x="2347" y="1219"/>
                </a:cubicBezTo>
                <a:cubicBezTo>
                  <a:pt x="2347" y="1232"/>
                  <a:pt x="2347" y="1245"/>
                  <a:pt x="2342" y="1257"/>
                </a:cubicBezTo>
                <a:cubicBezTo>
                  <a:pt x="2343" y="1261"/>
                  <a:pt x="2340" y="1263"/>
                  <a:pt x="2341" y="1266"/>
                </a:cubicBezTo>
                <a:cubicBezTo>
                  <a:pt x="2338" y="1268"/>
                  <a:pt x="2343" y="1273"/>
                  <a:pt x="2340" y="1276"/>
                </a:cubicBezTo>
                <a:cubicBezTo>
                  <a:pt x="2338" y="1281"/>
                  <a:pt x="2337" y="1287"/>
                  <a:pt x="2339" y="1294"/>
                </a:cubicBezTo>
                <a:cubicBezTo>
                  <a:pt x="2335" y="1299"/>
                  <a:pt x="2335" y="1305"/>
                  <a:pt x="2337" y="1313"/>
                </a:cubicBezTo>
                <a:cubicBezTo>
                  <a:pt x="2333" y="1318"/>
                  <a:pt x="2333" y="1325"/>
                  <a:pt x="2334" y="1332"/>
                </a:cubicBezTo>
                <a:cubicBezTo>
                  <a:pt x="2331" y="1335"/>
                  <a:pt x="2334" y="1339"/>
                  <a:pt x="2333" y="1342"/>
                </a:cubicBezTo>
                <a:cubicBezTo>
                  <a:pt x="2331" y="1344"/>
                  <a:pt x="2330" y="1347"/>
                  <a:pt x="2332" y="1351"/>
                </a:cubicBezTo>
                <a:cubicBezTo>
                  <a:pt x="2330" y="1356"/>
                  <a:pt x="2325" y="1361"/>
                  <a:pt x="2331" y="1369"/>
                </a:cubicBezTo>
                <a:cubicBezTo>
                  <a:pt x="2329" y="1375"/>
                  <a:pt x="2329" y="1381"/>
                  <a:pt x="2329" y="1388"/>
                </a:cubicBezTo>
                <a:cubicBezTo>
                  <a:pt x="2325" y="1393"/>
                  <a:pt x="2331" y="1402"/>
                  <a:pt x="2329" y="1408"/>
                </a:cubicBezTo>
                <a:cubicBezTo>
                  <a:pt x="2335" y="1423"/>
                  <a:pt x="2330" y="1435"/>
                  <a:pt x="2334" y="1450"/>
                </a:cubicBezTo>
                <a:cubicBezTo>
                  <a:pt x="2331" y="1455"/>
                  <a:pt x="2335" y="1462"/>
                  <a:pt x="2336" y="1469"/>
                </a:cubicBezTo>
                <a:cubicBezTo>
                  <a:pt x="2332" y="1475"/>
                  <a:pt x="2342" y="1485"/>
                  <a:pt x="2340" y="1491"/>
                </a:cubicBezTo>
                <a:cubicBezTo>
                  <a:pt x="2336" y="1491"/>
                  <a:pt x="2334" y="1482"/>
                  <a:pt x="2330" y="1484"/>
                </a:cubicBezTo>
                <a:cubicBezTo>
                  <a:pt x="2330" y="1479"/>
                  <a:pt x="2319" y="1480"/>
                  <a:pt x="2325" y="1475"/>
                </a:cubicBezTo>
                <a:cubicBezTo>
                  <a:pt x="2324" y="1471"/>
                  <a:pt x="2325" y="1468"/>
                  <a:pt x="2325" y="1464"/>
                </a:cubicBezTo>
                <a:cubicBezTo>
                  <a:pt x="2322" y="1459"/>
                  <a:pt x="2317" y="1464"/>
                  <a:pt x="2315" y="1457"/>
                </a:cubicBezTo>
                <a:cubicBezTo>
                  <a:pt x="2319" y="1453"/>
                  <a:pt x="2313" y="1445"/>
                  <a:pt x="2314" y="1440"/>
                </a:cubicBezTo>
                <a:cubicBezTo>
                  <a:pt x="2312" y="1433"/>
                  <a:pt x="2315" y="1428"/>
                  <a:pt x="2312" y="1421"/>
                </a:cubicBezTo>
                <a:cubicBezTo>
                  <a:pt x="2316" y="1410"/>
                  <a:pt x="2312" y="1397"/>
                  <a:pt x="2317" y="1386"/>
                </a:cubicBezTo>
                <a:cubicBezTo>
                  <a:pt x="2311" y="1379"/>
                  <a:pt x="2315" y="1374"/>
                  <a:pt x="2316" y="1369"/>
                </a:cubicBezTo>
                <a:cubicBezTo>
                  <a:pt x="2315" y="1365"/>
                  <a:pt x="2317" y="1363"/>
                  <a:pt x="2313" y="1358"/>
                </a:cubicBezTo>
                <a:cubicBezTo>
                  <a:pt x="2318" y="1357"/>
                  <a:pt x="2316" y="1353"/>
                  <a:pt x="2317" y="1350"/>
                </a:cubicBezTo>
                <a:cubicBezTo>
                  <a:pt x="2317" y="1338"/>
                  <a:pt x="2318" y="1325"/>
                  <a:pt x="2320" y="1313"/>
                </a:cubicBezTo>
                <a:cubicBezTo>
                  <a:pt x="2324" y="1309"/>
                  <a:pt x="2317" y="1301"/>
                  <a:pt x="2323" y="1297"/>
                </a:cubicBezTo>
                <a:cubicBezTo>
                  <a:pt x="2323" y="1291"/>
                  <a:pt x="2324" y="1285"/>
                  <a:pt x="2324" y="1279"/>
                </a:cubicBezTo>
                <a:cubicBezTo>
                  <a:pt x="2327" y="1276"/>
                  <a:pt x="2324" y="1272"/>
                  <a:pt x="2325" y="1269"/>
                </a:cubicBezTo>
                <a:cubicBezTo>
                  <a:pt x="2328" y="1267"/>
                  <a:pt x="2328" y="1264"/>
                  <a:pt x="2326" y="1260"/>
                </a:cubicBezTo>
                <a:cubicBezTo>
                  <a:pt x="2334" y="1256"/>
                  <a:pt x="2329" y="1248"/>
                  <a:pt x="2331" y="1243"/>
                </a:cubicBezTo>
                <a:cubicBezTo>
                  <a:pt x="2337" y="1233"/>
                  <a:pt x="2336" y="1220"/>
                  <a:pt x="2339" y="1209"/>
                </a:cubicBezTo>
                <a:cubicBezTo>
                  <a:pt x="2342" y="1197"/>
                  <a:pt x="2339" y="1184"/>
                  <a:pt x="2349" y="1174"/>
                </a:cubicBezTo>
                <a:cubicBezTo>
                  <a:pt x="2347" y="1171"/>
                  <a:pt x="2347" y="1169"/>
                  <a:pt x="2347" y="1166"/>
                </a:cubicBezTo>
                <a:cubicBezTo>
                  <a:pt x="2345" y="1162"/>
                  <a:pt x="2352" y="1161"/>
                  <a:pt x="2348" y="1157"/>
                </a:cubicBezTo>
                <a:cubicBezTo>
                  <a:pt x="2350" y="1151"/>
                  <a:pt x="2350" y="1145"/>
                  <a:pt x="2349" y="1138"/>
                </a:cubicBezTo>
                <a:cubicBezTo>
                  <a:pt x="2356" y="1134"/>
                  <a:pt x="2348" y="1127"/>
                  <a:pt x="2356" y="1123"/>
                </a:cubicBezTo>
                <a:cubicBezTo>
                  <a:pt x="2353" y="1116"/>
                  <a:pt x="2353" y="1110"/>
                  <a:pt x="2357" y="1105"/>
                </a:cubicBezTo>
                <a:cubicBezTo>
                  <a:pt x="2359" y="1100"/>
                  <a:pt x="2354" y="1092"/>
                  <a:pt x="2360" y="1088"/>
                </a:cubicBezTo>
                <a:cubicBezTo>
                  <a:pt x="2358" y="1085"/>
                  <a:pt x="2358" y="1082"/>
                  <a:pt x="2361" y="1079"/>
                </a:cubicBezTo>
                <a:cubicBezTo>
                  <a:pt x="2360" y="1076"/>
                  <a:pt x="2360" y="1073"/>
                  <a:pt x="2361" y="1070"/>
                </a:cubicBezTo>
                <a:cubicBezTo>
                  <a:pt x="2362" y="1057"/>
                  <a:pt x="2366" y="1046"/>
                  <a:pt x="2364" y="1033"/>
                </a:cubicBezTo>
                <a:cubicBezTo>
                  <a:pt x="2369" y="1010"/>
                  <a:pt x="2369" y="985"/>
                  <a:pt x="2368" y="960"/>
                </a:cubicBezTo>
                <a:cubicBezTo>
                  <a:pt x="2368" y="955"/>
                  <a:pt x="2368" y="949"/>
                  <a:pt x="2367" y="943"/>
                </a:cubicBezTo>
                <a:cubicBezTo>
                  <a:pt x="2368" y="937"/>
                  <a:pt x="2363" y="929"/>
                  <a:pt x="2365" y="924"/>
                </a:cubicBezTo>
                <a:cubicBezTo>
                  <a:pt x="2366" y="918"/>
                  <a:pt x="2364" y="911"/>
                  <a:pt x="2363" y="904"/>
                </a:cubicBezTo>
                <a:cubicBezTo>
                  <a:pt x="2362" y="901"/>
                  <a:pt x="2364" y="898"/>
                  <a:pt x="2361" y="894"/>
                </a:cubicBezTo>
                <a:cubicBezTo>
                  <a:pt x="2359" y="891"/>
                  <a:pt x="2362" y="887"/>
                  <a:pt x="2357" y="887"/>
                </a:cubicBezTo>
                <a:cubicBezTo>
                  <a:pt x="2363" y="901"/>
                  <a:pt x="2355" y="911"/>
                  <a:pt x="2363" y="925"/>
                </a:cubicBezTo>
                <a:cubicBezTo>
                  <a:pt x="2358" y="936"/>
                  <a:pt x="2364" y="949"/>
                  <a:pt x="2362" y="961"/>
                </a:cubicBezTo>
                <a:cubicBezTo>
                  <a:pt x="2360" y="972"/>
                  <a:pt x="2364" y="985"/>
                  <a:pt x="2362" y="996"/>
                </a:cubicBezTo>
                <a:cubicBezTo>
                  <a:pt x="2359" y="1008"/>
                  <a:pt x="2358" y="1021"/>
                  <a:pt x="2359" y="1033"/>
                </a:cubicBezTo>
                <a:cubicBezTo>
                  <a:pt x="2354" y="1038"/>
                  <a:pt x="2357" y="1044"/>
                  <a:pt x="2352" y="1049"/>
                </a:cubicBezTo>
                <a:cubicBezTo>
                  <a:pt x="2353" y="1052"/>
                  <a:pt x="2352" y="1055"/>
                  <a:pt x="2355" y="1059"/>
                </a:cubicBezTo>
                <a:cubicBezTo>
                  <a:pt x="2350" y="1061"/>
                  <a:pt x="2352" y="1064"/>
                  <a:pt x="2351" y="1067"/>
                </a:cubicBezTo>
                <a:cubicBezTo>
                  <a:pt x="2355" y="1074"/>
                  <a:pt x="2344" y="1078"/>
                  <a:pt x="2349" y="1085"/>
                </a:cubicBezTo>
                <a:cubicBezTo>
                  <a:pt x="2346" y="1091"/>
                  <a:pt x="2346" y="1097"/>
                  <a:pt x="2348" y="1104"/>
                </a:cubicBezTo>
                <a:cubicBezTo>
                  <a:pt x="2342" y="1114"/>
                  <a:pt x="2344" y="1127"/>
                  <a:pt x="2340" y="1138"/>
                </a:cubicBezTo>
                <a:cubicBezTo>
                  <a:pt x="2344" y="1145"/>
                  <a:pt x="2336" y="1149"/>
                  <a:pt x="2339" y="1156"/>
                </a:cubicBezTo>
                <a:cubicBezTo>
                  <a:pt x="2337" y="1162"/>
                  <a:pt x="2337" y="1168"/>
                  <a:pt x="2337" y="1175"/>
                </a:cubicBezTo>
                <a:cubicBezTo>
                  <a:pt x="2335" y="1176"/>
                  <a:pt x="2332" y="1178"/>
                  <a:pt x="2335" y="1182"/>
                </a:cubicBezTo>
                <a:cubicBezTo>
                  <a:pt x="2333" y="1183"/>
                  <a:pt x="2330" y="1185"/>
                  <a:pt x="2333" y="1189"/>
                </a:cubicBezTo>
                <a:cubicBezTo>
                  <a:pt x="2329" y="1193"/>
                  <a:pt x="2331" y="1199"/>
                  <a:pt x="2327" y="1204"/>
                </a:cubicBezTo>
                <a:cubicBezTo>
                  <a:pt x="2330" y="1210"/>
                  <a:pt x="2326" y="1215"/>
                  <a:pt x="2324" y="1220"/>
                </a:cubicBezTo>
                <a:cubicBezTo>
                  <a:pt x="2326" y="1226"/>
                  <a:pt x="2329" y="1233"/>
                  <a:pt x="2321" y="1236"/>
                </a:cubicBezTo>
                <a:cubicBezTo>
                  <a:pt x="2321" y="1241"/>
                  <a:pt x="2325" y="1247"/>
                  <a:pt x="2317" y="1250"/>
                </a:cubicBezTo>
                <a:cubicBezTo>
                  <a:pt x="2321" y="1257"/>
                  <a:pt x="2317" y="1261"/>
                  <a:pt x="2315" y="1266"/>
                </a:cubicBezTo>
                <a:cubicBezTo>
                  <a:pt x="2315" y="1278"/>
                  <a:pt x="2313" y="1289"/>
                  <a:pt x="2309" y="1299"/>
                </a:cubicBezTo>
                <a:cubicBezTo>
                  <a:pt x="2311" y="1304"/>
                  <a:pt x="2312" y="1310"/>
                  <a:pt x="2309" y="1314"/>
                </a:cubicBezTo>
                <a:cubicBezTo>
                  <a:pt x="2307" y="1319"/>
                  <a:pt x="2313" y="1326"/>
                  <a:pt x="2306" y="1330"/>
                </a:cubicBezTo>
                <a:cubicBezTo>
                  <a:pt x="2310" y="1337"/>
                  <a:pt x="2304" y="1341"/>
                  <a:pt x="2307" y="1347"/>
                </a:cubicBezTo>
                <a:cubicBezTo>
                  <a:pt x="2301" y="1351"/>
                  <a:pt x="2308" y="1359"/>
                  <a:pt x="2304" y="1363"/>
                </a:cubicBezTo>
                <a:cubicBezTo>
                  <a:pt x="2305" y="1369"/>
                  <a:pt x="2301" y="1374"/>
                  <a:pt x="2305" y="1381"/>
                </a:cubicBezTo>
                <a:cubicBezTo>
                  <a:pt x="2298" y="1384"/>
                  <a:pt x="2309" y="1393"/>
                  <a:pt x="2302" y="1397"/>
                </a:cubicBezTo>
                <a:cubicBezTo>
                  <a:pt x="2304" y="1403"/>
                  <a:pt x="2305" y="1409"/>
                  <a:pt x="2303" y="1414"/>
                </a:cubicBezTo>
                <a:cubicBezTo>
                  <a:pt x="2304" y="1417"/>
                  <a:pt x="2305" y="1420"/>
                  <a:pt x="2301" y="1421"/>
                </a:cubicBezTo>
                <a:cubicBezTo>
                  <a:pt x="2303" y="1425"/>
                  <a:pt x="2302" y="1428"/>
                  <a:pt x="2300" y="1430"/>
                </a:cubicBezTo>
                <a:cubicBezTo>
                  <a:pt x="2303" y="1436"/>
                  <a:pt x="2305" y="1442"/>
                  <a:pt x="2303" y="1446"/>
                </a:cubicBezTo>
                <a:cubicBezTo>
                  <a:pt x="2305" y="1449"/>
                  <a:pt x="2305" y="1452"/>
                  <a:pt x="2305" y="1454"/>
                </a:cubicBezTo>
                <a:cubicBezTo>
                  <a:pt x="2302" y="1455"/>
                  <a:pt x="2303" y="1459"/>
                  <a:pt x="2300" y="1457"/>
                </a:cubicBezTo>
                <a:cubicBezTo>
                  <a:pt x="2290" y="1452"/>
                  <a:pt x="2293" y="1438"/>
                  <a:pt x="2284" y="1428"/>
                </a:cubicBezTo>
                <a:cubicBezTo>
                  <a:pt x="2287" y="1410"/>
                  <a:pt x="2277" y="1389"/>
                  <a:pt x="2283" y="1372"/>
                </a:cubicBezTo>
                <a:cubicBezTo>
                  <a:pt x="2279" y="1367"/>
                  <a:pt x="2282" y="1364"/>
                  <a:pt x="2284" y="1360"/>
                </a:cubicBezTo>
                <a:cubicBezTo>
                  <a:pt x="2281" y="1354"/>
                  <a:pt x="2284" y="1350"/>
                  <a:pt x="2285" y="1345"/>
                </a:cubicBezTo>
                <a:cubicBezTo>
                  <a:pt x="2281" y="1339"/>
                  <a:pt x="2284" y="1336"/>
                  <a:pt x="2287" y="1332"/>
                </a:cubicBezTo>
                <a:cubicBezTo>
                  <a:pt x="2284" y="1326"/>
                  <a:pt x="2286" y="1322"/>
                  <a:pt x="2287" y="1317"/>
                </a:cubicBezTo>
                <a:cubicBezTo>
                  <a:pt x="2285" y="1307"/>
                  <a:pt x="2286" y="1298"/>
                  <a:pt x="2289" y="1289"/>
                </a:cubicBezTo>
                <a:cubicBezTo>
                  <a:pt x="2288" y="1280"/>
                  <a:pt x="2291" y="1271"/>
                  <a:pt x="2292" y="1262"/>
                </a:cubicBezTo>
                <a:cubicBezTo>
                  <a:pt x="2290" y="1257"/>
                  <a:pt x="2295" y="1254"/>
                  <a:pt x="2293" y="1249"/>
                </a:cubicBezTo>
                <a:cubicBezTo>
                  <a:pt x="2298" y="1245"/>
                  <a:pt x="2294" y="1239"/>
                  <a:pt x="2297" y="1235"/>
                </a:cubicBezTo>
                <a:cubicBezTo>
                  <a:pt x="2298" y="1231"/>
                  <a:pt x="2295" y="1225"/>
                  <a:pt x="2299" y="1222"/>
                </a:cubicBezTo>
                <a:cubicBezTo>
                  <a:pt x="2301" y="1218"/>
                  <a:pt x="2298" y="1212"/>
                  <a:pt x="2300" y="1207"/>
                </a:cubicBezTo>
                <a:cubicBezTo>
                  <a:pt x="2301" y="1201"/>
                  <a:pt x="2307" y="1197"/>
                  <a:pt x="2304" y="1190"/>
                </a:cubicBezTo>
                <a:cubicBezTo>
                  <a:pt x="2310" y="1185"/>
                  <a:pt x="2309" y="1179"/>
                  <a:pt x="2313" y="1173"/>
                </a:cubicBezTo>
                <a:cubicBezTo>
                  <a:pt x="2316" y="1166"/>
                  <a:pt x="2309" y="1156"/>
                  <a:pt x="2318" y="1150"/>
                </a:cubicBezTo>
                <a:cubicBezTo>
                  <a:pt x="2314" y="1141"/>
                  <a:pt x="2323" y="1135"/>
                  <a:pt x="2319" y="1126"/>
                </a:cubicBezTo>
                <a:cubicBezTo>
                  <a:pt x="2326" y="1124"/>
                  <a:pt x="2321" y="1119"/>
                  <a:pt x="2322" y="1115"/>
                </a:cubicBezTo>
                <a:cubicBezTo>
                  <a:pt x="2324" y="1112"/>
                  <a:pt x="2327" y="1108"/>
                  <a:pt x="2324" y="1103"/>
                </a:cubicBezTo>
                <a:cubicBezTo>
                  <a:pt x="2326" y="1100"/>
                  <a:pt x="2327" y="1096"/>
                  <a:pt x="2327" y="1092"/>
                </a:cubicBezTo>
                <a:cubicBezTo>
                  <a:pt x="2335" y="1090"/>
                  <a:pt x="2326" y="1083"/>
                  <a:pt x="2332" y="1080"/>
                </a:cubicBezTo>
                <a:cubicBezTo>
                  <a:pt x="2331" y="1077"/>
                  <a:pt x="2332" y="1073"/>
                  <a:pt x="2335" y="1070"/>
                </a:cubicBezTo>
                <a:cubicBezTo>
                  <a:pt x="2337" y="1066"/>
                  <a:pt x="2336" y="1062"/>
                  <a:pt x="2337" y="1057"/>
                </a:cubicBezTo>
                <a:cubicBezTo>
                  <a:pt x="2340" y="1050"/>
                  <a:pt x="2340" y="1042"/>
                  <a:pt x="2341" y="1034"/>
                </a:cubicBezTo>
                <a:cubicBezTo>
                  <a:pt x="2341" y="1017"/>
                  <a:pt x="2347" y="1002"/>
                  <a:pt x="2346" y="984"/>
                </a:cubicBezTo>
                <a:cubicBezTo>
                  <a:pt x="2348" y="977"/>
                  <a:pt x="2352" y="970"/>
                  <a:pt x="2347" y="960"/>
                </a:cubicBezTo>
                <a:cubicBezTo>
                  <a:pt x="2350" y="953"/>
                  <a:pt x="2351" y="945"/>
                  <a:pt x="2349" y="936"/>
                </a:cubicBezTo>
                <a:cubicBezTo>
                  <a:pt x="2352" y="933"/>
                  <a:pt x="2352" y="929"/>
                  <a:pt x="2348" y="924"/>
                </a:cubicBezTo>
                <a:cubicBezTo>
                  <a:pt x="2349" y="920"/>
                  <a:pt x="2348" y="916"/>
                  <a:pt x="2350" y="912"/>
                </a:cubicBezTo>
                <a:cubicBezTo>
                  <a:pt x="2349" y="903"/>
                  <a:pt x="2344" y="892"/>
                  <a:pt x="2346" y="884"/>
                </a:cubicBezTo>
                <a:cubicBezTo>
                  <a:pt x="2347" y="876"/>
                  <a:pt x="2337" y="865"/>
                  <a:pt x="2344" y="859"/>
                </a:cubicBezTo>
                <a:cubicBezTo>
                  <a:pt x="2340" y="850"/>
                  <a:pt x="2338" y="841"/>
                  <a:pt x="2338" y="833"/>
                </a:cubicBezTo>
                <a:cubicBezTo>
                  <a:pt x="2332" y="814"/>
                  <a:pt x="2327" y="796"/>
                  <a:pt x="2322" y="777"/>
                </a:cubicBezTo>
                <a:cubicBezTo>
                  <a:pt x="2313" y="780"/>
                  <a:pt x="2325" y="788"/>
                  <a:pt x="2322" y="792"/>
                </a:cubicBezTo>
                <a:cubicBezTo>
                  <a:pt x="2326" y="799"/>
                  <a:pt x="2323" y="804"/>
                  <a:pt x="2329" y="811"/>
                </a:cubicBezTo>
                <a:cubicBezTo>
                  <a:pt x="2326" y="816"/>
                  <a:pt x="2334" y="824"/>
                  <a:pt x="2330" y="829"/>
                </a:cubicBezTo>
                <a:cubicBezTo>
                  <a:pt x="2334" y="836"/>
                  <a:pt x="2333" y="841"/>
                  <a:pt x="2334" y="847"/>
                </a:cubicBezTo>
                <a:cubicBezTo>
                  <a:pt x="2335" y="858"/>
                  <a:pt x="2340" y="870"/>
                  <a:pt x="2338" y="880"/>
                </a:cubicBezTo>
                <a:cubicBezTo>
                  <a:pt x="2336" y="885"/>
                  <a:pt x="2345" y="894"/>
                  <a:pt x="2339" y="897"/>
                </a:cubicBezTo>
                <a:cubicBezTo>
                  <a:pt x="2340" y="903"/>
                  <a:pt x="2344" y="910"/>
                  <a:pt x="2340" y="915"/>
                </a:cubicBezTo>
                <a:cubicBezTo>
                  <a:pt x="2341" y="926"/>
                  <a:pt x="2344" y="937"/>
                  <a:pt x="2340" y="947"/>
                </a:cubicBezTo>
                <a:cubicBezTo>
                  <a:pt x="2342" y="953"/>
                  <a:pt x="2337" y="957"/>
                  <a:pt x="2341" y="964"/>
                </a:cubicBezTo>
                <a:cubicBezTo>
                  <a:pt x="2339" y="969"/>
                  <a:pt x="2338" y="974"/>
                  <a:pt x="2338" y="980"/>
                </a:cubicBezTo>
                <a:cubicBezTo>
                  <a:pt x="2334" y="990"/>
                  <a:pt x="2337" y="1002"/>
                  <a:pt x="2332" y="1013"/>
                </a:cubicBezTo>
                <a:cubicBezTo>
                  <a:pt x="2335" y="1025"/>
                  <a:pt x="2327" y="1034"/>
                  <a:pt x="2330" y="1046"/>
                </a:cubicBezTo>
                <a:cubicBezTo>
                  <a:pt x="2324" y="1050"/>
                  <a:pt x="2324" y="1045"/>
                  <a:pt x="2321" y="1051"/>
                </a:cubicBezTo>
                <a:cubicBezTo>
                  <a:pt x="2330" y="1061"/>
                  <a:pt x="2321" y="1066"/>
                  <a:pt x="2322" y="1074"/>
                </a:cubicBezTo>
                <a:cubicBezTo>
                  <a:pt x="2317" y="1076"/>
                  <a:pt x="2324" y="1082"/>
                  <a:pt x="2319" y="1084"/>
                </a:cubicBezTo>
                <a:cubicBezTo>
                  <a:pt x="2315" y="1088"/>
                  <a:pt x="2318" y="1093"/>
                  <a:pt x="2314" y="1096"/>
                </a:cubicBezTo>
                <a:cubicBezTo>
                  <a:pt x="2321" y="1102"/>
                  <a:pt x="2308" y="1102"/>
                  <a:pt x="2315" y="1108"/>
                </a:cubicBezTo>
                <a:cubicBezTo>
                  <a:pt x="2310" y="1111"/>
                  <a:pt x="2314" y="1116"/>
                  <a:pt x="2309" y="1119"/>
                </a:cubicBezTo>
                <a:cubicBezTo>
                  <a:pt x="2310" y="1123"/>
                  <a:pt x="2309" y="1127"/>
                  <a:pt x="2310" y="1131"/>
                </a:cubicBezTo>
                <a:cubicBezTo>
                  <a:pt x="2304" y="1134"/>
                  <a:pt x="2313" y="1141"/>
                  <a:pt x="2305" y="1143"/>
                </a:cubicBezTo>
                <a:cubicBezTo>
                  <a:pt x="2309" y="1152"/>
                  <a:pt x="2300" y="1158"/>
                  <a:pt x="2303" y="1167"/>
                </a:cubicBezTo>
                <a:cubicBezTo>
                  <a:pt x="2299" y="1174"/>
                  <a:pt x="2300" y="1182"/>
                  <a:pt x="2295" y="1189"/>
                </a:cubicBezTo>
                <a:cubicBezTo>
                  <a:pt x="2296" y="1197"/>
                  <a:pt x="2290" y="1204"/>
                  <a:pt x="2291" y="1212"/>
                </a:cubicBezTo>
                <a:cubicBezTo>
                  <a:pt x="2288" y="1215"/>
                  <a:pt x="2287" y="1219"/>
                  <a:pt x="2288" y="1223"/>
                </a:cubicBezTo>
                <a:cubicBezTo>
                  <a:pt x="2289" y="1228"/>
                  <a:pt x="2280" y="1229"/>
                  <a:pt x="2286" y="1235"/>
                </a:cubicBezTo>
                <a:cubicBezTo>
                  <a:pt x="2281" y="1242"/>
                  <a:pt x="2283" y="1251"/>
                  <a:pt x="2281" y="1259"/>
                </a:cubicBezTo>
                <a:cubicBezTo>
                  <a:pt x="2279" y="1266"/>
                  <a:pt x="2282" y="1275"/>
                  <a:pt x="2276" y="1282"/>
                </a:cubicBezTo>
                <a:cubicBezTo>
                  <a:pt x="2281" y="1291"/>
                  <a:pt x="2275" y="1298"/>
                  <a:pt x="2275" y="1306"/>
                </a:cubicBezTo>
                <a:cubicBezTo>
                  <a:pt x="2275" y="1314"/>
                  <a:pt x="2275" y="1323"/>
                  <a:pt x="2274" y="1330"/>
                </a:cubicBezTo>
                <a:cubicBezTo>
                  <a:pt x="2274" y="1338"/>
                  <a:pt x="2275" y="1347"/>
                  <a:pt x="2269" y="1353"/>
                </a:cubicBezTo>
                <a:cubicBezTo>
                  <a:pt x="2275" y="1363"/>
                  <a:pt x="2269" y="1370"/>
                  <a:pt x="2271" y="1379"/>
                </a:cubicBezTo>
                <a:cubicBezTo>
                  <a:pt x="2274" y="1388"/>
                  <a:pt x="2270" y="1395"/>
                  <a:pt x="2274" y="1404"/>
                </a:cubicBezTo>
                <a:cubicBezTo>
                  <a:pt x="2267" y="1410"/>
                  <a:pt x="2278" y="1422"/>
                  <a:pt x="2269" y="1427"/>
                </a:cubicBezTo>
                <a:cubicBezTo>
                  <a:pt x="2263" y="1417"/>
                  <a:pt x="2267" y="1409"/>
                  <a:pt x="2258" y="1398"/>
                </a:cubicBezTo>
                <a:cubicBezTo>
                  <a:pt x="2264" y="1394"/>
                  <a:pt x="2257" y="1387"/>
                  <a:pt x="2259" y="1383"/>
                </a:cubicBezTo>
                <a:cubicBezTo>
                  <a:pt x="2263" y="1376"/>
                  <a:pt x="2254" y="1371"/>
                  <a:pt x="2262" y="1366"/>
                </a:cubicBezTo>
                <a:cubicBezTo>
                  <a:pt x="2255" y="1358"/>
                  <a:pt x="2263" y="1353"/>
                  <a:pt x="2255" y="1344"/>
                </a:cubicBezTo>
                <a:cubicBezTo>
                  <a:pt x="2262" y="1330"/>
                  <a:pt x="2253" y="1312"/>
                  <a:pt x="2262" y="1299"/>
                </a:cubicBezTo>
                <a:cubicBezTo>
                  <a:pt x="2255" y="1293"/>
                  <a:pt x="2268" y="1293"/>
                  <a:pt x="2262" y="1287"/>
                </a:cubicBezTo>
                <a:cubicBezTo>
                  <a:pt x="2261" y="1283"/>
                  <a:pt x="2262" y="1280"/>
                  <a:pt x="2265" y="1277"/>
                </a:cubicBezTo>
                <a:cubicBezTo>
                  <a:pt x="2266" y="1269"/>
                  <a:pt x="2264" y="1260"/>
                  <a:pt x="2269" y="1253"/>
                </a:cubicBezTo>
                <a:cubicBezTo>
                  <a:pt x="2269" y="1238"/>
                  <a:pt x="2275" y="1224"/>
                  <a:pt x="2280" y="1209"/>
                </a:cubicBezTo>
                <a:cubicBezTo>
                  <a:pt x="2279" y="1205"/>
                  <a:pt x="2286" y="1203"/>
                  <a:pt x="2280" y="1198"/>
                </a:cubicBezTo>
                <a:cubicBezTo>
                  <a:pt x="2285" y="1195"/>
                  <a:pt x="2285" y="1190"/>
                  <a:pt x="2285" y="1186"/>
                </a:cubicBezTo>
                <a:cubicBezTo>
                  <a:pt x="2281" y="1181"/>
                  <a:pt x="2290" y="1180"/>
                  <a:pt x="2288" y="1176"/>
                </a:cubicBezTo>
                <a:cubicBezTo>
                  <a:pt x="2286" y="1171"/>
                  <a:pt x="2291" y="1168"/>
                  <a:pt x="2293" y="1164"/>
                </a:cubicBezTo>
                <a:cubicBezTo>
                  <a:pt x="2289" y="1156"/>
                  <a:pt x="2296" y="1151"/>
                  <a:pt x="2293" y="1143"/>
                </a:cubicBezTo>
                <a:cubicBezTo>
                  <a:pt x="2295" y="1137"/>
                  <a:pt x="2297" y="1130"/>
                  <a:pt x="2297" y="1123"/>
                </a:cubicBezTo>
                <a:cubicBezTo>
                  <a:pt x="2307" y="1119"/>
                  <a:pt x="2299" y="1110"/>
                  <a:pt x="2304" y="1105"/>
                </a:cubicBezTo>
                <a:cubicBezTo>
                  <a:pt x="2305" y="1098"/>
                  <a:pt x="2306" y="1091"/>
                  <a:pt x="2308" y="1085"/>
                </a:cubicBezTo>
                <a:cubicBezTo>
                  <a:pt x="2311" y="1079"/>
                  <a:pt x="2310" y="1072"/>
                  <a:pt x="2312" y="1065"/>
                </a:cubicBezTo>
                <a:cubicBezTo>
                  <a:pt x="2321" y="1061"/>
                  <a:pt x="2310" y="1051"/>
                  <a:pt x="2319" y="1047"/>
                </a:cubicBezTo>
                <a:cubicBezTo>
                  <a:pt x="2316" y="1039"/>
                  <a:pt x="2320" y="1033"/>
                  <a:pt x="2323" y="1027"/>
                </a:cubicBezTo>
                <a:cubicBezTo>
                  <a:pt x="2319" y="1019"/>
                  <a:pt x="2324" y="1013"/>
                  <a:pt x="2323" y="1006"/>
                </a:cubicBezTo>
                <a:cubicBezTo>
                  <a:pt x="2328" y="1001"/>
                  <a:pt x="2323" y="992"/>
                  <a:pt x="2327" y="986"/>
                </a:cubicBezTo>
                <a:cubicBezTo>
                  <a:pt x="2330" y="980"/>
                  <a:pt x="2323" y="972"/>
                  <a:pt x="2330" y="967"/>
                </a:cubicBezTo>
                <a:cubicBezTo>
                  <a:pt x="2326" y="958"/>
                  <a:pt x="2328" y="952"/>
                  <a:pt x="2331" y="946"/>
                </a:cubicBezTo>
                <a:cubicBezTo>
                  <a:pt x="2329" y="939"/>
                  <a:pt x="2327" y="931"/>
                  <a:pt x="2331" y="925"/>
                </a:cubicBezTo>
                <a:cubicBezTo>
                  <a:pt x="2330" y="918"/>
                  <a:pt x="2330" y="911"/>
                  <a:pt x="2331" y="905"/>
                </a:cubicBezTo>
                <a:cubicBezTo>
                  <a:pt x="2327" y="896"/>
                  <a:pt x="2335" y="892"/>
                  <a:pt x="2328" y="883"/>
                </a:cubicBezTo>
                <a:cubicBezTo>
                  <a:pt x="2332" y="877"/>
                  <a:pt x="2326" y="868"/>
                  <a:pt x="2328" y="862"/>
                </a:cubicBezTo>
                <a:cubicBezTo>
                  <a:pt x="2324" y="857"/>
                  <a:pt x="2329" y="855"/>
                  <a:pt x="2324" y="850"/>
                </a:cubicBezTo>
                <a:cubicBezTo>
                  <a:pt x="2320" y="847"/>
                  <a:pt x="2327" y="838"/>
                  <a:pt x="2319" y="841"/>
                </a:cubicBezTo>
                <a:cubicBezTo>
                  <a:pt x="2318" y="848"/>
                  <a:pt x="2321" y="856"/>
                  <a:pt x="2324" y="865"/>
                </a:cubicBezTo>
                <a:cubicBezTo>
                  <a:pt x="2320" y="867"/>
                  <a:pt x="2326" y="873"/>
                  <a:pt x="2324" y="876"/>
                </a:cubicBezTo>
                <a:cubicBezTo>
                  <a:pt x="2327" y="881"/>
                  <a:pt x="2320" y="882"/>
                  <a:pt x="2325" y="888"/>
                </a:cubicBezTo>
                <a:cubicBezTo>
                  <a:pt x="2326" y="903"/>
                  <a:pt x="2320" y="916"/>
                  <a:pt x="2323" y="932"/>
                </a:cubicBezTo>
                <a:cubicBezTo>
                  <a:pt x="2319" y="946"/>
                  <a:pt x="2322" y="962"/>
                  <a:pt x="2318" y="976"/>
                </a:cubicBezTo>
                <a:cubicBezTo>
                  <a:pt x="2316" y="985"/>
                  <a:pt x="2317" y="991"/>
                  <a:pt x="2316" y="998"/>
                </a:cubicBezTo>
                <a:cubicBezTo>
                  <a:pt x="2315" y="1005"/>
                  <a:pt x="2311" y="1014"/>
                  <a:pt x="2314" y="1023"/>
                </a:cubicBezTo>
                <a:cubicBezTo>
                  <a:pt x="2308" y="1028"/>
                  <a:pt x="2309" y="1036"/>
                  <a:pt x="2308" y="1044"/>
                </a:cubicBezTo>
                <a:cubicBezTo>
                  <a:pt x="2304" y="1051"/>
                  <a:pt x="2303" y="1058"/>
                  <a:pt x="2304" y="1067"/>
                </a:cubicBezTo>
                <a:cubicBezTo>
                  <a:pt x="2298" y="1081"/>
                  <a:pt x="2294" y="1097"/>
                  <a:pt x="2291" y="1112"/>
                </a:cubicBezTo>
                <a:cubicBezTo>
                  <a:pt x="2286" y="1119"/>
                  <a:pt x="2288" y="1128"/>
                  <a:pt x="2286" y="1135"/>
                </a:cubicBezTo>
                <a:cubicBezTo>
                  <a:pt x="2282" y="1142"/>
                  <a:pt x="2285" y="1152"/>
                  <a:pt x="2278" y="1158"/>
                </a:cubicBezTo>
                <a:cubicBezTo>
                  <a:pt x="2283" y="1163"/>
                  <a:pt x="2276" y="1165"/>
                  <a:pt x="2278" y="1169"/>
                </a:cubicBezTo>
                <a:cubicBezTo>
                  <a:pt x="2274" y="1172"/>
                  <a:pt x="2281" y="1179"/>
                  <a:pt x="2273" y="1181"/>
                </a:cubicBezTo>
                <a:cubicBezTo>
                  <a:pt x="2279" y="1191"/>
                  <a:pt x="2266" y="1195"/>
                  <a:pt x="2268" y="1204"/>
                </a:cubicBezTo>
                <a:cubicBezTo>
                  <a:pt x="2264" y="1207"/>
                  <a:pt x="2271" y="1212"/>
                  <a:pt x="2265" y="1214"/>
                </a:cubicBezTo>
                <a:cubicBezTo>
                  <a:pt x="2264" y="1218"/>
                  <a:pt x="2263" y="1222"/>
                  <a:pt x="2262" y="1225"/>
                </a:cubicBezTo>
                <a:cubicBezTo>
                  <a:pt x="2263" y="1233"/>
                  <a:pt x="2257" y="1240"/>
                  <a:pt x="2258" y="1248"/>
                </a:cubicBezTo>
                <a:cubicBezTo>
                  <a:pt x="2253" y="1263"/>
                  <a:pt x="2253" y="1280"/>
                  <a:pt x="2248" y="1295"/>
                </a:cubicBezTo>
                <a:cubicBezTo>
                  <a:pt x="2253" y="1300"/>
                  <a:pt x="2246" y="1302"/>
                  <a:pt x="2249" y="1306"/>
                </a:cubicBezTo>
                <a:cubicBezTo>
                  <a:pt x="2244" y="1309"/>
                  <a:pt x="2254" y="1316"/>
                  <a:pt x="2247" y="1319"/>
                </a:cubicBezTo>
                <a:cubicBezTo>
                  <a:pt x="2245" y="1327"/>
                  <a:pt x="2249" y="1336"/>
                  <a:pt x="2246" y="1343"/>
                </a:cubicBezTo>
                <a:cubicBezTo>
                  <a:pt x="2249" y="1352"/>
                  <a:pt x="2247" y="1360"/>
                  <a:pt x="2248" y="1368"/>
                </a:cubicBezTo>
                <a:cubicBezTo>
                  <a:pt x="2244" y="1371"/>
                  <a:pt x="2251" y="1377"/>
                  <a:pt x="2248" y="1380"/>
                </a:cubicBezTo>
                <a:cubicBezTo>
                  <a:pt x="2247" y="1381"/>
                  <a:pt x="2247" y="1383"/>
                  <a:pt x="2249" y="1385"/>
                </a:cubicBezTo>
                <a:cubicBezTo>
                  <a:pt x="2246" y="1387"/>
                  <a:pt x="2247" y="1391"/>
                  <a:pt x="2244" y="1388"/>
                </a:cubicBezTo>
                <a:cubicBezTo>
                  <a:pt x="2235" y="1373"/>
                  <a:pt x="2239" y="1362"/>
                  <a:pt x="2234" y="1349"/>
                </a:cubicBezTo>
                <a:cubicBezTo>
                  <a:pt x="2234" y="1336"/>
                  <a:pt x="2231" y="1323"/>
                  <a:pt x="2234" y="1311"/>
                </a:cubicBezTo>
                <a:cubicBezTo>
                  <a:pt x="2227" y="1297"/>
                  <a:pt x="2233" y="1286"/>
                  <a:pt x="2233" y="1273"/>
                </a:cubicBezTo>
                <a:cubicBezTo>
                  <a:pt x="2233" y="1261"/>
                  <a:pt x="2237" y="1249"/>
                  <a:pt x="2236" y="1236"/>
                </a:cubicBezTo>
                <a:cubicBezTo>
                  <a:pt x="2239" y="1235"/>
                  <a:pt x="2237" y="1232"/>
                  <a:pt x="2235" y="1228"/>
                </a:cubicBezTo>
                <a:cubicBezTo>
                  <a:pt x="2239" y="1226"/>
                  <a:pt x="2240" y="1224"/>
                  <a:pt x="2239" y="1220"/>
                </a:cubicBezTo>
                <a:cubicBezTo>
                  <a:pt x="2239" y="1214"/>
                  <a:pt x="2240" y="1208"/>
                  <a:pt x="2241" y="1202"/>
                </a:cubicBezTo>
                <a:cubicBezTo>
                  <a:pt x="2245" y="1197"/>
                  <a:pt x="2243" y="1190"/>
                  <a:pt x="2246" y="1184"/>
                </a:cubicBezTo>
                <a:cubicBezTo>
                  <a:pt x="2243" y="1182"/>
                  <a:pt x="2248" y="1181"/>
                  <a:pt x="2249" y="1180"/>
                </a:cubicBezTo>
                <a:cubicBezTo>
                  <a:pt x="2249" y="1179"/>
                  <a:pt x="2246" y="1176"/>
                  <a:pt x="2246" y="1175"/>
                </a:cubicBezTo>
                <a:cubicBezTo>
                  <a:pt x="2247" y="1172"/>
                  <a:pt x="2250" y="1170"/>
                  <a:pt x="2251" y="1167"/>
                </a:cubicBezTo>
                <a:cubicBezTo>
                  <a:pt x="2254" y="1155"/>
                  <a:pt x="2253" y="1142"/>
                  <a:pt x="2261" y="1132"/>
                </a:cubicBezTo>
                <a:cubicBezTo>
                  <a:pt x="2263" y="1120"/>
                  <a:pt x="2265" y="1108"/>
                  <a:pt x="2271" y="1097"/>
                </a:cubicBezTo>
                <a:cubicBezTo>
                  <a:pt x="2272" y="1092"/>
                  <a:pt x="2272" y="1086"/>
                  <a:pt x="2277" y="1082"/>
                </a:cubicBezTo>
                <a:cubicBezTo>
                  <a:pt x="2275" y="1075"/>
                  <a:pt x="2278" y="1070"/>
                  <a:pt x="2278" y="1063"/>
                </a:cubicBezTo>
                <a:cubicBezTo>
                  <a:pt x="2285" y="1059"/>
                  <a:pt x="2281" y="1051"/>
                  <a:pt x="2283" y="1046"/>
                </a:cubicBezTo>
                <a:cubicBezTo>
                  <a:pt x="2283" y="1040"/>
                  <a:pt x="2285" y="1034"/>
                  <a:pt x="2288" y="1028"/>
                </a:cubicBezTo>
                <a:cubicBezTo>
                  <a:pt x="2289" y="1016"/>
                  <a:pt x="2292" y="1004"/>
                  <a:pt x="2295" y="992"/>
                </a:cubicBezTo>
                <a:cubicBezTo>
                  <a:pt x="2296" y="980"/>
                  <a:pt x="2297" y="968"/>
                  <a:pt x="2301" y="956"/>
                </a:cubicBezTo>
                <a:cubicBezTo>
                  <a:pt x="2294" y="948"/>
                  <a:pt x="2306" y="945"/>
                  <a:pt x="2299" y="937"/>
                </a:cubicBezTo>
                <a:cubicBezTo>
                  <a:pt x="2301" y="935"/>
                  <a:pt x="2302" y="932"/>
                  <a:pt x="2300" y="928"/>
                </a:cubicBezTo>
                <a:cubicBezTo>
                  <a:pt x="2298" y="924"/>
                  <a:pt x="2305" y="923"/>
                  <a:pt x="2301" y="919"/>
                </a:cubicBezTo>
                <a:cubicBezTo>
                  <a:pt x="2298" y="914"/>
                  <a:pt x="2301" y="912"/>
                  <a:pt x="2301" y="909"/>
                </a:cubicBezTo>
                <a:cubicBezTo>
                  <a:pt x="2300" y="899"/>
                  <a:pt x="2302" y="891"/>
                  <a:pt x="2300" y="881"/>
                </a:cubicBezTo>
                <a:cubicBezTo>
                  <a:pt x="2304" y="878"/>
                  <a:pt x="2298" y="874"/>
                  <a:pt x="2301" y="871"/>
                </a:cubicBezTo>
                <a:cubicBezTo>
                  <a:pt x="2300" y="868"/>
                  <a:pt x="2302" y="865"/>
                  <a:pt x="2298" y="861"/>
                </a:cubicBezTo>
                <a:cubicBezTo>
                  <a:pt x="2300" y="855"/>
                  <a:pt x="2300" y="849"/>
                  <a:pt x="2296" y="842"/>
                </a:cubicBezTo>
                <a:cubicBezTo>
                  <a:pt x="2300" y="837"/>
                  <a:pt x="2297" y="829"/>
                  <a:pt x="2294" y="822"/>
                </a:cubicBezTo>
                <a:cubicBezTo>
                  <a:pt x="2298" y="817"/>
                  <a:pt x="2292" y="809"/>
                  <a:pt x="2296" y="804"/>
                </a:cubicBezTo>
                <a:cubicBezTo>
                  <a:pt x="2289" y="798"/>
                  <a:pt x="2295" y="786"/>
                  <a:pt x="2286" y="786"/>
                </a:cubicBezTo>
                <a:cubicBezTo>
                  <a:pt x="2291" y="796"/>
                  <a:pt x="2287" y="802"/>
                  <a:pt x="2291" y="812"/>
                </a:cubicBezTo>
                <a:cubicBezTo>
                  <a:pt x="2289" y="816"/>
                  <a:pt x="2292" y="821"/>
                  <a:pt x="2293" y="826"/>
                </a:cubicBezTo>
                <a:cubicBezTo>
                  <a:pt x="2293" y="830"/>
                  <a:pt x="2293" y="835"/>
                  <a:pt x="2291" y="838"/>
                </a:cubicBezTo>
                <a:cubicBezTo>
                  <a:pt x="2296" y="848"/>
                  <a:pt x="2293" y="855"/>
                  <a:pt x="2294" y="864"/>
                </a:cubicBezTo>
                <a:cubicBezTo>
                  <a:pt x="2291" y="867"/>
                  <a:pt x="2294" y="873"/>
                  <a:pt x="2295" y="877"/>
                </a:cubicBezTo>
                <a:cubicBezTo>
                  <a:pt x="2294" y="881"/>
                  <a:pt x="2294" y="886"/>
                  <a:pt x="2294" y="890"/>
                </a:cubicBezTo>
                <a:cubicBezTo>
                  <a:pt x="2294" y="898"/>
                  <a:pt x="2294" y="907"/>
                  <a:pt x="2292" y="914"/>
                </a:cubicBezTo>
                <a:cubicBezTo>
                  <a:pt x="2292" y="919"/>
                  <a:pt x="2295" y="924"/>
                  <a:pt x="2294" y="928"/>
                </a:cubicBezTo>
                <a:cubicBezTo>
                  <a:pt x="2286" y="930"/>
                  <a:pt x="2295" y="937"/>
                  <a:pt x="2292" y="941"/>
                </a:cubicBezTo>
                <a:cubicBezTo>
                  <a:pt x="2284" y="943"/>
                  <a:pt x="2293" y="950"/>
                  <a:pt x="2291" y="953"/>
                </a:cubicBezTo>
                <a:cubicBezTo>
                  <a:pt x="2288" y="957"/>
                  <a:pt x="2285" y="961"/>
                  <a:pt x="2289" y="966"/>
                </a:cubicBezTo>
                <a:cubicBezTo>
                  <a:pt x="2283" y="969"/>
                  <a:pt x="2292" y="976"/>
                  <a:pt x="2284" y="978"/>
                </a:cubicBezTo>
                <a:cubicBezTo>
                  <a:pt x="2283" y="982"/>
                  <a:pt x="2286" y="987"/>
                  <a:pt x="2282" y="991"/>
                </a:cubicBezTo>
                <a:cubicBezTo>
                  <a:pt x="2283" y="1008"/>
                  <a:pt x="2272" y="1022"/>
                  <a:pt x="2274" y="1039"/>
                </a:cubicBezTo>
                <a:cubicBezTo>
                  <a:pt x="2271" y="1042"/>
                  <a:pt x="2270" y="1046"/>
                  <a:pt x="2271" y="1050"/>
                </a:cubicBezTo>
                <a:cubicBezTo>
                  <a:pt x="2270" y="1054"/>
                  <a:pt x="2267" y="1058"/>
                  <a:pt x="2266" y="1062"/>
                </a:cubicBezTo>
                <a:cubicBezTo>
                  <a:pt x="2266" y="1070"/>
                  <a:pt x="2263" y="1078"/>
                  <a:pt x="2262" y="1087"/>
                </a:cubicBezTo>
                <a:cubicBezTo>
                  <a:pt x="2256" y="1089"/>
                  <a:pt x="2263" y="1095"/>
                  <a:pt x="2259" y="1097"/>
                </a:cubicBezTo>
                <a:cubicBezTo>
                  <a:pt x="2255" y="1101"/>
                  <a:pt x="2258" y="1106"/>
                  <a:pt x="2254" y="1109"/>
                </a:cubicBezTo>
                <a:cubicBezTo>
                  <a:pt x="2258" y="1115"/>
                  <a:pt x="2246" y="1116"/>
                  <a:pt x="2252" y="1122"/>
                </a:cubicBezTo>
                <a:cubicBezTo>
                  <a:pt x="2250" y="1126"/>
                  <a:pt x="2245" y="1129"/>
                  <a:pt x="2247" y="1134"/>
                </a:cubicBezTo>
                <a:cubicBezTo>
                  <a:pt x="2245" y="1142"/>
                  <a:pt x="2249" y="1152"/>
                  <a:pt x="2240" y="1158"/>
                </a:cubicBezTo>
                <a:cubicBezTo>
                  <a:pt x="2242" y="1163"/>
                  <a:pt x="2239" y="1167"/>
                  <a:pt x="2238" y="1171"/>
                </a:cubicBezTo>
                <a:cubicBezTo>
                  <a:pt x="2240" y="1176"/>
                  <a:pt x="2235" y="1179"/>
                  <a:pt x="2233" y="1183"/>
                </a:cubicBezTo>
                <a:cubicBezTo>
                  <a:pt x="2234" y="1192"/>
                  <a:pt x="2232" y="1200"/>
                  <a:pt x="2233" y="1209"/>
                </a:cubicBezTo>
                <a:cubicBezTo>
                  <a:pt x="2225" y="1211"/>
                  <a:pt x="2234" y="1218"/>
                  <a:pt x="2228" y="1221"/>
                </a:cubicBezTo>
                <a:cubicBezTo>
                  <a:pt x="2232" y="1227"/>
                  <a:pt x="2224" y="1230"/>
                  <a:pt x="2224" y="1235"/>
                </a:cubicBezTo>
                <a:cubicBezTo>
                  <a:pt x="2227" y="1241"/>
                  <a:pt x="2224" y="1245"/>
                  <a:pt x="2223" y="1250"/>
                </a:cubicBezTo>
                <a:cubicBezTo>
                  <a:pt x="2228" y="1256"/>
                  <a:pt x="2225" y="1260"/>
                  <a:pt x="2223" y="1265"/>
                </a:cubicBezTo>
                <a:cubicBezTo>
                  <a:pt x="2228" y="1271"/>
                  <a:pt x="2220" y="1274"/>
                  <a:pt x="2222" y="1280"/>
                </a:cubicBezTo>
                <a:cubicBezTo>
                  <a:pt x="2220" y="1284"/>
                  <a:pt x="2225" y="1290"/>
                  <a:pt x="2218" y="1294"/>
                </a:cubicBezTo>
                <a:cubicBezTo>
                  <a:pt x="2223" y="1302"/>
                  <a:pt x="2219" y="1308"/>
                  <a:pt x="2221" y="1315"/>
                </a:cubicBezTo>
                <a:cubicBezTo>
                  <a:pt x="2223" y="1323"/>
                  <a:pt x="2222" y="1331"/>
                  <a:pt x="2222" y="1338"/>
                </a:cubicBezTo>
                <a:cubicBezTo>
                  <a:pt x="2223" y="1346"/>
                  <a:pt x="2223" y="1354"/>
                  <a:pt x="2223" y="1361"/>
                </a:cubicBezTo>
                <a:cubicBezTo>
                  <a:pt x="2226" y="1370"/>
                  <a:pt x="2231" y="1378"/>
                  <a:pt x="2228" y="1385"/>
                </a:cubicBezTo>
                <a:cubicBezTo>
                  <a:pt x="2224" y="1368"/>
                  <a:pt x="2217" y="1362"/>
                  <a:pt x="2215" y="1346"/>
                </a:cubicBezTo>
                <a:cubicBezTo>
                  <a:pt x="2210" y="1331"/>
                  <a:pt x="2206" y="1316"/>
                  <a:pt x="2206" y="1303"/>
                </a:cubicBezTo>
                <a:cubicBezTo>
                  <a:pt x="2204" y="1290"/>
                  <a:pt x="2205" y="1277"/>
                  <a:pt x="2204" y="1263"/>
                </a:cubicBezTo>
                <a:cubicBezTo>
                  <a:pt x="2207" y="1258"/>
                  <a:pt x="2204" y="1250"/>
                  <a:pt x="2202" y="1244"/>
                </a:cubicBezTo>
                <a:cubicBezTo>
                  <a:pt x="2207" y="1238"/>
                  <a:pt x="2205" y="1231"/>
                  <a:pt x="2202" y="1223"/>
                </a:cubicBezTo>
                <a:cubicBezTo>
                  <a:pt x="2209" y="1216"/>
                  <a:pt x="2204" y="1206"/>
                  <a:pt x="2209" y="1199"/>
                </a:cubicBezTo>
                <a:cubicBezTo>
                  <a:pt x="2204" y="1193"/>
                  <a:pt x="2216" y="1192"/>
                  <a:pt x="2208" y="1185"/>
                </a:cubicBezTo>
                <a:cubicBezTo>
                  <a:pt x="2212" y="1182"/>
                  <a:pt x="2209" y="1176"/>
                  <a:pt x="2213" y="1173"/>
                </a:cubicBezTo>
                <a:cubicBezTo>
                  <a:pt x="2211" y="1168"/>
                  <a:pt x="2208" y="1163"/>
                  <a:pt x="2215" y="1160"/>
                </a:cubicBezTo>
                <a:cubicBezTo>
                  <a:pt x="2211" y="1155"/>
                  <a:pt x="2214" y="1151"/>
                  <a:pt x="2216" y="1148"/>
                </a:cubicBezTo>
                <a:cubicBezTo>
                  <a:pt x="2218" y="1139"/>
                  <a:pt x="2216" y="1130"/>
                  <a:pt x="2223" y="1123"/>
                </a:cubicBezTo>
                <a:cubicBezTo>
                  <a:pt x="2222" y="1118"/>
                  <a:pt x="2219" y="1113"/>
                  <a:pt x="2225" y="1110"/>
                </a:cubicBezTo>
                <a:cubicBezTo>
                  <a:pt x="2225" y="1108"/>
                  <a:pt x="2223" y="1106"/>
                  <a:pt x="2225" y="1105"/>
                </a:cubicBezTo>
                <a:cubicBezTo>
                  <a:pt x="2228" y="1103"/>
                  <a:pt x="2225" y="1100"/>
                  <a:pt x="2227" y="1098"/>
                </a:cubicBezTo>
                <a:cubicBezTo>
                  <a:pt x="2225" y="1093"/>
                  <a:pt x="2230" y="1090"/>
                  <a:pt x="2229" y="1085"/>
                </a:cubicBezTo>
                <a:cubicBezTo>
                  <a:pt x="2235" y="1082"/>
                  <a:pt x="2226" y="1075"/>
                  <a:pt x="2234" y="1073"/>
                </a:cubicBezTo>
                <a:cubicBezTo>
                  <a:pt x="2232" y="1068"/>
                  <a:pt x="2237" y="1065"/>
                  <a:pt x="2236" y="1061"/>
                </a:cubicBezTo>
                <a:cubicBezTo>
                  <a:pt x="2232" y="1055"/>
                  <a:pt x="2243" y="1054"/>
                  <a:pt x="2237" y="1048"/>
                </a:cubicBezTo>
                <a:cubicBezTo>
                  <a:pt x="2242" y="1040"/>
                  <a:pt x="2241" y="1030"/>
                  <a:pt x="2243" y="1021"/>
                </a:cubicBezTo>
                <a:cubicBezTo>
                  <a:pt x="2242" y="1016"/>
                  <a:pt x="2251" y="1014"/>
                  <a:pt x="2245" y="1008"/>
                </a:cubicBezTo>
                <a:cubicBezTo>
                  <a:pt x="2247" y="1004"/>
                  <a:pt x="2246" y="1000"/>
                  <a:pt x="2247" y="996"/>
                </a:cubicBezTo>
                <a:cubicBezTo>
                  <a:pt x="2249" y="987"/>
                  <a:pt x="2250" y="979"/>
                  <a:pt x="2250" y="970"/>
                </a:cubicBezTo>
                <a:cubicBezTo>
                  <a:pt x="2252" y="962"/>
                  <a:pt x="2252" y="953"/>
                  <a:pt x="2254" y="945"/>
                </a:cubicBezTo>
                <a:cubicBezTo>
                  <a:pt x="2254" y="940"/>
                  <a:pt x="2253" y="936"/>
                  <a:pt x="2255" y="932"/>
                </a:cubicBezTo>
                <a:cubicBezTo>
                  <a:pt x="2260" y="929"/>
                  <a:pt x="2253" y="922"/>
                  <a:pt x="2257" y="919"/>
                </a:cubicBezTo>
                <a:cubicBezTo>
                  <a:pt x="2251" y="913"/>
                  <a:pt x="2263" y="912"/>
                  <a:pt x="2255" y="906"/>
                </a:cubicBezTo>
                <a:cubicBezTo>
                  <a:pt x="2260" y="902"/>
                  <a:pt x="2256" y="897"/>
                  <a:pt x="2257" y="893"/>
                </a:cubicBezTo>
                <a:cubicBezTo>
                  <a:pt x="2259" y="889"/>
                  <a:pt x="2256" y="884"/>
                  <a:pt x="2255" y="879"/>
                </a:cubicBezTo>
                <a:cubicBezTo>
                  <a:pt x="2260" y="876"/>
                  <a:pt x="2253" y="870"/>
                  <a:pt x="2257" y="866"/>
                </a:cubicBezTo>
                <a:cubicBezTo>
                  <a:pt x="2256" y="862"/>
                  <a:pt x="2253" y="856"/>
                  <a:pt x="2255" y="853"/>
                </a:cubicBezTo>
                <a:cubicBezTo>
                  <a:pt x="2258" y="849"/>
                  <a:pt x="2249" y="842"/>
                  <a:pt x="2253" y="839"/>
                </a:cubicBezTo>
                <a:cubicBezTo>
                  <a:pt x="2250" y="834"/>
                  <a:pt x="2254" y="830"/>
                  <a:pt x="2248" y="824"/>
                </a:cubicBezTo>
                <a:cubicBezTo>
                  <a:pt x="2250" y="822"/>
                  <a:pt x="2251" y="810"/>
                  <a:pt x="2244" y="812"/>
                </a:cubicBezTo>
                <a:cubicBezTo>
                  <a:pt x="2250" y="835"/>
                  <a:pt x="2248" y="856"/>
                  <a:pt x="2252" y="878"/>
                </a:cubicBezTo>
                <a:cubicBezTo>
                  <a:pt x="2249" y="882"/>
                  <a:pt x="2252" y="888"/>
                  <a:pt x="2251" y="893"/>
                </a:cubicBezTo>
                <a:cubicBezTo>
                  <a:pt x="2254" y="899"/>
                  <a:pt x="2248" y="904"/>
                  <a:pt x="2252" y="910"/>
                </a:cubicBezTo>
                <a:cubicBezTo>
                  <a:pt x="2250" y="912"/>
                  <a:pt x="2250" y="915"/>
                  <a:pt x="2250" y="917"/>
                </a:cubicBezTo>
                <a:cubicBezTo>
                  <a:pt x="2252" y="921"/>
                  <a:pt x="2245" y="922"/>
                  <a:pt x="2249" y="927"/>
                </a:cubicBezTo>
                <a:cubicBezTo>
                  <a:pt x="2248" y="932"/>
                  <a:pt x="2247" y="937"/>
                  <a:pt x="2247" y="943"/>
                </a:cubicBezTo>
                <a:cubicBezTo>
                  <a:pt x="2242" y="952"/>
                  <a:pt x="2242" y="963"/>
                  <a:pt x="2243" y="974"/>
                </a:cubicBezTo>
                <a:cubicBezTo>
                  <a:pt x="2239" y="983"/>
                  <a:pt x="2235" y="993"/>
                  <a:pt x="2237" y="1004"/>
                </a:cubicBezTo>
                <a:cubicBezTo>
                  <a:pt x="2232" y="1025"/>
                  <a:pt x="2229" y="1046"/>
                  <a:pt x="2224" y="1067"/>
                </a:cubicBezTo>
                <a:cubicBezTo>
                  <a:pt x="2219" y="1070"/>
                  <a:pt x="2223" y="1077"/>
                  <a:pt x="2220" y="1081"/>
                </a:cubicBezTo>
                <a:cubicBezTo>
                  <a:pt x="2224" y="1087"/>
                  <a:pt x="2213" y="1090"/>
                  <a:pt x="2218" y="1097"/>
                </a:cubicBezTo>
                <a:cubicBezTo>
                  <a:pt x="2211" y="1100"/>
                  <a:pt x="2216" y="1106"/>
                  <a:pt x="2214" y="1111"/>
                </a:cubicBezTo>
                <a:cubicBezTo>
                  <a:pt x="2211" y="1113"/>
                  <a:pt x="2212" y="1115"/>
                  <a:pt x="2212" y="1118"/>
                </a:cubicBezTo>
                <a:cubicBezTo>
                  <a:pt x="2213" y="1122"/>
                  <a:pt x="2207" y="1123"/>
                  <a:pt x="2211" y="1127"/>
                </a:cubicBezTo>
                <a:cubicBezTo>
                  <a:pt x="2203" y="1147"/>
                  <a:pt x="2200" y="1168"/>
                  <a:pt x="2199" y="1190"/>
                </a:cubicBezTo>
                <a:cubicBezTo>
                  <a:pt x="2197" y="1200"/>
                  <a:pt x="2195" y="1210"/>
                  <a:pt x="2195" y="1221"/>
                </a:cubicBezTo>
                <a:cubicBezTo>
                  <a:pt x="2190" y="1230"/>
                  <a:pt x="2197" y="1243"/>
                  <a:pt x="2192" y="1252"/>
                </a:cubicBezTo>
                <a:cubicBezTo>
                  <a:pt x="2195" y="1258"/>
                  <a:pt x="2192" y="1262"/>
                  <a:pt x="2192" y="1267"/>
                </a:cubicBezTo>
                <a:cubicBezTo>
                  <a:pt x="2194" y="1273"/>
                  <a:pt x="2194" y="1279"/>
                  <a:pt x="2192" y="1284"/>
                </a:cubicBezTo>
                <a:cubicBezTo>
                  <a:pt x="2195" y="1291"/>
                  <a:pt x="2195" y="1296"/>
                  <a:pt x="2193" y="1302"/>
                </a:cubicBezTo>
                <a:cubicBezTo>
                  <a:pt x="2195" y="1308"/>
                  <a:pt x="2196" y="1314"/>
                  <a:pt x="2194" y="1319"/>
                </a:cubicBezTo>
                <a:cubicBezTo>
                  <a:pt x="2203" y="1332"/>
                  <a:pt x="2197" y="1341"/>
                  <a:pt x="2205" y="1354"/>
                </a:cubicBezTo>
                <a:cubicBezTo>
                  <a:pt x="2204" y="1364"/>
                  <a:pt x="2218" y="1379"/>
                  <a:pt x="2212" y="1388"/>
                </a:cubicBezTo>
                <a:cubicBezTo>
                  <a:pt x="2209" y="1385"/>
                  <a:pt x="2206" y="1380"/>
                  <a:pt x="2201" y="1379"/>
                </a:cubicBezTo>
                <a:cubicBezTo>
                  <a:pt x="2200" y="1377"/>
                  <a:pt x="2197" y="1373"/>
                  <a:pt x="2200" y="1371"/>
                </a:cubicBezTo>
                <a:cubicBezTo>
                  <a:pt x="2199" y="1369"/>
                  <a:pt x="2195" y="1370"/>
                  <a:pt x="2197" y="1367"/>
                </a:cubicBezTo>
                <a:cubicBezTo>
                  <a:pt x="2196" y="1361"/>
                  <a:pt x="2186" y="1348"/>
                  <a:pt x="2190" y="1339"/>
                </a:cubicBezTo>
                <a:cubicBezTo>
                  <a:pt x="2182" y="1327"/>
                  <a:pt x="2186" y="1318"/>
                  <a:pt x="2182" y="1308"/>
                </a:cubicBezTo>
                <a:cubicBezTo>
                  <a:pt x="2178" y="1295"/>
                  <a:pt x="2180" y="1289"/>
                  <a:pt x="2175" y="1279"/>
                </a:cubicBezTo>
                <a:cubicBezTo>
                  <a:pt x="2178" y="1273"/>
                  <a:pt x="2174" y="1264"/>
                  <a:pt x="2174" y="1256"/>
                </a:cubicBezTo>
                <a:cubicBezTo>
                  <a:pt x="2178" y="1254"/>
                  <a:pt x="2171" y="1248"/>
                  <a:pt x="2173" y="1245"/>
                </a:cubicBezTo>
                <a:cubicBezTo>
                  <a:pt x="2172" y="1240"/>
                  <a:pt x="2175" y="1237"/>
                  <a:pt x="2172" y="1231"/>
                </a:cubicBezTo>
                <a:cubicBezTo>
                  <a:pt x="2175" y="1216"/>
                  <a:pt x="2174" y="1200"/>
                  <a:pt x="2172" y="1184"/>
                </a:cubicBezTo>
                <a:cubicBezTo>
                  <a:pt x="2173" y="1177"/>
                  <a:pt x="2176" y="1170"/>
                  <a:pt x="2171" y="1161"/>
                </a:cubicBezTo>
                <a:cubicBezTo>
                  <a:pt x="2178" y="1155"/>
                  <a:pt x="2170" y="1144"/>
                  <a:pt x="2176" y="1138"/>
                </a:cubicBezTo>
                <a:cubicBezTo>
                  <a:pt x="2173" y="1133"/>
                  <a:pt x="2180" y="1132"/>
                  <a:pt x="2175" y="1126"/>
                </a:cubicBezTo>
                <a:cubicBezTo>
                  <a:pt x="2181" y="1124"/>
                  <a:pt x="2168" y="1117"/>
                  <a:pt x="2178" y="1116"/>
                </a:cubicBezTo>
                <a:cubicBezTo>
                  <a:pt x="2175" y="1107"/>
                  <a:pt x="2181" y="1100"/>
                  <a:pt x="2176" y="1091"/>
                </a:cubicBezTo>
                <a:cubicBezTo>
                  <a:pt x="2183" y="1089"/>
                  <a:pt x="2178" y="1084"/>
                  <a:pt x="2179" y="1080"/>
                </a:cubicBezTo>
                <a:cubicBezTo>
                  <a:pt x="2181" y="1077"/>
                  <a:pt x="2182" y="1074"/>
                  <a:pt x="2182" y="1070"/>
                </a:cubicBezTo>
                <a:cubicBezTo>
                  <a:pt x="2181" y="1061"/>
                  <a:pt x="2183" y="1054"/>
                  <a:pt x="2187" y="1047"/>
                </a:cubicBezTo>
                <a:cubicBezTo>
                  <a:pt x="2184" y="1042"/>
                  <a:pt x="2185" y="1038"/>
                  <a:pt x="2190" y="1036"/>
                </a:cubicBezTo>
                <a:cubicBezTo>
                  <a:pt x="2186" y="1031"/>
                  <a:pt x="2185" y="1026"/>
                  <a:pt x="2191" y="1023"/>
                </a:cubicBezTo>
                <a:cubicBezTo>
                  <a:pt x="2187" y="1014"/>
                  <a:pt x="2195" y="1008"/>
                  <a:pt x="2193" y="999"/>
                </a:cubicBezTo>
                <a:cubicBezTo>
                  <a:pt x="2198" y="985"/>
                  <a:pt x="2197" y="969"/>
                  <a:pt x="2203" y="955"/>
                </a:cubicBezTo>
                <a:cubicBezTo>
                  <a:pt x="2204" y="939"/>
                  <a:pt x="2209" y="924"/>
                  <a:pt x="2209" y="908"/>
                </a:cubicBezTo>
                <a:cubicBezTo>
                  <a:pt x="2214" y="901"/>
                  <a:pt x="2209" y="892"/>
                  <a:pt x="2215" y="887"/>
                </a:cubicBezTo>
                <a:cubicBezTo>
                  <a:pt x="2218" y="879"/>
                  <a:pt x="2213" y="870"/>
                  <a:pt x="2220" y="863"/>
                </a:cubicBezTo>
                <a:cubicBezTo>
                  <a:pt x="2216" y="854"/>
                  <a:pt x="2225" y="848"/>
                  <a:pt x="2221" y="839"/>
                </a:cubicBezTo>
                <a:cubicBezTo>
                  <a:pt x="2221" y="831"/>
                  <a:pt x="2226" y="824"/>
                  <a:pt x="2223" y="815"/>
                </a:cubicBezTo>
                <a:cubicBezTo>
                  <a:pt x="2224" y="808"/>
                  <a:pt x="2223" y="800"/>
                  <a:pt x="2225" y="793"/>
                </a:cubicBezTo>
                <a:cubicBezTo>
                  <a:pt x="2222" y="784"/>
                  <a:pt x="2226" y="777"/>
                  <a:pt x="2223" y="768"/>
                </a:cubicBezTo>
                <a:cubicBezTo>
                  <a:pt x="2227" y="765"/>
                  <a:pt x="2220" y="759"/>
                  <a:pt x="2222" y="756"/>
                </a:cubicBezTo>
                <a:cubicBezTo>
                  <a:pt x="2223" y="752"/>
                  <a:pt x="2220" y="747"/>
                  <a:pt x="2220" y="743"/>
                </a:cubicBezTo>
                <a:cubicBezTo>
                  <a:pt x="2223" y="740"/>
                  <a:pt x="2216" y="734"/>
                  <a:pt x="2220" y="731"/>
                </a:cubicBezTo>
                <a:cubicBezTo>
                  <a:pt x="2216" y="728"/>
                  <a:pt x="2221" y="718"/>
                  <a:pt x="2214" y="720"/>
                </a:cubicBezTo>
                <a:cubicBezTo>
                  <a:pt x="2216" y="727"/>
                  <a:pt x="2214" y="732"/>
                  <a:pt x="2216" y="739"/>
                </a:cubicBezTo>
                <a:cubicBezTo>
                  <a:pt x="2217" y="747"/>
                  <a:pt x="2214" y="753"/>
                  <a:pt x="2219" y="761"/>
                </a:cubicBezTo>
                <a:cubicBezTo>
                  <a:pt x="2214" y="767"/>
                  <a:pt x="2221" y="775"/>
                  <a:pt x="2219" y="782"/>
                </a:cubicBezTo>
                <a:cubicBezTo>
                  <a:pt x="2222" y="790"/>
                  <a:pt x="2215" y="794"/>
                  <a:pt x="2219" y="803"/>
                </a:cubicBezTo>
                <a:cubicBezTo>
                  <a:pt x="2216" y="815"/>
                  <a:pt x="2216" y="828"/>
                  <a:pt x="2213" y="841"/>
                </a:cubicBezTo>
                <a:cubicBezTo>
                  <a:pt x="2212" y="847"/>
                  <a:pt x="2214" y="855"/>
                  <a:pt x="2210" y="860"/>
                </a:cubicBezTo>
                <a:cubicBezTo>
                  <a:pt x="2208" y="867"/>
                  <a:pt x="2209" y="874"/>
                  <a:pt x="2206" y="880"/>
                </a:cubicBezTo>
                <a:cubicBezTo>
                  <a:pt x="2207" y="894"/>
                  <a:pt x="2200" y="905"/>
                  <a:pt x="2201" y="918"/>
                </a:cubicBezTo>
                <a:cubicBezTo>
                  <a:pt x="2197" y="924"/>
                  <a:pt x="2199" y="932"/>
                  <a:pt x="2197" y="938"/>
                </a:cubicBezTo>
                <a:cubicBezTo>
                  <a:pt x="2194" y="944"/>
                  <a:pt x="2190" y="950"/>
                  <a:pt x="2193" y="958"/>
                </a:cubicBezTo>
                <a:cubicBezTo>
                  <a:pt x="2190" y="970"/>
                  <a:pt x="2187" y="982"/>
                  <a:pt x="2184" y="995"/>
                </a:cubicBezTo>
                <a:cubicBezTo>
                  <a:pt x="2180" y="1008"/>
                  <a:pt x="2184" y="1023"/>
                  <a:pt x="2177" y="1034"/>
                </a:cubicBezTo>
                <a:cubicBezTo>
                  <a:pt x="2177" y="1041"/>
                  <a:pt x="2177" y="1047"/>
                  <a:pt x="2175" y="1053"/>
                </a:cubicBezTo>
                <a:cubicBezTo>
                  <a:pt x="2176" y="1056"/>
                  <a:pt x="2175" y="1059"/>
                  <a:pt x="2171" y="1061"/>
                </a:cubicBezTo>
                <a:cubicBezTo>
                  <a:pt x="2173" y="1065"/>
                  <a:pt x="2174" y="1069"/>
                  <a:pt x="2172" y="1073"/>
                </a:cubicBezTo>
                <a:cubicBezTo>
                  <a:pt x="2171" y="1086"/>
                  <a:pt x="2166" y="1098"/>
                  <a:pt x="2168" y="1113"/>
                </a:cubicBezTo>
                <a:cubicBezTo>
                  <a:pt x="2163" y="1125"/>
                  <a:pt x="2168" y="1139"/>
                  <a:pt x="2162" y="1151"/>
                </a:cubicBezTo>
                <a:cubicBezTo>
                  <a:pt x="2167" y="1166"/>
                  <a:pt x="2159" y="1178"/>
                  <a:pt x="2165" y="1194"/>
                </a:cubicBezTo>
                <a:cubicBezTo>
                  <a:pt x="2157" y="1197"/>
                  <a:pt x="2167" y="1207"/>
                  <a:pt x="2160" y="1211"/>
                </a:cubicBezTo>
                <a:cubicBezTo>
                  <a:pt x="2164" y="1219"/>
                  <a:pt x="2161" y="1225"/>
                  <a:pt x="2160" y="1232"/>
                </a:cubicBezTo>
                <a:cubicBezTo>
                  <a:pt x="2167" y="1241"/>
                  <a:pt x="2158" y="1245"/>
                  <a:pt x="2164" y="1253"/>
                </a:cubicBezTo>
                <a:cubicBezTo>
                  <a:pt x="2160" y="1256"/>
                  <a:pt x="2166" y="1260"/>
                  <a:pt x="2163" y="1263"/>
                </a:cubicBezTo>
                <a:cubicBezTo>
                  <a:pt x="2167" y="1268"/>
                  <a:pt x="2161" y="1270"/>
                  <a:pt x="2167" y="1275"/>
                </a:cubicBezTo>
                <a:cubicBezTo>
                  <a:pt x="2165" y="1282"/>
                  <a:pt x="2165" y="1288"/>
                  <a:pt x="2167" y="1296"/>
                </a:cubicBezTo>
                <a:cubicBezTo>
                  <a:pt x="2167" y="1302"/>
                  <a:pt x="2167" y="1311"/>
                  <a:pt x="2173" y="1319"/>
                </a:cubicBezTo>
                <a:cubicBezTo>
                  <a:pt x="2170" y="1325"/>
                  <a:pt x="2178" y="1334"/>
                  <a:pt x="2177" y="1340"/>
                </a:cubicBezTo>
                <a:cubicBezTo>
                  <a:pt x="2182" y="1349"/>
                  <a:pt x="2181" y="1356"/>
                  <a:pt x="2180" y="1362"/>
                </a:cubicBezTo>
                <a:cubicBezTo>
                  <a:pt x="2176" y="1352"/>
                  <a:pt x="2169" y="1356"/>
                  <a:pt x="2165" y="1347"/>
                </a:cubicBezTo>
                <a:cubicBezTo>
                  <a:pt x="2168" y="1345"/>
                  <a:pt x="2167" y="1343"/>
                  <a:pt x="2169" y="1342"/>
                </a:cubicBezTo>
                <a:cubicBezTo>
                  <a:pt x="2170" y="1343"/>
                  <a:pt x="2171" y="1346"/>
                  <a:pt x="2173" y="1345"/>
                </a:cubicBezTo>
                <a:cubicBezTo>
                  <a:pt x="2161" y="1336"/>
                  <a:pt x="2162" y="1319"/>
                  <a:pt x="2154" y="1306"/>
                </a:cubicBezTo>
                <a:cubicBezTo>
                  <a:pt x="2157" y="1296"/>
                  <a:pt x="2151" y="1283"/>
                  <a:pt x="2147" y="1271"/>
                </a:cubicBezTo>
                <a:cubicBezTo>
                  <a:pt x="2149" y="1263"/>
                  <a:pt x="2145" y="1252"/>
                  <a:pt x="2149" y="1244"/>
                </a:cubicBezTo>
                <a:cubicBezTo>
                  <a:pt x="2141" y="1232"/>
                  <a:pt x="2152" y="1225"/>
                  <a:pt x="2145" y="1214"/>
                </a:cubicBezTo>
                <a:cubicBezTo>
                  <a:pt x="2145" y="1205"/>
                  <a:pt x="2145" y="1195"/>
                  <a:pt x="2147" y="1186"/>
                </a:cubicBezTo>
                <a:cubicBezTo>
                  <a:pt x="2145" y="1176"/>
                  <a:pt x="2147" y="1168"/>
                  <a:pt x="2146" y="1158"/>
                </a:cubicBezTo>
                <a:cubicBezTo>
                  <a:pt x="2149" y="1140"/>
                  <a:pt x="2147" y="1120"/>
                  <a:pt x="2153" y="1103"/>
                </a:cubicBezTo>
                <a:cubicBezTo>
                  <a:pt x="2152" y="1093"/>
                  <a:pt x="2154" y="1085"/>
                  <a:pt x="2156" y="1076"/>
                </a:cubicBezTo>
                <a:cubicBezTo>
                  <a:pt x="2161" y="1068"/>
                  <a:pt x="2156" y="1057"/>
                  <a:pt x="2165" y="1050"/>
                </a:cubicBezTo>
                <a:cubicBezTo>
                  <a:pt x="2162" y="1042"/>
                  <a:pt x="2166" y="1035"/>
                  <a:pt x="2164" y="1027"/>
                </a:cubicBezTo>
                <a:cubicBezTo>
                  <a:pt x="2168" y="1017"/>
                  <a:pt x="2171" y="1006"/>
                  <a:pt x="2173" y="995"/>
                </a:cubicBezTo>
                <a:cubicBezTo>
                  <a:pt x="2172" y="989"/>
                  <a:pt x="2177" y="985"/>
                  <a:pt x="2176" y="979"/>
                </a:cubicBezTo>
                <a:cubicBezTo>
                  <a:pt x="2182" y="975"/>
                  <a:pt x="2173" y="967"/>
                  <a:pt x="2182" y="964"/>
                </a:cubicBezTo>
                <a:cubicBezTo>
                  <a:pt x="2178" y="957"/>
                  <a:pt x="2182" y="953"/>
                  <a:pt x="2185" y="948"/>
                </a:cubicBezTo>
                <a:cubicBezTo>
                  <a:pt x="2184" y="942"/>
                  <a:pt x="2183" y="936"/>
                  <a:pt x="2187" y="932"/>
                </a:cubicBezTo>
                <a:cubicBezTo>
                  <a:pt x="2183" y="925"/>
                  <a:pt x="2187" y="920"/>
                  <a:pt x="2187" y="914"/>
                </a:cubicBezTo>
                <a:cubicBezTo>
                  <a:pt x="2189" y="909"/>
                  <a:pt x="2187" y="902"/>
                  <a:pt x="2192" y="897"/>
                </a:cubicBezTo>
                <a:cubicBezTo>
                  <a:pt x="2192" y="874"/>
                  <a:pt x="2202" y="853"/>
                  <a:pt x="2201" y="830"/>
                </a:cubicBezTo>
                <a:cubicBezTo>
                  <a:pt x="2205" y="825"/>
                  <a:pt x="2203" y="819"/>
                  <a:pt x="2204" y="813"/>
                </a:cubicBezTo>
                <a:cubicBezTo>
                  <a:pt x="2202" y="807"/>
                  <a:pt x="2210" y="804"/>
                  <a:pt x="2203" y="796"/>
                </a:cubicBezTo>
                <a:cubicBezTo>
                  <a:pt x="2209" y="786"/>
                  <a:pt x="2205" y="773"/>
                  <a:pt x="2208" y="762"/>
                </a:cubicBezTo>
                <a:cubicBezTo>
                  <a:pt x="2201" y="766"/>
                  <a:pt x="2205" y="773"/>
                  <a:pt x="2203" y="779"/>
                </a:cubicBezTo>
                <a:cubicBezTo>
                  <a:pt x="2198" y="785"/>
                  <a:pt x="2202" y="793"/>
                  <a:pt x="2199" y="799"/>
                </a:cubicBezTo>
                <a:cubicBezTo>
                  <a:pt x="2198" y="812"/>
                  <a:pt x="2196" y="824"/>
                  <a:pt x="2194" y="837"/>
                </a:cubicBezTo>
                <a:cubicBezTo>
                  <a:pt x="2190" y="849"/>
                  <a:pt x="2191" y="863"/>
                  <a:pt x="2185" y="874"/>
                </a:cubicBezTo>
                <a:cubicBezTo>
                  <a:pt x="2186" y="888"/>
                  <a:pt x="2178" y="900"/>
                  <a:pt x="2181" y="915"/>
                </a:cubicBezTo>
                <a:cubicBezTo>
                  <a:pt x="2179" y="917"/>
                  <a:pt x="2178" y="920"/>
                  <a:pt x="2180" y="924"/>
                </a:cubicBezTo>
                <a:cubicBezTo>
                  <a:pt x="2175" y="926"/>
                  <a:pt x="2177" y="929"/>
                  <a:pt x="2176" y="932"/>
                </a:cubicBezTo>
                <a:cubicBezTo>
                  <a:pt x="2175" y="939"/>
                  <a:pt x="2177" y="946"/>
                  <a:pt x="2172" y="952"/>
                </a:cubicBezTo>
                <a:cubicBezTo>
                  <a:pt x="2177" y="959"/>
                  <a:pt x="2164" y="962"/>
                  <a:pt x="2171" y="970"/>
                </a:cubicBezTo>
                <a:cubicBezTo>
                  <a:pt x="2161" y="974"/>
                  <a:pt x="2169" y="984"/>
                  <a:pt x="2163" y="989"/>
                </a:cubicBezTo>
                <a:cubicBezTo>
                  <a:pt x="2166" y="996"/>
                  <a:pt x="2160" y="1000"/>
                  <a:pt x="2162" y="1007"/>
                </a:cubicBezTo>
                <a:cubicBezTo>
                  <a:pt x="2157" y="1013"/>
                  <a:pt x="2159" y="1021"/>
                  <a:pt x="2155" y="1026"/>
                </a:cubicBezTo>
                <a:cubicBezTo>
                  <a:pt x="2153" y="1033"/>
                  <a:pt x="2156" y="1040"/>
                  <a:pt x="2151" y="1046"/>
                </a:cubicBezTo>
                <a:cubicBezTo>
                  <a:pt x="2157" y="1054"/>
                  <a:pt x="2145" y="1058"/>
                  <a:pt x="2151" y="1067"/>
                </a:cubicBezTo>
                <a:cubicBezTo>
                  <a:pt x="2147" y="1070"/>
                  <a:pt x="2142" y="1073"/>
                  <a:pt x="2145" y="1078"/>
                </a:cubicBezTo>
                <a:cubicBezTo>
                  <a:pt x="2140" y="1087"/>
                  <a:pt x="2143" y="1098"/>
                  <a:pt x="2141" y="1107"/>
                </a:cubicBezTo>
                <a:cubicBezTo>
                  <a:pt x="2138" y="1117"/>
                  <a:pt x="2140" y="1128"/>
                  <a:pt x="2134" y="1137"/>
                </a:cubicBezTo>
                <a:cubicBezTo>
                  <a:pt x="2138" y="1143"/>
                  <a:pt x="2135" y="1146"/>
                  <a:pt x="2136" y="1151"/>
                </a:cubicBezTo>
                <a:cubicBezTo>
                  <a:pt x="2142" y="1157"/>
                  <a:pt x="2130" y="1158"/>
                  <a:pt x="2134" y="1164"/>
                </a:cubicBezTo>
                <a:cubicBezTo>
                  <a:pt x="2139" y="1175"/>
                  <a:pt x="2129" y="1181"/>
                  <a:pt x="2136" y="1193"/>
                </a:cubicBezTo>
                <a:cubicBezTo>
                  <a:pt x="2133" y="1201"/>
                  <a:pt x="2132" y="1209"/>
                  <a:pt x="2136" y="1219"/>
                </a:cubicBezTo>
                <a:cubicBezTo>
                  <a:pt x="2134" y="1220"/>
                  <a:pt x="2134" y="1222"/>
                  <a:pt x="2136" y="1225"/>
                </a:cubicBezTo>
                <a:cubicBezTo>
                  <a:pt x="2133" y="1227"/>
                  <a:pt x="2131" y="1228"/>
                  <a:pt x="2134" y="1232"/>
                </a:cubicBezTo>
                <a:cubicBezTo>
                  <a:pt x="2141" y="1230"/>
                  <a:pt x="2130" y="1239"/>
                  <a:pt x="2138" y="1244"/>
                </a:cubicBezTo>
                <a:cubicBezTo>
                  <a:pt x="2137" y="1252"/>
                  <a:pt x="2134" y="1260"/>
                  <a:pt x="2137" y="1268"/>
                </a:cubicBezTo>
                <a:cubicBezTo>
                  <a:pt x="2135" y="1273"/>
                  <a:pt x="2138" y="1278"/>
                  <a:pt x="2142" y="1283"/>
                </a:cubicBezTo>
                <a:cubicBezTo>
                  <a:pt x="2137" y="1286"/>
                  <a:pt x="2140" y="1291"/>
                  <a:pt x="2144" y="1297"/>
                </a:cubicBezTo>
                <a:cubicBezTo>
                  <a:pt x="2139" y="1305"/>
                  <a:pt x="2149" y="1317"/>
                  <a:pt x="2145" y="1326"/>
                </a:cubicBezTo>
                <a:cubicBezTo>
                  <a:pt x="2135" y="1316"/>
                  <a:pt x="2142" y="1305"/>
                  <a:pt x="2135" y="1302"/>
                </a:cubicBezTo>
                <a:cubicBezTo>
                  <a:pt x="2134" y="1293"/>
                  <a:pt x="2127" y="1283"/>
                  <a:pt x="2122" y="1274"/>
                </a:cubicBezTo>
                <a:cubicBezTo>
                  <a:pt x="2116" y="1252"/>
                  <a:pt x="2118" y="1234"/>
                  <a:pt x="2108" y="1211"/>
                </a:cubicBezTo>
                <a:cubicBezTo>
                  <a:pt x="2110" y="1202"/>
                  <a:pt x="2107" y="1191"/>
                  <a:pt x="2105" y="1180"/>
                </a:cubicBezTo>
                <a:cubicBezTo>
                  <a:pt x="2107" y="1176"/>
                  <a:pt x="2105" y="1170"/>
                  <a:pt x="2102" y="1164"/>
                </a:cubicBezTo>
                <a:cubicBezTo>
                  <a:pt x="2106" y="1159"/>
                  <a:pt x="2105" y="1154"/>
                  <a:pt x="2101" y="1147"/>
                </a:cubicBezTo>
                <a:cubicBezTo>
                  <a:pt x="2107" y="1143"/>
                  <a:pt x="2100" y="1137"/>
                  <a:pt x="2102" y="1132"/>
                </a:cubicBezTo>
                <a:cubicBezTo>
                  <a:pt x="2105" y="1127"/>
                  <a:pt x="2102" y="1121"/>
                  <a:pt x="2105" y="1116"/>
                </a:cubicBezTo>
                <a:cubicBezTo>
                  <a:pt x="2106" y="1111"/>
                  <a:pt x="2099" y="1104"/>
                  <a:pt x="2105" y="1101"/>
                </a:cubicBezTo>
                <a:cubicBezTo>
                  <a:pt x="2103" y="1094"/>
                  <a:pt x="2102" y="1089"/>
                  <a:pt x="2104" y="1084"/>
                </a:cubicBezTo>
                <a:cubicBezTo>
                  <a:pt x="2100" y="1072"/>
                  <a:pt x="2106" y="1063"/>
                  <a:pt x="2104" y="1051"/>
                </a:cubicBezTo>
                <a:cubicBezTo>
                  <a:pt x="2107" y="1050"/>
                  <a:pt x="2105" y="1047"/>
                  <a:pt x="2106" y="1044"/>
                </a:cubicBezTo>
                <a:cubicBezTo>
                  <a:pt x="2107" y="1042"/>
                  <a:pt x="2107" y="1040"/>
                  <a:pt x="2108" y="1037"/>
                </a:cubicBezTo>
                <a:cubicBezTo>
                  <a:pt x="2110" y="1035"/>
                  <a:pt x="2110" y="1033"/>
                  <a:pt x="2110" y="1030"/>
                </a:cubicBezTo>
                <a:cubicBezTo>
                  <a:pt x="2107" y="1026"/>
                  <a:pt x="2111" y="1024"/>
                  <a:pt x="2111" y="1021"/>
                </a:cubicBezTo>
                <a:cubicBezTo>
                  <a:pt x="2110" y="1016"/>
                  <a:pt x="2111" y="1011"/>
                  <a:pt x="2111" y="1006"/>
                </a:cubicBezTo>
                <a:cubicBezTo>
                  <a:pt x="2118" y="1002"/>
                  <a:pt x="2110" y="994"/>
                  <a:pt x="2118" y="991"/>
                </a:cubicBezTo>
                <a:cubicBezTo>
                  <a:pt x="2116" y="980"/>
                  <a:pt x="2121" y="971"/>
                  <a:pt x="2124" y="961"/>
                </a:cubicBezTo>
                <a:cubicBezTo>
                  <a:pt x="2125" y="951"/>
                  <a:pt x="2128" y="942"/>
                  <a:pt x="2132" y="933"/>
                </a:cubicBezTo>
                <a:cubicBezTo>
                  <a:pt x="2130" y="927"/>
                  <a:pt x="2136" y="924"/>
                  <a:pt x="2136" y="919"/>
                </a:cubicBezTo>
                <a:cubicBezTo>
                  <a:pt x="2146" y="916"/>
                  <a:pt x="2136" y="908"/>
                  <a:pt x="2142" y="904"/>
                </a:cubicBezTo>
                <a:cubicBezTo>
                  <a:pt x="2147" y="884"/>
                  <a:pt x="2154" y="864"/>
                  <a:pt x="2163" y="845"/>
                </a:cubicBezTo>
                <a:cubicBezTo>
                  <a:pt x="2164" y="835"/>
                  <a:pt x="2170" y="826"/>
                  <a:pt x="2173" y="816"/>
                </a:cubicBezTo>
                <a:cubicBezTo>
                  <a:pt x="2170" y="810"/>
                  <a:pt x="2180" y="808"/>
                  <a:pt x="2177" y="802"/>
                </a:cubicBezTo>
                <a:cubicBezTo>
                  <a:pt x="2181" y="798"/>
                  <a:pt x="2177" y="791"/>
                  <a:pt x="2183" y="787"/>
                </a:cubicBezTo>
                <a:cubicBezTo>
                  <a:pt x="2182" y="781"/>
                  <a:pt x="2184" y="777"/>
                  <a:pt x="2184" y="772"/>
                </a:cubicBezTo>
                <a:cubicBezTo>
                  <a:pt x="2193" y="769"/>
                  <a:pt x="2184" y="761"/>
                  <a:pt x="2190" y="757"/>
                </a:cubicBezTo>
                <a:cubicBezTo>
                  <a:pt x="2190" y="752"/>
                  <a:pt x="2192" y="747"/>
                  <a:pt x="2191" y="742"/>
                </a:cubicBezTo>
                <a:cubicBezTo>
                  <a:pt x="2193" y="740"/>
                  <a:pt x="2193" y="737"/>
                  <a:pt x="2193" y="735"/>
                </a:cubicBezTo>
                <a:cubicBezTo>
                  <a:pt x="2191" y="732"/>
                  <a:pt x="2194" y="727"/>
                  <a:pt x="2189" y="728"/>
                </a:cubicBezTo>
                <a:cubicBezTo>
                  <a:pt x="2189" y="734"/>
                  <a:pt x="2187" y="740"/>
                  <a:pt x="2184" y="745"/>
                </a:cubicBezTo>
                <a:cubicBezTo>
                  <a:pt x="2187" y="749"/>
                  <a:pt x="2183" y="752"/>
                  <a:pt x="2183" y="755"/>
                </a:cubicBezTo>
                <a:cubicBezTo>
                  <a:pt x="2179" y="757"/>
                  <a:pt x="2186" y="763"/>
                  <a:pt x="2180" y="765"/>
                </a:cubicBezTo>
                <a:cubicBezTo>
                  <a:pt x="2180" y="771"/>
                  <a:pt x="2178" y="777"/>
                  <a:pt x="2175" y="783"/>
                </a:cubicBezTo>
                <a:cubicBezTo>
                  <a:pt x="2178" y="790"/>
                  <a:pt x="2168" y="794"/>
                  <a:pt x="2171" y="802"/>
                </a:cubicBezTo>
                <a:cubicBezTo>
                  <a:pt x="2162" y="813"/>
                  <a:pt x="2165" y="827"/>
                  <a:pt x="2156" y="837"/>
                </a:cubicBezTo>
                <a:cubicBezTo>
                  <a:pt x="2153" y="851"/>
                  <a:pt x="2146" y="862"/>
                  <a:pt x="2141" y="875"/>
                </a:cubicBezTo>
                <a:cubicBezTo>
                  <a:pt x="2135" y="886"/>
                  <a:pt x="2135" y="900"/>
                  <a:pt x="2129" y="911"/>
                </a:cubicBezTo>
                <a:cubicBezTo>
                  <a:pt x="2127" y="924"/>
                  <a:pt x="2120" y="935"/>
                  <a:pt x="2117" y="947"/>
                </a:cubicBezTo>
                <a:cubicBezTo>
                  <a:pt x="2116" y="960"/>
                  <a:pt x="2109" y="971"/>
                  <a:pt x="2108" y="984"/>
                </a:cubicBezTo>
                <a:cubicBezTo>
                  <a:pt x="2109" y="988"/>
                  <a:pt x="2105" y="990"/>
                  <a:pt x="2104" y="993"/>
                </a:cubicBezTo>
                <a:cubicBezTo>
                  <a:pt x="2111" y="998"/>
                  <a:pt x="2097" y="998"/>
                  <a:pt x="2104" y="1004"/>
                </a:cubicBezTo>
                <a:cubicBezTo>
                  <a:pt x="2099" y="1010"/>
                  <a:pt x="2104" y="1018"/>
                  <a:pt x="2097" y="1023"/>
                </a:cubicBezTo>
                <a:cubicBezTo>
                  <a:pt x="2102" y="1035"/>
                  <a:pt x="2096" y="1044"/>
                  <a:pt x="2097" y="1055"/>
                </a:cubicBezTo>
                <a:cubicBezTo>
                  <a:pt x="2093" y="1065"/>
                  <a:pt x="2096" y="1076"/>
                  <a:pt x="2094" y="1086"/>
                </a:cubicBezTo>
                <a:cubicBezTo>
                  <a:pt x="2091" y="1096"/>
                  <a:pt x="2097" y="1109"/>
                  <a:pt x="2091" y="1117"/>
                </a:cubicBezTo>
                <a:cubicBezTo>
                  <a:pt x="2095" y="1124"/>
                  <a:pt x="2089" y="1128"/>
                  <a:pt x="2092" y="1135"/>
                </a:cubicBezTo>
                <a:cubicBezTo>
                  <a:pt x="2090" y="1140"/>
                  <a:pt x="2094" y="1147"/>
                  <a:pt x="2092" y="1152"/>
                </a:cubicBezTo>
                <a:cubicBezTo>
                  <a:pt x="2096" y="1175"/>
                  <a:pt x="2095" y="1197"/>
                  <a:pt x="2101" y="1221"/>
                </a:cubicBezTo>
                <a:cubicBezTo>
                  <a:pt x="2100" y="1225"/>
                  <a:pt x="2106" y="1232"/>
                  <a:pt x="2104" y="1237"/>
                </a:cubicBezTo>
                <a:cubicBezTo>
                  <a:pt x="2111" y="1244"/>
                  <a:pt x="2101" y="1247"/>
                  <a:pt x="2108" y="1255"/>
                </a:cubicBezTo>
                <a:cubicBezTo>
                  <a:pt x="2109" y="1261"/>
                  <a:pt x="2109" y="1266"/>
                  <a:pt x="2113" y="1273"/>
                </a:cubicBezTo>
                <a:cubicBezTo>
                  <a:pt x="2112" y="1278"/>
                  <a:pt x="2121" y="1287"/>
                  <a:pt x="2113" y="1290"/>
                </a:cubicBezTo>
                <a:cubicBezTo>
                  <a:pt x="2110" y="1275"/>
                  <a:pt x="2098" y="1258"/>
                  <a:pt x="2096" y="1244"/>
                </a:cubicBezTo>
                <a:cubicBezTo>
                  <a:pt x="2095" y="1237"/>
                  <a:pt x="2094" y="1235"/>
                  <a:pt x="2092" y="1226"/>
                </a:cubicBezTo>
                <a:cubicBezTo>
                  <a:pt x="2090" y="1218"/>
                  <a:pt x="2093" y="1208"/>
                  <a:pt x="2087" y="1205"/>
                </a:cubicBezTo>
                <a:cubicBezTo>
                  <a:pt x="2091" y="1199"/>
                  <a:pt x="2082" y="1190"/>
                  <a:pt x="2087" y="1184"/>
                </a:cubicBezTo>
                <a:cubicBezTo>
                  <a:pt x="2085" y="1177"/>
                  <a:pt x="2086" y="1170"/>
                  <a:pt x="2084" y="1163"/>
                </a:cubicBezTo>
                <a:cubicBezTo>
                  <a:pt x="2081" y="1159"/>
                  <a:pt x="2082" y="1156"/>
                  <a:pt x="2084" y="1153"/>
                </a:cubicBezTo>
                <a:cubicBezTo>
                  <a:pt x="2081" y="1149"/>
                  <a:pt x="2080" y="1145"/>
                  <a:pt x="2084" y="1142"/>
                </a:cubicBezTo>
                <a:cubicBezTo>
                  <a:pt x="2082" y="1138"/>
                  <a:pt x="2081" y="1134"/>
                  <a:pt x="2083" y="1130"/>
                </a:cubicBezTo>
                <a:cubicBezTo>
                  <a:pt x="2086" y="1127"/>
                  <a:pt x="2079" y="1122"/>
                  <a:pt x="2083" y="1119"/>
                </a:cubicBezTo>
                <a:cubicBezTo>
                  <a:pt x="2080" y="1111"/>
                  <a:pt x="2082" y="1105"/>
                  <a:pt x="2083" y="1098"/>
                </a:cubicBezTo>
                <a:cubicBezTo>
                  <a:pt x="2080" y="1094"/>
                  <a:pt x="2084" y="1092"/>
                  <a:pt x="2084" y="1089"/>
                </a:cubicBezTo>
                <a:cubicBezTo>
                  <a:pt x="2083" y="1085"/>
                  <a:pt x="2084" y="1082"/>
                  <a:pt x="2087" y="1079"/>
                </a:cubicBezTo>
                <a:cubicBezTo>
                  <a:pt x="2085" y="1063"/>
                  <a:pt x="2088" y="1050"/>
                  <a:pt x="2090" y="1036"/>
                </a:cubicBezTo>
                <a:cubicBezTo>
                  <a:pt x="2092" y="1033"/>
                  <a:pt x="2093" y="1030"/>
                  <a:pt x="2090" y="1027"/>
                </a:cubicBezTo>
                <a:cubicBezTo>
                  <a:pt x="2100" y="1026"/>
                  <a:pt x="2087" y="1018"/>
                  <a:pt x="2093" y="1016"/>
                </a:cubicBezTo>
                <a:cubicBezTo>
                  <a:pt x="2095" y="1010"/>
                  <a:pt x="2092" y="1002"/>
                  <a:pt x="2097" y="996"/>
                </a:cubicBezTo>
                <a:cubicBezTo>
                  <a:pt x="2100" y="983"/>
                  <a:pt x="2101" y="969"/>
                  <a:pt x="2103" y="955"/>
                </a:cubicBezTo>
                <a:cubicBezTo>
                  <a:pt x="2106" y="953"/>
                  <a:pt x="2103" y="950"/>
                  <a:pt x="2105" y="948"/>
                </a:cubicBezTo>
                <a:cubicBezTo>
                  <a:pt x="2108" y="946"/>
                  <a:pt x="2107" y="943"/>
                  <a:pt x="2107" y="941"/>
                </a:cubicBezTo>
                <a:cubicBezTo>
                  <a:pt x="2112" y="936"/>
                  <a:pt x="2109" y="930"/>
                  <a:pt x="2114" y="926"/>
                </a:cubicBezTo>
                <a:cubicBezTo>
                  <a:pt x="2111" y="914"/>
                  <a:pt x="2118" y="905"/>
                  <a:pt x="2120" y="895"/>
                </a:cubicBezTo>
                <a:cubicBezTo>
                  <a:pt x="2124" y="874"/>
                  <a:pt x="2132" y="855"/>
                  <a:pt x="2139" y="835"/>
                </a:cubicBezTo>
                <a:cubicBezTo>
                  <a:pt x="2142" y="825"/>
                  <a:pt x="2149" y="816"/>
                  <a:pt x="2150" y="806"/>
                </a:cubicBezTo>
                <a:cubicBezTo>
                  <a:pt x="2153" y="804"/>
                  <a:pt x="2150" y="800"/>
                  <a:pt x="2152" y="799"/>
                </a:cubicBezTo>
                <a:cubicBezTo>
                  <a:pt x="2154" y="797"/>
                  <a:pt x="2154" y="794"/>
                  <a:pt x="2154" y="792"/>
                </a:cubicBezTo>
                <a:cubicBezTo>
                  <a:pt x="2158" y="787"/>
                  <a:pt x="2156" y="781"/>
                  <a:pt x="2160" y="776"/>
                </a:cubicBezTo>
                <a:cubicBezTo>
                  <a:pt x="2160" y="766"/>
                  <a:pt x="2166" y="757"/>
                  <a:pt x="2167" y="746"/>
                </a:cubicBezTo>
                <a:cubicBezTo>
                  <a:pt x="2171" y="742"/>
                  <a:pt x="2168" y="735"/>
                  <a:pt x="2169" y="730"/>
                </a:cubicBezTo>
                <a:cubicBezTo>
                  <a:pt x="2172" y="725"/>
                  <a:pt x="2176" y="720"/>
                  <a:pt x="2172" y="714"/>
                </a:cubicBezTo>
                <a:cubicBezTo>
                  <a:pt x="2166" y="717"/>
                  <a:pt x="2167" y="723"/>
                  <a:pt x="2166" y="729"/>
                </a:cubicBezTo>
                <a:cubicBezTo>
                  <a:pt x="2165" y="735"/>
                  <a:pt x="2160" y="740"/>
                  <a:pt x="2161" y="746"/>
                </a:cubicBezTo>
                <a:cubicBezTo>
                  <a:pt x="2159" y="752"/>
                  <a:pt x="2158" y="757"/>
                  <a:pt x="2158" y="763"/>
                </a:cubicBezTo>
                <a:cubicBezTo>
                  <a:pt x="2155" y="768"/>
                  <a:pt x="2153" y="774"/>
                  <a:pt x="2153" y="780"/>
                </a:cubicBezTo>
                <a:cubicBezTo>
                  <a:pt x="2151" y="782"/>
                  <a:pt x="2148" y="784"/>
                  <a:pt x="2151" y="787"/>
                </a:cubicBezTo>
                <a:cubicBezTo>
                  <a:pt x="2149" y="790"/>
                  <a:pt x="2147" y="792"/>
                  <a:pt x="2147" y="795"/>
                </a:cubicBezTo>
                <a:cubicBezTo>
                  <a:pt x="2144" y="801"/>
                  <a:pt x="2142" y="807"/>
                  <a:pt x="2142" y="813"/>
                </a:cubicBezTo>
                <a:cubicBezTo>
                  <a:pt x="2139" y="815"/>
                  <a:pt x="2137" y="816"/>
                  <a:pt x="2140" y="820"/>
                </a:cubicBezTo>
                <a:cubicBezTo>
                  <a:pt x="2136" y="822"/>
                  <a:pt x="2135" y="825"/>
                  <a:pt x="2136" y="828"/>
                </a:cubicBezTo>
                <a:cubicBezTo>
                  <a:pt x="2128" y="832"/>
                  <a:pt x="2133" y="840"/>
                  <a:pt x="2127" y="844"/>
                </a:cubicBezTo>
                <a:cubicBezTo>
                  <a:pt x="2119" y="866"/>
                  <a:pt x="2113" y="888"/>
                  <a:pt x="2105" y="910"/>
                </a:cubicBezTo>
                <a:cubicBezTo>
                  <a:pt x="2099" y="933"/>
                  <a:pt x="2094" y="956"/>
                  <a:pt x="2087" y="978"/>
                </a:cubicBezTo>
                <a:cubicBezTo>
                  <a:pt x="2088" y="1003"/>
                  <a:pt x="2079" y="1024"/>
                  <a:pt x="2079" y="1048"/>
                </a:cubicBezTo>
                <a:cubicBezTo>
                  <a:pt x="2074" y="1059"/>
                  <a:pt x="2076" y="1071"/>
                  <a:pt x="2074" y="1083"/>
                </a:cubicBezTo>
                <a:cubicBezTo>
                  <a:pt x="2074" y="1088"/>
                  <a:pt x="2073" y="1093"/>
                  <a:pt x="2072" y="1099"/>
                </a:cubicBezTo>
                <a:cubicBezTo>
                  <a:pt x="2070" y="1105"/>
                  <a:pt x="2072" y="1112"/>
                  <a:pt x="2070" y="1117"/>
                </a:cubicBezTo>
                <a:cubicBezTo>
                  <a:pt x="2074" y="1124"/>
                  <a:pt x="2070" y="1129"/>
                  <a:pt x="2071" y="1134"/>
                </a:cubicBezTo>
                <a:cubicBezTo>
                  <a:pt x="2067" y="1137"/>
                  <a:pt x="2073" y="1141"/>
                  <a:pt x="2070" y="1144"/>
                </a:cubicBezTo>
                <a:cubicBezTo>
                  <a:pt x="2073" y="1148"/>
                  <a:pt x="2070" y="1150"/>
                  <a:pt x="2073" y="1154"/>
                </a:cubicBezTo>
                <a:cubicBezTo>
                  <a:pt x="2066" y="1158"/>
                  <a:pt x="2076" y="1166"/>
                  <a:pt x="2074" y="1171"/>
                </a:cubicBezTo>
                <a:cubicBezTo>
                  <a:pt x="2074" y="1178"/>
                  <a:pt x="2076" y="1184"/>
                  <a:pt x="2076" y="1191"/>
                </a:cubicBezTo>
                <a:cubicBezTo>
                  <a:pt x="2078" y="1203"/>
                  <a:pt x="2075" y="1214"/>
                  <a:pt x="2082" y="1228"/>
                </a:cubicBezTo>
                <a:cubicBezTo>
                  <a:pt x="2080" y="1234"/>
                  <a:pt x="2086" y="1242"/>
                  <a:pt x="2084" y="1248"/>
                </a:cubicBezTo>
                <a:cubicBezTo>
                  <a:pt x="2087" y="1255"/>
                  <a:pt x="2096" y="1264"/>
                  <a:pt x="2089" y="1268"/>
                </a:cubicBezTo>
                <a:cubicBezTo>
                  <a:pt x="2083" y="1265"/>
                  <a:pt x="2079" y="1258"/>
                  <a:pt x="2073" y="1254"/>
                </a:cubicBezTo>
                <a:cubicBezTo>
                  <a:pt x="2069" y="1249"/>
                  <a:pt x="2078" y="1248"/>
                  <a:pt x="2076" y="1243"/>
                </a:cubicBezTo>
                <a:cubicBezTo>
                  <a:pt x="2078" y="1240"/>
                  <a:pt x="2071" y="1235"/>
                  <a:pt x="2075" y="1232"/>
                </a:cubicBezTo>
                <a:cubicBezTo>
                  <a:pt x="2059" y="1202"/>
                  <a:pt x="2068" y="1180"/>
                  <a:pt x="2053" y="1150"/>
                </a:cubicBezTo>
                <a:cubicBezTo>
                  <a:pt x="2058" y="1143"/>
                  <a:pt x="2053" y="1134"/>
                  <a:pt x="2054" y="1126"/>
                </a:cubicBezTo>
                <a:cubicBezTo>
                  <a:pt x="2055" y="1118"/>
                  <a:pt x="2054" y="1110"/>
                  <a:pt x="2052" y="1101"/>
                </a:cubicBezTo>
                <a:cubicBezTo>
                  <a:pt x="2055" y="1085"/>
                  <a:pt x="2054" y="1069"/>
                  <a:pt x="2055" y="1052"/>
                </a:cubicBezTo>
                <a:cubicBezTo>
                  <a:pt x="2058" y="1037"/>
                  <a:pt x="2055" y="1020"/>
                  <a:pt x="2061" y="1005"/>
                </a:cubicBezTo>
                <a:cubicBezTo>
                  <a:pt x="2065" y="1002"/>
                  <a:pt x="2058" y="997"/>
                  <a:pt x="2060" y="993"/>
                </a:cubicBezTo>
                <a:cubicBezTo>
                  <a:pt x="2066" y="991"/>
                  <a:pt x="2063" y="986"/>
                  <a:pt x="2062" y="981"/>
                </a:cubicBezTo>
                <a:cubicBezTo>
                  <a:pt x="2067" y="973"/>
                  <a:pt x="2065" y="964"/>
                  <a:pt x="2065" y="955"/>
                </a:cubicBezTo>
                <a:cubicBezTo>
                  <a:pt x="2069" y="948"/>
                  <a:pt x="2072" y="941"/>
                  <a:pt x="2074" y="933"/>
                </a:cubicBezTo>
                <a:cubicBezTo>
                  <a:pt x="2076" y="929"/>
                  <a:pt x="2079" y="926"/>
                  <a:pt x="2075" y="920"/>
                </a:cubicBezTo>
                <a:cubicBezTo>
                  <a:pt x="2081" y="918"/>
                  <a:pt x="2080" y="913"/>
                  <a:pt x="2081" y="909"/>
                </a:cubicBezTo>
                <a:cubicBezTo>
                  <a:pt x="2087" y="893"/>
                  <a:pt x="2095" y="878"/>
                  <a:pt x="2098" y="861"/>
                </a:cubicBezTo>
                <a:cubicBezTo>
                  <a:pt x="2101" y="853"/>
                  <a:pt x="2106" y="845"/>
                  <a:pt x="2108" y="837"/>
                </a:cubicBezTo>
                <a:cubicBezTo>
                  <a:pt x="2114" y="830"/>
                  <a:pt x="2114" y="821"/>
                  <a:pt x="2119" y="814"/>
                </a:cubicBezTo>
                <a:cubicBezTo>
                  <a:pt x="2125" y="807"/>
                  <a:pt x="2121" y="797"/>
                  <a:pt x="2129" y="790"/>
                </a:cubicBezTo>
                <a:cubicBezTo>
                  <a:pt x="2130" y="786"/>
                  <a:pt x="2129" y="781"/>
                  <a:pt x="2135" y="779"/>
                </a:cubicBezTo>
                <a:cubicBezTo>
                  <a:pt x="2133" y="776"/>
                  <a:pt x="2140" y="767"/>
                  <a:pt x="2132" y="768"/>
                </a:cubicBezTo>
                <a:cubicBezTo>
                  <a:pt x="2140" y="774"/>
                  <a:pt x="2125" y="774"/>
                  <a:pt x="2129" y="779"/>
                </a:cubicBezTo>
                <a:cubicBezTo>
                  <a:pt x="2126" y="782"/>
                  <a:pt x="2125" y="785"/>
                  <a:pt x="2122" y="788"/>
                </a:cubicBezTo>
                <a:cubicBezTo>
                  <a:pt x="2123" y="797"/>
                  <a:pt x="2116" y="803"/>
                  <a:pt x="2114" y="811"/>
                </a:cubicBezTo>
                <a:cubicBezTo>
                  <a:pt x="2110" y="813"/>
                  <a:pt x="2115" y="818"/>
                  <a:pt x="2108" y="820"/>
                </a:cubicBezTo>
                <a:cubicBezTo>
                  <a:pt x="2114" y="826"/>
                  <a:pt x="2102" y="827"/>
                  <a:pt x="2106" y="833"/>
                </a:cubicBezTo>
                <a:cubicBezTo>
                  <a:pt x="2097" y="838"/>
                  <a:pt x="2099" y="847"/>
                  <a:pt x="2094" y="854"/>
                </a:cubicBezTo>
                <a:cubicBezTo>
                  <a:pt x="2090" y="868"/>
                  <a:pt x="2082" y="882"/>
                  <a:pt x="2080" y="897"/>
                </a:cubicBezTo>
                <a:cubicBezTo>
                  <a:pt x="2073" y="903"/>
                  <a:pt x="2073" y="912"/>
                  <a:pt x="2072" y="919"/>
                </a:cubicBezTo>
                <a:cubicBezTo>
                  <a:pt x="2064" y="925"/>
                  <a:pt x="2068" y="935"/>
                  <a:pt x="2060" y="941"/>
                </a:cubicBezTo>
                <a:cubicBezTo>
                  <a:pt x="2063" y="951"/>
                  <a:pt x="2054" y="959"/>
                  <a:pt x="2059" y="970"/>
                </a:cubicBezTo>
                <a:cubicBezTo>
                  <a:pt x="2053" y="974"/>
                  <a:pt x="2057" y="980"/>
                  <a:pt x="2055" y="984"/>
                </a:cubicBezTo>
                <a:cubicBezTo>
                  <a:pt x="2057" y="991"/>
                  <a:pt x="2051" y="995"/>
                  <a:pt x="2052" y="1001"/>
                </a:cubicBezTo>
                <a:cubicBezTo>
                  <a:pt x="2051" y="1010"/>
                  <a:pt x="2047" y="1019"/>
                  <a:pt x="2048" y="1030"/>
                </a:cubicBezTo>
                <a:cubicBezTo>
                  <a:pt x="2045" y="1034"/>
                  <a:pt x="2049" y="1040"/>
                  <a:pt x="2044" y="1044"/>
                </a:cubicBezTo>
                <a:cubicBezTo>
                  <a:pt x="2050" y="1052"/>
                  <a:pt x="2040" y="1054"/>
                  <a:pt x="2045" y="1061"/>
                </a:cubicBezTo>
                <a:cubicBezTo>
                  <a:pt x="2042" y="1066"/>
                  <a:pt x="2045" y="1074"/>
                  <a:pt x="2047" y="1080"/>
                </a:cubicBezTo>
                <a:cubicBezTo>
                  <a:pt x="2043" y="1086"/>
                  <a:pt x="2045" y="1094"/>
                  <a:pt x="2043" y="1100"/>
                </a:cubicBezTo>
                <a:cubicBezTo>
                  <a:pt x="2045" y="1114"/>
                  <a:pt x="2046" y="1129"/>
                  <a:pt x="2042" y="1141"/>
                </a:cubicBezTo>
                <a:cubicBezTo>
                  <a:pt x="2051" y="1158"/>
                  <a:pt x="2045" y="1171"/>
                  <a:pt x="2054" y="1188"/>
                </a:cubicBezTo>
                <a:cubicBezTo>
                  <a:pt x="2050" y="1191"/>
                  <a:pt x="2057" y="1196"/>
                  <a:pt x="2054" y="1200"/>
                </a:cubicBezTo>
                <a:cubicBezTo>
                  <a:pt x="2050" y="1202"/>
                  <a:pt x="2057" y="1208"/>
                  <a:pt x="2055" y="1211"/>
                </a:cubicBezTo>
                <a:cubicBezTo>
                  <a:pt x="2055" y="1215"/>
                  <a:pt x="2055" y="1219"/>
                  <a:pt x="2055" y="1223"/>
                </a:cubicBezTo>
                <a:cubicBezTo>
                  <a:pt x="2058" y="1224"/>
                  <a:pt x="2065" y="1228"/>
                  <a:pt x="2057" y="1231"/>
                </a:cubicBezTo>
                <a:cubicBezTo>
                  <a:pt x="2043" y="1212"/>
                  <a:pt x="2044" y="1198"/>
                  <a:pt x="2035" y="1181"/>
                </a:cubicBezTo>
                <a:cubicBezTo>
                  <a:pt x="2039" y="1178"/>
                  <a:pt x="2032" y="1173"/>
                  <a:pt x="2034" y="1169"/>
                </a:cubicBezTo>
                <a:cubicBezTo>
                  <a:pt x="2032" y="1165"/>
                  <a:pt x="2039" y="1163"/>
                  <a:pt x="2034" y="1158"/>
                </a:cubicBezTo>
                <a:cubicBezTo>
                  <a:pt x="2026" y="1139"/>
                  <a:pt x="2028" y="1122"/>
                  <a:pt x="2021" y="1103"/>
                </a:cubicBezTo>
                <a:cubicBezTo>
                  <a:pt x="2021" y="1099"/>
                  <a:pt x="2021" y="1096"/>
                  <a:pt x="2021" y="1092"/>
                </a:cubicBezTo>
                <a:cubicBezTo>
                  <a:pt x="2023" y="1088"/>
                  <a:pt x="2014" y="1081"/>
                  <a:pt x="2022" y="1079"/>
                </a:cubicBezTo>
                <a:cubicBezTo>
                  <a:pt x="2015" y="1068"/>
                  <a:pt x="2019" y="1060"/>
                  <a:pt x="2019" y="1052"/>
                </a:cubicBezTo>
                <a:cubicBezTo>
                  <a:pt x="2017" y="1034"/>
                  <a:pt x="2020" y="1018"/>
                  <a:pt x="2020" y="1001"/>
                </a:cubicBezTo>
                <a:cubicBezTo>
                  <a:pt x="2025" y="985"/>
                  <a:pt x="2026" y="967"/>
                  <a:pt x="2027" y="950"/>
                </a:cubicBezTo>
                <a:cubicBezTo>
                  <a:pt x="2032" y="946"/>
                  <a:pt x="2029" y="939"/>
                  <a:pt x="2033" y="935"/>
                </a:cubicBezTo>
                <a:cubicBezTo>
                  <a:pt x="2034" y="929"/>
                  <a:pt x="2036" y="924"/>
                  <a:pt x="2036" y="919"/>
                </a:cubicBezTo>
                <a:cubicBezTo>
                  <a:pt x="2039" y="917"/>
                  <a:pt x="2041" y="915"/>
                  <a:pt x="2038" y="912"/>
                </a:cubicBezTo>
                <a:cubicBezTo>
                  <a:pt x="2043" y="910"/>
                  <a:pt x="2041" y="906"/>
                  <a:pt x="2042" y="903"/>
                </a:cubicBezTo>
                <a:cubicBezTo>
                  <a:pt x="2040" y="901"/>
                  <a:pt x="2045" y="901"/>
                  <a:pt x="2046" y="899"/>
                </a:cubicBezTo>
                <a:cubicBezTo>
                  <a:pt x="2046" y="898"/>
                  <a:pt x="2043" y="895"/>
                  <a:pt x="2043" y="894"/>
                </a:cubicBezTo>
                <a:cubicBezTo>
                  <a:pt x="2044" y="891"/>
                  <a:pt x="2047" y="889"/>
                  <a:pt x="2047" y="886"/>
                </a:cubicBezTo>
                <a:cubicBezTo>
                  <a:pt x="2053" y="864"/>
                  <a:pt x="2063" y="842"/>
                  <a:pt x="2066" y="820"/>
                </a:cubicBezTo>
                <a:cubicBezTo>
                  <a:pt x="2075" y="811"/>
                  <a:pt x="2065" y="797"/>
                  <a:pt x="2075" y="788"/>
                </a:cubicBezTo>
                <a:cubicBezTo>
                  <a:pt x="2072" y="775"/>
                  <a:pt x="2079" y="765"/>
                  <a:pt x="2076" y="752"/>
                </a:cubicBezTo>
                <a:cubicBezTo>
                  <a:pt x="2080" y="748"/>
                  <a:pt x="2073" y="740"/>
                  <a:pt x="2079" y="736"/>
                </a:cubicBezTo>
                <a:cubicBezTo>
                  <a:pt x="2075" y="729"/>
                  <a:pt x="2082" y="724"/>
                  <a:pt x="2077" y="717"/>
                </a:cubicBezTo>
                <a:cubicBezTo>
                  <a:pt x="2076" y="711"/>
                  <a:pt x="2080" y="706"/>
                  <a:pt x="2076" y="700"/>
                </a:cubicBezTo>
                <a:cubicBezTo>
                  <a:pt x="2075" y="696"/>
                  <a:pt x="2077" y="693"/>
                  <a:pt x="2073" y="689"/>
                </a:cubicBezTo>
                <a:cubicBezTo>
                  <a:pt x="2075" y="687"/>
                  <a:pt x="2077" y="683"/>
                  <a:pt x="2073" y="684"/>
                </a:cubicBezTo>
                <a:cubicBezTo>
                  <a:pt x="2070" y="691"/>
                  <a:pt x="2072" y="700"/>
                  <a:pt x="2072" y="708"/>
                </a:cubicBezTo>
                <a:cubicBezTo>
                  <a:pt x="2070" y="715"/>
                  <a:pt x="2073" y="724"/>
                  <a:pt x="2071" y="732"/>
                </a:cubicBezTo>
                <a:cubicBezTo>
                  <a:pt x="2073" y="750"/>
                  <a:pt x="2067" y="765"/>
                  <a:pt x="2069" y="783"/>
                </a:cubicBezTo>
                <a:cubicBezTo>
                  <a:pt x="2062" y="793"/>
                  <a:pt x="2065" y="806"/>
                  <a:pt x="2059" y="818"/>
                </a:cubicBezTo>
                <a:cubicBezTo>
                  <a:pt x="2053" y="828"/>
                  <a:pt x="2055" y="841"/>
                  <a:pt x="2046" y="851"/>
                </a:cubicBezTo>
                <a:cubicBezTo>
                  <a:pt x="2044" y="864"/>
                  <a:pt x="2041" y="875"/>
                  <a:pt x="2036" y="886"/>
                </a:cubicBezTo>
                <a:cubicBezTo>
                  <a:pt x="2038" y="893"/>
                  <a:pt x="2028" y="897"/>
                  <a:pt x="2031" y="904"/>
                </a:cubicBezTo>
                <a:cubicBezTo>
                  <a:pt x="2032" y="907"/>
                  <a:pt x="2029" y="910"/>
                  <a:pt x="2030" y="913"/>
                </a:cubicBezTo>
                <a:cubicBezTo>
                  <a:pt x="2025" y="915"/>
                  <a:pt x="2027" y="919"/>
                  <a:pt x="2026" y="921"/>
                </a:cubicBezTo>
                <a:cubicBezTo>
                  <a:pt x="2019" y="932"/>
                  <a:pt x="2021" y="945"/>
                  <a:pt x="2016" y="956"/>
                </a:cubicBezTo>
                <a:cubicBezTo>
                  <a:pt x="2015" y="969"/>
                  <a:pt x="2009" y="979"/>
                  <a:pt x="2013" y="993"/>
                </a:cubicBezTo>
                <a:cubicBezTo>
                  <a:pt x="2009" y="998"/>
                  <a:pt x="2009" y="1005"/>
                  <a:pt x="2011" y="1012"/>
                </a:cubicBezTo>
                <a:cubicBezTo>
                  <a:pt x="2008" y="1017"/>
                  <a:pt x="2007" y="1023"/>
                  <a:pt x="2010" y="1030"/>
                </a:cubicBezTo>
                <a:cubicBezTo>
                  <a:pt x="2005" y="1042"/>
                  <a:pt x="2005" y="1055"/>
                  <a:pt x="2012" y="1070"/>
                </a:cubicBezTo>
                <a:cubicBezTo>
                  <a:pt x="2003" y="1072"/>
                  <a:pt x="2013" y="1079"/>
                  <a:pt x="2010" y="1083"/>
                </a:cubicBezTo>
                <a:cubicBezTo>
                  <a:pt x="2006" y="1086"/>
                  <a:pt x="2013" y="1093"/>
                  <a:pt x="2008" y="1096"/>
                </a:cubicBezTo>
                <a:cubicBezTo>
                  <a:pt x="2014" y="1102"/>
                  <a:pt x="2009" y="1105"/>
                  <a:pt x="2010" y="1110"/>
                </a:cubicBezTo>
                <a:cubicBezTo>
                  <a:pt x="2014" y="1116"/>
                  <a:pt x="2016" y="1121"/>
                  <a:pt x="2013" y="1125"/>
                </a:cubicBezTo>
                <a:cubicBezTo>
                  <a:pt x="2017" y="1136"/>
                  <a:pt x="2014" y="1145"/>
                  <a:pt x="2021" y="1156"/>
                </a:cubicBezTo>
                <a:cubicBezTo>
                  <a:pt x="2017" y="1164"/>
                  <a:pt x="2027" y="1177"/>
                  <a:pt x="2023" y="1185"/>
                </a:cubicBezTo>
                <a:cubicBezTo>
                  <a:pt x="2016" y="1175"/>
                  <a:pt x="2024" y="1171"/>
                  <a:pt x="2015" y="1166"/>
                </a:cubicBezTo>
                <a:cubicBezTo>
                  <a:pt x="2013" y="1161"/>
                  <a:pt x="2016" y="1157"/>
                  <a:pt x="2013" y="1152"/>
                </a:cubicBezTo>
                <a:cubicBezTo>
                  <a:pt x="2006" y="1145"/>
                  <a:pt x="2015" y="1142"/>
                  <a:pt x="2010" y="1136"/>
                </a:cubicBezTo>
                <a:cubicBezTo>
                  <a:pt x="2007" y="1137"/>
                  <a:pt x="2007" y="1134"/>
                  <a:pt x="2008" y="1131"/>
                </a:cubicBezTo>
                <a:cubicBezTo>
                  <a:pt x="2006" y="1128"/>
                  <a:pt x="2006" y="1126"/>
                  <a:pt x="2006" y="1123"/>
                </a:cubicBezTo>
                <a:cubicBezTo>
                  <a:pt x="2008" y="1119"/>
                  <a:pt x="2001" y="1112"/>
                  <a:pt x="2003" y="1108"/>
                </a:cubicBezTo>
                <a:cubicBezTo>
                  <a:pt x="1999" y="1087"/>
                  <a:pt x="1999" y="1067"/>
                  <a:pt x="1996" y="1047"/>
                </a:cubicBezTo>
                <a:cubicBezTo>
                  <a:pt x="1999" y="1045"/>
                  <a:pt x="1996" y="1044"/>
                  <a:pt x="1996" y="1041"/>
                </a:cubicBezTo>
                <a:cubicBezTo>
                  <a:pt x="1996" y="1039"/>
                  <a:pt x="1998" y="1036"/>
                  <a:pt x="1998" y="1034"/>
                </a:cubicBezTo>
                <a:cubicBezTo>
                  <a:pt x="1997" y="1033"/>
                  <a:pt x="1995" y="1031"/>
                  <a:pt x="1995" y="1030"/>
                </a:cubicBezTo>
                <a:cubicBezTo>
                  <a:pt x="1994" y="1024"/>
                  <a:pt x="1999" y="1023"/>
                  <a:pt x="1995" y="1018"/>
                </a:cubicBezTo>
                <a:cubicBezTo>
                  <a:pt x="1996" y="1009"/>
                  <a:pt x="1995" y="998"/>
                  <a:pt x="1995" y="988"/>
                </a:cubicBezTo>
                <a:cubicBezTo>
                  <a:pt x="1998" y="980"/>
                  <a:pt x="1993" y="969"/>
                  <a:pt x="1998" y="961"/>
                </a:cubicBezTo>
                <a:cubicBezTo>
                  <a:pt x="1995" y="955"/>
                  <a:pt x="1997" y="950"/>
                  <a:pt x="1998" y="946"/>
                </a:cubicBezTo>
                <a:cubicBezTo>
                  <a:pt x="2000" y="941"/>
                  <a:pt x="1997" y="935"/>
                  <a:pt x="1999" y="931"/>
                </a:cubicBezTo>
                <a:cubicBezTo>
                  <a:pt x="2001" y="927"/>
                  <a:pt x="2000" y="922"/>
                  <a:pt x="2000" y="918"/>
                </a:cubicBezTo>
                <a:cubicBezTo>
                  <a:pt x="2001" y="913"/>
                  <a:pt x="2004" y="909"/>
                  <a:pt x="2001" y="903"/>
                </a:cubicBezTo>
                <a:cubicBezTo>
                  <a:pt x="2006" y="899"/>
                  <a:pt x="2002" y="893"/>
                  <a:pt x="2005" y="889"/>
                </a:cubicBezTo>
                <a:cubicBezTo>
                  <a:pt x="2006" y="884"/>
                  <a:pt x="2008" y="880"/>
                  <a:pt x="2005" y="874"/>
                </a:cubicBezTo>
                <a:cubicBezTo>
                  <a:pt x="2016" y="867"/>
                  <a:pt x="2007" y="856"/>
                  <a:pt x="2015" y="848"/>
                </a:cubicBezTo>
                <a:cubicBezTo>
                  <a:pt x="2013" y="843"/>
                  <a:pt x="2015" y="838"/>
                  <a:pt x="2015" y="833"/>
                </a:cubicBezTo>
                <a:cubicBezTo>
                  <a:pt x="2020" y="830"/>
                  <a:pt x="2016" y="824"/>
                  <a:pt x="2019" y="819"/>
                </a:cubicBezTo>
                <a:cubicBezTo>
                  <a:pt x="2018" y="809"/>
                  <a:pt x="2024" y="802"/>
                  <a:pt x="2021" y="792"/>
                </a:cubicBezTo>
                <a:cubicBezTo>
                  <a:pt x="2026" y="788"/>
                  <a:pt x="2023" y="782"/>
                  <a:pt x="2025" y="778"/>
                </a:cubicBezTo>
                <a:cubicBezTo>
                  <a:pt x="2023" y="772"/>
                  <a:pt x="2031" y="769"/>
                  <a:pt x="2026" y="763"/>
                </a:cubicBezTo>
                <a:cubicBezTo>
                  <a:pt x="2028" y="754"/>
                  <a:pt x="2028" y="744"/>
                  <a:pt x="2028" y="735"/>
                </a:cubicBezTo>
                <a:cubicBezTo>
                  <a:pt x="2024" y="729"/>
                  <a:pt x="2029" y="725"/>
                  <a:pt x="2025" y="719"/>
                </a:cubicBezTo>
                <a:cubicBezTo>
                  <a:pt x="2029" y="715"/>
                  <a:pt x="2021" y="708"/>
                  <a:pt x="2026" y="704"/>
                </a:cubicBezTo>
                <a:cubicBezTo>
                  <a:pt x="2018" y="694"/>
                  <a:pt x="2020" y="687"/>
                  <a:pt x="2018" y="679"/>
                </a:cubicBezTo>
                <a:cubicBezTo>
                  <a:pt x="2011" y="670"/>
                  <a:pt x="2011" y="663"/>
                  <a:pt x="2007" y="655"/>
                </a:cubicBezTo>
                <a:cubicBezTo>
                  <a:pt x="2001" y="648"/>
                  <a:pt x="2005" y="634"/>
                  <a:pt x="1994" y="636"/>
                </a:cubicBezTo>
                <a:cubicBezTo>
                  <a:pt x="2000" y="651"/>
                  <a:pt x="2004" y="666"/>
                  <a:pt x="2013" y="682"/>
                </a:cubicBezTo>
                <a:cubicBezTo>
                  <a:pt x="2010" y="691"/>
                  <a:pt x="2021" y="705"/>
                  <a:pt x="2017" y="715"/>
                </a:cubicBezTo>
                <a:cubicBezTo>
                  <a:pt x="2020" y="727"/>
                  <a:pt x="2018" y="738"/>
                  <a:pt x="2022" y="750"/>
                </a:cubicBezTo>
                <a:cubicBezTo>
                  <a:pt x="2016" y="757"/>
                  <a:pt x="2021" y="768"/>
                  <a:pt x="2015" y="775"/>
                </a:cubicBezTo>
                <a:cubicBezTo>
                  <a:pt x="2018" y="780"/>
                  <a:pt x="2015" y="784"/>
                  <a:pt x="2013" y="787"/>
                </a:cubicBezTo>
                <a:cubicBezTo>
                  <a:pt x="2015" y="792"/>
                  <a:pt x="2018" y="797"/>
                  <a:pt x="2011" y="800"/>
                </a:cubicBezTo>
                <a:cubicBezTo>
                  <a:pt x="2011" y="818"/>
                  <a:pt x="2008" y="834"/>
                  <a:pt x="2001" y="850"/>
                </a:cubicBezTo>
                <a:cubicBezTo>
                  <a:pt x="2004" y="855"/>
                  <a:pt x="2001" y="859"/>
                  <a:pt x="1999" y="863"/>
                </a:cubicBezTo>
                <a:cubicBezTo>
                  <a:pt x="2001" y="868"/>
                  <a:pt x="1998" y="871"/>
                  <a:pt x="1997" y="875"/>
                </a:cubicBezTo>
                <a:cubicBezTo>
                  <a:pt x="1998" y="884"/>
                  <a:pt x="1992" y="891"/>
                  <a:pt x="1994" y="901"/>
                </a:cubicBezTo>
                <a:cubicBezTo>
                  <a:pt x="1992" y="909"/>
                  <a:pt x="1991" y="918"/>
                  <a:pt x="1990" y="926"/>
                </a:cubicBezTo>
                <a:cubicBezTo>
                  <a:pt x="1989" y="930"/>
                  <a:pt x="1989" y="935"/>
                  <a:pt x="1989" y="939"/>
                </a:cubicBezTo>
                <a:cubicBezTo>
                  <a:pt x="1986" y="940"/>
                  <a:pt x="1987" y="942"/>
                  <a:pt x="1986" y="944"/>
                </a:cubicBezTo>
                <a:cubicBezTo>
                  <a:pt x="1987" y="946"/>
                  <a:pt x="1988" y="950"/>
                  <a:pt x="1985" y="947"/>
                </a:cubicBezTo>
                <a:cubicBezTo>
                  <a:pt x="1982" y="941"/>
                  <a:pt x="1987" y="937"/>
                  <a:pt x="1984" y="930"/>
                </a:cubicBezTo>
                <a:cubicBezTo>
                  <a:pt x="1987" y="928"/>
                  <a:pt x="1984" y="924"/>
                  <a:pt x="1984" y="921"/>
                </a:cubicBezTo>
                <a:cubicBezTo>
                  <a:pt x="1987" y="918"/>
                  <a:pt x="1987" y="915"/>
                  <a:pt x="1985" y="912"/>
                </a:cubicBezTo>
                <a:cubicBezTo>
                  <a:pt x="1989" y="906"/>
                  <a:pt x="1990" y="900"/>
                  <a:pt x="1987" y="893"/>
                </a:cubicBezTo>
                <a:cubicBezTo>
                  <a:pt x="1990" y="888"/>
                  <a:pt x="1990" y="882"/>
                  <a:pt x="1988" y="875"/>
                </a:cubicBezTo>
                <a:cubicBezTo>
                  <a:pt x="1990" y="870"/>
                  <a:pt x="1990" y="864"/>
                  <a:pt x="1987" y="857"/>
                </a:cubicBezTo>
                <a:cubicBezTo>
                  <a:pt x="1990" y="852"/>
                  <a:pt x="1991" y="846"/>
                  <a:pt x="1989" y="839"/>
                </a:cubicBezTo>
                <a:cubicBezTo>
                  <a:pt x="1993" y="828"/>
                  <a:pt x="1992" y="815"/>
                  <a:pt x="1992" y="802"/>
                </a:cubicBezTo>
                <a:cubicBezTo>
                  <a:pt x="1993" y="790"/>
                  <a:pt x="1994" y="779"/>
                  <a:pt x="1993" y="766"/>
                </a:cubicBezTo>
                <a:cubicBezTo>
                  <a:pt x="1993" y="754"/>
                  <a:pt x="1993" y="741"/>
                  <a:pt x="1989" y="727"/>
                </a:cubicBezTo>
                <a:cubicBezTo>
                  <a:pt x="1992" y="717"/>
                  <a:pt x="1983" y="702"/>
                  <a:pt x="1982" y="690"/>
                </a:cubicBezTo>
                <a:cubicBezTo>
                  <a:pt x="1977" y="676"/>
                  <a:pt x="1969" y="661"/>
                  <a:pt x="1964" y="647"/>
                </a:cubicBezTo>
                <a:cubicBezTo>
                  <a:pt x="1956" y="632"/>
                  <a:pt x="1946" y="614"/>
                  <a:pt x="1939" y="602"/>
                </a:cubicBezTo>
                <a:cubicBezTo>
                  <a:pt x="1937" y="598"/>
                  <a:pt x="1936" y="590"/>
                  <a:pt x="1930" y="590"/>
                </a:cubicBezTo>
                <a:cubicBezTo>
                  <a:pt x="1931" y="602"/>
                  <a:pt x="1939" y="605"/>
                  <a:pt x="1941" y="616"/>
                </a:cubicBezTo>
                <a:cubicBezTo>
                  <a:pt x="1947" y="627"/>
                  <a:pt x="1954" y="638"/>
                  <a:pt x="1960" y="649"/>
                </a:cubicBezTo>
                <a:cubicBezTo>
                  <a:pt x="1965" y="665"/>
                  <a:pt x="1969" y="681"/>
                  <a:pt x="1978" y="698"/>
                </a:cubicBezTo>
                <a:cubicBezTo>
                  <a:pt x="1975" y="705"/>
                  <a:pt x="1980" y="714"/>
                  <a:pt x="1983" y="722"/>
                </a:cubicBezTo>
                <a:cubicBezTo>
                  <a:pt x="1979" y="729"/>
                  <a:pt x="1986" y="739"/>
                  <a:pt x="1985" y="747"/>
                </a:cubicBezTo>
                <a:cubicBezTo>
                  <a:pt x="1981" y="750"/>
                  <a:pt x="1988" y="756"/>
                  <a:pt x="1985" y="759"/>
                </a:cubicBezTo>
                <a:cubicBezTo>
                  <a:pt x="1981" y="762"/>
                  <a:pt x="1988" y="768"/>
                  <a:pt x="1984" y="771"/>
                </a:cubicBezTo>
                <a:cubicBezTo>
                  <a:pt x="1986" y="776"/>
                  <a:pt x="1986" y="780"/>
                  <a:pt x="1984" y="783"/>
                </a:cubicBezTo>
                <a:cubicBezTo>
                  <a:pt x="1980" y="786"/>
                  <a:pt x="1989" y="793"/>
                  <a:pt x="1982" y="796"/>
                </a:cubicBezTo>
                <a:cubicBezTo>
                  <a:pt x="1981" y="812"/>
                  <a:pt x="1983" y="829"/>
                  <a:pt x="1980" y="844"/>
                </a:cubicBezTo>
                <a:cubicBezTo>
                  <a:pt x="1981" y="852"/>
                  <a:pt x="1983" y="861"/>
                  <a:pt x="1979" y="868"/>
                </a:cubicBezTo>
                <a:cubicBezTo>
                  <a:pt x="1980" y="877"/>
                  <a:pt x="1981" y="885"/>
                  <a:pt x="1977" y="892"/>
                </a:cubicBezTo>
                <a:cubicBezTo>
                  <a:pt x="1981" y="901"/>
                  <a:pt x="1979" y="908"/>
                  <a:pt x="1975" y="914"/>
                </a:cubicBezTo>
                <a:cubicBezTo>
                  <a:pt x="1974" y="922"/>
                  <a:pt x="1979" y="932"/>
                  <a:pt x="1974" y="939"/>
                </a:cubicBezTo>
                <a:cubicBezTo>
                  <a:pt x="1976" y="947"/>
                  <a:pt x="1975" y="955"/>
                  <a:pt x="1973" y="963"/>
                </a:cubicBezTo>
                <a:cubicBezTo>
                  <a:pt x="1973" y="971"/>
                  <a:pt x="1973" y="979"/>
                  <a:pt x="1971" y="987"/>
                </a:cubicBezTo>
                <a:cubicBezTo>
                  <a:pt x="1971" y="1003"/>
                  <a:pt x="1974" y="1020"/>
                  <a:pt x="1972" y="1036"/>
                </a:cubicBezTo>
                <a:cubicBezTo>
                  <a:pt x="1975" y="1041"/>
                  <a:pt x="1968" y="1043"/>
                  <a:pt x="1973" y="1048"/>
                </a:cubicBezTo>
                <a:cubicBezTo>
                  <a:pt x="1974" y="1053"/>
                  <a:pt x="1969" y="1056"/>
                  <a:pt x="1975" y="1062"/>
                </a:cubicBezTo>
                <a:cubicBezTo>
                  <a:pt x="1972" y="1069"/>
                  <a:pt x="1979" y="1079"/>
                  <a:pt x="1973" y="1086"/>
                </a:cubicBezTo>
                <a:cubicBezTo>
                  <a:pt x="1984" y="1103"/>
                  <a:pt x="1977" y="1115"/>
                  <a:pt x="1987" y="1131"/>
                </a:cubicBezTo>
                <a:cubicBezTo>
                  <a:pt x="1984" y="1133"/>
                  <a:pt x="1988" y="1138"/>
                  <a:pt x="1990" y="1141"/>
                </a:cubicBezTo>
                <a:cubicBezTo>
                  <a:pt x="1984" y="1144"/>
                  <a:pt x="1993" y="1150"/>
                  <a:pt x="1994" y="1154"/>
                </a:cubicBezTo>
                <a:cubicBezTo>
                  <a:pt x="1987" y="1156"/>
                  <a:pt x="2001" y="1164"/>
                  <a:pt x="1994" y="1165"/>
                </a:cubicBezTo>
                <a:cubicBezTo>
                  <a:pt x="1995" y="1169"/>
                  <a:pt x="2003" y="1176"/>
                  <a:pt x="1998" y="1178"/>
                </a:cubicBezTo>
                <a:cubicBezTo>
                  <a:pt x="1987" y="1173"/>
                  <a:pt x="1993" y="1161"/>
                  <a:pt x="1987" y="1152"/>
                </a:cubicBezTo>
                <a:cubicBezTo>
                  <a:pt x="1980" y="1141"/>
                  <a:pt x="1983" y="1140"/>
                  <a:pt x="1975" y="1132"/>
                </a:cubicBezTo>
                <a:cubicBezTo>
                  <a:pt x="1972" y="1116"/>
                  <a:pt x="1965" y="1099"/>
                  <a:pt x="1959" y="1082"/>
                </a:cubicBezTo>
                <a:cubicBezTo>
                  <a:pt x="1963" y="1079"/>
                  <a:pt x="1956" y="1073"/>
                  <a:pt x="1959" y="1070"/>
                </a:cubicBezTo>
                <a:cubicBezTo>
                  <a:pt x="1959" y="1067"/>
                  <a:pt x="1958" y="1063"/>
                  <a:pt x="1955" y="1058"/>
                </a:cubicBezTo>
                <a:cubicBezTo>
                  <a:pt x="1954" y="1050"/>
                  <a:pt x="1955" y="1043"/>
                  <a:pt x="1950" y="1034"/>
                </a:cubicBezTo>
                <a:cubicBezTo>
                  <a:pt x="1953" y="1019"/>
                  <a:pt x="1949" y="1003"/>
                  <a:pt x="1952" y="989"/>
                </a:cubicBezTo>
                <a:cubicBezTo>
                  <a:pt x="1949" y="981"/>
                  <a:pt x="1953" y="974"/>
                  <a:pt x="1951" y="966"/>
                </a:cubicBezTo>
                <a:cubicBezTo>
                  <a:pt x="1949" y="958"/>
                  <a:pt x="1951" y="951"/>
                  <a:pt x="1946" y="942"/>
                </a:cubicBezTo>
                <a:cubicBezTo>
                  <a:pt x="1953" y="939"/>
                  <a:pt x="1949" y="934"/>
                  <a:pt x="1948" y="929"/>
                </a:cubicBezTo>
                <a:cubicBezTo>
                  <a:pt x="1952" y="925"/>
                  <a:pt x="1951" y="920"/>
                  <a:pt x="1949" y="914"/>
                </a:cubicBezTo>
                <a:cubicBezTo>
                  <a:pt x="1951" y="905"/>
                  <a:pt x="1952" y="895"/>
                  <a:pt x="1950" y="884"/>
                </a:cubicBezTo>
                <a:cubicBezTo>
                  <a:pt x="1952" y="875"/>
                  <a:pt x="1952" y="865"/>
                  <a:pt x="1951" y="854"/>
                </a:cubicBezTo>
                <a:cubicBezTo>
                  <a:pt x="1954" y="850"/>
                  <a:pt x="1953" y="845"/>
                  <a:pt x="1951" y="840"/>
                </a:cubicBezTo>
                <a:cubicBezTo>
                  <a:pt x="1958" y="836"/>
                  <a:pt x="1954" y="830"/>
                  <a:pt x="1952" y="825"/>
                </a:cubicBezTo>
                <a:cubicBezTo>
                  <a:pt x="1956" y="816"/>
                  <a:pt x="1952" y="804"/>
                  <a:pt x="1953" y="795"/>
                </a:cubicBezTo>
                <a:cubicBezTo>
                  <a:pt x="1953" y="785"/>
                  <a:pt x="1954" y="775"/>
                  <a:pt x="1950" y="764"/>
                </a:cubicBezTo>
                <a:cubicBezTo>
                  <a:pt x="1954" y="760"/>
                  <a:pt x="1946" y="752"/>
                  <a:pt x="1951" y="749"/>
                </a:cubicBezTo>
                <a:cubicBezTo>
                  <a:pt x="1950" y="743"/>
                  <a:pt x="1950" y="738"/>
                  <a:pt x="1947" y="733"/>
                </a:cubicBezTo>
                <a:cubicBezTo>
                  <a:pt x="1942" y="726"/>
                  <a:pt x="1952" y="724"/>
                  <a:pt x="1945" y="717"/>
                </a:cubicBezTo>
                <a:cubicBezTo>
                  <a:pt x="1949" y="713"/>
                  <a:pt x="1941" y="706"/>
                  <a:pt x="1945" y="702"/>
                </a:cubicBezTo>
                <a:cubicBezTo>
                  <a:pt x="1937" y="689"/>
                  <a:pt x="1936" y="678"/>
                  <a:pt x="1931" y="666"/>
                </a:cubicBezTo>
                <a:cubicBezTo>
                  <a:pt x="1926" y="657"/>
                  <a:pt x="1921" y="648"/>
                  <a:pt x="1916" y="639"/>
                </a:cubicBezTo>
                <a:cubicBezTo>
                  <a:pt x="1914" y="633"/>
                  <a:pt x="1909" y="636"/>
                  <a:pt x="1907" y="629"/>
                </a:cubicBezTo>
                <a:cubicBezTo>
                  <a:pt x="1905" y="625"/>
                  <a:pt x="1903" y="616"/>
                  <a:pt x="1898" y="622"/>
                </a:cubicBezTo>
                <a:cubicBezTo>
                  <a:pt x="1915" y="645"/>
                  <a:pt x="1925" y="673"/>
                  <a:pt x="1937" y="703"/>
                </a:cubicBezTo>
                <a:cubicBezTo>
                  <a:pt x="1935" y="709"/>
                  <a:pt x="1939" y="716"/>
                  <a:pt x="1936" y="722"/>
                </a:cubicBezTo>
                <a:cubicBezTo>
                  <a:pt x="1943" y="730"/>
                  <a:pt x="1937" y="735"/>
                  <a:pt x="1941" y="742"/>
                </a:cubicBezTo>
                <a:cubicBezTo>
                  <a:pt x="1938" y="748"/>
                  <a:pt x="1942" y="755"/>
                  <a:pt x="1943" y="762"/>
                </a:cubicBezTo>
                <a:cubicBezTo>
                  <a:pt x="1943" y="768"/>
                  <a:pt x="1942" y="774"/>
                  <a:pt x="1942" y="780"/>
                </a:cubicBezTo>
                <a:cubicBezTo>
                  <a:pt x="1944" y="784"/>
                  <a:pt x="1942" y="787"/>
                  <a:pt x="1944" y="790"/>
                </a:cubicBezTo>
                <a:cubicBezTo>
                  <a:pt x="1941" y="792"/>
                  <a:pt x="1946" y="797"/>
                  <a:pt x="1944" y="800"/>
                </a:cubicBezTo>
                <a:cubicBezTo>
                  <a:pt x="1941" y="805"/>
                  <a:pt x="1950" y="814"/>
                  <a:pt x="1942" y="818"/>
                </a:cubicBezTo>
                <a:cubicBezTo>
                  <a:pt x="1947" y="833"/>
                  <a:pt x="1940" y="844"/>
                  <a:pt x="1944" y="858"/>
                </a:cubicBezTo>
                <a:cubicBezTo>
                  <a:pt x="1938" y="869"/>
                  <a:pt x="1944" y="884"/>
                  <a:pt x="1937" y="894"/>
                </a:cubicBezTo>
                <a:cubicBezTo>
                  <a:pt x="1943" y="909"/>
                  <a:pt x="1937" y="920"/>
                  <a:pt x="1939" y="934"/>
                </a:cubicBezTo>
                <a:cubicBezTo>
                  <a:pt x="1937" y="946"/>
                  <a:pt x="1939" y="960"/>
                  <a:pt x="1940" y="972"/>
                </a:cubicBezTo>
                <a:cubicBezTo>
                  <a:pt x="1940" y="979"/>
                  <a:pt x="1940" y="985"/>
                  <a:pt x="1938" y="991"/>
                </a:cubicBezTo>
                <a:cubicBezTo>
                  <a:pt x="1936" y="997"/>
                  <a:pt x="1943" y="1006"/>
                  <a:pt x="1938" y="1011"/>
                </a:cubicBezTo>
                <a:cubicBezTo>
                  <a:pt x="1934" y="984"/>
                  <a:pt x="1932" y="957"/>
                  <a:pt x="1931" y="930"/>
                </a:cubicBezTo>
                <a:cubicBezTo>
                  <a:pt x="1933" y="925"/>
                  <a:pt x="1929" y="917"/>
                  <a:pt x="1929" y="911"/>
                </a:cubicBezTo>
                <a:cubicBezTo>
                  <a:pt x="1928" y="903"/>
                  <a:pt x="1932" y="898"/>
                  <a:pt x="1929" y="890"/>
                </a:cubicBezTo>
                <a:cubicBezTo>
                  <a:pt x="1930" y="884"/>
                  <a:pt x="1927" y="877"/>
                  <a:pt x="1927" y="870"/>
                </a:cubicBezTo>
                <a:cubicBezTo>
                  <a:pt x="1932" y="865"/>
                  <a:pt x="1923" y="855"/>
                  <a:pt x="1927" y="850"/>
                </a:cubicBezTo>
                <a:cubicBezTo>
                  <a:pt x="1923" y="842"/>
                  <a:pt x="1930" y="838"/>
                  <a:pt x="1925" y="830"/>
                </a:cubicBezTo>
                <a:cubicBezTo>
                  <a:pt x="1928" y="824"/>
                  <a:pt x="1922" y="815"/>
                  <a:pt x="1926" y="810"/>
                </a:cubicBezTo>
                <a:cubicBezTo>
                  <a:pt x="1919" y="794"/>
                  <a:pt x="1926" y="783"/>
                  <a:pt x="1920" y="768"/>
                </a:cubicBezTo>
                <a:cubicBezTo>
                  <a:pt x="1923" y="763"/>
                  <a:pt x="1918" y="755"/>
                  <a:pt x="1918" y="749"/>
                </a:cubicBezTo>
                <a:cubicBezTo>
                  <a:pt x="1915" y="741"/>
                  <a:pt x="1916" y="734"/>
                  <a:pt x="1912" y="726"/>
                </a:cubicBezTo>
                <a:cubicBezTo>
                  <a:pt x="1910" y="713"/>
                  <a:pt x="1902" y="697"/>
                  <a:pt x="1899" y="683"/>
                </a:cubicBezTo>
                <a:cubicBezTo>
                  <a:pt x="1889" y="665"/>
                  <a:pt x="1890" y="662"/>
                  <a:pt x="1882" y="646"/>
                </a:cubicBezTo>
                <a:cubicBezTo>
                  <a:pt x="1880" y="639"/>
                  <a:pt x="1869" y="630"/>
                  <a:pt x="1873" y="624"/>
                </a:cubicBezTo>
                <a:cubicBezTo>
                  <a:pt x="1867" y="614"/>
                  <a:pt x="1866" y="617"/>
                  <a:pt x="1863" y="606"/>
                </a:cubicBezTo>
                <a:cubicBezTo>
                  <a:pt x="1854" y="598"/>
                  <a:pt x="1847" y="586"/>
                  <a:pt x="1839" y="575"/>
                </a:cubicBezTo>
                <a:cubicBezTo>
                  <a:pt x="1833" y="579"/>
                  <a:pt x="1834" y="560"/>
                  <a:pt x="1827" y="564"/>
                </a:cubicBezTo>
                <a:cubicBezTo>
                  <a:pt x="1824" y="557"/>
                  <a:pt x="1820" y="551"/>
                  <a:pt x="1814" y="551"/>
                </a:cubicBezTo>
                <a:cubicBezTo>
                  <a:pt x="1825" y="572"/>
                  <a:pt x="1839" y="584"/>
                  <a:pt x="1851" y="601"/>
                </a:cubicBezTo>
                <a:cubicBezTo>
                  <a:pt x="1858" y="614"/>
                  <a:pt x="1865" y="627"/>
                  <a:pt x="1872" y="639"/>
                </a:cubicBezTo>
                <a:cubicBezTo>
                  <a:pt x="1876" y="656"/>
                  <a:pt x="1889" y="674"/>
                  <a:pt x="1892" y="690"/>
                </a:cubicBezTo>
                <a:cubicBezTo>
                  <a:pt x="1899" y="693"/>
                  <a:pt x="1892" y="703"/>
                  <a:pt x="1901" y="712"/>
                </a:cubicBezTo>
                <a:cubicBezTo>
                  <a:pt x="1896" y="714"/>
                  <a:pt x="1904" y="720"/>
                  <a:pt x="1905" y="724"/>
                </a:cubicBezTo>
                <a:cubicBezTo>
                  <a:pt x="1902" y="727"/>
                  <a:pt x="1909" y="733"/>
                  <a:pt x="1905" y="736"/>
                </a:cubicBezTo>
                <a:cubicBezTo>
                  <a:pt x="1909" y="741"/>
                  <a:pt x="1910" y="745"/>
                  <a:pt x="1909" y="748"/>
                </a:cubicBezTo>
                <a:cubicBezTo>
                  <a:pt x="1907" y="751"/>
                  <a:pt x="1914" y="757"/>
                  <a:pt x="1910" y="760"/>
                </a:cubicBezTo>
                <a:cubicBezTo>
                  <a:pt x="1911" y="768"/>
                  <a:pt x="1915" y="776"/>
                  <a:pt x="1911" y="783"/>
                </a:cubicBezTo>
                <a:cubicBezTo>
                  <a:pt x="1912" y="799"/>
                  <a:pt x="1916" y="816"/>
                  <a:pt x="1917" y="832"/>
                </a:cubicBezTo>
                <a:cubicBezTo>
                  <a:pt x="1919" y="840"/>
                  <a:pt x="1916" y="846"/>
                  <a:pt x="1918" y="855"/>
                </a:cubicBezTo>
                <a:cubicBezTo>
                  <a:pt x="1918" y="862"/>
                  <a:pt x="1916" y="869"/>
                  <a:pt x="1919" y="878"/>
                </a:cubicBezTo>
                <a:cubicBezTo>
                  <a:pt x="1918" y="885"/>
                  <a:pt x="1920" y="893"/>
                  <a:pt x="1920" y="901"/>
                </a:cubicBezTo>
                <a:cubicBezTo>
                  <a:pt x="1914" y="907"/>
                  <a:pt x="1924" y="918"/>
                  <a:pt x="1919" y="925"/>
                </a:cubicBezTo>
                <a:cubicBezTo>
                  <a:pt x="1921" y="933"/>
                  <a:pt x="1922" y="941"/>
                  <a:pt x="1920" y="948"/>
                </a:cubicBezTo>
                <a:cubicBezTo>
                  <a:pt x="1922" y="952"/>
                  <a:pt x="1923" y="956"/>
                  <a:pt x="1921" y="959"/>
                </a:cubicBezTo>
                <a:cubicBezTo>
                  <a:pt x="1918" y="962"/>
                  <a:pt x="1925" y="968"/>
                  <a:pt x="1921" y="971"/>
                </a:cubicBezTo>
                <a:cubicBezTo>
                  <a:pt x="1926" y="988"/>
                  <a:pt x="1927" y="1004"/>
                  <a:pt x="1924" y="1019"/>
                </a:cubicBezTo>
                <a:cubicBezTo>
                  <a:pt x="1930" y="1031"/>
                  <a:pt x="1928" y="1041"/>
                  <a:pt x="1932" y="1053"/>
                </a:cubicBezTo>
                <a:cubicBezTo>
                  <a:pt x="1931" y="1064"/>
                  <a:pt x="1939" y="1077"/>
                  <a:pt x="1935" y="1086"/>
                </a:cubicBezTo>
                <a:cubicBezTo>
                  <a:pt x="1938" y="1092"/>
                  <a:pt x="1941" y="1097"/>
                  <a:pt x="1944" y="1102"/>
                </a:cubicBezTo>
                <a:cubicBezTo>
                  <a:pt x="1937" y="1105"/>
                  <a:pt x="1953" y="1113"/>
                  <a:pt x="1946" y="1116"/>
                </a:cubicBezTo>
                <a:cubicBezTo>
                  <a:pt x="1942" y="1110"/>
                  <a:pt x="1931" y="1109"/>
                  <a:pt x="1934" y="1099"/>
                </a:cubicBezTo>
                <a:cubicBezTo>
                  <a:pt x="1927" y="1090"/>
                  <a:pt x="1930" y="1084"/>
                  <a:pt x="1923" y="1075"/>
                </a:cubicBezTo>
                <a:cubicBezTo>
                  <a:pt x="1915" y="1058"/>
                  <a:pt x="1911" y="1043"/>
                  <a:pt x="1905" y="1027"/>
                </a:cubicBezTo>
                <a:cubicBezTo>
                  <a:pt x="1905" y="1020"/>
                  <a:pt x="1902" y="1012"/>
                  <a:pt x="1902" y="1005"/>
                </a:cubicBezTo>
                <a:cubicBezTo>
                  <a:pt x="1900" y="1001"/>
                  <a:pt x="1899" y="998"/>
                  <a:pt x="1899" y="995"/>
                </a:cubicBezTo>
                <a:cubicBezTo>
                  <a:pt x="1902" y="992"/>
                  <a:pt x="1895" y="986"/>
                  <a:pt x="1899" y="983"/>
                </a:cubicBezTo>
                <a:cubicBezTo>
                  <a:pt x="1893" y="967"/>
                  <a:pt x="1902" y="955"/>
                  <a:pt x="1891" y="938"/>
                </a:cubicBezTo>
                <a:cubicBezTo>
                  <a:pt x="1894" y="933"/>
                  <a:pt x="1894" y="927"/>
                  <a:pt x="1890" y="920"/>
                </a:cubicBezTo>
                <a:cubicBezTo>
                  <a:pt x="1893" y="915"/>
                  <a:pt x="1894" y="909"/>
                  <a:pt x="1892" y="902"/>
                </a:cubicBezTo>
                <a:cubicBezTo>
                  <a:pt x="1893" y="890"/>
                  <a:pt x="1891" y="877"/>
                  <a:pt x="1891" y="864"/>
                </a:cubicBezTo>
                <a:cubicBezTo>
                  <a:pt x="1892" y="859"/>
                  <a:pt x="1891" y="853"/>
                  <a:pt x="1890" y="847"/>
                </a:cubicBezTo>
                <a:cubicBezTo>
                  <a:pt x="1885" y="839"/>
                  <a:pt x="1893" y="835"/>
                  <a:pt x="1888" y="827"/>
                </a:cubicBezTo>
                <a:cubicBezTo>
                  <a:pt x="1889" y="815"/>
                  <a:pt x="1889" y="802"/>
                  <a:pt x="1891" y="790"/>
                </a:cubicBezTo>
                <a:cubicBezTo>
                  <a:pt x="1883" y="770"/>
                  <a:pt x="1881" y="752"/>
                  <a:pt x="1881" y="734"/>
                </a:cubicBezTo>
                <a:cubicBezTo>
                  <a:pt x="1880" y="726"/>
                  <a:pt x="1877" y="716"/>
                  <a:pt x="1877" y="707"/>
                </a:cubicBezTo>
                <a:cubicBezTo>
                  <a:pt x="1872" y="709"/>
                  <a:pt x="1877" y="700"/>
                  <a:pt x="1875" y="697"/>
                </a:cubicBezTo>
                <a:cubicBezTo>
                  <a:pt x="1874" y="692"/>
                  <a:pt x="1871" y="687"/>
                  <a:pt x="1873" y="683"/>
                </a:cubicBezTo>
                <a:cubicBezTo>
                  <a:pt x="1872" y="679"/>
                  <a:pt x="1864" y="673"/>
                  <a:pt x="1869" y="671"/>
                </a:cubicBezTo>
                <a:cubicBezTo>
                  <a:pt x="1868" y="667"/>
                  <a:pt x="1860" y="660"/>
                  <a:pt x="1865" y="658"/>
                </a:cubicBezTo>
                <a:cubicBezTo>
                  <a:pt x="1864" y="654"/>
                  <a:pt x="1856" y="648"/>
                  <a:pt x="1861" y="646"/>
                </a:cubicBezTo>
                <a:cubicBezTo>
                  <a:pt x="1860" y="641"/>
                  <a:pt x="1851" y="634"/>
                  <a:pt x="1856" y="631"/>
                </a:cubicBezTo>
                <a:cubicBezTo>
                  <a:pt x="1849" y="621"/>
                  <a:pt x="1852" y="615"/>
                  <a:pt x="1844" y="605"/>
                </a:cubicBezTo>
                <a:cubicBezTo>
                  <a:pt x="1841" y="596"/>
                  <a:pt x="1839" y="586"/>
                  <a:pt x="1829" y="584"/>
                </a:cubicBezTo>
                <a:cubicBezTo>
                  <a:pt x="1847" y="621"/>
                  <a:pt x="1858" y="656"/>
                  <a:pt x="1865" y="690"/>
                </a:cubicBezTo>
                <a:cubicBezTo>
                  <a:pt x="1869" y="708"/>
                  <a:pt x="1873" y="725"/>
                  <a:pt x="1873" y="742"/>
                </a:cubicBezTo>
                <a:cubicBezTo>
                  <a:pt x="1876" y="759"/>
                  <a:pt x="1873" y="774"/>
                  <a:pt x="1881" y="793"/>
                </a:cubicBezTo>
                <a:cubicBezTo>
                  <a:pt x="1878" y="798"/>
                  <a:pt x="1881" y="804"/>
                  <a:pt x="1878" y="809"/>
                </a:cubicBezTo>
                <a:cubicBezTo>
                  <a:pt x="1880" y="813"/>
                  <a:pt x="1883" y="817"/>
                  <a:pt x="1878" y="819"/>
                </a:cubicBezTo>
                <a:cubicBezTo>
                  <a:pt x="1879" y="822"/>
                  <a:pt x="1882" y="826"/>
                  <a:pt x="1877" y="828"/>
                </a:cubicBezTo>
                <a:cubicBezTo>
                  <a:pt x="1883" y="839"/>
                  <a:pt x="1879" y="847"/>
                  <a:pt x="1882" y="858"/>
                </a:cubicBezTo>
                <a:cubicBezTo>
                  <a:pt x="1878" y="867"/>
                  <a:pt x="1884" y="878"/>
                  <a:pt x="1881" y="887"/>
                </a:cubicBezTo>
                <a:cubicBezTo>
                  <a:pt x="1882" y="897"/>
                  <a:pt x="1882" y="907"/>
                  <a:pt x="1882" y="916"/>
                </a:cubicBezTo>
                <a:cubicBezTo>
                  <a:pt x="1882" y="926"/>
                  <a:pt x="1883" y="936"/>
                  <a:pt x="1881" y="946"/>
                </a:cubicBezTo>
                <a:cubicBezTo>
                  <a:pt x="1885" y="957"/>
                  <a:pt x="1886" y="966"/>
                  <a:pt x="1886" y="976"/>
                </a:cubicBezTo>
                <a:cubicBezTo>
                  <a:pt x="1891" y="982"/>
                  <a:pt x="1882" y="984"/>
                  <a:pt x="1887" y="990"/>
                </a:cubicBezTo>
                <a:cubicBezTo>
                  <a:pt x="1883" y="993"/>
                  <a:pt x="1895" y="1002"/>
                  <a:pt x="1887" y="1004"/>
                </a:cubicBezTo>
                <a:cubicBezTo>
                  <a:pt x="1894" y="1014"/>
                  <a:pt x="1894" y="1022"/>
                  <a:pt x="1895" y="1029"/>
                </a:cubicBezTo>
                <a:cubicBezTo>
                  <a:pt x="1897" y="1034"/>
                  <a:pt x="1898" y="1038"/>
                  <a:pt x="1895" y="1041"/>
                </a:cubicBezTo>
                <a:cubicBezTo>
                  <a:pt x="1899" y="1046"/>
                  <a:pt x="1904" y="1046"/>
                  <a:pt x="1898" y="1051"/>
                </a:cubicBezTo>
                <a:cubicBezTo>
                  <a:pt x="1892" y="1044"/>
                  <a:pt x="1896" y="1037"/>
                  <a:pt x="1889" y="1035"/>
                </a:cubicBezTo>
                <a:cubicBezTo>
                  <a:pt x="1879" y="1000"/>
                  <a:pt x="1873" y="965"/>
                  <a:pt x="1870" y="932"/>
                </a:cubicBezTo>
                <a:cubicBezTo>
                  <a:pt x="1869" y="923"/>
                  <a:pt x="1866" y="914"/>
                  <a:pt x="1868" y="906"/>
                </a:cubicBezTo>
                <a:cubicBezTo>
                  <a:pt x="1864" y="902"/>
                  <a:pt x="1869" y="899"/>
                  <a:pt x="1864" y="894"/>
                </a:cubicBezTo>
                <a:cubicBezTo>
                  <a:pt x="1862" y="889"/>
                  <a:pt x="1868" y="886"/>
                  <a:pt x="1862" y="880"/>
                </a:cubicBezTo>
                <a:cubicBezTo>
                  <a:pt x="1865" y="864"/>
                  <a:pt x="1862" y="846"/>
                  <a:pt x="1860" y="829"/>
                </a:cubicBezTo>
                <a:cubicBezTo>
                  <a:pt x="1863" y="813"/>
                  <a:pt x="1855" y="794"/>
                  <a:pt x="1859" y="779"/>
                </a:cubicBezTo>
                <a:cubicBezTo>
                  <a:pt x="1852" y="769"/>
                  <a:pt x="1860" y="763"/>
                  <a:pt x="1853" y="753"/>
                </a:cubicBezTo>
                <a:cubicBezTo>
                  <a:pt x="1857" y="746"/>
                  <a:pt x="1848" y="735"/>
                  <a:pt x="1851" y="728"/>
                </a:cubicBezTo>
                <a:cubicBezTo>
                  <a:pt x="1845" y="710"/>
                  <a:pt x="1848" y="694"/>
                  <a:pt x="1843" y="676"/>
                </a:cubicBezTo>
                <a:cubicBezTo>
                  <a:pt x="1848" y="670"/>
                  <a:pt x="1837" y="658"/>
                  <a:pt x="1840" y="651"/>
                </a:cubicBezTo>
                <a:cubicBezTo>
                  <a:pt x="1834" y="640"/>
                  <a:pt x="1833" y="632"/>
                  <a:pt x="1830" y="622"/>
                </a:cubicBezTo>
                <a:cubicBezTo>
                  <a:pt x="1822" y="607"/>
                  <a:pt x="1813" y="592"/>
                  <a:pt x="1805" y="577"/>
                </a:cubicBezTo>
                <a:cubicBezTo>
                  <a:pt x="1800" y="578"/>
                  <a:pt x="1799" y="566"/>
                  <a:pt x="1794" y="568"/>
                </a:cubicBezTo>
                <a:cubicBezTo>
                  <a:pt x="1808" y="589"/>
                  <a:pt x="1812" y="607"/>
                  <a:pt x="1824" y="628"/>
                </a:cubicBezTo>
                <a:cubicBezTo>
                  <a:pt x="1830" y="642"/>
                  <a:pt x="1828" y="655"/>
                  <a:pt x="1837" y="671"/>
                </a:cubicBezTo>
                <a:cubicBezTo>
                  <a:pt x="1833" y="677"/>
                  <a:pt x="1839" y="685"/>
                  <a:pt x="1836" y="692"/>
                </a:cubicBezTo>
                <a:cubicBezTo>
                  <a:pt x="1844" y="701"/>
                  <a:pt x="1834" y="706"/>
                  <a:pt x="1841" y="716"/>
                </a:cubicBezTo>
                <a:cubicBezTo>
                  <a:pt x="1839" y="722"/>
                  <a:pt x="1845" y="730"/>
                  <a:pt x="1841" y="736"/>
                </a:cubicBezTo>
                <a:cubicBezTo>
                  <a:pt x="1845" y="745"/>
                  <a:pt x="1845" y="752"/>
                  <a:pt x="1845" y="760"/>
                </a:cubicBezTo>
                <a:cubicBezTo>
                  <a:pt x="1845" y="775"/>
                  <a:pt x="1851" y="791"/>
                  <a:pt x="1849" y="805"/>
                </a:cubicBezTo>
                <a:cubicBezTo>
                  <a:pt x="1852" y="813"/>
                  <a:pt x="1848" y="818"/>
                  <a:pt x="1853" y="827"/>
                </a:cubicBezTo>
                <a:cubicBezTo>
                  <a:pt x="1850" y="833"/>
                  <a:pt x="1847" y="840"/>
                  <a:pt x="1854" y="850"/>
                </a:cubicBezTo>
                <a:cubicBezTo>
                  <a:pt x="1851" y="856"/>
                  <a:pt x="1854" y="863"/>
                  <a:pt x="1853" y="870"/>
                </a:cubicBezTo>
                <a:cubicBezTo>
                  <a:pt x="1849" y="873"/>
                  <a:pt x="1856" y="879"/>
                  <a:pt x="1854" y="882"/>
                </a:cubicBezTo>
                <a:cubicBezTo>
                  <a:pt x="1856" y="886"/>
                  <a:pt x="1849" y="888"/>
                  <a:pt x="1854" y="893"/>
                </a:cubicBezTo>
                <a:cubicBezTo>
                  <a:pt x="1857" y="901"/>
                  <a:pt x="1853" y="907"/>
                  <a:pt x="1858" y="915"/>
                </a:cubicBezTo>
                <a:cubicBezTo>
                  <a:pt x="1856" y="922"/>
                  <a:pt x="1862" y="931"/>
                  <a:pt x="1859" y="938"/>
                </a:cubicBezTo>
                <a:cubicBezTo>
                  <a:pt x="1862" y="953"/>
                  <a:pt x="1863" y="968"/>
                  <a:pt x="1866" y="984"/>
                </a:cubicBezTo>
                <a:cubicBezTo>
                  <a:pt x="1859" y="985"/>
                  <a:pt x="1874" y="993"/>
                  <a:pt x="1867" y="995"/>
                </a:cubicBezTo>
                <a:cubicBezTo>
                  <a:pt x="1871" y="1000"/>
                  <a:pt x="1866" y="1002"/>
                  <a:pt x="1871" y="1007"/>
                </a:cubicBezTo>
                <a:cubicBezTo>
                  <a:pt x="1871" y="1015"/>
                  <a:pt x="1880" y="1025"/>
                  <a:pt x="1875" y="1031"/>
                </a:cubicBezTo>
                <a:cubicBezTo>
                  <a:pt x="1872" y="1017"/>
                  <a:pt x="1866" y="1015"/>
                  <a:pt x="1858" y="1000"/>
                </a:cubicBezTo>
                <a:cubicBezTo>
                  <a:pt x="1854" y="986"/>
                  <a:pt x="1855" y="974"/>
                  <a:pt x="1847" y="959"/>
                </a:cubicBezTo>
                <a:cubicBezTo>
                  <a:pt x="1851" y="957"/>
                  <a:pt x="1845" y="952"/>
                  <a:pt x="1848" y="950"/>
                </a:cubicBezTo>
                <a:cubicBezTo>
                  <a:pt x="1845" y="946"/>
                  <a:pt x="1848" y="943"/>
                  <a:pt x="1845" y="940"/>
                </a:cubicBezTo>
                <a:cubicBezTo>
                  <a:pt x="1848" y="937"/>
                  <a:pt x="1844" y="933"/>
                  <a:pt x="1842" y="929"/>
                </a:cubicBezTo>
                <a:cubicBezTo>
                  <a:pt x="1840" y="925"/>
                  <a:pt x="1847" y="923"/>
                  <a:pt x="1842" y="918"/>
                </a:cubicBezTo>
                <a:cubicBezTo>
                  <a:pt x="1845" y="916"/>
                  <a:pt x="1840" y="911"/>
                  <a:pt x="1843" y="909"/>
                </a:cubicBezTo>
                <a:cubicBezTo>
                  <a:pt x="1840" y="905"/>
                  <a:pt x="1842" y="902"/>
                  <a:pt x="1840" y="898"/>
                </a:cubicBezTo>
                <a:cubicBezTo>
                  <a:pt x="1843" y="896"/>
                  <a:pt x="1838" y="892"/>
                  <a:pt x="1841" y="889"/>
                </a:cubicBezTo>
                <a:cubicBezTo>
                  <a:pt x="1840" y="886"/>
                  <a:pt x="1841" y="883"/>
                  <a:pt x="1838" y="879"/>
                </a:cubicBezTo>
                <a:cubicBezTo>
                  <a:pt x="1839" y="866"/>
                  <a:pt x="1833" y="851"/>
                  <a:pt x="1836" y="839"/>
                </a:cubicBezTo>
                <a:cubicBezTo>
                  <a:pt x="1830" y="831"/>
                  <a:pt x="1835" y="826"/>
                  <a:pt x="1834" y="819"/>
                </a:cubicBezTo>
                <a:cubicBezTo>
                  <a:pt x="1835" y="813"/>
                  <a:pt x="1831" y="806"/>
                  <a:pt x="1835" y="801"/>
                </a:cubicBezTo>
                <a:cubicBezTo>
                  <a:pt x="1833" y="787"/>
                  <a:pt x="1835" y="774"/>
                  <a:pt x="1834" y="761"/>
                </a:cubicBezTo>
                <a:cubicBezTo>
                  <a:pt x="1832" y="748"/>
                  <a:pt x="1832" y="735"/>
                  <a:pt x="1830" y="722"/>
                </a:cubicBezTo>
                <a:cubicBezTo>
                  <a:pt x="1829" y="715"/>
                  <a:pt x="1828" y="709"/>
                  <a:pt x="1824" y="701"/>
                </a:cubicBezTo>
                <a:cubicBezTo>
                  <a:pt x="1823" y="696"/>
                  <a:pt x="1825" y="683"/>
                  <a:pt x="1816" y="682"/>
                </a:cubicBezTo>
                <a:cubicBezTo>
                  <a:pt x="1814" y="694"/>
                  <a:pt x="1828" y="710"/>
                  <a:pt x="1820" y="721"/>
                </a:cubicBezTo>
                <a:cubicBezTo>
                  <a:pt x="1829" y="736"/>
                  <a:pt x="1821" y="746"/>
                  <a:pt x="1828" y="761"/>
                </a:cubicBezTo>
                <a:cubicBezTo>
                  <a:pt x="1823" y="772"/>
                  <a:pt x="1826" y="786"/>
                  <a:pt x="1825" y="798"/>
                </a:cubicBezTo>
                <a:cubicBezTo>
                  <a:pt x="1822" y="810"/>
                  <a:pt x="1827" y="825"/>
                  <a:pt x="1823" y="837"/>
                </a:cubicBezTo>
                <a:cubicBezTo>
                  <a:pt x="1827" y="844"/>
                  <a:pt x="1824" y="850"/>
                  <a:pt x="1825" y="857"/>
                </a:cubicBezTo>
                <a:cubicBezTo>
                  <a:pt x="1822" y="859"/>
                  <a:pt x="1826" y="863"/>
                  <a:pt x="1828" y="867"/>
                </a:cubicBezTo>
                <a:cubicBezTo>
                  <a:pt x="1825" y="869"/>
                  <a:pt x="1828" y="873"/>
                  <a:pt x="1827" y="876"/>
                </a:cubicBezTo>
                <a:cubicBezTo>
                  <a:pt x="1829" y="890"/>
                  <a:pt x="1832" y="904"/>
                  <a:pt x="1829" y="916"/>
                </a:cubicBezTo>
                <a:cubicBezTo>
                  <a:pt x="1832" y="923"/>
                  <a:pt x="1835" y="931"/>
                  <a:pt x="1831" y="936"/>
                </a:cubicBezTo>
                <a:cubicBezTo>
                  <a:pt x="1836" y="943"/>
                  <a:pt x="1835" y="950"/>
                  <a:pt x="1837" y="956"/>
                </a:cubicBezTo>
                <a:cubicBezTo>
                  <a:pt x="1838" y="963"/>
                  <a:pt x="1837" y="969"/>
                  <a:pt x="1842" y="977"/>
                </a:cubicBezTo>
                <a:cubicBezTo>
                  <a:pt x="1840" y="983"/>
                  <a:pt x="1851" y="993"/>
                  <a:pt x="1842" y="997"/>
                </a:cubicBezTo>
                <a:cubicBezTo>
                  <a:pt x="1829" y="983"/>
                  <a:pt x="1831" y="977"/>
                  <a:pt x="1823" y="958"/>
                </a:cubicBezTo>
                <a:cubicBezTo>
                  <a:pt x="1824" y="948"/>
                  <a:pt x="1825" y="938"/>
                  <a:pt x="1817" y="926"/>
                </a:cubicBezTo>
                <a:cubicBezTo>
                  <a:pt x="1822" y="919"/>
                  <a:pt x="1815" y="909"/>
                  <a:pt x="1818" y="902"/>
                </a:cubicBezTo>
                <a:cubicBezTo>
                  <a:pt x="1814" y="892"/>
                  <a:pt x="1820" y="885"/>
                  <a:pt x="1815" y="874"/>
                </a:cubicBezTo>
                <a:cubicBezTo>
                  <a:pt x="1817" y="870"/>
                  <a:pt x="1814" y="865"/>
                  <a:pt x="1813" y="861"/>
                </a:cubicBezTo>
                <a:cubicBezTo>
                  <a:pt x="1811" y="856"/>
                  <a:pt x="1814" y="852"/>
                  <a:pt x="1811" y="847"/>
                </a:cubicBezTo>
                <a:cubicBezTo>
                  <a:pt x="1818" y="844"/>
                  <a:pt x="1802" y="836"/>
                  <a:pt x="1809" y="833"/>
                </a:cubicBezTo>
                <a:cubicBezTo>
                  <a:pt x="1806" y="828"/>
                  <a:pt x="1809" y="824"/>
                  <a:pt x="1808" y="819"/>
                </a:cubicBezTo>
                <a:cubicBezTo>
                  <a:pt x="1804" y="810"/>
                  <a:pt x="1808" y="803"/>
                  <a:pt x="1802" y="793"/>
                </a:cubicBezTo>
                <a:cubicBezTo>
                  <a:pt x="1804" y="785"/>
                  <a:pt x="1803" y="776"/>
                  <a:pt x="1802" y="767"/>
                </a:cubicBezTo>
                <a:cubicBezTo>
                  <a:pt x="1803" y="758"/>
                  <a:pt x="1794" y="747"/>
                  <a:pt x="1798" y="739"/>
                </a:cubicBezTo>
                <a:cubicBezTo>
                  <a:pt x="1794" y="729"/>
                  <a:pt x="1792" y="720"/>
                  <a:pt x="1795" y="712"/>
                </a:cubicBezTo>
                <a:cubicBezTo>
                  <a:pt x="1787" y="696"/>
                  <a:pt x="1786" y="682"/>
                  <a:pt x="1782" y="672"/>
                </a:cubicBezTo>
                <a:cubicBezTo>
                  <a:pt x="1774" y="659"/>
                  <a:pt x="1767" y="645"/>
                  <a:pt x="1759" y="632"/>
                </a:cubicBezTo>
                <a:cubicBezTo>
                  <a:pt x="1755" y="627"/>
                  <a:pt x="1750" y="623"/>
                  <a:pt x="1747" y="615"/>
                </a:cubicBezTo>
                <a:cubicBezTo>
                  <a:pt x="1741" y="616"/>
                  <a:pt x="1740" y="600"/>
                  <a:pt x="1734" y="602"/>
                </a:cubicBezTo>
                <a:cubicBezTo>
                  <a:pt x="1730" y="594"/>
                  <a:pt x="1724" y="594"/>
                  <a:pt x="1721" y="585"/>
                </a:cubicBezTo>
                <a:cubicBezTo>
                  <a:pt x="1715" y="587"/>
                  <a:pt x="1713" y="571"/>
                  <a:pt x="1705" y="577"/>
                </a:cubicBezTo>
                <a:cubicBezTo>
                  <a:pt x="1703" y="584"/>
                  <a:pt x="1709" y="584"/>
                  <a:pt x="1713" y="587"/>
                </a:cubicBezTo>
                <a:cubicBezTo>
                  <a:pt x="1717" y="595"/>
                  <a:pt x="1722" y="596"/>
                  <a:pt x="1727" y="600"/>
                </a:cubicBezTo>
                <a:cubicBezTo>
                  <a:pt x="1734" y="610"/>
                  <a:pt x="1742" y="621"/>
                  <a:pt x="1750" y="631"/>
                </a:cubicBezTo>
                <a:cubicBezTo>
                  <a:pt x="1758" y="646"/>
                  <a:pt x="1766" y="661"/>
                  <a:pt x="1775" y="676"/>
                </a:cubicBezTo>
                <a:cubicBezTo>
                  <a:pt x="1774" y="680"/>
                  <a:pt x="1777" y="685"/>
                  <a:pt x="1780" y="691"/>
                </a:cubicBezTo>
                <a:cubicBezTo>
                  <a:pt x="1776" y="693"/>
                  <a:pt x="1783" y="699"/>
                  <a:pt x="1781" y="702"/>
                </a:cubicBezTo>
                <a:cubicBezTo>
                  <a:pt x="1777" y="706"/>
                  <a:pt x="1787" y="713"/>
                  <a:pt x="1782" y="716"/>
                </a:cubicBezTo>
                <a:cubicBezTo>
                  <a:pt x="1787" y="726"/>
                  <a:pt x="1785" y="734"/>
                  <a:pt x="1789" y="744"/>
                </a:cubicBezTo>
                <a:cubicBezTo>
                  <a:pt x="1786" y="761"/>
                  <a:pt x="1800" y="783"/>
                  <a:pt x="1793" y="798"/>
                </a:cubicBezTo>
                <a:cubicBezTo>
                  <a:pt x="1800" y="809"/>
                  <a:pt x="1793" y="815"/>
                  <a:pt x="1799" y="824"/>
                </a:cubicBezTo>
                <a:cubicBezTo>
                  <a:pt x="1797" y="833"/>
                  <a:pt x="1801" y="843"/>
                  <a:pt x="1802" y="852"/>
                </a:cubicBezTo>
                <a:cubicBezTo>
                  <a:pt x="1801" y="860"/>
                  <a:pt x="1803" y="870"/>
                  <a:pt x="1806" y="879"/>
                </a:cubicBezTo>
                <a:cubicBezTo>
                  <a:pt x="1803" y="887"/>
                  <a:pt x="1807" y="897"/>
                  <a:pt x="1809" y="907"/>
                </a:cubicBezTo>
                <a:cubicBezTo>
                  <a:pt x="1811" y="912"/>
                  <a:pt x="1804" y="915"/>
                  <a:pt x="1809" y="922"/>
                </a:cubicBezTo>
                <a:cubicBezTo>
                  <a:pt x="1807" y="927"/>
                  <a:pt x="1811" y="934"/>
                  <a:pt x="1809" y="939"/>
                </a:cubicBezTo>
                <a:cubicBezTo>
                  <a:pt x="1814" y="945"/>
                  <a:pt x="1811" y="949"/>
                  <a:pt x="1812" y="955"/>
                </a:cubicBezTo>
                <a:cubicBezTo>
                  <a:pt x="1811" y="960"/>
                  <a:pt x="1821" y="969"/>
                  <a:pt x="1813" y="972"/>
                </a:cubicBezTo>
                <a:cubicBezTo>
                  <a:pt x="1799" y="952"/>
                  <a:pt x="1801" y="936"/>
                  <a:pt x="1791" y="917"/>
                </a:cubicBezTo>
                <a:cubicBezTo>
                  <a:pt x="1794" y="907"/>
                  <a:pt x="1789" y="896"/>
                  <a:pt x="1789" y="886"/>
                </a:cubicBezTo>
                <a:cubicBezTo>
                  <a:pt x="1784" y="874"/>
                  <a:pt x="1784" y="863"/>
                  <a:pt x="1781" y="852"/>
                </a:cubicBezTo>
                <a:cubicBezTo>
                  <a:pt x="1785" y="848"/>
                  <a:pt x="1777" y="840"/>
                  <a:pt x="1782" y="837"/>
                </a:cubicBezTo>
                <a:cubicBezTo>
                  <a:pt x="1776" y="830"/>
                  <a:pt x="1780" y="826"/>
                  <a:pt x="1775" y="820"/>
                </a:cubicBezTo>
                <a:cubicBezTo>
                  <a:pt x="1777" y="815"/>
                  <a:pt x="1775" y="810"/>
                  <a:pt x="1772" y="804"/>
                </a:cubicBezTo>
                <a:cubicBezTo>
                  <a:pt x="1773" y="798"/>
                  <a:pt x="1777" y="794"/>
                  <a:pt x="1772" y="786"/>
                </a:cubicBezTo>
                <a:cubicBezTo>
                  <a:pt x="1773" y="782"/>
                  <a:pt x="1772" y="776"/>
                  <a:pt x="1769" y="770"/>
                </a:cubicBezTo>
                <a:cubicBezTo>
                  <a:pt x="1767" y="765"/>
                  <a:pt x="1771" y="761"/>
                  <a:pt x="1766" y="754"/>
                </a:cubicBezTo>
                <a:cubicBezTo>
                  <a:pt x="1768" y="750"/>
                  <a:pt x="1763" y="744"/>
                  <a:pt x="1763" y="739"/>
                </a:cubicBezTo>
                <a:cubicBezTo>
                  <a:pt x="1760" y="732"/>
                  <a:pt x="1757" y="726"/>
                  <a:pt x="1758" y="720"/>
                </a:cubicBezTo>
                <a:cubicBezTo>
                  <a:pt x="1747" y="696"/>
                  <a:pt x="1744" y="673"/>
                  <a:pt x="1733" y="649"/>
                </a:cubicBezTo>
                <a:cubicBezTo>
                  <a:pt x="1716" y="617"/>
                  <a:pt x="1713" y="606"/>
                  <a:pt x="1695" y="579"/>
                </a:cubicBezTo>
                <a:cubicBezTo>
                  <a:pt x="1692" y="577"/>
                  <a:pt x="1689" y="576"/>
                  <a:pt x="1686" y="575"/>
                </a:cubicBezTo>
                <a:cubicBezTo>
                  <a:pt x="1683" y="573"/>
                  <a:pt x="1683" y="562"/>
                  <a:pt x="1678" y="565"/>
                </a:cubicBezTo>
                <a:cubicBezTo>
                  <a:pt x="1673" y="558"/>
                  <a:pt x="1668" y="552"/>
                  <a:pt x="1660" y="554"/>
                </a:cubicBezTo>
                <a:cubicBezTo>
                  <a:pt x="1665" y="565"/>
                  <a:pt x="1673" y="562"/>
                  <a:pt x="1678" y="571"/>
                </a:cubicBezTo>
                <a:cubicBezTo>
                  <a:pt x="1686" y="586"/>
                  <a:pt x="1696" y="596"/>
                  <a:pt x="1705" y="609"/>
                </a:cubicBezTo>
                <a:cubicBezTo>
                  <a:pt x="1708" y="621"/>
                  <a:pt x="1717" y="635"/>
                  <a:pt x="1724" y="648"/>
                </a:cubicBezTo>
                <a:cubicBezTo>
                  <a:pt x="1725" y="655"/>
                  <a:pt x="1728" y="662"/>
                  <a:pt x="1733" y="670"/>
                </a:cubicBezTo>
                <a:cubicBezTo>
                  <a:pt x="1734" y="675"/>
                  <a:pt x="1734" y="680"/>
                  <a:pt x="1736" y="686"/>
                </a:cubicBezTo>
                <a:cubicBezTo>
                  <a:pt x="1735" y="694"/>
                  <a:pt x="1743" y="692"/>
                  <a:pt x="1740" y="698"/>
                </a:cubicBezTo>
                <a:cubicBezTo>
                  <a:pt x="1743" y="704"/>
                  <a:pt x="1745" y="710"/>
                  <a:pt x="1743" y="714"/>
                </a:cubicBezTo>
                <a:cubicBezTo>
                  <a:pt x="1744" y="719"/>
                  <a:pt x="1754" y="727"/>
                  <a:pt x="1750" y="731"/>
                </a:cubicBezTo>
                <a:cubicBezTo>
                  <a:pt x="1756" y="743"/>
                  <a:pt x="1754" y="752"/>
                  <a:pt x="1759" y="764"/>
                </a:cubicBezTo>
                <a:cubicBezTo>
                  <a:pt x="1755" y="774"/>
                  <a:pt x="1765" y="787"/>
                  <a:pt x="1763" y="797"/>
                </a:cubicBezTo>
                <a:cubicBezTo>
                  <a:pt x="1766" y="819"/>
                  <a:pt x="1772" y="841"/>
                  <a:pt x="1773" y="862"/>
                </a:cubicBezTo>
                <a:cubicBezTo>
                  <a:pt x="1775" y="873"/>
                  <a:pt x="1775" y="883"/>
                  <a:pt x="1779" y="894"/>
                </a:cubicBezTo>
                <a:cubicBezTo>
                  <a:pt x="1775" y="904"/>
                  <a:pt x="1789" y="918"/>
                  <a:pt x="1782" y="927"/>
                </a:cubicBezTo>
                <a:cubicBezTo>
                  <a:pt x="1781" y="925"/>
                  <a:pt x="1778" y="921"/>
                  <a:pt x="1781" y="919"/>
                </a:cubicBezTo>
                <a:cubicBezTo>
                  <a:pt x="1780" y="915"/>
                  <a:pt x="1774" y="916"/>
                  <a:pt x="1777" y="913"/>
                </a:cubicBezTo>
                <a:cubicBezTo>
                  <a:pt x="1780" y="907"/>
                  <a:pt x="1769" y="898"/>
                  <a:pt x="1772" y="892"/>
                </a:cubicBezTo>
                <a:cubicBezTo>
                  <a:pt x="1770" y="880"/>
                  <a:pt x="1765" y="866"/>
                  <a:pt x="1762" y="854"/>
                </a:cubicBezTo>
                <a:cubicBezTo>
                  <a:pt x="1754" y="827"/>
                  <a:pt x="1755" y="802"/>
                  <a:pt x="1738" y="773"/>
                </a:cubicBezTo>
                <a:cubicBezTo>
                  <a:pt x="1740" y="769"/>
                  <a:pt x="1737" y="764"/>
                  <a:pt x="1736" y="759"/>
                </a:cubicBezTo>
                <a:cubicBezTo>
                  <a:pt x="1732" y="753"/>
                  <a:pt x="1737" y="750"/>
                  <a:pt x="1733" y="743"/>
                </a:cubicBezTo>
                <a:cubicBezTo>
                  <a:pt x="1723" y="724"/>
                  <a:pt x="1718" y="706"/>
                  <a:pt x="1711" y="688"/>
                </a:cubicBezTo>
                <a:cubicBezTo>
                  <a:pt x="1686" y="645"/>
                  <a:pt x="1681" y="623"/>
                  <a:pt x="1654" y="590"/>
                </a:cubicBezTo>
                <a:cubicBezTo>
                  <a:pt x="1648" y="585"/>
                  <a:pt x="1643" y="576"/>
                  <a:pt x="1637" y="570"/>
                </a:cubicBezTo>
                <a:cubicBezTo>
                  <a:pt x="1635" y="563"/>
                  <a:pt x="1630" y="568"/>
                  <a:pt x="1627" y="564"/>
                </a:cubicBezTo>
                <a:cubicBezTo>
                  <a:pt x="1625" y="556"/>
                  <a:pt x="1620" y="557"/>
                  <a:pt x="1618" y="552"/>
                </a:cubicBezTo>
                <a:cubicBezTo>
                  <a:pt x="1611" y="547"/>
                  <a:pt x="1604" y="542"/>
                  <a:pt x="1597" y="536"/>
                </a:cubicBezTo>
                <a:cubicBezTo>
                  <a:pt x="1595" y="532"/>
                  <a:pt x="1592" y="530"/>
                  <a:pt x="1588" y="530"/>
                </a:cubicBezTo>
                <a:cubicBezTo>
                  <a:pt x="1585" y="526"/>
                  <a:pt x="1582" y="521"/>
                  <a:pt x="1576" y="525"/>
                </a:cubicBezTo>
                <a:cubicBezTo>
                  <a:pt x="1588" y="536"/>
                  <a:pt x="1600" y="546"/>
                  <a:pt x="1613" y="554"/>
                </a:cubicBezTo>
                <a:cubicBezTo>
                  <a:pt x="1618" y="563"/>
                  <a:pt x="1628" y="574"/>
                  <a:pt x="1634" y="575"/>
                </a:cubicBezTo>
                <a:cubicBezTo>
                  <a:pt x="1634" y="575"/>
                  <a:pt x="1636" y="579"/>
                  <a:pt x="1636" y="580"/>
                </a:cubicBezTo>
                <a:cubicBezTo>
                  <a:pt x="1639" y="583"/>
                  <a:pt x="1639" y="585"/>
                  <a:pt x="1642" y="585"/>
                </a:cubicBezTo>
                <a:cubicBezTo>
                  <a:pt x="1643" y="585"/>
                  <a:pt x="1644" y="589"/>
                  <a:pt x="1645" y="590"/>
                </a:cubicBezTo>
                <a:cubicBezTo>
                  <a:pt x="1647" y="592"/>
                  <a:pt x="1648" y="594"/>
                  <a:pt x="1651" y="595"/>
                </a:cubicBezTo>
                <a:cubicBezTo>
                  <a:pt x="1652" y="604"/>
                  <a:pt x="1660" y="612"/>
                  <a:pt x="1668" y="627"/>
                </a:cubicBezTo>
                <a:cubicBezTo>
                  <a:pt x="1676" y="640"/>
                  <a:pt x="1685" y="658"/>
                  <a:pt x="1694" y="674"/>
                </a:cubicBezTo>
                <a:cubicBezTo>
                  <a:pt x="1704" y="696"/>
                  <a:pt x="1710" y="717"/>
                  <a:pt x="1722" y="740"/>
                </a:cubicBezTo>
                <a:cubicBezTo>
                  <a:pt x="1718" y="743"/>
                  <a:pt x="1725" y="749"/>
                  <a:pt x="1723" y="752"/>
                </a:cubicBezTo>
                <a:cubicBezTo>
                  <a:pt x="1722" y="755"/>
                  <a:pt x="1723" y="759"/>
                  <a:pt x="1727" y="764"/>
                </a:cubicBezTo>
                <a:cubicBezTo>
                  <a:pt x="1720" y="766"/>
                  <a:pt x="1734" y="774"/>
                  <a:pt x="1727" y="776"/>
                </a:cubicBezTo>
                <a:cubicBezTo>
                  <a:pt x="1730" y="780"/>
                  <a:pt x="1732" y="785"/>
                  <a:pt x="1735" y="789"/>
                </a:cubicBezTo>
                <a:cubicBezTo>
                  <a:pt x="1730" y="792"/>
                  <a:pt x="1738" y="798"/>
                  <a:pt x="1739" y="802"/>
                </a:cubicBezTo>
                <a:cubicBezTo>
                  <a:pt x="1734" y="804"/>
                  <a:pt x="1742" y="810"/>
                  <a:pt x="1743" y="814"/>
                </a:cubicBezTo>
                <a:cubicBezTo>
                  <a:pt x="1742" y="822"/>
                  <a:pt x="1749" y="832"/>
                  <a:pt x="1745" y="839"/>
                </a:cubicBezTo>
                <a:cubicBezTo>
                  <a:pt x="1736" y="820"/>
                  <a:pt x="1736" y="803"/>
                  <a:pt x="1725" y="783"/>
                </a:cubicBezTo>
                <a:cubicBezTo>
                  <a:pt x="1731" y="780"/>
                  <a:pt x="1722" y="774"/>
                  <a:pt x="1721" y="770"/>
                </a:cubicBezTo>
                <a:cubicBezTo>
                  <a:pt x="1722" y="766"/>
                  <a:pt x="1719" y="761"/>
                  <a:pt x="1720" y="757"/>
                </a:cubicBezTo>
                <a:cubicBezTo>
                  <a:pt x="1716" y="747"/>
                  <a:pt x="1713" y="737"/>
                  <a:pt x="1709" y="727"/>
                </a:cubicBezTo>
                <a:cubicBezTo>
                  <a:pt x="1697" y="705"/>
                  <a:pt x="1684" y="682"/>
                  <a:pt x="1672" y="660"/>
                </a:cubicBezTo>
                <a:cubicBezTo>
                  <a:pt x="1650" y="629"/>
                  <a:pt x="1633" y="610"/>
                  <a:pt x="1613" y="581"/>
                </a:cubicBezTo>
                <a:cubicBezTo>
                  <a:pt x="1609" y="583"/>
                  <a:pt x="1607" y="574"/>
                  <a:pt x="1604" y="574"/>
                </a:cubicBezTo>
                <a:cubicBezTo>
                  <a:pt x="1601" y="566"/>
                  <a:pt x="1596" y="570"/>
                  <a:pt x="1594" y="562"/>
                </a:cubicBezTo>
                <a:cubicBezTo>
                  <a:pt x="1586" y="559"/>
                  <a:pt x="1580" y="548"/>
                  <a:pt x="1572" y="544"/>
                </a:cubicBezTo>
                <a:cubicBezTo>
                  <a:pt x="1566" y="535"/>
                  <a:pt x="1558" y="534"/>
                  <a:pt x="1551" y="527"/>
                </a:cubicBezTo>
                <a:cubicBezTo>
                  <a:pt x="1543" y="525"/>
                  <a:pt x="1537" y="515"/>
                  <a:pt x="1527" y="517"/>
                </a:cubicBezTo>
                <a:cubicBezTo>
                  <a:pt x="1538" y="532"/>
                  <a:pt x="1553" y="530"/>
                  <a:pt x="1563" y="544"/>
                </a:cubicBezTo>
                <a:cubicBezTo>
                  <a:pt x="1569" y="548"/>
                  <a:pt x="1575" y="552"/>
                  <a:pt x="1580" y="558"/>
                </a:cubicBezTo>
                <a:cubicBezTo>
                  <a:pt x="1582" y="563"/>
                  <a:pt x="1585" y="566"/>
                  <a:pt x="1589" y="564"/>
                </a:cubicBezTo>
                <a:cubicBezTo>
                  <a:pt x="1592" y="570"/>
                  <a:pt x="1594" y="573"/>
                  <a:pt x="1598" y="574"/>
                </a:cubicBezTo>
                <a:cubicBezTo>
                  <a:pt x="1605" y="590"/>
                  <a:pt x="1615" y="597"/>
                  <a:pt x="1625" y="607"/>
                </a:cubicBezTo>
                <a:cubicBezTo>
                  <a:pt x="1626" y="609"/>
                  <a:pt x="1623" y="614"/>
                  <a:pt x="1628" y="613"/>
                </a:cubicBezTo>
                <a:cubicBezTo>
                  <a:pt x="1631" y="616"/>
                  <a:pt x="1632" y="626"/>
                  <a:pt x="1637" y="623"/>
                </a:cubicBezTo>
                <a:cubicBezTo>
                  <a:pt x="1641" y="634"/>
                  <a:pt x="1647" y="639"/>
                  <a:pt x="1653" y="647"/>
                </a:cubicBezTo>
                <a:cubicBezTo>
                  <a:pt x="1657" y="654"/>
                  <a:pt x="1661" y="662"/>
                  <a:pt x="1665" y="669"/>
                </a:cubicBezTo>
                <a:cubicBezTo>
                  <a:pt x="1669" y="674"/>
                  <a:pt x="1673" y="676"/>
                  <a:pt x="1676" y="684"/>
                </a:cubicBezTo>
                <a:cubicBezTo>
                  <a:pt x="1682" y="699"/>
                  <a:pt x="1690" y="715"/>
                  <a:pt x="1700" y="732"/>
                </a:cubicBezTo>
                <a:cubicBezTo>
                  <a:pt x="1703" y="747"/>
                  <a:pt x="1710" y="752"/>
                  <a:pt x="1710" y="765"/>
                </a:cubicBezTo>
                <a:cubicBezTo>
                  <a:pt x="1713" y="774"/>
                  <a:pt x="1714" y="773"/>
                  <a:pt x="1715" y="780"/>
                </a:cubicBezTo>
                <a:cubicBezTo>
                  <a:pt x="1717" y="784"/>
                  <a:pt x="1718" y="787"/>
                  <a:pt x="1718" y="790"/>
                </a:cubicBezTo>
                <a:cubicBezTo>
                  <a:pt x="1719" y="793"/>
                  <a:pt x="1723" y="798"/>
                  <a:pt x="1720" y="800"/>
                </a:cubicBezTo>
                <a:cubicBezTo>
                  <a:pt x="1729" y="815"/>
                  <a:pt x="1727" y="826"/>
                  <a:pt x="1734" y="840"/>
                </a:cubicBezTo>
                <a:cubicBezTo>
                  <a:pt x="1738" y="847"/>
                  <a:pt x="1737" y="852"/>
                  <a:pt x="1738" y="858"/>
                </a:cubicBezTo>
                <a:cubicBezTo>
                  <a:pt x="1739" y="865"/>
                  <a:pt x="1743" y="872"/>
                  <a:pt x="1740" y="878"/>
                </a:cubicBezTo>
                <a:cubicBezTo>
                  <a:pt x="1722" y="860"/>
                  <a:pt x="1725" y="838"/>
                  <a:pt x="1715" y="818"/>
                </a:cubicBezTo>
                <a:cubicBezTo>
                  <a:pt x="1709" y="796"/>
                  <a:pt x="1702" y="775"/>
                  <a:pt x="1694" y="753"/>
                </a:cubicBezTo>
                <a:cubicBezTo>
                  <a:pt x="1678" y="723"/>
                  <a:pt x="1661" y="693"/>
                  <a:pt x="1644" y="663"/>
                </a:cubicBezTo>
                <a:cubicBezTo>
                  <a:pt x="1639" y="659"/>
                  <a:pt x="1635" y="653"/>
                  <a:pt x="1631" y="644"/>
                </a:cubicBezTo>
                <a:cubicBezTo>
                  <a:pt x="1626" y="645"/>
                  <a:pt x="1630" y="641"/>
                  <a:pt x="1627" y="638"/>
                </a:cubicBezTo>
                <a:cubicBezTo>
                  <a:pt x="1624" y="639"/>
                  <a:pt x="1621" y="633"/>
                  <a:pt x="1623" y="631"/>
                </a:cubicBezTo>
                <a:cubicBezTo>
                  <a:pt x="1613" y="622"/>
                  <a:pt x="1603" y="608"/>
                  <a:pt x="1593" y="598"/>
                </a:cubicBezTo>
                <a:cubicBezTo>
                  <a:pt x="1583" y="588"/>
                  <a:pt x="1573" y="577"/>
                  <a:pt x="1562" y="568"/>
                </a:cubicBezTo>
                <a:cubicBezTo>
                  <a:pt x="1558" y="561"/>
                  <a:pt x="1551" y="561"/>
                  <a:pt x="1547" y="552"/>
                </a:cubicBezTo>
                <a:cubicBezTo>
                  <a:pt x="1540" y="553"/>
                  <a:pt x="1537" y="541"/>
                  <a:pt x="1530" y="542"/>
                </a:cubicBezTo>
                <a:cubicBezTo>
                  <a:pt x="1540" y="558"/>
                  <a:pt x="1552" y="564"/>
                  <a:pt x="1562" y="574"/>
                </a:cubicBezTo>
                <a:cubicBezTo>
                  <a:pt x="1572" y="589"/>
                  <a:pt x="1584" y="594"/>
                  <a:pt x="1594" y="609"/>
                </a:cubicBezTo>
                <a:cubicBezTo>
                  <a:pt x="1600" y="613"/>
                  <a:pt x="1603" y="624"/>
                  <a:pt x="1609" y="627"/>
                </a:cubicBezTo>
                <a:cubicBezTo>
                  <a:pt x="1612" y="632"/>
                  <a:pt x="1614" y="635"/>
                  <a:pt x="1618" y="637"/>
                </a:cubicBezTo>
                <a:cubicBezTo>
                  <a:pt x="1621" y="639"/>
                  <a:pt x="1622" y="650"/>
                  <a:pt x="1626" y="647"/>
                </a:cubicBezTo>
                <a:cubicBezTo>
                  <a:pt x="1629" y="657"/>
                  <a:pt x="1640" y="672"/>
                  <a:pt x="1650" y="689"/>
                </a:cubicBezTo>
                <a:cubicBezTo>
                  <a:pt x="1660" y="706"/>
                  <a:pt x="1670" y="726"/>
                  <a:pt x="1679" y="741"/>
                </a:cubicBezTo>
                <a:cubicBezTo>
                  <a:pt x="1681" y="753"/>
                  <a:pt x="1691" y="767"/>
                  <a:pt x="1691" y="778"/>
                </a:cubicBezTo>
                <a:cubicBezTo>
                  <a:pt x="1697" y="786"/>
                  <a:pt x="1694" y="791"/>
                  <a:pt x="1698" y="798"/>
                </a:cubicBezTo>
                <a:cubicBezTo>
                  <a:pt x="1694" y="803"/>
                  <a:pt x="1711" y="814"/>
                  <a:pt x="1700" y="817"/>
                </a:cubicBezTo>
                <a:cubicBezTo>
                  <a:pt x="1689" y="789"/>
                  <a:pt x="1676" y="768"/>
                  <a:pt x="1668" y="747"/>
                </a:cubicBezTo>
                <a:cubicBezTo>
                  <a:pt x="1666" y="743"/>
                  <a:pt x="1662" y="744"/>
                  <a:pt x="1660" y="740"/>
                </a:cubicBezTo>
                <a:cubicBezTo>
                  <a:pt x="1657" y="737"/>
                  <a:pt x="1656" y="726"/>
                  <a:pt x="1652" y="730"/>
                </a:cubicBezTo>
                <a:cubicBezTo>
                  <a:pt x="1653" y="723"/>
                  <a:pt x="1650" y="727"/>
                  <a:pt x="1647" y="721"/>
                </a:cubicBezTo>
                <a:cubicBezTo>
                  <a:pt x="1643" y="715"/>
                  <a:pt x="1648" y="714"/>
                  <a:pt x="1642" y="712"/>
                </a:cubicBezTo>
                <a:cubicBezTo>
                  <a:pt x="1637" y="702"/>
                  <a:pt x="1630" y="700"/>
                  <a:pt x="1626" y="688"/>
                </a:cubicBezTo>
                <a:cubicBezTo>
                  <a:pt x="1618" y="689"/>
                  <a:pt x="1615" y="673"/>
                  <a:pt x="1608" y="672"/>
                </a:cubicBezTo>
                <a:cubicBezTo>
                  <a:pt x="1597" y="656"/>
                  <a:pt x="1585" y="647"/>
                  <a:pt x="1574" y="632"/>
                </a:cubicBezTo>
                <a:cubicBezTo>
                  <a:pt x="1561" y="618"/>
                  <a:pt x="1551" y="613"/>
                  <a:pt x="1542" y="596"/>
                </a:cubicBezTo>
                <a:cubicBezTo>
                  <a:pt x="1536" y="596"/>
                  <a:pt x="1532" y="589"/>
                  <a:pt x="1527" y="584"/>
                </a:cubicBezTo>
                <a:cubicBezTo>
                  <a:pt x="1520" y="586"/>
                  <a:pt x="1517" y="570"/>
                  <a:pt x="1508" y="577"/>
                </a:cubicBezTo>
                <a:cubicBezTo>
                  <a:pt x="1505" y="580"/>
                  <a:pt x="1510" y="581"/>
                  <a:pt x="1513" y="580"/>
                </a:cubicBezTo>
                <a:cubicBezTo>
                  <a:pt x="1515" y="588"/>
                  <a:pt x="1519" y="584"/>
                  <a:pt x="1521" y="590"/>
                </a:cubicBezTo>
                <a:cubicBezTo>
                  <a:pt x="1529" y="591"/>
                  <a:pt x="1534" y="601"/>
                  <a:pt x="1540" y="603"/>
                </a:cubicBezTo>
                <a:cubicBezTo>
                  <a:pt x="1561" y="628"/>
                  <a:pt x="1583" y="655"/>
                  <a:pt x="1607" y="681"/>
                </a:cubicBezTo>
                <a:cubicBezTo>
                  <a:pt x="1620" y="698"/>
                  <a:pt x="1625" y="705"/>
                  <a:pt x="1638" y="720"/>
                </a:cubicBezTo>
                <a:cubicBezTo>
                  <a:pt x="1632" y="725"/>
                  <a:pt x="1642" y="723"/>
                  <a:pt x="1643" y="729"/>
                </a:cubicBezTo>
                <a:cubicBezTo>
                  <a:pt x="1645" y="733"/>
                  <a:pt x="1648" y="738"/>
                  <a:pt x="1650" y="742"/>
                </a:cubicBezTo>
                <a:cubicBezTo>
                  <a:pt x="1653" y="747"/>
                  <a:pt x="1655" y="751"/>
                  <a:pt x="1658" y="756"/>
                </a:cubicBezTo>
                <a:cubicBezTo>
                  <a:pt x="1658" y="760"/>
                  <a:pt x="1668" y="767"/>
                  <a:pt x="1663" y="770"/>
                </a:cubicBezTo>
                <a:cubicBezTo>
                  <a:pt x="1653" y="756"/>
                  <a:pt x="1642" y="747"/>
                  <a:pt x="1631" y="735"/>
                </a:cubicBezTo>
                <a:cubicBezTo>
                  <a:pt x="1621" y="722"/>
                  <a:pt x="1610" y="711"/>
                  <a:pt x="1600" y="700"/>
                </a:cubicBezTo>
                <a:cubicBezTo>
                  <a:pt x="1593" y="699"/>
                  <a:pt x="1590" y="686"/>
                  <a:pt x="1583" y="685"/>
                </a:cubicBezTo>
                <a:cubicBezTo>
                  <a:pt x="1578" y="677"/>
                  <a:pt x="1572" y="674"/>
                  <a:pt x="1567" y="668"/>
                </a:cubicBezTo>
                <a:cubicBezTo>
                  <a:pt x="1562" y="662"/>
                  <a:pt x="1556" y="659"/>
                  <a:pt x="1551" y="653"/>
                </a:cubicBezTo>
                <a:cubicBezTo>
                  <a:pt x="1545" y="649"/>
                  <a:pt x="1541" y="639"/>
                  <a:pt x="1533" y="643"/>
                </a:cubicBezTo>
                <a:cubicBezTo>
                  <a:pt x="1540" y="654"/>
                  <a:pt x="1550" y="658"/>
                  <a:pt x="1558" y="667"/>
                </a:cubicBezTo>
                <a:cubicBezTo>
                  <a:pt x="1567" y="677"/>
                  <a:pt x="1576" y="685"/>
                  <a:pt x="1585" y="693"/>
                </a:cubicBezTo>
                <a:cubicBezTo>
                  <a:pt x="1603" y="710"/>
                  <a:pt x="1619" y="733"/>
                  <a:pt x="1637" y="750"/>
                </a:cubicBezTo>
                <a:cubicBezTo>
                  <a:pt x="1646" y="768"/>
                  <a:pt x="1658" y="779"/>
                  <a:pt x="1671" y="790"/>
                </a:cubicBezTo>
                <a:cubicBezTo>
                  <a:pt x="1672" y="800"/>
                  <a:pt x="1685" y="814"/>
                  <a:pt x="1695" y="829"/>
                </a:cubicBezTo>
                <a:cubicBezTo>
                  <a:pt x="1699" y="840"/>
                  <a:pt x="1706" y="839"/>
                  <a:pt x="1710" y="850"/>
                </a:cubicBezTo>
                <a:cubicBezTo>
                  <a:pt x="1712" y="855"/>
                  <a:pt x="1715" y="859"/>
                  <a:pt x="1717" y="864"/>
                </a:cubicBezTo>
                <a:cubicBezTo>
                  <a:pt x="1720" y="860"/>
                  <a:pt x="1727" y="872"/>
                  <a:pt x="1722" y="873"/>
                </a:cubicBezTo>
                <a:cubicBezTo>
                  <a:pt x="1715" y="864"/>
                  <a:pt x="1707" y="859"/>
                  <a:pt x="1702" y="846"/>
                </a:cubicBezTo>
                <a:cubicBezTo>
                  <a:pt x="1689" y="842"/>
                  <a:pt x="1679" y="827"/>
                  <a:pt x="1668" y="817"/>
                </a:cubicBezTo>
                <a:cubicBezTo>
                  <a:pt x="1656" y="810"/>
                  <a:pt x="1646" y="796"/>
                  <a:pt x="1635" y="783"/>
                </a:cubicBezTo>
                <a:cubicBezTo>
                  <a:pt x="1628" y="782"/>
                  <a:pt x="1625" y="768"/>
                  <a:pt x="1618" y="769"/>
                </a:cubicBezTo>
                <a:cubicBezTo>
                  <a:pt x="1614" y="758"/>
                  <a:pt x="1606" y="757"/>
                  <a:pt x="1601" y="749"/>
                </a:cubicBezTo>
                <a:cubicBezTo>
                  <a:pt x="1590" y="737"/>
                  <a:pt x="1578" y="727"/>
                  <a:pt x="1567" y="715"/>
                </a:cubicBezTo>
                <a:cubicBezTo>
                  <a:pt x="1557" y="702"/>
                  <a:pt x="1545" y="696"/>
                  <a:pt x="1535" y="683"/>
                </a:cubicBezTo>
                <a:cubicBezTo>
                  <a:pt x="1528" y="684"/>
                  <a:pt x="1524" y="671"/>
                  <a:pt x="1517" y="672"/>
                </a:cubicBezTo>
                <a:cubicBezTo>
                  <a:pt x="1515" y="665"/>
                  <a:pt x="1511" y="668"/>
                  <a:pt x="1509" y="662"/>
                </a:cubicBezTo>
                <a:cubicBezTo>
                  <a:pt x="1505" y="663"/>
                  <a:pt x="1503" y="654"/>
                  <a:pt x="1499" y="656"/>
                </a:cubicBezTo>
                <a:cubicBezTo>
                  <a:pt x="1488" y="643"/>
                  <a:pt x="1475" y="638"/>
                  <a:pt x="1464" y="625"/>
                </a:cubicBezTo>
                <a:cubicBezTo>
                  <a:pt x="1458" y="624"/>
                  <a:pt x="1453" y="615"/>
                  <a:pt x="1447" y="614"/>
                </a:cubicBezTo>
                <a:cubicBezTo>
                  <a:pt x="1444" y="610"/>
                  <a:pt x="1441" y="608"/>
                  <a:pt x="1437" y="608"/>
                </a:cubicBezTo>
                <a:cubicBezTo>
                  <a:pt x="1436" y="606"/>
                  <a:pt x="1435" y="603"/>
                  <a:pt x="1432" y="605"/>
                </a:cubicBezTo>
                <a:cubicBezTo>
                  <a:pt x="1431" y="605"/>
                  <a:pt x="1431" y="608"/>
                  <a:pt x="1434" y="607"/>
                </a:cubicBezTo>
                <a:cubicBezTo>
                  <a:pt x="1447" y="621"/>
                  <a:pt x="1461" y="632"/>
                  <a:pt x="1474" y="643"/>
                </a:cubicBezTo>
                <a:cubicBezTo>
                  <a:pt x="1476" y="651"/>
                  <a:pt x="1482" y="648"/>
                  <a:pt x="1485" y="652"/>
                </a:cubicBezTo>
                <a:cubicBezTo>
                  <a:pt x="1490" y="651"/>
                  <a:pt x="1491" y="663"/>
                  <a:pt x="1496" y="660"/>
                </a:cubicBezTo>
                <a:cubicBezTo>
                  <a:pt x="1502" y="669"/>
                  <a:pt x="1510" y="673"/>
                  <a:pt x="1517" y="678"/>
                </a:cubicBezTo>
                <a:cubicBezTo>
                  <a:pt x="1526" y="693"/>
                  <a:pt x="1538" y="697"/>
                  <a:pt x="1547" y="711"/>
                </a:cubicBezTo>
                <a:cubicBezTo>
                  <a:pt x="1559" y="719"/>
                  <a:pt x="1569" y="733"/>
                  <a:pt x="1580" y="743"/>
                </a:cubicBezTo>
                <a:cubicBezTo>
                  <a:pt x="1589" y="757"/>
                  <a:pt x="1600" y="764"/>
                  <a:pt x="1610" y="776"/>
                </a:cubicBezTo>
                <a:cubicBezTo>
                  <a:pt x="1615" y="783"/>
                  <a:pt x="1621" y="786"/>
                  <a:pt x="1626" y="794"/>
                </a:cubicBezTo>
                <a:cubicBezTo>
                  <a:pt x="1629" y="793"/>
                  <a:pt x="1631" y="798"/>
                  <a:pt x="1633" y="802"/>
                </a:cubicBezTo>
                <a:cubicBezTo>
                  <a:pt x="1636" y="798"/>
                  <a:pt x="1643" y="810"/>
                  <a:pt x="1638" y="811"/>
                </a:cubicBezTo>
                <a:cubicBezTo>
                  <a:pt x="1633" y="805"/>
                  <a:pt x="1627" y="802"/>
                  <a:pt x="1621" y="796"/>
                </a:cubicBezTo>
                <a:cubicBezTo>
                  <a:pt x="1618" y="798"/>
                  <a:pt x="1616" y="793"/>
                  <a:pt x="1613" y="792"/>
                </a:cubicBezTo>
                <a:cubicBezTo>
                  <a:pt x="1609" y="794"/>
                  <a:pt x="1606" y="791"/>
                  <a:pt x="1604" y="786"/>
                </a:cubicBezTo>
                <a:cubicBezTo>
                  <a:pt x="1597" y="786"/>
                  <a:pt x="1591" y="781"/>
                  <a:pt x="1586" y="775"/>
                </a:cubicBezTo>
                <a:cubicBezTo>
                  <a:pt x="1578" y="777"/>
                  <a:pt x="1575" y="764"/>
                  <a:pt x="1567" y="768"/>
                </a:cubicBezTo>
                <a:cubicBezTo>
                  <a:pt x="1562" y="762"/>
                  <a:pt x="1556" y="757"/>
                  <a:pt x="1549" y="757"/>
                </a:cubicBezTo>
                <a:cubicBezTo>
                  <a:pt x="1545" y="749"/>
                  <a:pt x="1539" y="746"/>
                  <a:pt x="1533" y="743"/>
                </a:cubicBezTo>
                <a:cubicBezTo>
                  <a:pt x="1520" y="736"/>
                  <a:pt x="1508" y="728"/>
                  <a:pt x="1496" y="719"/>
                </a:cubicBezTo>
                <a:cubicBezTo>
                  <a:pt x="1472" y="706"/>
                  <a:pt x="1450" y="686"/>
                  <a:pt x="1427" y="669"/>
                </a:cubicBezTo>
                <a:cubicBezTo>
                  <a:pt x="1416" y="660"/>
                  <a:pt x="1405" y="649"/>
                  <a:pt x="1394" y="641"/>
                </a:cubicBezTo>
                <a:cubicBezTo>
                  <a:pt x="1392" y="637"/>
                  <a:pt x="1389" y="634"/>
                  <a:pt x="1387" y="633"/>
                </a:cubicBezTo>
                <a:cubicBezTo>
                  <a:pt x="1381" y="638"/>
                  <a:pt x="1382" y="622"/>
                  <a:pt x="1377" y="627"/>
                </a:cubicBezTo>
                <a:cubicBezTo>
                  <a:pt x="1375" y="622"/>
                  <a:pt x="1372" y="618"/>
                  <a:pt x="1370" y="613"/>
                </a:cubicBezTo>
                <a:cubicBezTo>
                  <a:pt x="1367" y="615"/>
                  <a:pt x="1360" y="606"/>
                  <a:pt x="1362" y="615"/>
                </a:cubicBezTo>
                <a:cubicBezTo>
                  <a:pt x="1371" y="616"/>
                  <a:pt x="1375" y="636"/>
                  <a:pt x="1385" y="637"/>
                </a:cubicBezTo>
                <a:cubicBezTo>
                  <a:pt x="1392" y="651"/>
                  <a:pt x="1401" y="653"/>
                  <a:pt x="1408" y="662"/>
                </a:cubicBezTo>
                <a:cubicBezTo>
                  <a:pt x="1412" y="669"/>
                  <a:pt x="1415" y="666"/>
                  <a:pt x="1418" y="669"/>
                </a:cubicBezTo>
                <a:cubicBezTo>
                  <a:pt x="1419" y="670"/>
                  <a:pt x="1419" y="672"/>
                  <a:pt x="1420" y="673"/>
                </a:cubicBezTo>
                <a:cubicBezTo>
                  <a:pt x="1424" y="676"/>
                  <a:pt x="1430" y="678"/>
                  <a:pt x="1432" y="684"/>
                </a:cubicBezTo>
                <a:cubicBezTo>
                  <a:pt x="1438" y="682"/>
                  <a:pt x="1440" y="693"/>
                  <a:pt x="1445" y="691"/>
                </a:cubicBezTo>
                <a:cubicBezTo>
                  <a:pt x="1450" y="695"/>
                  <a:pt x="1455" y="698"/>
                  <a:pt x="1460" y="701"/>
                </a:cubicBezTo>
                <a:cubicBezTo>
                  <a:pt x="1480" y="726"/>
                  <a:pt x="1504" y="734"/>
                  <a:pt x="1526" y="752"/>
                </a:cubicBezTo>
                <a:cubicBezTo>
                  <a:pt x="1533" y="753"/>
                  <a:pt x="1537" y="763"/>
                  <a:pt x="1544" y="763"/>
                </a:cubicBezTo>
                <a:cubicBezTo>
                  <a:pt x="1549" y="771"/>
                  <a:pt x="1556" y="770"/>
                  <a:pt x="1561" y="777"/>
                </a:cubicBezTo>
                <a:cubicBezTo>
                  <a:pt x="1567" y="780"/>
                  <a:pt x="1573" y="782"/>
                  <a:pt x="1578" y="788"/>
                </a:cubicBezTo>
                <a:cubicBezTo>
                  <a:pt x="1582" y="787"/>
                  <a:pt x="1584" y="791"/>
                  <a:pt x="1587" y="792"/>
                </a:cubicBezTo>
                <a:cubicBezTo>
                  <a:pt x="1587" y="796"/>
                  <a:pt x="1598" y="793"/>
                  <a:pt x="1593" y="798"/>
                </a:cubicBezTo>
                <a:cubicBezTo>
                  <a:pt x="1586" y="800"/>
                  <a:pt x="1582" y="796"/>
                  <a:pt x="1577" y="791"/>
                </a:cubicBezTo>
                <a:cubicBezTo>
                  <a:pt x="1572" y="788"/>
                  <a:pt x="1566" y="786"/>
                  <a:pt x="1561" y="783"/>
                </a:cubicBezTo>
                <a:cubicBezTo>
                  <a:pt x="1550" y="781"/>
                  <a:pt x="1542" y="767"/>
                  <a:pt x="1529" y="768"/>
                </a:cubicBezTo>
                <a:cubicBezTo>
                  <a:pt x="1521" y="755"/>
                  <a:pt x="1509" y="756"/>
                  <a:pt x="1500" y="747"/>
                </a:cubicBezTo>
                <a:cubicBezTo>
                  <a:pt x="1489" y="743"/>
                  <a:pt x="1480" y="730"/>
                  <a:pt x="1469" y="728"/>
                </a:cubicBezTo>
                <a:cubicBezTo>
                  <a:pt x="1460" y="717"/>
                  <a:pt x="1448" y="716"/>
                  <a:pt x="1440" y="703"/>
                </a:cubicBezTo>
                <a:cubicBezTo>
                  <a:pt x="1435" y="702"/>
                  <a:pt x="1431" y="695"/>
                  <a:pt x="1426" y="693"/>
                </a:cubicBezTo>
                <a:cubicBezTo>
                  <a:pt x="1421" y="690"/>
                  <a:pt x="1416" y="684"/>
                  <a:pt x="1410" y="681"/>
                </a:cubicBezTo>
                <a:cubicBezTo>
                  <a:pt x="1401" y="673"/>
                  <a:pt x="1391" y="664"/>
                  <a:pt x="1382" y="656"/>
                </a:cubicBezTo>
                <a:cubicBezTo>
                  <a:pt x="1376" y="654"/>
                  <a:pt x="1373" y="643"/>
                  <a:pt x="1366" y="644"/>
                </a:cubicBezTo>
                <a:cubicBezTo>
                  <a:pt x="1360" y="643"/>
                  <a:pt x="1359" y="627"/>
                  <a:pt x="1351" y="632"/>
                </a:cubicBezTo>
                <a:cubicBezTo>
                  <a:pt x="1362" y="649"/>
                  <a:pt x="1376" y="659"/>
                  <a:pt x="1388" y="673"/>
                </a:cubicBezTo>
                <a:cubicBezTo>
                  <a:pt x="1393" y="671"/>
                  <a:pt x="1394" y="680"/>
                  <a:pt x="1398" y="680"/>
                </a:cubicBezTo>
                <a:cubicBezTo>
                  <a:pt x="1403" y="675"/>
                  <a:pt x="1403" y="693"/>
                  <a:pt x="1408" y="688"/>
                </a:cubicBezTo>
                <a:cubicBezTo>
                  <a:pt x="1415" y="695"/>
                  <a:pt x="1422" y="699"/>
                  <a:pt x="1428" y="707"/>
                </a:cubicBezTo>
                <a:cubicBezTo>
                  <a:pt x="1442" y="716"/>
                  <a:pt x="1455" y="727"/>
                  <a:pt x="1468" y="738"/>
                </a:cubicBezTo>
                <a:cubicBezTo>
                  <a:pt x="1474" y="745"/>
                  <a:pt x="1482" y="747"/>
                  <a:pt x="1488" y="753"/>
                </a:cubicBezTo>
                <a:cubicBezTo>
                  <a:pt x="1496" y="755"/>
                  <a:pt x="1501" y="766"/>
                  <a:pt x="1510" y="765"/>
                </a:cubicBezTo>
                <a:cubicBezTo>
                  <a:pt x="1522" y="777"/>
                  <a:pt x="1538" y="781"/>
                  <a:pt x="1551" y="791"/>
                </a:cubicBezTo>
                <a:cubicBezTo>
                  <a:pt x="1559" y="791"/>
                  <a:pt x="1565" y="800"/>
                  <a:pt x="1572" y="803"/>
                </a:cubicBezTo>
                <a:cubicBezTo>
                  <a:pt x="1576" y="803"/>
                  <a:pt x="1579" y="806"/>
                  <a:pt x="1582" y="810"/>
                </a:cubicBezTo>
                <a:cubicBezTo>
                  <a:pt x="1586" y="810"/>
                  <a:pt x="1591" y="809"/>
                  <a:pt x="1593" y="815"/>
                </a:cubicBezTo>
                <a:cubicBezTo>
                  <a:pt x="1601" y="818"/>
                  <a:pt x="1608" y="820"/>
                  <a:pt x="1615" y="827"/>
                </a:cubicBezTo>
                <a:cubicBezTo>
                  <a:pt x="1623" y="828"/>
                  <a:pt x="1629" y="833"/>
                  <a:pt x="1636" y="838"/>
                </a:cubicBezTo>
                <a:cubicBezTo>
                  <a:pt x="1643" y="841"/>
                  <a:pt x="1650" y="846"/>
                  <a:pt x="1657" y="850"/>
                </a:cubicBezTo>
                <a:cubicBezTo>
                  <a:pt x="1664" y="857"/>
                  <a:pt x="1672" y="859"/>
                  <a:pt x="1679" y="868"/>
                </a:cubicBezTo>
                <a:cubicBezTo>
                  <a:pt x="1684" y="869"/>
                  <a:pt x="1689" y="871"/>
                  <a:pt x="1694" y="874"/>
                </a:cubicBezTo>
                <a:cubicBezTo>
                  <a:pt x="1696" y="880"/>
                  <a:pt x="1701" y="876"/>
                  <a:pt x="1702" y="884"/>
                </a:cubicBezTo>
                <a:cubicBezTo>
                  <a:pt x="1707" y="879"/>
                  <a:pt x="1707" y="895"/>
                  <a:pt x="1712" y="890"/>
                </a:cubicBezTo>
                <a:cubicBezTo>
                  <a:pt x="1718" y="895"/>
                  <a:pt x="1725" y="898"/>
                  <a:pt x="1730" y="907"/>
                </a:cubicBezTo>
                <a:cubicBezTo>
                  <a:pt x="1722" y="907"/>
                  <a:pt x="1717" y="899"/>
                  <a:pt x="1710" y="897"/>
                </a:cubicBezTo>
                <a:cubicBezTo>
                  <a:pt x="1704" y="891"/>
                  <a:pt x="1696" y="892"/>
                  <a:pt x="1691" y="884"/>
                </a:cubicBezTo>
                <a:cubicBezTo>
                  <a:pt x="1683" y="885"/>
                  <a:pt x="1679" y="874"/>
                  <a:pt x="1671" y="875"/>
                </a:cubicBezTo>
                <a:cubicBezTo>
                  <a:pt x="1665" y="870"/>
                  <a:pt x="1658" y="868"/>
                  <a:pt x="1651" y="865"/>
                </a:cubicBezTo>
                <a:cubicBezTo>
                  <a:pt x="1638" y="858"/>
                  <a:pt x="1624" y="852"/>
                  <a:pt x="1611" y="846"/>
                </a:cubicBezTo>
                <a:cubicBezTo>
                  <a:pt x="1604" y="844"/>
                  <a:pt x="1597" y="842"/>
                  <a:pt x="1591" y="837"/>
                </a:cubicBezTo>
                <a:cubicBezTo>
                  <a:pt x="1584" y="834"/>
                  <a:pt x="1576" y="832"/>
                  <a:pt x="1570" y="825"/>
                </a:cubicBezTo>
                <a:cubicBezTo>
                  <a:pt x="1555" y="822"/>
                  <a:pt x="1544" y="809"/>
                  <a:pt x="1530" y="806"/>
                </a:cubicBezTo>
                <a:cubicBezTo>
                  <a:pt x="1517" y="796"/>
                  <a:pt x="1503" y="790"/>
                  <a:pt x="1491" y="778"/>
                </a:cubicBezTo>
                <a:cubicBezTo>
                  <a:pt x="1486" y="780"/>
                  <a:pt x="1485" y="771"/>
                  <a:pt x="1481" y="772"/>
                </a:cubicBezTo>
                <a:cubicBezTo>
                  <a:pt x="1478" y="769"/>
                  <a:pt x="1475" y="768"/>
                  <a:pt x="1472" y="765"/>
                </a:cubicBezTo>
                <a:cubicBezTo>
                  <a:pt x="1466" y="758"/>
                  <a:pt x="1458" y="759"/>
                  <a:pt x="1454" y="749"/>
                </a:cubicBezTo>
                <a:cubicBezTo>
                  <a:pt x="1446" y="749"/>
                  <a:pt x="1442" y="737"/>
                  <a:pt x="1435" y="736"/>
                </a:cubicBezTo>
                <a:cubicBezTo>
                  <a:pt x="1429" y="728"/>
                  <a:pt x="1421" y="726"/>
                  <a:pt x="1414" y="720"/>
                </a:cubicBezTo>
                <a:cubicBezTo>
                  <a:pt x="1411" y="713"/>
                  <a:pt x="1405" y="713"/>
                  <a:pt x="1402" y="704"/>
                </a:cubicBezTo>
                <a:cubicBezTo>
                  <a:pt x="1397" y="703"/>
                  <a:pt x="1395" y="690"/>
                  <a:pt x="1388" y="694"/>
                </a:cubicBezTo>
                <a:cubicBezTo>
                  <a:pt x="1396" y="702"/>
                  <a:pt x="1402" y="706"/>
                  <a:pt x="1404" y="717"/>
                </a:cubicBezTo>
                <a:cubicBezTo>
                  <a:pt x="1408" y="715"/>
                  <a:pt x="1410" y="724"/>
                  <a:pt x="1413" y="724"/>
                </a:cubicBezTo>
                <a:cubicBezTo>
                  <a:pt x="1416" y="730"/>
                  <a:pt x="1420" y="727"/>
                  <a:pt x="1422" y="734"/>
                </a:cubicBezTo>
                <a:cubicBezTo>
                  <a:pt x="1426" y="732"/>
                  <a:pt x="1428" y="741"/>
                  <a:pt x="1431" y="740"/>
                </a:cubicBezTo>
                <a:cubicBezTo>
                  <a:pt x="1434" y="746"/>
                  <a:pt x="1438" y="743"/>
                  <a:pt x="1440" y="750"/>
                </a:cubicBezTo>
                <a:cubicBezTo>
                  <a:pt x="1447" y="751"/>
                  <a:pt x="1451" y="764"/>
                  <a:pt x="1459" y="763"/>
                </a:cubicBezTo>
                <a:cubicBezTo>
                  <a:pt x="1466" y="767"/>
                  <a:pt x="1471" y="774"/>
                  <a:pt x="1477" y="780"/>
                </a:cubicBezTo>
                <a:cubicBezTo>
                  <a:pt x="1485" y="779"/>
                  <a:pt x="1489" y="792"/>
                  <a:pt x="1496" y="793"/>
                </a:cubicBezTo>
                <a:cubicBezTo>
                  <a:pt x="1498" y="800"/>
                  <a:pt x="1503" y="795"/>
                  <a:pt x="1505" y="799"/>
                </a:cubicBezTo>
                <a:cubicBezTo>
                  <a:pt x="1509" y="799"/>
                  <a:pt x="1510" y="808"/>
                  <a:pt x="1515" y="806"/>
                </a:cubicBezTo>
                <a:cubicBezTo>
                  <a:pt x="1527" y="818"/>
                  <a:pt x="1542" y="822"/>
                  <a:pt x="1555" y="830"/>
                </a:cubicBezTo>
                <a:cubicBezTo>
                  <a:pt x="1559" y="828"/>
                  <a:pt x="1561" y="837"/>
                  <a:pt x="1564" y="837"/>
                </a:cubicBezTo>
                <a:cubicBezTo>
                  <a:pt x="1568" y="837"/>
                  <a:pt x="1571" y="839"/>
                  <a:pt x="1574" y="843"/>
                </a:cubicBezTo>
                <a:cubicBezTo>
                  <a:pt x="1581" y="844"/>
                  <a:pt x="1587" y="849"/>
                  <a:pt x="1594" y="853"/>
                </a:cubicBezTo>
                <a:cubicBezTo>
                  <a:pt x="1598" y="852"/>
                  <a:pt x="1601" y="853"/>
                  <a:pt x="1604" y="856"/>
                </a:cubicBezTo>
                <a:cubicBezTo>
                  <a:pt x="1607" y="859"/>
                  <a:pt x="1613" y="854"/>
                  <a:pt x="1614" y="862"/>
                </a:cubicBezTo>
                <a:cubicBezTo>
                  <a:pt x="1619" y="857"/>
                  <a:pt x="1621" y="865"/>
                  <a:pt x="1624" y="865"/>
                </a:cubicBezTo>
                <a:cubicBezTo>
                  <a:pt x="1628" y="870"/>
                  <a:pt x="1633" y="866"/>
                  <a:pt x="1636" y="871"/>
                </a:cubicBezTo>
                <a:cubicBezTo>
                  <a:pt x="1664" y="883"/>
                  <a:pt x="1690" y="899"/>
                  <a:pt x="1716" y="914"/>
                </a:cubicBezTo>
                <a:cubicBezTo>
                  <a:pt x="1701" y="914"/>
                  <a:pt x="1689" y="899"/>
                  <a:pt x="1673" y="900"/>
                </a:cubicBezTo>
                <a:cubicBezTo>
                  <a:pt x="1667" y="896"/>
                  <a:pt x="1661" y="889"/>
                  <a:pt x="1653" y="891"/>
                </a:cubicBezTo>
                <a:cubicBezTo>
                  <a:pt x="1651" y="883"/>
                  <a:pt x="1646" y="888"/>
                  <a:pt x="1644" y="884"/>
                </a:cubicBezTo>
                <a:cubicBezTo>
                  <a:pt x="1640" y="880"/>
                  <a:pt x="1634" y="887"/>
                  <a:pt x="1632" y="879"/>
                </a:cubicBezTo>
                <a:cubicBezTo>
                  <a:pt x="1617" y="876"/>
                  <a:pt x="1604" y="867"/>
                  <a:pt x="1590" y="861"/>
                </a:cubicBezTo>
                <a:cubicBezTo>
                  <a:pt x="1586" y="860"/>
                  <a:pt x="1583" y="859"/>
                  <a:pt x="1579" y="858"/>
                </a:cubicBezTo>
                <a:cubicBezTo>
                  <a:pt x="1575" y="856"/>
                  <a:pt x="1572" y="851"/>
                  <a:pt x="1567" y="853"/>
                </a:cubicBezTo>
                <a:cubicBezTo>
                  <a:pt x="1561" y="845"/>
                  <a:pt x="1552" y="849"/>
                  <a:pt x="1546" y="841"/>
                </a:cubicBezTo>
                <a:cubicBezTo>
                  <a:pt x="1538" y="842"/>
                  <a:pt x="1533" y="834"/>
                  <a:pt x="1526" y="832"/>
                </a:cubicBezTo>
                <a:cubicBezTo>
                  <a:pt x="1519" y="829"/>
                  <a:pt x="1513" y="822"/>
                  <a:pt x="1505" y="820"/>
                </a:cubicBezTo>
                <a:cubicBezTo>
                  <a:pt x="1491" y="812"/>
                  <a:pt x="1477" y="804"/>
                  <a:pt x="1464" y="793"/>
                </a:cubicBezTo>
                <a:cubicBezTo>
                  <a:pt x="1449" y="789"/>
                  <a:pt x="1438" y="772"/>
                  <a:pt x="1423" y="768"/>
                </a:cubicBezTo>
                <a:cubicBezTo>
                  <a:pt x="1421" y="764"/>
                  <a:pt x="1418" y="762"/>
                  <a:pt x="1414" y="762"/>
                </a:cubicBezTo>
                <a:cubicBezTo>
                  <a:pt x="1411" y="759"/>
                  <a:pt x="1408" y="753"/>
                  <a:pt x="1403" y="753"/>
                </a:cubicBezTo>
                <a:cubicBezTo>
                  <a:pt x="1401" y="749"/>
                  <a:pt x="1398" y="746"/>
                  <a:pt x="1394" y="747"/>
                </a:cubicBezTo>
                <a:cubicBezTo>
                  <a:pt x="1390" y="743"/>
                  <a:pt x="1387" y="738"/>
                  <a:pt x="1383" y="738"/>
                </a:cubicBezTo>
                <a:cubicBezTo>
                  <a:pt x="1387" y="749"/>
                  <a:pt x="1395" y="748"/>
                  <a:pt x="1400" y="758"/>
                </a:cubicBezTo>
                <a:cubicBezTo>
                  <a:pt x="1407" y="760"/>
                  <a:pt x="1412" y="769"/>
                  <a:pt x="1419" y="771"/>
                </a:cubicBezTo>
                <a:cubicBezTo>
                  <a:pt x="1430" y="787"/>
                  <a:pt x="1446" y="785"/>
                  <a:pt x="1457" y="802"/>
                </a:cubicBezTo>
                <a:cubicBezTo>
                  <a:pt x="1465" y="803"/>
                  <a:pt x="1470" y="811"/>
                  <a:pt x="1477" y="812"/>
                </a:cubicBezTo>
                <a:cubicBezTo>
                  <a:pt x="1483" y="817"/>
                  <a:pt x="1489" y="823"/>
                  <a:pt x="1496" y="825"/>
                </a:cubicBezTo>
                <a:cubicBezTo>
                  <a:pt x="1503" y="829"/>
                  <a:pt x="1510" y="831"/>
                  <a:pt x="1515" y="838"/>
                </a:cubicBezTo>
                <a:cubicBezTo>
                  <a:pt x="1523" y="839"/>
                  <a:pt x="1530" y="844"/>
                  <a:pt x="1536" y="850"/>
                </a:cubicBezTo>
                <a:cubicBezTo>
                  <a:pt x="1544" y="848"/>
                  <a:pt x="1549" y="859"/>
                  <a:pt x="1556" y="859"/>
                </a:cubicBezTo>
                <a:cubicBezTo>
                  <a:pt x="1563" y="861"/>
                  <a:pt x="1570" y="866"/>
                  <a:pt x="1576" y="869"/>
                </a:cubicBezTo>
                <a:cubicBezTo>
                  <a:pt x="1591" y="873"/>
                  <a:pt x="1604" y="882"/>
                  <a:pt x="1618" y="886"/>
                </a:cubicBezTo>
                <a:cubicBezTo>
                  <a:pt x="1647" y="898"/>
                  <a:pt x="1674" y="913"/>
                  <a:pt x="1703" y="922"/>
                </a:cubicBezTo>
                <a:cubicBezTo>
                  <a:pt x="1711" y="931"/>
                  <a:pt x="1722" y="930"/>
                  <a:pt x="1730" y="939"/>
                </a:cubicBezTo>
                <a:cubicBezTo>
                  <a:pt x="1740" y="942"/>
                  <a:pt x="1750" y="945"/>
                  <a:pt x="1758" y="953"/>
                </a:cubicBezTo>
                <a:cubicBezTo>
                  <a:pt x="1763" y="952"/>
                  <a:pt x="1767" y="958"/>
                  <a:pt x="1771" y="960"/>
                </a:cubicBezTo>
                <a:cubicBezTo>
                  <a:pt x="1776" y="962"/>
                  <a:pt x="1782" y="962"/>
                  <a:pt x="1785" y="970"/>
                </a:cubicBezTo>
                <a:cubicBezTo>
                  <a:pt x="1791" y="969"/>
                  <a:pt x="1794" y="979"/>
                  <a:pt x="1801" y="976"/>
                </a:cubicBezTo>
                <a:cubicBezTo>
                  <a:pt x="1802" y="979"/>
                  <a:pt x="1804" y="983"/>
                  <a:pt x="1807" y="982"/>
                </a:cubicBezTo>
                <a:cubicBezTo>
                  <a:pt x="1808" y="986"/>
                  <a:pt x="1813" y="985"/>
                  <a:pt x="1810" y="988"/>
                </a:cubicBezTo>
                <a:cubicBezTo>
                  <a:pt x="1805" y="990"/>
                  <a:pt x="1804" y="981"/>
                  <a:pt x="1799" y="983"/>
                </a:cubicBezTo>
                <a:cubicBezTo>
                  <a:pt x="1795" y="979"/>
                  <a:pt x="1791" y="980"/>
                  <a:pt x="1788" y="974"/>
                </a:cubicBezTo>
                <a:cubicBezTo>
                  <a:pt x="1779" y="974"/>
                  <a:pt x="1772" y="965"/>
                  <a:pt x="1763" y="962"/>
                </a:cubicBezTo>
                <a:cubicBezTo>
                  <a:pt x="1754" y="961"/>
                  <a:pt x="1748" y="953"/>
                  <a:pt x="1740" y="951"/>
                </a:cubicBezTo>
                <a:cubicBezTo>
                  <a:pt x="1731" y="948"/>
                  <a:pt x="1723" y="945"/>
                  <a:pt x="1715" y="938"/>
                </a:cubicBezTo>
                <a:cubicBezTo>
                  <a:pt x="1711" y="938"/>
                  <a:pt x="1707" y="935"/>
                  <a:pt x="1703" y="933"/>
                </a:cubicBezTo>
                <a:cubicBezTo>
                  <a:pt x="1699" y="931"/>
                  <a:pt x="1695" y="932"/>
                  <a:pt x="1692" y="928"/>
                </a:cubicBezTo>
                <a:cubicBezTo>
                  <a:pt x="1682" y="928"/>
                  <a:pt x="1674" y="922"/>
                  <a:pt x="1666" y="919"/>
                </a:cubicBezTo>
                <a:cubicBezTo>
                  <a:pt x="1657" y="916"/>
                  <a:pt x="1650" y="909"/>
                  <a:pt x="1640" y="909"/>
                </a:cubicBezTo>
                <a:cubicBezTo>
                  <a:pt x="1636" y="908"/>
                  <a:pt x="1633" y="902"/>
                  <a:pt x="1628" y="904"/>
                </a:cubicBezTo>
                <a:cubicBezTo>
                  <a:pt x="1626" y="896"/>
                  <a:pt x="1618" y="906"/>
                  <a:pt x="1615" y="897"/>
                </a:cubicBezTo>
                <a:cubicBezTo>
                  <a:pt x="1598" y="892"/>
                  <a:pt x="1582" y="886"/>
                  <a:pt x="1566" y="877"/>
                </a:cubicBezTo>
                <a:cubicBezTo>
                  <a:pt x="1558" y="873"/>
                  <a:pt x="1549" y="872"/>
                  <a:pt x="1542" y="864"/>
                </a:cubicBezTo>
                <a:cubicBezTo>
                  <a:pt x="1532" y="866"/>
                  <a:pt x="1526" y="852"/>
                  <a:pt x="1516" y="855"/>
                </a:cubicBezTo>
                <a:cubicBezTo>
                  <a:pt x="1502" y="840"/>
                  <a:pt x="1484" y="839"/>
                  <a:pt x="1470" y="825"/>
                </a:cubicBezTo>
                <a:cubicBezTo>
                  <a:pt x="1461" y="823"/>
                  <a:pt x="1454" y="813"/>
                  <a:pt x="1445" y="812"/>
                </a:cubicBezTo>
                <a:cubicBezTo>
                  <a:pt x="1442" y="806"/>
                  <a:pt x="1439" y="804"/>
                  <a:pt x="1434" y="803"/>
                </a:cubicBezTo>
                <a:cubicBezTo>
                  <a:pt x="1430" y="802"/>
                  <a:pt x="1427" y="793"/>
                  <a:pt x="1421" y="796"/>
                </a:cubicBezTo>
                <a:cubicBezTo>
                  <a:pt x="1425" y="803"/>
                  <a:pt x="1430" y="806"/>
                  <a:pt x="1435" y="806"/>
                </a:cubicBezTo>
                <a:cubicBezTo>
                  <a:pt x="1439" y="814"/>
                  <a:pt x="1446" y="814"/>
                  <a:pt x="1450" y="821"/>
                </a:cubicBezTo>
                <a:cubicBezTo>
                  <a:pt x="1461" y="825"/>
                  <a:pt x="1470" y="836"/>
                  <a:pt x="1481" y="839"/>
                </a:cubicBezTo>
                <a:cubicBezTo>
                  <a:pt x="1500" y="857"/>
                  <a:pt x="1521" y="865"/>
                  <a:pt x="1542" y="876"/>
                </a:cubicBezTo>
                <a:cubicBezTo>
                  <a:pt x="1548" y="876"/>
                  <a:pt x="1552" y="882"/>
                  <a:pt x="1557" y="882"/>
                </a:cubicBezTo>
                <a:cubicBezTo>
                  <a:pt x="1563" y="882"/>
                  <a:pt x="1567" y="892"/>
                  <a:pt x="1574" y="891"/>
                </a:cubicBezTo>
                <a:cubicBezTo>
                  <a:pt x="1583" y="901"/>
                  <a:pt x="1595" y="899"/>
                  <a:pt x="1605" y="905"/>
                </a:cubicBezTo>
                <a:cubicBezTo>
                  <a:pt x="1616" y="910"/>
                  <a:pt x="1628" y="911"/>
                  <a:pt x="1637" y="920"/>
                </a:cubicBezTo>
                <a:cubicBezTo>
                  <a:pt x="1643" y="921"/>
                  <a:pt x="1649" y="920"/>
                  <a:pt x="1652" y="926"/>
                </a:cubicBezTo>
                <a:cubicBezTo>
                  <a:pt x="1656" y="924"/>
                  <a:pt x="1659" y="926"/>
                  <a:pt x="1661" y="930"/>
                </a:cubicBezTo>
                <a:cubicBezTo>
                  <a:pt x="1664" y="930"/>
                  <a:pt x="1667" y="931"/>
                  <a:pt x="1669" y="935"/>
                </a:cubicBezTo>
                <a:cubicBezTo>
                  <a:pt x="1674" y="933"/>
                  <a:pt x="1677" y="938"/>
                  <a:pt x="1682" y="936"/>
                </a:cubicBezTo>
                <a:cubicBezTo>
                  <a:pt x="1685" y="942"/>
                  <a:pt x="1691" y="937"/>
                  <a:pt x="1695" y="944"/>
                </a:cubicBezTo>
                <a:cubicBezTo>
                  <a:pt x="1703" y="946"/>
                  <a:pt x="1712" y="950"/>
                  <a:pt x="1720" y="953"/>
                </a:cubicBezTo>
                <a:cubicBezTo>
                  <a:pt x="1727" y="963"/>
                  <a:pt x="1738" y="959"/>
                  <a:pt x="1745" y="966"/>
                </a:cubicBezTo>
                <a:cubicBezTo>
                  <a:pt x="1750" y="965"/>
                  <a:pt x="1754" y="969"/>
                  <a:pt x="1758" y="973"/>
                </a:cubicBezTo>
                <a:cubicBezTo>
                  <a:pt x="1761" y="972"/>
                  <a:pt x="1763" y="974"/>
                  <a:pt x="1765" y="975"/>
                </a:cubicBezTo>
                <a:cubicBezTo>
                  <a:pt x="1766" y="978"/>
                  <a:pt x="1770" y="977"/>
                  <a:pt x="1767" y="980"/>
                </a:cubicBezTo>
                <a:cubicBezTo>
                  <a:pt x="1763" y="979"/>
                  <a:pt x="1760" y="976"/>
                  <a:pt x="1756" y="975"/>
                </a:cubicBezTo>
                <a:cubicBezTo>
                  <a:pt x="1753" y="968"/>
                  <a:pt x="1746" y="978"/>
                  <a:pt x="1744" y="969"/>
                </a:cubicBezTo>
                <a:cubicBezTo>
                  <a:pt x="1740" y="969"/>
                  <a:pt x="1736" y="966"/>
                  <a:pt x="1732" y="964"/>
                </a:cubicBezTo>
                <a:cubicBezTo>
                  <a:pt x="1731" y="961"/>
                  <a:pt x="1727" y="964"/>
                  <a:pt x="1725" y="962"/>
                </a:cubicBezTo>
                <a:cubicBezTo>
                  <a:pt x="1723" y="960"/>
                  <a:pt x="1721" y="960"/>
                  <a:pt x="1718" y="960"/>
                </a:cubicBezTo>
                <a:cubicBezTo>
                  <a:pt x="1702" y="951"/>
                  <a:pt x="1683" y="950"/>
                  <a:pt x="1668" y="938"/>
                </a:cubicBezTo>
                <a:cubicBezTo>
                  <a:pt x="1664" y="939"/>
                  <a:pt x="1660" y="938"/>
                  <a:pt x="1657" y="935"/>
                </a:cubicBezTo>
                <a:cubicBezTo>
                  <a:pt x="1654" y="934"/>
                  <a:pt x="1649" y="939"/>
                  <a:pt x="1647" y="932"/>
                </a:cubicBezTo>
                <a:cubicBezTo>
                  <a:pt x="1638" y="936"/>
                  <a:pt x="1633" y="923"/>
                  <a:pt x="1624" y="927"/>
                </a:cubicBezTo>
                <a:cubicBezTo>
                  <a:pt x="1618" y="921"/>
                  <a:pt x="1610" y="922"/>
                  <a:pt x="1604" y="918"/>
                </a:cubicBezTo>
                <a:cubicBezTo>
                  <a:pt x="1599" y="922"/>
                  <a:pt x="1599" y="907"/>
                  <a:pt x="1593" y="915"/>
                </a:cubicBezTo>
                <a:cubicBezTo>
                  <a:pt x="1589" y="913"/>
                  <a:pt x="1586" y="908"/>
                  <a:pt x="1581" y="910"/>
                </a:cubicBezTo>
                <a:cubicBezTo>
                  <a:pt x="1568" y="903"/>
                  <a:pt x="1554" y="896"/>
                  <a:pt x="1540" y="889"/>
                </a:cubicBezTo>
                <a:cubicBezTo>
                  <a:pt x="1525" y="885"/>
                  <a:pt x="1512" y="874"/>
                  <a:pt x="1497" y="869"/>
                </a:cubicBezTo>
                <a:cubicBezTo>
                  <a:pt x="1490" y="865"/>
                  <a:pt x="1484" y="859"/>
                  <a:pt x="1477" y="859"/>
                </a:cubicBezTo>
                <a:cubicBezTo>
                  <a:pt x="1470" y="854"/>
                  <a:pt x="1464" y="848"/>
                  <a:pt x="1456" y="847"/>
                </a:cubicBezTo>
                <a:cubicBezTo>
                  <a:pt x="1443" y="834"/>
                  <a:pt x="1427" y="833"/>
                  <a:pt x="1415" y="817"/>
                </a:cubicBezTo>
                <a:cubicBezTo>
                  <a:pt x="1408" y="817"/>
                  <a:pt x="1402" y="809"/>
                  <a:pt x="1396" y="804"/>
                </a:cubicBezTo>
                <a:cubicBezTo>
                  <a:pt x="1389" y="802"/>
                  <a:pt x="1383" y="794"/>
                  <a:pt x="1376" y="789"/>
                </a:cubicBezTo>
                <a:cubicBezTo>
                  <a:pt x="1373" y="787"/>
                  <a:pt x="1370" y="784"/>
                  <a:pt x="1368" y="779"/>
                </a:cubicBezTo>
                <a:cubicBezTo>
                  <a:pt x="1363" y="780"/>
                  <a:pt x="1362" y="768"/>
                  <a:pt x="1357" y="770"/>
                </a:cubicBezTo>
                <a:cubicBezTo>
                  <a:pt x="1354" y="768"/>
                  <a:pt x="1353" y="757"/>
                  <a:pt x="1348" y="760"/>
                </a:cubicBezTo>
                <a:cubicBezTo>
                  <a:pt x="1349" y="758"/>
                  <a:pt x="1348" y="747"/>
                  <a:pt x="1342" y="749"/>
                </a:cubicBezTo>
                <a:cubicBezTo>
                  <a:pt x="1343" y="764"/>
                  <a:pt x="1359" y="778"/>
                  <a:pt x="1366" y="792"/>
                </a:cubicBezTo>
                <a:cubicBezTo>
                  <a:pt x="1374" y="793"/>
                  <a:pt x="1378" y="805"/>
                  <a:pt x="1386" y="807"/>
                </a:cubicBezTo>
                <a:cubicBezTo>
                  <a:pt x="1393" y="814"/>
                  <a:pt x="1400" y="819"/>
                  <a:pt x="1408" y="824"/>
                </a:cubicBezTo>
                <a:cubicBezTo>
                  <a:pt x="1422" y="833"/>
                  <a:pt x="1435" y="846"/>
                  <a:pt x="1450" y="853"/>
                </a:cubicBezTo>
                <a:cubicBezTo>
                  <a:pt x="1457" y="858"/>
                  <a:pt x="1465" y="860"/>
                  <a:pt x="1471" y="865"/>
                </a:cubicBezTo>
                <a:cubicBezTo>
                  <a:pt x="1478" y="873"/>
                  <a:pt x="1487" y="872"/>
                  <a:pt x="1494" y="879"/>
                </a:cubicBezTo>
                <a:cubicBezTo>
                  <a:pt x="1510" y="885"/>
                  <a:pt x="1524" y="895"/>
                  <a:pt x="1541" y="900"/>
                </a:cubicBezTo>
                <a:cubicBezTo>
                  <a:pt x="1545" y="898"/>
                  <a:pt x="1546" y="907"/>
                  <a:pt x="1550" y="907"/>
                </a:cubicBezTo>
                <a:cubicBezTo>
                  <a:pt x="1555" y="907"/>
                  <a:pt x="1558" y="910"/>
                  <a:pt x="1562" y="912"/>
                </a:cubicBezTo>
                <a:cubicBezTo>
                  <a:pt x="1570" y="915"/>
                  <a:pt x="1577" y="920"/>
                  <a:pt x="1585" y="922"/>
                </a:cubicBezTo>
                <a:cubicBezTo>
                  <a:pt x="1600" y="930"/>
                  <a:pt x="1616" y="933"/>
                  <a:pt x="1631" y="941"/>
                </a:cubicBezTo>
                <a:cubicBezTo>
                  <a:pt x="1636" y="937"/>
                  <a:pt x="1637" y="946"/>
                  <a:pt x="1642" y="944"/>
                </a:cubicBezTo>
                <a:cubicBezTo>
                  <a:pt x="1646" y="944"/>
                  <a:pt x="1651" y="943"/>
                  <a:pt x="1653" y="949"/>
                </a:cubicBezTo>
                <a:cubicBezTo>
                  <a:pt x="1662" y="949"/>
                  <a:pt x="1669" y="954"/>
                  <a:pt x="1678" y="956"/>
                </a:cubicBezTo>
                <a:cubicBezTo>
                  <a:pt x="1686" y="960"/>
                  <a:pt x="1694" y="963"/>
                  <a:pt x="1701" y="967"/>
                </a:cubicBezTo>
                <a:cubicBezTo>
                  <a:pt x="1709" y="970"/>
                  <a:pt x="1718" y="970"/>
                  <a:pt x="1726" y="974"/>
                </a:cubicBezTo>
                <a:cubicBezTo>
                  <a:pt x="1747" y="985"/>
                  <a:pt x="1769" y="994"/>
                  <a:pt x="1791" y="1002"/>
                </a:cubicBezTo>
                <a:cubicBezTo>
                  <a:pt x="1807" y="1013"/>
                  <a:pt x="1825" y="1018"/>
                  <a:pt x="1841" y="1027"/>
                </a:cubicBezTo>
                <a:cubicBezTo>
                  <a:pt x="1843" y="1031"/>
                  <a:pt x="1846" y="1032"/>
                  <a:pt x="1849" y="1031"/>
                </a:cubicBezTo>
                <a:cubicBezTo>
                  <a:pt x="1851" y="1035"/>
                  <a:pt x="1853" y="1040"/>
                  <a:pt x="1856" y="1039"/>
                </a:cubicBezTo>
                <a:cubicBezTo>
                  <a:pt x="1860" y="1046"/>
                  <a:pt x="1867" y="1044"/>
                  <a:pt x="1871" y="1055"/>
                </a:cubicBezTo>
                <a:cubicBezTo>
                  <a:pt x="1864" y="1056"/>
                  <a:pt x="1858" y="1050"/>
                  <a:pt x="1852" y="1047"/>
                </a:cubicBezTo>
                <a:cubicBezTo>
                  <a:pt x="1846" y="1046"/>
                  <a:pt x="1839" y="1044"/>
                  <a:pt x="1833" y="1040"/>
                </a:cubicBezTo>
                <a:cubicBezTo>
                  <a:pt x="1826" y="1041"/>
                  <a:pt x="1821" y="1033"/>
                  <a:pt x="1815" y="1033"/>
                </a:cubicBezTo>
                <a:cubicBezTo>
                  <a:pt x="1809" y="1028"/>
                  <a:pt x="1802" y="1029"/>
                  <a:pt x="1797" y="1022"/>
                </a:cubicBezTo>
                <a:cubicBezTo>
                  <a:pt x="1785" y="1020"/>
                  <a:pt x="1773" y="1017"/>
                  <a:pt x="1762" y="1012"/>
                </a:cubicBezTo>
                <a:cubicBezTo>
                  <a:pt x="1756" y="1012"/>
                  <a:pt x="1750" y="1010"/>
                  <a:pt x="1744" y="1007"/>
                </a:cubicBezTo>
                <a:cubicBezTo>
                  <a:pt x="1739" y="1005"/>
                  <a:pt x="1731" y="1010"/>
                  <a:pt x="1727" y="1002"/>
                </a:cubicBezTo>
                <a:cubicBezTo>
                  <a:pt x="1719" y="1007"/>
                  <a:pt x="1717" y="994"/>
                  <a:pt x="1709" y="1001"/>
                </a:cubicBezTo>
                <a:cubicBezTo>
                  <a:pt x="1706" y="999"/>
                  <a:pt x="1703" y="997"/>
                  <a:pt x="1700" y="997"/>
                </a:cubicBezTo>
                <a:cubicBezTo>
                  <a:pt x="1697" y="998"/>
                  <a:pt x="1695" y="992"/>
                  <a:pt x="1691" y="996"/>
                </a:cubicBezTo>
                <a:cubicBezTo>
                  <a:pt x="1680" y="991"/>
                  <a:pt x="1668" y="988"/>
                  <a:pt x="1656" y="986"/>
                </a:cubicBezTo>
                <a:cubicBezTo>
                  <a:pt x="1651" y="978"/>
                  <a:pt x="1643" y="982"/>
                  <a:pt x="1638" y="975"/>
                </a:cubicBezTo>
                <a:cubicBezTo>
                  <a:pt x="1631" y="976"/>
                  <a:pt x="1626" y="970"/>
                  <a:pt x="1619" y="971"/>
                </a:cubicBezTo>
                <a:cubicBezTo>
                  <a:pt x="1612" y="968"/>
                  <a:pt x="1604" y="966"/>
                  <a:pt x="1600" y="964"/>
                </a:cubicBezTo>
                <a:cubicBezTo>
                  <a:pt x="1593" y="962"/>
                  <a:pt x="1587" y="958"/>
                  <a:pt x="1579" y="958"/>
                </a:cubicBezTo>
                <a:cubicBezTo>
                  <a:pt x="1574" y="951"/>
                  <a:pt x="1566" y="954"/>
                  <a:pt x="1561" y="947"/>
                </a:cubicBezTo>
                <a:cubicBezTo>
                  <a:pt x="1554" y="947"/>
                  <a:pt x="1548" y="942"/>
                  <a:pt x="1541" y="938"/>
                </a:cubicBezTo>
                <a:cubicBezTo>
                  <a:pt x="1528" y="934"/>
                  <a:pt x="1515" y="929"/>
                  <a:pt x="1503" y="921"/>
                </a:cubicBezTo>
                <a:cubicBezTo>
                  <a:pt x="1495" y="922"/>
                  <a:pt x="1491" y="914"/>
                  <a:pt x="1484" y="914"/>
                </a:cubicBezTo>
                <a:cubicBezTo>
                  <a:pt x="1478" y="908"/>
                  <a:pt x="1471" y="908"/>
                  <a:pt x="1465" y="901"/>
                </a:cubicBezTo>
                <a:cubicBezTo>
                  <a:pt x="1451" y="898"/>
                  <a:pt x="1440" y="888"/>
                  <a:pt x="1427" y="881"/>
                </a:cubicBezTo>
                <a:cubicBezTo>
                  <a:pt x="1421" y="879"/>
                  <a:pt x="1416" y="872"/>
                  <a:pt x="1410" y="870"/>
                </a:cubicBezTo>
                <a:cubicBezTo>
                  <a:pt x="1404" y="863"/>
                  <a:pt x="1396" y="865"/>
                  <a:pt x="1391" y="857"/>
                </a:cubicBezTo>
                <a:cubicBezTo>
                  <a:pt x="1379" y="848"/>
                  <a:pt x="1367" y="839"/>
                  <a:pt x="1355" y="830"/>
                </a:cubicBezTo>
                <a:cubicBezTo>
                  <a:pt x="1353" y="827"/>
                  <a:pt x="1351" y="821"/>
                  <a:pt x="1348" y="822"/>
                </a:cubicBezTo>
                <a:cubicBezTo>
                  <a:pt x="1351" y="831"/>
                  <a:pt x="1356" y="837"/>
                  <a:pt x="1361" y="841"/>
                </a:cubicBezTo>
                <a:cubicBezTo>
                  <a:pt x="1366" y="847"/>
                  <a:pt x="1373" y="844"/>
                  <a:pt x="1377" y="853"/>
                </a:cubicBezTo>
                <a:cubicBezTo>
                  <a:pt x="1381" y="859"/>
                  <a:pt x="1386" y="863"/>
                  <a:pt x="1392" y="865"/>
                </a:cubicBezTo>
                <a:cubicBezTo>
                  <a:pt x="1397" y="871"/>
                  <a:pt x="1403" y="876"/>
                  <a:pt x="1410" y="876"/>
                </a:cubicBezTo>
                <a:cubicBezTo>
                  <a:pt x="1414" y="883"/>
                  <a:pt x="1419" y="886"/>
                  <a:pt x="1425" y="888"/>
                </a:cubicBezTo>
                <a:cubicBezTo>
                  <a:pt x="1431" y="893"/>
                  <a:pt x="1436" y="899"/>
                  <a:pt x="1443" y="899"/>
                </a:cubicBezTo>
                <a:cubicBezTo>
                  <a:pt x="1447" y="906"/>
                  <a:pt x="1455" y="902"/>
                  <a:pt x="1458" y="911"/>
                </a:cubicBezTo>
                <a:cubicBezTo>
                  <a:pt x="1465" y="911"/>
                  <a:pt x="1470" y="919"/>
                  <a:pt x="1477" y="918"/>
                </a:cubicBezTo>
                <a:cubicBezTo>
                  <a:pt x="1481" y="927"/>
                  <a:pt x="1490" y="919"/>
                  <a:pt x="1493" y="930"/>
                </a:cubicBezTo>
                <a:cubicBezTo>
                  <a:pt x="1499" y="931"/>
                  <a:pt x="1505" y="935"/>
                  <a:pt x="1511" y="937"/>
                </a:cubicBezTo>
                <a:cubicBezTo>
                  <a:pt x="1522" y="944"/>
                  <a:pt x="1536" y="945"/>
                  <a:pt x="1546" y="956"/>
                </a:cubicBezTo>
                <a:cubicBezTo>
                  <a:pt x="1558" y="958"/>
                  <a:pt x="1569" y="966"/>
                  <a:pt x="1582" y="968"/>
                </a:cubicBezTo>
                <a:cubicBezTo>
                  <a:pt x="1587" y="972"/>
                  <a:pt x="1593" y="972"/>
                  <a:pt x="1598" y="977"/>
                </a:cubicBezTo>
                <a:cubicBezTo>
                  <a:pt x="1602" y="976"/>
                  <a:pt x="1604" y="978"/>
                  <a:pt x="1607" y="978"/>
                </a:cubicBezTo>
                <a:cubicBezTo>
                  <a:pt x="1612" y="976"/>
                  <a:pt x="1613" y="984"/>
                  <a:pt x="1618" y="981"/>
                </a:cubicBezTo>
                <a:cubicBezTo>
                  <a:pt x="1623" y="984"/>
                  <a:pt x="1629" y="985"/>
                  <a:pt x="1635" y="986"/>
                </a:cubicBezTo>
                <a:cubicBezTo>
                  <a:pt x="1640" y="994"/>
                  <a:pt x="1647" y="992"/>
                  <a:pt x="1654" y="993"/>
                </a:cubicBezTo>
                <a:cubicBezTo>
                  <a:pt x="1658" y="1000"/>
                  <a:pt x="1666" y="995"/>
                  <a:pt x="1671" y="1001"/>
                </a:cubicBezTo>
                <a:cubicBezTo>
                  <a:pt x="1674" y="1000"/>
                  <a:pt x="1676" y="1003"/>
                  <a:pt x="1680" y="1002"/>
                </a:cubicBezTo>
                <a:cubicBezTo>
                  <a:pt x="1682" y="1008"/>
                  <a:pt x="1688" y="1001"/>
                  <a:pt x="1690" y="1005"/>
                </a:cubicBezTo>
                <a:cubicBezTo>
                  <a:pt x="1703" y="1009"/>
                  <a:pt x="1715" y="1011"/>
                  <a:pt x="1728" y="1014"/>
                </a:cubicBezTo>
                <a:cubicBezTo>
                  <a:pt x="1732" y="1019"/>
                  <a:pt x="1740" y="1013"/>
                  <a:pt x="1745" y="1019"/>
                </a:cubicBezTo>
                <a:cubicBezTo>
                  <a:pt x="1751" y="1021"/>
                  <a:pt x="1758" y="1020"/>
                  <a:pt x="1764" y="1026"/>
                </a:cubicBezTo>
                <a:cubicBezTo>
                  <a:pt x="1789" y="1029"/>
                  <a:pt x="1811" y="1045"/>
                  <a:pt x="1835" y="1054"/>
                </a:cubicBezTo>
                <a:cubicBezTo>
                  <a:pt x="1847" y="1059"/>
                  <a:pt x="1859" y="1062"/>
                  <a:pt x="1870" y="1070"/>
                </a:cubicBezTo>
                <a:cubicBezTo>
                  <a:pt x="1876" y="1071"/>
                  <a:pt x="1881" y="1076"/>
                  <a:pt x="1887" y="1078"/>
                </a:cubicBezTo>
                <a:cubicBezTo>
                  <a:pt x="1892" y="1084"/>
                  <a:pt x="1900" y="1081"/>
                  <a:pt x="1903" y="1092"/>
                </a:cubicBezTo>
                <a:cubicBezTo>
                  <a:pt x="1889" y="1087"/>
                  <a:pt x="1876" y="1080"/>
                  <a:pt x="1862" y="1071"/>
                </a:cubicBezTo>
                <a:cubicBezTo>
                  <a:pt x="1833" y="1063"/>
                  <a:pt x="1802" y="1058"/>
                  <a:pt x="1773" y="1047"/>
                </a:cubicBezTo>
                <a:cubicBezTo>
                  <a:pt x="1756" y="1050"/>
                  <a:pt x="1743" y="1041"/>
                  <a:pt x="1726" y="1044"/>
                </a:cubicBezTo>
                <a:cubicBezTo>
                  <a:pt x="1724" y="1039"/>
                  <a:pt x="1721" y="1038"/>
                  <a:pt x="1716" y="1041"/>
                </a:cubicBezTo>
                <a:cubicBezTo>
                  <a:pt x="1714" y="1032"/>
                  <a:pt x="1708" y="1039"/>
                  <a:pt x="1704" y="1035"/>
                </a:cubicBezTo>
                <a:cubicBezTo>
                  <a:pt x="1701" y="1033"/>
                  <a:pt x="1697" y="1034"/>
                  <a:pt x="1693" y="1036"/>
                </a:cubicBezTo>
                <a:cubicBezTo>
                  <a:pt x="1689" y="1034"/>
                  <a:pt x="1685" y="1031"/>
                  <a:pt x="1680" y="1034"/>
                </a:cubicBezTo>
                <a:cubicBezTo>
                  <a:pt x="1676" y="1026"/>
                  <a:pt x="1668" y="1033"/>
                  <a:pt x="1664" y="1026"/>
                </a:cubicBezTo>
                <a:cubicBezTo>
                  <a:pt x="1657" y="1023"/>
                  <a:pt x="1649" y="1028"/>
                  <a:pt x="1645" y="1019"/>
                </a:cubicBezTo>
                <a:cubicBezTo>
                  <a:pt x="1636" y="1025"/>
                  <a:pt x="1633" y="1013"/>
                  <a:pt x="1624" y="1018"/>
                </a:cubicBezTo>
                <a:cubicBezTo>
                  <a:pt x="1618" y="1016"/>
                  <a:pt x="1613" y="1010"/>
                  <a:pt x="1605" y="1011"/>
                </a:cubicBezTo>
                <a:cubicBezTo>
                  <a:pt x="1602" y="1012"/>
                  <a:pt x="1600" y="1008"/>
                  <a:pt x="1597" y="1007"/>
                </a:cubicBezTo>
                <a:cubicBezTo>
                  <a:pt x="1593" y="1009"/>
                  <a:pt x="1591" y="1008"/>
                  <a:pt x="1588" y="1006"/>
                </a:cubicBezTo>
                <a:cubicBezTo>
                  <a:pt x="1582" y="1004"/>
                  <a:pt x="1576" y="1000"/>
                  <a:pt x="1569" y="999"/>
                </a:cubicBezTo>
                <a:cubicBezTo>
                  <a:pt x="1563" y="997"/>
                  <a:pt x="1556" y="995"/>
                  <a:pt x="1551" y="992"/>
                </a:cubicBezTo>
                <a:cubicBezTo>
                  <a:pt x="1544" y="990"/>
                  <a:pt x="1538" y="988"/>
                  <a:pt x="1532" y="984"/>
                </a:cubicBezTo>
                <a:cubicBezTo>
                  <a:pt x="1519" y="983"/>
                  <a:pt x="1508" y="975"/>
                  <a:pt x="1496" y="972"/>
                </a:cubicBezTo>
                <a:cubicBezTo>
                  <a:pt x="1484" y="965"/>
                  <a:pt x="1472" y="958"/>
                  <a:pt x="1459" y="954"/>
                </a:cubicBezTo>
                <a:cubicBezTo>
                  <a:pt x="1457" y="950"/>
                  <a:pt x="1454" y="949"/>
                  <a:pt x="1451" y="950"/>
                </a:cubicBezTo>
                <a:cubicBezTo>
                  <a:pt x="1448" y="946"/>
                  <a:pt x="1445" y="943"/>
                  <a:pt x="1441" y="943"/>
                </a:cubicBezTo>
                <a:cubicBezTo>
                  <a:pt x="1436" y="938"/>
                  <a:pt x="1430" y="935"/>
                  <a:pt x="1424" y="933"/>
                </a:cubicBezTo>
                <a:cubicBezTo>
                  <a:pt x="1419" y="925"/>
                  <a:pt x="1411" y="929"/>
                  <a:pt x="1406" y="922"/>
                </a:cubicBezTo>
                <a:cubicBezTo>
                  <a:pt x="1401" y="917"/>
                  <a:pt x="1394" y="916"/>
                  <a:pt x="1388" y="911"/>
                </a:cubicBezTo>
                <a:cubicBezTo>
                  <a:pt x="1383" y="908"/>
                  <a:pt x="1378" y="902"/>
                  <a:pt x="1373" y="899"/>
                </a:cubicBezTo>
                <a:cubicBezTo>
                  <a:pt x="1371" y="895"/>
                  <a:pt x="1368" y="895"/>
                  <a:pt x="1365" y="895"/>
                </a:cubicBezTo>
                <a:cubicBezTo>
                  <a:pt x="1362" y="891"/>
                  <a:pt x="1361" y="883"/>
                  <a:pt x="1355" y="889"/>
                </a:cubicBezTo>
                <a:cubicBezTo>
                  <a:pt x="1359" y="894"/>
                  <a:pt x="1363" y="900"/>
                  <a:pt x="1368" y="902"/>
                </a:cubicBezTo>
                <a:cubicBezTo>
                  <a:pt x="1374" y="905"/>
                  <a:pt x="1378" y="913"/>
                  <a:pt x="1384" y="914"/>
                </a:cubicBezTo>
                <a:cubicBezTo>
                  <a:pt x="1393" y="923"/>
                  <a:pt x="1403" y="930"/>
                  <a:pt x="1415" y="932"/>
                </a:cubicBezTo>
                <a:cubicBezTo>
                  <a:pt x="1423" y="944"/>
                  <a:pt x="1435" y="944"/>
                  <a:pt x="1444" y="954"/>
                </a:cubicBezTo>
                <a:cubicBezTo>
                  <a:pt x="1456" y="958"/>
                  <a:pt x="1466" y="966"/>
                  <a:pt x="1477" y="971"/>
                </a:cubicBezTo>
                <a:cubicBezTo>
                  <a:pt x="1487" y="978"/>
                  <a:pt x="1499" y="979"/>
                  <a:pt x="1508" y="989"/>
                </a:cubicBezTo>
                <a:cubicBezTo>
                  <a:pt x="1515" y="987"/>
                  <a:pt x="1520" y="991"/>
                  <a:pt x="1525" y="994"/>
                </a:cubicBezTo>
                <a:cubicBezTo>
                  <a:pt x="1528" y="997"/>
                  <a:pt x="1532" y="992"/>
                  <a:pt x="1534" y="998"/>
                </a:cubicBezTo>
                <a:cubicBezTo>
                  <a:pt x="1537" y="997"/>
                  <a:pt x="1539" y="1000"/>
                  <a:pt x="1543" y="999"/>
                </a:cubicBezTo>
                <a:cubicBezTo>
                  <a:pt x="1552" y="1009"/>
                  <a:pt x="1565" y="1007"/>
                  <a:pt x="1575" y="1014"/>
                </a:cubicBezTo>
                <a:cubicBezTo>
                  <a:pt x="1581" y="1012"/>
                  <a:pt x="1586" y="1017"/>
                  <a:pt x="1592" y="1019"/>
                </a:cubicBezTo>
                <a:cubicBezTo>
                  <a:pt x="1594" y="1022"/>
                  <a:pt x="1599" y="1017"/>
                  <a:pt x="1600" y="1023"/>
                </a:cubicBezTo>
                <a:cubicBezTo>
                  <a:pt x="1604" y="1021"/>
                  <a:pt x="1607" y="1021"/>
                  <a:pt x="1609" y="1024"/>
                </a:cubicBezTo>
                <a:cubicBezTo>
                  <a:pt x="1615" y="1024"/>
                  <a:pt x="1621" y="1023"/>
                  <a:pt x="1625" y="1030"/>
                </a:cubicBezTo>
                <a:cubicBezTo>
                  <a:pt x="1632" y="1025"/>
                  <a:pt x="1636" y="1034"/>
                  <a:pt x="1642" y="1035"/>
                </a:cubicBezTo>
                <a:cubicBezTo>
                  <a:pt x="1649" y="1033"/>
                  <a:pt x="1654" y="1037"/>
                  <a:pt x="1660" y="1040"/>
                </a:cubicBezTo>
                <a:cubicBezTo>
                  <a:pt x="1667" y="1035"/>
                  <a:pt x="1671" y="1043"/>
                  <a:pt x="1678" y="1041"/>
                </a:cubicBezTo>
                <a:cubicBezTo>
                  <a:pt x="1680" y="1043"/>
                  <a:pt x="1683" y="1043"/>
                  <a:pt x="1685" y="1043"/>
                </a:cubicBezTo>
                <a:cubicBezTo>
                  <a:pt x="1689" y="1041"/>
                  <a:pt x="1690" y="1048"/>
                  <a:pt x="1694" y="1044"/>
                </a:cubicBezTo>
                <a:cubicBezTo>
                  <a:pt x="1699" y="1049"/>
                  <a:pt x="1705" y="1050"/>
                  <a:pt x="1712" y="1049"/>
                </a:cubicBezTo>
                <a:cubicBezTo>
                  <a:pt x="1713" y="1052"/>
                  <a:pt x="1716" y="1048"/>
                  <a:pt x="1718" y="1049"/>
                </a:cubicBezTo>
                <a:cubicBezTo>
                  <a:pt x="1719" y="1049"/>
                  <a:pt x="1719" y="1053"/>
                  <a:pt x="1720" y="1053"/>
                </a:cubicBezTo>
                <a:cubicBezTo>
                  <a:pt x="1723" y="1054"/>
                  <a:pt x="1726" y="1053"/>
                  <a:pt x="1729" y="1054"/>
                </a:cubicBezTo>
                <a:cubicBezTo>
                  <a:pt x="1735" y="1056"/>
                  <a:pt x="1742" y="1054"/>
                  <a:pt x="1747" y="1059"/>
                </a:cubicBezTo>
                <a:cubicBezTo>
                  <a:pt x="1753" y="1055"/>
                  <a:pt x="1758" y="1058"/>
                  <a:pt x="1763" y="1062"/>
                </a:cubicBezTo>
                <a:cubicBezTo>
                  <a:pt x="1771" y="1057"/>
                  <a:pt x="1775" y="1065"/>
                  <a:pt x="1781" y="1063"/>
                </a:cubicBezTo>
                <a:cubicBezTo>
                  <a:pt x="1787" y="1065"/>
                  <a:pt x="1794" y="1062"/>
                  <a:pt x="1799" y="1068"/>
                </a:cubicBezTo>
                <a:cubicBezTo>
                  <a:pt x="1805" y="1070"/>
                  <a:pt x="1812" y="1067"/>
                  <a:pt x="1816" y="1073"/>
                </a:cubicBezTo>
                <a:cubicBezTo>
                  <a:pt x="1822" y="1073"/>
                  <a:pt x="1828" y="1072"/>
                  <a:pt x="1833" y="1076"/>
                </a:cubicBezTo>
                <a:cubicBezTo>
                  <a:pt x="1838" y="1078"/>
                  <a:pt x="1845" y="1076"/>
                  <a:pt x="1850" y="1081"/>
                </a:cubicBezTo>
                <a:cubicBezTo>
                  <a:pt x="1861" y="1085"/>
                  <a:pt x="1873" y="1090"/>
                  <a:pt x="1884" y="1094"/>
                </a:cubicBezTo>
                <a:cubicBezTo>
                  <a:pt x="1893" y="1097"/>
                  <a:pt x="1899" y="1107"/>
                  <a:pt x="1909" y="1107"/>
                </a:cubicBezTo>
                <a:cubicBezTo>
                  <a:pt x="1916" y="1115"/>
                  <a:pt x="1926" y="1113"/>
                  <a:pt x="1931" y="1127"/>
                </a:cubicBezTo>
                <a:cubicBezTo>
                  <a:pt x="1925" y="1128"/>
                  <a:pt x="1923" y="1118"/>
                  <a:pt x="1916" y="1121"/>
                </a:cubicBezTo>
                <a:cubicBezTo>
                  <a:pt x="1912" y="1114"/>
                  <a:pt x="1904" y="1118"/>
                  <a:pt x="1899" y="1116"/>
                </a:cubicBezTo>
                <a:cubicBezTo>
                  <a:pt x="1893" y="1115"/>
                  <a:pt x="1890" y="1106"/>
                  <a:pt x="1883" y="1109"/>
                </a:cubicBezTo>
                <a:cubicBezTo>
                  <a:pt x="1878" y="1106"/>
                  <a:pt x="1872" y="1106"/>
                  <a:pt x="1867" y="1101"/>
                </a:cubicBezTo>
                <a:cubicBezTo>
                  <a:pt x="1862" y="1102"/>
                  <a:pt x="1857" y="1100"/>
                  <a:pt x="1852" y="1100"/>
                </a:cubicBezTo>
                <a:cubicBezTo>
                  <a:pt x="1848" y="1095"/>
                  <a:pt x="1842" y="1099"/>
                  <a:pt x="1838" y="1096"/>
                </a:cubicBezTo>
                <a:cubicBezTo>
                  <a:pt x="1835" y="1097"/>
                  <a:pt x="1833" y="1096"/>
                  <a:pt x="1831" y="1094"/>
                </a:cubicBezTo>
                <a:cubicBezTo>
                  <a:pt x="1829" y="1091"/>
                  <a:pt x="1826" y="1094"/>
                  <a:pt x="1824" y="1092"/>
                </a:cubicBezTo>
                <a:cubicBezTo>
                  <a:pt x="1819" y="1093"/>
                  <a:pt x="1814" y="1091"/>
                  <a:pt x="1810" y="1088"/>
                </a:cubicBezTo>
                <a:cubicBezTo>
                  <a:pt x="1799" y="1094"/>
                  <a:pt x="1792" y="1087"/>
                  <a:pt x="1781" y="1090"/>
                </a:cubicBezTo>
                <a:cubicBezTo>
                  <a:pt x="1778" y="1083"/>
                  <a:pt x="1772" y="1088"/>
                  <a:pt x="1767" y="1086"/>
                </a:cubicBezTo>
                <a:cubicBezTo>
                  <a:pt x="1762" y="1086"/>
                  <a:pt x="1758" y="1084"/>
                  <a:pt x="1752" y="1085"/>
                </a:cubicBezTo>
                <a:cubicBezTo>
                  <a:pt x="1752" y="1083"/>
                  <a:pt x="1751" y="1084"/>
                  <a:pt x="1749" y="1084"/>
                </a:cubicBezTo>
                <a:cubicBezTo>
                  <a:pt x="1748" y="1084"/>
                  <a:pt x="1746" y="1083"/>
                  <a:pt x="1745" y="1083"/>
                </a:cubicBezTo>
                <a:cubicBezTo>
                  <a:pt x="1743" y="1083"/>
                  <a:pt x="1740" y="1085"/>
                  <a:pt x="1737" y="1085"/>
                </a:cubicBezTo>
                <a:cubicBezTo>
                  <a:pt x="1733" y="1084"/>
                  <a:pt x="1728" y="1081"/>
                  <a:pt x="1724" y="1081"/>
                </a:cubicBezTo>
                <a:cubicBezTo>
                  <a:pt x="1718" y="1080"/>
                  <a:pt x="1714" y="1081"/>
                  <a:pt x="1709" y="1080"/>
                </a:cubicBezTo>
                <a:cubicBezTo>
                  <a:pt x="1704" y="1080"/>
                  <a:pt x="1698" y="1077"/>
                  <a:pt x="1694" y="1080"/>
                </a:cubicBezTo>
                <a:cubicBezTo>
                  <a:pt x="1684" y="1078"/>
                  <a:pt x="1675" y="1075"/>
                  <a:pt x="1664" y="1079"/>
                </a:cubicBezTo>
                <a:cubicBezTo>
                  <a:pt x="1660" y="1074"/>
                  <a:pt x="1654" y="1078"/>
                  <a:pt x="1650" y="1075"/>
                </a:cubicBezTo>
                <a:cubicBezTo>
                  <a:pt x="1647" y="1076"/>
                  <a:pt x="1644" y="1077"/>
                  <a:pt x="1643" y="1073"/>
                </a:cubicBezTo>
                <a:cubicBezTo>
                  <a:pt x="1640" y="1074"/>
                  <a:pt x="1637" y="1077"/>
                  <a:pt x="1635" y="1074"/>
                </a:cubicBezTo>
                <a:cubicBezTo>
                  <a:pt x="1615" y="1074"/>
                  <a:pt x="1595" y="1073"/>
                  <a:pt x="1575" y="1072"/>
                </a:cubicBezTo>
                <a:cubicBezTo>
                  <a:pt x="1565" y="1070"/>
                  <a:pt x="1556" y="1067"/>
                  <a:pt x="1545" y="1071"/>
                </a:cubicBezTo>
                <a:cubicBezTo>
                  <a:pt x="1537" y="1065"/>
                  <a:pt x="1525" y="1070"/>
                  <a:pt x="1517" y="1063"/>
                </a:cubicBezTo>
                <a:cubicBezTo>
                  <a:pt x="1506" y="1067"/>
                  <a:pt x="1498" y="1058"/>
                  <a:pt x="1488" y="1059"/>
                </a:cubicBezTo>
                <a:cubicBezTo>
                  <a:pt x="1479" y="1055"/>
                  <a:pt x="1470" y="1052"/>
                  <a:pt x="1460" y="1051"/>
                </a:cubicBezTo>
                <a:cubicBezTo>
                  <a:pt x="1451" y="1047"/>
                  <a:pt x="1442" y="1044"/>
                  <a:pt x="1432" y="1043"/>
                </a:cubicBezTo>
                <a:cubicBezTo>
                  <a:pt x="1428" y="1039"/>
                  <a:pt x="1423" y="1038"/>
                  <a:pt x="1419" y="1035"/>
                </a:cubicBezTo>
                <a:cubicBezTo>
                  <a:pt x="1413" y="1039"/>
                  <a:pt x="1410" y="1032"/>
                  <a:pt x="1405" y="1031"/>
                </a:cubicBezTo>
                <a:cubicBezTo>
                  <a:pt x="1400" y="1031"/>
                  <a:pt x="1396" y="1028"/>
                  <a:pt x="1391" y="1027"/>
                </a:cubicBezTo>
                <a:cubicBezTo>
                  <a:pt x="1387" y="1022"/>
                  <a:pt x="1381" y="1028"/>
                  <a:pt x="1378" y="1020"/>
                </a:cubicBezTo>
                <a:cubicBezTo>
                  <a:pt x="1373" y="1020"/>
                  <a:pt x="1368" y="1019"/>
                  <a:pt x="1364" y="1016"/>
                </a:cubicBezTo>
                <a:cubicBezTo>
                  <a:pt x="1358" y="1018"/>
                  <a:pt x="1357" y="1007"/>
                  <a:pt x="1351" y="1008"/>
                </a:cubicBezTo>
                <a:cubicBezTo>
                  <a:pt x="1355" y="1018"/>
                  <a:pt x="1360" y="1022"/>
                  <a:pt x="1367" y="1020"/>
                </a:cubicBezTo>
                <a:cubicBezTo>
                  <a:pt x="1373" y="1021"/>
                  <a:pt x="1376" y="1031"/>
                  <a:pt x="1383" y="1029"/>
                </a:cubicBezTo>
                <a:cubicBezTo>
                  <a:pt x="1394" y="1036"/>
                  <a:pt x="1407" y="1038"/>
                  <a:pt x="1418" y="1045"/>
                </a:cubicBezTo>
                <a:cubicBezTo>
                  <a:pt x="1424" y="1046"/>
                  <a:pt x="1429" y="1051"/>
                  <a:pt x="1436" y="1050"/>
                </a:cubicBezTo>
                <a:cubicBezTo>
                  <a:pt x="1442" y="1053"/>
                  <a:pt x="1448" y="1055"/>
                  <a:pt x="1454" y="1057"/>
                </a:cubicBezTo>
                <a:cubicBezTo>
                  <a:pt x="1458" y="1055"/>
                  <a:pt x="1459" y="1062"/>
                  <a:pt x="1464" y="1058"/>
                </a:cubicBezTo>
                <a:cubicBezTo>
                  <a:pt x="1466" y="1061"/>
                  <a:pt x="1469" y="1062"/>
                  <a:pt x="1472" y="1062"/>
                </a:cubicBezTo>
                <a:cubicBezTo>
                  <a:pt x="1478" y="1066"/>
                  <a:pt x="1485" y="1064"/>
                  <a:pt x="1491" y="1069"/>
                </a:cubicBezTo>
                <a:cubicBezTo>
                  <a:pt x="1494" y="1068"/>
                  <a:pt x="1497" y="1069"/>
                  <a:pt x="1499" y="1073"/>
                </a:cubicBezTo>
                <a:cubicBezTo>
                  <a:pt x="1503" y="1071"/>
                  <a:pt x="1506" y="1070"/>
                  <a:pt x="1509" y="1070"/>
                </a:cubicBezTo>
                <a:cubicBezTo>
                  <a:pt x="1515" y="1075"/>
                  <a:pt x="1521" y="1077"/>
                  <a:pt x="1529" y="1074"/>
                </a:cubicBezTo>
                <a:cubicBezTo>
                  <a:pt x="1534" y="1077"/>
                  <a:pt x="1540" y="1079"/>
                  <a:pt x="1546" y="1079"/>
                </a:cubicBezTo>
                <a:cubicBezTo>
                  <a:pt x="1554" y="1076"/>
                  <a:pt x="1559" y="1083"/>
                  <a:pt x="1567" y="1079"/>
                </a:cubicBezTo>
                <a:cubicBezTo>
                  <a:pt x="1579" y="1084"/>
                  <a:pt x="1593" y="1082"/>
                  <a:pt x="1605" y="1085"/>
                </a:cubicBezTo>
                <a:cubicBezTo>
                  <a:pt x="1619" y="1083"/>
                  <a:pt x="1631" y="1088"/>
                  <a:pt x="1645" y="1083"/>
                </a:cubicBezTo>
                <a:cubicBezTo>
                  <a:pt x="1651" y="1091"/>
                  <a:pt x="1661" y="1081"/>
                  <a:pt x="1666" y="1089"/>
                </a:cubicBezTo>
                <a:cubicBezTo>
                  <a:pt x="1675" y="1086"/>
                  <a:pt x="1682" y="1091"/>
                  <a:pt x="1691" y="1090"/>
                </a:cubicBezTo>
                <a:cubicBezTo>
                  <a:pt x="1698" y="1091"/>
                  <a:pt x="1705" y="1093"/>
                  <a:pt x="1713" y="1093"/>
                </a:cubicBezTo>
                <a:cubicBezTo>
                  <a:pt x="1717" y="1092"/>
                  <a:pt x="1720" y="1093"/>
                  <a:pt x="1724" y="1092"/>
                </a:cubicBezTo>
                <a:cubicBezTo>
                  <a:pt x="1727" y="1098"/>
                  <a:pt x="1734" y="1089"/>
                  <a:pt x="1736" y="1097"/>
                </a:cubicBezTo>
                <a:cubicBezTo>
                  <a:pt x="1744" y="1094"/>
                  <a:pt x="1751" y="1096"/>
                  <a:pt x="1759" y="1096"/>
                </a:cubicBezTo>
                <a:cubicBezTo>
                  <a:pt x="1764" y="1093"/>
                  <a:pt x="1765" y="1101"/>
                  <a:pt x="1769" y="1099"/>
                </a:cubicBezTo>
                <a:cubicBezTo>
                  <a:pt x="1775" y="1096"/>
                  <a:pt x="1778" y="1099"/>
                  <a:pt x="1782" y="1101"/>
                </a:cubicBezTo>
                <a:cubicBezTo>
                  <a:pt x="1791" y="1097"/>
                  <a:pt x="1796" y="1105"/>
                  <a:pt x="1804" y="1104"/>
                </a:cubicBezTo>
                <a:cubicBezTo>
                  <a:pt x="1807" y="1105"/>
                  <a:pt x="1813" y="1100"/>
                  <a:pt x="1814" y="1107"/>
                </a:cubicBezTo>
                <a:cubicBezTo>
                  <a:pt x="1820" y="1103"/>
                  <a:pt x="1823" y="1106"/>
                  <a:pt x="1828" y="1105"/>
                </a:cubicBezTo>
                <a:cubicBezTo>
                  <a:pt x="1840" y="1112"/>
                  <a:pt x="1855" y="1113"/>
                  <a:pt x="1869" y="1115"/>
                </a:cubicBezTo>
                <a:cubicBezTo>
                  <a:pt x="1874" y="1119"/>
                  <a:pt x="1880" y="1122"/>
                  <a:pt x="1887" y="1122"/>
                </a:cubicBezTo>
                <a:cubicBezTo>
                  <a:pt x="1889" y="1129"/>
                  <a:pt x="1895" y="1124"/>
                  <a:pt x="1898" y="1125"/>
                </a:cubicBezTo>
                <a:cubicBezTo>
                  <a:pt x="1900" y="1132"/>
                  <a:pt x="1905" y="1127"/>
                  <a:pt x="1908" y="1128"/>
                </a:cubicBezTo>
                <a:cubicBezTo>
                  <a:pt x="1910" y="1137"/>
                  <a:pt x="1917" y="1125"/>
                  <a:pt x="1918" y="1134"/>
                </a:cubicBezTo>
                <a:cubicBezTo>
                  <a:pt x="1923" y="1131"/>
                  <a:pt x="1924" y="1139"/>
                  <a:pt x="1928" y="1137"/>
                </a:cubicBezTo>
                <a:cubicBezTo>
                  <a:pt x="1934" y="1145"/>
                  <a:pt x="1942" y="1143"/>
                  <a:pt x="1947" y="1150"/>
                </a:cubicBezTo>
                <a:cubicBezTo>
                  <a:pt x="1941" y="1150"/>
                  <a:pt x="1936" y="1147"/>
                  <a:pt x="1929" y="1149"/>
                </a:cubicBezTo>
                <a:cubicBezTo>
                  <a:pt x="1926" y="1151"/>
                  <a:pt x="1926" y="1146"/>
                  <a:pt x="1924" y="1145"/>
                </a:cubicBezTo>
                <a:cubicBezTo>
                  <a:pt x="1923" y="1145"/>
                  <a:pt x="1921" y="1148"/>
                  <a:pt x="1920" y="1148"/>
                </a:cubicBezTo>
                <a:cubicBezTo>
                  <a:pt x="1917" y="1147"/>
                  <a:pt x="1914" y="1145"/>
                  <a:pt x="1911" y="1144"/>
                </a:cubicBezTo>
                <a:cubicBezTo>
                  <a:pt x="1899" y="1141"/>
                  <a:pt x="1886" y="1141"/>
                  <a:pt x="1874" y="1135"/>
                </a:cubicBezTo>
                <a:cubicBezTo>
                  <a:pt x="1865" y="1138"/>
                  <a:pt x="1857" y="1137"/>
                  <a:pt x="1850" y="1134"/>
                </a:cubicBezTo>
                <a:cubicBezTo>
                  <a:pt x="1841" y="1136"/>
                  <a:pt x="1833" y="1136"/>
                  <a:pt x="1826" y="1133"/>
                </a:cubicBezTo>
                <a:cubicBezTo>
                  <a:pt x="1822" y="1136"/>
                  <a:pt x="1817" y="1133"/>
                  <a:pt x="1814" y="1133"/>
                </a:cubicBezTo>
                <a:cubicBezTo>
                  <a:pt x="1810" y="1133"/>
                  <a:pt x="1806" y="1133"/>
                  <a:pt x="1802" y="1131"/>
                </a:cubicBezTo>
                <a:cubicBezTo>
                  <a:pt x="1794" y="1128"/>
                  <a:pt x="1785" y="1132"/>
                  <a:pt x="1778" y="1127"/>
                </a:cubicBezTo>
                <a:cubicBezTo>
                  <a:pt x="1769" y="1132"/>
                  <a:pt x="1761" y="1129"/>
                  <a:pt x="1753" y="1129"/>
                </a:cubicBezTo>
                <a:cubicBezTo>
                  <a:pt x="1744" y="1129"/>
                  <a:pt x="1736" y="1128"/>
                  <a:pt x="1728" y="1125"/>
                </a:cubicBezTo>
                <a:cubicBezTo>
                  <a:pt x="1708" y="1130"/>
                  <a:pt x="1691" y="1126"/>
                  <a:pt x="1673" y="1127"/>
                </a:cubicBezTo>
                <a:cubicBezTo>
                  <a:pt x="1662" y="1130"/>
                  <a:pt x="1655" y="1123"/>
                  <a:pt x="1644" y="1128"/>
                </a:cubicBezTo>
                <a:cubicBezTo>
                  <a:pt x="1641" y="1124"/>
                  <a:pt x="1634" y="1133"/>
                  <a:pt x="1631" y="1126"/>
                </a:cubicBezTo>
                <a:cubicBezTo>
                  <a:pt x="1625" y="1129"/>
                  <a:pt x="1621" y="1126"/>
                  <a:pt x="1616" y="1126"/>
                </a:cubicBezTo>
                <a:cubicBezTo>
                  <a:pt x="1606" y="1127"/>
                  <a:pt x="1597" y="1127"/>
                  <a:pt x="1589" y="1123"/>
                </a:cubicBezTo>
                <a:cubicBezTo>
                  <a:pt x="1578" y="1126"/>
                  <a:pt x="1570" y="1122"/>
                  <a:pt x="1561" y="1121"/>
                </a:cubicBezTo>
                <a:cubicBezTo>
                  <a:pt x="1552" y="1119"/>
                  <a:pt x="1542" y="1121"/>
                  <a:pt x="1534" y="1115"/>
                </a:cubicBezTo>
                <a:cubicBezTo>
                  <a:pt x="1529" y="1117"/>
                  <a:pt x="1526" y="1114"/>
                  <a:pt x="1521" y="1114"/>
                </a:cubicBezTo>
                <a:cubicBezTo>
                  <a:pt x="1516" y="1114"/>
                  <a:pt x="1512" y="1112"/>
                  <a:pt x="1506" y="1113"/>
                </a:cubicBezTo>
                <a:cubicBezTo>
                  <a:pt x="1490" y="1104"/>
                  <a:pt x="1471" y="1103"/>
                  <a:pt x="1455" y="1095"/>
                </a:cubicBezTo>
                <a:cubicBezTo>
                  <a:pt x="1451" y="1094"/>
                  <a:pt x="1447" y="1091"/>
                  <a:pt x="1443" y="1089"/>
                </a:cubicBezTo>
                <a:cubicBezTo>
                  <a:pt x="1437" y="1093"/>
                  <a:pt x="1434" y="1086"/>
                  <a:pt x="1429" y="1085"/>
                </a:cubicBezTo>
                <a:cubicBezTo>
                  <a:pt x="1420" y="1086"/>
                  <a:pt x="1414" y="1074"/>
                  <a:pt x="1404" y="1076"/>
                </a:cubicBezTo>
                <a:cubicBezTo>
                  <a:pt x="1412" y="1090"/>
                  <a:pt x="1427" y="1084"/>
                  <a:pt x="1436" y="1097"/>
                </a:cubicBezTo>
                <a:cubicBezTo>
                  <a:pt x="1441" y="1096"/>
                  <a:pt x="1447" y="1095"/>
                  <a:pt x="1452" y="1099"/>
                </a:cubicBezTo>
                <a:cubicBezTo>
                  <a:pt x="1455" y="1098"/>
                  <a:pt x="1456" y="1102"/>
                  <a:pt x="1459" y="1101"/>
                </a:cubicBezTo>
                <a:cubicBezTo>
                  <a:pt x="1461" y="1105"/>
                  <a:pt x="1465" y="1100"/>
                  <a:pt x="1467" y="1106"/>
                </a:cubicBezTo>
                <a:cubicBezTo>
                  <a:pt x="1473" y="1105"/>
                  <a:pt x="1476" y="1114"/>
                  <a:pt x="1483" y="1108"/>
                </a:cubicBezTo>
                <a:cubicBezTo>
                  <a:pt x="1489" y="1110"/>
                  <a:pt x="1494" y="1116"/>
                  <a:pt x="1500" y="1117"/>
                </a:cubicBezTo>
                <a:cubicBezTo>
                  <a:pt x="1506" y="1116"/>
                  <a:pt x="1510" y="1121"/>
                  <a:pt x="1516" y="1120"/>
                </a:cubicBezTo>
                <a:cubicBezTo>
                  <a:pt x="1520" y="1124"/>
                  <a:pt x="1527" y="1120"/>
                  <a:pt x="1531" y="1126"/>
                </a:cubicBezTo>
                <a:cubicBezTo>
                  <a:pt x="1534" y="1125"/>
                  <a:pt x="1537" y="1124"/>
                  <a:pt x="1538" y="1128"/>
                </a:cubicBezTo>
                <a:cubicBezTo>
                  <a:pt x="1542" y="1126"/>
                  <a:pt x="1545" y="1126"/>
                  <a:pt x="1547" y="1129"/>
                </a:cubicBezTo>
                <a:cubicBezTo>
                  <a:pt x="1554" y="1129"/>
                  <a:pt x="1559" y="1130"/>
                  <a:pt x="1565" y="1134"/>
                </a:cubicBezTo>
                <a:cubicBezTo>
                  <a:pt x="1580" y="1128"/>
                  <a:pt x="1593" y="1133"/>
                  <a:pt x="1606" y="1134"/>
                </a:cubicBezTo>
                <a:cubicBezTo>
                  <a:pt x="1613" y="1133"/>
                  <a:pt x="1619" y="1138"/>
                  <a:pt x="1627" y="1134"/>
                </a:cubicBezTo>
                <a:cubicBezTo>
                  <a:pt x="1632" y="1140"/>
                  <a:pt x="1641" y="1132"/>
                  <a:pt x="1647" y="1138"/>
                </a:cubicBezTo>
                <a:cubicBezTo>
                  <a:pt x="1654" y="1136"/>
                  <a:pt x="1662" y="1134"/>
                  <a:pt x="1667" y="1138"/>
                </a:cubicBezTo>
                <a:cubicBezTo>
                  <a:pt x="1671" y="1135"/>
                  <a:pt x="1674" y="1138"/>
                  <a:pt x="1678" y="1136"/>
                </a:cubicBezTo>
                <a:cubicBezTo>
                  <a:pt x="1682" y="1135"/>
                  <a:pt x="1683" y="1142"/>
                  <a:pt x="1689" y="1135"/>
                </a:cubicBezTo>
                <a:cubicBezTo>
                  <a:pt x="1702" y="1140"/>
                  <a:pt x="1716" y="1138"/>
                  <a:pt x="1731" y="1136"/>
                </a:cubicBezTo>
                <a:cubicBezTo>
                  <a:pt x="1752" y="1143"/>
                  <a:pt x="1775" y="1142"/>
                  <a:pt x="1797" y="1140"/>
                </a:cubicBezTo>
                <a:cubicBezTo>
                  <a:pt x="1805" y="1147"/>
                  <a:pt x="1816" y="1140"/>
                  <a:pt x="1823" y="1149"/>
                </a:cubicBezTo>
                <a:cubicBezTo>
                  <a:pt x="1837" y="1142"/>
                  <a:pt x="1847" y="1149"/>
                  <a:pt x="1860" y="1146"/>
                </a:cubicBezTo>
                <a:cubicBezTo>
                  <a:pt x="1865" y="1149"/>
                  <a:pt x="1871" y="1146"/>
                  <a:pt x="1876" y="1149"/>
                </a:cubicBezTo>
                <a:cubicBezTo>
                  <a:pt x="1878" y="1152"/>
                  <a:pt x="1882" y="1149"/>
                  <a:pt x="1885" y="1149"/>
                </a:cubicBezTo>
                <a:cubicBezTo>
                  <a:pt x="1888" y="1152"/>
                  <a:pt x="1891" y="1152"/>
                  <a:pt x="1894" y="1150"/>
                </a:cubicBezTo>
                <a:cubicBezTo>
                  <a:pt x="1905" y="1157"/>
                  <a:pt x="1917" y="1154"/>
                  <a:pt x="1927" y="1161"/>
                </a:cubicBezTo>
                <a:cubicBezTo>
                  <a:pt x="1940" y="1161"/>
                  <a:pt x="1952" y="1162"/>
                  <a:pt x="1963" y="1168"/>
                </a:cubicBezTo>
                <a:cubicBezTo>
                  <a:pt x="1970" y="1172"/>
                  <a:pt x="1976" y="1175"/>
                  <a:pt x="1982" y="1181"/>
                </a:cubicBezTo>
                <a:cubicBezTo>
                  <a:pt x="1972" y="1180"/>
                  <a:pt x="1963" y="1176"/>
                  <a:pt x="1954" y="1173"/>
                </a:cubicBezTo>
                <a:cubicBezTo>
                  <a:pt x="1949" y="1172"/>
                  <a:pt x="1945" y="1171"/>
                  <a:pt x="1940" y="1169"/>
                </a:cubicBezTo>
                <a:cubicBezTo>
                  <a:pt x="1935" y="1169"/>
                  <a:pt x="1929" y="1167"/>
                  <a:pt x="1924" y="1166"/>
                </a:cubicBezTo>
                <a:cubicBezTo>
                  <a:pt x="1919" y="1166"/>
                  <a:pt x="1914" y="1165"/>
                  <a:pt x="1910" y="1162"/>
                </a:cubicBezTo>
                <a:cubicBezTo>
                  <a:pt x="1904" y="1162"/>
                  <a:pt x="1899" y="1161"/>
                  <a:pt x="1894" y="1159"/>
                </a:cubicBezTo>
                <a:cubicBezTo>
                  <a:pt x="1884" y="1157"/>
                  <a:pt x="1872" y="1159"/>
                  <a:pt x="1863" y="1156"/>
                </a:cubicBezTo>
                <a:cubicBezTo>
                  <a:pt x="1852" y="1157"/>
                  <a:pt x="1843" y="1153"/>
                  <a:pt x="1834" y="1152"/>
                </a:cubicBezTo>
                <a:cubicBezTo>
                  <a:pt x="1823" y="1151"/>
                  <a:pt x="1812" y="1154"/>
                  <a:pt x="1802" y="1148"/>
                </a:cubicBezTo>
                <a:cubicBezTo>
                  <a:pt x="1791" y="1150"/>
                  <a:pt x="1780" y="1152"/>
                  <a:pt x="1770" y="1149"/>
                </a:cubicBezTo>
                <a:cubicBezTo>
                  <a:pt x="1759" y="1152"/>
                  <a:pt x="1748" y="1151"/>
                  <a:pt x="1738" y="1149"/>
                </a:cubicBezTo>
                <a:cubicBezTo>
                  <a:pt x="1732" y="1154"/>
                  <a:pt x="1729" y="1151"/>
                  <a:pt x="1723" y="1154"/>
                </a:cubicBezTo>
                <a:cubicBezTo>
                  <a:pt x="1717" y="1153"/>
                  <a:pt x="1710" y="1152"/>
                  <a:pt x="1703" y="1154"/>
                </a:cubicBezTo>
                <a:cubicBezTo>
                  <a:pt x="1699" y="1154"/>
                  <a:pt x="1696" y="1154"/>
                  <a:pt x="1693" y="1153"/>
                </a:cubicBezTo>
                <a:cubicBezTo>
                  <a:pt x="1690" y="1151"/>
                  <a:pt x="1685" y="1158"/>
                  <a:pt x="1682" y="1154"/>
                </a:cubicBezTo>
                <a:cubicBezTo>
                  <a:pt x="1666" y="1159"/>
                  <a:pt x="1651" y="1159"/>
                  <a:pt x="1636" y="1162"/>
                </a:cubicBezTo>
                <a:cubicBezTo>
                  <a:pt x="1630" y="1160"/>
                  <a:pt x="1622" y="1163"/>
                  <a:pt x="1615" y="1161"/>
                </a:cubicBezTo>
                <a:cubicBezTo>
                  <a:pt x="1608" y="1163"/>
                  <a:pt x="1601" y="1162"/>
                  <a:pt x="1595" y="1161"/>
                </a:cubicBezTo>
                <a:cubicBezTo>
                  <a:pt x="1580" y="1163"/>
                  <a:pt x="1565" y="1164"/>
                  <a:pt x="1551" y="1162"/>
                </a:cubicBezTo>
                <a:cubicBezTo>
                  <a:pt x="1538" y="1160"/>
                  <a:pt x="1523" y="1163"/>
                  <a:pt x="1511" y="1158"/>
                </a:cubicBezTo>
                <a:cubicBezTo>
                  <a:pt x="1507" y="1159"/>
                  <a:pt x="1505" y="1157"/>
                  <a:pt x="1500" y="1161"/>
                </a:cubicBezTo>
                <a:cubicBezTo>
                  <a:pt x="1499" y="1154"/>
                  <a:pt x="1493" y="1159"/>
                  <a:pt x="1490" y="1158"/>
                </a:cubicBezTo>
                <a:cubicBezTo>
                  <a:pt x="1487" y="1155"/>
                  <a:pt x="1483" y="1154"/>
                  <a:pt x="1479" y="1155"/>
                </a:cubicBezTo>
                <a:cubicBezTo>
                  <a:pt x="1476" y="1154"/>
                  <a:pt x="1472" y="1153"/>
                  <a:pt x="1469" y="1152"/>
                </a:cubicBezTo>
                <a:cubicBezTo>
                  <a:pt x="1462" y="1153"/>
                  <a:pt x="1457" y="1147"/>
                  <a:pt x="1449" y="1148"/>
                </a:cubicBezTo>
                <a:cubicBezTo>
                  <a:pt x="1444" y="1141"/>
                  <a:pt x="1435" y="1150"/>
                  <a:pt x="1431" y="1141"/>
                </a:cubicBezTo>
                <a:cubicBezTo>
                  <a:pt x="1423" y="1144"/>
                  <a:pt x="1418" y="1135"/>
                  <a:pt x="1411" y="1137"/>
                </a:cubicBezTo>
                <a:cubicBezTo>
                  <a:pt x="1404" y="1136"/>
                  <a:pt x="1399" y="1127"/>
                  <a:pt x="1390" y="1131"/>
                </a:cubicBezTo>
                <a:cubicBezTo>
                  <a:pt x="1405" y="1147"/>
                  <a:pt x="1426" y="1145"/>
                  <a:pt x="1444" y="1154"/>
                </a:cubicBezTo>
                <a:cubicBezTo>
                  <a:pt x="1455" y="1151"/>
                  <a:pt x="1461" y="1163"/>
                  <a:pt x="1473" y="1158"/>
                </a:cubicBezTo>
                <a:cubicBezTo>
                  <a:pt x="1480" y="1168"/>
                  <a:pt x="1493" y="1159"/>
                  <a:pt x="1500" y="1170"/>
                </a:cubicBezTo>
                <a:cubicBezTo>
                  <a:pt x="1504" y="1168"/>
                  <a:pt x="1508" y="1167"/>
                  <a:pt x="1511" y="1169"/>
                </a:cubicBezTo>
                <a:cubicBezTo>
                  <a:pt x="1515" y="1171"/>
                  <a:pt x="1520" y="1165"/>
                  <a:pt x="1522" y="1172"/>
                </a:cubicBezTo>
                <a:cubicBezTo>
                  <a:pt x="1526" y="1170"/>
                  <a:pt x="1530" y="1170"/>
                  <a:pt x="1533" y="1172"/>
                </a:cubicBezTo>
                <a:cubicBezTo>
                  <a:pt x="1536" y="1176"/>
                  <a:pt x="1541" y="1169"/>
                  <a:pt x="1544" y="1175"/>
                </a:cubicBezTo>
                <a:cubicBezTo>
                  <a:pt x="1555" y="1171"/>
                  <a:pt x="1564" y="1175"/>
                  <a:pt x="1575" y="1172"/>
                </a:cubicBezTo>
                <a:cubicBezTo>
                  <a:pt x="1584" y="1176"/>
                  <a:pt x="1595" y="1171"/>
                  <a:pt x="1605" y="1173"/>
                </a:cubicBezTo>
                <a:cubicBezTo>
                  <a:pt x="1617" y="1166"/>
                  <a:pt x="1624" y="1176"/>
                  <a:pt x="1635" y="1171"/>
                </a:cubicBezTo>
                <a:cubicBezTo>
                  <a:pt x="1645" y="1174"/>
                  <a:pt x="1658" y="1167"/>
                  <a:pt x="1668" y="1171"/>
                </a:cubicBezTo>
                <a:cubicBezTo>
                  <a:pt x="1679" y="1165"/>
                  <a:pt x="1689" y="1167"/>
                  <a:pt x="1700" y="1164"/>
                </a:cubicBezTo>
                <a:cubicBezTo>
                  <a:pt x="1710" y="1165"/>
                  <a:pt x="1722" y="1162"/>
                  <a:pt x="1732" y="1164"/>
                </a:cubicBezTo>
                <a:cubicBezTo>
                  <a:pt x="1755" y="1156"/>
                  <a:pt x="1773" y="1164"/>
                  <a:pt x="1796" y="1158"/>
                </a:cubicBezTo>
                <a:cubicBezTo>
                  <a:pt x="1800" y="1167"/>
                  <a:pt x="1809" y="1160"/>
                  <a:pt x="1816" y="1162"/>
                </a:cubicBezTo>
                <a:cubicBezTo>
                  <a:pt x="1823" y="1161"/>
                  <a:pt x="1828" y="1165"/>
                  <a:pt x="1836" y="1162"/>
                </a:cubicBezTo>
                <a:cubicBezTo>
                  <a:pt x="1839" y="1166"/>
                  <a:pt x="1844" y="1161"/>
                  <a:pt x="1846" y="1168"/>
                </a:cubicBezTo>
                <a:cubicBezTo>
                  <a:pt x="1851" y="1165"/>
                  <a:pt x="1855" y="1168"/>
                  <a:pt x="1859" y="1170"/>
                </a:cubicBezTo>
                <a:cubicBezTo>
                  <a:pt x="1870" y="1168"/>
                  <a:pt x="1882" y="1168"/>
                  <a:pt x="1892" y="1172"/>
                </a:cubicBezTo>
                <a:cubicBezTo>
                  <a:pt x="1899" y="1166"/>
                  <a:pt x="1902" y="1178"/>
                  <a:pt x="1908" y="1175"/>
                </a:cubicBezTo>
                <a:cubicBezTo>
                  <a:pt x="1914" y="1174"/>
                  <a:pt x="1919" y="1176"/>
                  <a:pt x="1924" y="1178"/>
                </a:cubicBezTo>
                <a:cubicBezTo>
                  <a:pt x="1935" y="1179"/>
                  <a:pt x="1946" y="1182"/>
                  <a:pt x="1956" y="1187"/>
                </a:cubicBezTo>
                <a:cubicBezTo>
                  <a:pt x="1960" y="1193"/>
                  <a:pt x="1968" y="1185"/>
                  <a:pt x="1971" y="1193"/>
                </a:cubicBezTo>
                <a:cubicBezTo>
                  <a:pt x="1976" y="1194"/>
                  <a:pt x="1983" y="1192"/>
                  <a:pt x="1987" y="1196"/>
                </a:cubicBezTo>
                <a:cubicBezTo>
                  <a:pt x="1992" y="1200"/>
                  <a:pt x="1999" y="1196"/>
                  <a:pt x="2002" y="1205"/>
                </a:cubicBezTo>
                <a:cubicBezTo>
                  <a:pt x="2005" y="1205"/>
                  <a:pt x="2008" y="1206"/>
                  <a:pt x="2010" y="1210"/>
                </a:cubicBezTo>
                <a:cubicBezTo>
                  <a:pt x="2014" y="1207"/>
                  <a:pt x="2016" y="1209"/>
                  <a:pt x="2018" y="1214"/>
                </a:cubicBezTo>
                <a:cubicBezTo>
                  <a:pt x="2009" y="1216"/>
                  <a:pt x="2003" y="1210"/>
                  <a:pt x="1996" y="1206"/>
                </a:cubicBezTo>
                <a:cubicBezTo>
                  <a:pt x="1994" y="1206"/>
                  <a:pt x="1991" y="1208"/>
                  <a:pt x="1990" y="1206"/>
                </a:cubicBezTo>
                <a:cubicBezTo>
                  <a:pt x="1988" y="1203"/>
                  <a:pt x="1985" y="1206"/>
                  <a:pt x="1983" y="1204"/>
                </a:cubicBezTo>
                <a:cubicBezTo>
                  <a:pt x="1980" y="1200"/>
                  <a:pt x="1975" y="1203"/>
                  <a:pt x="1970" y="1202"/>
                </a:cubicBezTo>
                <a:cubicBezTo>
                  <a:pt x="1955" y="1198"/>
                  <a:pt x="1938" y="1197"/>
                  <a:pt x="1923" y="1190"/>
                </a:cubicBezTo>
                <a:cubicBezTo>
                  <a:pt x="1917" y="1194"/>
                  <a:pt x="1913" y="1194"/>
                  <a:pt x="1909" y="1192"/>
                </a:cubicBezTo>
                <a:cubicBezTo>
                  <a:pt x="1905" y="1190"/>
                  <a:pt x="1900" y="1191"/>
                  <a:pt x="1896" y="1190"/>
                </a:cubicBezTo>
                <a:cubicBezTo>
                  <a:pt x="1885" y="1195"/>
                  <a:pt x="1879" y="1185"/>
                  <a:pt x="1868" y="1192"/>
                </a:cubicBezTo>
                <a:cubicBezTo>
                  <a:pt x="1864" y="1187"/>
                  <a:pt x="1857" y="1197"/>
                  <a:pt x="1855" y="1190"/>
                </a:cubicBezTo>
                <a:cubicBezTo>
                  <a:pt x="1849" y="1195"/>
                  <a:pt x="1847" y="1186"/>
                  <a:pt x="1841" y="1192"/>
                </a:cubicBezTo>
                <a:cubicBezTo>
                  <a:pt x="1832" y="1192"/>
                  <a:pt x="1822" y="1191"/>
                  <a:pt x="1813" y="1189"/>
                </a:cubicBezTo>
                <a:cubicBezTo>
                  <a:pt x="1803" y="1195"/>
                  <a:pt x="1795" y="1191"/>
                  <a:pt x="1786" y="1193"/>
                </a:cubicBezTo>
                <a:cubicBezTo>
                  <a:pt x="1777" y="1192"/>
                  <a:pt x="1766" y="1196"/>
                  <a:pt x="1757" y="1194"/>
                </a:cubicBezTo>
                <a:cubicBezTo>
                  <a:pt x="1739" y="1195"/>
                  <a:pt x="1721" y="1192"/>
                  <a:pt x="1701" y="1199"/>
                </a:cubicBezTo>
                <a:cubicBezTo>
                  <a:pt x="1697" y="1195"/>
                  <a:pt x="1691" y="1196"/>
                  <a:pt x="1685" y="1196"/>
                </a:cubicBezTo>
                <a:cubicBezTo>
                  <a:pt x="1679" y="1199"/>
                  <a:pt x="1674" y="1193"/>
                  <a:pt x="1668" y="1197"/>
                </a:cubicBezTo>
                <a:cubicBezTo>
                  <a:pt x="1655" y="1198"/>
                  <a:pt x="1645" y="1193"/>
                  <a:pt x="1632" y="1196"/>
                </a:cubicBezTo>
                <a:cubicBezTo>
                  <a:pt x="1622" y="1192"/>
                  <a:pt x="1610" y="1192"/>
                  <a:pt x="1599" y="1194"/>
                </a:cubicBezTo>
                <a:cubicBezTo>
                  <a:pt x="1593" y="1192"/>
                  <a:pt x="1588" y="1193"/>
                  <a:pt x="1581" y="1195"/>
                </a:cubicBezTo>
                <a:cubicBezTo>
                  <a:pt x="1576" y="1192"/>
                  <a:pt x="1570" y="1191"/>
                  <a:pt x="1563" y="1193"/>
                </a:cubicBezTo>
                <a:cubicBezTo>
                  <a:pt x="1553" y="1190"/>
                  <a:pt x="1541" y="1191"/>
                  <a:pt x="1530" y="1188"/>
                </a:cubicBezTo>
                <a:cubicBezTo>
                  <a:pt x="1527" y="1190"/>
                  <a:pt x="1526" y="1185"/>
                  <a:pt x="1523" y="1186"/>
                </a:cubicBezTo>
                <a:cubicBezTo>
                  <a:pt x="1520" y="1188"/>
                  <a:pt x="1517" y="1187"/>
                  <a:pt x="1514" y="1185"/>
                </a:cubicBezTo>
                <a:cubicBezTo>
                  <a:pt x="1511" y="1187"/>
                  <a:pt x="1508" y="1184"/>
                  <a:pt x="1505" y="1185"/>
                </a:cubicBezTo>
                <a:cubicBezTo>
                  <a:pt x="1501" y="1186"/>
                  <a:pt x="1500" y="1180"/>
                  <a:pt x="1496" y="1184"/>
                </a:cubicBezTo>
                <a:cubicBezTo>
                  <a:pt x="1485" y="1182"/>
                  <a:pt x="1474" y="1180"/>
                  <a:pt x="1464" y="1175"/>
                </a:cubicBezTo>
                <a:cubicBezTo>
                  <a:pt x="1458" y="1176"/>
                  <a:pt x="1454" y="1171"/>
                  <a:pt x="1448" y="1172"/>
                </a:cubicBezTo>
                <a:cubicBezTo>
                  <a:pt x="1443" y="1166"/>
                  <a:pt x="1435" y="1172"/>
                  <a:pt x="1431" y="1167"/>
                </a:cubicBezTo>
                <a:cubicBezTo>
                  <a:pt x="1424" y="1162"/>
                  <a:pt x="1415" y="1165"/>
                  <a:pt x="1409" y="1155"/>
                </a:cubicBezTo>
                <a:cubicBezTo>
                  <a:pt x="1405" y="1156"/>
                  <a:pt x="1402" y="1155"/>
                  <a:pt x="1399" y="1152"/>
                </a:cubicBezTo>
                <a:cubicBezTo>
                  <a:pt x="1396" y="1154"/>
                  <a:pt x="1387" y="1147"/>
                  <a:pt x="1389" y="1155"/>
                </a:cubicBezTo>
                <a:cubicBezTo>
                  <a:pt x="1393" y="1153"/>
                  <a:pt x="1394" y="1162"/>
                  <a:pt x="1398" y="1162"/>
                </a:cubicBezTo>
                <a:cubicBezTo>
                  <a:pt x="1402" y="1162"/>
                  <a:pt x="1406" y="1165"/>
                  <a:pt x="1411" y="1163"/>
                </a:cubicBezTo>
                <a:cubicBezTo>
                  <a:pt x="1418" y="1171"/>
                  <a:pt x="1427" y="1170"/>
                  <a:pt x="1433" y="1177"/>
                </a:cubicBezTo>
                <a:cubicBezTo>
                  <a:pt x="1441" y="1173"/>
                  <a:pt x="1445" y="1181"/>
                  <a:pt x="1452" y="1179"/>
                </a:cubicBezTo>
                <a:cubicBezTo>
                  <a:pt x="1457" y="1183"/>
                  <a:pt x="1464" y="1182"/>
                  <a:pt x="1469" y="1184"/>
                </a:cubicBezTo>
                <a:cubicBezTo>
                  <a:pt x="1482" y="1183"/>
                  <a:pt x="1492" y="1194"/>
                  <a:pt x="1505" y="1190"/>
                </a:cubicBezTo>
                <a:cubicBezTo>
                  <a:pt x="1528" y="1199"/>
                  <a:pt x="1553" y="1199"/>
                  <a:pt x="1577" y="1203"/>
                </a:cubicBezTo>
                <a:cubicBezTo>
                  <a:pt x="1584" y="1203"/>
                  <a:pt x="1589" y="1207"/>
                  <a:pt x="1597" y="1201"/>
                </a:cubicBezTo>
                <a:cubicBezTo>
                  <a:pt x="1602" y="1205"/>
                  <a:pt x="1608" y="1206"/>
                  <a:pt x="1615" y="1203"/>
                </a:cubicBezTo>
                <a:cubicBezTo>
                  <a:pt x="1627" y="1206"/>
                  <a:pt x="1640" y="1204"/>
                  <a:pt x="1652" y="1206"/>
                </a:cubicBezTo>
                <a:cubicBezTo>
                  <a:pt x="1664" y="1208"/>
                  <a:pt x="1677" y="1205"/>
                  <a:pt x="1689" y="1209"/>
                </a:cubicBezTo>
                <a:cubicBezTo>
                  <a:pt x="1703" y="1205"/>
                  <a:pt x="1715" y="1210"/>
                  <a:pt x="1730" y="1203"/>
                </a:cubicBezTo>
                <a:cubicBezTo>
                  <a:pt x="1741" y="1207"/>
                  <a:pt x="1753" y="1206"/>
                  <a:pt x="1766" y="1204"/>
                </a:cubicBezTo>
                <a:cubicBezTo>
                  <a:pt x="1772" y="1206"/>
                  <a:pt x="1778" y="1206"/>
                  <a:pt x="1785" y="1202"/>
                </a:cubicBezTo>
                <a:cubicBezTo>
                  <a:pt x="1790" y="1208"/>
                  <a:pt x="1798" y="1201"/>
                  <a:pt x="1804" y="1204"/>
                </a:cubicBezTo>
                <a:cubicBezTo>
                  <a:pt x="1817" y="1201"/>
                  <a:pt x="1828" y="1205"/>
                  <a:pt x="1842" y="1203"/>
                </a:cubicBezTo>
                <a:cubicBezTo>
                  <a:pt x="1854" y="1204"/>
                  <a:pt x="1867" y="1203"/>
                  <a:pt x="1880" y="1203"/>
                </a:cubicBezTo>
                <a:cubicBezTo>
                  <a:pt x="1885" y="1204"/>
                  <a:pt x="1890" y="1204"/>
                  <a:pt x="1897" y="1202"/>
                </a:cubicBezTo>
                <a:cubicBezTo>
                  <a:pt x="1902" y="1205"/>
                  <a:pt x="1908" y="1205"/>
                  <a:pt x="1915" y="1203"/>
                </a:cubicBezTo>
                <a:cubicBezTo>
                  <a:pt x="1926" y="1209"/>
                  <a:pt x="1939" y="1207"/>
                  <a:pt x="1951" y="1210"/>
                </a:cubicBezTo>
                <a:cubicBezTo>
                  <a:pt x="1957" y="1212"/>
                  <a:pt x="1963" y="1214"/>
                  <a:pt x="1969" y="1215"/>
                </a:cubicBezTo>
                <a:cubicBezTo>
                  <a:pt x="1973" y="1212"/>
                  <a:pt x="1975" y="1215"/>
                  <a:pt x="1978" y="1216"/>
                </a:cubicBezTo>
                <a:cubicBezTo>
                  <a:pt x="1980" y="1220"/>
                  <a:pt x="1983" y="1218"/>
                  <a:pt x="1986" y="1220"/>
                </a:cubicBezTo>
                <a:cubicBezTo>
                  <a:pt x="1992" y="1220"/>
                  <a:pt x="1999" y="1220"/>
                  <a:pt x="2004" y="1225"/>
                </a:cubicBezTo>
                <a:cubicBezTo>
                  <a:pt x="2006" y="1228"/>
                  <a:pt x="2009" y="1227"/>
                  <a:pt x="2012" y="1229"/>
                </a:cubicBezTo>
                <a:cubicBezTo>
                  <a:pt x="2015" y="1228"/>
                  <a:pt x="2019" y="1230"/>
                  <a:pt x="2017" y="1232"/>
                </a:cubicBezTo>
                <a:cubicBezTo>
                  <a:pt x="2014" y="1228"/>
                  <a:pt x="2008" y="1235"/>
                  <a:pt x="2006" y="1229"/>
                </a:cubicBezTo>
                <a:cubicBezTo>
                  <a:pt x="2001" y="1231"/>
                  <a:pt x="1998" y="1226"/>
                  <a:pt x="1993" y="1228"/>
                </a:cubicBezTo>
                <a:cubicBezTo>
                  <a:pt x="1985" y="1227"/>
                  <a:pt x="1975" y="1229"/>
                  <a:pt x="1968" y="1224"/>
                </a:cubicBezTo>
                <a:cubicBezTo>
                  <a:pt x="1960" y="1222"/>
                  <a:pt x="1951" y="1224"/>
                  <a:pt x="1945" y="1219"/>
                </a:cubicBezTo>
                <a:cubicBezTo>
                  <a:pt x="1939" y="1225"/>
                  <a:pt x="1937" y="1216"/>
                  <a:pt x="1931" y="1221"/>
                </a:cubicBezTo>
                <a:cubicBezTo>
                  <a:pt x="1928" y="1217"/>
                  <a:pt x="1921" y="1224"/>
                  <a:pt x="1918" y="1219"/>
                </a:cubicBezTo>
                <a:cubicBezTo>
                  <a:pt x="1908" y="1226"/>
                  <a:pt x="1903" y="1214"/>
                  <a:pt x="1893" y="1222"/>
                </a:cubicBezTo>
                <a:cubicBezTo>
                  <a:pt x="1886" y="1217"/>
                  <a:pt x="1876" y="1221"/>
                  <a:pt x="1868" y="1218"/>
                </a:cubicBezTo>
                <a:cubicBezTo>
                  <a:pt x="1859" y="1219"/>
                  <a:pt x="1851" y="1220"/>
                  <a:pt x="1843" y="1217"/>
                </a:cubicBezTo>
                <a:cubicBezTo>
                  <a:pt x="1833" y="1223"/>
                  <a:pt x="1826" y="1217"/>
                  <a:pt x="1815" y="1224"/>
                </a:cubicBezTo>
                <a:cubicBezTo>
                  <a:pt x="1801" y="1219"/>
                  <a:pt x="1783" y="1229"/>
                  <a:pt x="1770" y="1222"/>
                </a:cubicBezTo>
                <a:cubicBezTo>
                  <a:pt x="1760" y="1230"/>
                  <a:pt x="1753" y="1228"/>
                  <a:pt x="1745" y="1230"/>
                </a:cubicBezTo>
                <a:cubicBezTo>
                  <a:pt x="1737" y="1229"/>
                  <a:pt x="1728" y="1234"/>
                  <a:pt x="1721" y="1229"/>
                </a:cubicBezTo>
                <a:cubicBezTo>
                  <a:pt x="1704" y="1238"/>
                  <a:pt x="1690" y="1234"/>
                  <a:pt x="1675" y="1237"/>
                </a:cubicBezTo>
                <a:cubicBezTo>
                  <a:pt x="1659" y="1241"/>
                  <a:pt x="1644" y="1240"/>
                  <a:pt x="1627" y="1246"/>
                </a:cubicBezTo>
                <a:cubicBezTo>
                  <a:pt x="1621" y="1245"/>
                  <a:pt x="1614" y="1244"/>
                  <a:pt x="1607" y="1246"/>
                </a:cubicBezTo>
                <a:cubicBezTo>
                  <a:pt x="1603" y="1243"/>
                  <a:pt x="1599" y="1244"/>
                  <a:pt x="1595" y="1246"/>
                </a:cubicBezTo>
                <a:cubicBezTo>
                  <a:pt x="1592" y="1242"/>
                  <a:pt x="1588" y="1243"/>
                  <a:pt x="1584" y="1247"/>
                </a:cubicBezTo>
                <a:cubicBezTo>
                  <a:pt x="1570" y="1242"/>
                  <a:pt x="1554" y="1248"/>
                  <a:pt x="1541" y="1244"/>
                </a:cubicBezTo>
                <a:cubicBezTo>
                  <a:pt x="1533" y="1248"/>
                  <a:pt x="1528" y="1241"/>
                  <a:pt x="1520" y="1244"/>
                </a:cubicBezTo>
                <a:cubicBezTo>
                  <a:pt x="1513" y="1242"/>
                  <a:pt x="1505" y="1243"/>
                  <a:pt x="1498" y="1241"/>
                </a:cubicBezTo>
                <a:cubicBezTo>
                  <a:pt x="1489" y="1245"/>
                  <a:pt x="1484" y="1236"/>
                  <a:pt x="1475" y="1242"/>
                </a:cubicBezTo>
                <a:cubicBezTo>
                  <a:pt x="1472" y="1240"/>
                  <a:pt x="1469" y="1239"/>
                  <a:pt x="1465" y="1239"/>
                </a:cubicBezTo>
                <a:cubicBezTo>
                  <a:pt x="1460" y="1241"/>
                  <a:pt x="1459" y="1233"/>
                  <a:pt x="1454" y="1236"/>
                </a:cubicBezTo>
                <a:cubicBezTo>
                  <a:pt x="1458" y="1247"/>
                  <a:pt x="1468" y="1238"/>
                  <a:pt x="1472" y="1247"/>
                </a:cubicBezTo>
                <a:cubicBezTo>
                  <a:pt x="1480" y="1244"/>
                  <a:pt x="1486" y="1248"/>
                  <a:pt x="1493" y="1247"/>
                </a:cubicBezTo>
                <a:cubicBezTo>
                  <a:pt x="1504" y="1255"/>
                  <a:pt x="1520" y="1250"/>
                  <a:pt x="1532" y="1255"/>
                </a:cubicBezTo>
                <a:cubicBezTo>
                  <a:pt x="1540" y="1250"/>
                  <a:pt x="1546" y="1254"/>
                  <a:pt x="1554" y="1251"/>
                </a:cubicBezTo>
                <a:cubicBezTo>
                  <a:pt x="1559" y="1257"/>
                  <a:pt x="1568" y="1249"/>
                  <a:pt x="1574" y="1255"/>
                </a:cubicBezTo>
                <a:cubicBezTo>
                  <a:pt x="1588" y="1251"/>
                  <a:pt x="1601" y="1257"/>
                  <a:pt x="1616" y="1252"/>
                </a:cubicBezTo>
                <a:cubicBezTo>
                  <a:pt x="1618" y="1255"/>
                  <a:pt x="1622" y="1254"/>
                  <a:pt x="1624" y="1256"/>
                </a:cubicBezTo>
                <a:cubicBezTo>
                  <a:pt x="1630" y="1250"/>
                  <a:pt x="1630" y="1263"/>
                  <a:pt x="1636" y="1256"/>
                </a:cubicBezTo>
                <a:cubicBezTo>
                  <a:pt x="1643" y="1255"/>
                  <a:pt x="1651" y="1252"/>
                  <a:pt x="1658" y="1249"/>
                </a:cubicBezTo>
                <a:cubicBezTo>
                  <a:pt x="1666" y="1252"/>
                  <a:pt x="1676" y="1246"/>
                  <a:pt x="1683" y="1250"/>
                </a:cubicBezTo>
                <a:cubicBezTo>
                  <a:pt x="1694" y="1241"/>
                  <a:pt x="1700" y="1252"/>
                  <a:pt x="1711" y="1243"/>
                </a:cubicBezTo>
                <a:cubicBezTo>
                  <a:pt x="1718" y="1247"/>
                  <a:pt x="1729" y="1239"/>
                  <a:pt x="1736" y="1241"/>
                </a:cubicBezTo>
                <a:cubicBezTo>
                  <a:pt x="1746" y="1240"/>
                  <a:pt x="1755" y="1239"/>
                  <a:pt x="1763" y="1241"/>
                </a:cubicBezTo>
                <a:cubicBezTo>
                  <a:pt x="1770" y="1235"/>
                  <a:pt x="1775" y="1238"/>
                  <a:pt x="1782" y="1233"/>
                </a:cubicBezTo>
                <a:cubicBezTo>
                  <a:pt x="1794" y="1236"/>
                  <a:pt x="1808" y="1230"/>
                  <a:pt x="1819" y="1236"/>
                </a:cubicBezTo>
                <a:cubicBezTo>
                  <a:pt x="1832" y="1227"/>
                  <a:pt x="1840" y="1234"/>
                  <a:pt x="1851" y="1230"/>
                </a:cubicBezTo>
                <a:cubicBezTo>
                  <a:pt x="1861" y="1229"/>
                  <a:pt x="1871" y="1231"/>
                  <a:pt x="1881" y="1231"/>
                </a:cubicBezTo>
                <a:cubicBezTo>
                  <a:pt x="1901" y="1230"/>
                  <a:pt x="1920" y="1235"/>
                  <a:pt x="1942" y="1230"/>
                </a:cubicBezTo>
                <a:cubicBezTo>
                  <a:pt x="1945" y="1234"/>
                  <a:pt x="1950" y="1231"/>
                  <a:pt x="1953" y="1235"/>
                </a:cubicBezTo>
                <a:cubicBezTo>
                  <a:pt x="1960" y="1228"/>
                  <a:pt x="1962" y="1241"/>
                  <a:pt x="1968" y="1236"/>
                </a:cubicBezTo>
                <a:cubicBezTo>
                  <a:pt x="1972" y="1240"/>
                  <a:pt x="1977" y="1237"/>
                  <a:pt x="1981" y="1237"/>
                </a:cubicBezTo>
                <a:cubicBezTo>
                  <a:pt x="1984" y="1236"/>
                  <a:pt x="1986" y="1238"/>
                  <a:pt x="1988" y="1239"/>
                </a:cubicBezTo>
                <a:cubicBezTo>
                  <a:pt x="1990" y="1242"/>
                  <a:pt x="1993" y="1239"/>
                  <a:pt x="1995" y="1241"/>
                </a:cubicBezTo>
                <a:cubicBezTo>
                  <a:pt x="2006" y="1237"/>
                  <a:pt x="2013" y="1246"/>
                  <a:pt x="2023" y="1244"/>
                </a:cubicBezTo>
                <a:cubicBezTo>
                  <a:pt x="2031" y="1248"/>
                  <a:pt x="2040" y="1248"/>
                  <a:pt x="2047" y="1256"/>
                </a:cubicBezTo>
                <a:cubicBezTo>
                  <a:pt x="2042" y="1256"/>
                  <a:pt x="2038" y="1254"/>
                  <a:pt x="2033" y="1256"/>
                </a:cubicBezTo>
                <a:cubicBezTo>
                  <a:pt x="2029" y="1250"/>
                  <a:pt x="2022" y="1254"/>
                  <a:pt x="2017" y="1249"/>
                </a:cubicBezTo>
                <a:cubicBezTo>
                  <a:pt x="2012" y="1251"/>
                  <a:pt x="2007" y="1249"/>
                  <a:pt x="2002" y="1249"/>
                </a:cubicBezTo>
                <a:cubicBezTo>
                  <a:pt x="2001" y="1246"/>
                  <a:pt x="1997" y="1249"/>
                  <a:pt x="1995" y="1247"/>
                </a:cubicBezTo>
                <a:cubicBezTo>
                  <a:pt x="1993" y="1245"/>
                  <a:pt x="1990" y="1244"/>
                  <a:pt x="1986" y="1246"/>
                </a:cubicBezTo>
                <a:cubicBezTo>
                  <a:pt x="1982" y="1241"/>
                  <a:pt x="1976" y="1245"/>
                  <a:pt x="1972" y="1242"/>
                </a:cubicBezTo>
                <a:cubicBezTo>
                  <a:pt x="1967" y="1239"/>
                  <a:pt x="1961" y="1242"/>
                  <a:pt x="1956" y="1240"/>
                </a:cubicBezTo>
                <a:cubicBezTo>
                  <a:pt x="1944" y="1241"/>
                  <a:pt x="1934" y="1238"/>
                  <a:pt x="1921" y="1241"/>
                </a:cubicBezTo>
                <a:cubicBezTo>
                  <a:pt x="1917" y="1240"/>
                  <a:pt x="1912" y="1238"/>
                  <a:pt x="1906" y="1241"/>
                </a:cubicBezTo>
                <a:cubicBezTo>
                  <a:pt x="1900" y="1242"/>
                  <a:pt x="1897" y="1235"/>
                  <a:pt x="1890" y="1238"/>
                </a:cubicBezTo>
                <a:cubicBezTo>
                  <a:pt x="1878" y="1240"/>
                  <a:pt x="1868" y="1235"/>
                  <a:pt x="1856" y="1239"/>
                </a:cubicBezTo>
                <a:cubicBezTo>
                  <a:pt x="1852" y="1237"/>
                  <a:pt x="1846" y="1240"/>
                  <a:pt x="1841" y="1239"/>
                </a:cubicBezTo>
                <a:cubicBezTo>
                  <a:pt x="1836" y="1236"/>
                  <a:pt x="1829" y="1241"/>
                  <a:pt x="1824" y="1240"/>
                </a:cubicBezTo>
                <a:cubicBezTo>
                  <a:pt x="1818" y="1241"/>
                  <a:pt x="1811" y="1245"/>
                  <a:pt x="1806" y="1240"/>
                </a:cubicBezTo>
                <a:cubicBezTo>
                  <a:pt x="1800" y="1243"/>
                  <a:pt x="1793" y="1246"/>
                  <a:pt x="1788" y="1245"/>
                </a:cubicBezTo>
                <a:cubicBezTo>
                  <a:pt x="1777" y="1246"/>
                  <a:pt x="1766" y="1249"/>
                  <a:pt x="1754" y="1252"/>
                </a:cubicBezTo>
                <a:cubicBezTo>
                  <a:pt x="1741" y="1257"/>
                  <a:pt x="1731" y="1253"/>
                  <a:pt x="1719" y="1257"/>
                </a:cubicBezTo>
                <a:cubicBezTo>
                  <a:pt x="1716" y="1253"/>
                  <a:pt x="1713" y="1263"/>
                  <a:pt x="1707" y="1257"/>
                </a:cubicBezTo>
                <a:cubicBezTo>
                  <a:pt x="1700" y="1261"/>
                  <a:pt x="1694" y="1263"/>
                  <a:pt x="1689" y="1262"/>
                </a:cubicBezTo>
                <a:cubicBezTo>
                  <a:pt x="1677" y="1265"/>
                  <a:pt x="1664" y="1269"/>
                  <a:pt x="1652" y="1270"/>
                </a:cubicBezTo>
                <a:cubicBezTo>
                  <a:pt x="1641" y="1274"/>
                  <a:pt x="1631" y="1270"/>
                  <a:pt x="1619" y="1274"/>
                </a:cubicBezTo>
                <a:cubicBezTo>
                  <a:pt x="1615" y="1270"/>
                  <a:pt x="1607" y="1276"/>
                  <a:pt x="1602" y="1275"/>
                </a:cubicBezTo>
                <a:cubicBezTo>
                  <a:pt x="1597" y="1273"/>
                  <a:pt x="1591" y="1273"/>
                  <a:pt x="1585" y="1275"/>
                </a:cubicBezTo>
                <a:cubicBezTo>
                  <a:pt x="1575" y="1274"/>
                  <a:pt x="1564" y="1274"/>
                  <a:pt x="1554" y="1272"/>
                </a:cubicBezTo>
                <a:cubicBezTo>
                  <a:pt x="1546" y="1278"/>
                  <a:pt x="1544" y="1267"/>
                  <a:pt x="1536" y="1273"/>
                </a:cubicBezTo>
                <a:cubicBezTo>
                  <a:pt x="1535" y="1271"/>
                  <a:pt x="1532" y="1271"/>
                  <a:pt x="1529" y="1271"/>
                </a:cubicBezTo>
                <a:cubicBezTo>
                  <a:pt x="1528" y="1268"/>
                  <a:pt x="1522" y="1272"/>
                  <a:pt x="1526" y="1276"/>
                </a:cubicBezTo>
                <a:cubicBezTo>
                  <a:pt x="1533" y="1278"/>
                  <a:pt x="1541" y="1277"/>
                  <a:pt x="1548" y="1278"/>
                </a:cubicBezTo>
                <a:cubicBezTo>
                  <a:pt x="1555" y="1283"/>
                  <a:pt x="1565" y="1278"/>
                  <a:pt x="1571" y="1283"/>
                </a:cubicBezTo>
                <a:cubicBezTo>
                  <a:pt x="1581" y="1277"/>
                  <a:pt x="1586" y="1289"/>
                  <a:pt x="1597" y="1281"/>
                </a:cubicBezTo>
                <a:cubicBezTo>
                  <a:pt x="1604" y="1284"/>
                  <a:pt x="1612" y="1285"/>
                  <a:pt x="1621" y="1282"/>
                </a:cubicBezTo>
                <a:cubicBezTo>
                  <a:pt x="1624" y="1284"/>
                  <a:pt x="1628" y="1283"/>
                  <a:pt x="1632" y="1281"/>
                </a:cubicBezTo>
                <a:cubicBezTo>
                  <a:pt x="1635" y="1285"/>
                  <a:pt x="1639" y="1284"/>
                  <a:pt x="1644" y="1281"/>
                </a:cubicBezTo>
                <a:cubicBezTo>
                  <a:pt x="1650" y="1287"/>
                  <a:pt x="1661" y="1277"/>
                  <a:pt x="1669" y="1279"/>
                </a:cubicBezTo>
                <a:cubicBezTo>
                  <a:pt x="1686" y="1275"/>
                  <a:pt x="1703" y="1274"/>
                  <a:pt x="1722" y="1264"/>
                </a:cubicBezTo>
                <a:cubicBezTo>
                  <a:pt x="1730" y="1267"/>
                  <a:pt x="1738" y="1266"/>
                  <a:pt x="1747" y="1265"/>
                </a:cubicBezTo>
                <a:cubicBezTo>
                  <a:pt x="1752" y="1267"/>
                  <a:pt x="1760" y="1258"/>
                  <a:pt x="1765" y="1261"/>
                </a:cubicBezTo>
                <a:cubicBezTo>
                  <a:pt x="1770" y="1259"/>
                  <a:pt x="1778" y="1261"/>
                  <a:pt x="1779" y="1255"/>
                </a:cubicBezTo>
                <a:cubicBezTo>
                  <a:pt x="1792" y="1258"/>
                  <a:pt x="1808" y="1253"/>
                  <a:pt x="1822" y="1252"/>
                </a:cubicBezTo>
                <a:cubicBezTo>
                  <a:pt x="1836" y="1251"/>
                  <a:pt x="1850" y="1249"/>
                  <a:pt x="1864" y="1249"/>
                </a:cubicBezTo>
                <a:cubicBezTo>
                  <a:pt x="1878" y="1249"/>
                  <a:pt x="1892" y="1250"/>
                  <a:pt x="1906" y="1250"/>
                </a:cubicBezTo>
                <a:cubicBezTo>
                  <a:pt x="1920" y="1250"/>
                  <a:pt x="1933" y="1254"/>
                  <a:pt x="1949" y="1249"/>
                </a:cubicBezTo>
                <a:cubicBezTo>
                  <a:pt x="1961" y="1256"/>
                  <a:pt x="1976" y="1252"/>
                  <a:pt x="1989" y="1257"/>
                </a:cubicBezTo>
                <a:cubicBezTo>
                  <a:pt x="1992" y="1255"/>
                  <a:pt x="1995" y="1258"/>
                  <a:pt x="1998" y="1257"/>
                </a:cubicBezTo>
                <a:cubicBezTo>
                  <a:pt x="2002" y="1255"/>
                  <a:pt x="2004" y="1264"/>
                  <a:pt x="2009" y="1260"/>
                </a:cubicBezTo>
                <a:cubicBezTo>
                  <a:pt x="2014" y="1264"/>
                  <a:pt x="2022" y="1262"/>
                  <a:pt x="2028" y="1264"/>
                </a:cubicBezTo>
                <a:cubicBezTo>
                  <a:pt x="2034" y="1268"/>
                  <a:pt x="2041" y="1268"/>
                  <a:pt x="2048" y="1268"/>
                </a:cubicBezTo>
                <a:cubicBezTo>
                  <a:pt x="2054" y="1270"/>
                  <a:pt x="2060" y="1275"/>
                  <a:pt x="2068" y="1271"/>
                </a:cubicBezTo>
                <a:cubicBezTo>
                  <a:pt x="2073" y="1278"/>
                  <a:pt x="2080" y="1277"/>
                  <a:pt x="2086" y="1279"/>
                </a:cubicBezTo>
                <a:cubicBezTo>
                  <a:pt x="2089" y="1282"/>
                  <a:pt x="2090" y="1287"/>
                  <a:pt x="2094" y="1286"/>
                </a:cubicBezTo>
                <a:cubicBezTo>
                  <a:pt x="2093" y="1293"/>
                  <a:pt x="2104" y="1292"/>
                  <a:pt x="2099" y="1295"/>
                </a:cubicBezTo>
                <a:cubicBezTo>
                  <a:pt x="2092" y="1296"/>
                  <a:pt x="2086" y="1293"/>
                  <a:pt x="2080" y="1288"/>
                </a:cubicBezTo>
                <a:cubicBezTo>
                  <a:pt x="2076" y="1291"/>
                  <a:pt x="2074" y="1288"/>
                  <a:pt x="2071" y="1287"/>
                </a:cubicBezTo>
                <a:cubicBezTo>
                  <a:pt x="2066" y="1291"/>
                  <a:pt x="2065" y="1282"/>
                  <a:pt x="2060" y="1284"/>
                </a:cubicBezTo>
                <a:cubicBezTo>
                  <a:pt x="2057" y="1285"/>
                  <a:pt x="2054" y="1284"/>
                  <a:pt x="2052" y="1280"/>
                </a:cubicBezTo>
                <a:cubicBezTo>
                  <a:pt x="2047" y="1285"/>
                  <a:pt x="2045" y="1278"/>
                  <a:pt x="2040" y="1281"/>
                </a:cubicBezTo>
                <a:cubicBezTo>
                  <a:pt x="2035" y="1276"/>
                  <a:pt x="2027" y="1278"/>
                  <a:pt x="2022" y="1273"/>
                </a:cubicBezTo>
                <a:cubicBezTo>
                  <a:pt x="2018" y="1276"/>
                  <a:pt x="2015" y="1275"/>
                  <a:pt x="2013" y="1273"/>
                </a:cubicBezTo>
                <a:cubicBezTo>
                  <a:pt x="2009" y="1274"/>
                  <a:pt x="2005" y="1277"/>
                  <a:pt x="2003" y="1272"/>
                </a:cubicBezTo>
                <a:cubicBezTo>
                  <a:pt x="1995" y="1277"/>
                  <a:pt x="1990" y="1268"/>
                  <a:pt x="1982" y="1275"/>
                </a:cubicBezTo>
                <a:cubicBezTo>
                  <a:pt x="1977" y="1266"/>
                  <a:pt x="1968" y="1275"/>
                  <a:pt x="1963" y="1268"/>
                </a:cubicBezTo>
                <a:cubicBezTo>
                  <a:pt x="1955" y="1271"/>
                  <a:pt x="1949" y="1267"/>
                  <a:pt x="1942" y="1268"/>
                </a:cubicBezTo>
                <a:cubicBezTo>
                  <a:pt x="1935" y="1269"/>
                  <a:pt x="1929" y="1264"/>
                  <a:pt x="1921" y="1268"/>
                </a:cubicBezTo>
                <a:cubicBezTo>
                  <a:pt x="1914" y="1266"/>
                  <a:pt x="1907" y="1266"/>
                  <a:pt x="1899" y="1265"/>
                </a:cubicBezTo>
                <a:cubicBezTo>
                  <a:pt x="1883" y="1271"/>
                  <a:pt x="1871" y="1262"/>
                  <a:pt x="1855" y="1269"/>
                </a:cubicBezTo>
                <a:cubicBezTo>
                  <a:pt x="1850" y="1263"/>
                  <a:pt x="1840" y="1273"/>
                  <a:pt x="1834" y="1269"/>
                </a:cubicBezTo>
                <a:cubicBezTo>
                  <a:pt x="1825" y="1274"/>
                  <a:pt x="1819" y="1268"/>
                  <a:pt x="1809" y="1277"/>
                </a:cubicBezTo>
                <a:cubicBezTo>
                  <a:pt x="1800" y="1273"/>
                  <a:pt x="1787" y="1281"/>
                  <a:pt x="1777" y="1277"/>
                </a:cubicBezTo>
                <a:cubicBezTo>
                  <a:pt x="1734" y="1293"/>
                  <a:pt x="1694" y="1302"/>
                  <a:pt x="1656" y="1318"/>
                </a:cubicBezTo>
                <a:cubicBezTo>
                  <a:pt x="1659" y="1326"/>
                  <a:pt x="1666" y="1319"/>
                  <a:pt x="1671" y="1319"/>
                </a:cubicBezTo>
                <a:cubicBezTo>
                  <a:pt x="1677" y="1314"/>
                  <a:pt x="1680" y="1320"/>
                  <a:pt x="1687" y="1316"/>
                </a:cubicBezTo>
                <a:cubicBezTo>
                  <a:pt x="1698" y="1320"/>
                  <a:pt x="1711" y="1318"/>
                  <a:pt x="1724" y="1319"/>
                </a:cubicBezTo>
                <a:cubicBezTo>
                  <a:pt x="1736" y="1318"/>
                  <a:pt x="1750" y="1316"/>
                  <a:pt x="1762" y="1318"/>
                </a:cubicBezTo>
                <a:cubicBezTo>
                  <a:pt x="1788" y="1312"/>
                  <a:pt x="1811" y="1321"/>
                  <a:pt x="1840" y="1307"/>
                </a:cubicBezTo>
                <a:cubicBezTo>
                  <a:pt x="1852" y="1311"/>
                  <a:pt x="1866" y="1308"/>
                  <a:pt x="1880" y="1308"/>
                </a:cubicBezTo>
                <a:cubicBezTo>
                  <a:pt x="1894" y="1306"/>
                  <a:pt x="1907" y="1306"/>
                  <a:pt x="1921" y="1303"/>
                </a:cubicBezTo>
                <a:cubicBezTo>
                  <a:pt x="1926" y="1306"/>
                  <a:pt x="1934" y="1300"/>
                  <a:pt x="1939" y="1305"/>
                </a:cubicBezTo>
                <a:cubicBezTo>
                  <a:pt x="1948" y="1298"/>
                  <a:pt x="1953" y="1306"/>
                  <a:pt x="1961" y="1301"/>
                </a:cubicBezTo>
                <a:cubicBezTo>
                  <a:pt x="1974" y="1304"/>
                  <a:pt x="1988" y="1303"/>
                  <a:pt x="2001" y="1305"/>
                </a:cubicBezTo>
                <a:cubicBezTo>
                  <a:pt x="2015" y="1306"/>
                  <a:pt x="2028" y="1306"/>
                  <a:pt x="2040" y="1311"/>
                </a:cubicBezTo>
                <a:cubicBezTo>
                  <a:pt x="2044" y="1307"/>
                  <a:pt x="2046" y="1311"/>
                  <a:pt x="2049" y="1311"/>
                </a:cubicBezTo>
                <a:cubicBezTo>
                  <a:pt x="2053" y="1311"/>
                  <a:pt x="2056" y="1312"/>
                  <a:pt x="2059" y="1314"/>
                </a:cubicBezTo>
                <a:cubicBezTo>
                  <a:pt x="2063" y="1313"/>
                  <a:pt x="2067" y="1310"/>
                  <a:pt x="2068" y="1315"/>
                </a:cubicBezTo>
                <a:cubicBezTo>
                  <a:pt x="2074" y="1310"/>
                  <a:pt x="2075" y="1317"/>
                  <a:pt x="2080" y="1315"/>
                </a:cubicBezTo>
                <a:cubicBezTo>
                  <a:pt x="2085" y="1318"/>
                  <a:pt x="2091" y="1319"/>
                  <a:pt x="2097" y="1320"/>
                </a:cubicBezTo>
                <a:cubicBezTo>
                  <a:pt x="2100" y="1322"/>
                  <a:pt x="2103" y="1321"/>
                  <a:pt x="2106" y="1324"/>
                </a:cubicBezTo>
                <a:cubicBezTo>
                  <a:pt x="2110" y="1320"/>
                  <a:pt x="2112" y="1329"/>
                  <a:pt x="2116" y="1327"/>
                </a:cubicBezTo>
                <a:cubicBezTo>
                  <a:pt x="2118" y="1330"/>
                  <a:pt x="2122" y="1329"/>
                  <a:pt x="2124" y="1331"/>
                </a:cubicBezTo>
                <a:cubicBezTo>
                  <a:pt x="2129" y="1328"/>
                  <a:pt x="2130" y="1336"/>
                  <a:pt x="2135" y="1334"/>
                </a:cubicBezTo>
                <a:cubicBezTo>
                  <a:pt x="2142" y="1335"/>
                  <a:pt x="2147" y="1341"/>
                  <a:pt x="2152" y="1348"/>
                </a:cubicBezTo>
                <a:cubicBezTo>
                  <a:pt x="2136" y="1344"/>
                  <a:pt x="2120" y="1338"/>
                  <a:pt x="2105" y="1333"/>
                </a:cubicBezTo>
                <a:cubicBezTo>
                  <a:pt x="2087" y="1333"/>
                  <a:pt x="2072" y="1324"/>
                  <a:pt x="2056" y="1319"/>
                </a:cubicBezTo>
                <a:cubicBezTo>
                  <a:pt x="2050" y="1318"/>
                  <a:pt x="2042" y="1322"/>
                  <a:pt x="2038" y="1318"/>
                </a:cubicBezTo>
                <a:cubicBezTo>
                  <a:pt x="2032" y="1314"/>
                  <a:pt x="2023" y="1319"/>
                  <a:pt x="2018" y="1314"/>
                </a:cubicBezTo>
                <a:cubicBezTo>
                  <a:pt x="2012" y="1312"/>
                  <a:pt x="2005" y="1315"/>
                  <a:pt x="1999" y="1312"/>
                </a:cubicBezTo>
                <a:cubicBezTo>
                  <a:pt x="1993" y="1310"/>
                  <a:pt x="1984" y="1317"/>
                  <a:pt x="1979" y="1312"/>
                </a:cubicBezTo>
                <a:cubicBezTo>
                  <a:pt x="1965" y="1314"/>
                  <a:pt x="1952" y="1313"/>
                  <a:pt x="1937" y="1317"/>
                </a:cubicBezTo>
                <a:cubicBezTo>
                  <a:pt x="1924" y="1315"/>
                  <a:pt x="1909" y="1320"/>
                  <a:pt x="1897" y="1313"/>
                </a:cubicBezTo>
                <a:cubicBezTo>
                  <a:pt x="1883" y="1321"/>
                  <a:pt x="1872" y="1317"/>
                  <a:pt x="1858" y="1323"/>
                </a:cubicBezTo>
                <a:cubicBezTo>
                  <a:pt x="1852" y="1322"/>
                  <a:pt x="1845" y="1321"/>
                  <a:pt x="1838" y="1323"/>
                </a:cubicBezTo>
                <a:cubicBezTo>
                  <a:pt x="1835" y="1319"/>
                  <a:pt x="1829" y="1326"/>
                  <a:pt x="1826" y="1323"/>
                </a:cubicBezTo>
                <a:cubicBezTo>
                  <a:pt x="1822" y="1326"/>
                  <a:pt x="1820" y="1319"/>
                  <a:pt x="1815" y="1324"/>
                </a:cubicBezTo>
                <a:cubicBezTo>
                  <a:pt x="1800" y="1321"/>
                  <a:pt x="1783" y="1328"/>
                  <a:pt x="1769" y="1326"/>
                </a:cubicBezTo>
                <a:cubicBezTo>
                  <a:pt x="1761" y="1328"/>
                  <a:pt x="1753" y="1329"/>
                  <a:pt x="1746" y="1327"/>
                </a:cubicBezTo>
                <a:cubicBezTo>
                  <a:pt x="1739" y="1325"/>
                  <a:pt x="1729" y="1331"/>
                  <a:pt x="1723" y="1328"/>
                </a:cubicBezTo>
                <a:cubicBezTo>
                  <a:pt x="1714" y="1332"/>
                  <a:pt x="1707" y="1329"/>
                  <a:pt x="1699" y="1332"/>
                </a:cubicBezTo>
                <a:cubicBezTo>
                  <a:pt x="1691" y="1334"/>
                  <a:pt x="1684" y="1331"/>
                  <a:pt x="1676" y="1333"/>
                </a:cubicBezTo>
                <a:cubicBezTo>
                  <a:pt x="1670" y="1330"/>
                  <a:pt x="1662" y="1334"/>
                  <a:pt x="1656" y="1330"/>
                </a:cubicBezTo>
                <a:cubicBezTo>
                  <a:pt x="1647" y="1334"/>
                  <a:pt x="1642" y="1327"/>
                  <a:pt x="1633" y="1331"/>
                </a:cubicBezTo>
                <a:cubicBezTo>
                  <a:pt x="1631" y="1324"/>
                  <a:pt x="1626" y="1329"/>
                  <a:pt x="1623" y="1328"/>
                </a:cubicBezTo>
                <a:cubicBezTo>
                  <a:pt x="1619" y="1327"/>
                  <a:pt x="1616" y="1326"/>
                  <a:pt x="1612" y="1325"/>
                </a:cubicBezTo>
                <a:cubicBezTo>
                  <a:pt x="1605" y="1324"/>
                  <a:pt x="1598" y="1322"/>
                  <a:pt x="1591" y="1319"/>
                </a:cubicBezTo>
                <a:cubicBezTo>
                  <a:pt x="1576" y="1318"/>
                  <a:pt x="1564" y="1310"/>
                  <a:pt x="1549" y="1307"/>
                </a:cubicBezTo>
                <a:cubicBezTo>
                  <a:pt x="1543" y="1302"/>
                  <a:pt x="1536" y="1300"/>
                  <a:pt x="1529" y="1297"/>
                </a:cubicBezTo>
                <a:cubicBezTo>
                  <a:pt x="1526" y="1297"/>
                  <a:pt x="1524" y="1289"/>
                  <a:pt x="1519" y="1294"/>
                </a:cubicBezTo>
                <a:cubicBezTo>
                  <a:pt x="1517" y="1289"/>
                  <a:pt x="1514" y="1286"/>
                  <a:pt x="1509" y="1288"/>
                </a:cubicBezTo>
                <a:cubicBezTo>
                  <a:pt x="1510" y="1299"/>
                  <a:pt x="1527" y="1299"/>
                  <a:pt x="1534" y="1306"/>
                </a:cubicBezTo>
                <a:cubicBezTo>
                  <a:pt x="1539" y="1309"/>
                  <a:pt x="1545" y="1311"/>
                  <a:pt x="1550" y="1313"/>
                </a:cubicBezTo>
                <a:cubicBezTo>
                  <a:pt x="1552" y="1315"/>
                  <a:pt x="1555" y="1314"/>
                  <a:pt x="1558" y="1317"/>
                </a:cubicBezTo>
                <a:cubicBezTo>
                  <a:pt x="1560" y="1320"/>
                  <a:pt x="1565" y="1315"/>
                  <a:pt x="1566" y="1321"/>
                </a:cubicBezTo>
                <a:cubicBezTo>
                  <a:pt x="1572" y="1320"/>
                  <a:pt x="1576" y="1325"/>
                  <a:pt x="1582" y="1324"/>
                </a:cubicBezTo>
                <a:cubicBezTo>
                  <a:pt x="1589" y="1323"/>
                  <a:pt x="1592" y="1333"/>
                  <a:pt x="1600" y="1329"/>
                </a:cubicBezTo>
                <a:cubicBezTo>
                  <a:pt x="1604" y="1335"/>
                  <a:pt x="1612" y="1327"/>
                  <a:pt x="1615" y="1335"/>
                </a:cubicBezTo>
                <a:cubicBezTo>
                  <a:pt x="1621" y="1335"/>
                  <a:pt x="1627" y="1337"/>
                  <a:pt x="1633" y="1340"/>
                </a:cubicBezTo>
                <a:cubicBezTo>
                  <a:pt x="1645" y="1337"/>
                  <a:pt x="1654" y="1344"/>
                  <a:pt x="1666" y="1342"/>
                </a:cubicBezTo>
                <a:cubicBezTo>
                  <a:pt x="1671" y="1344"/>
                  <a:pt x="1678" y="1339"/>
                  <a:pt x="1682" y="1345"/>
                </a:cubicBezTo>
                <a:cubicBezTo>
                  <a:pt x="1689" y="1343"/>
                  <a:pt x="1695" y="1345"/>
                  <a:pt x="1702" y="1343"/>
                </a:cubicBezTo>
                <a:cubicBezTo>
                  <a:pt x="1714" y="1342"/>
                  <a:pt x="1726" y="1340"/>
                  <a:pt x="1738" y="1340"/>
                </a:cubicBezTo>
                <a:cubicBezTo>
                  <a:pt x="1745" y="1336"/>
                  <a:pt x="1750" y="1340"/>
                  <a:pt x="1756" y="1339"/>
                </a:cubicBezTo>
                <a:cubicBezTo>
                  <a:pt x="1761" y="1342"/>
                  <a:pt x="1769" y="1336"/>
                  <a:pt x="1774" y="1341"/>
                </a:cubicBezTo>
                <a:cubicBezTo>
                  <a:pt x="1784" y="1335"/>
                  <a:pt x="1793" y="1338"/>
                  <a:pt x="1802" y="1334"/>
                </a:cubicBezTo>
                <a:cubicBezTo>
                  <a:pt x="1811" y="1337"/>
                  <a:pt x="1821" y="1333"/>
                  <a:pt x="1830" y="1336"/>
                </a:cubicBezTo>
                <a:cubicBezTo>
                  <a:pt x="1840" y="1335"/>
                  <a:pt x="1850" y="1332"/>
                  <a:pt x="1859" y="1335"/>
                </a:cubicBezTo>
                <a:cubicBezTo>
                  <a:pt x="1869" y="1332"/>
                  <a:pt x="1878" y="1333"/>
                  <a:pt x="1890" y="1326"/>
                </a:cubicBezTo>
                <a:cubicBezTo>
                  <a:pt x="1897" y="1330"/>
                  <a:pt x="1906" y="1326"/>
                  <a:pt x="1914" y="1328"/>
                </a:cubicBezTo>
                <a:cubicBezTo>
                  <a:pt x="1921" y="1329"/>
                  <a:pt x="1931" y="1325"/>
                  <a:pt x="1938" y="1329"/>
                </a:cubicBezTo>
                <a:cubicBezTo>
                  <a:pt x="1944" y="1324"/>
                  <a:pt x="1948" y="1329"/>
                  <a:pt x="1955" y="1322"/>
                </a:cubicBezTo>
                <a:cubicBezTo>
                  <a:pt x="1965" y="1327"/>
                  <a:pt x="1977" y="1323"/>
                  <a:pt x="1988" y="1324"/>
                </a:cubicBezTo>
                <a:cubicBezTo>
                  <a:pt x="2000" y="1323"/>
                  <a:pt x="2010" y="1328"/>
                  <a:pt x="2022" y="1326"/>
                </a:cubicBezTo>
                <a:cubicBezTo>
                  <a:pt x="2024" y="1329"/>
                  <a:pt x="2026" y="1328"/>
                  <a:pt x="2029" y="1328"/>
                </a:cubicBezTo>
                <a:cubicBezTo>
                  <a:pt x="2032" y="1327"/>
                  <a:pt x="2034" y="1333"/>
                  <a:pt x="2038" y="1329"/>
                </a:cubicBezTo>
                <a:cubicBezTo>
                  <a:pt x="2042" y="1335"/>
                  <a:pt x="2048" y="1332"/>
                  <a:pt x="2054" y="1332"/>
                </a:cubicBezTo>
                <a:cubicBezTo>
                  <a:pt x="2060" y="1333"/>
                  <a:pt x="2065" y="1334"/>
                  <a:pt x="2070" y="1335"/>
                </a:cubicBezTo>
                <a:cubicBezTo>
                  <a:pt x="2072" y="1339"/>
                  <a:pt x="2076" y="1337"/>
                  <a:pt x="2079" y="1339"/>
                </a:cubicBezTo>
                <a:cubicBezTo>
                  <a:pt x="2081" y="1338"/>
                  <a:pt x="2086" y="1340"/>
                  <a:pt x="2083" y="1342"/>
                </a:cubicBezTo>
                <a:cubicBezTo>
                  <a:pt x="2067" y="1340"/>
                  <a:pt x="2049" y="1343"/>
                  <a:pt x="2034" y="1337"/>
                </a:cubicBezTo>
                <a:cubicBezTo>
                  <a:pt x="2024" y="1341"/>
                  <a:pt x="2016" y="1339"/>
                  <a:pt x="2006" y="1341"/>
                </a:cubicBezTo>
                <a:cubicBezTo>
                  <a:pt x="2003" y="1337"/>
                  <a:pt x="1997" y="1343"/>
                  <a:pt x="1994" y="1339"/>
                </a:cubicBezTo>
                <a:cubicBezTo>
                  <a:pt x="1987" y="1347"/>
                  <a:pt x="1986" y="1335"/>
                  <a:pt x="1980" y="1341"/>
                </a:cubicBezTo>
                <a:cubicBezTo>
                  <a:pt x="1967" y="1344"/>
                  <a:pt x="1956" y="1342"/>
                  <a:pt x="1942" y="1347"/>
                </a:cubicBezTo>
                <a:cubicBezTo>
                  <a:pt x="1941" y="1344"/>
                  <a:pt x="1937" y="1347"/>
                  <a:pt x="1935" y="1345"/>
                </a:cubicBezTo>
                <a:cubicBezTo>
                  <a:pt x="1931" y="1348"/>
                  <a:pt x="1929" y="1345"/>
                  <a:pt x="1926" y="1344"/>
                </a:cubicBezTo>
                <a:cubicBezTo>
                  <a:pt x="1926" y="1351"/>
                  <a:pt x="1914" y="1348"/>
                  <a:pt x="1910" y="1347"/>
                </a:cubicBezTo>
                <a:cubicBezTo>
                  <a:pt x="1903" y="1351"/>
                  <a:pt x="1898" y="1351"/>
                  <a:pt x="1892" y="1352"/>
                </a:cubicBezTo>
                <a:cubicBezTo>
                  <a:pt x="1888" y="1354"/>
                  <a:pt x="1885" y="1352"/>
                  <a:pt x="1882" y="1354"/>
                </a:cubicBezTo>
                <a:cubicBezTo>
                  <a:pt x="1879" y="1351"/>
                  <a:pt x="1875" y="1357"/>
                  <a:pt x="1872" y="1354"/>
                </a:cubicBezTo>
                <a:cubicBezTo>
                  <a:pt x="1866" y="1357"/>
                  <a:pt x="1861" y="1355"/>
                  <a:pt x="1854" y="1358"/>
                </a:cubicBezTo>
                <a:cubicBezTo>
                  <a:pt x="1849" y="1355"/>
                  <a:pt x="1840" y="1364"/>
                  <a:pt x="1836" y="1356"/>
                </a:cubicBezTo>
                <a:cubicBezTo>
                  <a:pt x="1818" y="1366"/>
                  <a:pt x="1803" y="1363"/>
                  <a:pt x="1787" y="1369"/>
                </a:cubicBezTo>
                <a:cubicBezTo>
                  <a:pt x="1779" y="1370"/>
                  <a:pt x="1771" y="1371"/>
                  <a:pt x="1763" y="1373"/>
                </a:cubicBezTo>
                <a:cubicBezTo>
                  <a:pt x="1755" y="1371"/>
                  <a:pt x="1745" y="1377"/>
                  <a:pt x="1738" y="1376"/>
                </a:cubicBezTo>
                <a:cubicBezTo>
                  <a:pt x="1735" y="1372"/>
                  <a:pt x="1729" y="1378"/>
                  <a:pt x="1726" y="1376"/>
                </a:cubicBezTo>
                <a:cubicBezTo>
                  <a:pt x="1722" y="1379"/>
                  <a:pt x="1720" y="1372"/>
                  <a:pt x="1715" y="1377"/>
                </a:cubicBezTo>
                <a:cubicBezTo>
                  <a:pt x="1713" y="1371"/>
                  <a:pt x="1705" y="1384"/>
                  <a:pt x="1704" y="1374"/>
                </a:cubicBezTo>
                <a:cubicBezTo>
                  <a:pt x="1699" y="1377"/>
                  <a:pt x="1695" y="1374"/>
                  <a:pt x="1690" y="1375"/>
                </a:cubicBezTo>
                <a:cubicBezTo>
                  <a:pt x="1674" y="1376"/>
                  <a:pt x="1660" y="1372"/>
                  <a:pt x="1644" y="1372"/>
                </a:cubicBezTo>
                <a:cubicBezTo>
                  <a:pt x="1651" y="1382"/>
                  <a:pt x="1661" y="1378"/>
                  <a:pt x="1670" y="1381"/>
                </a:cubicBezTo>
                <a:cubicBezTo>
                  <a:pt x="1675" y="1379"/>
                  <a:pt x="1678" y="1384"/>
                  <a:pt x="1683" y="1383"/>
                </a:cubicBezTo>
                <a:cubicBezTo>
                  <a:pt x="1686" y="1381"/>
                  <a:pt x="1687" y="1385"/>
                  <a:pt x="1690" y="1385"/>
                </a:cubicBezTo>
                <a:cubicBezTo>
                  <a:pt x="1692" y="1384"/>
                  <a:pt x="1695" y="1385"/>
                  <a:pt x="1697" y="1387"/>
                </a:cubicBezTo>
                <a:cubicBezTo>
                  <a:pt x="1705" y="1382"/>
                  <a:pt x="1711" y="1388"/>
                  <a:pt x="1720" y="1386"/>
                </a:cubicBezTo>
                <a:cubicBezTo>
                  <a:pt x="1728" y="1385"/>
                  <a:pt x="1737" y="1382"/>
                  <a:pt x="1744" y="1387"/>
                </a:cubicBezTo>
                <a:cubicBezTo>
                  <a:pt x="1752" y="1383"/>
                  <a:pt x="1760" y="1384"/>
                  <a:pt x="1768" y="1382"/>
                </a:cubicBezTo>
                <a:cubicBezTo>
                  <a:pt x="1775" y="1387"/>
                  <a:pt x="1787" y="1373"/>
                  <a:pt x="1793" y="1380"/>
                </a:cubicBezTo>
                <a:cubicBezTo>
                  <a:pt x="1802" y="1377"/>
                  <a:pt x="1811" y="1371"/>
                  <a:pt x="1817" y="1376"/>
                </a:cubicBezTo>
                <a:cubicBezTo>
                  <a:pt x="1821" y="1375"/>
                  <a:pt x="1827" y="1366"/>
                  <a:pt x="1829" y="1372"/>
                </a:cubicBezTo>
                <a:cubicBezTo>
                  <a:pt x="1834" y="1371"/>
                  <a:pt x="1839" y="1368"/>
                  <a:pt x="1843" y="1370"/>
                </a:cubicBezTo>
                <a:cubicBezTo>
                  <a:pt x="1860" y="1367"/>
                  <a:pt x="1878" y="1363"/>
                  <a:pt x="1895" y="1362"/>
                </a:cubicBezTo>
                <a:cubicBezTo>
                  <a:pt x="1901" y="1365"/>
                  <a:pt x="1911" y="1359"/>
                  <a:pt x="1919" y="1357"/>
                </a:cubicBezTo>
                <a:cubicBezTo>
                  <a:pt x="1926" y="1360"/>
                  <a:pt x="1935" y="1356"/>
                  <a:pt x="1944" y="1355"/>
                </a:cubicBezTo>
                <a:cubicBezTo>
                  <a:pt x="1951" y="1357"/>
                  <a:pt x="1961" y="1351"/>
                  <a:pt x="1969" y="1353"/>
                </a:cubicBezTo>
                <a:cubicBezTo>
                  <a:pt x="1977" y="1352"/>
                  <a:pt x="1986" y="1351"/>
                  <a:pt x="1993" y="1354"/>
                </a:cubicBezTo>
                <a:cubicBezTo>
                  <a:pt x="2011" y="1348"/>
                  <a:pt x="2025" y="1352"/>
                  <a:pt x="2041" y="1351"/>
                </a:cubicBezTo>
                <a:cubicBezTo>
                  <a:pt x="2044" y="1355"/>
                  <a:pt x="2050" y="1348"/>
                  <a:pt x="2053" y="1350"/>
                </a:cubicBezTo>
                <a:cubicBezTo>
                  <a:pt x="2056" y="1355"/>
                  <a:pt x="2061" y="1351"/>
                  <a:pt x="2065" y="1352"/>
                </a:cubicBezTo>
                <a:cubicBezTo>
                  <a:pt x="2073" y="1353"/>
                  <a:pt x="2081" y="1356"/>
                  <a:pt x="2090" y="1353"/>
                </a:cubicBezTo>
                <a:cubicBezTo>
                  <a:pt x="2108" y="1362"/>
                  <a:pt x="2128" y="1364"/>
                  <a:pt x="2148" y="1368"/>
                </a:cubicBezTo>
                <a:cubicBezTo>
                  <a:pt x="2151" y="1373"/>
                  <a:pt x="2158" y="1368"/>
                  <a:pt x="2161" y="1375"/>
                </a:cubicBezTo>
                <a:cubicBezTo>
                  <a:pt x="2167" y="1373"/>
                  <a:pt x="2172" y="1377"/>
                  <a:pt x="2176" y="1382"/>
                </a:cubicBezTo>
                <a:cubicBezTo>
                  <a:pt x="2181" y="1381"/>
                  <a:pt x="2185" y="1384"/>
                  <a:pt x="2189" y="1389"/>
                </a:cubicBezTo>
                <a:cubicBezTo>
                  <a:pt x="2192" y="1388"/>
                  <a:pt x="2194" y="1390"/>
                  <a:pt x="2196" y="1391"/>
                </a:cubicBezTo>
                <a:cubicBezTo>
                  <a:pt x="2199" y="1390"/>
                  <a:pt x="2203" y="1392"/>
                  <a:pt x="2201" y="1394"/>
                </a:cubicBezTo>
                <a:cubicBezTo>
                  <a:pt x="2196" y="1396"/>
                  <a:pt x="2193" y="1391"/>
                  <a:pt x="2189" y="1389"/>
                </a:cubicBezTo>
                <a:cubicBezTo>
                  <a:pt x="2185" y="1387"/>
                  <a:pt x="2178" y="1392"/>
                  <a:pt x="2175" y="1385"/>
                </a:cubicBezTo>
                <a:cubicBezTo>
                  <a:pt x="2169" y="1390"/>
                  <a:pt x="2166" y="1382"/>
                  <a:pt x="2160" y="1385"/>
                </a:cubicBezTo>
                <a:cubicBezTo>
                  <a:pt x="2156" y="1380"/>
                  <a:pt x="2150" y="1384"/>
                  <a:pt x="2146" y="1381"/>
                </a:cubicBezTo>
                <a:cubicBezTo>
                  <a:pt x="2136" y="1380"/>
                  <a:pt x="2127" y="1377"/>
                  <a:pt x="2118" y="1373"/>
                </a:cubicBezTo>
                <a:cubicBezTo>
                  <a:pt x="2107" y="1377"/>
                  <a:pt x="2099" y="1368"/>
                  <a:pt x="2088" y="1372"/>
                </a:cubicBezTo>
                <a:cubicBezTo>
                  <a:pt x="2079" y="1369"/>
                  <a:pt x="2070" y="1367"/>
                  <a:pt x="2059" y="1367"/>
                </a:cubicBezTo>
                <a:cubicBezTo>
                  <a:pt x="2050" y="1364"/>
                  <a:pt x="2038" y="1370"/>
                  <a:pt x="2029" y="1366"/>
                </a:cubicBezTo>
                <a:cubicBezTo>
                  <a:pt x="2019" y="1368"/>
                  <a:pt x="2009" y="1366"/>
                  <a:pt x="1998" y="1369"/>
                </a:cubicBezTo>
                <a:cubicBezTo>
                  <a:pt x="1989" y="1365"/>
                  <a:pt x="1978" y="1370"/>
                  <a:pt x="1969" y="1364"/>
                </a:cubicBezTo>
                <a:cubicBezTo>
                  <a:pt x="1954" y="1370"/>
                  <a:pt x="1940" y="1371"/>
                  <a:pt x="1926" y="1371"/>
                </a:cubicBezTo>
                <a:cubicBezTo>
                  <a:pt x="1919" y="1372"/>
                  <a:pt x="1913" y="1369"/>
                  <a:pt x="1905" y="1371"/>
                </a:cubicBezTo>
                <a:cubicBezTo>
                  <a:pt x="1899" y="1369"/>
                  <a:pt x="1890" y="1376"/>
                  <a:pt x="1885" y="1370"/>
                </a:cubicBezTo>
                <a:cubicBezTo>
                  <a:pt x="1882" y="1372"/>
                  <a:pt x="1882" y="1377"/>
                  <a:pt x="1878" y="1374"/>
                </a:cubicBezTo>
                <a:cubicBezTo>
                  <a:pt x="1875" y="1372"/>
                  <a:pt x="1869" y="1379"/>
                  <a:pt x="1866" y="1375"/>
                </a:cubicBezTo>
                <a:cubicBezTo>
                  <a:pt x="1859" y="1377"/>
                  <a:pt x="1852" y="1378"/>
                  <a:pt x="1845" y="1378"/>
                </a:cubicBezTo>
                <a:cubicBezTo>
                  <a:pt x="1837" y="1381"/>
                  <a:pt x="1830" y="1381"/>
                  <a:pt x="1823" y="1381"/>
                </a:cubicBezTo>
                <a:cubicBezTo>
                  <a:pt x="1813" y="1389"/>
                  <a:pt x="1808" y="1380"/>
                  <a:pt x="1798" y="1389"/>
                </a:cubicBezTo>
                <a:cubicBezTo>
                  <a:pt x="1784" y="1384"/>
                  <a:pt x="1765" y="1395"/>
                  <a:pt x="1751" y="1389"/>
                </a:cubicBezTo>
                <a:cubicBezTo>
                  <a:pt x="1733" y="1394"/>
                  <a:pt x="1718" y="1389"/>
                  <a:pt x="1700" y="1393"/>
                </a:cubicBezTo>
                <a:cubicBezTo>
                  <a:pt x="1685" y="1391"/>
                  <a:pt x="1667" y="1395"/>
                  <a:pt x="1652" y="1391"/>
                </a:cubicBezTo>
                <a:cubicBezTo>
                  <a:pt x="1642" y="1396"/>
                  <a:pt x="1636" y="1388"/>
                  <a:pt x="1627" y="1393"/>
                </a:cubicBezTo>
                <a:cubicBezTo>
                  <a:pt x="1624" y="1391"/>
                  <a:pt x="1620" y="1390"/>
                  <a:pt x="1616" y="1390"/>
                </a:cubicBezTo>
                <a:cubicBezTo>
                  <a:pt x="1613" y="1385"/>
                  <a:pt x="1607" y="1388"/>
                  <a:pt x="1610" y="1394"/>
                </a:cubicBezTo>
                <a:cubicBezTo>
                  <a:pt x="1621" y="1395"/>
                  <a:pt x="1632" y="1401"/>
                  <a:pt x="1644" y="1398"/>
                </a:cubicBezTo>
                <a:cubicBezTo>
                  <a:pt x="1649" y="1402"/>
                  <a:pt x="1656" y="1395"/>
                  <a:pt x="1660" y="1401"/>
                </a:cubicBezTo>
                <a:cubicBezTo>
                  <a:pt x="1667" y="1399"/>
                  <a:pt x="1673" y="1401"/>
                  <a:pt x="1680" y="1399"/>
                </a:cubicBezTo>
                <a:cubicBezTo>
                  <a:pt x="1691" y="1402"/>
                  <a:pt x="1704" y="1400"/>
                  <a:pt x="1715" y="1403"/>
                </a:cubicBezTo>
                <a:cubicBezTo>
                  <a:pt x="1729" y="1398"/>
                  <a:pt x="1740" y="1401"/>
                  <a:pt x="1754" y="1399"/>
                </a:cubicBezTo>
                <a:cubicBezTo>
                  <a:pt x="1764" y="1405"/>
                  <a:pt x="1778" y="1397"/>
                  <a:pt x="1789" y="1400"/>
                </a:cubicBezTo>
                <a:cubicBezTo>
                  <a:pt x="1803" y="1393"/>
                  <a:pt x="1814" y="1398"/>
                  <a:pt x="1827" y="1394"/>
                </a:cubicBezTo>
                <a:cubicBezTo>
                  <a:pt x="1840" y="1389"/>
                  <a:pt x="1852" y="1391"/>
                  <a:pt x="1865" y="1387"/>
                </a:cubicBezTo>
                <a:cubicBezTo>
                  <a:pt x="1879" y="1383"/>
                  <a:pt x="1890" y="1387"/>
                  <a:pt x="1905" y="1380"/>
                </a:cubicBezTo>
                <a:cubicBezTo>
                  <a:pt x="1909" y="1387"/>
                  <a:pt x="1917" y="1379"/>
                  <a:pt x="1923" y="1381"/>
                </a:cubicBezTo>
                <a:cubicBezTo>
                  <a:pt x="1929" y="1382"/>
                  <a:pt x="1937" y="1378"/>
                  <a:pt x="1941" y="1383"/>
                </a:cubicBezTo>
                <a:cubicBezTo>
                  <a:pt x="1948" y="1381"/>
                  <a:pt x="1955" y="1378"/>
                  <a:pt x="1961" y="1381"/>
                </a:cubicBezTo>
                <a:cubicBezTo>
                  <a:pt x="1970" y="1374"/>
                  <a:pt x="1974" y="1383"/>
                  <a:pt x="1983" y="1378"/>
                </a:cubicBezTo>
                <a:cubicBezTo>
                  <a:pt x="1995" y="1381"/>
                  <a:pt x="2009" y="1377"/>
                  <a:pt x="2022" y="1379"/>
                </a:cubicBezTo>
                <a:cubicBezTo>
                  <a:pt x="2036" y="1377"/>
                  <a:pt x="2048" y="1382"/>
                  <a:pt x="2062" y="1378"/>
                </a:cubicBezTo>
                <a:cubicBezTo>
                  <a:pt x="2076" y="1383"/>
                  <a:pt x="2092" y="1383"/>
                  <a:pt x="2107" y="1385"/>
                </a:cubicBezTo>
                <a:cubicBezTo>
                  <a:pt x="2113" y="1389"/>
                  <a:pt x="2122" y="1385"/>
                  <a:pt x="2128" y="1391"/>
                </a:cubicBezTo>
                <a:cubicBezTo>
                  <a:pt x="2137" y="1387"/>
                  <a:pt x="2143" y="1395"/>
                  <a:pt x="2152" y="1392"/>
                </a:cubicBezTo>
                <a:cubicBezTo>
                  <a:pt x="2154" y="1399"/>
                  <a:pt x="2159" y="1394"/>
                  <a:pt x="2163" y="1395"/>
                </a:cubicBezTo>
                <a:cubicBezTo>
                  <a:pt x="2166" y="1397"/>
                  <a:pt x="2169" y="1398"/>
                  <a:pt x="2173" y="1398"/>
                </a:cubicBezTo>
                <a:cubicBezTo>
                  <a:pt x="2180" y="1403"/>
                  <a:pt x="2189" y="1401"/>
                  <a:pt x="2195" y="1406"/>
                </a:cubicBezTo>
                <a:cubicBezTo>
                  <a:pt x="2203" y="1407"/>
                  <a:pt x="2210" y="1414"/>
                  <a:pt x="2218" y="1414"/>
                </a:cubicBezTo>
                <a:cubicBezTo>
                  <a:pt x="2219" y="1421"/>
                  <a:pt x="2225" y="1416"/>
                  <a:pt x="2227" y="1421"/>
                </a:cubicBezTo>
                <a:cubicBezTo>
                  <a:pt x="2229" y="1422"/>
                  <a:pt x="2230" y="1425"/>
                  <a:pt x="2232" y="1424"/>
                </a:cubicBezTo>
                <a:cubicBezTo>
                  <a:pt x="2233" y="1427"/>
                  <a:pt x="2237" y="1426"/>
                  <a:pt x="2234" y="1429"/>
                </a:cubicBezTo>
                <a:cubicBezTo>
                  <a:pt x="2227" y="1432"/>
                  <a:pt x="2224" y="1420"/>
                  <a:pt x="2216" y="1427"/>
                </a:cubicBezTo>
                <a:cubicBezTo>
                  <a:pt x="2207" y="1420"/>
                  <a:pt x="2196" y="1422"/>
                  <a:pt x="2188" y="1413"/>
                </a:cubicBezTo>
                <a:cubicBezTo>
                  <a:pt x="2179" y="1416"/>
                  <a:pt x="2173" y="1411"/>
                  <a:pt x="2165" y="1414"/>
                </a:cubicBezTo>
                <a:cubicBezTo>
                  <a:pt x="2159" y="1409"/>
                  <a:pt x="2150" y="1413"/>
                  <a:pt x="2144" y="1408"/>
                </a:cubicBezTo>
                <a:cubicBezTo>
                  <a:pt x="2135" y="1413"/>
                  <a:pt x="2130" y="1404"/>
                  <a:pt x="2122" y="1406"/>
                </a:cubicBezTo>
                <a:cubicBezTo>
                  <a:pt x="2115" y="1404"/>
                  <a:pt x="2107" y="1405"/>
                  <a:pt x="2100" y="1403"/>
                </a:cubicBezTo>
                <a:cubicBezTo>
                  <a:pt x="2085" y="1402"/>
                  <a:pt x="2069" y="1405"/>
                  <a:pt x="2056" y="1398"/>
                </a:cubicBezTo>
                <a:cubicBezTo>
                  <a:pt x="2040" y="1402"/>
                  <a:pt x="2025" y="1401"/>
                  <a:pt x="2011" y="1397"/>
                </a:cubicBezTo>
                <a:cubicBezTo>
                  <a:pt x="2002" y="1400"/>
                  <a:pt x="1987" y="1400"/>
                  <a:pt x="1982" y="1398"/>
                </a:cubicBezTo>
                <a:cubicBezTo>
                  <a:pt x="1982" y="1398"/>
                  <a:pt x="1979" y="1401"/>
                  <a:pt x="1978" y="1401"/>
                </a:cubicBezTo>
                <a:cubicBezTo>
                  <a:pt x="1975" y="1401"/>
                  <a:pt x="1971" y="1401"/>
                  <a:pt x="1969" y="1400"/>
                </a:cubicBezTo>
                <a:cubicBezTo>
                  <a:pt x="1967" y="1399"/>
                  <a:pt x="1967" y="1404"/>
                  <a:pt x="1968" y="1403"/>
                </a:cubicBezTo>
                <a:cubicBezTo>
                  <a:pt x="1965" y="1405"/>
                  <a:pt x="1963" y="1403"/>
                  <a:pt x="1960" y="1405"/>
                </a:cubicBezTo>
                <a:cubicBezTo>
                  <a:pt x="1952" y="1403"/>
                  <a:pt x="1942" y="1405"/>
                  <a:pt x="1933" y="1405"/>
                </a:cubicBezTo>
                <a:cubicBezTo>
                  <a:pt x="1925" y="1401"/>
                  <a:pt x="1913" y="1408"/>
                  <a:pt x="1905" y="1406"/>
                </a:cubicBezTo>
                <a:cubicBezTo>
                  <a:pt x="1885" y="1410"/>
                  <a:pt x="1867" y="1408"/>
                  <a:pt x="1848" y="1411"/>
                </a:cubicBezTo>
                <a:cubicBezTo>
                  <a:pt x="1831" y="1407"/>
                  <a:pt x="1812" y="1412"/>
                  <a:pt x="1794" y="1409"/>
                </a:cubicBezTo>
                <a:cubicBezTo>
                  <a:pt x="1784" y="1411"/>
                  <a:pt x="1776" y="1406"/>
                  <a:pt x="1766" y="1410"/>
                </a:cubicBezTo>
                <a:cubicBezTo>
                  <a:pt x="1762" y="1408"/>
                  <a:pt x="1758" y="1405"/>
                  <a:pt x="1753" y="1408"/>
                </a:cubicBezTo>
                <a:cubicBezTo>
                  <a:pt x="1751" y="1406"/>
                  <a:pt x="1748" y="1406"/>
                  <a:pt x="1746" y="1406"/>
                </a:cubicBezTo>
                <a:cubicBezTo>
                  <a:pt x="1744" y="1404"/>
                  <a:pt x="1742" y="1406"/>
                  <a:pt x="1745" y="1410"/>
                </a:cubicBezTo>
                <a:cubicBezTo>
                  <a:pt x="1753" y="1413"/>
                  <a:pt x="1763" y="1414"/>
                  <a:pt x="1772" y="1416"/>
                </a:cubicBezTo>
                <a:cubicBezTo>
                  <a:pt x="1775" y="1419"/>
                  <a:pt x="1781" y="1412"/>
                  <a:pt x="1783" y="1421"/>
                </a:cubicBezTo>
                <a:cubicBezTo>
                  <a:pt x="1788" y="1421"/>
                  <a:pt x="1792" y="1426"/>
                  <a:pt x="1796" y="1428"/>
                </a:cubicBezTo>
                <a:cubicBezTo>
                  <a:pt x="1793" y="1430"/>
                  <a:pt x="1778" y="1423"/>
                  <a:pt x="1784" y="1432"/>
                </a:cubicBezTo>
                <a:cubicBezTo>
                  <a:pt x="1786" y="1435"/>
                  <a:pt x="1790" y="1432"/>
                  <a:pt x="1793" y="1433"/>
                </a:cubicBezTo>
                <a:cubicBezTo>
                  <a:pt x="1797" y="1431"/>
                  <a:pt x="1798" y="1438"/>
                  <a:pt x="1802" y="1434"/>
                </a:cubicBezTo>
                <a:cubicBezTo>
                  <a:pt x="1808" y="1437"/>
                  <a:pt x="1813" y="1439"/>
                  <a:pt x="1820" y="1439"/>
                </a:cubicBezTo>
                <a:cubicBezTo>
                  <a:pt x="1826" y="1447"/>
                  <a:pt x="1835" y="1448"/>
                  <a:pt x="1842" y="1453"/>
                </a:cubicBezTo>
                <a:cubicBezTo>
                  <a:pt x="1851" y="1454"/>
                  <a:pt x="1859" y="1461"/>
                  <a:pt x="1868" y="1462"/>
                </a:cubicBezTo>
                <a:cubicBezTo>
                  <a:pt x="1884" y="1468"/>
                  <a:pt x="1901" y="1474"/>
                  <a:pt x="1919" y="1475"/>
                </a:cubicBezTo>
                <a:cubicBezTo>
                  <a:pt x="1927" y="1484"/>
                  <a:pt x="1938" y="1480"/>
                  <a:pt x="1945" y="1490"/>
                </a:cubicBezTo>
                <a:cubicBezTo>
                  <a:pt x="1955" y="1490"/>
                  <a:pt x="1963" y="1498"/>
                  <a:pt x="1972" y="1501"/>
                </a:cubicBezTo>
                <a:cubicBezTo>
                  <a:pt x="1990" y="1507"/>
                  <a:pt x="2008" y="1516"/>
                  <a:pt x="2027" y="1521"/>
                </a:cubicBezTo>
                <a:cubicBezTo>
                  <a:pt x="2031" y="1523"/>
                  <a:pt x="2036" y="1525"/>
                  <a:pt x="2041" y="1524"/>
                </a:cubicBezTo>
                <a:cubicBezTo>
                  <a:pt x="2044" y="1530"/>
                  <a:pt x="2050" y="1527"/>
                  <a:pt x="2055" y="1528"/>
                </a:cubicBezTo>
                <a:cubicBezTo>
                  <a:pt x="2058" y="1533"/>
                  <a:pt x="2065" y="1530"/>
                  <a:pt x="2069" y="1532"/>
                </a:cubicBezTo>
                <a:cubicBezTo>
                  <a:pt x="2073" y="1535"/>
                  <a:pt x="2078" y="1534"/>
                  <a:pt x="2083" y="1536"/>
                </a:cubicBezTo>
                <a:cubicBezTo>
                  <a:pt x="2088" y="1535"/>
                  <a:pt x="2093" y="1537"/>
                  <a:pt x="2098" y="1537"/>
                </a:cubicBezTo>
                <a:cubicBezTo>
                  <a:pt x="2100" y="1539"/>
                  <a:pt x="2102" y="1539"/>
                  <a:pt x="2105" y="1539"/>
                </a:cubicBezTo>
                <a:cubicBezTo>
                  <a:pt x="2108" y="1537"/>
                  <a:pt x="2109" y="1542"/>
                  <a:pt x="2112" y="1541"/>
                </a:cubicBezTo>
                <a:cubicBezTo>
                  <a:pt x="2117" y="1542"/>
                  <a:pt x="2121" y="1544"/>
                  <a:pt x="2127" y="1541"/>
                </a:cubicBezTo>
                <a:cubicBezTo>
                  <a:pt x="2130" y="1547"/>
                  <a:pt x="2136" y="1542"/>
                  <a:pt x="2140" y="1549"/>
                </a:cubicBezTo>
                <a:cubicBezTo>
                  <a:pt x="2146" y="1547"/>
                  <a:pt x="2152" y="1546"/>
                  <a:pt x="2157" y="1548"/>
                </a:cubicBezTo>
                <a:cubicBezTo>
                  <a:pt x="2162" y="1549"/>
                  <a:pt x="2168" y="1551"/>
                  <a:pt x="2173" y="1551"/>
                </a:cubicBezTo>
                <a:cubicBezTo>
                  <a:pt x="2185" y="1552"/>
                  <a:pt x="2197" y="1552"/>
                  <a:pt x="2209" y="1552"/>
                </a:cubicBezTo>
                <a:cubicBezTo>
                  <a:pt x="2210" y="1555"/>
                  <a:pt x="2214" y="1551"/>
                  <a:pt x="2216" y="1554"/>
                </a:cubicBezTo>
                <a:cubicBezTo>
                  <a:pt x="2218" y="1556"/>
                  <a:pt x="2220" y="1556"/>
                  <a:pt x="2223" y="1556"/>
                </a:cubicBezTo>
                <a:cubicBezTo>
                  <a:pt x="2227" y="1560"/>
                  <a:pt x="2235" y="1553"/>
                  <a:pt x="2239" y="1558"/>
                </a:cubicBezTo>
                <a:cubicBezTo>
                  <a:pt x="2244" y="1557"/>
                  <a:pt x="2249" y="1559"/>
                  <a:pt x="2254" y="1559"/>
                </a:cubicBezTo>
                <a:cubicBezTo>
                  <a:pt x="2261" y="1555"/>
                  <a:pt x="2264" y="1565"/>
                  <a:pt x="2271" y="1558"/>
                </a:cubicBezTo>
                <a:cubicBezTo>
                  <a:pt x="2277" y="1561"/>
                  <a:pt x="2282" y="1563"/>
                  <a:pt x="2289" y="1563"/>
                </a:cubicBezTo>
                <a:cubicBezTo>
                  <a:pt x="2291" y="1565"/>
                  <a:pt x="2294" y="1566"/>
                  <a:pt x="2298" y="1564"/>
                </a:cubicBezTo>
                <a:cubicBezTo>
                  <a:pt x="2299" y="1573"/>
                  <a:pt x="2306" y="1562"/>
                  <a:pt x="2307" y="1570"/>
                </a:cubicBezTo>
                <a:cubicBezTo>
                  <a:pt x="2318" y="1566"/>
                  <a:pt x="2327" y="1569"/>
                  <a:pt x="2337" y="1566"/>
                </a:cubicBezTo>
                <a:cubicBezTo>
                  <a:pt x="2342" y="1574"/>
                  <a:pt x="2351" y="1569"/>
                  <a:pt x="2358" y="1572"/>
                </a:cubicBezTo>
                <a:cubicBezTo>
                  <a:pt x="2361" y="1574"/>
                  <a:pt x="2365" y="1575"/>
                  <a:pt x="2368" y="1575"/>
                </a:cubicBezTo>
                <a:cubicBezTo>
                  <a:pt x="2370" y="1578"/>
                  <a:pt x="2372" y="1574"/>
                  <a:pt x="2374" y="1574"/>
                </a:cubicBezTo>
                <a:cubicBezTo>
                  <a:pt x="2376" y="1575"/>
                  <a:pt x="2378" y="1581"/>
                  <a:pt x="2381" y="1576"/>
                </a:cubicBezTo>
                <a:cubicBezTo>
                  <a:pt x="2387" y="1581"/>
                  <a:pt x="2397" y="1573"/>
                  <a:pt x="2402" y="1582"/>
                </a:cubicBezTo>
                <a:cubicBezTo>
                  <a:pt x="2407" y="1580"/>
                  <a:pt x="2410" y="1580"/>
                  <a:pt x="2414" y="1582"/>
                </a:cubicBezTo>
                <a:cubicBezTo>
                  <a:pt x="2417" y="1586"/>
                  <a:pt x="2423" y="1579"/>
                  <a:pt x="2425" y="1587"/>
                </a:cubicBezTo>
                <a:cubicBezTo>
                  <a:pt x="2425" y="1587"/>
                  <a:pt x="2425" y="1587"/>
                  <a:pt x="2425" y="1587"/>
                </a:cubicBezTo>
                <a:cubicBezTo>
                  <a:pt x="2412" y="1589"/>
                  <a:pt x="2400" y="1588"/>
                  <a:pt x="2386" y="1591"/>
                </a:cubicBezTo>
                <a:cubicBezTo>
                  <a:pt x="2380" y="1592"/>
                  <a:pt x="2374" y="1591"/>
                  <a:pt x="2366" y="1597"/>
                </a:cubicBezTo>
                <a:cubicBezTo>
                  <a:pt x="2364" y="1593"/>
                  <a:pt x="2359" y="1597"/>
                  <a:pt x="2356" y="1599"/>
                </a:cubicBezTo>
                <a:cubicBezTo>
                  <a:pt x="2358" y="1603"/>
                  <a:pt x="2356" y="1606"/>
                  <a:pt x="2352" y="1607"/>
                </a:cubicBezTo>
                <a:cubicBezTo>
                  <a:pt x="2356" y="1618"/>
                  <a:pt x="2368" y="1604"/>
                  <a:pt x="2374" y="1606"/>
                </a:cubicBezTo>
                <a:cubicBezTo>
                  <a:pt x="2383" y="1605"/>
                  <a:pt x="2392" y="1602"/>
                  <a:pt x="2401" y="1601"/>
                </a:cubicBezTo>
                <a:cubicBezTo>
                  <a:pt x="2410" y="1596"/>
                  <a:pt x="2415" y="1602"/>
                  <a:pt x="2425" y="1596"/>
                </a:cubicBezTo>
                <a:cubicBezTo>
                  <a:pt x="2432" y="1598"/>
                  <a:pt x="2441" y="1596"/>
                  <a:pt x="2448" y="1601"/>
                </a:cubicBezTo>
                <a:cubicBezTo>
                  <a:pt x="2439" y="1603"/>
                  <a:pt x="2431" y="1602"/>
                  <a:pt x="2421" y="1610"/>
                </a:cubicBezTo>
                <a:cubicBezTo>
                  <a:pt x="2426" y="1620"/>
                  <a:pt x="2437" y="1609"/>
                  <a:pt x="2445" y="1611"/>
                </a:cubicBezTo>
                <a:cubicBezTo>
                  <a:pt x="2451" y="1606"/>
                  <a:pt x="2454" y="1609"/>
                  <a:pt x="2459" y="1610"/>
                </a:cubicBezTo>
                <a:cubicBezTo>
                  <a:pt x="2464" y="1606"/>
                  <a:pt x="2468" y="1609"/>
                  <a:pt x="2471" y="1611"/>
                </a:cubicBezTo>
                <a:cubicBezTo>
                  <a:pt x="2464" y="1615"/>
                  <a:pt x="2459" y="1610"/>
                  <a:pt x="2451" y="1617"/>
                </a:cubicBezTo>
                <a:cubicBezTo>
                  <a:pt x="2447" y="1617"/>
                  <a:pt x="2452" y="1622"/>
                  <a:pt x="2451" y="1623"/>
                </a:cubicBezTo>
                <a:cubicBezTo>
                  <a:pt x="2450" y="1625"/>
                  <a:pt x="2444" y="1626"/>
                  <a:pt x="2442" y="1628"/>
                </a:cubicBezTo>
                <a:cubicBezTo>
                  <a:pt x="2437" y="1632"/>
                  <a:pt x="2429" y="1630"/>
                  <a:pt x="2429" y="1635"/>
                </a:cubicBezTo>
                <a:cubicBezTo>
                  <a:pt x="2440" y="1646"/>
                  <a:pt x="2449" y="1635"/>
                  <a:pt x="2462" y="1631"/>
                </a:cubicBezTo>
                <a:cubicBezTo>
                  <a:pt x="2466" y="1635"/>
                  <a:pt x="2475" y="1625"/>
                  <a:pt x="2479" y="1631"/>
                </a:cubicBezTo>
                <a:cubicBezTo>
                  <a:pt x="2487" y="1626"/>
                  <a:pt x="2492" y="1629"/>
                  <a:pt x="2499" y="1625"/>
                </a:cubicBezTo>
                <a:cubicBezTo>
                  <a:pt x="2501" y="1627"/>
                  <a:pt x="2503" y="1627"/>
                  <a:pt x="2505" y="1625"/>
                </a:cubicBezTo>
                <a:cubicBezTo>
                  <a:pt x="2512" y="1629"/>
                  <a:pt x="2520" y="1631"/>
                  <a:pt x="2528" y="1630"/>
                </a:cubicBezTo>
                <a:cubicBezTo>
                  <a:pt x="2534" y="1629"/>
                  <a:pt x="2534" y="1644"/>
                  <a:pt x="2541" y="1637"/>
                </a:cubicBezTo>
                <a:cubicBezTo>
                  <a:pt x="2547" y="1641"/>
                  <a:pt x="2554" y="1642"/>
                  <a:pt x="2561" y="1641"/>
                </a:cubicBezTo>
                <a:cubicBezTo>
                  <a:pt x="2563" y="1645"/>
                  <a:pt x="2568" y="1639"/>
                  <a:pt x="2570" y="1642"/>
                </a:cubicBezTo>
                <a:cubicBezTo>
                  <a:pt x="2577" y="1643"/>
                  <a:pt x="2573" y="1640"/>
                  <a:pt x="2579" y="1637"/>
                </a:cubicBezTo>
                <a:cubicBezTo>
                  <a:pt x="2572" y="1617"/>
                  <a:pt x="2557" y="1626"/>
                  <a:pt x="2549" y="1609"/>
                </a:cubicBezTo>
                <a:cubicBezTo>
                  <a:pt x="2545" y="1601"/>
                  <a:pt x="2550" y="1595"/>
                  <a:pt x="2546" y="1587"/>
                </a:cubicBezTo>
                <a:cubicBezTo>
                  <a:pt x="2546" y="1587"/>
                  <a:pt x="2545" y="1586"/>
                  <a:pt x="2545" y="1585"/>
                </a:cubicBezTo>
                <a:cubicBezTo>
                  <a:pt x="2547" y="1582"/>
                  <a:pt x="2548" y="1579"/>
                  <a:pt x="2548" y="1575"/>
                </a:cubicBezTo>
                <a:cubicBezTo>
                  <a:pt x="2550" y="1571"/>
                  <a:pt x="2553" y="1567"/>
                  <a:pt x="2553" y="1563"/>
                </a:cubicBezTo>
                <a:cubicBezTo>
                  <a:pt x="2552" y="1554"/>
                  <a:pt x="2562" y="1548"/>
                  <a:pt x="2560" y="1539"/>
                </a:cubicBezTo>
                <a:cubicBezTo>
                  <a:pt x="2570" y="1533"/>
                  <a:pt x="2561" y="1521"/>
                  <a:pt x="2574" y="1516"/>
                </a:cubicBezTo>
                <a:cubicBezTo>
                  <a:pt x="2572" y="1507"/>
                  <a:pt x="2587" y="1502"/>
                  <a:pt x="2581" y="1492"/>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37" y="1463"/>
                  <a:pt x="2244" y="1458"/>
                  <a:pt x="2248" y="1459"/>
                </a:cubicBezTo>
                <a:cubicBezTo>
                  <a:pt x="2259" y="1468"/>
                  <a:pt x="2272" y="1466"/>
                  <a:pt x="2281" y="1476"/>
                </a:cubicBezTo>
                <a:cubicBezTo>
                  <a:pt x="2288" y="1475"/>
                  <a:pt x="2293" y="1480"/>
                  <a:pt x="2299" y="1481"/>
                </a:cubicBezTo>
                <a:cubicBezTo>
                  <a:pt x="2300" y="1487"/>
                  <a:pt x="2305" y="1482"/>
                  <a:pt x="2307" y="1485"/>
                </a:cubicBezTo>
                <a:cubicBezTo>
                  <a:pt x="2310" y="1486"/>
                  <a:pt x="2312" y="1491"/>
                  <a:pt x="2315" y="1489"/>
                </a:cubicBezTo>
                <a:cubicBezTo>
                  <a:pt x="2317" y="1498"/>
                  <a:pt x="2308" y="1490"/>
                  <a:pt x="2305" y="1492"/>
                </a:cubicBezTo>
                <a:cubicBezTo>
                  <a:pt x="2302" y="1490"/>
                  <a:pt x="2299" y="1489"/>
                  <a:pt x="2295" y="1489"/>
                </a:cubicBezTo>
                <a:cubicBezTo>
                  <a:pt x="2294" y="1483"/>
                  <a:pt x="2290" y="1488"/>
                  <a:pt x="2288" y="1487"/>
                </a:cubicBezTo>
                <a:cubicBezTo>
                  <a:pt x="2286" y="1487"/>
                  <a:pt x="2286" y="1482"/>
                  <a:pt x="2283" y="1484"/>
                </a:cubicBezTo>
                <a:cubicBezTo>
                  <a:pt x="2280" y="1480"/>
                  <a:pt x="2275" y="1485"/>
                  <a:pt x="2273" y="1478"/>
                </a:cubicBezTo>
                <a:cubicBezTo>
                  <a:pt x="2269" y="1477"/>
                  <a:pt x="2265" y="1478"/>
                  <a:pt x="2261" y="1476"/>
                </a:cubicBezTo>
                <a:cubicBezTo>
                  <a:pt x="2258" y="1470"/>
                  <a:pt x="2253" y="1477"/>
                  <a:pt x="2250" y="1473"/>
                </a:cubicBezTo>
                <a:cubicBezTo>
                  <a:pt x="2243" y="1470"/>
                  <a:pt x="2234" y="1471"/>
                  <a:pt x="2228" y="1465"/>
                </a:cubicBezTo>
                <a:cubicBezTo>
                  <a:pt x="2215" y="1468"/>
                  <a:pt x="2205" y="1461"/>
                  <a:pt x="2192" y="1464"/>
                </a:cubicBezTo>
                <a:cubicBezTo>
                  <a:pt x="2187" y="1460"/>
                  <a:pt x="2179" y="1466"/>
                  <a:pt x="2175" y="1459"/>
                </a:cubicBezTo>
                <a:cubicBezTo>
                  <a:pt x="2168" y="1463"/>
                  <a:pt x="2163" y="1459"/>
                  <a:pt x="2158" y="1460"/>
                </a:cubicBezTo>
                <a:cubicBezTo>
                  <a:pt x="2152" y="1458"/>
                  <a:pt x="2146" y="1458"/>
                  <a:pt x="2139" y="1458"/>
                </a:cubicBezTo>
                <a:cubicBezTo>
                  <a:pt x="2134" y="1457"/>
                  <a:pt x="2129" y="1454"/>
                  <a:pt x="2123" y="1455"/>
                </a:cubicBezTo>
                <a:cubicBezTo>
                  <a:pt x="2117" y="1454"/>
                  <a:pt x="2110" y="1457"/>
                  <a:pt x="2104" y="1454"/>
                </a:cubicBezTo>
                <a:cubicBezTo>
                  <a:pt x="2098" y="1457"/>
                  <a:pt x="2093" y="1455"/>
                  <a:pt x="2086" y="1458"/>
                </a:cubicBezTo>
                <a:cubicBezTo>
                  <a:pt x="2073" y="1454"/>
                  <a:pt x="2058" y="1457"/>
                  <a:pt x="2045" y="1452"/>
                </a:cubicBezTo>
                <a:cubicBezTo>
                  <a:pt x="2040" y="1450"/>
                  <a:pt x="2033" y="1455"/>
                  <a:pt x="2027" y="1453"/>
                </a:cubicBezTo>
                <a:cubicBezTo>
                  <a:pt x="2026" y="1452"/>
                  <a:pt x="2026" y="1450"/>
                  <a:pt x="2024" y="1452"/>
                </a:cubicBezTo>
                <a:cubicBezTo>
                  <a:pt x="2019" y="1457"/>
                  <a:pt x="2017" y="1450"/>
                  <a:pt x="2012" y="1452"/>
                </a:cubicBezTo>
                <a:cubicBezTo>
                  <a:pt x="2009" y="1451"/>
                  <a:pt x="2005" y="1454"/>
                  <a:pt x="2003" y="1451"/>
                </a:cubicBezTo>
                <a:cubicBezTo>
                  <a:pt x="1988" y="1454"/>
                  <a:pt x="1976" y="1448"/>
                  <a:pt x="1962" y="1451"/>
                </a:cubicBezTo>
                <a:cubicBezTo>
                  <a:pt x="1949" y="1446"/>
                  <a:pt x="1935" y="1448"/>
                  <a:pt x="1922" y="1443"/>
                </a:cubicBezTo>
                <a:cubicBezTo>
                  <a:pt x="1920" y="1444"/>
                  <a:pt x="1919" y="1442"/>
                  <a:pt x="1917" y="1444"/>
                </a:cubicBezTo>
                <a:cubicBezTo>
                  <a:pt x="1916" y="1436"/>
                  <a:pt x="1927" y="1442"/>
                  <a:pt x="1930" y="1442"/>
                </a:cubicBezTo>
                <a:cubicBezTo>
                  <a:pt x="1936" y="1440"/>
                  <a:pt x="1941" y="1439"/>
                  <a:pt x="1945" y="1442"/>
                </a:cubicBezTo>
                <a:cubicBezTo>
                  <a:pt x="1951" y="1439"/>
                  <a:pt x="1955" y="1442"/>
                  <a:pt x="1960" y="1443"/>
                </a:cubicBezTo>
                <a:cubicBezTo>
                  <a:pt x="1967" y="1438"/>
                  <a:pt x="1971" y="1441"/>
                  <a:pt x="1976" y="1440"/>
                </a:cubicBezTo>
                <a:cubicBezTo>
                  <a:pt x="1986" y="1440"/>
                  <a:pt x="1997" y="1437"/>
                  <a:pt x="2007" y="1437"/>
                </a:cubicBezTo>
                <a:cubicBezTo>
                  <a:pt x="2017" y="1438"/>
                  <a:pt x="2028" y="1435"/>
                  <a:pt x="2037" y="1438"/>
                </a:cubicBezTo>
                <a:cubicBezTo>
                  <a:pt x="2047" y="1432"/>
                  <a:pt x="2053" y="1435"/>
                  <a:pt x="2061" y="1434"/>
                </a:cubicBezTo>
                <a:cubicBezTo>
                  <a:pt x="2068" y="1434"/>
                  <a:pt x="2076" y="1433"/>
                  <a:pt x="2083" y="1436"/>
                </a:cubicBezTo>
                <a:cubicBezTo>
                  <a:pt x="2088" y="1431"/>
                  <a:pt x="2090" y="1438"/>
                  <a:pt x="2094" y="1436"/>
                </a:cubicBezTo>
                <a:cubicBezTo>
                  <a:pt x="2097" y="1441"/>
                  <a:pt x="2102" y="1435"/>
                  <a:pt x="2105" y="1439"/>
                </a:cubicBezTo>
                <a:cubicBezTo>
                  <a:pt x="2113" y="1436"/>
                  <a:pt x="2118" y="1440"/>
                  <a:pt x="2125" y="1443"/>
                </a:cubicBezTo>
                <a:cubicBezTo>
                  <a:pt x="2129" y="1440"/>
                  <a:pt x="2131" y="1440"/>
                  <a:pt x="2135" y="1440"/>
                </a:cubicBezTo>
                <a:cubicBezTo>
                  <a:pt x="2137" y="1440"/>
                  <a:pt x="2140" y="1442"/>
                  <a:pt x="2142" y="1442"/>
                </a:cubicBezTo>
                <a:cubicBezTo>
                  <a:pt x="2145" y="1442"/>
                  <a:pt x="2147" y="1440"/>
                  <a:pt x="2150" y="1440"/>
                </a:cubicBezTo>
                <a:cubicBezTo>
                  <a:pt x="2150" y="1440"/>
                  <a:pt x="2152" y="1441"/>
                  <a:pt x="2153" y="1441"/>
                </a:cubicBezTo>
                <a:cubicBezTo>
                  <a:pt x="2155" y="1441"/>
                  <a:pt x="2156" y="1440"/>
                  <a:pt x="2157" y="1442"/>
                </a:cubicBezTo>
                <a:cubicBezTo>
                  <a:pt x="2168" y="1441"/>
                  <a:pt x="2177" y="1445"/>
                  <a:pt x="2188" y="1446"/>
                </a:cubicBezTo>
                <a:cubicBezTo>
                  <a:pt x="2193" y="1447"/>
                  <a:pt x="2199" y="1448"/>
                  <a:pt x="2204" y="1448"/>
                </a:cubicBezTo>
                <a:cubicBezTo>
                  <a:pt x="2208" y="1452"/>
                  <a:pt x="2213" y="1454"/>
                  <a:pt x="2218" y="1452"/>
                </a:cubicBezTo>
                <a:close/>
                <a:moveTo>
                  <a:pt x="1837" y="1432"/>
                </a:moveTo>
                <a:cubicBezTo>
                  <a:pt x="1833" y="1428"/>
                  <a:pt x="1827" y="1435"/>
                  <a:pt x="1824" y="1430"/>
                </a:cubicBezTo>
                <a:cubicBezTo>
                  <a:pt x="1815" y="1431"/>
                  <a:pt x="1807" y="1428"/>
                  <a:pt x="1798" y="1427"/>
                </a:cubicBezTo>
                <a:cubicBezTo>
                  <a:pt x="1796" y="1417"/>
                  <a:pt x="1789" y="1424"/>
                  <a:pt x="1787" y="1416"/>
                </a:cubicBezTo>
                <a:cubicBezTo>
                  <a:pt x="1800" y="1417"/>
                  <a:pt x="1814" y="1418"/>
                  <a:pt x="1828" y="1416"/>
                </a:cubicBezTo>
                <a:cubicBezTo>
                  <a:pt x="1831" y="1419"/>
                  <a:pt x="1835" y="1418"/>
                  <a:pt x="1839" y="1416"/>
                </a:cubicBezTo>
                <a:cubicBezTo>
                  <a:pt x="1843" y="1416"/>
                  <a:pt x="1845" y="1420"/>
                  <a:pt x="1849" y="1417"/>
                </a:cubicBezTo>
                <a:cubicBezTo>
                  <a:pt x="1855" y="1417"/>
                  <a:pt x="1860" y="1420"/>
                  <a:pt x="1867" y="1418"/>
                </a:cubicBezTo>
                <a:cubicBezTo>
                  <a:pt x="1893" y="1421"/>
                  <a:pt x="1924" y="1409"/>
                  <a:pt x="1949" y="1417"/>
                </a:cubicBezTo>
                <a:cubicBezTo>
                  <a:pt x="1962" y="1410"/>
                  <a:pt x="1971" y="1418"/>
                  <a:pt x="1985" y="1408"/>
                </a:cubicBezTo>
                <a:cubicBezTo>
                  <a:pt x="1989" y="1414"/>
                  <a:pt x="1996" y="1407"/>
                  <a:pt x="2000" y="1409"/>
                </a:cubicBezTo>
                <a:cubicBezTo>
                  <a:pt x="2003" y="1413"/>
                  <a:pt x="2010" y="1406"/>
                  <a:pt x="2013" y="1411"/>
                </a:cubicBezTo>
                <a:cubicBezTo>
                  <a:pt x="2022" y="1410"/>
                  <a:pt x="2031" y="1409"/>
                  <a:pt x="2039" y="1411"/>
                </a:cubicBezTo>
                <a:cubicBezTo>
                  <a:pt x="2046" y="1406"/>
                  <a:pt x="2049" y="1413"/>
                  <a:pt x="2054" y="1411"/>
                </a:cubicBezTo>
                <a:cubicBezTo>
                  <a:pt x="2058" y="1412"/>
                  <a:pt x="2063" y="1411"/>
                  <a:pt x="2067" y="1413"/>
                </a:cubicBezTo>
                <a:cubicBezTo>
                  <a:pt x="2076" y="1413"/>
                  <a:pt x="2085" y="1412"/>
                  <a:pt x="2092" y="1416"/>
                </a:cubicBezTo>
                <a:cubicBezTo>
                  <a:pt x="2096" y="1413"/>
                  <a:pt x="2098" y="1416"/>
                  <a:pt x="2099" y="1418"/>
                </a:cubicBezTo>
                <a:cubicBezTo>
                  <a:pt x="2102" y="1416"/>
                  <a:pt x="2106" y="1415"/>
                  <a:pt x="2107" y="1417"/>
                </a:cubicBezTo>
                <a:cubicBezTo>
                  <a:pt x="2112" y="1418"/>
                  <a:pt x="2116" y="1417"/>
                  <a:pt x="2120" y="1419"/>
                </a:cubicBezTo>
                <a:cubicBezTo>
                  <a:pt x="2128" y="1421"/>
                  <a:pt x="2138" y="1416"/>
                  <a:pt x="2146" y="1422"/>
                </a:cubicBezTo>
                <a:cubicBezTo>
                  <a:pt x="2152" y="1417"/>
                  <a:pt x="2155" y="1425"/>
                  <a:pt x="2161" y="1423"/>
                </a:cubicBezTo>
                <a:cubicBezTo>
                  <a:pt x="2163" y="1429"/>
                  <a:pt x="2170" y="1420"/>
                  <a:pt x="2172" y="1428"/>
                </a:cubicBezTo>
                <a:cubicBezTo>
                  <a:pt x="2180" y="1427"/>
                  <a:pt x="2194" y="1425"/>
                  <a:pt x="2193" y="1434"/>
                </a:cubicBezTo>
                <a:cubicBezTo>
                  <a:pt x="2189" y="1433"/>
                  <a:pt x="2184" y="1434"/>
                  <a:pt x="2181" y="1432"/>
                </a:cubicBezTo>
                <a:cubicBezTo>
                  <a:pt x="2177" y="1430"/>
                  <a:pt x="2171" y="1433"/>
                  <a:pt x="2167" y="1434"/>
                </a:cubicBezTo>
                <a:cubicBezTo>
                  <a:pt x="2164" y="1426"/>
                  <a:pt x="2158" y="1431"/>
                  <a:pt x="2153" y="1430"/>
                </a:cubicBezTo>
                <a:cubicBezTo>
                  <a:pt x="2148" y="1430"/>
                  <a:pt x="2144" y="1427"/>
                  <a:pt x="2137" y="1433"/>
                </a:cubicBezTo>
                <a:cubicBezTo>
                  <a:pt x="2133" y="1425"/>
                  <a:pt x="2126" y="1433"/>
                  <a:pt x="2122" y="1427"/>
                </a:cubicBezTo>
                <a:cubicBezTo>
                  <a:pt x="2116" y="1430"/>
                  <a:pt x="2112" y="1427"/>
                  <a:pt x="2107" y="1426"/>
                </a:cubicBezTo>
                <a:cubicBezTo>
                  <a:pt x="2097" y="1426"/>
                  <a:pt x="2087" y="1426"/>
                  <a:pt x="2078" y="1422"/>
                </a:cubicBezTo>
                <a:cubicBezTo>
                  <a:pt x="2068" y="1424"/>
                  <a:pt x="2059" y="1426"/>
                  <a:pt x="2051" y="1422"/>
                </a:cubicBezTo>
                <a:cubicBezTo>
                  <a:pt x="2042" y="1426"/>
                  <a:pt x="2035" y="1425"/>
                  <a:pt x="2027" y="1426"/>
                </a:cubicBezTo>
                <a:cubicBezTo>
                  <a:pt x="2023" y="1427"/>
                  <a:pt x="2020" y="1426"/>
                  <a:pt x="2016" y="1427"/>
                </a:cubicBezTo>
                <a:cubicBezTo>
                  <a:pt x="2014" y="1424"/>
                  <a:pt x="2009" y="1430"/>
                  <a:pt x="2007" y="1426"/>
                </a:cubicBezTo>
                <a:cubicBezTo>
                  <a:pt x="1999" y="1427"/>
                  <a:pt x="1993" y="1427"/>
                  <a:pt x="1985" y="1429"/>
                </a:cubicBezTo>
                <a:cubicBezTo>
                  <a:pt x="1979" y="1425"/>
                  <a:pt x="1970" y="1433"/>
                  <a:pt x="1964" y="1429"/>
                </a:cubicBezTo>
                <a:cubicBezTo>
                  <a:pt x="1961" y="1427"/>
                  <a:pt x="1955" y="1433"/>
                  <a:pt x="1953" y="1429"/>
                </a:cubicBezTo>
                <a:cubicBezTo>
                  <a:pt x="1950" y="1425"/>
                  <a:pt x="1944" y="1432"/>
                  <a:pt x="1941" y="1430"/>
                </a:cubicBezTo>
                <a:cubicBezTo>
                  <a:pt x="1934" y="1431"/>
                  <a:pt x="1928" y="1428"/>
                  <a:pt x="1921" y="1430"/>
                </a:cubicBezTo>
                <a:cubicBezTo>
                  <a:pt x="1906" y="1431"/>
                  <a:pt x="1893" y="1429"/>
                  <a:pt x="1878" y="1433"/>
                </a:cubicBezTo>
                <a:cubicBezTo>
                  <a:pt x="1872" y="1429"/>
                  <a:pt x="1865" y="1431"/>
                  <a:pt x="1858" y="1429"/>
                </a:cubicBezTo>
                <a:cubicBezTo>
                  <a:pt x="1852" y="1427"/>
                  <a:pt x="1847" y="1422"/>
                  <a:pt x="1839" y="1425"/>
                </a:cubicBezTo>
                <a:cubicBezTo>
                  <a:pt x="1842" y="1426"/>
                  <a:pt x="1843" y="1431"/>
                  <a:pt x="1847" y="1429"/>
                </a:cubicBezTo>
                <a:cubicBezTo>
                  <a:pt x="1849" y="1435"/>
                  <a:pt x="1839" y="1430"/>
                  <a:pt x="1837" y="1432"/>
                </a:cubicBezTo>
                <a:close/>
                <a:moveTo>
                  <a:pt x="1939" y="1469"/>
                </a:moveTo>
                <a:cubicBezTo>
                  <a:pt x="1935" y="1466"/>
                  <a:pt x="1928" y="1469"/>
                  <a:pt x="1923" y="1466"/>
                </a:cubicBezTo>
                <a:cubicBezTo>
                  <a:pt x="1917" y="1468"/>
                  <a:pt x="1913" y="1462"/>
                  <a:pt x="1907" y="1464"/>
                </a:cubicBezTo>
                <a:cubicBezTo>
                  <a:pt x="1900" y="1458"/>
                  <a:pt x="1893" y="1456"/>
                  <a:pt x="1887" y="1448"/>
                </a:cubicBezTo>
                <a:cubicBezTo>
                  <a:pt x="1884" y="1451"/>
                  <a:pt x="1888" y="1455"/>
                  <a:pt x="1890" y="1459"/>
                </a:cubicBezTo>
                <a:cubicBezTo>
                  <a:pt x="1873" y="1457"/>
                  <a:pt x="1858" y="1449"/>
                  <a:pt x="1843" y="1443"/>
                </a:cubicBezTo>
                <a:cubicBezTo>
                  <a:pt x="1842" y="1441"/>
                  <a:pt x="1844" y="1441"/>
                  <a:pt x="1845" y="1442"/>
                </a:cubicBezTo>
                <a:cubicBezTo>
                  <a:pt x="1858" y="1437"/>
                  <a:pt x="1867" y="1444"/>
                  <a:pt x="1880" y="1441"/>
                </a:cubicBezTo>
                <a:cubicBezTo>
                  <a:pt x="1884" y="1444"/>
                  <a:pt x="1889" y="1444"/>
                  <a:pt x="1893" y="1448"/>
                </a:cubicBezTo>
                <a:cubicBezTo>
                  <a:pt x="1905" y="1445"/>
                  <a:pt x="1916" y="1452"/>
                  <a:pt x="1927" y="1452"/>
                </a:cubicBezTo>
                <a:cubicBezTo>
                  <a:pt x="1933" y="1451"/>
                  <a:pt x="1937" y="1458"/>
                  <a:pt x="1943" y="1455"/>
                </a:cubicBezTo>
                <a:cubicBezTo>
                  <a:pt x="1948" y="1459"/>
                  <a:pt x="1954" y="1456"/>
                  <a:pt x="1960" y="1458"/>
                </a:cubicBezTo>
                <a:cubicBezTo>
                  <a:pt x="1969" y="1464"/>
                  <a:pt x="1982" y="1459"/>
                  <a:pt x="1992" y="1463"/>
                </a:cubicBezTo>
                <a:cubicBezTo>
                  <a:pt x="1998" y="1461"/>
                  <a:pt x="2004" y="1461"/>
                  <a:pt x="2009" y="1463"/>
                </a:cubicBezTo>
                <a:cubicBezTo>
                  <a:pt x="2014" y="1465"/>
                  <a:pt x="2021" y="1461"/>
                  <a:pt x="2027" y="1462"/>
                </a:cubicBezTo>
                <a:cubicBezTo>
                  <a:pt x="2031" y="1467"/>
                  <a:pt x="2040" y="1460"/>
                  <a:pt x="2045" y="1463"/>
                </a:cubicBezTo>
                <a:cubicBezTo>
                  <a:pt x="2047" y="1466"/>
                  <a:pt x="2052" y="1460"/>
                  <a:pt x="2054" y="1464"/>
                </a:cubicBezTo>
                <a:cubicBezTo>
                  <a:pt x="2057" y="1463"/>
                  <a:pt x="2058" y="1468"/>
                  <a:pt x="2061" y="1466"/>
                </a:cubicBezTo>
                <a:cubicBezTo>
                  <a:pt x="2069" y="1460"/>
                  <a:pt x="2071" y="1471"/>
                  <a:pt x="2078" y="1465"/>
                </a:cubicBezTo>
                <a:cubicBezTo>
                  <a:pt x="2083" y="1468"/>
                  <a:pt x="2090" y="1465"/>
                  <a:pt x="2095" y="1468"/>
                </a:cubicBezTo>
                <a:cubicBezTo>
                  <a:pt x="2106" y="1467"/>
                  <a:pt x="2118" y="1467"/>
                  <a:pt x="2129" y="1467"/>
                </a:cubicBezTo>
                <a:cubicBezTo>
                  <a:pt x="2134" y="1471"/>
                  <a:pt x="2141" y="1464"/>
                  <a:pt x="2145" y="1469"/>
                </a:cubicBezTo>
                <a:cubicBezTo>
                  <a:pt x="2148" y="1472"/>
                  <a:pt x="2152" y="1466"/>
                  <a:pt x="2155" y="1470"/>
                </a:cubicBezTo>
                <a:cubicBezTo>
                  <a:pt x="2157" y="1470"/>
                  <a:pt x="2160" y="1470"/>
                  <a:pt x="2163" y="1469"/>
                </a:cubicBezTo>
                <a:cubicBezTo>
                  <a:pt x="2168" y="1475"/>
                  <a:pt x="2176" y="1469"/>
                  <a:pt x="2181" y="1476"/>
                </a:cubicBezTo>
                <a:cubicBezTo>
                  <a:pt x="2187" y="1471"/>
                  <a:pt x="2188" y="1478"/>
                  <a:pt x="2193" y="1475"/>
                </a:cubicBezTo>
                <a:cubicBezTo>
                  <a:pt x="2197" y="1471"/>
                  <a:pt x="2198" y="1478"/>
                  <a:pt x="2202" y="1476"/>
                </a:cubicBezTo>
                <a:cubicBezTo>
                  <a:pt x="2208" y="1479"/>
                  <a:pt x="2216" y="1476"/>
                  <a:pt x="2223" y="1476"/>
                </a:cubicBezTo>
                <a:cubicBezTo>
                  <a:pt x="2225" y="1478"/>
                  <a:pt x="2227" y="1479"/>
                  <a:pt x="2230" y="1478"/>
                </a:cubicBezTo>
                <a:cubicBezTo>
                  <a:pt x="2232" y="1477"/>
                  <a:pt x="2234" y="1482"/>
                  <a:pt x="2237" y="1480"/>
                </a:cubicBezTo>
                <a:cubicBezTo>
                  <a:pt x="2240" y="1484"/>
                  <a:pt x="2245" y="1481"/>
                  <a:pt x="2248" y="1486"/>
                </a:cubicBezTo>
                <a:cubicBezTo>
                  <a:pt x="2258" y="1485"/>
                  <a:pt x="2266" y="1491"/>
                  <a:pt x="2275" y="1491"/>
                </a:cubicBezTo>
                <a:cubicBezTo>
                  <a:pt x="2278" y="1495"/>
                  <a:pt x="2283" y="1494"/>
                  <a:pt x="2286" y="1500"/>
                </a:cubicBezTo>
                <a:cubicBezTo>
                  <a:pt x="2298" y="1500"/>
                  <a:pt x="2308" y="1507"/>
                  <a:pt x="2320" y="1508"/>
                </a:cubicBezTo>
                <a:cubicBezTo>
                  <a:pt x="2322" y="1512"/>
                  <a:pt x="2324" y="1513"/>
                  <a:pt x="2328" y="1512"/>
                </a:cubicBezTo>
                <a:cubicBezTo>
                  <a:pt x="2331" y="1511"/>
                  <a:pt x="2332" y="1516"/>
                  <a:pt x="2335" y="1514"/>
                </a:cubicBezTo>
                <a:cubicBezTo>
                  <a:pt x="2339" y="1519"/>
                  <a:pt x="2345" y="1517"/>
                  <a:pt x="2349" y="1524"/>
                </a:cubicBezTo>
                <a:cubicBezTo>
                  <a:pt x="2340" y="1531"/>
                  <a:pt x="2336" y="1519"/>
                  <a:pt x="2329" y="1520"/>
                </a:cubicBezTo>
                <a:cubicBezTo>
                  <a:pt x="2324" y="1517"/>
                  <a:pt x="2318" y="1515"/>
                  <a:pt x="2312" y="1515"/>
                </a:cubicBezTo>
                <a:cubicBezTo>
                  <a:pt x="2301" y="1508"/>
                  <a:pt x="2288" y="1510"/>
                  <a:pt x="2277" y="1505"/>
                </a:cubicBezTo>
                <a:cubicBezTo>
                  <a:pt x="2275" y="1502"/>
                  <a:pt x="2270" y="1508"/>
                  <a:pt x="2268" y="1504"/>
                </a:cubicBezTo>
                <a:cubicBezTo>
                  <a:pt x="2264" y="1505"/>
                  <a:pt x="2262" y="1502"/>
                  <a:pt x="2258" y="1503"/>
                </a:cubicBezTo>
                <a:cubicBezTo>
                  <a:pt x="2254" y="1498"/>
                  <a:pt x="2246" y="1504"/>
                  <a:pt x="2241" y="1498"/>
                </a:cubicBezTo>
                <a:cubicBezTo>
                  <a:pt x="2228" y="1501"/>
                  <a:pt x="2217" y="1494"/>
                  <a:pt x="2203" y="1499"/>
                </a:cubicBezTo>
                <a:cubicBezTo>
                  <a:pt x="2191" y="1491"/>
                  <a:pt x="2175" y="1497"/>
                  <a:pt x="2162" y="1489"/>
                </a:cubicBezTo>
                <a:cubicBezTo>
                  <a:pt x="2151" y="1493"/>
                  <a:pt x="2142" y="1490"/>
                  <a:pt x="2132" y="1488"/>
                </a:cubicBezTo>
                <a:cubicBezTo>
                  <a:pt x="2123" y="1486"/>
                  <a:pt x="2112" y="1488"/>
                  <a:pt x="2103" y="1484"/>
                </a:cubicBezTo>
                <a:cubicBezTo>
                  <a:pt x="2093" y="1485"/>
                  <a:pt x="2083" y="1485"/>
                  <a:pt x="2074" y="1479"/>
                </a:cubicBezTo>
                <a:cubicBezTo>
                  <a:pt x="2063" y="1484"/>
                  <a:pt x="2055" y="1477"/>
                  <a:pt x="2044" y="1482"/>
                </a:cubicBezTo>
                <a:cubicBezTo>
                  <a:pt x="2039" y="1476"/>
                  <a:pt x="2032" y="1479"/>
                  <a:pt x="2026" y="1477"/>
                </a:cubicBezTo>
                <a:cubicBezTo>
                  <a:pt x="2021" y="1476"/>
                  <a:pt x="2015" y="1474"/>
                  <a:pt x="2010" y="1474"/>
                </a:cubicBezTo>
                <a:cubicBezTo>
                  <a:pt x="2006" y="1476"/>
                  <a:pt x="2003" y="1476"/>
                  <a:pt x="2001" y="1473"/>
                </a:cubicBezTo>
                <a:cubicBezTo>
                  <a:pt x="1998" y="1472"/>
                  <a:pt x="1994" y="1475"/>
                  <a:pt x="1991" y="1473"/>
                </a:cubicBezTo>
                <a:cubicBezTo>
                  <a:pt x="1985" y="1476"/>
                  <a:pt x="1980" y="1472"/>
                  <a:pt x="1975" y="1470"/>
                </a:cubicBezTo>
                <a:cubicBezTo>
                  <a:pt x="1967" y="1475"/>
                  <a:pt x="1964" y="1464"/>
                  <a:pt x="1956" y="1472"/>
                </a:cubicBezTo>
                <a:cubicBezTo>
                  <a:pt x="1951" y="1468"/>
                  <a:pt x="1945" y="1469"/>
                  <a:pt x="1939" y="1469"/>
                </a:cubicBezTo>
                <a:close/>
                <a:moveTo>
                  <a:pt x="2404" y="1570"/>
                </a:moveTo>
                <a:cubicBezTo>
                  <a:pt x="2402" y="1568"/>
                  <a:pt x="2400" y="1567"/>
                  <a:pt x="2397" y="1568"/>
                </a:cubicBezTo>
                <a:cubicBezTo>
                  <a:pt x="2393" y="1567"/>
                  <a:pt x="2387" y="1570"/>
                  <a:pt x="2384" y="1566"/>
                </a:cubicBezTo>
                <a:cubicBezTo>
                  <a:pt x="2380" y="1564"/>
                  <a:pt x="2376" y="1565"/>
                  <a:pt x="2371" y="1564"/>
                </a:cubicBezTo>
                <a:cubicBezTo>
                  <a:pt x="2367" y="1566"/>
                  <a:pt x="2365" y="1556"/>
                  <a:pt x="2359" y="1562"/>
                </a:cubicBezTo>
                <a:cubicBezTo>
                  <a:pt x="2351" y="1557"/>
                  <a:pt x="2341" y="1557"/>
                  <a:pt x="2332" y="1557"/>
                </a:cubicBezTo>
                <a:cubicBezTo>
                  <a:pt x="2325" y="1550"/>
                  <a:pt x="2314" y="1559"/>
                  <a:pt x="2307" y="1553"/>
                </a:cubicBezTo>
                <a:cubicBezTo>
                  <a:pt x="2288" y="1556"/>
                  <a:pt x="2272" y="1547"/>
                  <a:pt x="2253" y="1547"/>
                </a:cubicBezTo>
                <a:cubicBezTo>
                  <a:pt x="2249" y="1545"/>
                  <a:pt x="2243" y="1548"/>
                  <a:pt x="2238" y="1547"/>
                </a:cubicBezTo>
                <a:cubicBezTo>
                  <a:pt x="2235" y="1543"/>
                  <a:pt x="2230" y="1546"/>
                  <a:pt x="2226" y="1545"/>
                </a:cubicBezTo>
                <a:cubicBezTo>
                  <a:pt x="2218" y="1542"/>
                  <a:pt x="2209" y="1543"/>
                  <a:pt x="2201" y="1538"/>
                </a:cubicBezTo>
                <a:cubicBezTo>
                  <a:pt x="2178" y="1542"/>
                  <a:pt x="2157" y="1539"/>
                  <a:pt x="2137" y="1533"/>
                </a:cubicBezTo>
                <a:cubicBezTo>
                  <a:pt x="2125" y="1536"/>
                  <a:pt x="2117" y="1528"/>
                  <a:pt x="2105" y="1530"/>
                </a:cubicBezTo>
                <a:cubicBezTo>
                  <a:pt x="2100" y="1527"/>
                  <a:pt x="2096" y="1523"/>
                  <a:pt x="2089" y="1527"/>
                </a:cubicBezTo>
                <a:cubicBezTo>
                  <a:pt x="2085" y="1523"/>
                  <a:pt x="2081" y="1522"/>
                  <a:pt x="2075" y="1523"/>
                </a:cubicBezTo>
                <a:cubicBezTo>
                  <a:pt x="2065" y="1521"/>
                  <a:pt x="2055" y="1519"/>
                  <a:pt x="2045" y="1516"/>
                </a:cubicBezTo>
                <a:cubicBezTo>
                  <a:pt x="2042" y="1515"/>
                  <a:pt x="2039" y="1515"/>
                  <a:pt x="2036" y="1516"/>
                </a:cubicBezTo>
                <a:cubicBezTo>
                  <a:pt x="2035" y="1511"/>
                  <a:pt x="2032" y="1512"/>
                  <a:pt x="2029" y="1514"/>
                </a:cubicBezTo>
                <a:cubicBezTo>
                  <a:pt x="2025" y="1511"/>
                  <a:pt x="2020" y="1509"/>
                  <a:pt x="2015" y="1510"/>
                </a:cubicBezTo>
                <a:cubicBezTo>
                  <a:pt x="2006" y="1503"/>
                  <a:pt x="1996" y="1501"/>
                  <a:pt x="1986" y="1499"/>
                </a:cubicBezTo>
                <a:cubicBezTo>
                  <a:pt x="1982" y="1493"/>
                  <a:pt x="1976" y="1494"/>
                  <a:pt x="1970" y="1493"/>
                </a:cubicBezTo>
                <a:cubicBezTo>
                  <a:pt x="1967" y="1487"/>
                  <a:pt x="1962" y="1488"/>
                  <a:pt x="1957" y="1486"/>
                </a:cubicBezTo>
                <a:cubicBezTo>
                  <a:pt x="1955" y="1480"/>
                  <a:pt x="1965" y="1481"/>
                  <a:pt x="1965" y="1484"/>
                </a:cubicBezTo>
                <a:cubicBezTo>
                  <a:pt x="1971" y="1479"/>
                  <a:pt x="1972" y="1486"/>
                  <a:pt x="1977" y="1484"/>
                </a:cubicBezTo>
                <a:cubicBezTo>
                  <a:pt x="1984" y="1485"/>
                  <a:pt x="1992" y="1485"/>
                  <a:pt x="1999" y="1486"/>
                </a:cubicBezTo>
                <a:cubicBezTo>
                  <a:pt x="2005" y="1491"/>
                  <a:pt x="2015" y="1484"/>
                  <a:pt x="2021" y="1489"/>
                </a:cubicBezTo>
                <a:cubicBezTo>
                  <a:pt x="2028" y="1489"/>
                  <a:pt x="2036" y="1487"/>
                  <a:pt x="2043" y="1491"/>
                </a:cubicBezTo>
                <a:cubicBezTo>
                  <a:pt x="2049" y="1494"/>
                  <a:pt x="2058" y="1491"/>
                  <a:pt x="2065" y="1494"/>
                </a:cubicBezTo>
                <a:cubicBezTo>
                  <a:pt x="2072" y="1496"/>
                  <a:pt x="2081" y="1490"/>
                  <a:pt x="2087" y="1496"/>
                </a:cubicBezTo>
                <a:cubicBezTo>
                  <a:pt x="2102" y="1492"/>
                  <a:pt x="2115" y="1500"/>
                  <a:pt x="2129" y="1499"/>
                </a:cubicBezTo>
                <a:cubicBezTo>
                  <a:pt x="2143" y="1504"/>
                  <a:pt x="2159" y="1502"/>
                  <a:pt x="2173" y="1504"/>
                </a:cubicBezTo>
                <a:cubicBezTo>
                  <a:pt x="2181" y="1502"/>
                  <a:pt x="2186" y="1511"/>
                  <a:pt x="2195" y="1506"/>
                </a:cubicBezTo>
                <a:cubicBezTo>
                  <a:pt x="2197" y="1512"/>
                  <a:pt x="2203" y="1505"/>
                  <a:pt x="2206" y="1509"/>
                </a:cubicBezTo>
                <a:cubicBezTo>
                  <a:pt x="2210" y="1505"/>
                  <a:pt x="2211" y="1512"/>
                  <a:pt x="2215" y="1510"/>
                </a:cubicBezTo>
                <a:cubicBezTo>
                  <a:pt x="2222" y="1510"/>
                  <a:pt x="2230" y="1509"/>
                  <a:pt x="2237" y="1512"/>
                </a:cubicBezTo>
                <a:cubicBezTo>
                  <a:pt x="2243" y="1506"/>
                  <a:pt x="2243" y="1519"/>
                  <a:pt x="2248" y="1512"/>
                </a:cubicBezTo>
                <a:cubicBezTo>
                  <a:pt x="2251" y="1516"/>
                  <a:pt x="2257" y="1509"/>
                  <a:pt x="2259" y="1515"/>
                </a:cubicBezTo>
                <a:cubicBezTo>
                  <a:pt x="2266" y="1517"/>
                  <a:pt x="2272" y="1522"/>
                  <a:pt x="2281" y="1517"/>
                </a:cubicBezTo>
                <a:cubicBezTo>
                  <a:pt x="2283" y="1524"/>
                  <a:pt x="2288" y="1519"/>
                  <a:pt x="2291" y="1520"/>
                </a:cubicBezTo>
                <a:cubicBezTo>
                  <a:pt x="2294" y="1523"/>
                  <a:pt x="2297" y="1523"/>
                  <a:pt x="2301" y="1521"/>
                </a:cubicBezTo>
                <a:cubicBezTo>
                  <a:pt x="2305" y="1528"/>
                  <a:pt x="2313" y="1523"/>
                  <a:pt x="2317" y="1530"/>
                </a:cubicBezTo>
                <a:cubicBezTo>
                  <a:pt x="2323" y="1530"/>
                  <a:pt x="2328" y="1529"/>
                  <a:pt x="2332" y="1536"/>
                </a:cubicBezTo>
                <a:cubicBezTo>
                  <a:pt x="2344" y="1535"/>
                  <a:pt x="2355" y="1541"/>
                  <a:pt x="2366" y="1544"/>
                </a:cubicBezTo>
                <a:cubicBezTo>
                  <a:pt x="2373" y="1547"/>
                  <a:pt x="2379" y="1556"/>
                  <a:pt x="2387" y="1555"/>
                </a:cubicBezTo>
                <a:cubicBezTo>
                  <a:pt x="2394" y="1560"/>
                  <a:pt x="2401" y="1564"/>
                  <a:pt x="2408" y="1567"/>
                </a:cubicBezTo>
                <a:cubicBezTo>
                  <a:pt x="2409" y="1571"/>
                  <a:pt x="2406" y="1568"/>
                  <a:pt x="2404" y="1570"/>
                </a:cubicBezTo>
                <a:close/>
                <a:moveTo>
                  <a:pt x="2415" y="1543"/>
                </a:moveTo>
                <a:cubicBezTo>
                  <a:pt x="2404" y="1540"/>
                  <a:pt x="2406" y="1521"/>
                  <a:pt x="2397" y="1515"/>
                </a:cubicBezTo>
                <a:cubicBezTo>
                  <a:pt x="2400" y="1509"/>
                  <a:pt x="2394" y="1501"/>
                  <a:pt x="2395" y="1495"/>
                </a:cubicBezTo>
                <a:cubicBezTo>
                  <a:pt x="2395" y="1490"/>
                  <a:pt x="2388" y="1482"/>
                  <a:pt x="2391" y="1477"/>
                </a:cubicBezTo>
                <a:cubicBezTo>
                  <a:pt x="2387" y="1473"/>
                  <a:pt x="2389" y="1470"/>
                  <a:pt x="2388" y="1467"/>
                </a:cubicBezTo>
                <a:cubicBezTo>
                  <a:pt x="2386" y="1463"/>
                  <a:pt x="2382" y="1459"/>
                  <a:pt x="2385" y="1457"/>
                </a:cubicBezTo>
                <a:cubicBezTo>
                  <a:pt x="2387" y="1452"/>
                  <a:pt x="2378" y="1443"/>
                  <a:pt x="2384" y="1439"/>
                </a:cubicBezTo>
                <a:cubicBezTo>
                  <a:pt x="2377" y="1431"/>
                  <a:pt x="2383" y="1426"/>
                  <a:pt x="2382" y="1420"/>
                </a:cubicBezTo>
                <a:cubicBezTo>
                  <a:pt x="2382" y="1414"/>
                  <a:pt x="2380" y="1408"/>
                  <a:pt x="2382" y="1403"/>
                </a:cubicBezTo>
                <a:cubicBezTo>
                  <a:pt x="2385" y="1392"/>
                  <a:pt x="2378" y="1379"/>
                  <a:pt x="2387" y="1370"/>
                </a:cubicBezTo>
                <a:cubicBezTo>
                  <a:pt x="2380" y="1349"/>
                  <a:pt x="2390" y="1332"/>
                  <a:pt x="2387" y="1312"/>
                </a:cubicBezTo>
                <a:cubicBezTo>
                  <a:pt x="2389" y="1306"/>
                  <a:pt x="2391" y="1300"/>
                  <a:pt x="2392" y="1294"/>
                </a:cubicBezTo>
                <a:cubicBezTo>
                  <a:pt x="2391" y="1287"/>
                  <a:pt x="2393" y="1282"/>
                  <a:pt x="2390" y="1275"/>
                </a:cubicBezTo>
                <a:cubicBezTo>
                  <a:pt x="2396" y="1258"/>
                  <a:pt x="2399" y="1241"/>
                  <a:pt x="2396" y="1221"/>
                </a:cubicBezTo>
                <a:cubicBezTo>
                  <a:pt x="2401" y="1219"/>
                  <a:pt x="2394" y="1214"/>
                  <a:pt x="2399" y="1211"/>
                </a:cubicBezTo>
                <a:cubicBezTo>
                  <a:pt x="2402" y="1208"/>
                  <a:pt x="2402" y="1204"/>
                  <a:pt x="2398" y="1199"/>
                </a:cubicBezTo>
                <a:cubicBezTo>
                  <a:pt x="2405" y="1198"/>
                  <a:pt x="2400" y="1192"/>
                  <a:pt x="2401" y="1189"/>
                </a:cubicBezTo>
                <a:cubicBezTo>
                  <a:pt x="2403" y="1186"/>
                  <a:pt x="2404" y="1184"/>
                  <a:pt x="2402" y="1180"/>
                </a:cubicBezTo>
                <a:cubicBezTo>
                  <a:pt x="2404" y="1173"/>
                  <a:pt x="2406" y="1166"/>
                  <a:pt x="2404" y="1158"/>
                </a:cubicBezTo>
                <a:cubicBezTo>
                  <a:pt x="2410" y="1152"/>
                  <a:pt x="2405" y="1144"/>
                  <a:pt x="2412" y="1139"/>
                </a:cubicBezTo>
                <a:cubicBezTo>
                  <a:pt x="2407" y="1132"/>
                  <a:pt x="2415" y="1127"/>
                  <a:pt x="2410" y="1120"/>
                </a:cubicBezTo>
                <a:cubicBezTo>
                  <a:pt x="2416" y="1116"/>
                  <a:pt x="2408" y="1108"/>
                  <a:pt x="2416" y="1104"/>
                </a:cubicBezTo>
                <a:cubicBezTo>
                  <a:pt x="2410" y="1091"/>
                  <a:pt x="2419" y="1081"/>
                  <a:pt x="2416" y="1069"/>
                </a:cubicBezTo>
                <a:cubicBezTo>
                  <a:pt x="2424" y="1066"/>
                  <a:pt x="2417" y="1075"/>
                  <a:pt x="2421" y="1078"/>
                </a:cubicBezTo>
                <a:cubicBezTo>
                  <a:pt x="2418" y="1080"/>
                  <a:pt x="2424" y="1086"/>
                  <a:pt x="2422" y="1089"/>
                </a:cubicBezTo>
                <a:cubicBezTo>
                  <a:pt x="2425" y="1097"/>
                  <a:pt x="2421" y="1103"/>
                  <a:pt x="2425" y="1111"/>
                </a:cubicBezTo>
                <a:cubicBezTo>
                  <a:pt x="2419" y="1124"/>
                  <a:pt x="2425" y="1140"/>
                  <a:pt x="2423" y="1154"/>
                </a:cubicBezTo>
                <a:cubicBezTo>
                  <a:pt x="2419" y="1160"/>
                  <a:pt x="2423" y="1169"/>
                  <a:pt x="2420" y="1176"/>
                </a:cubicBezTo>
                <a:cubicBezTo>
                  <a:pt x="2419" y="1179"/>
                  <a:pt x="2424" y="1184"/>
                  <a:pt x="2417" y="1186"/>
                </a:cubicBezTo>
                <a:cubicBezTo>
                  <a:pt x="2419" y="1190"/>
                  <a:pt x="2419" y="1193"/>
                  <a:pt x="2416" y="1195"/>
                </a:cubicBezTo>
                <a:cubicBezTo>
                  <a:pt x="2419" y="1211"/>
                  <a:pt x="2411" y="1223"/>
                  <a:pt x="2414" y="1238"/>
                </a:cubicBezTo>
                <a:cubicBezTo>
                  <a:pt x="2408" y="1244"/>
                  <a:pt x="2414" y="1253"/>
                  <a:pt x="2408" y="1259"/>
                </a:cubicBezTo>
                <a:cubicBezTo>
                  <a:pt x="2413" y="1264"/>
                  <a:pt x="2406" y="1266"/>
                  <a:pt x="2408" y="1270"/>
                </a:cubicBezTo>
                <a:cubicBezTo>
                  <a:pt x="2412" y="1275"/>
                  <a:pt x="2406" y="1276"/>
                  <a:pt x="2407" y="1280"/>
                </a:cubicBezTo>
                <a:cubicBezTo>
                  <a:pt x="2410" y="1288"/>
                  <a:pt x="2405" y="1294"/>
                  <a:pt x="2405" y="1302"/>
                </a:cubicBezTo>
                <a:cubicBezTo>
                  <a:pt x="2400" y="1307"/>
                  <a:pt x="2405" y="1315"/>
                  <a:pt x="2401" y="1321"/>
                </a:cubicBezTo>
                <a:cubicBezTo>
                  <a:pt x="2402" y="1329"/>
                  <a:pt x="2401" y="1336"/>
                  <a:pt x="2399" y="1343"/>
                </a:cubicBezTo>
                <a:cubicBezTo>
                  <a:pt x="2396" y="1349"/>
                  <a:pt x="2402" y="1358"/>
                  <a:pt x="2395" y="1363"/>
                </a:cubicBezTo>
                <a:cubicBezTo>
                  <a:pt x="2401" y="1378"/>
                  <a:pt x="2393" y="1390"/>
                  <a:pt x="2401" y="1406"/>
                </a:cubicBezTo>
                <a:cubicBezTo>
                  <a:pt x="2394" y="1421"/>
                  <a:pt x="2402" y="1441"/>
                  <a:pt x="2397" y="1456"/>
                </a:cubicBezTo>
                <a:cubicBezTo>
                  <a:pt x="2400" y="1461"/>
                  <a:pt x="2401" y="1466"/>
                  <a:pt x="2398" y="1470"/>
                </a:cubicBezTo>
                <a:cubicBezTo>
                  <a:pt x="2401" y="1473"/>
                  <a:pt x="2398" y="1475"/>
                  <a:pt x="2400" y="1478"/>
                </a:cubicBezTo>
                <a:cubicBezTo>
                  <a:pt x="2403" y="1477"/>
                  <a:pt x="2402" y="1479"/>
                  <a:pt x="2401" y="1480"/>
                </a:cubicBezTo>
                <a:cubicBezTo>
                  <a:pt x="2403" y="1489"/>
                  <a:pt x="2406" y="1498"/>
                  <a:pt x="2403" y="1505"/>
                </a:cubicBezTo>
                <a:cubicBezTo>
                  <a:pt x="2413" y="1511"/>
                  <a:pt x="2414" y="1529"/>
                  <a:pt x="2413" y="1538"/>
                </a:cubicBezTo>
                <a:cubicBezTo>
                  <a:pt x="2414" y="1540"/>
                  <a:pt x="2416" y="1539"/>
                  <a:pt x="2418" y="1541"/>
                </a:cubicBezTo>
                <a:cubicBezTo>
                  <a:pt x="2419" y="1544"/>
                  <a:pt x="2416" y="1544"/>
                  <a:pt x="2415" y="1543"/>
                </a:cubicBezTo>
                <a:close/>
                <a:moveTo>
                  <a:pt x="2425" y="1528"/>
                </a:moveTo>
                <a:cubicBezTo>
                  <a:pt x="2428" y="1526"/>
                  <a:pt x="2421" y="1525"/>
                  <a:pt x="2425" y="1523"/>
                </a:cubicBezTo>
                <a:cubicBezTo>
                  <a:pt x="2420" y="1515"/>
                  <a:pt x="2417" y="1508"/>
                  <a:pt x="2419" y="1502"/>
                </a:cubicBezTo>
                <a:cubicBezTo>
                  <a:pt x="2416" y="1495"/>
                  <a:pt x="2415" y="1488"/>
                  <a:pt x="2414" y="1482"/>
                </a:cubicBezTo>
                <a:cubicBezTo>
                  <a:pt x="2417" y="1479"/>
                  <a:pt x="2413" y="1475"/>
                  <a:pt x="2411" y="1471"/>
                </a:cubicBezTo>
                <a:cubicBezTo>
                  <a:pt x="2411" y="1468"/>
                  <a:pt x="2415" y="1466"/>
                  <a:pt x="2412" y="1462"/>
                </a:cubicBezTo>
                <a:cubicBezTo>
                  <a:pt x="2410" y="1455"/>
                  <a:pt x="2408" y="1447"/>
                  <a:pt x="2412" y="1442"/>
                </a:cubicBezTo>
                <a:cubicBezTo>
                  <a:pt x="2408" y="1434"/>
                  <a:pt x="2409" y="1428"/>
                  <a:pt x="2410" y="1422"/>
                </a:cubicBezTo>
                <a:cubicBezTo>
                  <a:pt x="2409" y="1409"/>
                  <a:pt x="2407" y="1396"/>
                  <a:pt x="2410" y="1384"/>
                </a:cubicBezTo>
                <a:cubicBezTo>
                  <a:pt x="2404" y="1376"/>
                  <a:pt x="2413" y="1371"/>
                  <a:pt x="2406" y="1362"/>
                </a:cubicBezTo>
                <a:cubicBezTo>
                  <a:pt x="2410" y="1357"/>
                  <a:pt x="2411" y="1351"/>
                  <a:pt x="2408" y="1344"/>
                </a:cubicBezTo>
                <a:cubicBezTo>
                  <a:pt x="2412" y="1333"/>
                  <a:pt x="2411" y="1320"/>
                  <a:pt x="2414" y="1308"/>
                </a:cubicBezTo>
                <a:cubicBezTo>
                  <a:pt x="2414" y="1302"/>
                  <a:pt x="2416" y="1296"/>
                  <a:pt x="2416" y="1290"/>
                </a:cubicBezTo>
                <a:cubicBezTo>
                  <a:pt x="2417" y="1287"/>
                  <a:pt x="2417" y="1284"/>
                  <a:pt x="2417" y="1280"/>
                </a:cubicBezTo>
                <a:cubicBezTo>
                  <a:pt x="2417" y="1277"/>
                  <a:pt x="2420" y="1275"/>
                  <a:pt x="2417" y="1271"/>
                </a:cubicBezTo>
                <a:cubicBezTo>
                  <a:pt x="2424" y="1260"/>
                  <a:pt x="2419" y="1246"/>
                  <a:pt x="2424" y="1235"/>
                </a:cubicBezTo>
                <a:cubicBezTo>
                  <a:pt x="2426" y="1222"/>
                  <a:pt x="2428" y="1210"/>
                  <a:pt x="2429" y="1197"/>
                </a:cubicBezTo>
                <a:cubicBezTo>
                  <a:pt x="2428" y="1194"/>
                  <a:pt x="2431" y="1191"/>
                  <a:pt x="2430" y="1188"/>
                </a:cubicBezTo>
                <a:cubicBezTo>
                  <a:pt x="2433" y="1185"/>
                  <a:pt x="2427" y="1181"/>
                  <a:pt x="2430" y="1179"/>
                </a:cubicBezTo>
                <a:cubicBezTo>
                  <a:pt x="2430" y="1175"/>
                  <a:pt x="2432" y="1173"/>
                  <a:pt x="2431" y="1169"/>
                </a:cubicBezTo>
                <a:cubicBezTo>
                  <a:pt x="2434" y="1167"/>
                  <a:pt x="2428" y="1162"/>
                  <a:pt x="2432" y="1160"/>
                </a:cubicBezTo>
                <a:cubicBezTo>
                  <a:pt x="2431" y="1153"/>
                  <a:pt x="2433" y="1148"/>
                  <a:pt x="2430" y="1141"/>
                </a:cubicBezTo>
                <a:cubicBezTo>
                  <a:pt x="2433" y="1135"/>
                  <a:pt x="2430" y="1128"/>
                  <a:pt x="2431" y="1122"/>
                </a:cubicBezTo>
                <a:cubicBezTo>
                  <a:pt x="2425" y="1114"/>
                  <a:pt x="2436" y="1111"/>
                  <a:pt x="2429" y="1103"/>
                </a:cubicBezTo>
                <a:cubicBezTo>
                  <a:pt x="2432" y="1097"/>
                  <a:pt x="2429" y="1090"/>
                  <a:pt x="2427" y="1083"/>
                </a:cubicBezTo>
                <a:cubicBezTo>
                  <a:pt x="2429" y="1077"/>
                  <a:pt x="2426" y="1069"/>
                  <a:pt x="2424" y="1061"/>
                </a:cubicBezTo>
                <a:cubicBezTo>
                  <a:pt x="2429" y="1057"/>
                  <a:pt x="2421" y="1048"/>
                  <a:pt x="2422" y="1042"/>
                </a:cubicBezTo>
                <a:cubicBezTo>
                  <a:pt x="2421" y="1029"/>
                  <a:pt x="2417" y="1015"/>
                  <a:pt x="2418" y="1003"/>
                </a:cubicBezTo>
                <a:cubicBezTo>
                  <a:pt x="2415" y="977"/>
                  <a:pt x="2410" y="950"/>
                  <a:pt x="2400" y="922"/>
                </a:cubicBezTo>
                <a:cubicBezTo>
                  <a:pt x="2407" y="922"/>
                  <a:pt x="2406" y="934"/>
                  <a:pt x="2408" y="938"/>
                </a:cubicBezTo>
                <a:cubicBezTo>
                  <a:pt x="2413" y="945"/>
                  <a:pt x="2410" y="950"/>
                  <a:pt x="2416" y="957"/>
                </a:cubicBezTo>
                <a:cubicBezTo>
                  <a:pt x="2412" y="962"/>
                  <a:pt x="2421" y="970"/>
                  <a:pt x="2417" y="974"/>
                </a:cubicBezTo>
                <a:cubicBezTo>
                  <a:pt x="2423" y="982"/>
                  <a:pt x="2420" y="987"/>
                  <a:pt x="2421" y="993"/>
                </a:cubicBezTo>
                <a:cubicBezTo>
                  <a:pt x="2429" y="1006"/>
                  <a:pt x="2424" y="1016"/>
                  <a:pt x="2430" y="1029"/>
                </a:cubicBezTo>
                <a:cubicBezTo>
                  <a:pt x="2428" y="1034"/>
                  <a:pt x="2433" y="1041"/>
                  <a:pt x="2430" y="1046"/>
                </a:cubicBezTo>
                <a:cubicBezTo>
                  <a:pt x="2438" y="1054"/>
                  <a:pt x="2431" y="1058"/>
                  <a:pt x="2435" y="1064"/>
                </a:cubicBezTo>
                <a:cubicBezTo>
                  <a:pt x="2436" y="1076"/>
                  <a:pt x="2439" y="1089"/>
                  <a:pt x="2440" y="1100"/>
                </a:cubicBezTo>
                <a:cubicBezTo>
                  <a:pt x="2445" y="1113"/>
                  <a:pt x="2443" y="1123"/>
                  <a:pt x="2445" y="1135"/>
                </a:cubicBezTo>
                <a:cubicBezTo>
                  <a:pt x="2448" y="1147"/>
                  <a:pt x="2443" y="1157"/>
                  <a:pt x="2446" y="1170"/>
                </a:cubicBezTo>
                <a:cubicBezTo>
                  <a:pt x="2444" y="1180"/>
                  <a:pt x="2443" y="1191"/>
                  <a:pt x="2448" y="1204"/>
                </a:cubicBezTo>
                <a:cubicBezTo>
                  <a:pt x="2445" y="1210"/>
                  <a:pt x="2447" y="1217"/>
                  <a:pt x="2443" y="1222"/>
                </a:cubicBezTo>
                <a:cubicBezTo>
                  <a:pt x="2445" y="1226"/>
                  <a:pt x="2443" y="1228"/>
                  <a:pt x="2445" y="1232"/>
                </a:cubicBezTo>
                <a:cubicBezTo>
                  <a:pt x="2445" y="1235"/>
                  <a:pt x="2442" y="1237"/>
                  <a:pt x="2445" y="1241"/>
                </a:cubicBezTo>
                <a:cubicBezTo>
                  <a:pt x="2443" y="1247"/>
                  <a:pt x="2445" y="1254"/>
                  <a:pt x="2443" y="1260"/>
                </a:cubicBezTo>
                <a:cubicBezTo>
                  <a:pt x="2439" y="1264"/>
                  <a:pt x="2440" y="1270"/>
                  <a:pt x="2441" y="1276"/>
                </a:cubicBezTo>
                <a:cubicBezTo>
                  <a:pt x="2439" y="1279"/>
                  <a:pt x="2441" y="1282"/>
                  <a:pt x="2436" y="1284"/>
                </a:cubicBezTo>
                <a:cubicBezTo>
                  <a:pt x="2436" y="1287"/>
                  <a:pt x="2437" y="1290"/>
                  <a:pt x="2439" y="1294"/>
                </a:cubicBezTo>
                <a:cubicBezTo>
                  <a:pt x="2432" y="1298"/>
                  <a:pt x="2438" y="1305"/>
                  <a:pt x="2436" y="1311"/>
                </a:cubicBezTo>
                <a:cubicBezTo>
                  <a:pt x="2435" y="1313"/>
                  <a:pt x="2435" y="1317"/>
                  <a:pt x="2436" y="1320"/>
                </a:cubicBezTo>
                <a:cubicBezTo>
                  <a:pt x="2433" y="1322"/>
                  <a:pt x="2433" y="1325"/>
                  <a:pt x="2435" y="1329"/>
                </a:cubicBezTo>
                <a:cubicBezTo>
                  <a:pt x="2433" y="1334"/>
                  <a:pt x="2429" y="1339"/>
                  <a:pt x="2432" y="1345"/>
                </a:cubicBezTo>
                <a:cubicBezTo>
                  <a:pt x="2426" y="1356"/>
                  <a:pt x="2428" y="1368"/>
                  <a:pt x="2424" y="1379"/>
                </a:cubicBezTo>
                <a:cubicBezTo>
                  <a:pt x="2427" y="1392"/>
                  <a:pt x="2423" y="1402"/>
                  <a:pt x="2424" y="1415"/>
                </a:cubicBezTo>
                <a:cubicBezTo>
                  <a:pt x="2419" y="1425"/>
                  <a:pt x="2429" y="1440"/>
                  <a:pt x="2423" y="1450"/>
                </a:cubicBezTo>
                <a:cubicBezTo>
                  <a:pt x="2427" y="1458"/>
                  <a:pt x="2420" y="1462"/>
                  <a:pt x="2425" y="1470"/>
                </a:cubicBezTo>
                <a:cubicBezTo>
                  <a:pt x="2421" y="1474"/>
                  <a:pt x="2428" y="1482"/>
                  <a:pt x="2422" y="1486"/>
                </a:cubicBezTo>
                <a:cubicBezTo>
                  <a:pt x="2428" y="1496"/>
                  <a:pt x="2429" y="1506"/>
                  <a:pt x="2429" y="1514"/>
                </a:cubicBezTo>
                <a:cubicBezTo>
                  <a:pt x="2433" y="1520"/>
                  <a:pt x="2429" y="1523"/>
                  <a:pt x="2431" y="1528"/>
                </a:cubicBezTo>
                <a:cubicBezTo>
                  <a:pt x="2428" y="1532"/>
                  <a:pt x="2437" y="1539"/>
                  <a:pt x="2429" y="1541"/>
                </a:cubicBezTo>
                <a:cubicBezTo>
                  <a:pt x="2429" y="1537"/>
                  <a:pt x="2420" y="1531"/>
                  <a:pt x="2425" y="1528"/>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43" y="1523"/>
                  <a:pt x="2440" y="1518"/>
                  <a:pt x="2437" y="1513"/>
                </a:cubicBezTo>
                <a:cubicBezTo>
                  <a:pt x="2443" y="1506"/>
                  <a:pt x="2433" y="1494"/>
                  <a:pt x="2437" y="1486"/>
                </a:cubicBezTo>
                <a:cubicBezTo>
                  <a:pt x="2434" y="1477"/>
                  <a:pt x="2436" y="1470"/>
                  <a:pt x="2435" y="1461"/>
                </a:cubicBezTo>
                <a:cubicBezTo>
                  <a:pt x="2435" y="1445"/>
                  <a:pt x="2434" y="1428"/>
                  <a:pt x="2434" y="1412"/>
                </a:cubicBezTo>
                <a:cubicBezTo>
                  <a:pt x="2436" y="1404"/>
                  <a:pt x="2433" y="1395"/>
                  <a:pt x="2439" y="1389"/>
                </a:cubicBezTo>
                <a:cubicBezTo>
                  <a:pt x="2431" y="1382"/>
                  <a:pt x="2442" y="1381"/>
                  <a:pt x="2437" y="1375"/>
                </a:cubicBezTo>
                <a:cubicBezTo>
                  <a:pt x="2442" y="1373"/>
                  <a:pt x="2436" y="1367"/>
                  <a:pt x="2440" y="1364"/>
                </a:cubicBezTo>
                <a:cubicBezTo>
                  <a:pt x="2439" y="1356"/>
                  <a:pt x="2444" y="1349"/>
                  <a:pt x="2441" y="1340"/>
                </a:cubicBezTo>
                <a:cubicBezTo>
                  <a:pt x="2442" y="1336"/>
                  <a:pt x="2445" y="1332"/>
                  <a:pt x="2443" y="1327"/>
                </a:cubicBezTo>
                <a:cubicBezTo>
                  <a:pt x="2447" y="1325"/>
                  <a:pt x="2440" y="1319"/>
                  <a:pt x="2446" y="1317"/>
                </a:cubicBezTo>
                <a:cubicBezTo>
                  <a:pt x="2445" y="1309"/>
                  <a:pt x="2447" y="1301"/>
                  <a:pt x="2447" y="1293"/>
                </a:cubicBezTo>
                <a:cubicBezTo>
                  <a:pt x="2449" y="1291"/>
                  <a:pt x="2446" y="1287"/>
                  <a:pt x="2449" y="1286"/>
                </a:cubicBezTo>
                <a:cubicBezTo>
                  <a:pt x="2451" y="1285"/>
                  <a:pt x="2449" y="1282"/>
                  <a:pt x="2449" y="1280"/>
                </a:cubicBezTo>
                <a:cubicBezTo>
                  <a:pt x="2455" y="1278"/>
                  <a:pt x="2442" y="1271"/>
                  <a:pt x="2452" y="1270"/>
                </a:cubicBezTo>
                <a:cubicBezTo>
                  <a:pt x="2452" y="1261"/>
                  <a:pt x="2454" y="1254"/>
                  <a:pt x="2453" y="1245"/>
                </a:cubicBezTo>
                <a:cubicBezTo>
                  <a:pt x="2460" y="1243"/>
                  <a:pt x="2450" y="1236"/>
                  <a:pt x="2455" y="1233"/>
                </a:cubicBezTo>
                <a:cubicBezTo>
                  <a:pt x="2452" y="1228"/>
                  <a:pt x="2459" y="1226"/>
                  <a:pt x="2454" y="1221"/>
                </a:cubicBezTo>
                <a:cubicBezTo>
                  <a:pt x="2459" y="1214"/>
                  <a:pt x="2452" y="1204"/>
                  <a:pt x="2455" y="1197"/>
                </a:cubicBezTo>
                <a:cubicBezTo>
                  <a:pt x="2457" y="1189"/>
                  <a:pt x="2456" y="1181"/>
                  <a:pt x="2457" y="1173"/>
                </a:cubicBezTo>
                <a:cubicBezTo>
                  <a:pt x="2454" y="1164"/>
                  <a:pt x="2455" y="1156"/>
                  <a:pt x="2458" y="1149"/>
                </a:cubicBezTo>
                <a:cubicBezTo>
                  <a:pt x="2453" y="1139"/>
                  <a:pt x="2455" y="1131"/>
                  <a:pt x="2456" y="1123"/>
                </a:cubicBezTo>
                <a:cubicBezTo>
                  <a:pt x="2447" y="1101"/>
                  <a:pt x="2446" y="1080"/>
                  <a:pt x="2440" y="1058"/>
                </a:cubicBezTo>
                <a:cubicBezTo>
                  <a:pt x="2442" y="1054"/>
                  <a:pt x="2440" y="1048"/>
                  <a:pt x="2437" y="1043"/>
                </a:cubicBezTo>
                <a:cubicBezTo>
                  <a:pt x="2439" y="1038"/>
                  <a:pt x="2437" y="1032"/>
                  <a:pt x="2434" y="1027"/>
                </a:cubicBezTo>
                <a:cubicBezTo>
                  <a:pt x="2438" y="1023"/>
                  <a:pt x="2430" y="1015"/>
                  <a:pt x="2435" y="1012"/>
                </a:cubicBezTo>
                <a:cubicBezTo>
                  <a:pt x="2429" y="1006"/>
                  <a:pt x="2435" y="1003"/>
                  <a:pt x="2429" y="997"/>
                </a:cubicBezTo>
                <a:cubicBezTo>
                  <a:pt x="2439" y="997"/>
                  <a:pt x="2433" y="1009"/>
                  <a:pt x="2439" y="1015"/>
                </a:cubicBezTo>
                <a:cubicBezTo>
                  <a:pt x="2446" y="1022"/>
                  <a:pt x="2443" y="1027"/>
                  <a:pt x="2447" y="1034"/>
                </a:cubicBezTo>
                <a:cubicBezTo>
                  <a:pt x="2451" y="1047"/>
                  <a:pt x="2453" y="1060"/>
                  <a:pt x="2457" y="1073"/>
                </a:cubicBezTo>
                <a:cubicBezTo>
                  <a:pt x="2455" y="1079"/>
                  <a:pt x="2455" y="1085"/>
                  <a:pt x="2459" y="1092"/>
                </a:cubicBezTo>
                <a:cubicBezTo>
                  <a:pt x="2460" y="1098"/>
                  <a:pt x="2456" y="1103"/>
                  <a:pt x="2460" y="1109"/>
                </a:cubicBezTo>
                <a:cubicBezTo>
                  <a:pt x="2461" y="1121"/>
                  <a:pt x="2461" y="1133"/>
                  <a:pt x="2465" y="1145"/>
                </a:cubicBezTo>
                <a:cubicBezTo>
                  <a:pt x="2464" y="1151"/>
                  <a:pt x="2466" y="1158"/>
                  <a:pt x="2467" y="1164"/>
                </a:cubicBezTo>
                <a:cubicBezTo>
                  <a:pt x="2466" y="1170"/>
                  <a:pt x="2462" y="1174"/>
                  <a:pt x="2467" y="1181"/>
                </a:cubicBezTo>
                <a:cubicBezTo>
                  <a:pt x="2463" y="1192"/>
                  <a:pt x="2468" y="1205"/>
                  <a:pt x="2467" y="1217"/>
                </a:cubicBezTo>
                <a:cubicBezTo>
                  <a:pt x="2464" y="1223"/>
                  <a:pt x="2467" y="1230"/>
                  <a:pt x="2465" y="1236"/>
                </a:cubicBezTo>
                <a:cubicBezTo>
                  <a:pt x="2471" y="1243"/>
                  <a:pt x="2460" y="1246"/>
                  <a:pt x="2466" y="1253"/>
                </a:cubicBezTo>
                <a:cubicBezTo>
                  <a:pt x="2462" y="1263"/>
                  <a:pt x="2462" y="1274"/>
                  <a:pt x="2464" y="1286"/>
                </a:cubicBezTo>
                <a:cubicBezTo>
                  <a:pt x="2459" y="1291"/>
                  <a:pt x="2461" y="1298"/>
                  <a:pt x="2459" y="1304"/>
                </a:cubicBezTo>
                <a:cubicBezTo>
                  <a:pt x="2459" y="1310"/>
                  <a:pt x="2462" y="1316"/>
                  <a:pt x="2456" y="1320"/>
                </a:cubicBezTo>
                <a:cubicBezTo>
                  <a:pt x="2460" y="1324"/>
                  <a:pt x="2454" y="1326"/>
                  <a:pt x="2456" y="1329"/>
                </a:cubicBezTo>
                <a:cubicBezTo>
                  <a:pt x="2458" y="1333"/>
                  <a:pt x="2457" y="1336"/>
                  <a:pt x="2455" y="1338"/>
                </a:cubicBezTo>
                <a:cubicBezTo>
                  <a:pt x="2460" y="1346"/>
                  <a:pt x="2450" y="1348"/>
                  <a:pt x="2455" y="1356"/>
                </a:cubicBezTo>
                <a:cubicBezTo>
                  <a:pt x="2453" y="1361"/>
                  <a:pt x="2455" y="1368"/>
                  <a:pt x="2451" y="1373"/>
                </a:cubicBezTo>
                <a:cubicBezTo>
                  <a:pt x="2451" y="1379"/>
                  <a:pt x="2453" y="1385"/>
                  <a:pt x="2451" y="1390"/>
                </a:cubicBezTo>
                <a:cubicBezTo>
                  <a:pt x="2445" y="1400"/>
                  <a:pt x="2450" y="1413"/>
                  <a:pt x="2446" y="1423"/>
                </a:cubicBezTo>
                <a:cubicBezTo>
                  <a:pt x="2452" y="1437"/>
                  <a:pt x="2441" y="1445"/>
                  <a:pt x="2449" y="1459"/>
                </a:cubicBezTo>
                <a:cubicBezTo>
                  <a:pt x="2444" y="1465"/>
                  <a:pt x="2448" y="1472"/>
                  <a:pt x="2451" y="1479"/>
                </a:cubicBezTo>
                <a:cubicBezTo>
                  <a:pt x="2444" y="1483"/>
                  <a:pt x="2454" y="1491"/>
                  <a:pt x="2451" y="1496"/>
                </a:cubicBezTo>
                <a:cubicBezTo>
                  <a:pt x="2447" y="1501"/>
                  <a:pt x="2455" y="1510"/>
                  <a:pt x="2453" y="1516"/>
                </a:cubicBezTo>
                <a:cubicBezTo>
                  <a:pt x="2454" y="1522"/>
                  <a:pt x="2452" y="1527"/>
                  <a:pt x="2458" y="1534"/>
                </a:cubicBezTo>
                <a:cubicBezTo>
                  <a:pt x="2454" y="1539"/>
                  <a:pt x="2464" y="1547"/>
                  <a:pt x="2458" y="1551"/>
                </a:cubicBezTo>
                <a:cubicBezTo>
                  <a:pt x="2463" y="1558"/>
                  <a:pt x="2460" y="1563"/>
                  <a:pt x="2466" y="1570"/>
                </a:cubicBezTo>
                <a:cubicBezTo>
                  <a:pt x="2453" y="1572"/>
                  <a:pt x="2452" y="1555"/>
                  <a:pt x="2445" y="1544"/>
                </a:cubicBezTo>
                <a:close/>
                <a:moveTo>
                  <a:pt x="805" y="966"/>
                </a:moveTo>
                <a:cubicBezTo>
                  <a:pt x="811" y="972"/>
                  <a:pt x="817" y="979"/>
                  <a:pt x="829" y="983"/>
                </a:cubicBezTo>
                <a:cubicBezTo>
                  <a:pt x="830" y="991"/>
                  <a:pt x="841" y="996"/>
                  <a:pt x="849" y="1002"/>
                </a:cubicBezTo>
                <a:cubicBezTo>
                  <a:pt x="853" y="1009"/>
                  <a:pt x="867" y="1013"/>
                  <a:pt x="861" y="1024"/>
                </a:cubicBezTo>
                <a:cubicBezTo>
                  <a:pt x="856" y="1017"/>
                  <a:pt x="846" y="1012"/>
                  <a:pt x="841" y="1005"/>
                </a:cubicBezTo>
                <a:cubicBezTo>
                  <a:pt x="828" y="1003"/>
                  <a:pt x="830" y="988"/>
                  <a:pt x="819" y="991"/>
                </a:cubicBezTo>
                <a:cubicBezTo>
                  <a:pt x="809" y="1002"/>
                  <a:pt x="825" y="1004"/>
                  <a:pt x="826" y="1011"/>
                </a:cubicBezTo>
                <a:cubicBezTo>
                  <a:pt x="838" y="1014"/>
                  <a:pt x="839" y="1022"/>
                  <a:pt x="851" y="1025"/>
                </a:cubicBezTo>
                <a:cubicBezTo>
                  <a:pt x="850" y="1033"/>
                  <a:pt x="858" y="1037"/>
                  <a:pt x="866" y="1042"/>
                </a:cubicBezTo>
                <a:cubicBezTo>
                  <a:pt x="864" y="1051"/>
                  <a:pt x="870" y="1058"/>
                  <a:pt x="878" y="1063"/>
                </a:cubicBezTo>
                <a:cubicBezTo>
                  <a:pt x="876" y="1071"/>
                  <a:pt x="879" y="1077"/>
                  <a:pt x="878" y="1085"/>
                </a:cubicBezTo>
                <a:cubicBezTo>
                  <a:pt x="882" y="1091"/>
                  <a:pt x="891" y="1095"/>
                  <a:pt x="889" y="1103"/>
                </a:cubicBezTo>
                <a:cubicBezTo>
                  <a:pt x="887" y="1109"/>
                  <a:pt x="894" y="1111"/>
                  <a:pt x="888" y="1119"/>
                </a:cubicBezTo>
                <a:cubicBezTo>
                  <a:pt x="898" y="1121"/>
                  <a:pt x="888" y="1131"/>
                  <a:pt x="894" y="1134"/>
                </a:cubicBezTo>
                <a:cubicBezTo>
                  <a:pt x="892" y="1146"/>
                  <a:pt x="898" y="1154"/>
                  <a:pt x="895" y="1167"/>
                </a:cubicBezTo>
                <a:cubicBezTo>
                  <a:pt x="904" y="1167"/>
                  <a:pt x="899" y="1174"/>
                  <a:pt x="903" y="1177"/>
                </a:cubicBezTo>
                <a:cubicBezTo>
                  <a:pt x="910" y="1179"/>
                  <a:pt x="896" y="1188"/>
                  <a:pt x="907" y="1188"/>
                </a:cubicBezTo>
                <a:cubicBezTo>
                  <a:pt x="916" y="1185"/>
                  <a:pt x="913" y="1175"/>
                  <a:pt x="913" y="1169"/>
                </a:cubicBezTo>
                <a:cubicBezTo>
                  <a:pt x="916" y="1164"/>
                  <a:pt x="912" y="1162"/>
                  <a:pt x="911" y="1158"/>
                </a:cubicBezTo>
                <a:cubicBezTo>
                  <a:pt x="911" y="1155"/>
                  <a:pt x="911" y="1151"/>
                  <a:pt x="910" y="1148"/>
                </a:cubicBezTo>
                <a:cubicBezTo>
                  <a:pt x="911" y="1132"/>
                  <a:pt x="910" y="1117"/>
                  <a:pt x="912" y="1101"/>
                </a:cubicBezTo>
                <a:cubicBezTo>
                  <a:pt x="915" y="1102"/>
                  <a:pt x="915" y="1099"/>
                  <a:pt x="914" y="1096"/>
                </a:cubicBezTo>
                <a:cubicBezTo>
                  <a:pt x="917" y="1093"/>
                  <a:pt x="920" y="1093"/>
                  <a:pt x="922" y="1087"/>
                </a:cubicBezTo>
                <a:cubicBezTo>
                  <a:pt x="923" y="1078"/>
                  <a:pt x="921" y="1071"/>
                  <a:pt x="924" y="1062"/>
                </a:cubicBezTo>
                <a:cubicBezTo>
                  <a:pt x="930" y="1063"/>
                  <a:pt x="932" y="1049"/>
                  <a:pt x="931" y="1046"/>
                </a:cubicBezTo>
                <a:cubicBezTo>
                  <a:pt x="933" y="1041"/>
                  <a:pt x="940" y="1046"/>
                  <a:pt x="941" y="1038"/>
                </a:cubicBezTo>
                <a:cubicBezTo>
                  <a:pt x="946" y="1038"/>
                  <a:pt x="946" y="1025"/>
                  <a:pt x="952" y="1027"/>
                </a:cubicBezTo>
                <a:cubicBezTo>
                  <a:pt x="958" y="1016"/>
                  <a:pt x="967" y="1013"/>
                  <a:pt x="973" y="1002"/>
                </a:cubicBezTo>
                <a:cubicBezTo>
                  <a:pt x="985" y="998"/>
                  <a:pt x="994" y="988"/>
                  <a:pt x="1007" y="985"/>
                </a:cubicBezTo>
                <a:cubicBezTo>
                  <a:pt x="1018" y="977"/>
                  <a:pt x="1031" y="976"/>
                  <a:pt x="1044" y="973"/>
                </a:cubicBezTo>
                <a:cubicBezTo>
                  <a:pt x="1049" y="976"/>
                  <a:pt x="1050" y="968"/>
                  <a:pt x="1057" y="973"/>
                </a:cubicBezTo>
                <a:cubicBezTo>
                  <a:pt x="1059" y="966"/>
                  <a:pt x="1070" y="982"/>
                  <a:pt x="1071" y="970"/>
                </a:cubicBezTo>
                <a:cubicBezTo>
                  <a:pt x="1066" y="961"/>
                  <a:pt x="1051" y="968"/>
                  <a:pt x="1039" y="962"/>
                </a:cubicBezTo>
                <a:cubicBezTo>
                  <a:pt x="1033" y="969"/>
                  <a:pt x="1023" y="965"/>
                  <a:pt x="1016" y="970"/>
                </a:cubicBezTo>
                <a:cubicBezTo>
                  <a:pt x="1012" y="970"/>
                  <a:pt x="1008" y="971"/>
                  <a:pt x="1003" y="971"/>
                </a:cubicBezTo>
                <a:cubicBezTo>
                  <a:pt x="1002" y="973"/>
                  <a:pt x="991" y="979"/>
                  <a:pt x="993" y="972"/>
                </a:cubicBezTo>
                <a:cubicBezTo>
                  <a:pt x="997" y="974"/>
                  <a:pt x="998" y="966"/>
                  <a:pt x="1002" y="967"/>
                </a:cubicBezTo>
                <a:cubicBezTo>
                  <a:pt x="1007" y="965"/>
                  <a:pt x="1008" y="962"/>
                  <a:pt x="1007" y="956"/>
                </a:cubicBezTo>
                <a:cubicBezTo>
                  <a:pt x="1022" y="949"/>
                  <a:pt x="1035" y="937"/>
                  <a:pt x="1049" y="928"/>
                </a:cubicBezTo>
                <a:cubicBezTo>
                  <a:pt x="1063" y="918"/>
                  <a:pt x="1076" y="907"/>
                  <a:pt x="1089" y="895"/>
                </a:cubicBezTo>
                <a:cubicBezTo>
                  <a:pt x="1102" y="882"/>
                  <a:pt x="1115" y="872"/>
                  <a:pt x="1128" y="859"/>
                </a:cubicBezTo>
                <a:cubicBezTo>
                  <a:pt x="1136" y="857"/>
                  <a:pt x="1140" y="843"/>
                  <a:pt x="1148" y="843"/>
                </a:cubicBezTo>
                <a:cubicBezTo>
                  <a:pt x="1149" y="834"/>
                  <a:pt x="1155" y="838"/>
                  <a:pt x="1157" y="831"/>
                </a:cubicBezTo>
                <a:cubicBezTo>
                  <a:pt x="1161" y="831"/>
                  <a:pt x="1162" y="821"/>
                  <a:pt x="1167" y="823"/>
                </a:cubicBezTo>
                <a:cubicBezTo>
                  <a:pt x="1177" y="804"/>
                  <a:pt x="1189" y="791"/>
                  <a:pt x="1199" y="773"/>
                </a:cubicBezTo>
                <a:cubicBezTo>
                  <a:pt x="1203" y="766"/>
                  <a:pt x="1206" y="758"/>
                  <a:pt x="1210" y="750"/>
                </a:cubicBezTo>
                <a:cubicBezTo>
                  <a:pt x="1212" y="742"/>
                  <a:pt x="1213" y="732"/>
                  <a:pt x="1218" y="718"/>
                </a:cubicBezTo>
                <a:cubicBezTo>
                  <a:pt x="1225" y="707"/>
                  <a:pt x="1232" y="698"/>
                  <a:pt x="1237" y="683"/>
                </a:cubicBezTo>
                <a:cubicBezTo>
                  <a:pt x="1242" y="684"/>
                  <a:pt x="1243" y="674"/>
                  <a:pt x="1248" y="674"/>
                </a:cubicBezTo>
                <a:cubicBezTo>
                  <a:pt x="1250" y="668"/>
                  <a:pt x="1255" y="668"/>
                  <a:pt x="1259" y="664"/>
                </a:cubicBezTo>
                <a:cubicBezTo>
                  <a:pt x="1266" y="656"/>
                  <a:pt x="1273" y="647"/>
                  <a:pt x="1281" y="642"/>
                </a:cubicBezTo>
                <a:cubicBezTo>
                  <a:pt x="1287" y="630"/>
                  <a:pt x="1297" y="630"/>
                  <a:pt x="1303" y="617"/>
                </a:cubicBezTo>
                <a:cubicBezTo>
                  <a:pt x="1308" y="616"/>
                  <a:pt x="1311" y="613"/>
                  <a:pt x="1314" y="606"/>
                </a:cubicBezTo>
                <a:cubicBezTo>
                  <a:pt x="1318" y="609"/>
                  <a:pt x="1325" y="594"/>
                  <a:pt x="1320" y="593"/>
                </a:cubicBezTo>
                <a:cubicBezTo>
                  <a:pt x="1311" y="609"/>
                  <a:pt x="1298" y="611"/>
                  <a:pt x="1289" y="626"/>
                </a:cubicBezTo>
                <a:cubicBezTo>
                  <a:pt x="1275" y="632"/>
                  <a:pt x="1267" y="650"/>
                  <a:pt x="1253" y="655"/>
                </a:cubicBezTo>
                <a:cubicBezTo>
                  <a:pt x="1257" y="648"/>
                  <a:pt x="1260" y="642"/>
                  <a:pt x="1258" y="638"/>
                </a:cubicBezTo>
                <a:cubicBezTo>
                  <a:pt x="1261" y="639"/>
                  <a:pt x="1263" y="635"/>
                  <a:pt x="1264" y="631"/>
                </a:cubicBezTo>
                <a:cubicBezTo>
                  <a:pt x="1261" y="629"/>
                  <a:pt x="1258" y="633"/>
                  <a:pt x="1259" y="629"/>
                </a:cubicBezTo>
                <a:cubicBezTo>
                  <a:pt x="1268" y="627"/>
                  <a:pt x="1274" y="613"/>
                  <a:pt x="1284" y="615"/>
                </a:cubicBezTo>
                <a:cubicBezTo>
                  <a:pt x="1286" y="605"/>
                  <a:pt x="1292" y="609"/>
                  <a:pt x="1296" y="604"/>
                </a:cubicBezTo>
                <a:cubicBezTo>
                  <a:pt x="1298" y="597"/>
                  <a:pt x="1304" y="598"/>
                  <a:pt x="1308" y="597"/>
                </a:cubicBezTo>
                <a:cubicBezTo>
                  <a:pt x="1315" y="588"/>
                  <a:pt x="1324" y="583"/>
                  <a:pt x="1332" y="579"/>
                </a:cubicBezTo>
                <a:cubicBezTo>
                  <a:pt x="1339" y="570"/>
                  <a:pt x="1348" y="566"/>
                  <a:pt x="1357" y="562"/>
                </a:cubicBezTo>
                <a:cubicBezTo>
                  <a:pt x="1370" y="544"/>
                  <a:pt x="1387" y="533"/>
                  <a:pt x="1402" y="519"/>
                </a:cubicBezTo>
                <a:cubicBezTo>
                  <a:pt x="1408" y="508"/>
                  <a:pt x="1416" y="501"/>
                  <a:pt x="1423" y="493"/>
                </a:cubicBezTo>
                <a:cubicBezTo>
                  <a:pt x="1425" y="484"/>
                  <a:pt x="1430" y="485"/>
                  <a:pt x="1433" y="479"/>
                </a:cubicBezTo>
                <a:cubicBezTo>
                  <a:pt x="1432" y="471"/>
                  <a:pt x="1446" y="471"/>
                  <a:pt x="1439" y="466"/>
                </a:cubicBezTo>
                <a:cubicBezTo>
                  <a:pt x="1428" y="477"/>
                  <a:pt x="1418" y="488"/>
                  <a:pt x="1408" y="499"/>
                </a:cubicBezTo>
                <a:cubicBezTo>
                  <a:pt x="1402" y="504"/>
                  <a:pt x="1396" y="508"/>
                  <a:pt x="1393" y="518"/>
                </a:cubicBezTo>
                <a:cubicBezTo>
                  <a:pt x="1386" y="521"/>
                  <a:pt x="1379" y="524"/>
                  <a:pt x="1375" y="535"/>
                </a:cubicBezTo>
                <a:cubicBezTo>
                  <a:pt x="1353" y="545"/>
                  <a:pt x="1337" y="570"/>
                  <a:pt x="1314" y="577"/>
                </a:cubicBezTo>
                <a:cubicBezTo>
                  <a:pt x="1305" y="587"/>
                  <a:pt x="1296" y="594"/>
                  <a:pt x="1285" y="599"/>
                </a:cubicBezTo>
                <a:cubicBezTo>
                  <a:pt x="1279" y="601"/>
                  <a:pt x="1275" y="608"/>
                  <a:pt x="1269" y="608"/>
                </a:cubicBezTo>
                <a:cubicBezTo>
                  <a:pt x="1265" y="616"/>
                  <a:pt x="1260" y="620"/>
                  <a:pt x="1253" y="620"/>
                </a:cubicBezTo>
                <a:cubicBezTo>
                  <a:pt x="1235" y="638"/>
                  <a:pt x="1213" y="648"/>
                  <a:pt x="1194" y="666"/>
                </a:cubicBezTo>
                <a:cubicBezTo>
                  <a:pt x="1183" y="673"/>
                  <a:pt x="1173" y="679"/>
                  <a:pt x="1164" y="690"/>
                </a:cubicBezTo>
                <a:cubicBezTo>
                  <a:pt x="1157" y="690"/>
                  <a:pt x="1155" y="703"/>
                  <a:pt x="1149" y="703"/>
                </a:cubicBezTo>
                <a:cubicBezTo>
                  <a:pt x="1144" y="707"/>
                  <a:pt x="1138" y="710"/>
                  <a:pt x="1135" y="719"/>
                </a:cubicBezTo>
                <a:cubicBezTo>
                  <a:pt x="1129" y="719"/>
                  <a:pt x="1125" y="724"/>
                  <a:pt x="1122" y="732"/>
                </a:cubicBezTo>
                <a:cubicBezTo>
                  <a:pt x="1116" y="732"/>
                  <a:pt x="1111" y="736"/>
                  <a:pt x="1107" y="744"/>
                </a:cubicBezTo>
                <a:cubicBezTo>
                  <a:pt x="1104" y="752"/>
                  <a:pt x="1097" y="752"/>
                  <a:pt x="1092" y="756"/>
                </a:cubicBezTo>
                <a:cubicBezTo>
                  <a:pt x="1089" y="767"/>
                  <a:pt x="1082" y="764"/>
                  <a:pt x="1078" y="772"/>
                </a:cubicBezTo>
                <a:cubicBezTo>
                  <a:pt x="1069" y="780"/>
                  <a:pt x="1059" y="788"/>
                  <a:pt x="1051" y="798"/>
                </a:cubicBezTo>
                <a:cubicBezTo>
                  <a:pt x="1044" y="797"/>
                  <a:pt x="1045" y="817"/>
                  <a:pt x="1036" y="810"/>
                </a:cubicBezTo>
                <a:cubicBezTo>
                  <a:pt x="1033" y="821"/>
                  <a:pt x="1027" y="821"/>
                  <a:pt x="1023" y="830"/>
                </a:cubicBezTo>
                <a:cubicBezTo>
                  <a:pt x="1017" y="829"/>
                  <a:pt x="1016" y="842"/>
                  <a:pt x="1009" y="840"/>
                </a:cubicBezTo>
                <a:cubicBezTo>
                  <a:pt x="1006" y="848"/>
                  <a:pt x="1000" y="851"/>
                  <a:pt x="996" y="856"/>
                </a:cubicBezTo>
                <a:cubicBezTo>
                  <a:pt x="986" y="864"/>
                  <a:pt x="977" y="877"/>
                  <a:pt x="968" y="888"/>
                </a:cubicBezTo>
                <a:cubicBezTo>
                  <a:pt x="959" y="898"/>
                  <a:pt x="949" y="907"/>
                  <a:pt x="942" y="924"/>
                </a:cubicBezTo>
                <a:cubicBezTo>
                  <a:pt x="937" y="927"/>
                  <a:pt x="933" y="935"/>
                  <a:pt x="928" y="940"/>
                </a:cubicBezTo>
                <a:cubicBezTo>
                  <a:pt x="927" y="943"/>
                  <a:pt x="925" y="947"/>
                  <a:pt x="922" y="946"/>
                </a:cubicBezTo>
                <a:cubicBezTo>
                  <a:pt x="921" y="950"/>
                  <a:pt x="924" y="954"/>
                  <a:pt x="917" y="950"/>
                </a:cubicBezTo>
                <a:cubicBezTo>
                  <a:pt x="925" y="941"/>
                  <a:pt x="932" y="927"/>
                  <a:pt x="938" y="912"/>
                </a:cubicBezTo>
                <a:cubicBezTo>
                  <a:pt x="956" y="891"/>
                  <a:pt x="964" y="876"/>
                  <a:pt x="980" y="848"/>
                </a:cubicBezTo>
                <a:cubicBezTo>
                  <a:pt x="987" y="849"/>
                  <a:pt x="989" y="834"/>
                  <a:pt x="996" y="834"/>
                </a:cubicBezTo>
                <a:cubicBezTo>
                  <a:pt x="1000" y="823"/>
                  <a:pt x="1008" y="821"/>
                  <a:pt x="1011" y="808"/>
                </a:cubicBezTo>
                <a:cubicBezTo>
                  <a:pt x="1015" y="810"/>
                  <a:pt x="1016" y="802"/>
                  <a:pt x="1020" y="803"/>
                </a:cubicBezTo>
                <a:cubicBezTo>
                  <a:pt x="1021" y="795"/>
                  <a:pt x="1027" y="798"/>
                  <a:pt x="1028" y="791"/>
                </a:cubicBezTo>
                <a:cubicBezTo>
                  <a:pt x="1035" y="785"/>
                  <a:pt x="1041" y="779"/>
                  <a:pt x="1047" y="771"/>
                </a:cubicBezTo>
                <a:cubicBezTo>
                  <a:pt x="1059" y="757"/>
                  <a:pt x="1072" y="744"/>
                  <a:pt x="1085" y="731"/>
                </a:cubicBezTo>
                <a:cubicBezTo>
                  <a:pt x="1097" y="720"/>
                  <a:pt x="1110" y="709"/>
                  <a:pt x="1122" y="697"/>
                </a:cubicBezTo>
                <a:cubicBezTo>
                  <a:pt x="1129" y="691"/>
                  <a:pt x="1135" y="684"/>
                  <a:pt x="1143" y="681"/>
                </a:cubicBezTo>
                <a:cubicBezTo>
                  <a:pt x="1145" y="676"/>
                  <a:pt x="1148" y="673"/>
                  <a:pt x="1153" y="673"/>
                </a:cubicBezTo>
                <a:cubicBezTo>
                  <a:pt x="1157" y="673"/>
                  <a:pt x="1158" y="663"/>
                  <a:pt x="1163" y="664"/>
                </a:cubicBezTo>
                <a:cubicBezTo>
                  <a:pt x="1175" y="652"/>
                  <a:pt x="1188" y="641"/>
                  <a:pt x="1202" y="635"/>
                </a:cubicBezTo>
                <a:cubicBezTo>
                  <a:pt x="1207" y="625"/>
                  <a:pt x="1214" y="619"/>
                  <a:pt x="1222" y="618"/>
                </a:cubicBezTo>
                <a:cubicBezTo>
                  <a:pt x="1225" y="614"/>
                  <a:pt x="1228" y="610"/>
                  <a:pt x="1232" y="610"/>
                </a:cubicBezTo>
                <a:cubicBezTo>
                  <a:pt x="1237" y="610"/>
                  <a:pt x="1237" y="600"/>
                  <a:pt x="1242" y="602"/>
                </a:cubicBezTo>
                <a:cubicBezTo>
                  <a:pt x="1256" y="592"/>
                  <a:pt x="1268" y="581"/>
                  <a:pt x="1282" y="572"/>
                </a:cubicBezTo>
                <a:cubicBezTo>
                  <a:pt x="1288" y="567"/>
                  <a:pt x="1295" y="561"/>
                  <a:pt x="1302" y="556"/>
                </a:cubicBezTo>
                <a:cubicBezTo>
                  <a:pt x="1310" y="554"/>
                  <a:pt x="1314" y="542"/>
                  <a:pt x="1322" y="540"/>
                </a:cubicBezTo>
                <a:cubicBezTo>
                  <a:pt x="1311" y="532"/>
                  <a:pt x="1310" y="551"/>
                  <a:pt x="1302" y="549"/>
                </a:cubicBezTo>
                <a:cubicBezTo>
                  <a:pt x="1297" y="549"/>
                  <a:pt x="1297" y="559"/>
                  <a:pt x="1292" y="557"/>
                </a:cubicBezTo>
                <a:cubicBezTo>
                  <a:pt x="1286" y="554"/>
                  <a:pt x="1287" y="570"/>
                  <a:pt x="1280" y="562"/>
                </a:cubicBezTo>
                <a:cubicBezTo>
                  <a:pt x="1276" y="571"/>
                  <a:pt x="1268" y="574"/>
                  <a:pt x="1261" y="575"/>
                </a:cubicBezTo>
                <a:cubicBezTo>
                  <a:pt x="1259" y="582"/>
                  <a:pt x="1256" y="585"/>
                  <a:pt x="1251" y="584"/>
                </a:cubicBezTo>
                <a:cubicBezTo>
                  <a:pt x="1247" y="583"/>
                  <a:pt x="1246" y="594"/>
                  <a:pt x="1241" y="592"/>
                </a:cubicBezTo>
                <a:cubicBezTo>
                  <a:pt x="1227" y="601"/>
                  <a:pt x="1214" y="611"/>
                  <a:pt x="1202" y="622"/>
                </a:cubicBezTo>
                <a:cubicBezTo>
                  <a:pt x="1197" y="620"/>
                  <a:pt x="1196" y="630"/>
                  <a:pt x="1192" y="630"/>
                </a:cubicBezTo>
                <a:cubicBezTo>
                  <a:pt x="1186" y="626"/>
                  <a:pt x="1185" y="636"/>
                  <a:pt x="1180" y="634"/>
                </a:cubicBezTo>
                <a:cubicBezTo>
                  <a:pt x="1179" y="642"/>
                  <a:pt x="1172" y="637"/>
                  <a:pt x="1170" y="642"/>
                </a:cubicBezTo>
                <a:cubicBezTo>
                  <a:pt x="1166" y="643"/>
                  <a:pt x="1165" y="651"/>
                  <a:pt x="1158" y="646"/>
                </a:cubicBezTo>
                <a:cubicBezTo>
                  <a:pt x="1162" y="638"/>
                  <a:pt x="1169" y="641"/>
                  <a:pt x="1172" y="630"/>
                </a:cubicBezTo>
                <a:cubicBezTo>
                  <a:pt x="1179" y="629"/>
                  <a:pt x="1185" y="625"/>
                  <a:pt x="1188" y="616"/>
                </a:cubicBezTo>
                <a:cubicBezTo>
                  <a:pt x="1195" y="613"/>
                  <a:pt x="1199" y="605"/>
                  <a:pt x="1206" y="605"/>
                </a:cubicBezTo>
                <a:cubicBezTo>
                  <a:pt x="1211" y="597"/>
                  <a:pt x="1217" y="595"/>
                  <a:pt x="1223" y="590"/>
                </a:cubicBezTo>
                <a:cubicBezTo>
                  <a:pt x="1228" y="585"/>
                  <a:pt x="1233" y="582"/>
                  <a:pt x="1238" y="577"/>
                </a:cubicBezTo>
                <a:cubicBezTo>
                  <a:pt x="1245" y="577"/>
                  <a:pt x="1247" y="564"/>
                  <a:pt x="1256" y="566"/>
                </a:cubicBezTo>
                <a:cubicBezTo>
                  <a:pt x="1259" y="555"/>
                  <a:pt x="1269" y="564"/>
                  <a:pt x="1272" y="552"/>
                </a:cubicBezTo>
                <a:cubicBezTo>
                  <a:pt x="1277" y="547"/>
                  <a:pt x="1283" y="543"/>
                  <a:pt x="1290" y="541"/>
                </a:cubicBezTo>
                <a:cubicBezTo>
                  <a:pt x="1295" y="536"/>
                  <a:pt x="1299" y="531"/>
                  <a:pt x="1305" y="528"/>
                </a:cubicBezTo>
                <a:cubicBezTo>
                  <a:pt x="1311" y="526"/>
                  <a:pt x="1316" y="519"/>
                  <a:pt x="1323" y="517"/>
                </a:cubicBezTo>
                <a:cubicBezTo>
                  <a:pt x="1327" y="509"/>
                  <a:pt x="1332" y="505"/>
                  <a:pt x="1340" y="507"/>
                </a:cubicBezTo>
                <a:cubicBezTo>
                  <a:pt x="1344" y="496"/>
                  <a:pt x="1352" y="499"/>
                  <a:pt x="1357" y="492"/>
                </a:cubicBezTo>
                <a:cubicBezTo>
                  <a:pt x="1367" y="483"/>
                  <a:pt x="1379" y="477"/>
                  <a:pt x="1390" y="468"/>
                </a:cubicBezTo>
                <a:cubicBezTo>
                  <a:pt x="1394" y="460"/>
                  <a:pt x="1402" y="463"/>
                  <a:pt x="1406" y="454"/>
                </a:cubicBezTo>
                <a:cubicBezTo>
                  <a:pt x="1414" y="455"/>
                  <a:pt x="1416" y="441"/>
                  <a:pt x="1422" y="439"/>
                </a:cubicBezTo>
                <a:cubicBezTo>
                  <a:pt x="1428" y="435"/>
                  <a:pt x="1434" y="432"/>
                  <a:pt x="1440" y="428"/>
                </a:cubicBezTo>
                <a:cubicBezTo>
                  <a:pt x="1450" y="424"/>
                  <a:pt x="1446" y="420"/>
                  <a:pt x="1455" y="416"/>
                </a:cubicBezTo>
                <a:cubicBezTo>
                  <a:pt x="1467" y="405"/>
                  <a:pt x="1477" y="392"/>
                  <a:pt x="1491" y="387"/>
                </a:cubicBezTo>
                <a:cubicBezTo>
                  <a:pt x="1494" y="379"/>
                  <a:pt x="1499" y="373"/>
                  <a:pt x="1504" y="371"/>
                </a:cubicBezTo>
                <a:cubicBezTo>
                  <a:pt x="1506" y="363"/>
                  <a:pt x="1521" y="363"/>
                  <a:pt x="1515" y="354"/>
                </a:cubicBezTo>
                <a:cubicBezTo>
                  <a:pt x="1503" y="364"/>
                  <a:pt x="1490" y="372"/>
                  <a:pt x="1480" y="389"/>
                </a:cubicBezTo>
                <a:cubicBezTo>
                  <a:pt x="1470" y="382"/>
                  <a:pt x="1468" y="400"/>
                  <a:pt x="1460" y="399"/>
                </a:cubicBezTo>
                <a:cubicBezTo>
                  <a:pt x="1458" y="403"/>
                  <a:pt x="1455" y="404"/>
                  <a:pt x="1451" y="404"/>
                </a:cubicBezTo>
                <a:cubicBezTo>
                  <a:pt x="1449" y="410"/>
                  <a:pt x="1446" y="414"/>
                  <a:pt x="1441" y="412"/>
                </a:cubicBezTo>
                <a:cubicBezTo>
                  <a:pt x="1429" y="424"/>
                  <a:pt x="1414" y="427"/>
                  <a:pt x="1403" y="440"/>
                </a:cubicBezTo>
                <a:cubicBezTo>
                  <a:pt x="1396" y="438"/>
                  <a:pt x="1392" y="445"/>
                  <a:pt x="1385" y="444"/>
                </a:cubicBezTo>
                <a:cubicBezTo>
                  <a:pt x="1383" y="447"/>
                  <a:pt x="1380" y="447"/>
                  <a:pt x="1377" y="447"/>
                </a:cubicBezTo>
                <a:cubicBezTo>
                  <a:pt x="1373" y="445"/>
                  <a:pt x="1372" y="453"/>
                  <a:pt x="1367" y="449"/>
                </a:cubicBezTo>
                <a:cubicBezTo>
                  <a:pt x="1365" y="457"/>
                  <a:pt x="1366" y="454"/>
                  <a:pt x="1361" y="462"/>
                </a:cubicBezTo>
                <a:cubicBezTo>
                  <a:pt x="1357" y="460"/>
                  <a:pt x="1361" y="456"/>
                  <a:pt x="1358" y="454"/>
                </a:cubicBezTo>
                <a:cubicBezTo>
                  <a:pt x="1356" y="457"/>
                  <a:pt x="1353" y="456"/>
                  <a:pt x="1352" y="461"/>
                </a:cubicBezTo>
                <a:cubicBezTo>
                  <a:pt x="1344" y="457"/>
                  <a:pt x="1339" y="462"/>
                  <a:pt x="1334" y="465"/>
                </a:cubicBezTo>
                <a:cubicBezTo>
                  <a:pt x="1322" y="466"/>
                  <a:pt x="1312" y="474"/>
                  <a:pt x="1300" y="475"/>
                </a:cubicBezTo>
                <a:cubicBezTo>
                  <a:pt x="1296" y="484"/>
                  <a:pt x="1286" y="481"/>
                  <a:pt x="1281" y="489"/>
                </a:cubicBezTo>
                <a:cubicBezTo>
                  <a:pt x="1274" y="493"/>
                  <a:pt x="1268" y="499"/>
                  <a:pt x="1260" y="501"/>
                </a:cubicBezTo>
                <a:cubicBezTo>
                  <a:pt x="1258" y="506"/>
                  <a:pt x="1252" y="500"/>
                  <a:pt x="1251" y="507"/>
                </a:cubicBezTo>
                <a:cubicBezTo>
                  <a:pt x="1248" y="511"/>
                  <a:pt x="1242" y="505"/>
                  <a:pt x="1241" y="515"/>
                </a:cubicBezTo>
                <a:cubicBezTo>
                  <a:pt x="1232" y="514"/>
                  <a:pt x="1226" y="523"/>
                  <a:pt x="1219" y="528"/>
                </a:cubicBezTo>
                <a:cubicBezTo>
                  <a:pt x="1212" y="530"/>
                  <a:pt x="1206" y="536"/>
                  <a:pt x="1199" y="537"/>
                </a:cubicBezTo>
                <a:cubicBezTo>
                  <a:pt x="1194" y="549"/>
                  <a:pt x="1184" y="544"/>
                  <a:pt x="1179" y="554"/>
                </a:cubicBezTo>
                <a:cubicBezTo>
                  <a:pt x="1164" y="559"/>
                  <a:pt x="1151" y="570"/>
                  <a:pt x="1138" y="580"/>
                </a:cubicBezTo>
                <a:cubicBezTo>
                  <a:pt x="1131" y="583"/>
                  <a:pt x="1124" y="586"/>
                  <a:pt x="1119" y="593"/>
                </a:cubicBezTo>
                <a:cubicBezTo>
                  <a:pt x="1111" y="596"/>
                  <a:pt x="1105" y="602"/>
                  <a:pt x="1097" y="606"/>
                </a:cubicBezTo>
                <a:cubicBezTo>
                  <a:pt x="1086" y="621"/>
                  <a:pt x="1071" y="625"/>
                  <a:pt x="1060" y="639"/>
                </a:cubicBezTo>
                <a:cubicBezTo>
                  <a:pt x="1051" y="638"/>
                  <a:pt x="1048" y="651"/>
                  <a:pt x="1041" y="653"/>
                </a:cubicBezTo>
                <a:cubicBezTo>
                  <a:pt x="1032" y="653"/>
                  <a:pt x="1030" y="672"/>
                  <a:pt x="1020" y="669"/>
                </a:cubicBezTo>
                <a:cubicBezTo>
                  <a:pt x="1015" y="677"/>
                  <a:pt x="1009" y="682"/>
                  <a:pt x="1003" y="687"/>
                </a:cubicBezTo>
                <a:cubicBezTo>
                  <a:pt x="1002" y="696"/>
                  <a:pt x="996" y="691"/>
                  <a:pt x="993" y="695"/>
                </a:cubicBezTo>
                <a:cubicBezTo>
                  <a:pt x="991" y="701"/>
                  <a:pt x="987" y="705"/>
                  <a:pt x="983" y="703"/>
                </a:cubicBezTo>
                <a:cubicBezTo>
                  <a:pt x="975" y="714"/>
                  <a:pt x="968" y="727"/>
                  <a:pt x="958" y="730"/>
                </a:cubicBezTo>
                <a:cubicBezTo>
                  <a:pt x="962" y="722"/>
                  <a:pt x="955" y="718"/>
                  <a:pt x="961" y="709"/>
                </a:cubicBezTo>
                <a:cubicBezTo>
                  <a:pt x="966" y="703"/>
                  <a:pt x="973" y="702"/>
                  <a:pt x="977" y="694"/>
                </a:cubicBezTo>
                <a:cubicBezTo>
                  <a:pt x="981" y="689"/>
                  <a:pt x="982" y="675"/>
                  <a:pt x="988" y="677"/>
                </a:cubicBezTo>
                <a:cubicBezTo>
                  <a:pt x="994" y="672"/>
                  <a:pt x="992" y="672"/>
                  <a:pt x="998" y="662"/>
                </a:cubicBezTo>
                <a:cubicBezTo>
                  <a:pt x="1006" y="652"/>
                  <a:pt x="1015" y="641"/>
                  <a:pt x="1024" y="633"/>
                </a:cubicBezTo>
                <a:cubicBezTo>
                  <a:pt x="1041" y="611"/>
                  <a:pt x="1063" y="600"/>
                  <a:pt x="1079" y="575"/>
                </a:cubicBezTo>
                <a:cubicBezTo>
                  <a:pt x="1088" y="571"/>
                  <a:pt x="1097" y="567"/>
                  <a:pt x="1103" y="557"/>
                </a:cubicBezTo>
                <a:cubicBezTo>
                  <a:pt x="1115" y="558"/>
                  <a:pt x="1120" y="544"/>
                  <a:pt x="1130" y="541"/>
                </a:cubicBezTo>
                <a:cubicBezTo>
                  <a:pt x="1138" y="534"/>
                  <a:pt x="1146" y="530"/>
                  <a:pt x="1154" y="523"/>
                </a:cubicBezTo>
                <a:cubicBezTo>
                  <a:pt x="1164" y="520"/>
                  <a:pt x="1171" y="510"/>
                  <a:pt x="1181" y="507"/>
                </a:cubicBezTo>
                <a:cubicBezTo>
                  <a:pt x="1197" y="494"/>
                  <a:pt x="1216" y="487"/>
                  <a:pt x="1233" y="476"/>
                </a:cubicBezTo>
                <a:cubicBezTo>
                  <a:pt x="1241" y="472"/>
                  <a:pt x="1249" y="465"/>
                  <a:pt x="1258" y="463"/>
                </a:cubicBezTo>
                <a:cubicBezTo>
                  <a:pt x="1266" y="455"/>
                  <a:pt x="1278" y="456"/>
                  <a:pt x="1285" y="446"/>
                </a:cubicBezTo>
                <a:cubicBezTo>
                  <a:pt x="1296" y="447"/>
                  <a:pt x="1305" y="444"/>
                  <a:pt x="1312" y="436"/>
                </a:cubicBezTo>
                <a:cubicBezTo>
                  <a:pt x="1321" y="431"/>
                  <a:pt x="1332" y="431"/>
                  <a:pt x="1340" y="424"/>
                </a:cubicBezTo>
                <a:cubicBezTo>
                  <a:pt x="1345" y="423"/>
                  <a:pt x="1350" y="423"/>
                  <a:pt x="1353" y="417"/>
                </a:cubicBezTo>
                <a:cubicBezTo>
                  <a:pt x="1359" y="418"/>
                  <a:pt x="1362" y="415"/>
                  <a:pt x="1367" y="413"/>
                </a:cubicBezTo>
                <a:cubicBezTo>
                  <a:pt x="1375" y="406"/>
                  <a:pt x="1385" y="403"/>
                  <a:pt x="1395" y="401"/>
                </a:cubicBezTo>
                <a:cubicBezTo>
                  <a:pt x="1412" y="390"/>
                  <a:pt x="1431" y="383"/>
                  <a:pt x="1447" y="371"/>
                </a:cubicBezTo>
                <a:cubicBezTo>
                  <a:pt x="1457" y="368"/>
                  <a:pt x="1463" y="353"/>
                  <a:pt x="1474" y="354"/>
                </a:cubicBezTo>
                <a:cubicBezTo>
                  <a:pt x="1477" y="350"/>
                  <a:pt x="1483" y="350"/>
                  <a:pt x="1485" y="343"/>
                </a:cubicBezTo>
                <a:cubicBezTo>
                  <a:pt x="1489" y="337"/>
                  <a:pt x="1497" y="343"/>
                  <a:pt x="1499" y="334"/>
                </a:cubicBezTo>
                <a:cubicBezTo>
                  <a:pt x="1490" y="330"/>
                  <a:pt x="1487" y="341"/>
                  <a:pt x="1480" y="341"/>
                </a:cubicBezTo>
                <a:cubicBezTo>
                  <a:pt x="1473" y="345"/>
                  <a:pt x="1467" y="349"/>
                  <a:pt x="1461" y="354"/>
                </a:cubicBezTo>
                <a:cubicBezTo>
                  <a:pt x="1448" y="361"/>
                  <a:pt x="1435" y="368"/>
                  <a:pt x="1424" y="379"/>
                </a:cubicBezTo>
                <a:cubicBezTo>
                  <a:pt x="1415" y="374"/>
                  <a:pt x="1411" y="384"/>
                  <a:pt x="1404" y="382"/>
                </a:cubicBezTo>
                <a:cubicBezTo>
                  <a:pt x="1400" y="392"/>
                  <a:pt x="1390" y="385"/>
                  <a:pt x="1386" y="393"/>
                </a:cubicBezTo>
                <a:cubicBezTo>
                  <a:pt x="1379" y="396"/>
                  <a:pt x="1373" y="398"/>
                  <a:pt x="1367" y="401"/>
                </a:cubicBezTo>
                <a:cubicBezTo>
                  <a:pt x="1360" y="402"/>
                  <a:pt x="1355" y="409"/>
                  <a:pt x="1347" y="408"/>
                </a:cubicBezTo>
                <a:cubicBezTo>
                  <a:pt x="1344" y="417"/>
                  <a:pt x="1333" y="407"/>
                  <a:pt x="1330" y="419"/>
                </a:cubicBezTo>
                <a:cubicBezTo>
                  <a:pt x="1326" y="418"/>
                  <a:pt x="1323" y="421"/>
                  <a:pt x="1319" y="420"/>
                </a:cubicBezTo>
                <a:cubicBezTo>
                  <a:pt x="1318" y="426"/>
                  <a:pt x="1313" y="424"/>
                  <a:pt x="1310" y="426"/>
                </a:cubicBezTo>
                <a:cubicBezTo>
                  <a:pt x="1297" y="430"/>
                  <a:pt x="1284" y="437"/>
                  <a:pt x="1271" y="443"/>
                </a:cubicBezTo>
                <a:cubicBezTo>
                  <a:pt x="1258" y="448"/>
                  <a:pt x="1246" y="455"/>
                  <a:pt x="1234" y="461"/>
                </a:cubicBezTo>
                <a:cubicBezTo>
                  <a:pt x="1228" y="465"/>
                  <a:pt x="1222" y="468"/>
                  <a:pt x="1216" y="472"/>
                </a:cubicBezTo>
                <a:cubicBezTo>
                  <a:pt x="1209" y="472"/>
                  <a:pt x="1205" y="480"/>
                  <a:pt x="1198" y="483"/>
                </a:cubicBezTo>
                <a:cubicBezTo>
                  <a:pt x="1192" y="485"/>
                  <a:pt x="1187" y="491"/>
                  <a:pt x="1180" y="494"/>
                </a:cubicBezTo>
                <a:cubicBezTo>
                  <a:pt x="1174" y="496"/>
                  <a:pt x="1169" y="502"/>
                  <a:pt x="1163" y="505"/>
                </a:cubicBezTo>
                <a:cubicBezTo>
                  <a:pt x="1157" y="509"/>
                  <a:pt x="1151" y="512"/>
                  <a:pt x="1145" y="516"/>
                </a:cubicBezTo>
                <a:cubicBezTo>
                  <a:pt x="1142" y="518"/>
                  <a:pt x="1139" y="521"/>
                  <a:pt x="1136" y="521"/>
                </a:cubicBezTo>
                <a:cubicBezTo>
                  <a:pt x="1135" y="531"/>
                  <a:pt x="1126" y="519"/>
                  <a:pt x="1126" y="529"/>
                </a:cubicBezTo>
                <a:cubicBezTo>
                  <a:pt x="1121" y="528"/>
                  <a:pt x="1121" y="536"/>
                  <a:pt x="1117" y="535"/>
                </a:cubicBezTo>
                <a:cubicBezTo>
                  <a:pt x="1115" y="540"/>
                  <a:pt x="1111" y="539"/>
                  <a:pt x="1109" y="544"/>
                </a:cubicBezTo>
                <a:cubicBezTo>
                  <a:pt x="1094" y="549"/>
                  <a:pt x="1082" y="562"/>
                  <a:pt x="1069" y="570"/>
                </a:cubicBezTo>
                <a:cubicBezTo>
                  <a:pt x="1067" y="575"/>
                  <a:pt x="1064" y="578"/>
                  <a:pt x="1061" y="580"/>
                </a:cubicBezTo>
                <a:cubicBezTo>
                  <a:pt x="1057" y="580"/>
                  <a:pt x="1056" y="590"/>
                  <a:pt x="1051" y="588"/>
                </a:cubicBezTo>
                <a:cubicBezTo>
                  <a:pt x="1050" y="596"/>
                  <a:pt x="1044" y="593"/>
                  <a:pt x="1043" y="600"/>
                </a:cubicBezTo>
                <a:cubicBezTo>
                  <a:pt x="1038" y="600"/>
                  <a:pt x="1038" y="610"/>
                  <a:pt x="1032" y="608"/>
                </a:cubicBezTo>
                <a:cubicBezTo>
                  <a:pt x="1020" y="620"/>
                  <a:pt x="1007" y="630"/>
                  <a:pt x="996" y="645"/>
                </a:cubicBezTo>
                <a:cubicBezTo>
                  <a:pt x="992" y="657"/>
                  <a:pt x="984" y="661"/>
                  <a:pt x="979" y="669"/>
                </a:cubicBezTo>
                <a:cubicBezTo>
                  <a:pt x="973" y="664"/>
                  <a:pt x="975" y="683"/>
                  <a:pt x="969" y="678"/>
                </a:cubicBezTo>
                <a:cubicBezTo>
                  <a:pt x="966" y="681"/>
                  <a:pt x="966" y="693"/>
                  <a:pt x="960" y="690"/>
                </a:cubicBezTo>
                <a:cubicBezTo>
                  <a:pt x="967" y="680"/>
                  <a:pt x="961" y="675"/>
                  <a:pt x="964" y="666"/>
                </a:cubicBezTo>
                <a:cubicBezTo>
                  <a:pt x="969" y="656"/>
                  <a:pt x="973" y="647"/>
                  <a:pt x="981" y="645"/>
                </a:cubicBezTo>
                <a:cubicBezTo>
                  <a:pt x="983" y="638"/>
                  <a:pt x="981" y="633"/>
                  <a:pt x="986" y="625"/>
                </a:cubicBezTo>
                <a:cubicBezTo>
                  <a:pt x="993" y="625"/>
                  <a:pt x="995" y="612"/>
                  <a:pt x="1002" y="613"/>
                </a:cubicBezTo>
                <a:cubicBezTo>
                  <a:pt x="1004" y="602"/>
                  <a:pt x="1011" y="602"/>
                  <a:pt x="1014" y="593"/>
                </a:cubicBezTo>
                <a:cubicBezTo>
                  <a:pt x="1025" y="589"/>
                  <a:pt x="1032" y="572"/>
                  <a:pt x="1044" y="569"/>
                </a:cubicBezTo>
                <a:cubicBezTo>
                  <a:pt x="1052" y="553"/>
                  <a:pt x="1064" y="551"/>
                  <a:pt x="1073" y="540"/>
                </a:cubicBezTo>
                <a:cubicBezTo>
                  <a:pt x="1083" y="533"/>
                  <a:pt x="1094" y="526"/>
                  <a:pt x="1103" y="516"/>
                </a:cubicBezTo>
                <a:cubicBezTo>
                  <a:pt x="1109" y="513"/>
                  <a:pt x="1115" y="513"/>
                  <a:pt x="1118" y="504"/>
                </a:cubicBezTo>
                <a:cubicBezTo>
                  <a:pt x="1124" y="501"/>
                  <a:pt x="1131" y="501"/>
                  <a:pt x="1134" y="492"/>
                </a:cubicBezTo>
                <a:cubicBezTo>
                  <a:pt x="1140" y="492"/>
                  <a:pt x="1145" y="487"/>
                  <a:pt x="1149" y="479"/>
                </a:cubicBezTo>
                <a:cubicBezTo>
                  <a:pt x="1156" y="482"/>
                  <a:pt x="1159" y="472"/>
                  <a:pt x="1165" y="471"/>
                </a:cubicBezTo>
                <a:cubicBezTo>
                  <a:pt x="1187" y="456"/>
                  <a:pt x="1211" y="448"/>
                  <a:pt x="1230" y="427"/>
                </a:cubicBezTo>
                <a:cubicBezTo>
                  <a:pt x="1250" y="423"/>
                  <a:pt x="1267" y="412"/>
                  <a:pt x="1286" y="408"/>
                </a:cubicBezTo>
                <a:cubicBezTo>
                  <a:pt x="1292" y="397"/>
                  <a:pt x="1305" y="404"/>
                  <a:pt x="1312" y="395"/>
                </a:cubicBezTo>
                <a:cubicBezTo>
                  <a:pt x="1323" y="394"/>
                  <a:pt x="1329" y="382"/>
                  <a:pt x="1341" y="386"/>
                </a:cubicBezTo>
                <a:cubicBezTo>
                  <a:pt x="1358" y="375"/>
                  <a:pt x="1378" y="371"/>
                  <a:pt x="1396" y="363"/>
                </a:cubicBezTo>
                <a:cubicBezTo>
                  <a:pt x="1404" y="357"/>
                  <a:pt x="1415" y="357"/>
                  <a:pt x="1423" y="353"/>
                </a:cubicBezTo>
                <a:cubicBezTo>
                  <a:pt x="1431" y="359"/>
                  <a:pt x="1432" y="349"/>
                  <a:pt x="1437" y="350"/>
                </a:cubicBezTo>
                <a:cubicBezTo>
                  <a:pt x="1444" y="352"/>
                  <a:pt x="1447" y="343"/>
                  <a:pt x="1454" y="348"/>
                </a:cubicBezTo>
                <a:cubicBezTo>
                  <a:pt x="1456" y="343"/>
                  <a:pt x="1460" y="345"/>
                  <a:pt x="1463" y="343"/>
                </a:cubicBezTo>
                <a:cubicBezTo>
                  <a:pt x="1464" y="333"/>
                  <a:pt x="1473" y="345"/>
                  <a:pt x="1473" y="335"/>
                </a:cubicBezTo>
                <a:cubicBezTo>
                  <a:pt x="1482" y="335"/>
                  <a:pt x="1487" y="328"/>
                  <a:pt x="1494" y="325"/>
                </a:cubicBezTo>
                <a:cubicBezTo>
                  <a:pt x="1498" y="326"/>
                  <a:pt x="1499" y="319"/>
                  <a:pt x="1504" y="323"/>
                </a:cubicBezTo>
                <a:cubicBezTo>
                  <a:pt x="1506" y="318"/>
                  <a:pt x="1513" y="323"/>
                  <a:pt x="1514" y="315"/>
                </a:cubicBezTo>
                <a:cubicBezTo>
                  <a:pt x="1523" y="318"/>
                  <a:pt x="1527" y="307"/>
                  <a:pt x="1536" y="309"/>
                </a:cubicBezTo>
                <a:cubicBezTo>
                  <a:pt x="1540" y="303"/>
                  <a:pt x="1544" y="299"/>
                  <a:pt x="1550" y="300"/>
                </a:cubicBezTo>
                <a:cubicBezTo>
                  <a:pt x="1553" y="293"/>
                  <a:pt x="1559" y="293"/>
                  <a:pt x="1564" y="290"/>
                </a:cubicBezTo>
                <a:cubicBezTo>
                  <a:pt x="1566" y="281"/>
                  <a:pt x="1572" y="284"/>
                  <a:pt x="1574" y="275"/>
                </a:cubicBezTo>
                <a:cubicBezTo>
                  <a:pt x="1579" y="274"/>
                  <a:pt x="1584" y="264"/>
                  <a:pt x="1577" y="261"/>
                </a:cubicBezTo>
                <a:cubicBezTo>
                  <a:pt x="1567" y="272"/>
                  <a:pt x="1554" y="276"/>
                  <a:pt x="1544" y="291"/>
                </a:cubicBezTo>
                <a:cubicBezTo>
                  <a:pt x="1535" y="290"/>
                  <a:pt x="1529" y="300"/>
                  <a:pt x="1520" y="302"/>
                </a:cubicBezTo>
                <a:cubicBezTo>
                  <a:pt x="1513" y="308"/>
                  <a:pt x="1503" y="307"/>
                  <a:pt x="1496" y="313"/>
                </a:cubicBezTo>
                <a:cubicBezTo>
                  <a:pt x="1478" y="319"/>
                  <a:pt x="1462" y="328"/>
                  <a:pt x="1446" y="338"/>
                </a:cubicBezTo>
                <a:cubicBezTo>
                  <a:pt x="1441" y="337"/>
                  <a:pt x="1437" y="341"/>
                  <a:pt x="1431" y="337"/>
                </a:cubicBezTo>
                <a:cubicBezTo>
                  <a:pt x="1429" y="347"/>
                  <a:pt x="1420" y="337"/>
                  <a:pt x="1418" y="344"/>
                </a:cubicBezTo>
                <a:cubicBezTo>
                  <a:pt x="1407" y="343"/>
                  <a:pt x="1401" y="353"/>
                  <a:pt x="1389" y="350"/>
                </a:cubicBezTo>
                <a:cubicBezTo>
                  <a:pt x="1384" y="362"/>
                  <a:pt x="1371" y="355"/>
                  <a:pt x="1364" y="364"/>
                </a:cubicBezTo>
                <a:cubicBezTo>
                  <a:pt x="1352" y="361"/>
                  <a:pt x="1346" y="375"/>
                  <a:pt x="1334" y="373"/>
                </a:cubicBezTo>
                <a:cubicBezTo>
                  <a:pt x="1298" y="388"/>
                  <a:pt x="1262" y="405"/>
                  <a:pt x="1224" y="418"/>
                </a:cubicBezTo>
                <a:cubicBezTo>
                  <a:pt x="1221" y="426"/>
                  <a:pt x="1214" y="424"/>
                  <a:pt x="1209" y="431"/>
                </a:cubicBezTo>
                <a:cubicBezTo>
                  <a:pt x="1203" y="431"/>
                  <a:pt x="1199" y="438"/>
                  <a:pt x="1193" y="439"/>
                </a:cubicBezTo>
                <a:cubicBezTo>
                  <a:pt x="1184" y="450"/>
                  <a:pt x="1169" y="446"/>
                  <a:pt x="1161" y="459"/>
                </a:cubicBezTo>
                <a:cubicBezTo>
                  <a:pt x="1155" y="462"/>
                  <a:pt x="1149" y="462"/>
                  <a:pt x="1146" y="472"/>
                </a:cubicBezTo>
                <a:cubicBezTo>
                  <a:pt x="1143" y="471"/>
                  <a:pt x="1139" y="470"/>
                  <a:pt x="1138" y="475"/>
                </a:cubicBezTo>
                <a:cubicBezTo>
                  <a:pt x="1136" y="478"/>
                  <a:pt x="1132" y="477"/>
                  <a:pt x="1129" y="480"/>
                </a:cubicBezTo>
                <a:cubicBezTo>
                  <a:pt x="1120" y="492"/>
                  <a:pt x="1108" y="498"/>
                  <a:pt x="1098" y="507"/>
                </a:cubicBezTo>
                <a:cubicBezTo>
                  <a:pt x="1087" y="514"/>
                  <a:pt x="1077" y="523"/>
                  <a:pt x="1067" y="531"/>
                </a:cubicBezTo>
                <a:cubicBezTo>
                  <a:pt x="1056" y="536"/>
                  <a:pt x="1046" y="544"/>
                  <a:pt x="1037" y="556"/>
                </a:cubicBezTo>
                <a:cubicBezTo>
                  <a:pt x="1031" y="555"/>
                  <a:pt x="1029" y="568"/>
                  <a:pt x="1022" y="568"/>
                </a:cubicBezTo>
                <a:cubicBezTo>
                  <a:pt x="1019" y="578"/>
                  <a:pt x="1012" y="576"/>
                  <a:pt x="1008" y="584"/>
                </a:cubicBezTo>
                <a:cubicBezTo>
                  <a:pt x="1004" y="589"/>
                  <a:pt x="998" y="592"/>
                  <a:pt x="995" y="600"/>
                </a:cubicBezTo>
                <a:cubicBezTo>
                  <a:pt x="987" y="600"/>
                  <a:pt x="987" y="618"/>
                  <a:pt x="977" y="611"/>
                </a:cubicBezTo>
                <a:cubicBezTo>
                  <a:pt x="977" y="607"/>
                  <a:pt x="986" y="599"/>
                  <a:pt x="980" y="597"/>
                </a:cubicBezTo>
                <a:cubicBezTo>
                  <a:pt x="984" y="592"/>
                  <a:pt x="989" y="593"/>
                  <a:pt x="992" y="586"/>
                </a:cubicBezTo>
                <a:cubicBezTo>
                  <a:pt x="1000" y="581"/>
                  <a:pt x="1007" y="572"/>
                  <a:pt x="1014" y="564"/>
                </a:cubicBezTo>
                <a:cubicBezTo>
                  <a:pt x="1022" y="557"/>
                  <a:pt x="1029" y="551"/>
                  <a:pt x="1037" y="543"/>
                </a:cubicBezTo>
                <a:cubicBezTo>
                  <a:pt x="1045" y="537"/>
                  <a:pt x="1050" y="524"/>
                  <a:pt x="1059" y="521"/>
                </a:cubicBezTo>
                <a:cubicBezTo>
                  <a:pt x="1065" y="510"/>
                  <a:pt x="1076" y="510"/>
                  <a:pt x="1081" y="496"/>
                </a:cubicBezTo>
                <a:cubicBezTo>
                  <a:pt x="1090" y="495"/>
                  <a:pt x="1096" y="481"/>
                  <a:pt x="1105" y="478"/>
                </a:cubicBezTo>
                <a:cubicBezTo>
                  <a:pt x="1113" y="474"/>
                  <a:pt x="1121" y="467"/>
                  <a:pt x="1129" y="461"/>
                </a:cubicBezTo>
                <a:cubicBezTo>
                  <a:pt x="1130" y="452"/>
                  <a:pt x="1139" y="462"/>
                  <a:pt x="1140" y="450"/>
                </a:cubicBezTo>
                <a:cubicBezTo>
                  <a:pt x="1146" y="452"/>
                  <a:pt x="1149" y="446"/>
                  <a:pt x="1151" y="439"/>
                </a:cubicBezTo>
                <a:cubicBezTo>
                  <a:pt x="1168" y="438"/>
                  <a:pt x="1179" y="424"/>
                  <a:pt x="1193" y="417"/>
                </a:cubicBezTo>
                <a:cubicBezTo>
                  <a:pt x="1209" y="412"/>
                  <a:pt x="1220" y="395"/>
                  <a:pt x="1237" y="392"/>
                </a:cubicBezTo>
                <a:cubicBezTo>
                  <a:pt x="1250" y="381"/>
                  <a:pt x="1266" y="377"/>
                  <a:pt x="1280" y="367"/>
                </a:cubicBezTo>
                <a:cubicBezTo>
                  <a:pt x="1284" y="367"/>
                  <a:pt x="1288" y="366"/>
                  <a:pt x="1291" y="363"/>
                </a:cubicBezTo>
                <a:cubicBezTo>
                  <a:pt x="1294" y="358"/>
                  <a:pt x="1301" y="365"/>
                  <a:pt x="1303" y="359"/>
                </a:cubicBezTo>
                <a:cubicBezTo>
                  <a:pt x="1310" y="354"/>
                  <a:pt x="1318" y="351"/>
                  <a:pt x="1326" y="350"/>
                </a:cubicBezTo>
                <a:cubicBezTo>
                  <a:pt x="1327" y="342"/>
                  <a:pt x="1334" y="347"/>
                  <a:pt x="1336" y="342"/>
                </a:cubicBezTo>
                <a:cubicBezTo>
                  <a:pt x="1342" y="346"/>
                  <a:pt x="1342" y="336"/>
                  <a:pt x="1348" y="338"/>
                </a:cubicBezTo>
                <a:cubicBezTo>
                  <a:pt x="1356" y="338"/>
                  <a:pt x="1362" y="331"/>
                  <a:pt x="1371" y="329"/>
                </a:cubicBezTo>
                <a:cubicBezTo>
                  <a:pt x="1378" y="336"/>
                  <a:pt x="1377" y="321"/>
                  <a:pt x="1384" y="329"/>
                </a:cubicBezTo>
                <a:cubicBezTo>
                  <a:pt x="1387" y="325"/>
                  <a:pt x="1391" y="324"/>
                  <a:pt x="1395" y="324"/>
                </a:cubicBezTo>
                <a:cubicBezTo>
                  <a:pt x="1398" y="319"/>
                  <a:pt x="1405" y="326"/>
                  <a:pt x="1407" y="320"/>
                </a:cubicBezTo>
                <a:cubicBezTo>
                  <a:pt x="1408" y="313"/>
                  <a:pt x="1418" y="327"/>
                  <a:pt x="1418" y="316"/>
                </a:cubicBezTo>
                <a:cubicBezTo>
                  <a:pt x="1425" y="323"/>
                  <a:pt x="1424" y="308"/>
                  <a:pt x="1431" y="315"/>
                </a:cubicBezTo>
                <a:cubicBezTo>
                  <a:pt x="1434" y="312"/>
                  <a:pt x="1438" y="311"/>
                  <a:pt x="1443" y="311"/>
                </a:cubicBezTo>
                <a:cubicBezTo>
                  <a:pt x="1450" y="307"/>
                  <a:pt x="1457" y="304"/>
                  <a:pt x="1466" y="302"/>
                </a:cubicBezTo>
                <a:cubicBezTo>
                  <a:pt x="1469" y="299"/>
                  <a:pt x="1473" y="298"/>
                  <a:pt x="1477" y="298"/>
                </a:cubicBezTo>
                <a:cubicBezTo>
                  <a:pt x="1481" y="297"/>
                  <a:pt x="1482" y="289"/>
                  <a:pt x="1489" y="294"/>
                </a:cubicBezTo>
                <a:cubicBezTo>
                  <a:pt x="1490" y="286"/>
                  <a:pt x="1496" y="291"/>
                  <a:pt x="1499" y="286"/>
                </a:cubicBezTo>
                <a:cubicBezTo>
                  <a:pt x="1500" y="284"/>
                  <a:pt x="1510" y="279"/>
                  <a:pt x="1504" y="275"/>
                </a:cubicBezTo>
                <a:cubicBezTo>
                  <a:pt x="1494" y="284"/>
                  <a:pt x="1481" y="281"/>
                  <a:pt x="1473" y="293"/>
                </a:cubicBezTo>
                <a:cubicBezTo>
                  <a:pt x="1465" y="290"/>
                  <a:pt x="1461" y="295"/>
                  <a:pt x="1455" y="298"/>
                </a:cubicBezTo>
                <a:cubicBezTo>
                  <a:pt x="1449" y="298"/>
                  <a:pt x="1443" y="300"/>
                  <a:pt x="1437" y="302"/>
                </a:cubicBezTo>
                <a:cubicBezTo>
                  <a:pt x="1426" y="307"/>
                  <a:pt x="1414" y="311"/>
                  <a:pt x="1401" y="311"/>
                </a:cubicBezTo>
                <a:cubicBezTo>
                  <a:pt x="1390" y="316"/>
                  <a:pt x="1378" y="318"/>
                  <a:pt x="1365" y="320"/>
                </a:cubicBezTo>
                <a:cubicBezTo>
                  <a:pt x="1355" y="326"/>
                  <a:pt x="1342" y="326"/>
                  <a:pt x="1333" y="334"/>
                </a:cubicBezTo>
                <a:cubicBezTo>
                  <a:pt x="1320" y="334"/>
                  <a:pt x="1311" y="344"/>
                  <a:pt x="1299" y="347"/>
                </a:cubicBezTo>
                <a:cubicBezTo>
                  <a:pt x="1288" y="355"/>
                  <a:pt x="1275" y="354"/>
                  <a:pt x="1265" y="364"/>
                </a:cubicBezTo>
                <a:cubicBezTo>
                  <a:pt x="1257" y="359"/>
                  <a:pt x="1255" y="370"/>
                  <a:pt x="1249" y="372"/>
                </a:cubicBezTo>
                <a:cubicBezTo>
                  <a:pt x="1242" y="371"/>
                  <a:pt x="1237" y="376"/>
                  <a:pt x="1232" y="381"/>
                </a:cubicBezTo>
                <a:cubicBezTo>
                  <a:pt x="1222" y="385"/>
                  <a:pt x="1212" y="393"/>
                  <a:pt x="1202" y="398"/>
                </a:cubicBezTo>
                <a:cubicBezTo>
                  <a:pt x="1190" y="403"/>
                  <a:pt x="1180" y="412"/>
                  <a:pt x="1170" y="419"/>
                </a:cubicBezTo>
                <a:cubicBezTo>
                  <a:pt x="1158" y="423"/>
                  <a:pt x="1147" y="428"/>
                  <a:pt x="1138" y="440"/>
                </a:cubicBezTo>
                <a:cubicBezTo>
                  <a:pt x="1132" y="441"/>
                  <a:pt x="1129" y="449"/>
                  <a:pt x="1123" y="452"/>
                </a:cubicBezTo>
                <a:cubicBezTo>
                  <a:pt x="1117" y="453"/>
                  <a:pt x="1112" y="458"/>
                  <a:pt x="1108" y="464"/>
                </a:cubicBezTo>
                <a:cubicBezTo>
                  <a:pt x="1086" y="473"/>
                  <a:pt x="1069" y="496"/>
                  <a:pt x="1050" y="514"/>
                </a:cubicBezTo>
                <a:cubicBezTo>
                  <a:pt x="1045" y="519"/>
                  <a:pt x="1039" y="520"/>
                  <a:pt x="1036" y="530"/>
                </a:cubicBezTo>
                <a:cubicBezTo>
                  <a:pt x="1028" y="525"/>
                  <a:pt x="1027" y="539"/>
                  <a:pt x="1021" y="542"/>
                </a:cubicBezTo>
                <a:cubicBezTo>
                  <a:pt x="1010" y="547"/>
                  <a:pt x="1002" y="562"/>
                  <a:pt x="991" y="567"/>
                </a:cubicBezTo>
                <a:cubicBezTo>
                  <a:pt x="989" y="561"/>
                  <a:pt x="993" y="554"/>
                  <a:pt x="997" y="547"/>
                </a:cubicBezTo>
                <a:cubicBezTo>
                  <a:pt x="1005" y="554"/>
                  <a:pt x="1006" y="540"/>
                  <a:pt x="1012" y="541"/>
                </a:cubicBezTo>
                <a:cubicBezTo>
                  <a:pt x="1018" y="522"/>
                  <a:pt x="1030" y="518"/>
                  <a:pt x="1039" y="509"/>
                </a:cubicBezTo>
                <a:cubicBezTo>
                  <a:pt x="1032" y="504"/>
                  <a:pt x="1045" y="505"/>
                  <a:pt x="1044" y="499"/>
                </a:cubicBezTo>
                <a:cubicBezTo>
                  <a:pt x="1047" y="492"/>
                  <a:pt x="1052" y="493"/>
                  <a:pt x="1054" y="484"/>
                </a:cubicBezTo>
                <a:cubicBezTo>
                  <a:pt x="1057" y="486"/>
                  <a:pt x="1057" y="483"/>
                  <a:pt x="1058" y="483"/>
                </a:cubicBezTo>
                <a:cubicBezTo>
                  <a:pt x="1063" y="480"/>
                  <a:pt x="1067" y="483"/>
                  <a:pt x="1068" y="474"/>
                </a:cubicBezTo>
                <a:cubicBezTo>
                  <a:pt x="1076" y="477"/>
                  <a:pt x="1077" y="462"/>
                  <a:pt x="1083" y="462"/>
                </a:cubicBezTo>
                <a:cubicBezTo>
                  <a:pt x="1087" y="454"/>
                  <a:pt x="1094" y="454"/>
                  <a:pt x="1098" y="450"/>
                </a:cubicBezTo>
                <a:cubicBezTo>
                  <a:pt x="1100" y="446"/>
                  <a:pt x="1102" y="445"/>
                  <a:pt x="1105" y="443"/>
                </a:cubicBezTo>
                <a:cubicBezTo>
                  <a:pt x="1109" y="445"/>
                  <a:pt x="1110" y="437"/>
                  <a:pt x="1114" y="438"/>
                </a:cubicBezTo>
                <a:cubicBezTo>
                  <a:pt x="1117" y="430"/>
                  <a:pt x="1124" y="430"/>
                  <a:pt x="1129" y="426"/>
                </a:cubicBezTo>
                <a:cubicBezTo>
                  <a:pt x="1132" y="418"/>
                  <a:pt x="1139" y="418"/>
                  <a:pt x="1144" y="413"/>
                </a:cubicBezTo>
                <a:cubicBezTo>
                  <a:pt x="1153" y="403"/>
                  <a:pt x="1166" y="403"/>
                  <a:pt x="1176" y="393"/>
                </a:cubicBezTo>
                <a:cubicBezTo>
                  <a:pt x="1178" y="390"/>
                  <a:pt x="1180" y="390"/>
                  <a:pt x="1183" y="390"/>
                </a:cubicBezTo>
                <a:cubicBezTo>
                  <a:pt x="1185" y="386"/>
                  <a:pt x="1187" y="381"/>
                  <a:pt x="1192" y="384"/>
                </a:cubicBezTo>
                <a:cubicBezTo>
                  <a:pt x="1195" y="373"/>
                  <a:pt x="1203" y="378"/>
                  <a:pt x="1207" y="372"/>
                </a:cubicBezTo>
                <a:cubicBezTo>
                  <a:pt x="1217" y="362"/>
                  <a:pt x="1230" y="363"/>
                  <a:pt x="1239" y="352"/>
                </a:cubicBezTo>
                <a:cubicBezTo>
                  <a:pt x="1252" y="353"/>
                  <a:pt x="1260" y="338"/>
                  <a:pt x="1272" y="335"/>
                </a:cubicBezTo>
                <a:cubicBezTo>
                  <a:pt x="1277" y="331"/>
                  <a:pt x="1282" y="326"/>
                  <a:pt x="1289" y="327"/>
                </a:cubicBezTo>
                <a:cubicBezTo>
                  <a:pt x="1292" y="318"/>
                  <a:pt x="1300" y="321"/>
                  <a:pt x="1307" y="322"/>
                </a:cubicBezTo>
                <a:cubicBezTo>
                  <a:pt x="1309" y="318"/>
                  <a:pt x="1310" y="312"/>
                  <a:pt x="1314" y="313"/>
                </a:cubicBezTo>
                <a:cubicBezTo>
                  <a:pt x="1316" y="309"/>
                  <a:pt x="1322" y="314"/>
                  <a:pt x="1323" y="307"/>
                </a:cubicBezTo>
                <a:cubicBezTo>
                  <a:pt x="1330" y="305"/>
                  <a:pt x="1339" y="306"/>
                  <a:pt x="1344" y="298"/>
                </a:cubicBezTo>
                <a:cubicBezTo>
                  <a:pt x="1353" y="302"/>
                  <a:pt x="1356" y="293"/>
                  <a:pt x="1364" y="294"/>
                </a:cubicBezTo>
                <a:cubicBezTo>
                  <a:pt x="1368" y="284"/>
                  <a:pt x="1379" y="291"/>
                  <a:pt x="1383" y="281"/>
                </a:cubicBezTo>
                <a:cubicBezTo>
                  <a:pt x="1391" y="282"/>
                  <a:pt x="1397" y="279"/>
                  <a:pt x="1402" y="273"/>
                </a:cubicBezTo>
                <a:cubicBezTo>
                  <a:pt x="1412" y="277"/>
                  <a:pt x="1417" y="271"/>
                  <a:pt x="1424" y="268"/>
                </a:cubicBezTo>
                <a:cubicBezTo>
                  <a:pt x="1431" y="265"/>
                  <a:pt x="1440" y="267"/>
                  <a:pt x="1446" y="262"/>
                </a:cubicBezTo>
                <a:cubicBezTo>
                  <a:pt x="1450" y="262"/>
                  <a:pt x="1453" y="262"/>
                  <a:pt x="1456" y="260"/>
                </a:cubicBezTo>
                <a:cubicBezTo>
                  <a:pt x="1459" y="255"/>
                  <a:pt x="1466" y="262"/>
                  <a:pt x="1469" y="259"/>
                </a:cubicBezTo>
                <a:cubicBezTo>
                  <a:pt x="1483" y="254"/>
                  <a:pt x="1497" y="251"/>
                  <a:pt x="1510" y="246"/>
                </a:cubicBezTo>
                <a:cubicBezTo>
                  <a:pt x="1516" y="241"/>
                  <a:pt x="1525" y="242"/>
                  <a:pt x="1531" y="237"/>
                </a:cubicBezTo>
                <a:cubicBezTo>
                  <a:pt x="1537" y="232"/>
                  <a:pt x="1544" y="229"/>
                  <a:pt x="1551" y="227"/>
                </a:cubicBezTo>
                <a:cubicBezTo>
                  <a:pt x="1564" y="220"/>
                  <a:pt x="1577" y="214"/>
                  <a:pt x="1590" y="206"/>
                </a:cubicBezTo>
                <a:cubicBezTo>
                  <a:pt x="1593" y="207"/>
                  <a:pt x="1596" y="205"/>
                  <a:pt x="1598" y="201"/>
                </a:cubicBezTo>
                <a:cubicBezTo>
                  <a:pt x="1602" y="199"/>
                  <a:pt x="1606" y="198"/>
                  <a:pt x="1610" y="196"/>
                </a:cubicBezTo>
                <a:cubicBezTo>
                  <a:pt x="1614" y="198"/>
                  <a:pt x="1615" y="190"/>
                  <a:pt x="1619" y="191"/>
                </a:cubicBezTo>
                <a:cubicBezTo>
                  <a:pt x="1620" y="183"/>
                  <a:pt x="1626" y="188"/>
                  <a:pt x="1629" y="183"/>
                </a:cubicBezTo>
                <a:cubicBezTo>
                  <a:pt x="1620" y="179"/>
                  <a:pt x="1615" y="186"/>
                  <a:pt x="1611" y="194"/>
                </a:cubicBezTo>
                <a:cubicBezTo>
                  <a:pt x="1599" y="186"/>
                  <a:pt x="1596" y="203"/>
                  <a:pt x="1585" y="201"/>
                </a:cubicBezTo>
                <a:cubicBezTo>
                  <a:pt x="1577" y="204"/>
                  <a:pt x="1571" y="212"/>
                  <a:pt x="1561" y="212"/>
                </a:cubicBezTo>
                <a:cubicBezTo>
                  <a:pt x="1554" y="218"/>
                  <a:pt x="1544" y="217"/>
                  <a:pt x="1537" y="223"/>
                </a:cubicBezTo>
                <a:cubicBezTo>
                  <a:pt x="1528" y="227"/>
                  <a:pt x="1520" y="234"/>
                  <a:pt x="1510" y="233"/>
                </a:cubicBezTo>
                <a:cubicBezTo>
                  <a:pt x="1477" y="250"/>
                  <a:pt x="1438" y="250"/>
                  <a:pt x="1403" y="264"/>
                </a:cubicBezTo>
                <a:cubicBezTo>
                  <a:pt x="1401" y="269"/>
                  <a:pt x="1394" y="262"/>
                  <a:pt x="1392" y="269"/>
                </a:cubicBezTo>
                <a:cubicBezTo>
                  <a:pt x="1386" y="267"/>
                  <a:pt x="1383" y="273"/>
                  <a:pt x="1378" y="272"/>
                </a:cubicBezTo>
                <a:cubicBezTo>
                  <a:pt x="1376" y="281"/>
                  <a:pt x="1367" y="271"/>
                  <a:pt x="1365" y="279"/>
                </a:cubicBezTo>
                <a:cubicBezTo>
                  <a:pt x="1361" y="281"/>
                  <a:pt x="1355" y="281"/>
                  <a:pt x="1352" y="286"/>
                </a:cubicBezTo>
                <a:cubicBezTo>
                  <a:pt x="1344" y="288"/>
                  <a:pt x="1334" y="288"/>
                  <a:pt x="1328" y="297"/>
                </a:cubicBezTo>
                <a:cubicBezTo>
                  <a:pt x="1325" y="295"/>
                  <a:pt x="1323" y="297"/>
                  <a:pt x="1321" y="297"/>
                </a:cubicBezTo>
                <a:cubicBezTo>
                  <a:pt x="1319" y="298"/>
                  <a:pt x="1316" y="300"/>
                  <a:pt x="1314" y="300"/>
                </a:cubicBezTo>
                <a:cubicBezTo>
                  <a:pt x="1310" y="302"/>
                  <a:pt x="1306" y="306"/>
                  <a:pt x="1301" y="307"/>
                </a:cubicBezTo>
                <a:cubicBezTo>
                  <a:pt x="1293" y="310"/>
                  <a:pt x="1285" y="314"/>
                  <a:pt x="1277" y="318"/>
                </a:cubicBezTo>
                <a:cubicBezTo>
                  <a:pt x="1268" y="321"/>
                  <a:pt x="1261" y="330"/>
                  <a:pt x="1251" y="332"/>
                </a:cubicBezTo>
                <a:cubicBezTo>
                  <a:pt x="1245" y="341"/>
                  <a:pt x="1236" y="341"/>
                  <a:pt x="1229" y="347"/>
                </a:cubicBezTo>
                <a:cubicBezTo>
                  <a:pt x="1219" y="348"/>
                  <a:pt x="1213" y="360"/>
                  <a:pt x="1202" y="357"/>
                </a:cubicBezTo>
                <a:cubicBezTo>
                  <a:pt x="1199" y="366"/>
                  <a:pt x="1193" y="365"/>
                  <a:pt x="1189" y="370"/>
                </a:cubicBezTo>
                <a:cubicBezTo>
                  <a:pt x="1182" y="370"/>
                  <a:pt x="1180" y="381"/>
                  <a:pt x="1173" y="379"/>
                </a:cubicBezTo>
                <a:cubicBezTo>
                  <a:pt x="1169" y="384"/>
                  <a:pt x="1165" y="389"/>
                  <a:pt x="1159" y="388"/>
                </a:cubicBezTo>
                <a:cubicBezTo>
                  <a:pt x="1154" y="392"/>
                  <a:pt x="1150" y="399"/>
                  <a:pt x="1142" y="397"/>
                </a:cubicBezTo>
                <a:cubicBezTo>
                  <a:pt x="1140" y="403"/>
                  <a:pt x="1137" y="406"/>
                  <a:pt x="1132" y="405"/>
                </a:cubicBezTo>
                <a:cubicBezTo>
                  <a:pt x="1130" y="414"/>
                  <a:pt x="1124" y="411"/>
                  <a:pt x="1121" y="415"/>
                </a:cubicBezTo>
                <a:cubicBezTo>
                  <a:pt x="1117" y="420"/>
                  <a:pt x="1112" y="419"/>
                  <a:pt x="1109" y="426"/>
                </a:cubicBezTo>
                <a:cubicBezTo>
                  <a:pt x="1107" y="426"/>
                  <a:pt x="1105" y="427"/>
                  <a:pt x="1104" y="430"/>
                </a:cubicBezTo>
                <a:cubicBezTo>
                  <a:pt x="1101" y="429"/>
                  <a:pt x="1098" y="428"/>
                  <a:pt x="1097" y="433"/>
                </a:cubicBezTo>
                <a:cubicBezTo>
                  <a:pt x="1086" y="441"/>
                  <a:pt x="1077" y="452"/>
                  <a:pt x="1068" y="461"/>
                </a:cubicBezTo>
                <a:cubicBezTo>
                  <a:pt x="1058" y="469"/>
                  <a:pt x="1049" y="481"/>
                  <a:pt x="1037" y="486"/>
                </a:cubicBezTo>
                <a:cubicBezTo>
                  <a:pt x="1035" y="490"/>
                  <a:pt x="1033" y="494"/>
                  <a:pt x="1030" y="495"/>
                </a:cubicBezTo>
                <a:cubicBezTo>
                  <a:pt x="1028" y="499"/>
                  <a:pt x="1026" y="505"/>
                  <a:pt x="1022" y="504"/>
                </a:cubicBezTo>
                <a:cubicBezTo>
                  <a:pt x="1017" y="510"/>
                  <a:pt x="1013" y="518"/>
                  <a:pt x="1006" y="519"/>
                </a:cubicBezTo>
                <a:cubicBezTo>
                  <a:pt x="1016" y="506"/>
                  <a:pt x="1006" y="499"/>
                  <a:pt x="1015" y="485"/>
                </a:cubicBezTo>
                <a:cubicBezTo>
                  <a:pt x="1027" y="474"/>
                  <a:pt x="1038" y="464"/>
                  <a:pt x="1049" y="453"/>
                </a:cubicBezTo>
                <a:cubicBezTo>
                  <a:pt x="1061" y="441"/>
                  <a:pt x="1074" y="433"/>
                  <a:pt x="1086" y="422"/>
                </a:cubicBezTo>
                <a:cubicBezTo>
                  <a:pt x="1092" y="423"/>
                  <a:pt x="1084" y="416"/>
                  <a:pt x="1092" y="415"/>
                </a:cubicBezTo>
                <a:cubicBezTo>
                  <a:pt x="1094" y="408"/>
                  <a:pt x="1099" y="412"/>
                  <a:pt x="1101" y="403"/>
                </a:cubicBezTo>
                <a:cubicBezTo>
                  <a:pt x="1109" y="407"/>
                  <a:pt x="1109" y="391"/>
                  <a:pt x="1117" y="395"/>
                </a:cubicBezTo>
                <a:cubicBezTo>
                  <a:pt x="1121" y="385"/>
                  <a:pt x="1130" y="389"/>
                  <a:pt x="1134" y="380"/>
                </a:cubicBezTo>
                <a:cubicBezTo>
                  <a:pt x="1146" y="375"/>
                  <a:pt x="1155" y="362"/>
                  <a:pt x="1167" y="357"/>
                </a:cubicBezTo>
                <a:cubicBezTo>
                  <a:pt x="1178" y="351"/>
                  <a:pt x="1188" y="340"/>
                  <a:pt x="1200" y="334"/>
                </a:cubicBezTo>
                <a:cubicBezTo>
                  <a:pt x="1206" y="332"/>
                  <a:pt x="1209" y="324"/>
                  <a:pt x="1215" y="321"/>
                </a:cubicBezTo>
                <a:cubicBezTo>
                  <a:pt x="1221" y="320"/>
                  <a:pt x="1226" y="313"/>
                  <a:pt x="1232" y="310"/>
                </a:cubicBezTo>
                <a:cubicBezTo>
                  <a:pt x="1237" y="306"/>
                  <a:pt x="1242" y="301"/>
                  <a:pt x="1249" y="302"/>
                </a:cubicBezTo>
                <a:cubicBezTo>
                  <a:pt x="1254" y="295"/>
                  <a:pt x="1260" y="291"/>
                  <a:pt x="1267" y="291"/>
                </a:cubicBezTo>
                <a:cubicBezTo>
                  <a:pt x="1271" y="286"/>
                  <a:pt x="1278" y="285"/>
                  <a:pt x="1283" y="283"/>
                </a:cubicBezTo>
                <a:cubicBezTo>
                  <a:pt x="1286" y="279"/>
                  <a:pt x="1290" y="280"/>
                  <a:pt x="1292" y="277"/>
                </a:cubicBezTo>
                <a:cubicBezTo>
                  <a:pt x="1294" y="273"/>
                  <a:pt x="1300" y="278"/>
                  <a:pt x="1301" y="272"/>
                </a:cubicBezTo>
                <a:cubicBezTo>
                  <a:pt x="1315" y="272"/>
                  <a:pt x="1324" y="257"/>
                  <a:pt x="1338" y="260"/>
                </a:cubicBezTo>
                <a:cubicBezTo>
                  <a:pt x="1342" y="253"/>
                  <a:pt x="1350" y="257"/>
                  <a:pt x="1355" y="252"/>
                </a:cubicBezTo>
                <a:cubicBezTo>
                  <a:pt x="1357" y="248"/>
                  <a:pt x="1362" y="251"/>
                  <a:pt x="1365" y="250"/>
                </a:cubicBezTo>
                <a:cubicBezTo>
                  <a:pt x="1368" y="247"/>
                  <a:pt x="1371" y="246"/>
                  <a:pt x="1376" y="248"/>
                </a:cubicBezTo>
                <a:cubicBezTo>
                  <a:pt x="1378" y="240"/>
                  <a:pt x="1386" y="245"/>
                  <a:pt x="1390" y="239"/>
                </a:cubicBezTo>
                <a:cubicBezTo>
                  <a:pt x="1397" y="242"/>
                  <a:pt x="1399" y="228"/>
                  <a:pt x="1408" y="234"/>
                </a:cubicBezTo>
                <a:cubicBezTo>
                  <a:pt x="1411" y="227"/>
                  <a:pt x="1418" y="231"/>
                  <a:pt x="1423" y="229"/>
                </a:cubicBezTo>
                <a:cubicBezTo>
                  <a:pt x="1427" y="222"/>
                  <a:pt x="1436" y="229"/>
                  <a:pt x="1441" y="224"/>
                </a:cubicBezTo>
                <a:cubicBezTo>
                  <a:pt x="1452" y="221"/>
                  <a:pt x="1465" y="221"/>
                  <a:pt x="1474" y="214"/>
                </a:cubicBezTo>
                <a:cubicBezTo>
                  <a:pt x="1481" y="215"/>
                  <a:pt x="1485" y="212"/>
                  <a:pt x="1491" y="212"/>
                </a:cubicBezTo>
                <a:cubicBezTo>
                  <a:pt x="1495" y="205"/>
                  <a:pt x="1504" y="212"/>
                  <a:pt x="1509" y="208"/>
                </a:cubicBezTo>
                <a:cubicBezTo>
                  <a:pt x="1512" y="199"/>
                  <a:pt x="1519" y="203"/>
                  <a:pt x="1525" y="202"/>
                </a:cubicBezTo>
                <a:cubicBezTo>
                  <a:pt x="1531" y="202"/>
                  <a:pt x="1534" y="192"/>
                  <a:pt x="1542" y="197"/>
                </a:cubicBezTo>
                <a:cubicBezTo>
                  <a:pt x="1545" y="188"/>
                  <a:pt x="1553" y="194"/>
                  <a:pt x="1556" y="188"/>
                </a:cubicBezTo>
                <a:cubicBezTo>
                  <a:pt x="1564" y="189"/>
                  <a:pt x="1569" y="186"/>
                  <a:pt x="1574" y="183"/>
                </a:cubicBezTo>
                <a:cubicBezTo>
                  <a:pt x="1578" y="177"/>
                  <a:pt x="1586" y="183"/>
                  <a:pt x="1588" y="174"/>
                </a:cubicBezTo>
                <a:cubicBezTo>
                  <a:pt x="1592" y="175"/>
                  <a:pt x="1595" y="175"/>
                  <a:pt x="1598" y="175"/>
                </a:cubicBezTo>
                <a:cubicBezTo>
                  <a:pt x="1599" y="169"/>
                  <a:pt x="1603" y="171"/>
                  <a:pt x="1606" y="169"/>
                </a:cubicBezTo>
                <a:cubicBezTo>
                  <a:pt x="1612" y="167"/>
                  <a:pt x="1618" y="164"/>
                  <a:pt x="1623" y="161"/>
                </a:cubicBezTo>
                <a:cubicBezTo>
                  <a:pt x="1628" y="165"/>
                  <a:pt x="1638" y="150"/>
                  <a:pt x="1633" y="146"/>
                </a:cubicBezTo>
                <a:cubicBezTo>
                  <a:pt x="1619" y="161"/>
                  <a:pt x="1600" y="164"/>
                  <a:pt x="1583" y="171"/>
                </a:cubicBezTo>
                <a:cubicBezTo>
                  <a:pt x="1575" y="176"/>
                  <a:pt x="1566" y="180"/>
                  <a:pt x="1556" y="181"/>
                </a:cubicBezTo>
                <a:cubicBezTo>
                  <a:pt x="1552" y="184"/>
                  <a:pt x="1547" y="183"/>
                  <a:pt x="1543" y="188"/>
                </a:cubicBezTo>
                <a:cubicBezTo>
                  <a:pt x="1541" y="188"/>
                  <a:pt x="1538" y="186"/>
                  <a:pt x="1537" y="188"/>
                </a:cubicBezTo>
                <a:cubicBezTo>
                  <a:pt x="1535" y="192"/>
                  <a:pt x="1531" y="189"/>
                  <a:pt x="1529" y="191"/>
                </a:cubicBezTo>
                <a:cubicBezTo>
                  <a:pt x="1524" y="192"/>
                  <a:pt x="1519" y="191"/>
                  <a:pt x="1517" y="198"/>
                </a:cubicBezTo>
                <a:cubicBezTo>
                  <a:pt x="1510" y="195"/>
                  <a:pt x="1507" y="199"/>
                  <a:pt x="1501" y="197"/>
                </a:cubicBezTo>
                <a:cubicBezTo>
                  <a:pt x="1497" y="200"/>
                  <a:pt x="1493" y="203"/>
                  <a:pt x="1488" y="204"/>
                </a:cubicBezTo>
                <a:cubicBezTo>
                  <a:pt x="1482" y="201"/>
                  <a:pt x="1478" y="205"/>
                  <a:pt x="1474" y="207"/>
                </a:cubicBezTo>
                <a:cubicBezTo>
                  <a:pt x="1464" y="208"/>
                  <a:pt x="1455" y="212"/>
                  <a:pt x="1446" y="214"/>
                </a:cubicBezTo>
                <a:cubicBezTo>
                  <a:pt x="1443" y="212"/>
                  <a:pt x="1441" y="213"/>
                  <a:pt x="1439" y="214"/>
                </a:cubicBezTo>
                <a:cubicBezTo>
                  <a:pt x="1437" y="214"/>
                  <a:pt x="1434" y="216"/>
                  <a:pt x="1432" y="217"/>
                </a:cubicBezTo>
                <a:cubicBezTo>
                  <a:pt x="1424" y="211"/>
                  <a:pt x="1423" y="222"/>
                  <a:pt x="1416" y="216"/>
                </a:cubicBezTo>
                <a:cubicBezTo>
                  <a:pt x="1394" y="226"/>
                  <a:pt x="1370" y="235"/>
                  <a:pt x="1347" y="242"/>
                </a:cubicBezTo>
                <a:cubicBezTo>
                  <a:pt x="1336" y="248"/>
                  <a:pt x="1324" y="252"/>
                  <a:pt x="1312" y="255"/>
                </a:cubicBezTo>
                <a:cubicBezTo>
                  <a:pt x="1302" y="262"/>
                  <a:pt x="1290" y="266"/>
                  <a:pt x="1279" y="271"/>
                </a:cubicBezTo>
                <a:cubicBezTo>
                  <a:pt x="1273" y="272"/>
                  <a:pt x="1269" y="279"/>
                  <a:pt x="1263" y="280"/>
                </a:cubicBezTo>
                <a:cubicBezTo>
                  <a:pt x="1256" y="279"/>
                  <a:pt x="1253" y="290"/>
                  <a:pt x="1246" y="288"/>
                </a:cubicBezTo>
                <a:cubicBezTo>
                  <a:pt x="1243" y="298"/>
                  <a:pt x="1234" y="290"/>
                  <a:pt x="1231" y="300"/>
                </a:cubicBezTo>
                <a:cubicBezTo>
                  <a:pt x="1225" y="302"/>
                  <a:pt x="1219" y="303"/>
                  <a:pt x="1214" y="308"/>
                </a:cubicBezTo>
                <a:cubicBezTo>
                  <a:pt x="1209" y="313"/>
                  <a:pt x="1203" y="313"/>
                  <a:pt x="1199" y="321"/>
                </a:cubicBezTo>
                <a:cubicBezTo>
                  <a:pt x="1194" y="325"/>
                  <a:pt x="1187" y="325"/>
                  <a:pt x="1184" y="333"/>
                </a:cubicBezTo>
                <a:cubicBezTo>
                  <a:pt x="1172" y="336"/>
                  <a:pt x="1164" y="350"/>
                  <a:pt x="1151" y="350"/>
                </a:cubicBezTo>
                <a:cubicBezTo>
                  <a:pt x="1128" y="382"/>
                  <a:pt x="1094" y="381"/>
                  <a:pt x="1074" y="420"/>
                </a:cubicBezTo>
                <a:cubicBezTo>
                  <a:pt x="1060" y="413"/>
                  <a:pt x="1069" y="431"/>
                  <a:pt x="1056" y="431"/>
                </a:cubicBezTo>
                <a:cubicBezTo>
                  <a:pt x="1048" y="433"/>
                  <a:pt x="1043" y="447"/>
                  <a:pt x="1033" y="446"/>
                </a:cubicBezTo>
                <a:cubicBezTo>
                  <a:pt x="1039" y="431"/>
                  <a:pt x="1041" y="426"/>
                  <a:pt x="1044" y="416"/>
                </a:cubicBezTo>
                <a:cubicBezTo>
                  <a:pt x="1049" y="419"/>
                  <a:pt x="1046" y="426"/>
                  <a:pt x="1053" y="423"/>
                </a:cubicBezTo>
                <a:cubicBezTo>
                  <a:pt x="1063" y="416"/>
                  <a:pt x="1052" y="411"/>
                  <a:pt x="1062" y="398"/>
                </a:cubicBezTo>
                <a:cubicBezTo>
                  <a:pt x="1066" y="399"/>
                  <a:pt x="1067" y="394"/>
                  <a:pt x="1070" y="393"/>
                </a:cubicBezTo>
                <a:cubicBezTo>
                  <a:pt x="1073" y="387"/>
                  <a:pt x="1079" y="392"/>
                  <a:pt x="1081" y="384"/>
                </a:cubicBezTo>
                <a:cubicBezTo>
                  <a:pt x="1087" y="381"/>
                  <a:pt x="1094" y="378"/>
                  <a:pt x="1100" y="371"/>
                </a:cubicBezTo>
                <a:cubicBezTo>
                  <a:pt x="1113" y="364"/>
                  <a:pt x="1123" y="347"/>
                  <a:pt x="1138" y="344"/>
                </a:cubicBezTo>
                <a:cubicBezTo>
                  <a:pt x="1142" y="333"/>
                  <a:pt x="1153" y="341"/>
                  <a:pt x="1157" y="330"/>
                </a:cubicBezTo>
                <a:cubicBezTo>
                  <a:pt x="1165" y="330"/>
                  <a:pt x="1169" y="321"/>
                  <a:pt x="1177" y="320"/>
                </a:cubicBezTo>
                <a:cubicBezTo>
                  <a:pt x="1179" y="317"/>
                  <a:pt x="1183" y="317"/>
                  <a:pt x="1184" y="311"/>
                </a:cubicBezTo>
                <a:cubicBezTo>
                  <a:pt x="1191" y="316"/>
                  <a:pt x="1192" y="308"/>
                  <a:pt x="1196" y="307"/>
                </a:cubicBezTo>
                <a:cubicBezTo>
                  <a:pt x="1203" y="303"/>
                  <a:pt x="1208" y="296"/>
                  <a:pt x="1216" y="297"/>
                </a:cubicBezTo>
                <a:cubicBezTo>
                  <a:pt x="1228" y="278"/>
                  <a:pt x="1246" y="277"/>
                  <a:pt x="1259" y="265"/>
                </a:cubicBezTo>
                <a:cubicBezTo>
                  <a:pt x="1277" y="263"/>
                  <a:pt x="1289" y="247"/>
                  <a:pt x="1305" y="242"/>
                </a:cubicBezTo>
                <a:cubicBezTo>
                  <a:pt x="1320" y="233"/>
                  <a:pt x="1336" y="225"/>
                  <a:pt x="1353" y="222"/>
                </a:cubicBezTo>
                <a:cubicBezTo>
                  <a:pt x="1359" y="217"/>
                  <a:pt x="1367" y="214"/>
                  <a:pt x="1374" y="210"/>
                </a:cubicBezTo>
                <a:cubicBezTo>
                  <a:pt x="1378" y="208"/>
                  <a:pt x="1382" y="207"/>
                  <a:pt x="1386" y="205"/>
                </a:cubicBezTo>
                <a:cubicBezTo>
                  <a:pt x="1391" y="204"/>
                  <a:pt x="1394" y="201"/>
                  <a:pt x="1399" y="198"/>
                </a:cubicBezTo>
                <a:cubicBezTo>
                  <a:pt x="1415" y="193"/>
                  <a:pt x="1429" y="181"/>
                  <a:pt x="1446" y="179"/>
                </a:cubicBezTo>
                <a:cubicBezTo>
                  <a:pt x="1453" y="174"/>
                  <a:pt x="1461" y="171"/>
                  <a:pt x="1469" y="170"/>
                </a:cubicBezTo>
                <a:cubicBezTo>
                  <a:pt x="1471" y="164"/>
                  <a:pt x="1478" y="171"/>
                  <a:pt x="1480" y="166"/>
                </a:cubicBezTo>
                <a:cubicBezTo>
                  <a:pt x="1484" y="161"/>
                  <a:pt x="1490" y="164"/>
                  <a:pt x="1493" y="159"/>
                </a:cubicBezTo>
                <a:cubicBezTo>
                  <a:pt x="1501" y="158"/>
                  <a:pt x="1509" y="155"/>
                  <a:pt x="1516" y="150"/>
                </a:cubicBezTo>
                <a:cubicBezTo>
                  <a:pt x="1527" y="152"/>
                  <a:pt x="1532" y="142"/>
                  <a:pt x="1542" y="143"/>
                </a:cubicBezTo>
                <a:cubicBezTo>
                  <a:pt x="1548" y="148"/>
                  <a:pt x="1550" y="140"/>
                  <a:pt x="1553" y="139"/>
                </a:cubicBezTo>
                <a:cubicBezTo>
                  <a:pt x="1559" y="142"/>
                  <a:pt x="1563" y="140"/>
                  <a:pt x="1565" y="134"/>
                </a:cubicBezTo>
                <a:cubicBezTo>
                  <a:pt x="1572" y="141"/>
                  <a:pt x="1573" y="133"/>
                  <a:pt x="1578" y="134"/>
                </a:cubicBezTo>
                <a:cubicBezTo>
                  <a:pt x="1579" y="130"/>
                  <a:pt x="1591" y="128"/>
                  <a:pt x="1585" y="124"/>
                </a:cubicBezTo>
                <a:cubicBezTo>
                  <a:pt x="1572" y="128"/>
                  <a:pt x="1560" y="134"/>
                  <a:pt x="1546" y="135"/>
                </a:cubicBezTo>
                <a:cubicBezTo>
                  <a:pt x="1542" y="144"/>
                  <a:pt x="1530" y="133"/>
                  <a:pt x="1526" y="142"/>
                </a:cubicBezTo>
                <a:cubicBezTo>
                  <a:pt x="1522" y="141"/>
                  <a:pt x="1520" y="144"/>
                  <a:pt x="1516" y="144"/>
                </a:cubicBezTo>
                <a:cubicBezTo>
                  <a:pt x="1511" y="142"/>
                  <a:pt x="1510" y="152"/>
                  <a:pt x="1504" y="148"/>
                </a:cubicBezTo>
                <a:cubicBezTo>
                  <a:pt x="1497" y="146"/>
                  <a:pt x="1493" y="156"/>
                  <a:pt x="1484" y="151"/>
                </a:cubicBezTo>
                <a:cubicBezTo>
                  <a:pt x="1479" y="160"/>
                  <a:pt x="1471" y="159"/>
                  <a:pt x="1463" y="161"/>
                </a:cubicBezTo>
                <a:cubicBezTo>
                  <a:pt x="1451" y="168"/>
                  <a:pt x="1436" y="169"/>
                  <a:pt x="1422" y="174"/>
                </a:cubicBezTo>
                <a:cubicBezTo>
                  <a:pt x="1415" y="181"/>
                  <a:pt x="1406" y="180"/>
                  <a:pt x="1400" y="189"/>
                </a:cubicBezTo>
                <a:cubicBezTo>
                  <a:pt x="1388" y="186"/>
                  <a:pt x="1382" y="198"/>
                  <a:pt x="1373" y="199"/>
                </a:cubicBezTo>
                <a:cubicBezTo>
                  <a:pt x="1368" y="199"/>
                  <a:pt x="1364" y="200"/>
                  <a:pt x="1361" y="204"/>
                </a:cubicBezTo>
                <a:cubicBezTo>
                  <a:pt x="1360" y="205"/>
                  <a:pt x="1357" y="206"/>
                  <a:pt x="1355" y="204"/>
                </a:cubicBezTo>
                <a:cubicBezTo>
                  <a:pt x="1353" y="207"/>
                  <a:pt x="1351" y="210"/>
                  <a:pt x="1347" y="207"/>
                </a:cubicBezTo>
                <a:cubicBezTo>
                  <a:pt x="1345" y="208"/>
                  <a:pt x="1344" y="212"/>
                  <a:pt x="1342" y="211"/>
                </a:cubicBezTo>
                <a:cubicBezTo>
                  <a:pt x="1338" y="209"/>
                  <a:pt x="1337" y="214"/>
                  <a:pt x="1334" y="214"/>
                </a:cubicBezTo>
                <a:cubicBezTo>
                  <a:pt x="1330" y="216"/>
                  <a:pt x="1326" y="220"/>
                  <a:pt x="1321" y="220"/>
                </a:cubicBezTo>
                <a:cubicBezTo>
                  <a:pt x="1316" y="217"/>
                  <a:pt x="1315" y="227"/>
                  <a:pt x="1310" y="225"/>
                </a:cubicBezTo>
                <a:cubicBezTo>
                  <a:pt x="1307" y="230"/>
                  <a:pt x="1301" y="229"/>
                  <a:pt x="1297" y="232"/>
                </a:cubicBezTo>
                <a:cubicBezTo>
                  <a:pt x="1288" y="236"/>
                  <a:pt x="1281" y="244"/>
                  <a:pt x="1272" y="246"/>
                </a:cubicBezTo>
                <a:cubicBezTo>
                  <a:pt x="1266" y="255"/>
                  <a:pt x="1255" y="251"/>
                  <a:pt x="1249" y="261"/>
                </a:cubicBezTo>
                <a:cubicBezTo>
                  <a:pt x="1238" y="259"/>
                  <a:pt x="1232" y="271"/>
                  <a:pt x="1222" y="271"/>
                </a:cubicBezTo>
                <a:cubicBezTo>
                  <a:pt x="1217" y="280"/>
                  <a:pt x="1210" y="280"/>
                  <a:pt x="1204" y="288"/>
                </a:cubicBezTo>
                <a:cubicBezTo>
                  <a:pt x="1195" y="287"/>
                  <a:pt x="1191" y="300"/>
                  <a:pt x="1183" y="300"/>
                </a:cubicBezTo>
                <a:cubicBezTo>
                  <a:pt x="1168" y="308"/>
                  <a:pt x="1155" y="320"/>
                  <a:pt x="1140" y="325"/>
                </a:cubicBezTo>
                <a:cubicBezTo>
                  <a:pt x="1135" y="337"/>
                  <a:pt x="1124" y="332"/>
                  <a:pt x="1119" y="342"/>
                </a:cubicBezTo>
                <a:cubicBezTo>
                  <a:pt x="1115" y="342"/>
                  <a:pt x="1112" y="345"/>
                  <a:pt x="1109" y="350"/>
                </a:cubicBezTo>
                <a:cubicBezTo>
                  <a:pt x="1104" y="348"/>
                  <a:pt x="1101" y="351"/>
                  <a:pt x="1099" y="358"/>
                </a:cubicBezTo>
                <a:cubicBezTo>
                  <a:pt x="1092" y="361"/>
                  <a:pt x="1085" y="367"/>
                  <a:pt x="1079" y="374"/>
                </a:cubicBezTo>
                <a:cubicBezTo>
                  <a:pt x="1074" y="372"/>
                  <a:pt x="1073" y="382"/>
                  <a:pt x="1067" y="378"/>
                </a:cubicBezTo>
                <a:cubicBezTo>
                  <a:pt x="1066" y="381"/>
                  <a:pt x="1064" y="381"/>
                  <a:pt x="1062" y="382"/>
                </a:cubicBezTo>
                <a:cubicBezTo>
                  <a:pt x="1062" y="384"/>
                  <a:pt x="1059" y="384"/>
                  <a:pt x="1060" y="381"/>
                </a:cubicBezTo>
                <a:cubicBezTo>
                  <a:pt x="1064" y="372"/>
                  <a:pt x="1068" y="364"/>
                  <a:pt x="1072" y="355"/>
                </a:cubicBezTo>
                <a:cubicBezTo>
                  <a:pt x="1082" y="350"/>
                  <a:pt x="1088" y="336"/>
                  <a:pt x="1100" y="336"/>
                </a:cubicBezTo>
                <a:cubicBezTo>
                  <a:pt x="1107" y="325"/>
                  <a:pt x="1114" y="316"/>
                  <a:pt x="1124" y="312"/>
                </a:cubicBezTo>
                <a:cubicBezTo>
                  <a:pt x="1127" y="308"/>
                  <a:pt x="1130" y="301"/>
                  <a:pt x="1135" y="301"/>
                </a:cubicBezTo>
                <a:cubicBezTo>
                  <a:pt x="1140" y="299"/>
                  <a:pt x="1142" y="288"/>
                  <a:pt x="1149" y="291"/>
                </a:cubicBezTo>
                <a:cubicBezTo>
                  <a:pt x="1151" y="285"/>
                  <a:pt x="1157" y="285"/>
                  <a:pt x="1160" y="280"/>
                </a:cubicBezTo>
                <a:cubicBezTo>
                  <a:pt x="1165" y="279"/>
                  <a:pt x="1169" y="272"/>
                  <a:pt x="1174" y="271"/>
                </a:cubicBezTo>
                <a:cubicBezTo>
                  <a:pt x="1179" y="268"/>
                  <a:pt x="1182" y="262"/>
                  <a:pt x="1188" y="261"/>
                </a:cubicBezTo>
                <a:cubicBezTo>
                  <a:pt x="1190" y="258"/>
                  <a:pt x="1192" y="255"/>
                  <a:pt x="1196" y="259"/>
                </a:cubicBezTo>
                <a:cubicBezTo>
                  <a:pt x="1197" y="255"/>
                  <a:pt x="1199" y="251"/>
                  <a:pt x="1200" y="248"/>
                </a:cubicBezTo>
                <a:cubicBezTo>
                  <a:pt x="1204" y="249"/>
                  <a:pt x="1207" y="246"/>
                  <a:pt x="1211" y="246"/>
                </a:cubicBezTo>
                <a:cubicBezTo>
                  <a:pt x="1217" y="250"/>
                  <a:pt x="1215" y="234"/>
                  <a:pt x="1222" y="242"/>
                </a:cubicBezTo>
                <a:cubicBezTo>
                  <a:pt x="1228" y="235"/>
                  <a:pt x="1236" y="232"/>
                  <a:pt x="1244" y="230"/>
                </a:cubicBezTo>
                <a:cubicBezTo>
                  <a:pt x="1257" y="218"/>
                  <a:pt x="1273" y="214"/>
                  <a:pt x="1287" y="205"/>
                </a:cubicBezTo>
                <a:cubicBezTo>
                  <a:pt x="1295" y="204"/>
                  <a:pt x="1299" y="194"/>
                  <a:pt x="1308" y="195"/>
                </a:cubicBezTo>
                <a:cubicBezTo>
                  <a:pt x="1309" y="187"/>
                  <a:pt x="1315" y="192"/>
                  <a:pt x="1319" y="191"/>
                </a:cubicBezTo>
                <a:cubicBezTo>
                  <a:pt x="1322" y="186"/>
                  <a:pt x="1325" y="183"/>
                  <a:pt x="1329" y="183"/>
                </a:cubicBezTo>
                <a:cubicBezTo>
                  <a:pt x="1334" y="185"/>
                  <a:pt x="1335" y="175"/>
                  <a:pt x="1341" y="178"/>
                </a:cubicBezTo>
                <a:cubicBezTo>
                  <a:pt x="1345" y="179"/>
                  <a:pt x="1349" y="177"/>
                  <a:pt x="1352" y="174"/>
                </a:cubicBezTo>
                <a:cubicBezTo>
                  <a:pt x="1360" y="171"/>
                  <a:pt x="1367" y="168"/>
                  <a:pt x="1377" y="169"/>
                </a:cubicBezTo>
                <a:cubicBezTo>
                  <a:pt x="1378" y="161"/>
                  <a:pt x="1383" y="163"/>
                  <a:pt x="1387" y="161"/>
                </a:cubicBezTo>
                <a:cubicBezTo>
                  <a:pt x="1392" y="159"/>
                  <a:pt x="1393" y="159"/>
                  <a:pt x="1398" y="157"/>
                </a:cubicBezTo>
                <a:cubicBezTo>
                  <a:pt x="1402" y="155"/>
                  <a:pt x="1406" y="154"/>
                  <a:pt x="1410" y="153"/>
                </a:cubicBezTo>
                <a:cubicBezTo>
                  <a:pt x="1413" y="148"/>
                  <a:pt x="1419" y="155"/>
                  <a:pt x="1421" y="148"/>
                </a:cubicBezTo>
                <a:cubicBezTo>
                  <a:pt x="1427" y="150"/>
                  <a:pt x="1427" y="140"/>
                  <a:pt x="1433" y="144"/>
                </a:cubicBezTo>
                <a:cubicBezTo>
                  <a:pt x="1437" y="142"/>
                  <a:pt x="1441" y="141"/>
                  <a:pt x="1445" y="140"/>
                </a:cubicBezTo>
                <a:cubicBezTo>
                  <a:pt x="1453" y="136"/>
                  <a:pt x="1459" y="129"/>
                  <a:pt x="1469" y="128"/>
                </a:cubicBezTo>
                <a:cubicBezTo>
                  <a:pt x="1472" y="125"/>
                  <a:pt x="1476" y="124"/>
                  <a:pt x="1480" y="124"/>
                </a:cubicBezTo>
                <a:cubicBezTo>
                  <a:pt x="1485" y="126"/>
                  <a:pt x="1486" y="116"/>
                  <a:pt x="1492" y="120"/>
                </a:cubicBezTo>
                <a:cubicBezTo>
                  <a:pt x="1496" y="118"/>
                  <a:pt x="1499" y="117"/>
                  <a:pt x="1503" y="116"/>
                </a:cubicBezTo>
                <a:cubicBezTo>
                  <a:pt x="1507" y="111"/>
                  <a:pt x="1515" y="118"/>
                  <a:pt x="1516" y="109"/>
                </a:cubicBezTo>
                <a:cubicBezTo>
                  <a:pt x="1521" y="111"/>
                  <a:pt x="1523" y="103"/>
                  <a:pt x="1529" y="108"/>
                </a:cubicBezTo>
                <a:cubicBezTo>
                  <a:pt x="1533" y="107"/>
                  <a:pt x="1534" y="99"/>
                  <a:pt x="1541" y="104"/>
                </a:cubicBezTo>
                <a:cubicBezTo>
                  <a:pt x="1546" y="93"/>
                  <a:pt x="1558" y="100"/>
                  <a:pt x="1563" y="89"/>
                </a:cubicBezTo>
                <a:cubicBezTo>
                  <a:pt x="1572" y="88"/>
                  <a:pt x="1580" y="85"/>
                  <a:pt x="1585" y="76"/>
                </a:cubicBezTo>
                <a:cubicBezTo>
                  <a:pt x="1595" y="80"/>
                  <a:pt x="1599" y="66"/>
                  <a:pt x="1608" y="68"/>
                </a:cubicBezTo>
                <a:cubicBezTo>
                  <a:pt x="1613" y="58"/>
                  <a:pt x="1623" y="61"/>
                  <a:pt x="1628" y="52"/>
                </a:cubicBezTo>
                <a:cubicBezTo>
                  <a:pt x="1636" y="60"/>
                  <a:pt x="1634" y="43"/>
                  <a:pt x="1640" y="47"/>
                </a:cubicBezTo>
                <a:cubicBezTo>
                  <a:pt x="1643" y="43"/>
                  <a:pt x="1650" y="46"/>
                  <a:pt x="1651" y="37"/>
                </a:cubicBezTo>
                <a:cubicBezTo>
                  <a:pt x="1661" y="39"/>
                  <a:pt x="1666" y="29"/>
                  <a:pt x="1674" y="28"/>
                </a:cubicBezTo>
                <a:cubicBezTo>
                  <a:pt x="1681" y="20"/>
                  <a:pt x="1690" y="21"/>
                  <a:pt x="1697" y="13"/>
                </a:cubicBezTo>
                <a:cubicBezTo>
                  <a:pt x="1698" y="3"/>
                  <a:pt x="1706" y="15"/>
                  <a:pt x="1707" y="5"/>
                </a:cubicBezTo>
                <a:cubicBezTo>
                  <a:pt x="1712" y="8"/>
                  <a:pt x="1713" y="2"/>
                  <a:pt x="1716" y="1"/>
                </a:cubicBezTo>
                <a:cubicBezTo>
                  <a:pt x="1706" y="1"/>
                  <a:pt x="1706" y="1"/>
                  <a:pt x="1706" y="1"/>
                </a:cubicBezTo>
                <a:cubicBezTo>
                  <a:pt x="1706" y="1"/>
                  <a:pt x="1706" y="1"/>
                  <a:pt x="1706" y="1"/>
                </a:cubicBezTo>
                <a:cubicBezTo>
                  <a:pt x="1694" y="4"/>
                  <a:pt x="1685" y="16"/>
                  <a:pt x="1673" y="18"/>
                </a:cubicBezTo>
                <a:cubicBezTo>
                  <a:pt x="1664" y="30"/>
                  <a:pt x="1650" y="28"/>
                  <a:pt x="1641" y="38"/>
                </a:cubicBezTo>
                <a:cubicBezTo>
                  <a:pt x="1636" y="42"/>
                  <a:pt x="1630" y="44"/>
                  <a:pt x="1624" y="47"/>
                </a:cubicBezTo>
                <a:cubicBezTo>
                  <a:pt x="1619" y="51"/>
                  <a:pt x="1615" y="56"/>
                  <a:pt x="1608" y="55"/>
                </a:cubicBezTo>
                <a:cubicBezTo>
                  <a:pt x="1603" y="59"/>
                  <a:pt x="1598" y="60"/>
                  <a:pt x="1594" y="65"/>
                </a:cubicBezTo>
                <a:cubicBezTo>
                  <a:pt x="1588" y="67"/>
                  <a:pt x="1582" y="69"/>
                  <a:pt x="1577" y="73"/>
                </a:cubicBezTo>
                <a:cubicBezTo>
                  <a:pt x="1563" y="71"/>
                  <a:pt x="1557" y="89"/>
                  <a:pt x="1543" y="86"/>
                </a:cubicBezTo>
                <a:cubicBezTo>
                  <a:pt x="1534" y="97"/>
                  <a:pt x="1519" y="94"/>
                  <a:pt x="1509" y="102"/>
                </a:cubicBezTo>
                <a:cubicBezTo>
                  <a:pt x="1502" y="101"/>
                  <a:pt x="1498" y="108"/>
                  <a:pt x="1491" y="107"/>
                </a:cubicBezTo>
                <a:cubicBezTo>
                  <a:pt x="1488" y="116"/>
                  <a:pt x="1479" y="109"/>
                  <a:pt x="1473" y="111"/>
                </a:cubicBezTo>
                <a:cubicBezTo>
                  <a:pt x="1458" y="123"/>
                  <a:pt x="1439" y="126"/>
                  <a:pt x="1424" y="137"/>
                </a:cubicBezTo>
                <a:cubicBezTo>
                  <a:pt x="1414" y="138"/>
                  <a:pt x="1405" y="141"/>
                  <a:pt x="1395" y="143"/>
                </a:cubicBezTo>
                <a:cubicBezTo>
                  <a:pt x="1392" y="148"/>
                  <a:pt x="1387" y="147"/>
                  <a:pt x="1383" y="150"/>
                </a:cubicBezTo>
                <a:cubicBezTo>
                  <a:pt x="1379" y="155"/>
                  <a:pt x="1373" y="152"/>
                  <a:pt x="1368" y="153"/>
                </a:cubicBezTo>
                <a:cubicBezTo>
                  <a:pt x="1361" y="160"/>
                  <a:pt x="1352" y="160"/>
                  <a:pt x="1344" y="164"/>
                </a:cubicBezTo>
                <a:cubicBezTo>
                  <a:pt x="1334" y="163"/>
                  <a:pt x="1328" y="174"/>
                  <a:pt x="1317" y="174"/>
                </a:cubicBezTo>
                <a:cubicBezTo>
                  <a:pt x="1314" y="179"/>
                  <a:pt x="1308" y="176"/>
                  <a:pt x="1305" y="181"/>
                </a:cubicBezTo>
                <a:cubicBezTo>
                  <a:pt x="1300" y="183"/>
                  <a:pt x="1295" y="183"/>
                  <a:pt x="1292" y="188"/>
                </a:cubicBezTo>
                <a:cubicBezTo>
                  <a:pt x="1283" y="192"/>
                  <a:pt x="1276" y="200"/>
                  <a:pt x="1266" y="202"/>
                </a:cubicBezTo>
                <a:cubicBezTo>
                  <a:pt x="1258" y="206"/>
                  <a:pt x="1252" y="213"/>
                  <a:pt x="1242" y="213"/>
                </a:cubicBezTo>
                <a:cubicBezTo>
                  <a:pt x="1234" y="218"/>
                  <a:pt x="1227" y="226"/>
                  <a:pt x="1217" y="227"/>
                </a:cubicBezTo>
                <a:cubicBezTo>
                  <a:pt x="1210" y="235"/>
                  <a:pt x="1199" y="236"/>
                  <a:pt x="1193" y="244"/>
                </a:cubicBezTo>
                <a:cubicBezTo>
                  <a:pt x="1184" y="249"/>
                  <a:pt x="1175" y="252"/>
                  <a:pt x="1169" y="262"/>
                </a:cubicBezTo>
                <a:cubicBezTo>
                  <a:pt x="1160" y="266"/>
                  <a:pt x="1151" y="270"/>
                  <a:pt x="1144" y="280"/>
                </a:cubicBezTo>
                <a:cubicBezTo>
                  <a:pt x="1135" y="281"/>
                  <a:pt x="1128" y="290"/>
                  <a:pt x="1120" y="297"/>
                </a:cubicBezTo>
                <a:cubicBezTo>
                  <a:pt x="1115" y="298"/>
                  <a:pt x="1113" y="304"/>
                  <a:pt x="1109" y="308"/>
                </a:cubicBezTo>
                <a:cubicBezTo>
                  <a:pt x="1104" y="309"/>
                  <a:pt x="1100" y="312"/>
                  <a:pt x="1098" y="319"/>
                </a:cubicBezTo>
                <a:cubicBezTo>
                  <a:pt x="1088" y="320"/>
                  <a:pt x="1083" y="335"/>
                  <a:pt x="1074" y="337"/>
                </a:cubicBezTo>
                <a:cubicBezTo>
                  <a:pt x="1084" y="329"/>
                  <a:pt x="1083" y="317"/>
                  <a:pt x="1084" y="306"/>
                </a:cubicBezTo>
                <a:cubicBezTo>
                  <a:pt x="1093" y="303"/>
                  <a:pt x="1098" y="293"/>
                  <a:pt x="1106" y="288"/>
                </a:cubicBezTo>
                <a:cubicBezTo>
                  <a:pt x="1112" y="289"/>
                  <a:pt x="1112" y="276"/>
                  <a:pt x="1119" y="281"/>
                </a:cubicBezTo>
                <a:cubicBezTo>
                  <a:pt x="1123" y="278"/>
                  <a:pt x="1126" y="272"/>
                  <a:pt x="1130" y="270"/>
                </a:cubicBezTo>
                <a:cubicBezTo>
                  <a:pt x="1138" y="265"/>
                  <a:pt x="1147" y="260"/>
                  <a:pt x="1154" y="252"/>
                </a:cubicBezTo>
                <a:cubicBezTo>
                  <a:pt x="1162" y="248"/>
                  <a:pt x="1170" y="241"/>
                  <a:pt x="1178" y="234"/>
                </a:cubicBezTo>
                <a:cubicBezTo>
                  <a:pt x="1187" y="233"/>
                  <a:pt x="1193" y="223"/>
                  <a:pt x="1201" y="219"/>
                </a:cubicBezTo>
                <a:cubicBezTo>
                  <a:pt x="1210" y="216"/>
                  <a:pt x="1217" y="209"/>
                  <a:pt x="1225" y="202"/>
                </a:cubicBezTo>
                <a:cubicBezTo>
                  <a:pt x="1243" y="196"/>
                  <a:pt x="1259" y="184"/>
                  <a:pt x="1274" y="170"/>
                </a:cubicBezTo>
                <a:cubicBezTo>
                  <a:pt x="1283" y="173"/>
                  <a:pt x="1287" y="165"/>
                  <a:pt x="1294" y="163"/>
                </a:cubicBezTo>
                <a:cubicBezTo>
                  <a:pt x="1296" y="160"/>
                  <a:pt x="1300" y="161"/>
                  <a:pt x="1302" y="158"/>
                </a:cubicBezTo>
                <a:cubicBezTo>
                  <a:pt x="1308" y="161"/>
                  <a:pt x="1309" y="151"/>
                  <a:pt x="1314" y="153"/>
                </a:cubicBezTo>
                <a:cubicBezTo>
                  <a:pt x="1327" y="144"/>
                  <a:pt x="1341" y="140"/>
                  <a:pt x="1353" y="130"/>
                </a:cubicBezTo>
                <a:cubicBezTo>
                  <a:pt x="1362" y="135"/>
                  <a:pt x="1366" y="125"/>
                  <a:pt x="1374" y="127"/>
                </a:cubicBezTo>
                <a:cubicBezTo>
                  <a:pt x="1381" y="124"/>
                  <a:pt x="1387" y="119"/>
                  <a:pt x="1396" y="121"/>
                </a:cubicBezTo>
                <a:cubicBezTo>
                  <a:pt x="1398" y="116"/>
                  <a:pt x="1401" y="115"/>
                  <a:pt x="1405" y="115"/>
                </a:cubicBezTo>
                <a:cubicBezTo>
                  <a:pt x="1409" y="117"/>
                  <a:pt x="1410" y="109"/>
                  <a:pt x="1415" y="113"/>
                </a:cubicBezTo>
                <a:cubicBezTo>
                  <a:pt x="1417" y="110"/>
                  <a:pt x="1421" y="111"/>
                  <a:pt x="1424" y="108"/>
                </a:cubicBezTo>
                <a:cubicBezTo>
                  <a:pt x="1427" y="103"/>
                  <a:pt x="1434" y="110"/>
                  <a:pt x="1435" y="104"/>
                </a:cubicBezTo>
                <a:cubicBezTo>
                  <a:pt x="1463" y="94"/>
                  <a:pt x="1489" y="83"/>
                  <a:pt x="1516" y="74"/>
                </a:cubicBezTo>
                <a:cubicBezTo>
                  <a:pt x="1522" y="70"/>
                  <a:pt x="1528" y="67"/>
                  <a:pt x="1535" y="67"/>
                </a:cubicBezTo>
                <a:cubicBezTo>
                  <a:pt x="1541" y="60"/>
                  <a:pt x="1549" y="60"/>
                  <a:pt x="1556" y="57"/>
                </a:cubicBezTo>
                <a:cubicBezTo>
                  <a:pt x="1562" y="54"/>
                  <a:pt x="1570" y="55"/>
                  <a:pt x="1575" y="50"/>
                </a:cubicBezTo>
                <a:cubicBezTo>
                  <a:pt x="1581" y="44"/>
                  <a:pt x="1590" y="45"/>
                  <a:pt x="1595" y="40"/>
                </a:cubicBezTo>
                <a:cubicBezTo>
                  <a:pt x="1608" y="33"/>
                  <a:pt x="1621" y="26"/>
                  <a:pt x="1632" y="15"/>
                </a:cubicBezTo>
                <a:cubicBezTo>
                  <a:pt x="1640" y="15"/>
                  <a:pt x="1645" y="7"/>
                  <a:pt x="1651" y="2"/>
                </a:cubicBezTo>
                <a:cubicBezTo>
                  <a:pt x="1653" y="2"/>
                  <a:pt x="1654" y="2"/>
                  <a:pt x="1655" y="1"/>
                </a:cubicBezTo>
                <a:cubicBezTo>
                  <a:pt x="1640" y="1"/>
                  <a:pt x="1640" y="1"/>
                  <a:pt x="1640" y="1"/>
                </a:cubicBezTo>
                <a:cubicBezTo>
                  <a:pt x="1637" y="3"/>
                  <a:pt x="1635" y="6"/>
                  <a:pt x="1631" y="5"/>
                </a:cubicBezTo>
                <a:cubicBezTo>
                  <a:pt x="1620" y="18"/>
                  <a:pt x="1604" y="19"/>
                  <a:pt x="1593" y="32"/>
                </a:cubicBezTo>
                <a:cubicBezTo>
                  <a:pt x="1578" y="34"/>
                  <a:pt x="1566" y="43"/>
                  <a:pt x="1552" y="45"/>
                </a:cubicBezTo>
                <a:cubicBezTo>
                  <a:pt x="1547" y="51"/>
                  <a:pt x="1539" y="51"/>
                  <a:pt x="1532" y="52"/>
                </a:cubicBezTo>
                <a:cubicBezTo>
                  <a:pt x="1527" y="61"/>
                  <a:pt x="1517" y="55"/>
                  <a:pt x="1512" y="62"/>
                </a:cubicBezTo>
                <a:cubicBezTo>
                  <a:pt x="1505" y="63"/>
                  <a:pt x="1498" y="65"/>
                  <a:pt x="1493" y="69"/>
                </a:cubicBezTo>
                <a:cubicBezTo>
                  <a:pt x="1490" y="73"/>
                  <a:pt x="1486" y="70"/>
                  <a:pt x="1482" y="71"/>
                </a:cubicBezTo>
                <a:cubicBezTo>
                  <a:pt x="1482" y="81"/>
                  <a:pt x="1473" y="69"/>
                  <a:pt x="1472" y="79"/>
                </a:cubicBezTo>
                <a:cubicBezTo>
                  <a:pt x="1464" y="78"/>
                  <a:pt x="1459" y="82"/>
                  <a:pt x="1452" y="82"/>
                </a:cubicBezTo>
                <a:cubicBezTo>
                  <a:pt x="1448" y="94"/>
                  <a:pt x="1437" y="85"/>
                  <a:pt x="1431" y="92"/>
                </a:cubicBezTo>
                <a:cubicBezTo>
                  <a:pt x="1406" y="106"/>
                  <a:pt x="1376" y="108"/>
                  <a:pt x="1351" y="122"/>
                </a:cubicBezTo>
                <a:cubicBezTo>
                  <a:pt x="1342" y="120"/>
                  <a:pt x="1338" y="127"/>
                  <a:pt x="1331" y="129"/>
                </a:cubicBezTo>
                <a:cubicBezTo>
                  <a:pt x="1324" y="130"/>
                  <a:pt x="1318" y="136"/>
                  <a:pt x="1311" y="139"/>
                </a:cubicBezTo>
                <a:cubicBezTo>
                  <a:pt x="1308" y="142"/>
                  <a:pt x="1305" y="144"/>
                  <a:pt x="1302" y="145"/>
                </a:cubicBezTo>
                <a:cubicBezTo>
                  <a:pt x="1297" y="143"/>
                  <a:pt x="1296" y="152"/>
                  <a:pt x="1290" y="149"/>
                </a:cubicBezTo>
                <a:cubicBezTo>
                  <a:pt x="1284" y="152"/>
                  <a:pt x="1278" y="159"/>
                  <a:pt x="1270" y="159"/>
                </a:cubicBezTo>
                <a:cubicBezTo>
                  <a:pt x="1268" y="163"/>
                  <a:pt x="1265" y="164"/>
                  <a:pt x="1261" y="164"/>
                </a:cubicBezTo>
                <a:cubicBezTo>
                  <a:pt x="1259" y="171"/>
                  <a:pt x="1256" y="174"/>
                  <a:pt x="1251" y="172"/>
                </a:cubicBezTo>
                <a:cubicBezTo>
                  <a:pt x="1250" y="180"/>
                  <a:pt x="1243" y="175"/>
                  <a:pt x="1241" y="180"/>
                </a:cubicBezTo>
                <a:cubicBezTo>
                  <a:pt x="1238" y="184"/>
                  <a:pt x="1232" y="179"/>
                  <a:pt x="1231" y="189"/>
                </a:cubicBezTo>
                <a:cubicBezTo>
                  <a:pt x="1223" y="189"/>
                  <a:pt x="1216" y="193"/>
                  <a:pt x="1210" y="198"/>
                </a:cubicBezTo>
                <a:cubicBezTo>
                  <a:pt x="1204" y="206"/>
                  <a:pt x="1195" y="205"/>
                  <a:pt x="1190" y="215"/>
                </a:cubicBezTo>
                <a:cubicBezTo>
                  <a:pt x="1175" y="219"/>
                  <a:pt x="1163" y="232"/>
                  <a:pt x="1150" y="241"/>
                </a:cubicBezTo>
                <a:cubicBezTo>
                  <a:pt x="1143" y="245"/>
                  <a:pt x="1136" y="250"/>
                  <a:pt x="1129" y="257"/>
                </a:cubicBezTo>
                <a:cubicBezTo>
                  <a:pt x="1121" y="258"/>
                  <a:pt x="1117" y="271"/>
                  <a:pt x="1108" y="269"/>
                </a:cubicBezTo>
                <a:cubicBezTo>
                  <a:pt x="1116" y="265"/>
                  <a:pt x="1119" y="249"/>
                  <a:pt x="1128" y="247"/>
                </a:cubicBezTo>
                <a:cubicBezTo>
                  <a:pt x="1133" y="235"/>
                  <a:pt x="1142" y="234"/>
                  <a:pt x="1146" y="220"/>
                </a:cubicBezTo>
                <a:cubicBezTo>
                  <a:pt x="1159" y="220"/>
                  <a:pt x="1165" y="199"/>
                  <a:pt x="1178" y="199"/>
                </a:cubicBezTo>
                <a:cubicBezTo>
                  <a:pt x="1180" y="197"/>
                  <a:pt x="1181" y="192"/>
                  <a:pt x="1184" y="193"/>
                </a:cubicBezTo>
                <a:cubicBezTo>
                  <a:pt x="1189" y="195"/>
                  <a:pt x="1189" y="186"/>
                  <a:pt x="1193" y="187"/>
                </a:cubicBezTo>
                <a:cubicBezTo>
                  <a:pt x="1195" y="184"/>
                  <a:pt x="1197" y="181"/>
                  <a:pt x="1201" y="184"/>
                </a:cubicBezTo>
                <a:cubicBezTo>
                  <a:pt x="1203" y="180"/>
                  <a:pt x="1205" y="176"/>
                  <a:pt x="1208" y="175"/>
                </a:cubicBezTo>
                <a:cubicBezTo>
                  <a:pt x="1219" y="169"/>
                  <a:pt x="1230" y="164"/>
                  <a:pt x="1240" y="154"/>
                </a:cubicBezTo>
                <a:cubicBezTo>
                  <a:pt x="1248" y="157"/>
                  <a:pt x="1250" y="146"/>
                  <a:pt x="1257" y="146"/>
                </a:cubicBezTo>
                <a:cubicBezTo>
                  <a:pt x="1261" y="141"/>
                  <a:pt x="1268" y="140"/>
                  <a:pt x="1273" y="138"/>
                </a:cubicBezTo>
                <a:cubicBezTo>
                  <a:pt x="1283" y="130"/>
                  <a:pt x="1294" y="122"/>
                  <a:pt x="1306" y="121"/>
                </a:cubicBezTo>
                <a:cubicBezTo>
                  <a:pt x="1310" y="112"/>
                  <a:pt x="1319" y="120"/>
                  <a:pt x="1323" y="113"/>
                </a:cubicBezTo>
                <a:cubicBezTo>
                  <a:pt x="1330" y="113"/>
                  <a:pt x="1334" y="107"/>
                  <a:pt x="1340" y="104"/>
                </a:cubicBezTo>
                <a:cubicBezTo>
                  <a:pt x="1347" y="107"/>
                  <a:pt x="1351" y="99"/>
                  <a:pt x="1358" y="100"/>
                </a:cubicBezTo>
                <a:cubicBezTo>
                  <a:pt x="1362" y="95"/>
                  <a:pt x="1370" y="97"/>
                  <a:pt x="1374" y="92"/>
                </a:cubicBezTo>
                <a:cubicBezTo>
                  <a:pt x="1388" y="92"/>
                  <a:pt x="1398" y="81"/>
                  <a:pt x="1411" y="80"/>
                </a:cubicBezTo>
                <a:cubicBezTo>
                  <a:pt x="1416" y="75"/>
                  <a:pt x="1423" y="77"/>
                  <a:pt x="1428" y="72"/>
                </a:cubicBezTo>
                <a:cubicBezTo>
                  <a:pt x="1437" y="78"/>
                  <a:pt x="1438" y="64"/>
                  <a:pt x="1446" y="67"/>
                </a:cubicBezTo>
                <a:cubicBezTo>
                  <a:pt x="1448" y="64"/>
                  <a:pt x="1452" y="67"/>
                  <a:pt x="1454" y="64"/>
                </a:cubicBezTo>
                <a:cubicBezTo>
                  <a:pt x="1456" y="60"/>
                  <a:pt x="1461" y="65"/>
                  <a:pt x="1462" y="59"/>
                </a:cubicBezTo>
                <a:cubicBezTo>
                  <a:pt x="1469" y="58"/>
                  <a:pt x="1476" y="59"/>
                  <a:pt x="1480" y="54"/>
                </a:cubicBezTo>
                <a:cubicBezTo>
                  <a:pt x="1484" y="56"/>
                  <a:pt x="1487" y="56"/>
                  <a:pt x="1490" y="55"/>
                </a:cubicBezTo>
                <a:cubicBezTo>
                  <a:pt x="1491" y="50"/>
                  <a:pt x="1496" y="52"/>
                  <a:pt x="1499" y="50"/>
                </a:cubicBezTo>
                <a:cubicBezTo>
                  <a:pt x="1500" y="47"/>
                  <a:pt x="1503" y="47"/>
                  <a:pt x="1506" y="47"/>
                </a:cubicBezTo>
                <a:cubicBezTo>
                  <a:pt x="1510" y="48"/>
                  <a:pt x="1511" y="41"/>
                  <a:pt x="1517" y="45"/>
                </a:cubicBezTo>
                <a:cubicBezTo>
                  <a:pt x="1526" y="33"/>
                  <a:pt x="1540" y="34"/>
                  <a:pt x="1552" y="30"/>
                </a:cubicBezTo>
                <a:cubicBezTo>
                  <a:pt x="1557" y="24"/>
                  <a:pt x="1564" y="27"/>
                  <a:pt x="1569" y="21"/>
                </a:cubicBezTo>
                <a:cubicBezTo>
                  <a:pt x="1572" y="22"/>
                  <a:pt x="1574" y="20"/>
                  <a:pt x="1577" y="18"/>
                </a:cubicBezTo>
                <a:cubicBezTo>
                  <a:pt x="1579" y="14"/>
                  <a:pt x="1584" y="19"/>
                  <a:pt x="1585" y="13"/>
                </a:cubicBezTo>
                <a:cubicBezTo>
                  <a:pt x="1592" y="12"/>
                  <a:pt x="1598" y="12"/>
                  <a:pt x="1602" y="5"/>
                </a:cubicBezTo>
                <a:cubicBezTo>
                  <a:pt x="1607" y="4"/>
                  <a:pt x="1611" y="4"/>
                  <a:pt x="1615" y="1"/>
                </a:cubicBezTo>
                <a:cubicBezTo>
                  <a:pt x="1591" y="1"/>
                  <a:pt x="1591" y="1"/>
                  <a:pt x="1591" y="1"/>
                </a:cubicBezTo>
                <a:cubicBezTo>
                  <a:pt x="1588" y="2"/>
                  <a:pt x="1585" y="4"/>
                  <a:pt x="1583" y="5"/>
                </a:cubicBezTo>
                <a:cubicBezTo>
                  <a:pt x="1576" y="0"/>
                  <a:pt x="1575" y="8"/>
                  <a:pt x="1571" y="10"/>
                </a:cubicBezTo>
                <a:cubicBezTo>
                  <a:pt x="1567" y="11"/>
                  <a:pt x="1563" y="12"/>
                  <a:pt x="1560" y="14"/>
                </a:cubicBezTo>
                <a:cubicBezTo>
                  <a:pt x="1544" y="17"/>
                  <a:pt x="1531" y="27"/>
                  <a:pt x="1516" y="32"/>
                </a:cubicBezTo>
                <a:cubicBezTo>
                  <a:pt x="1507" y="34"/>
                  <a:pt x="1498" y="33"/>
                  <a:pt x="1490" y="40"/>
                </a:cubicBezTo>
                <a:cubicBezTo>
                  <a:pt x="1480" y="39"/>
                  <a:pt x="1472" y="46"/>
                  <a:pt x="1463" y="50"/>
                </a:cubicBezTo>
                <a:cubicBezTo>
                  <a:pt x="1456" y="43"/>
                  <a:pt x="1456" y="57"/>
                  <a:pt x="1449" y="53"/>
                </a:cubicBezTo>
                <a:cubicBezTo>
                  <a:pt x="1444" y="51"/>
                  <a:pt x="1441" y="57"/>
                  <a:pt x="1435" y="56"/>
                </a:cubicBezTo>
                <a:cubicBezTo>
                  <a:pt x="1434" y="65"/>
                  <a:pt x="1425" y="55"/>
                  <a:pt x="1422" y="63"/>
                </a:cubicBezTo>
                <a:cubicBezTo>
                  <a:pt x="1418" y="65"/>
                  <a:pt x="1413" y="65"/>
                  <a:pt x="1408" y="66"/>
                </a:cubicBezTo>
                <a:cubicBezTo>
                  <a:pt x="1400" y="71"/>
                  <a:pt x="1391" y="74"/>
                  <a:pt x="1381" y="76"/>
                </a:cubicBezTo>
                <a:cubicBezTo>
                  <a:pt x="1379" y="83"/>
                  <a:pt x="1370" y="73"/>
                  <a:pt x="1369" y="83"/>
                </a:cubicBezTo>
                <a:cubicBezTo>
                  <a:pt x="1363" y="81"/>
                  <a:pt x="1360" y="87"/>
                  <a:pt x="1354" y="86"/>
                </a:cubicBezTo>
                <a:cubicBezTo>
                  <a:pt x="1351" y="91"/>
                  <a:pt x="1346" y="90"/>
                  <a:pt x="1342" y="93"/>
                </a:cubicBezTo>
                <a:cubicBezTo>
                  <a:pt x="1335" y="89"/>
                  <a:pt x="1335" y="102"/>
                  <a:pt x="1328" y="96"/>
                </a:cubicBezTo>
                <a:cubicBezTo>
                  <a:pt x="1319" y="101"/>
                  <a:pt x="1310" y="104"/>
                  <a:pt x="1301" y="106"/>
                </a:cubicBezTo>
                <a:cubicBezTo>
                  <a:pt x="1292" y="113"/>
                  <a:pt x="1282" y="117"/>
                  <a:pt x="1271" y="121"/>
                </a:cubicBezTo>
                <a:cubicBezTo>
                  <a:pt x="1267" y="125"/>
                  <a:pt x="1261" y="126"/>
                  <a:pt x="1257" y="131"/>
                </a:cubicBezTo>
                <a:cubicBezTo>
                  <a:pt x="1255" y="133"/>
                  <a:pt x="1253" y="133"/>
                  <a:pt x="1250" y="133"/>
                </a:cubicBezTo>
                <a:cubicBezTo>
                  <a:pt x="1248" y="136"/>
                  <a:pt x="1242" y="138"/>
                  <a:pt x="1243" y="134"/>
                </a:cubicBezTo>
                <a:cubicBezTo>
                  <a:pt x="1248" y="133"/>
                  <a:pt x="1251" y="127"/>
                  <a:pt x="1255" y="123"/>
                </a:cubicBezTo>
                <a:cubicBezTo>
                  <a:pt x="1260" y="123"/>
                  <a:pt x="1264" y="116"/>
                  <a:pt x="1268" y="113"/>
                </a:cubicBezTo>
                <a:cubicBezTo>
                  <a:pt x="1279" y="110"/>
                  <a:pt x="1286" y="98"/>
                  <a:pt x="1298" y="98"/>
                </a:cubicBezTo>
                <a:cubicBezTo>
                  <a:pt x="1300" y="89"/>
                  <a:pt x="1307" y="96"/>
                  <a:pt x="1309" y="87"/>
                </a:cubicBezTo>
                <a:cubicBezTo>
                  <a:pt x="1316" y="90"/>
                  <a:pt x="1319" y="83"/>
                  <a:pt x="1324" y="82"/>
                </a:cubicBezTo>
                <a:cubicBezTo>
                  <a:pt x="1330" y="81"/>
                  <a:pt x="1334" y="75"/>
                  <a:pt x="1338" y="72"/>
                </a:cubicBezTo>
                <a:cubicBezTo>
                  <a:pt x="1344" y="72"/>
                  <a:pt x="1349" y="70"/>
                  <a:pt x="1354" y="66"/>
                </a:cubicBezTo>
                <a:cubicBezTo>
                  <a:pt x="1391" y="43"/>
                  <a:pt x="1431" y="28"/>
                  <a:pt x="1473" y="15"/>
                </a:cubicBezTo>
                <a:cubicBezTo>
                  <a:pt x="1478" y="5"/>
                  <a:pt x="1489" y="9"/>
                  <a:pt x="1495" y="1"/>
                </a:cubicBezTo>
                <a:cubicBezTo>
                  <a:pt x="1473" y="1"/>
                  <a:pt x="1473" y="1"/>
                  <a:pt x="1473" y="1"/>
                </a:cubicBezTo>
                <a:cubicBezTo>
                  <a:pt x="1471" y="3"/>
                  <a:pt x="1468" y="3"/>
                  <a:pt x="1466" y="3"/>
                </a:cubicBezTo>
                <a:cubicBezTo>
                  <a:pt x="1462" y="1"/>
                  <a:pt x="1461" y="9"/>
                  <a:pt x="1455" y="4"/>
                </a:cubicBezTo>
                <a:cubicBezTo>
                  <a:pt x="1452" y="14"/>
                  <a:pt x="1443" y="9"/>
                  <a:pt x="1438" y="15"/>
                </a:cubicBezTo>
                <a:cubicBezTo>
                  <a:pt x="1425" y="21"/>
                  <a:pt x="1412" y="24"/>
                  <a:pt x="1399" y="30"/>
                </a:cubicBezTo>
                <a:cubicBezTo>
                  <a:pt x="1395" y="29"/>
                  <a:pt x="1394" y="34"/>
                  <a:pt x="1390" y="35"/>
                </a:cubicBezTo>
                <a:cubicBezTo>
                  <a:pt x="1387" y="35"/>
                  <a:pt x="1383" y="36"/>
                  <a:pt x="1381" y="41"/>
                </a:cubicBezTo>
                <a:cubicBezTo>
                  <a:pt x="1372" y="34"/>
                  <a:pt x="1370" y="48"/>
                  <a:pt x="1362" y="48"/>
                </a:cubicBezTo>
                <a:cubicBezTo>
                  <a:pt x="1352" y="59"/>
                  <a:pt x="1336" y="57"/>
                  <a:pt x="1327" y="70"/>
                </a:cubicBezTo>
                <a:cubicBezTo>
                  <a:pt x="1320" y="65"/>
                  <a:pt x="1319" y="73"/>
                  <a:pt x="1314" y="70"/>
                </a:cubicBezTo>
                <a:cubicBezTo>
                  <a:pt x="1312" y="80"/>
                  <a:pt x="1306" y="72"/>
                  <a:pt x="1305" y="69"/>
                </a:cubicBezTo>
                <a:cubicBezTo>
                  <a:pt x="1304" y="78"/>
                  <a:pt x="1301" y="82"/>
                  <a:pt x="1292" y="83"/>
                </a:cubicBezTo>
                <a:cubicBezTo>
                  <a:pt x="1287" y="91"/>
                  <a:pt x="1280" y="93"/>
                  <a:pt x="1273" y="96"/>
                </a:cubicBezTo>
                <a:cubicBezTo>
                  <a:pt x="1261" y="106"/>
                  <a:pt x="1249" y="115"/>
                  <a:pt x="1236" y="121"/>
                </a:cubicBezTo>
                <a:cubicBezTo>
                  <a:pt x="1233" y="125"/>
                  <a:pt x="1230" y="131"/>
                  <a:pt x="1225" y="132"/>
                </a:cubicBezTo>
                <a:cubicBezTo>
                  <a:pt x="1221" y="136"/>
                  <a:pt x="1219" y="142"/>
                  <a:pt x="1214" y="142"/>
                </a:cubicBezTo>
                <a:cubicBezTo>
                  <a:pt x="1204" y="145"/>
                  <a:pt x="1199" y="157"/>
                  <a:pt x="1190" y="160"/>
                </a:cubicBezTo>
                <a:cubicBezTo>
                  <a:pt x="1183" y="171"/>
                  <a:pt x="1174" y="173"/>
                  <a:pt x="1167" y="182"/>
                </a:cubicBezTo>
                <a:cubicBezTo>
                  <a:pt x="1156" y="182"/>
                  <a:pt x="1151" y="198"/>
                  <a:pt x="1140" y="198"/>
                </a:cubicBezTo>
                <a:cubicBezTo>
                  <a:pt x="1146" y="195"/>
                  <a:pt x="1150" y="184"/>
                  <a:pt x="1155" y="179"/>
                </a:cubicBezTo>
                <a:cubicBezTo>
                  <a:pt x="1162" y="179"/>
                  <a:pt x="1164" y="164"/>
                  <a:pt x="1172" y="165"/>
                </a:cubicBezTo>
                <a:cubicBezTo>
                  <a:pt x="1178" y="148"/>
                  <a:pt x="1188" y="142"/>
                  <a:pt x="1196" y="131"/>
                </a:cubicBezTo>
                <a:cubicBezTo>
                  <a:pt x="1204" y="118"/>
                  <a:pt x="1215" y="114"/>
                  <a:pt x="1223" y="102"/>
                </a:cubicBezTo>
                <a:cubicBezTo>
                  <a:pt x="1229" y="104"/>
                  <a:pt x="1230" y="90"/>
                  <a:pt x="1238" y="96"/>
                </a:cubicBezTo>
                <a:cubicBezTo>
                  <a:pt x="1242" y="88"/>
                  <a:pt x="1247" y="85"/>
                  <a:pt x="1252" y="80"/>
                </a:cubicBezTo>
                <a:cubicBezTo>
                  <a:pt x="1257" y="77"/>
                  <a:pt x="1264" y="77"/>
                  <a:pt x="1267" y="68"/>
                </a:cubicBezTo>
                <a:cubicBezTo>
                  <a:pt x="1274" y="69"/>
                  <a:pt x="1277" y="61"/>
                  <a:pt x="1282" y="56"/>
                </a:cubicBezTo>
                <a:cubicBezTo>
                  <a:pt x="1288" y="54"/>
                  <a:pt x="1295" y="55"/>
                  <a:pt x="1299" y="47"/>
                </a:cubicBezTo>
                <a:cubicBezTo>
                  <a:pt x="1303" y="49"/>
                  <a:pt x="1304" y="42"/>
                  <a:pt x="1309" y="46"/>
                </a:cubicBezTo>
                <a:cubicBezTo>
                  <a:pt x="1311" y="41"/>
                  <a:pt x="1313" y="38"/>
                  <a:pt x="1316" y="36"/>
                </a:cubicBezTo>
                <a:cubicBezTo>
                  <a:pt x="1329" y="33"/>
                  <a:pt x="1339" y="21"/>
                  <a:pt x="1351" y="17"/>
                </a:cubicBezTo>
                <a:cubicBezTo>
                  <a:pt x="1354" y="18"/>
                  <a:pt x="1356" y="14"/>
                  <a:pt x="1357" y="10"/>
                </a:cubicBezTo>
                <a:cubicBezTo>
                  <a:pt x="1361" y="11"/>
                  <a:pt x="1364" y="9"/>
                  <a:pt x="1366" y="5"/>
                </a:cubicBezTo>
                <a:cubicBezTo>
                  <a:pt x="1371" y="5"/>
                  <a:pt x="1375" y="3"/>
                  <a:pt x="1379" y="1"/>
                </a:cubicBezTo>
                <a:cubicBezTo>
                  <a:pt x="1353" y="1"/>
                  <a:pt x="1353" y="1"/>
                  <a:pt x="1353" y="1"/>
                </a:cubicBezTo>
                <a:cubicBezTo>
                  <a:pt x="1351" y="8"/>
                  <a:pt x="1345" y="4"/>
                  <a:pt x="1343" y="7"/>
                </a:cubicBezTo>
                <a:cubicBezTo>
                  <a:pt x="1338" y="5"/>
                  <a:pt x="1337" y="15"/>
                  <a:pt x="1333" y="15"/>
                </a:cubicBezTo>
                <a:cubicBezTo>
                  <a:pt x="1328" y="15"/>
                  <a:pt x="1325" y="18"/>
                  <a:pt x="1322" y="23"/>
                </a:cubicBezTo>
                <a:cubicBezTo>
                  <a:pt x="1315" y="15"/>
                  <a:pt x="1317" y="31"/>
                  <a:pt x="1311" y="28"/>
                </a:cubicBezTo>
                <a:cubicBezTo>
                  <a:pt x="1298" y="38"/>
                  <a:pt x="1282" y="41"/>
                  <a:pt x="1270" y="54"/>
                </a:cubicBezTo>
                <a:cubicBezTo>
                  <a:pt x="1262" y="54"/>
                  <a:pt x="1258" y="67"/>
                  <a:pt x="1249" y="66"/>
                </a:cubicBezTo>
                <a:cubicBezTo>
                  <a:pt x="1247" y="72"/>
                  <a:pt x="1244" y="76"/>
                  <a:pt x="1239" y="74"/>
                </a:cubicBezTo>
                <a:cubicBezTo>
                  <a:pt x="1239" y="79"/>
                  <a:pt x="1228" y="83"/>
                  <a:pt x="1231" y="77"/>
                </a:cubicBezTo>
                <a:cubicBezTo>
                  <a:pt x="1234" y="69"/>
                  <a:pt x="1241" y="69"/>
                  <a:pt x="1246" y="65"/>
                </a:cubicBezTo>
                <a:cubicBezTo>
                  <a:pt x="1250" y="57"/>
                  <a:pt x="1256" y="57"/>
                  <a:pt x="1261" y="53"/>
                </a:cubicBezTo>
                <a:cubicBezTo>
                  <a:pt x="1265" y="45"/>
                  <a:pt x="1272" y="47"/>
                  <a:pt x="1276" y="40"/>
                </a:cubicBezTo>
                <a:cubicBezTo>
                  <a:pt x="1284" y="42"/>
                  <a:pt x="1287" y="30"/>
                  <a:pt x="1293" y="26"/>
                </a:cubicBezTo>
                <a:cubicBezTo>
                  <a:pt x="1305" y="22"/>
                  <a:pt x="1314" y="12"/>
                  <a:pt x="1326" y="9"/>
                </a:cubicBezTo>
                <a:cubicBezTo>
                  <a:pt x="1328" y="6"/>
                  <a:pt x="1330" y="3"/>
                  <a:pt x="1332" y="1"/>
                </a:cubicBezTo>
                <a:cubicBezTo>
                  <a:pt x="1311" y="1"/>
                  <a:pt x="1311" y="1"/>
                  <a:pt x="1311" y="1"/>
                </a:cubicBezTo>
                <a:cubicBezTo>
                  <a:pt x="1311" y="1"/>
                  <a:pt x="1310" y="1"/>
                  <a:pt x="1310" y="2"/>
                </a:cubicBezTo>
                <a:cubicBezTo>
                  <a:pt x="1305" y="7"/>
                  <a:pt x="1299" y="8"/>
                  <a:pt x="1293" y="10"/>
                </a:cubicBezTo>
                <a:cubicBezTo>
                  <a:pt x="1291" y="14"/>
                  <a:pt x="1290" y="19"/>
                  <a:pt x="1285" y="15"/>
                </a:cubicBezTo>
                <a:cubicBezTo>
                  <a:pt x="1283" y="20"/>
                  <a:pt x="1280" y="23"/>
                  <a:pt x="1277" y="25"/>
                </a:cubicBezTo>
                <a:cubicBezTo>
                  <a:pt x="1273" y="31"/>
                  <a:pt x="1264" y="26"/>
                  <a:pt x="1262" y="37"/>
                </a:cubicBezTo>
                <a:cubicBezTo>
                  <a:pt x="1255" y="38"/>
                  <a:pt x="1251" y="46"/>
                  <a:pt x="1244" y="48"/>
                </a:cubicBezTo>
                <a:cubicBezTo>
                  <a:pt x="1240" y="57"/>
                  <a:pt x="1231" y="53"/>
                  <a:pt x="1228" y="63"/>
                </a:cubicBezTo>
                <a:cubicBezTo>
                  <a:pt x="1221" y="65"/>
                  <a:pt x="1219" y="79"/>
                  <a:pt x="1210" y="74"/>
                </a:cubicBezTo>
                <a:cubicBezTo>
                  <a:pt x="1221" y="68"/>
                  <a:pt x="1218" y="53"/>
                  <a:pt x="1221" y="44"/>
                </a:cubicBezTo>
                <a:cubicBezTo>
                  <a:pt x="1233" y="44"/>
                  <a:pt x="1238" y="24"/>
                  <a:pt x="1250" y="22"/>
                </a:cubicBezTo>
                <a:cubicBezTo>
                  <a:pt x="1243" y="15"/>
                  <a:pt x="1257" y="14"/>
                  <a:pt x="1257" y="6"/>
                </a:cubicBezTo>
                <a:cubicBezTo>
                  <a:pt x="1261" y="6"/>
                  <a:pt x="1264" y="2"/>
                  <a:pt x="1267" y="1"/>
                </a:cubicBezTo>
                <a:cubicBezTo>
                  <a:pt x="1223" y="1"/>
                  <a:pt x="1223" y="1"/>
                  <a:pt x="1223" y="1"/>
                </a:cubicBezTo>
                <a:cubicBezTo>
                  <a:pt x="1223" y="6"/>
                  <a:pt x="1221" y="11"/>
                  <a:pt x="1216" y="13"/>
                </a:cubicBezTo>
                <a:cubicBezTo>
                  <a:pt x="1217" y="9"/>
                  <a:pt x="1218" y="5"/>
                  <a:pt x="1219" y="1"/>
                </a:cubicBezTo>
                <a:cubicBezTo>
                  <a:pt x="1206" y="1"/>
                  <a:pt x="1206" y="1"/>
                  <a:pt x="1206" y="1"/>
                </a:cubicBezTo>
                <a:cubicBezTo>
                  <a:pt x="1205" y="6"/>
                  <a:pt x="1206" y="11"/>
                  <a:pt x="1204" y="17"/>
                </a:cubicBezTo>
                <a:cubicBezTo>
                  <a:pt x="1198" y="35"/>
                  <a:pt x="1200" y="50"/>
                  <a:pt x="1194" y="67"/>
                </a:cubicBezTo>
                <a:cubicBezTo>
                  <a:pt x="1187" y="70"/>
                  <a:pt x="1185" y="89"/>
                  <a:pt x="1175" y="87"/>
                </a:cubicBezTo>
                <a:cubicBezTo>
                  <a:pt x="1182" y="70"/>
                  <a:pt x="1177" y="57"/>
                  <a:pt x="1188" y="38"/>
                </a:cubicBezTo>
                <a:cubicBezTo>
                  <a:pt x="1185" y="32"/>
                  <a:pt x="1190" y="23"/>
                  <a:pt x="1189" y="16"/>
                </a:cubicBezTo>
                <a:cubicBezTo>
                  <a:pt x="1191" y="10"/>
                  <a:pt x="1190" y="6"/>
                  <a:pt x="1190" y="1"/>
                </a:cubicBezTo>
                <a:cubicBezTo>
                  <a:pt x="1179" y="1"/>
                  <a:pt x="1179" y="1"/>
                  <a:pt x="1179" y="1"/>
                </a:cubicBezTo>
                <a:cubicBezTo>
                  <a:pt x="1179" y="3"/>
                  <a:pt x="1179" y="6"/>
                  <a:pt x="1179" y="9"/>
                </a:cubicBezTo>
                <a:cubicBezTo>
                  <a:pt x="1172" y="22"/>
                  <a:pt x="1174" y="33"/>
                  <a:pt x="1173" y="44"/>
                </a:cubicBezTo>
                <a:cubicBezTo>
                  <a:pt x="1165" y="58"/>
                  <a:pt x="1167" y="68"/>
                  <a:pt x="1166" y="79"/>
                </a:cubicBezTo>
                <a:cubicBezTo>
                  <a:pt x="1160" y="104"/>
                  <a:pt x="1151" y="130"/>
                  <a:pt x="1144" y="155"/>
                </a:cubicBezTo>
                <a:cubicBezTo>
                  <a:pt x="1141" y="162"/>
                  <a:pt x="1139" y="168"/>
                  <a:pt x="1134" y="170"/>
                </a:cubicBezTo>
                <a:cubicBezTo>
                  <a:pt x="1128" y="175"/>
                  <a:pt x="1136" y="186"/>
                  <a:pt x="1127" y="186"/>
                </a:cubicBezTo>
                <a:cubicBezTo>
                  <a:pt x="1135" y="148"/>
                  <a:pt x="1143" y="111"/>
                  <a:pt x="1149" y="75"/>
                </a:cubicBezTo>
                <a:cubicBezTo>
                  <a:pt x="1151" y="70"/>
                  <a:pt x="1150" y="67"/>
                  <a:pt x="1147" y="64"/>
                </a:cubicBezTo>
                <a:cubicBezTo>
                  <a:pt x="1148" y="60"/>
                  <a:pt x="1157" y="52"/>
                  <a:pt x="1151" y="50"/>
                </a:cubicBezTo>
                <a:cubicBezTo>
                  <a:pt x="1157" y="39"/>
                  <a:pt x="1150" y="33"/>
                  <a:pt x="1158" y="21"/>
                </a:cubicBezTo>
                <a:cubicBezTo>
                  <a:pt x="1155" y="15"/>
                  <a:pt x="1158" y="8"/>
                  <a:pt x="1159" y="1"/>
                </a:cubicBezTo>
                <a:cubicBezTo>
                  <a:pt x="1147" y="1"/>
                  <a:pt x="1147" y="1"/>
                  <a:pt x="1147" y="1"/>
                </a:cubicBezTo>
                <a:cubicBezTo>
                  <a:pt x="1145" y="12"/>
                  <a:pt x="1146" y="23"/>
                  <a:pt x="1141" y="36"/>
                </a:cubicBezTo>
                <a:cubicBezTo>
                  <a:pt x="1141" y="50"/>
                  <a:pt x="1136" y="66"/>
                  <a:pt x="1134" y="80"/>
                </a:cubicBezTo>
                <a:cubicBezTo>
                  <a:pt x="1137" y="82"/>
                  <a:pt x="1135" y="86"/>
                  <a:pt x="1133" y="89"/>
                </a:cubicBezTo>
                <a:cubicBezTo>
                  <a:pt x="1132" y="93"/>
                  <a:pt x="1134" y="96"/>
                  <a:pt x="1131" y="101"/>
                </a:cubicBezTo>
                <a:cubicBezTo>
                  <a:pt x="1130" y="106"/>
                  <a:pt x="1134" y="120"/>
                  <a:pt x="1125" y="121"/>
                </a:cubicBezTo>
                <a:cubicBezTo>
                  <a:pt x="1131" y="100"/>
                  <a:pt x="1125" y="83"/>
                  <a:pt x="1129" y="62"/>
                </a:cubicBezTo>
                <a:cubicBezTo>
                  <a:pt x="1125" y="60"/>
                  <a:pt x="1132" y="53"/>
                  <a:pt x="1129" y="49"/>
                </a:cubicBezTo>
                <a:cubicBezTo>
                  <a:pt x="1124" y="46"/>
                  <a:pt x="1131" y="38"/>
                  <a:pt x="1126" y="35"/>
                </a:cubicBezTo>
                <a:cubicBezTo>
                  <a:pt x="1129" y="25"/>
                  <a:pt x="1128" y="15"/>
                  <a:pt x="1126" y="7"/>
                </a:cubicBezTo>
                <a:cubicBezTo>
                  <a:pt x="1127" y="4"/>
                  <a:pt x="1128" y="2"/>
                  <a:pt x="1129" y="1"/>
                </a:cubicBezTo>
                <a:cubicBezTo>
                  <a:pt x="1117" y="1"/>
                  <a:pt x="1117" y="1"/>
                  <a:pt x="1117" y="1"/>
                </a:cubicBezTo>
                <a:cubicBezTo>
                  <a:pt x="1113" y="17"/>
                  <a:pt x="1117" y="30"/>
                  <a:pt x="1114" y="46"/>
                </a:cubicBezTo>
                <a:cubicBezTo>
                  <a:pt x="1119" y="61"/>
                  <a:pt x="1115" y="79"/>
                  <a:pt x="1117" y="95"/>
                </a:cubicBezTo>
                <a:cubicBezTo>
                  <a:pt x="1113" y="105"/>
                  <a:pt x="1120" y="110"/>
                  <a:pt x="1116" y="120"/>
                </a:cubicBezTo>
                <a:cubicBezTo>
                  <a:pt x="1118" y="128"/>
                  <a:pt x="1111" y="139"/>
                  <a:pt x="1117" y="146"/>
                </a:cubicBezTo>
                <a:cubicBezTo>
                  <a:pt x="1108" y="149"/>
                  <a:pt x="1116" y="159"/>
                  <a:pt x="1109" y="168"/>
                </a:cubicBezTo>
                <a:cubicBezTo>
                  <a:pt x="1114" y="171"/>
                  <a:pt x="1107" y="178"/>
                  <a:pt x="1110" y="181"/>
                </a:cubicBezTo>
                <a:cubicBezTo>
                  <a:pt x="1110" y="186"/>
                  <a:pt x="1111" y="189"/>
                  <a:pt x="1110" y="194"/>
                </a:cubicBezTo>
                <a:cubicBezTo>
                  <a:pt x="1108" y="199"/>
                  <a:pt x="1107" y="202"/>
                  <a:pt x="1108" y="206"/>
                </a:cubicBezTo>
                <a:cubicBezTo>
                  <a:pt x="1108" y="210"/>
                  <a:pt x="1099" y="218"/>
                  <a:pt x="1105" y="220"/>
                </a:cubicBezTo>
                <a:cubicBezTo>
                  <a:pt x="1103" y="225"/>
                  <a:pt x="1101" y="229"/>
                  <a:pt x="1099" y="233"/>
                </a:cubicBezTo>
                <a:cubicBezTo>
                  <a:pt x="1094" y="237"/>
                  <a:pt x="1103" y="246"/>
                  <a:pt x="1094" y="244"/>
                </a:cubicBezTo>
                <a:cubicBezTo>
                  <a:pt x="1096" y="225"/>
                  <a:pt x="1098" y="206"/>
                  <a:pt x="1097" y="188"/>
                </a:cubicBezTo>
                <a:cubicBezTo>
                  <a:pt x="1097" y="169"/>
                  <a:pt x="1099" y="149"/>
                  <a:pt x="1094" y="132"/>
                </a:cubicBezTo>
                <a:cubicBezTo>
                  <a:pt x="1096" y="113"/>
                  <a:pt x="1092" y="95"/>
                  <a:pt x="1091" y="77"/>
                </a:cubicBezTo>
                <a:cubicBezTo>
                  <a:pt x="1091" y="58"/>
                  <a:pt x="1086" y="40"/>
                  <a:pt x="1084" y="22"/>
                </a:cubicBezTo>
                <a:cubicBezTo>
                  <a:pt x="1085" y="15"/>
                  <a:pt x="1085" y="8"/>
                  <a:pt x="1084" y="1"/>
                </a:cubicBezTo>
                <a:cubicBezTo>
                  <a:pt x="1072" y="1"/>
                  <a:pt x="1072" y="1"/>
                  <a:pt x="1072" y="1"/>
                </a:cubicBezTo>
                <a:cubicBezTo>
                  <a:pt x="1072" y="4"/>
                  <a:pt x="1072" y="6"/>
                  <a:pt x="1074" y="8"/>
                </a:cubicBezTo>
                <a:cubicBezTo>
                  <a:pt x="1070" y="19"/>
                  <a:pt x="1077" y="25"/>
                  <a:pt x="1075" y="34"/>
                </a:cubicBezTo>
                <a:cubicBezTo>
                  <a:pt x="1077" y="42"/>
                  <a:pt x="1075" y="50"/>
                  <a:pt x="1077" y="58"/>
                </a:cubicBezTo>
                <a:cubicBezTo>
                  <a:pt x="1082" y="73"/>
                  <a:pt x="1082" y="91"/>
                  <a:pt x="1083" y="108"/>
                </a:cubicBezTo>
                <a:cubicBezTo>
                  <a:pt x="1091" y="109"/>
                  <a:pt x="1075" y="120"/>
                  <a:pt x="1083" y="121"/>
                </a:cubicBezTo>
                <a:cubicBezTo>
                  <a:pt x="1083" y="126"/>
                  <a:pt x="1084" y="129"/>
                  <a:pt x="1084" y="134"/>
                </a:cubicBezTo>
                <a:cubicBezTo>
                  <a:pt x="1087" y="141"/>
                  <a:pt x="1085" y="150"/>
                  <a:pt x="1086" y="157"/>
                </a:cubicBezTo>
                <a:cubicBezTo>
                  <a:pt x="1089" y="165"/>
                  <a:pt x="1084" y="176"/>
                  <a:pt x="1087" y="183"/>
                </a:cubicBezTo>
                <a:cubicBezTo>
                  <a:pt x="1091" y="193"/>
                  <a:pt x="1080" y="196"/>
                  <a:pt x="1087" y="203"/>
                </a:cubicBezTo>
                <a:cubicBezTo>
                  <a:pt x="1084" y="213"/>
                  <a:pt x="1085" y="221"/>
                  <a:pt x="1084" y="230"/>
                </a:cubicBezTo>
                <a:cubicBezTo>
                  <a:pt x="1079" y="236"/>
                  <a:pt x="1085" y="238"/>
                  <a:pt x="1081" y="244"/>
                </a:cubicBezTo>
                <a:cubicBezTo>
                  <a:pt x="1085" y="247"/>
                  <a:pt x="1078" y="253"/>
                  <a:pt x="1083" y="255"/>
                </a:cubicBezTo>
                <a:cubicBezTo>
                  <a:pt x="1076" y="263"/>
                  <a:pt x="1081" y="271"/>
                  <a:pt x="1074" y="273"/>
                </a:cubicBezTo>
                <a:cubicBezTo>
                  <a:pt x="1074" y="283"/>
                  <a:pt x="1076" y="293"/>
                  <a:pt x="1073" y="304"/>
                </a:cubicBezTo>
                <a:cubicBezTo>
                  <a:pt x="1066" y="299"/>
                  <a:pt x="1069" y="290"/>
                  <a:pt x="1071" y="281"/>
                </a:cubicBezTo>
                <a:cubicBezTo>
                  <a:pt x="1070" y="278"/>
                  <a:pt x="1066" y="275"/>
                  <a:pt x="1069" y="271"/>
                </a:cubicBezTo>
                <a:cubicBezTo>
                  <a:pt x="1065" y="268"/>
                  <a:pt x="1072" y="262"/>
                  <a:pt x="1067" y="260"/>
                </a:cubicBezTo>
                <a:cubicBezTo>
                  <a:pt x="1070" y="245"/>
                  <a:pt x="1066" y="232"/>
                  <a:pt x="1068" y="216"/>
                </a:cubicBezTo>
                <a:cubicBezTo>
                  <a:pt x="1065" y="210"/>
                  <a:pt x="1065" y="201"/>
                  <a:pt x="1062" y="194"/>
                </a:cubicBezTo>
                <a:cubicBezTo>
                  <a:pt x="1067" y="185"/>
                  <a:pt x="1059" y="181"/>
                  <a:pt x="1063" y="172"/>
                </a:cubicBezTo>
                <a:cubicBezTo>
                  <a:pt x="1057" y="159"/>
                  <a:pt x="1060" y="143"/>
                  <a:pt x="1054" y="130"/>
                </a:cubicBezTo>
                <a:cubicBezTo>
                  <a:pt x="1055" y="122"/>
                  <a:pt x="1052" y="114"/>
                  <a:pt x="1052" y="106"/>
                </a:cubicBezTo>
                <a:cubicBezTo>
                  <a:pt x="1052" y="105"/>
                  <a:pt x="1055" y="102"/>
                  <a:pt x="1054" y="101"/>
                </a:cubicBezTo>
                <a:cubicBezTo>
                  <a:pt x="1052" y="97"/>
                  <a:pt x="1049" y="93"/>
                  <a:pt x="1052" y="84"/>
                </a:cubicBezTo>
                <a:cubicBezTo>
                  <a:pt x="1046" y="79"/>
                  <a:pt x="1057" y="68"/>
                  <a:pt x="1049" y="64"/>
                </a:cubicBezTo>
                <a:cubicBezTo>
                  <a:pt x="1052" y="55"/>
                  <a:pt x="1049" y="49"/>
                  <a:pt x="1049" y="42"/>
                </a:cubicBezTo>
                <a:cubicBezTo>
                  <a:pt x="1050" y="28"/>
                  <a:pt x="1050" y="14"/>
                  <a:pt x="1050" y="1"/>
                </a:cubicBezTo>
                <a:cubicBezTo>
                  <a:pt x="1042" y="1"/>
                  <a:pt x="1042" y="1"/>
                  <a:pt x="1042" y="1"/>
                </a:cubicBezTo>
                <a:cubicBezTo>
                  <a:pt x="1040" y="36"/>
                  <a:pt x="1042" y="71"/>
                  <a:pt x="1042" y="106"/>
                </a:cubicBezTo>
                <a:cubicBezTo>
                  <a:pt x="1045" y="114"/>
                  <a:pt x="1043" y="124"/>
                  <a:pt x="1046" y="133"/>
                </a:cubicBezTo>
                <a:cubicBezTo>
                  <a:pt x="1044" y="144"/>
                  <a:pt x="1050" y="151"/>
                  <a:pt x="1048" y="162"/>
                </a:cubicBezTo>
                <a:cubicBezTo>
                  <a:pt x="1053" y="166"/>
                  <a:pt x="1044" y="174"/>
                  <a:pt x="1051" y="177"/>
                </a:cubicBezTo>
                <a:cubicBezTo>
                  <a:pt x="1050" y="182"/>
                  <a:pt x="1054" y="186"/>
                  <a:pt x="1051" y="192"/>
                </a:cubicBezTo>
                <a:cubicBezTo>
                  <a:pt x="1053" y="201"/>
                  <a:pt x="1053" y="212"/>
                  <a:pt x="1057" y="220"/>
                </a:cubicBezTo>
                <a:cubicBezTo>
                  <a:pt x="1058" y="230"/>
                  <a:pt x="1056" y="241"/>
                  <a:pt x="1059" y="250"/>
                </a:cubicBezTo>
                <a:cubicBezTo>
                  <a:pt x="1053" y="258"/>
                  <a:pt x="1060" y="260"/>
                  <a:pt x="1058" y="266"/>
                </a:cubicBezTo>
                <a:cubicBezTo>
                  <a:pt x="1055" y="272"/>
                  <a:pt x="1055" y="277"/>
                  <a:pt x="1058" y="281"/>
                </a:cubicBezTo>
                <a:cubicBezTo>
                  <a:pt x="1057" y="302"/>
                  <a:pt x="1056" y="323"/>
                  <a:pt x="1055" y="344"/>
                </a:cubicBezTo>
                <a:cubicBezTo>
                  <a:pt x="1049" y="350"/>
                  <a:pt x="1055" y="352"/>
                  <a:pt x="1051" y="358"/>
                </a:cubicBezTo>
                <a:cubicBezTo>
                  <a:pt x="1048" y="362"/>
                  <a:pt x="1047" y="375"/>
                  <a:pt x="1041" y="373"/>
                </a:cubicBezTo>
                <a:cubicBezTo>
                  <a:pt x="1045" y="355"/>
                  <a:pt x="1041" y="340"/>
                  <a:pt x="1042" y="322"/>
                </a:cubicBezTo>
                <a:cubicBezTo>
                  <a:pt x="1041" y="306"/>
                  <a:pt x="1042" y="289"/>
                  <a:pt x="1039" y="273"/>
                </a:cubicBezTo>
                <a:cubicBezTo>
                  <a:pt x="1037" y="257"/>
                  <a:pt x="1036" y="241"/>
                  <a:pt x="1032" y="225"/>
                </a:cubicBezTo>
                <a:cubicBezTo>
                  <a:pt x="1035" y="221"/>
                  <a:pt x="1033" y="218"/>
                  <a:pt x="1031" y="215"/>
                </a:cubicBezTo>
                <a:cubicBezTo>
                  <a:pt x="1028" y="212"/>
                  <a:pt x="1035" y="205"/>
                  <a:pt x="1030" y="202"/>
                </a:cubicBezTo>
                <a:cubicBezTo>
                  <a:pt x="1029" y="194"/>
                  <a:pt x="1030" y="184"/>
                  <a:pt x="1025" y="177"/>
                </a:cubicBezTo>
                <a:cubicBezTo>
                  <a:pt x="1028" y="168"/>
                  <a:pt x="1025" y="161"/>
                  <a:pt x="1023" y="154"/>
                </a:cubicBezTo>
                <a:cubicBezTo>
                  <a:pt x="1020" y="147"/>
                  <a:pt x="1023" y="137"/>
                  <a:pt x="1019" y="130"/>
                </a:cubicBezTo>
                <a:cubicBezTo>
                  <a:pt x="1019" y="122"/>
                  <a:pt x="1014" y="116"/>
                  <a:pt x="1017" y="106"/>
                </a:cubicBezTo>
                <a:cubicBezTo>
                  <a:pt x="1010" y="104"/>
                  <a:pt x="1017" y="97"/>
                  <a:pt x="1012" y="95"/>
                </a:cubicBezTo>
                <a:cubicBezTo>
                  <a:pt x="1007" y="92"/>
                  <a:pt x="1014" y="85"/>
                  <a:pt x="1008" y="83"/>
                </a:cubicBezTo>
                <a:cubicBezTo>
                  <a:pt x="1010" y="79"/>
                  <a:pt x="1009" y="76"/>
                  <a:pt x="1006" y="73"/>
                </a:cubicBezTo>
                <a:cubicBezTo>
                  <a:pt x="1014" y="66"/>
                  <a:pt x="999" y="67"/>
                  <a:pt x="1006" y="60"/>
                </a:cubicBezTo>
                <a:cubicBezTo>
                  <a:pt x="1000" y="53"/>
                  <a:pt x="1004" y="43"/>
                  <a:pt x="997" y="37"/>
                </a:cubicBezTo>
                <a:cubicBezTo>
                  <a:pt x="1000" y="23"/>
                  <a:pt x="996" y="12"/>
                  <a:pt x="992" y="1"/>
                </a:cubicBezTo>
                <a:cubicBezTo>
                  <a:pt x="987" y="1"/>
                  <a:pt x="987" y="1"/>
                  <a:pt x="987" y="1"/>
                </a:cubicBezTo>
                <a:cubicBezTo>
                  <a:pt x="988" y="4"/>
                  <a:pt x="991" y="7"/>
                  <a:pt x="990" y="11"/>
                </a:cubicBezTo>
                <a:cubicBezTo>
                  <a:pt x="987" y="20"/>
                  <a:pt x="996" y="25"/>
                  <a:pt x="992" y="35"/>
                </a:cubicBezTo>
                <a:cubicBezTo>
                  <a:pt x="998" y="49"/>
                  <a:pt x="998" y="66"/>
                  <a:pt x="1003" y="81"/>
                </a:cubicBezTo>
                <a:cubicBezTo>
                  <a:pt x="1005" y="88"/>
                  <a:pt x="1003" y="97"/>
                  <a:pt x="1009" y="103"/>
                </a:cubicBezTo>
                <a:cubicBezTo>
                  <a:pt x="1002" y="114"/>
                  <a:pt x="1013" y="119"/>
                  <a:pt x="1010" y="129"/>
                </a:cubicBezTo>
                <a:cubicBezTo>
                  <a:pt x="1010" y="145"/>
                  <a:pt x="1015" y="160"/>
                  <a:pt x="1016" y="176"/>
                </a:cubicBezTo>
                <a:cubicBezTo>
                  <a:pt x="1021" y="191"/>
                  <a:pt x="1018" y="209"/>
                  <a:pt x="1023" y="224"/>
                </a:cubicBezTo>
                <a:cubicBezTo>
                  <a:pt x="1025" y="232"/>
                  <a:pt x="1025" y="239"/>
                  <a:pt x="1025" y="248"/>
                </a:cubicBezTo>
                <a:cubicBezTo>
                  <a:pt x="1022" y="257"/>
                  <a:pt x="1033" y="262"/>
                  <a:pt x="1026" y="273"/>
                </a:cubicBezTo>
                <a:cubicBezTo>
                  <a:pt x="1030" y="280"/>
                  <a:pt x="1033" y="287"/>
                  <a:pt x="1028" y="297"/>
                </a:cubicBezTo>
                <a:cubicBezTo>
                  <a:pt x="1034" y="303"/>
                  <a:pt x="1027" y="315"/>
                  <a:pt x="1033" y="321"/>
                </a:cubicBezTo>
                <a:cubicBezTo>
                  <a:pt x="1029" y="339"/>
                  <a:pt x="1032" y="355"/>
                  <a:pt x="1032" y="372"/>
                </a:cubicBezTo>
                <a:cubicBezTo>
                  <a:pt x="1028" y="383"/>
                  <a:pt x="1028" y="394"/>
                  <a:pt x="1027" y="404"/>
                </a:cubicBezTo>
                <a:cubicBezTo>
                  <a:pt x="1028" y="409"/>
                  <a:pt x="1025" y="415"/>
                  <a:pt x="1026" y="420"/>
                </a:cubicBezTo>
                <a:cubicBezTo>
                  <a:pt x="1027" y="422"/>
                  <a:pt x="1026" y="435"/>
                  <a:pt x="1020" y="433"/>
                </a:cubicBezTo>
                <a:cubicBezTo>
                  <a:pt x="1021" y="424"/>
                  <a:pt x="1020" y="416"/>
                  <a:pt x="1023" y="406"/>
                </a:cubicBezTo>
                <a:cubicBezTo>
                  <a:pt x="1017" y="399"/>
                  <a:pt x="1021" y="389"/>
                  <a:pt x="1022" y="380"/>
                </a:cubicBezTo>
                <a:cubicBezTo>
                  <a:pt x="1017" y="377"/>
                  <a:pt x="1025" y="370"/>
                  <a:pt x="1022" y="367"/>
                </a:cubicBezTo>
                <a:cubicBezTo>
                  <a:pt x="1017" y="364"/>
                  <a:pt x="1024" y="357"/>
                  <a:pt x="1021" y="354"/>
                </a:cubicBezTo>
                <a:cubicBezTo>
                  <a:pt x="1023" y="345"/>
                  <a:pt x="1019" y="337"/>
                  <a:pt x="1024" y="327"/>
                </a:cubicBezTo>
                <a:cubicBezTo>
                  <a:pt x="1015" y="312"/>
                  <a:pt x="1018" y="293"/>
                  <a:pt x="1016" y="275"/>
                </a:cubicBezTo>
                <a:cubicBezTo>
                  <a:pt x="1014" y="266"/>
                  <a:pt x="1013" y="257"/>
                  <a:pt x="1012" y="248"/>
                </a:cubicBezTo>
                <a:cubicBezTo>
                  <a:pt x="1008" y="245"/>
                  <a:pt x="1015" y="238"/>
                  <a:pt x="1012" y="235"/>
                </a:cubicBezTo>
                <a:cubicBezTo>
                  <a:pt x="1011" y="230"/>
                  <a:pt x="1011" y="225"/>
                  <a:pt x="1009" y="221"/>
                </a:cubicBezTo>
                <a:cubicBezTo>
                  <a:pt x="1012" y="215"/>
                  <a:pt x="1011" y="211"/>
                  <a:pt x="1005" y="209"/>
                </a:cubicBezTo>
                <a:cubicBezTo>
                  <a:pt x="1008" y="203"/>
                  <a:pt x="1011" y="197"/>
                  <a:pt x="1005" y="194"/>
                </a:cubicBezTo>
                <a:cubicBezTo>
                  <a:pt x="1002" y="185"/>
                  <a:pt x="1006" y="175"/>
                  <a:pt x="1002" y="167"/>
                </a:cubicBezTo>
                <a:cubicBezTo>
                  <a:pt x="998" y="149"/>
                  <a:pt x="993" y="132"/>
                  <a:pt x="991" y="114"/>
                </a:cubicBezTo>
                <a:cubicBezTo>
                  <a:pt x="986" y="96"/>
                  <a:pt x="986" y="78"/>
                  <a:pt x="980" y="61"/>
                </a:cubicBezTo>
                <a:cubicBezTo>
                  <a:pt x="987" y="49"/>
                  <a:pt x="974" y="44"/>
                  <a:pt x="980" y="32"/>
                </a:cubicBezTo>
                <a:cubicBezTo>
                  <a:pt x="976" y="25"/>
                  <a:pt x="981" y="13"/>
                  <a:pt x="977" y="5"/>
                </a:cubicBezTo>
                <a:cubicBezTo>
                  <a:pt x="977" y="4"/>
                  <a:pt x="978" y="2"/>
                  <a:pt x="979" y="1"/>
                </a:cubicBezTo>
                <a:cubicBezTo>
                  <a:pt x="970" y="1"/>
                  <a:pt x="970" y="1"/>
                  <a:pt x="970" y="1"/>
                </a:cubicBezTo>
                <a:cubicBezTo>
                  <a:pt x="970" y="2"/>
                  <a:pt x="971" y="2"/>
                  <a:pt x="972" y="3"/>
                </a:cubicBezTo>
                <a:cubicBezTo>
                  <a:pt x="969" y="8"/>
                  <a:pt x="972" y="10"/>
                  <a:pt x="969" y="15"/>
                </a:cubicBezTo>
                <a:cubicBezTo>
                  <a:pt x="969" y="21"/>
                  <a:pt x="969" y="32"/>
                  <a:pt x="964" y="34"/>
                </a:cubicBezTo>
                <a:cubicBezTo>
                  <a:pt x="968" y="36"/>
                  <a:pt x="962" y="42"/>
                  <a:pt x="965" y="45"/>
                </a:cubicBezTo>
                <a:cubicBezTo>
                  <a:pt x="962" y="49"/>
                  <a:pt x="965" y="52"/>
                  <a:pt x="963" y="56"/>
                </a:cubicBezTo>
                <a:cubicBezTo>
                  <a:pt x="958" y="66"/>
                  <a:pt x="962" y="71"/>
                  <a:pt x="959" y="80"/>
                </a:cubicBezTo>
                <a:cubicBezTo>
                  <a:pt x="962" y="82"/>
                  <a:pt x="958" y="87"/>
                  <a:pt x="956" y="92"/>
                </a:cubicBezTo>
                <a:cubicBezTo>
                  <a:pt x="960" y="94"/>
                  <a:pt x="956" y="99"/>
                  <a:pt x="954" y="103"/>
                </a:cubicBezTo>
                <a:cubicBezTo>
                  <a:pt x="958" y="109"/>
                  <a:pt x="952" y="119"/>
                  <a:pt x="954" y="125"/>
                </a:cubicBezTo>
                <a:cubicBezTo>
                  <a:pt x="952" y="138"/>
                  <a:pt x="951" y="149"/>
                  <a:pt x="951" y="159"/>
                </a:cubicBezTo>
                <a:cubicBezTo>
                  <a:pt x="951" y="161"/>
                  <a:pt x="952" y="164"/>
                  <a:pt x="951" y="166"/>
                </a:cubicBezTo>
                <a:cubicBezTo>
                  <a:pt x="950" y="169"/>
                  <a:pt x="952" y="184"/>
                  <a:pt x="952" y="185"/>
                </a:cubicBezTo>
                <a:cubicBezTo>
                  <a:pt x="953" y="189"/>
                  <a:pt x="953" y="192"/>
                  <a:pt x="953" y="195"/>
                </a:cubicBezTo>
                <a:cubicBezTo>
                  <a:pt x="954" y="202"/>
                  <a:pt x="957" y="208"/>
                  <a:pt x="954" y="215"/>
                </a:cubicBezTo>
                <a:cubicBezTo>
                  <a:pt x="959" y="221"/>
                  <a:pt x="953" y="230"/>
                  <a:pt x="957" y="236"/>
                </a:cubicBezTo>
                <a:cubicBezTo>
                  <a:pt x="956" y="244"/>
                  <a:pt x="959" y="250"/>
                  <a:pt x="957" y="258"/>
                </a:cubicBezTo>
                <a:cubicBezTo>
                  <a:pt x="958" y="272"/>
                  <a:pt x="957" y="287"/>
                  <a:pt x="960" y="300"/>
                </a:cubicBezTo>
                <a:cubicBezTo>
                  <a:pt x="960" y="308"/>
                  <a:pt x="960" y="315"/>
                  <a:pt x="963" y="321"/>
                </a:cubicBezTo>
                <a:cubicBezTo>
                  <a:pt x="960" y="326"/>
                  <a:pt x="963" y="328"/>
                  <a:pt x="961" y="333"/>
                </a:cubicBezTo>
                <a:cubicBezTo>
                  <a:pt x="965" y="335"/>
                  <a:pt x="959" y="341"/>
                  <a:pt x="962" y="343"/>
                </a:cubicBezTo>
                <a:cubicBezTo>
                  <a:pt x="963" y="358"/>
                  <a:pt x="966" y="372"/>
                  <a:pt x="968" y="387"/>
                </a:cubicBezTo>
                <a:cubicBezTo>
                  <a:pt x="975" y="399"/>
                  <a:pt x="969" y="416"/>
                  <a:pt x="974" y="428"/>
                </a:cubicBezTo>
                <a:cubicBezTo>
                  <a:pt x="970" y="437"/>
                  <a:pt x="979" y="441"/>
                  <a:pt x="974" y="450"/>
                </a:cubicBezTo>
                <a:cubicBezTo>
                  <a:pt x="978" y="456"/>
                  <a:pt x="975" y="465"/>
                  <a:pt x="977" y="471"/>
                </a:cubicBezTo>
                <a:cubicBezTo>
                  <a:pt x="974" y="476"/>
                  <a:pt x="978" y="478"/>
                  <a:pt x="979" y="481"/>
                </a:cubicBezTo>
                <a:cubicBezTo>
                  <a:pt x="977" y="486"/>
                  <a:pt x="976" y="490"/>
                  <a:pt x="977" y="493"/>
                </a:cubicBezTo>
                <a:cubicBezTo>
                  <a:pt x="980" y="499"/>
                  <a:pt x="977" y="507"/>
                  <a:pt x="976" y="515"/>
                </a:cubicBezTo>
                <a:cubicBezTo>
                  <a:pt x="978" y="522"/>
                  <a:pt x="980" y="528"/>
                  <a:pt x="976" y="537"/>
                </a:cubicBezTo>
                <a:cubicBezTo>
                  <a:pt x="979" y="540"/>
                  <a:pt x="976" y="544"/>
                  <a:pt x="977" y="548"/>
                </a:cubicBezTo>
                <a:cubicBezTo>
                  <a:pt x="975" y="553"/>
                  <a:pt x="983" y="554"/>
                  <a:pt x="978" y="560"/>
                </a:cubicBezTo>
                <a:cubicBezTo>
                  <a:pt x="979" y="567"/>
                  <a:pt x="970" y="578"/>
                  <a:pt x="973" y="584"/>
                </a:cubicBezTo>
                <a:cubicBezTo>
                  <a:pt x="971" y="588"/>
                  <a:pt x="969" y="593"/>
                  <a:pt x="967" y="597"/>
                </a:cubicBezTo>
                <a:cubicBezTo>
                  <a:pt x="967" y="599"/>
                  <a:pt x="969" y="610"/>
                  <a:pt x="962" y="608"/>
                </a:cubicBezTo>
                <a:cubicBezTo>
                  <a:pt x="964" y="592"/>
                  <a:pt x="960" y="578"/>
                  <a:pt x="965" y="561"/>
                </a:cubicBezTo>
                <a:cubicBezTo>
                  <a:pt x="960" y="547"/>
                  <a:pt x="963" y="529"/>
                  <a:pt x="961" y="514"/>
                </a:cubicBezTo>
                <a:cubicBezTo>
                  <a:pt x="954" y="509"/>
                  <a:pt x="965" y="498"/>
                  <a:pt x="957" y="494"/>
                </a:cubicBezTo>
                <a:cubicBezTo>
                  <a:pt x="959" y="485"/>
                  <a:pt x="960" y="477"/>
                  <a:pt x="955" y="470"/>
                </a:cubicBezTo>
                <a:cubicBezTo>
                  <a:pt x="956" y="454"/>
                  <a:pt x="951" y="440"/>
                  <a:pt x="947" y="425"/>
                </a:cubicBezTo>
                <a:cubicBezTo>
                  <a:pt x="950" y="418"/>
                  <a:pt x="947" y="412"/>
                  <a:pt x="950" y="404"/>
                </a:cubicBezTo>
                <a:cubicBezTo>
                  <a:pt x="943" y="402"/>
                  <a:pt x="946" y="396"/>
                  <a:pt x="947" y="390"/>
                </a:cubicBezTo>
                <a:cubicBezTo>
                  <a:pt x="942" y="387"/>
                  <a:pt x="945" y="381"/>
                  <a:pt x="944" y="376"/>
                </a:cubicBezTo>
                <a:cubicBezTo>
                  <a:pt x="941" y="372"/>
                  <a:pt x="938" y="368"/>
                  <a:pt x="941" y="362"/>
                </a:cubicBezTo>
                <a:cubicBezTo>
                  <a:pt x="938" y="357"/>
                  <a:pt x="938" y="351"/>
                  <a:pt x="935" y="347"/>
                </a:cubicBezTo>
                <a:cubicBezTo>
                  <a:pt x="939" y="334"/>
                  <a:pt x="930" y="327"/>
                  <a:pt x="934" y="314"/>
                </a:cubicBezTo>
                <a:cubicBezTo>
                  <a:pt x="929" y="305"/>
                  <a:pt x="930" y="294"/>
                  <a:pt x="929" y="283"/>
                </a:cubicBezTo>
                <a:cubicBezTo>
                  <a:pt x="930" y="262"/>
                  <a:pt x="921" y="244"/>
                  <a:pt x="930" y="220"/>
                </a:cubicBezTo>
                <a:cubicBezTo>
                  <a:pt x="922" y="217"/>
                  <a:pt x="932" y="209"/>
                  <a:pt x="927" y="205"/>
                </a:cubicBezTo>
                <a:cubicBezTo>
                  <a:pt x="934" y="197"/>
                  <a:pt x="923" y="195"/>
                  <a:pt x="929" y="187"/>
                </a:cubicBezTo>
                <a:cubicBezTo>
                  <a:pt x="926" y="177"/>
                  <a:pt x="933" y="164"/>
                  <a:pt x="927" y="155"/>
                </a:cubicBezTo>
                <a:cubicBezTo>
                  <a:pt x="931" y="149"/>
                  <a:pt x="932" y="145"/>
                  <a:pt x="931" y="140"/>
                </a:cubicBezTo>
                <a:cubicBezTo>
                  <a:pt x="928" y="137"/>
                  <a:pt x="935" y="130"/>
                  <a:pt x="930" y="128"/>
                </a:cubicBezTo>
                <a:cubicBezTo>
                  <a:pt x="934" y="117"/>
                  <a:pt x="934" y="109"/>
                  <a:pt x="929" y="102"/>
                </a:cubicBezTo>
                <a:cubicBezTo>
                  <a:pt x="929" y="104"/>
                  <a:pt x="927" y="107"/>
                  <a:pt x="930" y="108"/>
                </a:cubicBezTo>
                <a:cubicBezTo>
                  <a:pt x="928" y="112"/>
                  <a:pt x="931" y="113"/>
                  <a:pt x="929" y="117"/>
                </a:cubicBezTo>
                <a:cubicBezTo>
                  <a:pt x="924" y="125"/>
                  <a:pt x="928" y="129"/>
                  <a:pt x="927" y="135"/>
                </a:cubicBezTo>
                <a:cubicBezTo>
                  <a:pt x="918" y="135"/>
                  <a:pt x="925" y="146"/>
                  <a:pt x="923" y="150"/>
                </a:cubicBezTo>
                <a:cubicBezTo>
                  <a:pt x="924" y="158"/>
                  <a:pt x="921" y="155"/>
                  <a:pt x="920" y="164"/>
                </a:cubicBezTo>
                <a:cubicBezTo>
                  <a:pt x="923" y="169"/>
                  <a:pt x="922" y="175"/>
                  <a:pt x="918" y="182"/>
                </a:cubicBezTo>
                <a:cubicBezTo>
                  <a:pt x="923" y="192"/>
                  <a:pt x="917" y="206"/>
                  <a:pt x="918" y="217"/>
                </a:cubicBezTo>
                <a:cubicBezTo>
                  <a:pt x="917" y="230"/>
                  <a:pt x="918" y="242"/>
                  <a:pt x="913" y="257"/>
                </a:cubicBezTo>
                <a:cubicBezTo>
                  <a:pt x="917" y="267"/>
                  <a:pt x="909" y="281"/>
                  <a:pt x="909" y="293"/>
                </a:cubicBezTo>
                <a:cubicBezTo>
                  <a:pt x="913" y="297"/>
                  <a:pt x="905" y="306"/>
                  <a:pt x="911" y="310"/>
                </a:cubicBezTo>
                <a:cubicBezTo>
                  <a:pt x="905" y="319"/>
                  <a:pt x="912" y="323"/>
                  <a:pt x="908" y="331"/>
                </a:cubicBezTo>
                <a:cubicBezTo>
                  <a:pt x="911" y="335"/>
                  <a:pt x="910" y="342"/>
                  <a:pt x="906" y="349"/>
                </a:cubicBezTo>
                <a:cubicBezTo>
                  <a:pt x="910" y="353"/>
                  <a:pt x="909" y="359"/>
                  <a:pt x="907" y="366"/>
                </a:cubicBezTo>
                <a:cubicBezTo>
                  <a:pt x="906" y="379"/>
                  <a:pt x="913" y="389"/>
                  <a:pt x="906" y="403"/>
                </a:cubicBezTo>
                <a:cubicBezTo>
                  <a:pt x="911" y="413"/>
                  <a:pt x="909" y="425"/>
                  <a:pt x="914" y="436"/>
                </a:cubicBezTo>
                <a:cubicBezTo>
                  <a:pt x="908" y="443"/>
                  <a:pt x="912" y="446"/>
                  <a:pt x="909" y="453"/>
                </a:cubicBezTo>
                <a:cubicBezTo>
                  <a:pt x="913" y="454"/>
                  <a:pt x="909" y="457"/>
                  <a:pt x="909" y="459"/>
                </a:cubicBezTo>
                <a:cubicBezTo>
                  <a:pt x="910" y="462"/>
                  <a:pt x="917" y="462"/>
                  <a:pt x="912" y="467"/>
                </a:cubicBezTo>
                <a:cubicBezTo>
                  <a:pt x="911" y="472"/>
                  <a:pt x="914" y="476"/>
                  <a:pt x="915" y="481"/>
                </a:cubicBezTo>
                <a:cubicBezTo>
                  <a:pt x="915" y="491"/>
                  <a:pt x="921" y="499"/>
                  <a:pt x="918" y="511"/>
                </a:cubicBezTo>
                <a:cubicBezTo>
                  <a:pt x="920" y="515"/>
                  <a:pt x="920" y="520"/>
                  <a:pt x="921" y="525"/>
                </a:cubicBezTo>
                <a:cubicBezTo>
                  <a:pt x="919" y="530"/>
                  <a:pt x="926" y="533"/>
                  <a:pt x="920" y="540"/>
                </a:cubicBezTo>
                <a:cubicBezTo>
                  <a:pt x="927" y="549"/>
                  <a:pt x="926" y="560"/>
                  <a:pt x="929" y="570"/>
                </a:cubicBezTo>
                <a:cubicBezTo>
                  <a:pt x="926" y="581"/>
                  <a:pt x="933" y="587"/>
                  <a:pt x="928" y="598"/>
                </a:cubicBezTo>
                <a:cubicBezTo>
                  <a:pt x="931" y="603"/>
                  <a:pt x="935" y="606"/>
                  <a:pt x="931" y="613"/>
                </a:cubicBezTo>
                <a:cubicBezTo>
                  <a:pt x="934" y="617"/>
                  <a:pt x="937" y="621"/>
                  <a:pt x="938" y="625"/>
                </a:cubicBezTo>
                <a:cubicBezTo>
                  <a:pt x="939" y="632"/>
                  <a:pt x="938" y="639"/>
                  <a:pt x="943" y="643"/>
                </a:cubicBezTo>
                <a:cubicBezTo>
                  <a:pt x="937" y="652"/>
                  <a:pt x="939" y="658"/>
                  <a:pt x="944" y="663"/>
                </a:cubicBezTo>
                <a:cubicBezTo>
                  <a:pt x="942" y="670"/>
                  <a:pt x="942" y="677"/>
                  <a:pt x="944" y="682"/>
                </a:cubicBezTo>
                <a:cubicBezTo>
                  <a:pt x="944" y="687"/>
                  <a:pt x="945" y="688"/>
                  <a:pt x="941" y="690"/>
                </a:cubicBezTo>
                <a:cubicBezTo>
                  <a:pt x="943" y="693"/>
                  <a:pt x="945" y="696"/>
                  <a:pt x="946" y="699"/>
                </a:cubicBezTo>
                <a:cubicBezTo>
                  <a:pt x="936" y="720"/>
                  <a:pt x="942" y="724"/>
                  <a:pt x="933" y="741"/>
                </a:cubicBezTo>
                <a:cubicBezTo>
                  <a:pt x="926" y="723"/>
                  <a:pt x="928" y="702"/>
                  <a:pt x="917" y="686"/>
                </a:cubicBezTo>
                <a:cubicBezTo>
                  <a:pt x="921" y="679"/>
                  <a:pt x="917" y="676"/>
                  <a:pt x="914" y="672"/>
                </a:cubicBezTo>
                <a:cubicBezTo>
                  <a:pt x="912" y="667"/>
                  <a:pt x="912" y="662"/>
                  <a:pt x="911" y="657"/>
                </a:cubicBezTo>
                <a:cubicBezTo>
                  <a:pt x="905" y="649"/>
                  <a:pt x="911" y="636"/>
                  <a:pt x="902" y="628"/>
                </a:cubicBezTo>
                <a:cubicBezTo>
                  <a:pt x="908" y="621"/>
                  <a:pt x="895" y="620"/>
                  <a:pt x="899" y="614"/>
                </a:cubicBezTo>
                <a:cubicBezTo>
                  <a:pt x="901" y="608"/>
                  <a:pt x="894" y="605"/>
                  <a:pt x="896" y="600"/>
                </a:cubicBezTo>
                <a:cubicBezTo>
                  <a:pt x="887" y="592"/>
                  <a:pt x="896" y="578"/>
                  <a:pt x="887" y="570"/>
                </a:cubicBezTo>
                <a:cubicBezTo>
                  <a:pt x="882" y="567"/>
                  <a:pt x="889" y="559"/>
                  <a:pt x="884" y="556"/>
                </a:cubicBezTo>
                <a:cubicBezTo>
                  <a:pt x="886" y="550"/>
                  <a:pt x="879" y="547"/>
                  <a:pt x="881" y="542"/>
                </a:cubicBezTo>
                <a:cubicBezTo>
                  <a:pt x="877" y="532"/>
                  <a:pt x="881" y="520"/>
                  <a:pt x="876" y="511"/>
                </a:cubicBezTo>
                <a:cubicBezTo>
                  <a:pt x="876" y="508"/>
                  <a:pt x="878" y="506"/>
                  <a:pt x="876" y="504"/>
                </a:cubicBezTo>
                <a:cubicBezTo>
                  <a:pt x="872" y="503"/>
                  <a:pt x="876" y="499"/>
                  <a:pt x="873" y="497"/>
                </a:cubicBezTo>
                <a:cubicBezTo>
                  <a:pt x="876" y="490"/>
                  <a:pt x="873" y="487"/>
                  <a:pt x="874" y="481"/>
                </a:cubicBezTo>
                <a:cubicBezTo>
                  <a:pt x="870" y="471"/>
                  <a:pt x="874" y="459"/>
                  <a:pt x="869" y="450"/>
                </a:cubicBezTo>
                <a:cubicBezTo>
                  <a:pt x="870" y="440"/>
                  <a:pt x="870" y="429"/>
                  <a:pt x="866" y="420"/>
                </a:cubicBezTo>
                <a:cubicBezTo>
                  <a:pt x="872" y="413"/>
                  <a:pt x="865" y="410"/>
                  <a:pt x="871" y="403"/>
                </a:cubicBezTo>
                <a:cubicBezTo>
                  <a:pt x="863" y="401"/>
                  <a:pt x="870" y="392"/>
                  <a:pt x="869" y="386"/>
                </a:cubicBezTo>
                <a:cubicBezTo>
                  <a:pt x="863" y="379"/>
                  <a:pt x="875" y="364"/>
                  <a:pt x="867" y="357"/>
                </a:cubicBezTo>
                <a:cubicBezTo>
                  <a:pt x="872" y="350"/>
                  <a:pt x="866" y="347"/>
                  <a:pt x="871" y="340"/>
                </a:cubicBezTo>
                <a:cubicBezTo>
                  <a:pt x="866" y="336"/>
                  <a:pt x="874" y="327"/>
                  <a:pt x="870" y="323"/>
                </a:cubicBezTo>
                <a:cubicBezTo>
                  <a:pt x="876" y="310"/>
                  <a:pt x="869" y="303"/>
                  <a:pt x="875" y="290"/>
                </a:cubicBezTo>
                <a:cubicBezTo>
                  <a:pt x="876" y="285"/>
                  <a:pt x="879" y="279"/>
                  <a:pt x="876" y="275"/>
                </a:cubicBezTo>
                <a:cubicBezTo>
                  <a:pt x="879" y="268"/>
                  <a:pt x="880" y="261"/>
                  <a:pt x="878" y="256"/>
                </a:cubicBezTo>
                <a:cubicBezTo>
                  <a:pt x="863" y="293"/>
                  <a:pt x="862" y="325"/>
                  <a:pt x="860" y="357"/>
                </a:cubicBezTo>
                <a:cubicBezTo>
                  <a:pt x="859" y="374"/>
                  <a:pt x="860" y="389"/>
                  <a:pt x="857" y="406"/>
                </a:cubicBezTo>
                <a:cubicBezTo>
                  <a:pt x="860" y="413"/>
                  <a:pt x="858" y="422"/>
                  <a:pt x="859" y="430"/>
                </a:cubicBezTo>
                <a:cubicBezTo>
                  <a:pt x="865" y="436"/>
                  <a:pt x="856" y="447"/>
                  <a:pt x="861" y="453"/>
                </a:cubicBezTo>
                <a:cubicBezTo>
                  <a:pt x="858" y="462"/>
                  <a:pt x="864" y="468"/>
                  <a:pt x="863" y="476"/>
                </a:cubicBezTo>
                <a:cubicBezTo>
                  <a:pt x="868" y="478"/>
                  <a:pt x="861" y="484"/>
                  <a:pt x="865" y="487"/>
                </a:cubicBezTo>
                <a:cubicBezTo>
                  <a:pt x="860" y="493"/>
                  <a:pt x="868" y="494"/>
                  <a:pt x="865" y="499"/>
                </a:cubicBezTo>
                <a:cubicBezTo>
                  <a:pt x="867" y="507"/>
                  <a:pt x="868" y="515"/>
                  <a:pt x="867" y="523"/>
                </a:cubicBezTo>
                <a:cubicBezTo>
                  <a:pt x="865" y="525"/>
                  <a:pt x="868" y="525"/>
                  <a:pt x="869" y="527"/>
                </a:cubicBezTo>
                <a:cubicBezTo>
                  <a:pt x="872" y="533"/>
                  <a:pt x="867" y="541"/>
                  <a:pt x="870" y="546"/>
                </a:cubicBezTo>
                <a:cubicBezTo>
                  <a:pt x="874" y="552"/>
                  <a:pt x="873" y="561"/>
                  <a:pt x="875" y="568"/>
                </a:cubicBezTo>
                <a:cubicBezTo>
                  <a:pt x="872" y="573"/>
                  <a:pt x="877" y="575"/>
                  <a:pt x="877" y="578"/>
                </a:cubicBezTo>
                <a:cubicBezTo>
                  <a:pt x="880" y="582"/>
                  <a:pt x="879" y="586"/>
                  <a:pt x="878" y="591"/>
                </a:cubicBezTo>
                <a:cubicBezTo>
                  <a:pt x="886" y="596"/>
                  <a:pt x="879" y="607"/>
                  <a:pt x="887" y="612"/>
                </a:cubicBezTo>
                <a:cubicBezTo>
                  <a:pt x="887" y="620"/>
                  <a:pt x="894" y="625"/>
                  <a:pt x="893" y="633"/>
                </a:cubicBezTo>
                <a:cubicBezTo>
                  <a:pt x="898" y="659"/>
                  <a:pt x="902" y="684"/>
                  <a:pt x="914" y="707"/>
                </a:cubicBezTo>
                <a:cubicBezTo>
                  <a:pt x="911" y="714"/>
                  <a:pt x="915" y="719"/>
                  <a:pt x="918" y="725"/>
                </a:cubicBezTo>
                <a:cubicBezTo>
                  <a:pt x="911" y="734"/>
                  <a:pt x="921" y="737"/>
                  <a:pt x="919" y="744"/>
                </a:cubicBezTo>
                <a:cubicBezTo>
                  <a:pt x="922" y="750"/>
                  <a:pt x="918" y="758"/>
                  <a:pt x="920" y="764"/>
                </a:cubicBezTo>
                <a:cubicBezTo>
                  <a:pt x="922" y="770"/>
                  <a:pt x="923" y="777"/>
                  <a:pt x="919" y="786"/>
                </a:cubicBezTo>
                <a:cubicBezTo>
                  <a:pt x="916" y="782"/>
                  <a:pt x="913" y="778"/>
                  <a:pt x="916" y="771"/>
                </a:cubicBezTo>
                <a:cubicBezTo>
                  <a:pt x="907" y="770"/>
                  <a:pt x="917" y="761"/>
                  <a:pt x="909" y="759"/>
                </a:cubicBezTo>
                <a:cubicBezTo>
                  <a:pt x="907" y="750"/>
                  <a:pt x="906" y="740"/>
                  <a:pt x="903" y="730"/>
                </a:cubicBezTo>
                <a:cubicBezTo>
                  <a:pt x="901" y="729"/>
                  <a:pt x="901" y="727"/>
                  <a:pt x="903" y="724"/>
                </a:cubicBezTo>
                <a:cubicBezTo>
                  <a:pt x="900" y="722"/>
                  <a:pt x="897" y="720"/>
                  <a:pt x="900" y="716"/>
                </a:cubicBezTo>
                <a:cubicBezTo>
                  <a:pt x="895" y="713"/>
                  <a:pt x="898" y="707"/>
                  <a:pt x="893" y="704"/>
                </a:cubicBezTo>
                <a:cubicBezTo>
                  <a:pt x="887" y="695"/>
                  <a:pt x="887" y="684"/>
                  <a:pt x="880" y="675"/>
                </a:cubicBezTo>
                <a:cubicBezTo>
                  <a:pt x="878" y="672"/>
                  <a:pt x="885" y="665"/>
                  <a:pt x="880" y="662"/>
                </a:cubicBezTo>
                <a:cubicBezTo>
                  <a:pt x="875" y="659"/>
                  <a:pt x="878" y="653"/>
                  <a:pt x="873" y="650"/>
                </a:cubicBezTo>
                <a:cubicBezTo>
                  <a:pt x="873" y="640"/>
                  <a:pt x="866" y="633"/>
                  <a:pt x="866" y="624"/>
                </a:cubicBezTo>
                <a:cubicBezTo>
                  <a:pt x="859" y="608"/>
                  <a:pt x="858" y="589"/>
                  <a:pt x="851" y="573"/>
                </a:cubicBezTo>
                <a:cubicBezTo>
                  <a:pt x="854" y="568"/>
                  <a:pt x="851" y="563"/>
                  <a:pt x="851" y="560"/>
                </a:cubicBezTo>
                <a:cubicBezTo>
                  <a:pt x="850" y="555"/>
                  <a:pt x="849" y="550"/>
                  <a:pt x="847" y="546"/>
                </a:cubicBezTo>
                <a:cubicBezTo>
                  <a:pt x="848" y="536"/>
                  <a:pt x="848" y="526"/>
                  <a:pt x="844" y="518"/>
                </a:cubicBezTo>
                <a:cubicBezTo>
                  <a:pt x="846" y="508"/>
                  <a:pt x="844" y="499"/>
                  <a:pt x="840" y="491"/>
                </a:cubicBezTo>
                <a:cubicBezTo>
                  <a:pt x="846" y="484"/>
                  <a:pt x="840" y="481"/>
                  <a:pt x="841" y="476"/>
                </a:cubicBezTo>
                <a:cubicBezTo>
                  <a:pt x="841" y="473"/>
                  <a:pt x="840" y="472"/>
                  <a:pt x="837" y="471"/>
                </a:cubicBezTo>
                <a:cubicBezTo>
                  <a:pt x="838" y="467"/>
                  <a:pt x="841" y="463"/>
                  <a:pt x="838" y="462"/>
                </a:cubicBezTo>
                <a:cubicBezTo>
                  <a:pt x="829" y="476"/>
                  <a:pt x="837" y="484"/>
                  <a:pt x="835" y="495"/>
                </a:cubicBezTo>
                <a:cubicBezTo>
                  <a:pt x="833" y="502"/>
                  <a:pt x="833" y="508"/>
                  <a:pt x="837" y="512"/>
                </a:cubicBezTo>
                <a:cubicBezTo>
                  <a:pt x="833" y="519"/>
                  <a:pt x="832" y="526"/>
                  <a:pt x="835" y="530"/>
                </a:cubicBezTo>
                <a:cubicBezTo>
                  <a:pt x="830" y="543"/>
                  <a:pt x="839" y="551"/>
                  <a:pt x="832" y="564"/>
                </a:cubicBezTo>
                <a:cubicBezTo>
                  <a:pt x="836" y="569"/>
                  <a:pt x="833" y="576"/>
                  <a:pt x="834" y="581"/>
                </a:cubicBezTo>
                <a:cubicBezTo>
                  <a:pt x="841" y="584"/>
                  <a:pt x="836" y="592"/>
                  <a:pt x="832" y="599"/>
                </a:cubicBezTo>
                <a:cubicBezTo>
                  <a:pt x="838" y="604"/>
                  <a:pt x="837" y="611"/>
                  <a:pt x="837" y="617"/>
                </a:cubicBezTo>
                <a:cubicBezTo>
                  <a:pt x="835" y="625"/>
                  <a:pt x="845" y="629"/>
                  <a:pt x="840" y="638"/>
                </a:cubicBezTo>
                <a:cubicBezTo>
                  <a:pt x="842" y="643"/>
                  <a:pt x="838" y="650"/>
                  <a:pt x="834" y="658"/>
                </a:cubicBezTo>
                <a:cubicBezTo>
                  <a:pt x="837" y="665"/>
                  <a:pt x="840" y="672"/>
                  <a:pt x="833" y="682"/>
                </a:cubicBezTo>
                <a:cubicBezTo>
                  <a:pt x="839" y="688"/>
                  <a:pt x="833" y="698"/>
                  <a:pt x="831" y="707"/>
                </a:cubicBezTo>
                <a:cubicBezTo>
                  <a:pt x="839" y="718"/>
                  <a:pt x="830" y="735"/>
                  <a:pt x="835" y="747"/>
                </a:cubicBezTo>
                <a:cubicBezTo>
                  <a:pt x="831" y="763"/>
                  <a:pt x="838" y="775"/>
                  <a:pt x="838" y="790"/>
                </a:cubicBezTo>
                <a:cubicBezTo>
                  <a:pt x="837" y="797"/>
                  <a:pt x="840" y="802"/>
                  <a:pt x="842" y="808"/>
                </a:cubicBezTo>
                <a:cubicBezTo>
                  <a:pt x="842" y="815"/>
                  <a:pt x="843" y="822"/>
                  <a:pt x="845" y="828"/>
                </a:cubicBezTo>
                <a:cubicBezTo>
                  <a:pt x="849" y="842"/>
                  <a:pt x="853" y="855"/>
                  <a:pt x="852" y="870"/>
                </a:cubicBezTo>
                <a:cubicBezTo>
                  <a:pt x="861" y="880"/>
                  <a:pt x="854" y="897"/>
                  <a:pt x="864" y="907"/>
                </a:cubicBezTo>
                <a:cubicBezTo>
                  <a:pt x="862" y="915"/>
                  <a:pt x="867" y="920"/>
                  <a:pt x="867" y="928"/>
                </a:cubicBezTo>
                <a:cubicBezTo>
                  <a:pt x="862" y="937"/>
                  <a:pt x="872" y="940"/>
                  <a:pt x="870" y="948"/>
                </a:cubicBezTo>
                <a:cubicBezTo>
                  <a:pt x="871" y="955"/>
                  <a:pt x="873" y="962"/>
                  <a:pt x="878" y="967"/>
                </a:cubicBezTo>
                <a:cubicBezTo>
                  <a:pt x="880" y="974"/>
                  <a:pt x="878" y="982"/>
                  <a:pt x="881" y="988"/>
                </a:cubicBezTo>
                <a:cubicBezTo>
                  <a:pt x="882" y="995"/>
                  <a:pt x="883" y="1002"/>
                  <a:pt x="884" y="1009"/>
                </a:cubicBezTo>
                <a:cubicBezTo>
                  <a:pt x="888" y="1011"/>
                  <a:pt x="887" y="1015"/>
                  <a:pt x="890" y="1018"/>
                </a:cubicBezTo>
                <a:cubicBezTo>
                  <a:pt x="886" y="1022"/>
                  <a:pt x="890" y="1026"/>
                  <a:pt x="886" y="1025"/>
                </a:cubicBezTo>
                <a:cubicBezTo>
                  <a:pt x="872" y="1004"/>
                  <a:pt x="852" y="986"/>
                  <a:pt x="822" y="971"/>
                </a:cubicBezTo>
                <a:cubicBezTo>
                  <a:pt x="823" y="966"/>
                  <a:pt x="817" y="965"/>
                  <a:pt x="812" y="963"/>
                </a:cubicBezTo>
                <a:cubicBezTo>
                  <a:pt x="812" y="959"/>
                  <a:pt x="809" y="956"/>
                  <a:pt x="804" y="953"/>
                </a:cubicBezTo>
                <a:cubicBezTo>
                  <a:pt x="801" y="945"/>
                  <a:pt x="788" y="943"/>
                  <a:pt x="783" y="950"/>
                </a:cubicBezTo>
                <a:cubicBezTo>
                  <a:pt x="787" y="957"/>
                  <a:pt x="800" y="960"/>
                  <a:pt x="805" y="966"/>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71" y="346"/>
                  <a:pt x="975" y="335"/>
                  <a:pt x="974" y="326"/>
                </a:cubicBezTo>
                <a:cubicBezTo>
                  <a:pt x="975" y="316"/>
                  <a:pt x="969" y="309"/>
                  <a:pt x="970" y="299"/>
                </a:cubicBezTo>
                <a:cubicBezTo>
                  <a:pt x="967" y="295"/>
                  <a:pt x="976" y="286"/>
                  <a:pt x="967" y="285"/>
                </a:cubicBezTo>
                <a:cubicBezTo>
                  <a:pt x="970" y="278"/>
                  <a:pt x="966" y="275"/>
                  <a:pt x="972" y="268"/>
                </a:cubicBezTo>
                <a:cubicBezTo>
                  <a:pt x="964" y="265"/>
                  <a:pt x="974" y="257"/>
                  <a:pt x="968" y="253"/>
                </a:cubicBezTo>
                <a:cubicBezTo>
                  <a:pt x="969" y="249"/>
                  <a:pt x="968" y="245"/>
                  <a:pt x="968" y="240"/>
                </a:cubicBezTo>
                <a:cubicBezTo>
                  <a:pt x="966" y="222"/>
                  <a:pt x="967" y="203"/>
                  <a:pt x="961" y="186"/>
                </a:cubicBezTo>
                <a:cubicBezTo>
                  <a:pt x="963" y="176"/>
                  <a:pt x="959" y="168"/>
                  <a:pt x="961" y="158"/>
                </a:cubicBezTo>
                <a:cubicBezTo>
                  <a:pt x="960" y="149"/>
                  <a:pt x="963" y="138"/>
                  <a:pt x="962" y="129"/>
                </a:cubicBezTo>
                <a:cubicBezTo>
                  <a:pt x="965" y="109"/>
                  <a:pt x="965" y="90"/>
                  <a:pt x="970" y="69"/>
                </a:cubicBezTo>
                <a:cubicBezTo>
                  <a:pt x="973" y="73"/>
                  <a:pt x="976" y="77"/>
                  <a:pt x="973" y="83"/>
                </a:cubicBezTo>
                <a:cubicBezTo>
                  <a:pt x="976" y="85"/>
                  <a:pt x="972" y="89"/>
                  <a:pt x="976" y="91"/>
                </a:cubicBezTo>
                <a:cubicBezTo>
                  <a:pt x="978" y="92"/>
                  <a:pt x="976" y="95"/>
                  <a:pt x="976" y="97"/>
                </a:cubicBezTo>
                <a:cubicBezTo>
                  <a:pt x="977" y="102"/>
                  <a:pt x="981" y="106"/>
                  <a:pt x="979" y="112"/>
                </a:cubicBezTo>
                <a:cubicBezTo>
                  <a:pt x="979" y="116"/>
                  <a:pt x="980" y="120"/>
                  <a:pt x="983" y="123"/>
                </a:cubicBezTo>
                <a:cubicBezTo>
                  <a:pt x="986" y="131"/>
                  <a:pt x="979" y="127"/>
                  <a:pt x="981" y="135"/>
                </a:cubicBezTo>
                <a:cubicBezTo>
                  <a:pt x="986" y="138"/>
                  <a:pt x="983" y="144"/>
                  <a:pt x="988" y="148"/>
                </a:cubicBezTo>
                <a:cubicBezTo>
                  <a:pt x="986" y="158"/>
                  <a:pt x="990" y="166"/>
                  <a:pt x="992" y="175"/>
                </a:cubicBezTo>
                <a:cubicBezTo>
                  <a:pt x="991" y="185"/>
                  <a:pt x="994" y="194"/>
                  <a:pt x="994" y="204"/>
                </a:cubicBezTo>
                <a:cubicBezTo>
                  <a:pt x="995" y="214"/>
                  <a:pt x="1000" y="221"/>
                  <a:pt x="998" y="232"/>
                </a:cubicBezTo>
                <a:cubicBezTo>
                  <a:pt x="1005" y="234"/>
                  <a:pt x="995" y="243"/>
                  <a:pt x="1001" y="246"/>
                </a:cubicBezTo>
                <a:cubicBezTo>
                  <a:pt x="1000" y="250"/>
                  <a:pt x="1001" y="254"/>
                  <a:pt x="1001" y="259"/>
                </a:cubicBezTo>
                <a:cubicBezTo>
                  <a:pt x="1003" y="268"/>
                  <a:pt x="999" y="279"/>
                  <a:pt x="1005" y="286"/>
                </a:cubicBezTo>
                <a:cubicBezTo>
                  <a:pt x="999" y="298"/>
                  <a:pt x="1011" y="304"/>
                  <a:pt x="1007" y="316"/>
                </a:cubicBezTo>
                <a:cubicBezTo>
                  <a:pt x="1009" y="324"/>
                  <a:pt x="1010" y="334"/>
                  <a:pt x="1010" y="343"/>
                </a:cubicBezTo>
                <a:cubicBezTo>
                  <a:pt x="1007" y="349"/>
                  <a:pt x="1011" y="353"/>
                  <a:pt x="1010" y="358"/>
                </a:cubicBezTo>
                <a:cubicBezTo>
                  <a:pt x="1013" y="362"/>
                  <a:pt x="1005" y="369"/>
                  <a:pt x="1010" y="371"/>
                </a:cubicBezTo>
                <a:cubicBezTo>
                  <a:pt x="1009" y="377"/>
                  <a:pt x="1006" y="383"/>
                  <a:pt x="1009" y="387"/>
                </a:cubicBezTo>
                <a:cubicBezTo>
                  <a:pt x="1012" y="390"/>
                  <a:pt x="1005" y="397"/>
                  <a:pt x="1010" y="400"/>
                </a:cubicBezTo>
                <a:cubicBezTo>
                  <a:pt x="1005" y="412"/>
                  <a:pt x="1008" y="421"/>
                  <a:pt x="1004" y="432"/>
                </a:cubicBezTo>
                <a:cubicBezTo>
                  <a:pt x="1010" y="440"/>
                  <a:pt x="999" y="453"/>
                  <a:pt x="1004" y="461"/>
                </a:cubicBezTo>
                <a:cubicBezTo>
                  <a:pt x="1000" y="472"/>
                  <a:pt x="999" y="482"/>
                  <a:pt x="1000" y="491"/>
                </a:cubicBezTo>
                <a:cubicBezTo>
                  <a:pt x="996" y="502"/>
                  <a:pt x="992" y="513"/>
                  <a:pt x="992" y="522"/>
                </a:cubicBezTo>
                <a:cubicBezTo>
                  <a:pt x="990" y="525"/>
                  <a:pt x="989" y="523"/>
                  <a:pt x="989" y="521"/>
                </a:cubicBezTo>
                <a:cubicBezTo>
                  <a:pt x="988" y="511"/>
                  <a:pt x="992" y="500"/>
                  <a:pt x="987" y="491"/>
                </a:cubicBezTo>
                <a:cubicBezTo>
                  <a:pt x="996" y="479"/>
                  <a:pt x="984" y="473"/>
                  <a:pt x="987" y="463"/>
                </a:cubicBezTo>
                <a:cubicBezTo>
                  <a:pt x="991" y="456"/>
                  <a:pt x="987" y="453"/>
                  <a:pt x="984" y="449"/>
                </a:cubicBezTo>
                <a:cubicBezTo>
                  <a:pt x="988" y="443"/>
                  <a:pt x="988" y="439"/>
                  <a:pt x="984" y="436"/>
                </a:cubicBezTo>
                <a:cubicBezTo>
                  <a:pt x="986" y="425"/>
                  <a:pt x="982" y="418"/>
                  <a:pt x="984" y="407"/>
                </a:cubicBezTo>
                <a:cubicBezTo>
                  <a:pt x="981" y="399"/>
                  <a:pt x="984" y="388"/>
                  <a:pt x="981" y="380"/>
                </a:cubicBezTo>
                <a:cubicBezTo>
                  <a:pt x="975" y="377"/>
                  <a:pt x="983" y="369"/>
                  <a:pt x="977" y="366"/>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49" y="798"/>
                  <a:pt x="955" y="796"/>
                  <a:pt x="958" y="784"/>
                </a:cubicBezTo>
                <a:cubicBezTo>
                  <a:pt x="963" y="783"/>
                  <a:pt x="967" y="778"/>
                  <a:pt x="971" y="771"/>
                </a:cubicBezTo>
                <a:cubicBezTo>
                  <a:pt x="975" y="766"/>
                  <a:pt x="981" y="766"/>
                  <a:pt x="983" y="757"/>
                </a:cubicBezTo>
                <a:cubicBezTo>
                  <a:pt x="992" y="749"/>
                  <a:pt x="1001" y="744"/>
                  <a:pt x="1007" y="727"/>
                </a:cubicBezTo>
                <a:cubicBezTo>
                  <a:pt x="1017" y="724"/>
                  <a:pt x="1025" y="713"/>
                  <a:pt x="1033" y="704"/>
                </a:cubicBezTo>
                <a:cubicBezTo>
                  <a:pt x="1040" y="706"/>
                  <a:pt x="1041" y="694"/>
                  <a:pt x="1047" y="694"/>
                </a:cubicBezTo>
                <a:cubicBezTo>
                  <a:pt x="1051" y="690"/>
                  <a:pt x="1056" y="690"/>
                  <a:pt x="1058" y="684"/>
                </a:cubicBezTo>
                <a:cubicBezTo>
                  <a:pt x="1068" y="680"/>
                  <a:pt x="1074" y="667"/>
                  <a:pt x="1084" y="663"/>
                </a:cubicBezTo>
                <a:cubicBezTo>
                  <a:pt x="1085" y="656"/>
                  <a:pt x="1090" y="660"/>
                  <a:pt x="1094" y="655"/>
                </a:cubicBezTo>
                <a:cubicBezTo>
                  <a:pt x="1095" y="654"/>
                  <a:pt x="1095" y="651"/>
                  <a:pt x="1096" y="650"/>
                </a:cubicBezTo>
                <a:cubicBezTo>
                  <a:pt x="1098" y="648"/>
                  <a:pt x="1102" y="648"/>
                  <a:pt x="1104" y="647"/>
                </a:cubicBezTo>
                <a:cubicBezTo>
                  <a:pt x="1106" y="645"/>
                  <a:pt x="1106" y="641"/>
                  <a:pt x="1109" y="643"/>
                </a:cubicBezTo>
                <a:cubicBezTo>
                  <a:pt x="1117" y="633"/>
                  <a:pt x="1125" y="624"/>
                  <a:pt x="1135" y="620"/>
                </a:cubicBezTo>
                <a:cubicBezTo>
                  <a:pt x="1143" y="611"/>
                  <a:pt x="1151" y="604"/>
                  <a:pt x="1161" y="600"/>
                </a:cubicBezTo>
                <a:cubicBezTo>
                  <a:pt x="1168" y="590"/>
                  <a:pt x="1177" y="585"/>
                  <a:pt x="1186" y="579"/>
                </a:cubicBezTo>
                <a:cubicBezTo>
                  <a:pt x="1194" y="573"/>
                  <a:pt x="1203" y="567"/>
                  <a:pt x="1213" y="563"/>
                </a:cubicBezTo>
                <a:cubicBezTo>
                  <a:pt x="1229" y="547"/>
                  <a:pt x="1248" y="536"/>
                  <a:pt x="1266" y="523"/>
                </a:cubicBezTo>
                <a:cubicBezTo>
                  <a:pt x="1283" y="511"/>
                  <a:pt x="1302" y="503"/>
                  <a:pt x="1320" y="494"/>
                </a:cubicBezTo>
                <a:cubicBezTo>
                  <a:pt x="1330" y="487"/>
                  <a:pt x="1342" y="488"/>
                  <a:pt x="1350" y="479"/>
                </a:cubicBezTo>
                <a:cubicBezTo>
                  <a:pt x="1356" y="479"/>
                  <a:pt x="1359" y="471"/>
                  <a:pt x="1365" y="473"/>
                </a:cubicBezTo>
                <a:cubicBezTo>
                  <a:pt x="1367" y="464"/>
                  <a:pt x="1375" y="471"/>
                  <a:pt x="1376" y="462"/>
                </a:cubicBezTo>
                <a:cubicBezTo>
                  <a:pt x="1379" y="465"/>
                  <a:pt x="1377" y="469"/>
                  <a:pt x="1374" y="468"/>
                </a:cubicBezTo>
                <a:cubicBezTo>
                  <a:pt x="1373" y="472"/>
                  <a:pt x="1369" y="471"/>
                  <a:pt x="1368" y="474"/>
                </a:cubicBezTo>
                <a:cubicBezTo>
                  <a:pt x="1365" y="474"/>
                  <a:pt x="1364" y="479"/>
                  <a:pt x="1360" y="477"/>
                </a:cubicBezTo>
                <a:cubicBezTo>
                  <a:pt x="1359" y="479"/>
                  <a:pt x="1356" y="479"/>
                  <a:pt x="1355" y="481"/>
                </a:cubicBezTo>
                <a:cubicBezTo>
                  <a:pt x="1352" y="480"/>
                  <a:pt x="1351" y="485"/>
                  <a:pt x="1349" y="488"/>
                </a:cubicBezTo>
                <a:cubicBezTo>
                  <a:pt x="1346" y="488"/>
                  <a:pt x="1343" y="488"/>
                  <a:pt x="1341" y="491"/>
                </a:cubicBezTo>
                <a:cubicBezTo>
                  <a:pt x="1337" y="493"/>
                  <a:pt x="1333" y="497"/>
                  <a:pt x="1328" y="498"/>
                </a:cubicBezTo>
                <a:cubicBezTo>
                  <a:pt x="1325" y="504"/>
                  <a:pt x="1319" y="505"/>
                  <a:pt x="1314" y="507"/>
                </a:cubicBezTo>
                <a:cubicBezTo>
                  <a:pt x="1310" y="510"/>
                  <a:pt x="1306" y="517"/>
                  <a:pt x="1301" y="517"/>
                </a:cubicBezTo>
                <a:cubicBezTo>
                  <a:pt x="1293" y="527"/>
                  <a:pt x="1283" y="527"/>
                  <a:pt x="1275" y="537"/>
                </a:cubicBezTo>
                <a:cubicBezTo>
                  <a:pt x="1266" y="541"/>
                  <a:pt x="1258" y="550"/>
                  <a:pt x="1249" y="554"/>
                </a:cubicBezTo>
                <a:cubicBezTo>
                  <a:pt x="1241" y="562"/>
                  <a:pt x="1232" y="569"/>
                  <a:pt x="1223" y="574"/>
                </a:cubicBezTo>
                <a:cubicBezTo>
                  <a:pt x="1216" y="585"/>
                  <a:pt x="1205" y="586"/>
                  <a:pt x="1197" y="597"/>
                </a:cubicBezTo>
                <a:cubicBezTo>
                  <a:pt x="1191" y="597"/>
                  <a:pt x="1188" y="604"/>
                  <a:pt x="1183" y="607"/>
                </a:cubicBezTo>
                <a:cubicBezTo>
                  <a:pt x="1180" y="611"/>
                  <a:pt x="1173" y="608"/>
                  <a:pt x="1172" y="617"/>
                </a:cubicBezTo>
                <a:cubicBezTo>
                  <a:pt x="1163" y="622"/>
                  <a:pt x="1156" y="634"/>
                  <a:pt x="1146" y="638"/>
                </a:cubicBezTo>
                <a:cubicBezTo>
                  <a:pt x="1144" y="647"/>
                  <a:pt x="1138" y="646"/>
                  <a:pt x="1134" y="651"/>
                </a:cubicBezTo>
                <a:cubicBezTo>
                  <a:pt x="1130" y="655"/>
                  <a:pt x="1127" y="661"/>
                  <a:pt x="1123" y="662"/>
                </a:cubicBezTo>
                <a:cubicBezTo>
                  <a:pt x="1106" y="677"/>
                  <a:pt x="1089" y="692"/>
                  <a:pt x="1072" y="709"/>
                </a:cubicBezTo>
                <a:cubicBezTo>
                  <a:pt x="1064" y="717"/>
                  <a:pt x="1055" y="723"/>
                  <a:pt x="1048" y="733"/>
                </a:cubicBezTo>
                <a:cubicBezTo>
                  <a:pt x="1038" y="734"/>
                  <a:pt x="1033" y="752"/>
                  <a:pt x="1023" y="754"/>
                </a:cubicBezTo>
                <a:cubicBezTo>
                  <a:pt x="1016" y="765"/>
                  <a:pt x="1005" y="767"/>
                  <a:pt x="998" y="780"/>
                </a:cubicBezTo>
                <a:cubicBezTo>
                  <a:pt x="994" y="785"/>
                  <a:pt x="988" y="785"/>
                  <a:pt x="986" y="794"/>
                </a:cubicBezTo>
                <a:cubicBezTo>
                  <a:pt x="979" y="789"/>
                  <a:pt x="981" y="809"/>
                  <a:pt x="974" y="804"/>
                </a:cubicBezTo>
                <a:cubicBezTo>
                  <a:pt x="958" y="820"/>
                  <a:pt x="945" y="843"/>
                  <a:pt x="931" y="864"/>
                </a:cubicBezTo>
                <a:cubicBezTo>
                  <a:pt x="925" y="858"/>
                  <a:pt x="937" y="845"/>
                  <a:pt x="930" y="838"/>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61" y="944"/>
                  <a:pt x="964" y="935"/>
                  <a:pt x="970" y="933"/>
                </a:cubicBezTo>
                <a:cubicBezTo>
                  <a:pt x="972" y="924"/>
                  <a:pt x="979" y="926"/>
                  <a:pt x="981" y="916"/>
                </a:cubicBezTo>
                <a:cubicBezTo>
                  <a:pt x="986" y="914"/>
                  <a:pt x="990" y="909"/>
                  <a:pt x="993" y="902"/>
                </a:cubicBezTo>
                <a:cubicBezTo>
                  <a:pt x="997" y="897"/>
                  <a:pt x="1002" y="894"/>
                  <a:pt x="1004" y="885"/>
                </a:cubicBezTo>
                <a:cubicBezTo>
                  <a:pt x="1010" y="885"/>
                  <a:pt x="1013" y="878"/>
                  <a:pt x="1018" y="876"/>
                </a:cubicBezTo>
                <a:cubicBezTo>
                  <a:pt x="1021" y="867"/>
                  <a:pt x="1029" y="873"/>
                  <a:pt x="1031" y="862"/>
                </a:cubicBezTo>
                <a:cubicBezTo>
                  <a:pt x="1039" y="852"/>
                  <a:pt x="1052" y="855"/>
                  <a:pt x="1057" y="839"/>
                </a:cubicBezTo>
                <a:cubicBezTo>
                  <a:pt x="1068" y="837"/>
                  <a:pt x="1075" y="824"/>
                  <a:pt x="1084" y="816"/>
                </a:cubicBezTo>
                <a:cubicBezTo>
                  <a:pt x="1090" y="817"/>
                  <a:pt x="1091" y="805"/>
                  <a:pt x="1098" y="807"/>
                </a:cubicBezTo>
                <a:cubicBezTo>
                  <a:pt x="1101" y="802"/>
                  <a:pt x="1107" y="805"/>
                  <a:pt x="1109" y="796"/>
                </a:cubicBezTo>
                <a:cubicBezTo>
                  <a:pt x="1119" y="791"/>
                  <a:pt x="1127" y="782"/>
                  <a:pt x="1135" y="773"/>
                </a:cubicBezTo>
                <a:cubicBezTo>
                  <a:pt x="1145" y="768"/>
                  <a:pt x="1151" y="756"/>
                  <a:pt x="1161" y="753"/>
                </a:cubicBezTo>
                <a:cubicBezTo>
                  <a:pt x="1168" y="740"/>
                  <a:pt x="1179" y="740"/>
                  <a:pt x="1186" y="726"/>
                </a:cubicBezTo>
                <a:cubicBezTo>
                  <a:pt x="1195" y="721"/>
                  <a:pt x="1204" y="716"/>
                  <a:pt x="1211" y="706"/>
                </a:cubicBezTo>
                <a:cubicBezTo>
                  <a:pt x="1216" y="716"/>
                  <a:pt x="1201" y="720"/>
                  <a:pt x="1199" y="732"/>
                </a:cubicBezTo>
                <a:cubicBezTo>
                  <a:pt x="1193" y="729"/>
                  <a:pt x="1193" y="741"/>
                  <a:pt x="1190" y="744"/>
                </a:cubicBezTo>
                <a:cubicBezTo>
                  <a:pt x="1187" y="745"/>
                  <a:pt x="1185" y="749"/>
                  <a:pt x="1183" y="753"/>
                </a:cubicBezTo>
                <a:cubicBezTo>
                  <a:pt x="1172" y="765"/>
                  <a:pt x="1160" y="775"/>
                  <a:pt x="1150" y="789"/>
                </a:cubicBezTo>
                <a:cubicBezTo>
                  <a:pt x="1144" y="793"/>
                  <a:pt x="1138" y="797"/>
                  <a:pt x="1134" y="804"/>
                </a:cubicBezTo>
                <a:cubicBezTo>
                  <a:pt x="1127" y="805"/>
                  <a:pt x="1123" y="813"/>
                  <a:pt x="1116" y="815"/>
                </a:cubicBezTo>
                <a:cubicBezTo>
                  <a:pt x="1106" y="828"/>
                  <a:pt x="1092" y="833"/>
                  <a:pt x="1082" y="847"/>
                </a:cubicBezTo>
                <a:cubicBezTo>
                  <a:pt x="1075" y="848"/>
                  <a:pt x="1073" y="861"/>
                  <a:pt x="1064" y="858"/>
                </a:cubicBezTo>
                <a:cubicBezTo>
                  <a:pt x="1062" y="870"/>
                  <a:pt x="1054" y="869"/>
                  <a:pt x="1050" y="877"/>
                </a:cubicBezTo>
                <a:cubicBezTo>
                  <a:pt x="1035" y="879"/>
                  <a:pt x="1028" y="902"/>
                  <a:pt x="1014" y="906"/>
                </a:cubicBezTo>
                <a:cubicBezTo>
                  <a:pt x="1012" y="918"/>
                  <a:pt x="1001" y="910"/>
                  <a:pt x="998" y="920"/>
                </a:cubicBezTo>
                <a:cubicBezTo>
                  <a:pt x="993" y="927"/>
                  <a:pt x="986" y="929"/>
                  <a:pt x="981" y="935"/>
                </a:cubicBezTo>
                <a:cubicBezTo>
                  <a:pt x="978" y="947"/>
                  <a:pt x="968" y="943"/>
                  <a:pt x="965" y="957"/>
                </a:cubicBezTo>
                <a:cubicBezTo>
                  <a:pt x="961" y="955"/>
                  <a:pt x="961" y="964"/>
                  <a:pt x="956" y="962"/>
                </a:cubicBezTo>
                <a:cubicBezTo>
                  <a:pt x="953" y="963"/>
                  <a:pt x="951" y="967"/>
                  <a:pt x="949" y="971"/>
                </a:cubicBezTo>
                <a:cubicBezTo>
                  <a:pt x="937" y="979"/>
                  <a:pt x="927" y="997"/>
                  <a:pt x="922" y="1003"/>
                </a:cubicBezTo>
                <a:cubicBezTo>
                  <a:pt x="916" y="1001"/>
                  <a:pt x="926" y="992"/>
                  <a:pt x="926" y="986"/>
                </a:cubicBezTo>
                <a:cubicBezTo>
                  <a:pt x="932" y="988"/>
                  <a:pt x="932" y="975"/>
                  <a:pt x="937" y="976"/>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800" y="1778"/>
                  <a:pt x="3797" y="1779"/>
                  <a:pt x="3795" y="1775"/>
                </a:cubicBezTo>
                <a:cubicBezTo>
                  <a:pt x="3792" y="1777"/>
                  <a:pt x="3789" y="1779"/>
                  <a:pt x="3786" y="1781"/>
                </a:cubicBezTo>
                <a:cubicBezTo>
                  <a:pt x="3783" y="1778"/>
                  <a:pt x="3779" y="1779"/>
                  <a:pt x="3776" y="1776"/>
                </a:cubicBezTo>
                <a:cubicBezTo>
                  <a:pt x="3773" y="1770"/>
                  <a:pt x="3766" y="1785"/>
                  <a:pt x="3764" y="1774"/>
                </a:cubicBezTo>
                <a:cubicBezTo>
                  <a:pt x="3755" y="1776"/>
                  <a:pt x="3747" y="1774"/>
                  <a:pt x="3739" y="1772"/>
                </a:cubicBezTo>
                <a:cubicBezTo>
                  <a:pt x="3722" y="1774"/>
                  <a:pt x="3706" y="1769"/>
                  <a:pt x="3689" y="1769"/>
                </a:cubicBezTo>
                <a:cubicBezTo>
                  <a:pt x="3683" y="1765"/>
                  <a:pt x="3674" y="1770"/>
                  <a:pt x="3667" y="1766"/>
                </a:cubicBezTo>
                <a:cubicBezTo>
                  <a:pt x="3661" y="1771"/>
                  <a:pt x="3659" y="1763"/>
                  <a:pt x="3655" y="1763"/>
                </a:cubicBezTo>
                <a:cubicBezTo>
                  <a:pt x="3650" y="1765"/>
                  <a:pt x="3646" y="1766"/>
                  <a:pt x="3642" y="1764"/>
                </a:cubicBezTo>
                <a:cubicBezTo>
                  <a:pt x="3639" y="1759"/>
                  <a:pt x="3633" y="1767"/>
                  <a:pt x="3630" y="1761"/>
                </a:cubicBezTo>
                <a:cubicBezTo>
                  <a:pt x="3627" y="1758"/>
                  <a:pt x="3623" y="1757"/>
                  <a:pt x="3618" y="1758"/>
                </a:cubicBezTo>
                <a:cubicBezTo>
                  <a:pt x="3610" y="1757"/>
                  <a:pt x="3602" y="1755"/>
                  <a:pt x="3595" y="1749"/>
                </a:cubicBezTo>
                <a:cubicBezTo>
                  <a:pt x="3590" y="1755"/>
                  <a:pt x="3586" y="1750"/>
                  <a:pt x="3582" y="1750"/>
                </a:cubicBezTo>
                <a:cubicBezTo>
                  <a:pt x="3577" y="1749"/>
                  <a:pt x="3576" y="1748"/>
                  <a:pt x="3570" y="1747"/>
                </a:cubicBezTo>
                <a:cubicBezTo>
                  <a:pt x="3566" y="1746"/>
                  <a:pt x="3562" y="1745"/>
                  <a:pt x="3558" y="1744"/>
                </a:cubicBezTo>
                <a:cubicBezTo>
                  <a:pt x="3553" y="1747"/>
                  <a:pt x="3552" y="1737"/>
                  <a:pt x="3546" y="1741"/>
                </a:cubicBezTo>
                <a:cubicBezTo>
                  <a:pt x="3543" y="1737"/>
                  <a:pt x="3537" y="1745"/>
                  <a:pt x="3534" y="1739"/>
                </a:cubicBezTo>
                <a:cubicBezTo>
                  <a:pt x="3530" y="1738"/>
                  <a:pt x="3526" y="1737"/>
                  <a:pt x="3522" y="1736"/>
                </a:cubicBezTo>
                <a:cubicBezTo>
                  <a:pt x="3514" y="1734"/>
                  <a:pt x="3504" y="1737"/>
                  <a:pt x="3496" y="1732"/>
                </a:cubicBezTo>
                <a:cubicBezTo>
                  <a:pt x="3492" y="1733"/>
                  <a:pt x="3488" y="1732"/>
                  <a:pt x="3484" y="1729"/>
                </a:cubicBezTo>
                <a:cubicBezTo>
                  <a:pt x="3481" y="1724"/>
                  <a:pt x="3475" y="1732"/>
                  <a:pt x="3472" y="1726"/>
                </a:cubicBezTo>
                <a:cubicBezTo>
                  <a:pt x="3468" y="1725"/>
                  <a:pt x="3464" y="1724"/>
                  <a:pt x="3460" y="1723"/>
                </a:cubicBezTo>
                <a:cubicBezTo>
                  <a:pt x="3458" y="1724"/>
                  <a:pt x="3457" y="1723"/>
                  <a:pt x="3456" y="1723"/>
                </a:cubicBezTo>
                <a:cubicBezTo>
                  <a:pt x="3453" y="1721"/>
                  <a:pt x="3450" y="1717"/>
                  <a:pt x="3446" y="1722"/>
                </a:cubicBezTo>
                <a:cubicBezTo>
                  <a:pt x="3443" y="1717"/>
                  <a:pt x="3437" y="1723"/>
                  <a:pt x="3435" y="1715"/>
                </a:cubicBezTo>
                <a:cubicBezTo>
                  <a:pt x="3431" y="1714"/>
                  <a:pt x="3425" y="1720"/>
                  <a:pt x="3423" y="1712"/>
                </a:cubicBezTo>
                <a:cubicBezTo>
                  <a:pt x="3412" y="1719"/>
                  <a:pt x="3406" y="1706"/>
                  <a:pt x="3395" y="1712"/>
                </a:cubicBezTo>
                <a:cubicBezTo>
                  <a:pt x="3388" y="1708"/>
                  <a:pt x="3380" y="1706"/>
                  <a:pt x="3370" y="1711"/>
                </a:cubicBezTo>
                <a:cubicBezTo>
                  <a:pt x="3364" y="1702"/>
                  <a:pt x="3353" y="1711"/>
                  <a:pt x="3346" y="1705"/>
                </a:cubicBezTo>
                <a:cubicBezTo>
                  <a:pt x="3337" y="1710"/>
                  <a:pt x="3330" y="1702"/>
                  <a:pt x="3321" y="1707"/>
                </a:cubicBezTo>
                <a:cubicBezTo>
                  <a:pt x="3319" y="1696"/>
                  <a:pt x="3311" y="1711"/>
                  <a:pt x="3309" y="1705"/>
                </a:cubicBezTo>
                <a:cubicBezTo>
                  <a:pt x="3303" y="1706"/>
                  <a:pt x="3300" y="1700"/>
                  <a:pt x="3293" y="1707"/>
                </a:cubicBezTo>
                <a:cubicBezTo>
                  <a:pt x="3287" y="1700"/>
                  <a:pt x="3277" y="1705"/>
                  <a:pt x="3269" y="1702"/>
                </a:cubicBezTo>
                <a:cubicBezTo>
                  <a:pt x="3260" y="1704"/>
                  <a:pt x="3252" y="1699"/>
                  <a:pt x="3242" y="1702"/>
                </a:cubicBezTo>
                <a:cubicBezTo>
                  <a:pt x="3236" y="1710"/>
                  <a:pt x="3235" y="1695"/>
                  <a:pt x="3229" y="1703"/>
                </a:cubicBezTo>
                <a:cubicBezTo>
                  <a:pt x="3226" y="1697"/>
                  <a:pt x="3220" y="1704"/>
                  <a:pt x="3217" y="1700"/>
                </a:cubicBezTo>
                <a:cubicBezTo>
                  <a:pt x="3212" y="1702"/>
                  <a:pt x="3208" y="1703"/>
                  <a:pt x="3204" y="1701"/>
                </a:cubicBezTo>
                <a:cubicBezTo>
                  <a:pt x="3200" y="1708"/>
                  <a:pt x="3189" y="1700"/>
                  <a:pt x="3192" y="1709"/>
                </a:cubicBezTo>
                <a:cubicBezTo>
                  <a:pt x="3198" y="1707"/>
                  <a:pt x="3203" y="1711"/>
                  <a:pt x="3210" y="1705"/>
                </a:cubicBezTo>
                <a:cubicBezTo>
                  <a:pt x="3215" y="1709"/>
                  <a:pt x="3222" y="1707"/>
                  <a:pt x="3228" y="1707"/>
                </a:cubicBezTo>
                <a:cubicBezTo>
                  <a:pt x="3240" y="1711"/>
                  <a:pt x="3254" y="1706"/>
                  <a:pt x="3265" y="1711"/>
                </a:cubicBezTo>
                <a:cubicBezTo>
                  <a:pt x="3279" y="1706"/>
                  <a:pt x="3289" y="1715"/>
                  <a:pt x="3303" y="1712"/>
                </a:cubicBezTo>
                <a:cubicBezTo>
                  <a:pt x="3309" y="1711"/>
                  <a:pt x="3315" y="1712"/>
                  <a:pt x="3321" y="1714"/>
                </a:cubicBezTo>
                <a:cubicBezTo>
                  <a:pt x="3328" y="1713"/>
                  <a:pt x="3334" y="1712"/>
                  <a:pt x="3340" y="1716"/>
                </a:cubicBezTo>
                <a:cubicBezTo>
                  <a:pt x="3345" y="1716"/>
                  <a:pt x="3350" y="1718"/>
                  <a:pt x="3357" y="1716"/>
                </a:cubicBezTo>
                <a:cubicBezTo>
                  <a:pt x="3363" y="1717"/>
                  <a:pt x="3369" y="1719"/>
                  <a:pt x="3375" y="1718"/>
                </a:cubicBezTo>
                <a:cubicBezTo>
                  <a:pt x="3384" y="1725"/>
                  <a:pt x="3395" y="1719"/>
                  <a:pt x="3405" y="1723"/>
                </a:cubicBezTo>
                <a:cubicBezTo>
                  <a:pt x="3407" y="1723"/>
                  <a:pt x="3409" y="1724"/>
                  <a:pt x="3411" y="1726"/>
                </a:cubicBezTo>
                <a:cubicBezTo>
                  <a:pt x="3425" y="1722"/>
                  <a:pt x="3435" y="1732"/>
                  <a:pt x="3448" y="1731"/>
                </a:cubicBezTo>
                <a:cubicBezTo>
                  <a:pt x="3453" y="1736"/>
                  <a:pt x="3460" y="1732"/>
                  <a:pt x="3465" y="1737"/>
                </a:cubicBezTo>
                <a:cubicBezTo>
                  <a:pt x="3473" y="1732"/>
                  <a:pt x="3477" y="1742"/>
                  <a:pt x="3483" y="1743"/>
                </a:cubicBezTo>
                <a:cubicBezTo>
                  <a:pt x="3502" y="1742"/>
                  <a:pt x="3519" y="1750"/>
                  <a:pt x="3538" y="1750"/>
                </a:cubicBezTo>
                <a:cubicBezTo>
                  <a:pt x="3547" y="1754"/>
                  <a:pt x="3556" y="1757"/>
                  <a:pt x="3565" y="1761"/>
                </a:cubicBezTo>
                <a:cubicBezTo>
                  <a:pt x="3570" y="1758"/>
                  <a:pt x="3575" y="1761"/>
                  <a:pt x="3579" y="1762"/>
                </a:cubicBezTo>
                <a:cubicBezTo>
                  <a:pt x="3585" y="1759"/>
                  <a:pt x="3588" y="1765"/>
                  <a:pt x="3593" y="1767"/>
                </a:cubicBezTo>
                <a:cubicBezTo>
                  <a:pt x="3603" y="1765"/>
                  <a:pt x="3611" y="1770"/>
                  <a:pt x="3619" y="1771"/>
                </a:cubicBezTo>
                <a:cubicBezTo>
                  <a:pt x="3628" y="1778"/>
                  <a:pt x="3639" y="1772"/>
                  <a:pt x="3647" y="1778"/>
                </a:cubicBezTo>
                <a:cubicBezTo>
                  <a:pt x="3653" y="1775"/>
                  <a:pt x="3656" y="1781"/>
                  <a:pt x="3662" y="1779"/>
                </a:cubicBezTo>
                <a:cubicBezTo>
                  <a:pt x="3667" y="1779"/>
                  <a:pt x="3671" y="1783"/>
                  <a:pt x="3676" y="1780"/>
                </a:cubicBezTo>
                <a:cubicBezTo>
                  <a:pt x="3686" y="1782"/>
                  <a:pt x="3696" y="1779"/>
                  <a:pt x="3705" y="1783"/>
                </a:cubicBezTo>
                <a:cubicBezTo>
                  <a:pt x="3714" y="1784"/>
                  <a:pt x="3724" y="1782"/>
                  <a:pt x="3731" y="1787"/>
                </a:cubicBezTo>
                <a:cubicBezTo>
                  <a:pt x="3741" y="1787"/>
                  <a:pt x="3752" y="1784"/>
                  <a:pt x="3760" y="1789"/>
                </a:cubicBezTo>
                <a:cubicBezTo>
                  <a:pt x="3771" y="1786"/>
                  <a:pt x="3780" y="1792"/>
                  <a:pt x="3790" y="1788"/>
                </a:cubicBezTo>
                <a:cubicBezTo>
                  <a:pt x="3800" y="1788"/>
                  <a:pt x="3809" y="1792"/>
                  <a:pt x="3820" y="1787"/>
                </a:cubicBezTo>
                <a:cubicBezTo>
                  <a:pt x="3827" y="1788"/>
                  <a:pt x="3833" y="1789"/>
                  <a:pt x="3840" y="1788"/>
                </a:cubicBezTo>
                <a:cubicBezTo>
                  <a:pt x="3840" y="1775"/>
                  <a:pt x="3840" y="1775"/>
                  <a:pt x="3840" y="1775"/>
                </a:cubicBezTo>
                <a:cubicBezTo>
                  <a:pt x="3839" y="1775"/>
                  <a:pt x="3838" y="1776"/>
                  <a:pt x="3837" y="1776"/>
                </a:cubicBezTo>
                <a:cubicBezTo>
                  <a:pt x="3832" y="1774"/>
                  <a:pt x="3826" y="1778"/>
                  <a:pt x="3820" y="1776"/>
                </a:cubicBezTo>
                <a:close/>
                <a:moveTo>
                  <a:pt x="3822" y="1734"/>
                </a:moveTo>
                <a:cubicBezTo>
                  <a:pt x="3814" y="1733"/>
                  <a:pt x="3806" y="1736"/>
                  <a:pt x="3799" y="1731"/>
                </a:cubicBezTo>
                <a:cubicBezTo>
                  <a:pt x="3780" y="1740"/>
                  <a:pt x="3764" y="1732"/>
                  <a:pt x="3746" y="1734"/>
                </a:cubicBezTo>
                <a:cubicBezTo>
                  <a:pt x="3730" y="1726"/>
                  <a:pt x="3711" y="1733"/>
                  <a:pt x="3695" y="1728"/>
                </a:cubicBezTo>
                <a:cubicBezTo>
                  <a:pt x="3682" y="1727"/>
                  <a:pt x="3670" y="1726"/>
                  <a:pt x="3658" y="1723"/>
                </a:cubicBezTo>
                <a:cubicBezTo>
                  <a:pt x="3653" y="1721"/>
                  <a:pt x="3649" y="1720"/>
                  <a:pt x="3644" y="1718"/>
                </a:cubicBezTo>
                <a:cubicBezTo>
                  <a:pt x="3636" y="1719"/>
                  <a:pt x="3628" y="1717"/>
                  <a:pt x="3620" y="1716"/>
                </a:cubicBezTo>
                <a:cubicBezTo>
                  <a:pt x="3616" y="1715"/>
                  <a:pt x="3612" y="1714"/>
                  <a:pt x="3608" y="1714"/>
                </a:cubicBezTo>
                <a:cubicBezTo>
                  <a:pt x="3603" y="1712"/>
                  <a:pt x="3598" y="1713"/>
                  <a:pt x="3593" y="1712"/>
                </a:cubicBezTo>
                <a:cubicBezTo>
                  <a:pt x="3577" y="1708"/>
                  <a:pt x="3559" y="1710"/>
                  <a:pt x="3543" y="1703"/>
                </a:cubicBezTo>
                <a:cubicBezTo>
                  <a:pt x="3534" y="1702"/>
                  <a:pt x="3526" y="1701"/>
                  <a:pt x="3519" y="1697"/>
                </a:cubicBezTo>
                <a:cubicBezTo>
                  <a:pt x="3514" y="1701"/>
                  <a:pt x="3512" y="1692"/>
                  <a:pt x="3507" y="1694"/>
                </a:cubicBezTo>
                <a:cubicBezTo>
                  <a:pt x="3501" y="1697"/>
                  <a:pt x="3498" y="1691"/>
                  <a:pt x="3492" y="1693"/>
                </a:cubicBezTo>
                <a:cubicBezTo>
                  <a:pt x="3485" y="1689"/>
                  <a:pt x="3477" y="1688"/>
                  <a:pt x="3468" y="1687"/>
                </a:cubicBezTo>
                <a:cubicBezTo>
                  <a:pt x="3461" y="1680"/>
                  <a:pt x="3451" y="1686"/>
                  <a:pt x="3443" y="1679"/>
                </a:cubicBezTo>
                <a:cubicBezTo>
                  <a:pt x="3441" y="1672"/>
                  <a:pt x="3435" y="1678"/>
                  <a:pt x="3431" y="1676"/>
                </a:cubicBezTo>
                <a:cubicBezTo>
                  <a:pt x="3428" y="1671"/>
                  <a:pt x="3424" y="1670"/>
                  <a:pt x="3419" y="1674"/>
                </a:cubicBezTo>
                <a:cubicBezTo>
                  <a:pt x="3417" y="1664"/>
                  <a:pt x="3411" y="1670"/>
                  <a:pt x="3408" y="1667"/>
                </a:cubicBezTo>
                <a:cubicBezTo>
                  <a:pt x="3405" y="1669"/>
                  <a:pt x="3394" y="1664"/>
                  <a:pt x="3397" y="1670"/>
                </a:cubicBezTo>
                <a:cubicBezTo>
                  <a:pt x="3410" y="1675"/>
                  <a:pt x="3423" y="1676"/>
                  <a:pt x="3436" y="1684"/>
                </a:cubicBezTo>
                <a:cubicBezTo>
                  <a:pt x="3444" y="1678"/>
                  <a:pt x="3447" y="1694"/>
                  <a:pt x="3456" y="1689"/>
                </a:cubicBezTo>
                <a:cubicBezTo>
                  <a:pt x="3458" y="1692"/>
                  <a:pt x="3462" y="1690"/>
                  <a:pt x="3465" y="1693"/>
                </a:cubicBezTo>
                <a:cubicBezTo>
                  <a:pt x="3468" y="1697"/>
                  <a:pt x="3474" y="1690"/>
                  <a:pt x="3477" y="1696"/>
                </a:cubicBezTo>
                <a:cubicBezTo>
                  <a:pt x="3483" y="1701"/>
                  <a:pt x="3491" y="1695"/>
                  <a:pt x="3496" y="1704"/>
                </a:cubicBezTo>
                <a:cubicBezTo>
                  <a:pt x="3505" y="1700"/>
                  <a:pt x="3511" y="1705"/>
                  <a:pt x="3519" y="1707"/>
                </a:cubicBezTo>
                <a:cubicBezTo>
                  <a:pt x="3533" y="1709"/>
                  <a:pt x="3546" y="1716"/>
                  <a:pt x="3560" y="1719"/>
                </a:cubicBezTo>
                <a:cubicBezTo>
                  <a:pt x="3569" y="1718"/>
                  <a:pt x="3577" y="1723"/>
                  <a:pt x="3587" y="1719"/>
                </a:cubicBezTo>
                <a:cubicBezTo>
                  <a:pt x="3588" y="1721"/>
                  <a:pt x="3590" y="1722"/>
                  <a:pt x="3591" y="1723"/>
                </a:cubicBezTo>
                <a:cubicBezTo>
                  <a:pt x="3598" y="1727"/>
                  <a:pt x="3608" y="1723"/>
                  <a:pt x="3615" y="1726"/>
                </a:cubicBezTo>
                <a:cubicBezTo>
                  <a:pt x="3619" y="1729"/>
                  <a:pt x="3623" y="1730"/>
                  <a:pt x="3627" y="1729"/>
                </a:cubicBezTo>
                <a:cubicBezTo>
                  <a:pt x="3629" y="1728"/>
                  <a:pt x="3631" y="1729"/>
                  <a:pt x="3633" y="1732"/>
                </a:cubicBezTo>
                <a:cubicBezTo>
                  <a:pt x="3636" y="1731"/>
                  <a:pt x="3639" y="1729"/>
                  <a:pt x="3641" y="1734"/>
                </a:cubicBezTo>
                <a:cubicBezTo>
                  <a:pt x="3643" y="1733"/>
                  <a:pt x="3646" y="1731"/>
                  <a:pt x="3647" y="1733"/>
                </a:cubicBezTo>
                <a:cubicBezTo>
                  <a:pt x="3649" y="1737"/>
                  <a:pt x="3653" y="1733"/>
                  <a:pt x="3655" y="1735"/>
                </a:cubicBezTo>
                <a:cubicBezTo>
                  <a:pt x="3660" y="1736"/>
                  <a:pt x="3665" y="1735"/>
                  <a:pt x="3670" y="1737"/>
                </a:cubicBezTo>
                <a:cubicBezTo>
                  <a:pt x="3672" y="1743"/>
                  <a:pt x="3678" y="1735"/>
                  <a:pt x="3682" y="1739"/>
                </a:cubicBezTo>
                <a:cubicBezTo>
                  <a:pt x="3687" y="1737"/>
                  <a:pt x="3691" y="1740"/>
                  <a:pt x="3696" y="1741"/>
                </a:cubicBezTo>
                <a:cubicBezTo>
                  <a:pt x="3705" y="1742"/>
                  <a:pt x="3716" y="1739"/>
                  <a:pt x="3725" y="1743"/>
                </a:cubicBezTo>
                <a:cubicBezTo>
                  <a:pt x="3735" y="1738"/>
                  <a:pt x="3742" y="1748"/>
                  <a:pt x="3752" y="1743"/>
                </a:cubicBezTo>
                <a:cubicBezTo>
                  <a:pt x="3760" y="1750"/>
                  <a:pt x="3772" y="1744"/>
                  <a:pt x="3780" y="1750"/>
                </a:cubicBezTo>
                <a:cubicBezTo>
                  <a:pt x="3789" y="1745"/>
                  <a:pt x="3796" y="1749"/>
                  <a:pt x="3804" y="1745"/>
                </a:cubicBezTo>
                <a:cubicBezTo>
                  <a:pt x="3811" y="1751"/>
                  <a:pt x="3822" y="1743"/>
                  <a:pt x="3829" y="1747"/>
                </a:cubicBezTo>
                <a:cubicBezTo>
                  <a:pt x="3833" y="1747"/>
                  <a:pt x="3837" y="1747"/>
                  <a:pt x="3840" y="1748"/>
                </a:cubicBezTo>
                <a:cubicBezTo>
                  <a:pt x="3840" y="1734"/>
                  <a:pt x="3840" y="1734"/>
                  <a:pt x="3840" y="1734"/>
                </a:cubicBezTo>
                <a:cubicBezTo>
                  <a:pt x="3838" y="1734"/>
                  <a:pt x="3836" y="1735"/>
                  <a:pt x="3834" y="1737"/>
                </a:cubicBezTo>
                <a:cubicBezTo>
                  <a:pt x="3831" y="1730"/>
                  <a:pt x="3826" y="1736"/>
                  <a:pt x="3822" y="1734"/>
                </a:cubicBezTo>
                <a:close/>
                <a:moveTo>
                  <a:pt x="3814" y="1712"/>
                </a:moveTo>
                <a:cubicBezTo>
                  <a:pt x="3808" y="1709"/>
                  <a:pt x="3800" y="1712"/>
                  <a:pt x="3794" y="1711"/>
                </a:cubicBezTo>
                <a:cubicBezTo>
                  <a:pt x="3787" y="1712"/>
                  <a:pt x="3780" y="1713"/>
                  <a:pt x="3775" y="1709"/>
                </a:cubicBezTo>
                <a:cubicBezTo>
                  <a:pt x="3767" y="1712"/>
                  <a:pt x="3760" y="1712"/>
                  <a:pt x="3754" y="1708"/>
                </a:cubicBezTo>
                <a:cubicBezTo>
                  <a:pt x="3747" y="1710"/>
                  <a:pt x="3742" y="1707"/>
                  <a:pt x="3736" y="1706"/>
                </a:cubicBezTo>
                <a:cubicBezTo>
                  <a:pt x="3732" y="1707"/>
                  <a:pt x="3729" y="1704"/>
                  <a:pt x="3725" y="1705"/>
                </a:cubicBezTo>
                <a:cubicBezTo>
                  <a:pt x="3721" y="1708"/>
                  <a:pt x="3720" y="1700"/>
                  <a:pt x="3715" y="1705"/>
                </a:cubicBezTo>
                <a:cubicBezTo>
                  <a:pt x="3703" y="1697"/>
                  <a:pt x="3688" y="1705"/>
                  <a:pt x="3677" y="1694"/>
                </a:cubicBezTo>
                <a:cubicBezTo>
                  <a:pt x="3670" y="1698"/>
                  <a:pt x="3666" y="1690"/>
                  <a:pt x="3659" y="1692"/>
                </a:cubicBezTo>
                <a:cubicBezTo>
                  <a:pt x="3655" y="1694"/>
                  <a:pt x="3653" y="1688"/>
                  <a:pt x="3649" y="1688"/>
                </a:cubicBezTo>
                <a:cubicBezTo>
                  <a:pt x="3646" y="1689"/>
                  <a:pt x="3642" y="1688"/>
                  <a:pt x="3640" y="1683"/>
                </a:cubicBezTo>
                <a:cubicBezTo>
                  <a:pt x="3633" y="1689"/>
                  <a:pt x="3629" y="1681"/>
                  <a:pt x="3623" y="1684"/>
                </a:cubicBezTo>
                <a:cubicBezTo>
                  <a:pt x="3618" y="1677"/>
                  <a:pt x="3609" y="1688"/>
                  <a:pt x="3606" y="1677"/>
                </a:cubicBezTo>
                <a:cubicBezTo>
                  <a:pt x="3599" y="1682"/>
                  <a:pt x="3595" y="1674"/>
                  <a:pt x="3590" y="1674"/>
                </a:cubicBezTo>
                <a:cubicBezTo>
                  <a:pt x="3583" y="1677"/>
                  <a:pt x="3579" y="1666"/>
                  <a:pt x="3572" y="1667"/>
                </a:cubicBezTo>
                <a:cubicBezTo>
                  <a:pt x="3561" y="1664"/>
                  <a:pt x="3551" y="1657"/>
                  <a:pt x="3539" y="1657"/>
                </a:cubicBezTo>
                <a:cubicBezTo>
                  <a:pt x="3534" y="1653"/>
                  <a:pt x="3529" y="1653"/>
                  <a:pt x="3524" y="1650"/>
                </a:cubicBezTo>
                <a:cubicBezTo>
                  <a:pt x="3517" y="1653"/>
                  <a:pt x="3513" y="1642"/>
                  <a:pt x="3506" y="1644"/>
                </a:cubicBezTo>
                <a:cubicBezTo>
                  <a:pt x="3499" y="1649"/>
                  <a:pt x="3495" y="1642"/>
                  <a:pt x="3490" y="1640"/>
                </a:cubicBezTo>
                <a:cubicBezTo>
                  <a:pt x="3485" y="1636"/>
                  <a:pt x="3477" y="1643"/>
                  <a:pt x="3473" y="1634"/>
                </a:cubicBezTo>
                <a:cubicBezTo>
                  <a:pt x="3466" y="1640"/>
                  <a:pt x="3462" y="1631"/>
                  <a:pt x="3456" y="1634"/>
                </a:cubicBezTo>
                <a:cubicBezTo>
                  <a:pt x="3451" y="1629"/>
                  <a:pt x="3444" y="1629"/>
                  <a:pt x="3438" y="1628"/>
                </a:cubicBezTo>
                <a:cubicBezTo>
                  <a:pt x="3432" y="1630"/>
                  <a:pt x="3428" y="1622"/>
                  <a:pt x="3421" y="1628"/>
                </a:cubicBezTo>
                <a:cubicBezTo>
                  <a:pt x="3419" y="1624"/>
                  <a:pt x="3417" y="1623"/>
                  <a:pt x="3414" y="1622"/>
                </a:cubicBezTo>
                <a:cubicBezTo>
                  <a:pt x="3410" y="1626"/>
                  <a:pt x="3407" y="1622"/>
                  <a:pt x="3404" y="1622"/>
                </a:cubicBezTo>
                <a:cubicBezTo>
                  <a:pt x="3398" y="1621"/>
                  <a:pt x="3392" y="1619"/>
                  <a:pt x="3385" y="1619"/>
                </a:cubicBezTo>
                <a:cubicBezTo>
                  <a:pt x="3383" y="1613"/>
                  <a:pt x="3367" y="1620"/>
                  <a:pt x="3369" y="1626"/>
                </a:cubicBezTo>
                <a:cubicBezTo>
                  <a:pt x="3389" y="1622"/>
                  <a:pt x="3406" y="1629"/>
                  <a:pt x="3424" y="1633"/>
                </a:cubicBezTo>
                <a:cubicBezTo>
                  <a:pt x="3434" y="1633"/>
                  <a:pt x="3443" y="1635"/>
                  <a:pt x="3452" y="1639"/>
                </a:cubicBezTo>
                <a:cubicBezTo>
                  <a:pt x="3457" y="1640"/>
                  <a:pt x="3461" y="1643"/>
                  <a:pt x="3467" y="1641"/>
                </a:cubicBezTo>
                <a:cubicBezTo>
                  <a:pt x="3469" y="1642"/>
                  <a:pt x="3470" y="1645"/>
                  <a:pt x="3472" y="1644"/>
                </a:cubicBezTo>
                <a:cubicBezTo>
                  <a:pt x="3476" y="1642"/>
                  <a:pt x="3477" y="1647"/>
                  <a:pt x="3480" y="1646"/>
                </a:cubicBezTo>
                <a:cubicBezTo>
                  <a:pt x="3485" y="1648"/>
                  <a:pt x="3489" y="1651"/>
                  <a:pt x="3495" y="1647"/>
                </a:cubicBezTo>
                <a:cubicBezTo>
                  <a:pt x="3498" y="1654"/>
                  <a:pt x="3503" y="1652"/>
                  <a:pt x="3507" y="1656"/>
                </a:cubicBezTo>
                <a:cubicBezTo>
                  <a:pt x="3512" y="1657"/>
                  <a:pt x="3517" y="1656"/>
                  <a:pt x="3522" y="1658"/>
                </a:cubicBezTo>
                <a:cubicBezTo>
                  <a:pt x="3525" y="1664"/>
                  <a:pt x="3530" y="1663"/>
                  <a:pt x="3535" y="1663"/>
                </a:cubicBezTo>
                <a:cubicBezTo>
                  <a:pt x="3544" y="1668"/>
                  <a:pt x="3553" y="1670"/>
                  <a:pt x="3562" y="1674"/>
                </a:cubicBezTo>
                <a:cubicBezTo>
                  <a:pt x="3563" y="1677"/>
                  <a:pt x="3566" y="1676"/>
                  <a:pt x="3568" y="1677"/>
                </a:cubicBezTo>
                <a:cubicBezTo>
                  <a:pt x="3570" y="1678"/>
                  <a:pt x="3573" y="1678"/>
                  <a:pt x="3576" y="1679"/>
                </a:cubicBezTo>
                <a:cubicBezTo>
                  <a:pt x="3579" y="1688"/>
                  <a:pt x="3585" y="1679"/>
                  <a:pt x="3588" y="1688"/>
                </a:cubicBezTo>
                <a:cubicBezTo>
                  <a:pt x="3613" y="1692"/>
                  <a:pt x="3637" y="1698"/>
                  <a:pt x="3660" y="1705"/>
                </a:cubicBezTo>
                <a:cubicBezTo>
                  <a:pt x="3673" y="1706"/>
                  <a:pt x="3685" y="1709"/>
                  <a:pt x="3696" y="1713"/>
                </a:cubicBezTo>
                <a:cubicBezTo>
                  <a:pt x="3709" y="1713"/>
                  <a:pt x="3721" y="1715"/>
                  <a:pt x="3733" y="1718"/>
                </a:cubicBezTo>
                <a:cubicBezTo>
                  <a:pt x="3739" y="1721"/>
                  <a:pt x="3746" y="1717"/>
                  <a:pt x="3751" y="1720"/>
                </a:cubicBezTo>
                <a:cubicBezTo>
                  <a:pt x="3757" y="1724"/>
                  <a:pt x="3765" y="1716"/>
                  <a:pt x="3770" y="1722"/>
                </a:cubicBezTo>
                <a:cubicBezTo>
                  <a:pt x="3775" y="1718"/>
                  <a:pt x="3779" y="1722"/>
                  <a:pt x="3783" y="1723"/>
                </a:cubicBezTo>
                <a:cubicBezTo>
                  <a:pt x="3784" y="1723"/>
                  <a:pt x="3784" y="1723"/>
                  <a:pt x="3785" y="1723"/>
                </a:cubicBezTo>
                <a:cubicBezTo>
                  <a:pt x="3786" y="1722"/>
                  <a:pt x="3788" y="1722"/>
                  <a:pt x="3789" y="1720"/>
                </a:cubicBezTo>
                <a:cubicBezTo>
                  <a:pt x="3792" y="1721"/>
                  <a:pt x="3795" y="1722"/>
                  <a:pt x="3797" y="1723"/>
                </a:cubicBezTo>
                <a:cubicBezTo>
                  <a:pt x="3801" y="1723"/>
                  <a:pt x="3804" y="1724"/>
                  <a:pt x="3808" y="1723"/>
                </a:cubicBezTo>
                <a:cubicBezTo>
                  <a:pt x="3808" y="1723"/>
                  <a:pt x="3809" y="1723"/>
                  <a:pt x="3810" y="1723"/>
                </a:cubicBezTo>
                <a:cubicBezTo>
                  <a:pt x="3810" y="1723"/>
                  <a:pt x="3810" y="1723"/>
                  <a:pt x="3810" y="1723"/>
                </a:cubicBezTo>
                <a:cubicBezTo>
                  <a:pt x="3815" y="1723"/>
                  <a:pt x="3819" y="1724"/>
                  <a:pt x="3824" y="1723"/>
                </a:cubicBezTo>
                <a:cubicBezTo>
                  <a:pt x="3825" y="1722"/>
                  <a:pt x="3826" y="1722"/>
                  <a:pt x="3827" y="1721"/>
                </a:cubicBezTo>
                <a:cubicBezTo>
                  <a:pt x="3832" y="1720"/>
                  <a:pt x="3836" y="1722"/>
                  <a:pt x="3840" y="1721"/>
                </a:cubicBezTo>
                <a:cubicBezTo>
                  <a:pt x="3840" y="1710"/>
                  <a:pt x="3840" y="1710"/>
                  <a:pt x="3840" y="1710"/>
                </a:cubicBezTo>
                <a:cubicBezTo>
                  <a:pt x="3838" y="1710"/>
                  <a:pt x="3836" y="1710"/>
                  <a:pt x="3834" y="1710"/>
                </a:cubicBezTo>
                <a:cubicBezTo>
                  <a:pt x="3828" y="1708"/>
                  <a:pt x="3820" y="1713"/>
                  <a:pt x="3814" y="1712"/>
                </a:cubicBezTo>
                <a:close/>
                <a:moveTo>
                  <a:pt x="3797" y="1804"/>
                </a:moveTo>
                <a:cubicBezTo>
                  <a:pt x="3789" y="1801"/>
                  <a:pt x="3778" y="1806"/>
                  <a:pt x="3770" y="1804"/>
                </a:cubicBezTo>
                <a:cubicBezTo>
                  <a:pt x="3760" y="1803"/>
                  <a:pt x="3750" y="1804"/>
                  <a:pt x="3740" y="1806"/>
                </a:cubicBezTo>
                <a:cubicBezTo>
                  <a:pt x="3721" y="1800"/>
                  <a:pt x="3701" y="1801"/>
                  <a:pt x="3681" y="1805"/>
                </a:cubicBezTo>
                <a:cubicBezTo>
                  <a:pt x="3676" y="1798"/>
                  <a:pt x="3668" y="1802"/>
                  <a:pt x="3661" y="1800"/>
                </a:cubicBezTo>
                <a:cubicBezTo>
                  <a:pt x="3657" y="1801"/>
                  <a:pt x="3654" y="1798"/>
                  <a:pt x="3651" y="1800"/>
                </a:cubicBezTo>
                <a:cubicBezTo>
                  <a:pt x="3648" y="1793"/>
                  <a:pt x="3642" y="1801"/>
                  <a:pt x="3639" y="1797"/>
                </a:cubicBezTo>
                <a:cubicBezTo>
                  <a:pt x="3623" y="1797"/>
                  <a:pt x="3609" y="1793"/>
                  <a:pt x="3593" y="1794"/>
                </a:cubicBezTo>
                <a:cubicBezTo>
                  <a:pt x="3588" y="1785"/>
                  <a:pt x="3580" y="1791"/>
                  <a:pt x="3574" y="1786"/>
                </a:cubicBezTo>
                <a:cubicBezTo>
                  <a:pt x="3567" y="1784"/>
                  <a:pt x="3559" y="1785"/>
                  <a:pt x="3552" y="1779"/>
                </a:cubicBezTo>
                <a:cubicBezTo>
                  <a:pt x="3548" y="1781"/>
                  <a:pt x="3545" y="1781"/>
                  <a:pt x="3542" y="1778"/>
                </a:cubicBezTo>
                <a:cubicBezTo>
                  <a:pt x="3539" y="1775"/>
                  <a:pt x="3534" y="1780"/>
                  <a:pt x="3532" y="1774"/>
                </a:cubicBezTo>
                <a:cubicBezTo>
                  <a:pt x="3529" y="1776"/>
                  <a:pt x="3526" y="1772"/>
                  <a:pt x="3522" y="1774"/>
                </a:cubicBezTo>
                <a:cubicBezTo>
                  <a:pt x="3517" y="1776"/>
                  <a:pt x="3515" y="1766"/>
                  <a:pt x="3510" y="1771"/>
                </a:cubicBezTo>
                <a:cubicBezTo>
                  <a:pt x="3482" y="1764"/>
                  <a:pt x="3454" y="1758"/>
                  <a:pt x="3426" y="1751"/>
                </a:cubicBezTo>
                <a:cubicBezTo>
                  <a:pt x="3419" y="1751"/>
                  <a:pt x="3412" y="1750"/>
                  <a:pt x="3406" y="1746"/>
                </a:cubicBezTo>
                <a:cubicBezTo>
                  <a:pt x="3398" y="1749"/>
                  <a:pt x="3391" y="1744"/>
                  <a:pt x="3384" y="1743"/>
                </a:cubicBezTo>
                <a:cubicBezTo>
                  <a:pt x="3377" y="1742"/>
                  <a:pt x="3371" y="1737"/>
                  <a:pt x="3364" y="1739"/>
                </a:cubicBezTo>
                <a:cubicBezTo>
                  <a:pt x="3356" y="1740"/>
                  <a:pt x="3349" y="1734"/>
                  <a:pt x="3341" y="1735"/>
                </a:cubicBezTo>
                <a:cubicBezTo>
                  <a:pt x="3327" y="1734"/>
                  <a:pt x="3313" y="1732"/>
                  <a:pt x="3297" y="1736"/>
                </a:cubicBezTo>
                <a:cubicBezTo>
                  <a:pt x="3290" y="1732"/>
                  <a:pt x="3282" y="1735"/>
                  <a:pt x="3274" y="1736"/>
                </a:cubicBezTo>
                <a:cubicBezTo>
                  <a:pt x="3271" y="1732"/>
                  <a:pt x="3266" y="1739"/>
                  <a:pt x="3263" y="1736"/>
                </a:cubicBezTo>
                <a:cubicBezTo>
                  <a:pt x="3259" y="1736"/>
                  <a:pt x="3255" y="1737"/>
                  <a:pt x="3249" y="1741"/>
                </a:cubicBezTo>
                <a:cubicBezTo>
                  <a:pt x="3252" y="1746"/>
                  <a:pt x="3256" y="1745"/>
                  <a:pt x="3260" y="1742"/>
                </a:cubicBezTo>
                <a:cubicBezTo>
                  <a:pt x="3263" y="1744"/>
                  <a:pt x="3266" y="1745"/>
                  <a:pt x="3270" y="1742"/>
                </a:cubicBezTo>
                <a:cubicBezTo>
                  <a:pt x="3277" y="1748"/>
                  <a:pt x="3287" y="1739"/>
                  <a:pt x="3293" y="1745"/>
                </a:cubicBezTo>
                <a:cubicBezTo>
                  <a:pt x="3309" y="1740"/>
                  <a:pt x="3323" y="1748"/>
                  <a:pt x="3340" y="1743"/>
                </a:cubicBezTo>
                <a:cubicBezTo>
                  <a:pt x="3353" y="1750"/>
                  <a:pt x="3368" y="1749"/>
                  <a:pt x="3381" y="1755"/>
                </a:cubicBezTo>
                <a:cubicBezTo>
                  <a:pt x="3389" y="1753"/>
                  <a:pt x="3395" y="1757"/>
                  <a:pt x="3401" y="1760"/>
                </a:cubicBezTo>
                <a:cubicBezTo>
                  <a:pt x="3410" y="1755"/>
                  <a:pt x="3415" y="1766"/>
                  <a:pt x="3423" y="1763"/>
                </a:cubicBezTo>
                <a:cubicBezTo>
                  <a:pt x="3430" y="1766"/>
                  <a:pt x="3436" y="1768"/>
                  <a:pt x="3443" y="1768"/>
                </a:cubicBezTo>
                <a:cubicBezTo>
                  <a:pt x="3447" y="1766"/>
                  <a:pt x="3449" y="1771"/>
                  <a:pt x="3453" y="1772"/>
                </a:cubicBezTo>
                <a:cubicBezTo>
                  <a:pt x="3459" y="1764"/>
                  <a:pt x="3460" y="1779"/>
                  <a:pt x="3466" y="1771"/>
                </a:cubicBezTo>
                <a:cubicBezTo>
                  <a:pt x="3471" y="1777"/>
                  <a:pt x="3479" y="1776"/>
                  <a:pt x="3485" y="1780"/>
                </a:cubicBezTo>
                <a:cubicBezTo>
                  <a:pt x="3494" y="1772"/>
                  <a:pt x="3499" y="1785"/>
                  <a:pt x="3507" y="1783"/>
                </a:cubicBezTo>
                <a:cubicBezTo>
                  <a:pt x="3536" y="1785"/>
                  <a:pt x="3562" y="1800"/>
                  <a:pt x="3591" y="1802"/>
                </a:cubicBezTo>
                <a:cubicBezTo>
                  <a:pt x="3596" y="1809"/>
                  <a:pt x="3604" y="1805"/>
                  <a:pt x="3611" y="1807"/>
                </a:cubicBezTo>
                <a:cubicBezTo>
                  <a:pt x="3618" y="1811"/>
                  <a:pt x="3626" y="1809"/>
                  <a:pt x="3633" y="1810"/>
                </a:cubicBezTo>
                <a:cubicBezTo>
                  <a:pt x="3637" y="1810"/>
                  <a:pt x="3641" y="1809"/>
                  <a:pt x="3644" y="1811"/>
                </a:cubicBezTo>
                <a:cubicBezTo>
                  <a:pt x="3647" y="1815"/>
                  <a:pt x="3653" y="1807"/>
                  <a:pt x="3656" y="1813"/>
                </a:cubicBezTo>
                <a:cubicBezTo>
                  <a:pt x="3663" y="1815"/>
                  <a:pt x="3672" y="1812"/>
                  <a:pt x="3678" y="1817"/>
                </a:cubicBezTo>
                <a:cubicBezTo>
                  <a:pt x="3682" y="1814"/>
                  <a:pt x="3686" y="1815"/>
                  <a:pt x="3689" y="1817"/>
                </a:cubicBezTo>
                <a:cubicBezTo>
                  <a:pt x="3694" y="1813"/>
                  <a:pt x="3698" y="1812"/>
                  <a:pt x="3702" y="1816"/>
                </a:cubicBezTo>
                <a:cubicBezTo>
                  <a:pt x="3707" y="1810"/>
                  <a:pt x="3710" y="1818"/>
                  <a:pt x="3714" y="1815"/>
                </a:cubicBezTo>
                <a:cubicBezTo>
                  <a:pt x="3719" y="1813"/>
                  <a:pt x="3721" y="1821"/>
                  <a:pt x="3727" y="1813"/>
                </a:cubicBezTo>
                <a:cubicBezTo>
                  <a:pt x="3734" y="1818"/>
                  <a:pt x="3742" y="1818"/>
                  <a:pt x="3750" y="1817"/>
                </a:cubicBezTo>
                <a:cubicBezTo>
                  <a:pt x="3759" y="1814"/>
                  <a:pt x="3766" y="1819"/>
                  <a:pt x="3776" y="1814"/>
                </a:cubicBezTo>
                <a:cubicBezTo>
                  <a:pt x="3791" y="1819"/>
                  <a:pt x="3808" y="1814"/>
                  <a:pt x="3824" y="1815"/>
                </a:cubicBezTo>
                <a:cubicBezTo>
                  <a:pt x="3829" y="1815"/>
                  <a:pt x="3835" y="1815"/>
                  <a:pt x="3840" y="1814"/>
                </a:cubicBezTo>
                <a:cubicBezTo>
                  <a:pt x="3840" y="1801"/>
                  <a:pt x="3840" y="1801"/>
                  <a:pt x="3840" y="1801"/>
                </a:cubicBezTo>
                <a:cubicBezTo>
                  <a:pt x="3836" y="1801"/>
                  <a:pt x="3831" y="1802"/>
                  <a:pt x="3827" y="1803"/>
                </a:cubicBezTo>
                <a:cubicBezTo>
                  <a:pt x="3817" y="1802"/>
                  <a:pt x="3807" y="1803"/>
                  <a:pt x="3797" y="1804"/>
                </a:cubicBezTo>
                <a:close/>
                <a:moveTo>
                  <a:pt x="3777" y="1834"/>
                </a:moveTo>
                <a:cubicBezTo>
                  <a:pt x="3774" y="1835"/>
                  <a:pt x="3771" y="1838"/>
                  <a:pt x="3768" y="1836"/>
                </a:cubicBezTo>
                <a:cubicBezTo>
                  <a:pt x="3766" y="1832"/>
                  <a:pt x="3761" y="1838"/>
                  <a:pt x="3758" y="1835"/>
                </a:cubicBezTo>
                <a:cubicBezTo>
                  <a:pt x="3755" y="1837"/>
                  <a:pt x="3752" y="1838"/>
                  <a:pt x="3750" y="1833"/>
                </a:cubicBezTo>
                <a:cubicBezTo>
                  <a:pt x="3746" y="1836"/>
                  <a:pt x="3742" y="1838"/>
                  <a:pt x="3739" y="1837"/>
                </a:cubicBezTo>
                <a:cubicBezTo>
                  <a:pt x="3726" y="1836"/>
                  <a:pt x="3714" y="1834"/>
                  <a:pt x="3701" y="1837"/>
                </a:cubicBezTo>
                <a:cubicBezTo>
                  <a:pt x="3696" y="1830"/>
                  <a:pt x="3688" y="1839"/>
                  <a:pt x="3682" y="1834"/>
                </a:cubicBezTo>
                <a:cubicBezTo>
                  <a:pt x="3676" y="1836"/>
                  <a:pt x="3670" y="1833"/>
                  <a:pt x="3664" y="1832"/>
                </a:cubicBezTo>
                <a:cubicBezTo>
                  <a:pt x="3651" y="1833"/>
                  <a:pt x="3638" y="1834"/>
                  <a:pt x="3627" y="1828"/>
                </a:cubicBezTo>
                <a:cubicBezTo>
                  <a:pt x="3620" y="1833"/>
                  <a:pt x="3616" y="1821"/>
                  <a:pt x="3609" y="1826"/>
                </a:cubicBezTo>
                <a:cubicBezTo>
                  <a:pt x="3603" y="1821"/>
                  <a:pt x="3596" y="1825"/>
                  <a:pt x="3590" y="1823"/>
                </a:cubicBezTo>
                <a:cubicBezTo>
                  <a:pt x="3586" y="1817"/>
                  <a:pt x="3578" y="1822"/>
                  <a:pt x="3573" y="1817"/>
                </a:cubicBezTo>
                <a:cubicBezTo>
                  <a:pt x="3566" y="1819"/>
                  <a:pt x="3561" y="1813"/>
                  <a:pt x="3554" y="1815"/>
                </a:cubicBezTo>
                <a:cubicBezTo>
                  <a:pt x="3543" y="1807"/>
                  <a:pt x="3529" y="1811"/>
                  <a:pt x="3517" y="1804"/>
                </a:cubicBezTo>
                <a:cubicBezTo>
                  <a:pt x="3510" y="1806"/>
                  <a:pt x="3505" y="1800"/>
                  <a:pt x="3498" y="1802"/>
                </a:cubicBezTo>
                <a:cubicBezTo>
                  <a:pt x="3495" y="1791"/>
                  <a:pt x="3486" y="1802"/>
                  <a:pt x="3481" y="1796"/>
                </a:cubicBezTo>
                <a:cubicBezTo>
                  <a:pt x="3478" y="1798"/>
                  <a:pt x="3476" y="1793"/>
                  <a:pt x="3473" y="1794"/>
                </a:cubicBezTo>
                <a:cubicBezTo>
                  <a:pt x="3469" y="1796"/>
                  <a:pt x="3467" y="1789"/>
                  <a:pt x="3463" y="1793"/>
                </a:cubicBezTo>
                <a:cubicBezTo>
                  <a:pt x="3457" y="1790"/>
                  <a:pt x="3452" y="1785"/>
                  <a:pt x="3445" y="1787"/>
                </a:cubicBezTo>
                <a:cubicBezTo>
                  <a:pt x="3443" y="1784"/>
                  <a:pt x="3441" y="1782"/>
                  <a:pt x="3438" y="1781"/>
                </a:cubicBezTo>
                <a:cubicBezTo>
                  <a:pt x="3434" y="1785"/>
                  <a:pt x="3431" y="1781"/>
                  <a:pt x="3428" y="1781"/>
                </a:cubicBezTo>
                <a:cubicBezTo>
                  <a:pt x="3424" y="1782"/>
                  <a:pt x="3422" y="1781"/>
                  <a:pt x="3420" y="1779"/>
                </a:cubicBezTo>
                <a:cubicBezTo>
                  <a:pt x="3417" y="1775"/>
                  <a:pt x="3412" y="1781"/>
                  <a:pt x="3410" y="1775"/>
                </a:cubicBezTo>
                <a:cubicBezTo>
                  <a:pt x="3396" y="1779"/>
                  <a:pt x="3384" y="1771"/>
                  <a:pt x="3372" y="1768"/>
                </a:cubicBezTo>
                <a:cubicBezTo>
                  <a:pt x="3365" y="1770"/>
                  <a:pt x="3360" y="1764"/>
                  <a:pt x="3353" y="1766"/>
                </a:cubicBezTo>
                <a:cubicBezTo>
                  <a:pt x="3351" y="1763"/>
                  <a:pt x="3348" y="1763"/>
                  <a:pt x="3345" y="1764"/>
                </a:cubicBezTo>
                <a:cubicBezTo>
                  <a:pt x="3341" y="1766"/>
                  <a:pt x="3339" y="1759"/>
                  <a:pt x="3335" y="1763"/>
                </a:cubicBezTo>
                <a:cubicBezTo>
                  <a:pt x="3329" y="1761"/>
                  <a:pt x="3324" y="1757"/>
                  <a:pt x="3316" y="1761"/>
                </a:cubicBezTo>
                <a:cubicBezTo>
                  <a:pt x="3311" y="1759"/>
                  <a:pt x="3305" y="1755"/>
                  <a:pt x="3298" y="1759"/>
                </a:cubicBezTo>
                <a:cubicBezTo>
                  <a:pt x="3287" y="1751"/>
                  <a:pt x="3273" y="1758"/>
                  <a:pt x="3261" y="1754"/>
                </a:cubicBezTo>
                <a:cubicBezTo>
                  <a:pt x="3247" y="1756"/>
                  <a:pt x="3233" y="1759"/>
                  <a:pt x="3221" y="1756"/>
                </a:cubicBezTo>
                <a:cubicBezTo>
                  <a:pt x="3214" y="1763"/>
                  <a:pt x="3208" y="1757"/>
                  <a:pt x="3206" y="1765"/>
                </a:cubicBezTo>
                <a:cubicBezTo>
                  <a:pt x="3202" y="1760"/>
                  <a:pt x="3196" y="1764"/>
                  <a:pt x="3193" y="1759"/>
                </a:cubicBezTo>
                <a:cubicBezTo>
                  <a:pt x="3186" y="1763"/>
                  <a:pt x="3180" y="1765"/>
                  <a:pt x="3175" y="1764"/>
                </a:cubicBezTo>
                <a:cubicBezTo>
                  <a:pt x="3169" y="1768"/>
                  <a:pt x="3164" y="1769"/>
                  <a:pt x="3159" y="1766"/>
                </a:cubicBezTo>
                <a:cubicBezTo>
                  <a:pt x="3155" y="1773"/>
                  <a:pt x="3143" y="1766"/>
                  <a:pt x="3145" y="1776"/>
                </a:cubicBezTo>
                <a:cubicBezTo>
                  <a:pt x="3163" y="1770"/>
                  <a:pt x="3179" y="1774"/>
                  <a:pt x="3198" y="1763"/>
                </a:cubicBezTo>
                <a:cubicBezTo>
                  <a:pt x="3204" y="1775"/>
                  <a:pt x="3217" y="1759"/>
                  <a:pt x="3224" y="1767"/>
                </a:cubicBezTo>
                <a:cubicBezTo>
                  <a:pt x="3231" y="1760"/>
                  <a:pt x="3235" y="1766"/>
                  <a:pt x="3240" y="1764"/>
                </a:cubicBezTo>
                <a:cubicBezTo>
                  <a:pt x="3245" y="1765"/>
                  <a:pt x="3250" y="1764"/>
                  <a:pt x="3254" y="1766"/>
                </a:cubicBezTo>
                <a:cubicBezTo>
                  <a:pt x="3264" y="1762"/>
                  <a:pt x="3273" y="1765"/>
                  <a:pt x="3282" y="1766"/>
                </a:cubicBezTo>
                <a:cubicBezTo>
                  <a:pt x="3285" y="1770"/>
                  <a:pt x="3293" y="1759"/>
                  <a:pt x="3296" y="1767"/>
                </a:cubicBezTo>
                <a:cubicBezTo>
                  <a:pt x="3303" y="1760"/>
                  <a:pt x="3305" y="1771"/>
                  <a:pt x="3311" y="1764"/>
                </a:cubicBezTo>
                <a:cubicBezTo>
                  <a:pt x="3317" y="1772"/>
                  <a:pt x="3325" y="1770"/>
                  <a:pt x="3333" y="1771"/>
                </a:cubicBezTo>
                <a:cubicBezTo>
                  <a:pt x="3335" y="1779"/>
                  <a:pt x="3341" y="1773"/>
                  <a:pt x="3345" y="1774"/>
                </a:cubicBezTo>
                <a:cubicBezTo>
                  <a:pt x="3349" y="1775"/>
                  <a:pt x="3353" y="1776"/>
                  <a:pt x="3357" y="1777"/>
                </a:cubicBezTo>
                <a:cubicBezTo>
                  <a:pt x="3372" y="1783"/>
                  <a:pt x="3388" y="1782"/>
                  <a:pt x="3403" y="1786"/>
                </a:cubicBezTo>
                <a:cubicBezTo>
                  <a:pt x="3412" y="1789"/>
                  <a:pt x="3419" y="1795"/>
                  <a:pt x="3429" y="1794"/>
                </a:cubicBezTo>
                <a:cubicBezTo>
                  <a:pt x="3437" y="1800"/>
                  <a:pt x="3447" y="1799"/>
                  <a:pt x="3457" y="1800"/>
                </a:cubicBezTo>
                <a:cubicBezTo>
                  <a:pt x="3459" y="1810"/>
                  <a:pt x="3467" y="1799"/>
                  <a:pt x="3470" y="1806"/>
                </a:cubicBezTo>
                <a:cubicBezTo>
                  <a:pt x="3474" y="1810"/>
                  <a:pt x="3480" y="1806"/>
                  <a:pt x="3484" y="1811"/>
                </a:cubicBezTo>
                <a:cubicBezTo>
                  <a:pt x="3490" y="1804"/>
                  <a:pt x="3492" y="1817"/>
                  <a:pt x="3498" y="1812"/>
                </a:cubicBezTo>
                <a:cubicBezTo>
                  <a:pt x="3503" y="1813"/>
                  <a:pt x="3507" y="1816"/>
                  <a:pt x="3512" y="1817"/>
                </a:cubicBezTo>
                <a:cubicBezTo>
                  <a:pt x="3521" y="1818"/>
                  <a:pt x="3531" y="1820"/>
                  <a:pt x="3540" y="1824"/>
                </a:cubicBezTo>
                <a:cubicBezTo>
                  <a:pt x="3546" y="1819"/>
                  <a:pt x="3547" y="1832"/>
                  <a:pt x="3554" y="1825"/>
                </a:cubicBezTo>
                <a:cubicBezTo>
                  <a:pt x="3558" y="1830"/>
                  <a:pt x="3564" y="1826"/>
                  <a:pt x="3568" y="1831"/>
                </a:cubicBezTo>
                <a:cubicBezTo>
                  <a:pt x="3573" y="1828"/>
                  <a:pt x="3577" y="1831"/>
                  <a:pt x="3582" y="1832"/>
                </a:cubicBezTo>
                <a:cubicBezTo>
                  <a:pt x="3585" y="1839"/>
                  <a:pt x="3593" y="1828"/>
                  <a:pt x="3595" y="1837"/>
                </a:cubicBezTo>
                <a:cubicBezTo>
                  <a:pt x="3605" y="1838"/>
                  <a:pt x="3614" y="1840"/>
                  <a:pt x="3623" y="1844"/>
                </a:cubicBezTo>
                <a:cubicBezTo>
                  <a:pt x="3635" y="1842"/>
                  <a:pt x="3646" y="1845"/>
                  <a:pt x="3656" y="1847"/>
                </a:cubicBezTo>
                <a:cubicBezTo>
                  <a:pt x="3662" y="1847"/>
                  <a:pt x="3667" y="1849"/>
                  <a:pt x="3673" y="1847"/>
                </a:cubicBezTo>
                <a:cubicBezTo>
                  <a:pt x="3676" y="1846"/>
                  <a:pt x="3679" y="1847"/>
                  <a:pt x="3681" y="1849"/>
                </a:cubicBezTo>
                <a:cubicBezTo>
                  <a:pt x="3683" y="1848"/>
                  <a:pt x="3686" y="1848"/>
                  <a:pt x="3687" y="1850"/>
                </a:cubicBezTo>
                <a:cubicBezTo>
                  <a:pt x="3688" y="1850"/>
                  <a:pt x="3688" y="1851"/>
                  <a:pt x="3687" y="1852"/>
                </a:cubicBezTo>
                <a:cubicBezTo>
                  <a:pt x="3682" y="1850"/>
                  <a:pt x="3677" y="1854"/>
                  <a:pt x="3671" y="1855"/>
                </a:cubicBezTo>
                <a:cubicBezTo>
                  <a:pt x="3666" y="1852"/>
                  <a:pt x="3660" y="1856"/>
                  <a:pt x="3654" y="1855"/>
                </a:cubicBezTo>
                <a:cubicBezTo>
                  <a:pt x="3644" y="1852"/>
                  <a:pt x="3631" y="1858"/>
                  <a:pt x="3622" y="1852"/>
                </a:cubicBezTo>
                <a:cubicBezTo>
                  <a:pt x="3615" y="1858"/>
                  <a:pt x="3613" y="1848"/>
                  <a:pt x="3606" y="1854"/>
                </a:cubicBezTo>
                <a:cubicBezTo>
                  <a:pt x="3602" y="1848"/>
                  <a:pt x="3595" y="1852"/>
                  <a:pt x="3590" y="1851"/>
                </a:cubicBezTo>
                <a:cubicBezTo>
                  <a:pt x="3585" y="1848"/>
                  <a:pt x="3579" y="1851"/>
                  <a:pt x="3573" y="1851"/>
                </a:cubicBezTo>
                <a:cubicBezTo>
                  <a:pt x="3572" y="1850"/>
                  <a:pt x="3571" y="1850"/>
                  <a:pt x="3571" y="1850"/>
                </a:cubicBezTo>
                <a:cubicBezTo>
                  <a:pt x="3566" y="1848"/>
                  <a:pt x="3562" y="1847"/>
                  <a:pt x="3557" y="1847"/>
                </a:cubicBezTo>
                <a:cubicBezTo>
                  <a:pt x="3514" y="1845"/>
                  <a:pt x="3472" y="1836"/>
                  <a:pt x="3430" y="1824"/>
                </a:cubicBezTo>
                <a:cubicBezTo>
                  <a:pt x="3418" y="1830"/>
                  <a:pt x="3411" y="1817"/>
                  <a:pt x="3398" y="1827"/>
                </a:cubicBezTo>
                <a:cubicBezTo>
                  <a:pt x="3392" y="1823"/>
                  <a:pt x="3387" y="1818"/>
                  <a:pt x="3381" y="1816"/>
                </a:cubicBezTo>
                <a:cubicBezTo>
                  <a:pt x="3376" y="1818"/>
                  <a:pt x="3372" y="1815"/>
                  <a:pt x="3366" y="1819"/>
                </a:cubicBezTo>
                <a:cubicBezTo>
                  <a:pt x="3363" y="1813"/>
                  <a:pt x="3357" y="1814"/>
                  <a:pt x="3352" y="1814"/>
                </a:cubicBezTo>
                <a:cubicBezTo>
                  <a:pt x="3342" y="1815"/>
                  <a:pt x="3333" y="1806"/>
                  <a:pt x="3321" y="1813"/>
                </a:cubicBezTo>
                <a:cubicBezTo>
                  <a:pt x="3317" y="1808"/>
                  <a:pt x="3311" y="1812"/>
                  <a:pt x="3308" y="1808"/>
                </a:cubicBezTo>
                <a:cubicBezTo>
                  <a:pt x="3304" y="1809"/>
                  <a:pt x="3301" y="1810"/>
                  <a:pt x="3300" y="1806"/>
                </a:cubicBezTo>
                <a:cubicBezTo>
                  <a:pt x="3297" y="1807"/>
                  <a:pt x="3293" y="1810"/>
                  <a:pt x="3291" y="1808"/>
                </a:cubicBezTo>
                <a:cubicBezTo>
                  <a:pt x="3286" y="1806"/>
                  <a:pt x="3281" y="1807"/>
                  <a:pt x="3276" y="1806"/>
                </a:cubicBezTo>
                <a:cubicBezTo>
                  <a:pt x="3273" y="1808"/>
                  <a:pt x="3261" y="1802"/>
                  <a:pt x="3262" y="1812"/>
                </a:cubicBezTo>
                <a:cubicBezTo>
                  <a:pt x="3271" y="1804"/>
                  <a:pt x="3275" y="1813"/>
                  <a:pt x="3281" y="1814"/>
                </a:cubicBezTo>
                <a:cubicBezTo>
                  <a:pt x="3288" y="1813"/>
                  <a:pt x="3295" y="1813"/>
                  <a:pt x="3302" y="1815"/>
                </a:cubicBezTo>
                <a:cubicBezTo>
                  <a:pt x="3315" y="1816"/>
                  <a:pt x="3329" y="1819"/>
                  <a:pt x="3343" y="1820"/>
                </a:cubicBezTo>
                <a:cubicBezTo>
                  <a:pt x="3355" y="1825"/>
                  <a:pt x="3368" y="1824"/>
                  <a:pt x="3381" y="1827"/>
                </a:cubicBezTo>
                <a:cubicBezTo>
                  <a:pt x="3387" y="1832"/>
                  <a:pt x="3394" y="1831"/>
                  <a:pt x="3401" y="1832"/>
                </a:cubicBezTo>
                <a:cubicBezTo>
                  <a:pt x="3406" y="1838"/>
                  <a:pt x="3415" y="1831"/>
                  <a:pt x="3421" y="1836"/>
                </a:cubicBezTo>
                <a:cubicBezTo>
                  <a:pt x="3424" y="1835"/>
                  <a:pt x="3426" y="1837"/>
                  <a:pt x="3429" y="1838"/>
                </a:cubicBezTo>
                <a:cubicBezTo>
                  <a:pt x="3432" y="1842"/>
                  <a:pt x="3436" y="1836"/>
                  <a:pt x="3438" y="1842"/>
                </a:cubicBezTo>
                <a:cubicBezTo>
                  <a:pt x="3447" y="1837"/>
                  <a:pt x="3452" y="1846"/>
                  <a:pt x="3459" y="1843"/>
                </a:cubicBezTo>
                <a:cubicBezTo>
                  <a:pt x="3469" y="1845"/>
                  <a:pt x="3478" y="1847"/>
                  <a:pt x="3487" y="1850"/>
                </a:cubicBezTo>
                <a:cubicBezTo>
                  <a:pt x="3491" y="1851"/>
                  <a:pt x="3495" y="1852"/>
                  <a:pt x="3499" y="1852"/>
                </a:cubicBezTo>
                <a:cubicBezTo>
                  <a:pt x="3502" y="1856"/>
                  <a:pt x="3506" y="1852"/>
                  <a:pt x="3510" y="1853"/>
                </a:cubicBezTo>
                <a:cubicBezTo>
                  <a:pt x="3513" y="1855"/>
                  <a:pt x="3516" y="1856"/>
                  <a:pt x="3520" y="1853"/>
                </a:cubicBezTo>
                <a:cubicBezTo>
                  <a:pt x="3525" y="1864"/>
                  <a:pt x="3534" y="1853"/>
                  <a:pt x="3540" y="1858"/>
                </a:cubicBezTo>
                <a:cubicBezTo>
                  <a:pt x="3555" y="1854"/>
                  <a:pt x="3567" y="1865"/>
                  <a:pt x="3582" y="1859"/>
                </a:cubicBezTo>
                <a:cubicBezTo>
                  <a:pt x="3584" y="1867"/>
                  <a:pt x="3590" y="1861"/>
                  <a:pt x="3593" y="1866"/>
                </a:cubicBezTo>
                <a:cubicBezTo>
                  <a:pt x="3600" y="1859"/>
                  <a:pt x="3600" y="1869"/>
                  <a:pt x="3600" y="1872"/>
                </a:cubicBezTo>
                <a:cubicBezTo>
                  <a:pt x="3605" y="1865"/>
                  <a:pt x="3611" y="1863"/>
                  <a:pt x="3618" y="1868"/>
                </a:cubicBezTo>
                <a:cubicBezTo>
                  <a:pt x="3626" y="1864"/>
                  <a:pt x="3634" y="1866"/>
                  <a:pt x="3641" y="1867"/>
                </a:cubicBezTo>
                <a:cubicBezTo>
                  <a:pt x="3656" y="1865"/>
                  <a:pt x="3671" y="1864"/>
                  <a:pt x="3685" y="1867"/>
                </a:cubicBezTo>
                <a:cubicBezTo>
                  <a:pt x="3691" y="1865"/>
                  <a:pt x="3696" y="1862"/>
                  <a:pt x="3701" y="1864"/>
                </a:cubicBezTo>
                <a:cubicBezTo>
                  <a:pt x="3706" y="1863"/>
                  <a:pt x="3712" y="1859"/>
                  <a:pt x="3716" y="1861"/>
                </a:cubicBezTo>
                <a:cubicBezTo>
                  <a:pt x="3725" y="1864"/>
                  <a:pt x="3737" y="1857"/>
                  <a:pt x="3746" y="1860"/>
                </a:cubicBezTo>
                <a:cubicBezTo>
                  <a:pt x="3757" y="1855"/>
                  <a:pt x="3766" y="1857"/>
                  <a:pt x="3777" y="1854"/>
                </a:cubicBezTo>
                <a:cubicBezTo>
                  <a:pt x="3786" y="1860"/>
                  <a:pt x="3799" y="1849"/>
                  <a:pt x="3808" y="1855"/>
                </a:cubicBezTo>
                <a:cubicBezTo>
                  <a:pt x="3801" y="1855"/>
                  <a:pt x="3793" y="1862"/>
                  <a:pt x="3785" y="1863"/>
                </a:cubicBezTo>
                <a:cubicBezTo>
                  <a:pt x="3779" y="1859"/>
                  <a:pt x="3769" y="1870"/>
                  <a:pt x="3763" y="1866"/>
                </a:cubicBezTo>
                <a:cubicBezTo>
                  <a:pt x="3749" y="1877"/>
                  <a:pt x="3737" y="1876"/>
                  <a:pt x="3724" y="1880"/>
                </a:cubicBezTo>
                <a:cubicBezTo>
                  <a:pt x="3711" y="1887"/>
                  <a:pt x="3700" y="1884"/>
                  <a:pt x="3686" y="1890"/>
                </a:cubicBezTo>
                <a:cubicBezTo>
                  <a:pt x="3682" y="1885"/>
                  <a:pt x="3674" y="1896"/>
                  <a:pt x="3670" y="1886"/>
                </a:cubicBezTo>
                <a:cubicBezTo>
                  <a:pt x="3663" y="1891"/>
                  <a:pt x="3657" y="1891"/>
                  <a:pt x="3650" y="1892"/>
                </a:cubicBezTo>
                <a:cubicBezTo>
                  <a:pt x="3644" y="1892"/>
                  <a:pt x="3638" y="1888"/>
                  <a:pt x="3631" y="1894"/>
                </a:cubicBezTo>
                <a:cubicBezTo>
                  <a:pt x="3625" y="1889"/>
                  <a:pt x="3618" y="1894"/>
                  <a:pt x="3611" y="1896"/>
                </a:cubicBezTo>
                <a:cubicBezTo>
                  <a:pt x="3605" y="1893"/>
                  <a:pt x="3600" y="1889"/>
                  <a:pt x="3593" y="1893"/>
                </a:cubicBezTo>
                <a:cubicBezTo>
                  <a:pt x="3590" y="1890"/>
                  <a:pt x="3585" y="1895"/>
                  <a:pt x="3583" y="1889"/>
                </a:cubicBezTo>
                <a:cubicBezTo>
                  <a:pt x="3579" y="1892"/>
                  <a:pt x="3575" y="1893"/>
                  <a:pt x="3572" y="1893"/>
                </a:cubicBezTo>
                <a:cubicBezTo>
                  <a:pt x="3559" y="1889"/>
                  <a:pt x="3545" y="1893"/>
                  <a:pt x="3533" y="1890"/>
                </a:cubicBezTo>
                <a:cubicBezTo>
                  <a:pt x="3530" y="1887"/>
                  <a:pt x="3527" y="1890"/>
                  <a:pt x="3524" y="1892"/>
                </a:cubicBezTo>
                <a:cubicBezTo>
                  <a:pt x="3521" y="1889"/>
                  <a:pt x="3517" y="1889"/>
                  <a:pt x="3513" y="1892"/>
                </a:cubicBezTo>
                <a:cubicBezTo>
                  <a:pt x="3507" y="1887"/>
                  <a:pt x="3500" y="1889"/>
                  <a:pt x="3493" y="1887"/>
                </a:cubicBezTo>
                <a:cubicBezTo>
                  <a:pt x="3487" y="1887"/>
                  <a:pt x="3480" y="1889"/>
                  <a:pt x="3475" y="1885"/>
                </a:cubicBezTo>
                <a:cubicBezTo>
                  <a:pt x="3467" y="1889"/>
                  <a:pt x="3461" y="1885"/>
                  <a:pt x="3454" y="1884"/>
                </a:cubicBezTo>
                <a:cubicBezTo>
                  <a:pt x="3440" y="1888"/>
                  <a:pt x="3429" y="1878"/>
                  <a:pt x="3415" y="1881"/>
                </a:cubicBezTo>
                <a:cubicBezTo>
                  <a:pt x="3409" y="1879"/>
                  <a:pt x="3404" y="1875"/>
                  <a:pt x="3396" y="1879"/>
                </a:cubicBezTo>
                <a:cubicBezTo>
                  <a:pt x="3391" y="1870"/>
                  <a:pt x="3382" y="1878"/>
                  <a:pt x="3377" y="1870"/>
                </a:cubicBezTo>
                <a:cubicBezTo>
                  <a:pt x="3363" y="1874"/>
                  <a:pt x="3352" y="1864"/>
                  <a:pt x="3338" y="1867"/>
                </a:cubicBezTo>
                <a:cubicBezTo>
                  <a:pt x="3332" y="1864"/>
                  <a:pt x="3325" y="1862"/>
                  <a:pt x="3318" y="1863"/>
                </a:cubicBezTo>
                <a:cubicBezTo>
                  <a:pt x="3311" y="1862"/>
                  <a:pt x="3305" y="1858"/>
                  <a:pt x="3297" y="1862"/>
                </a:cubicBezTo>
                <a:cubicBezTo>
                  <a:pt x="3292" y="1854"/>
                  <a:pt x="3284" y="1856"/>
                  <a:pt x="3278" y="1853"/>
                </a:cubicBezTo>
                <a:cubicBezTo>
                  <a:pt x="3275" y="1850"/>
                  <a:pt x="3271" y="1855"/>
                  <a:pt x="3269" y="1850"/>
                </a:cubicBezTo>
                <a:cubicBezTo>
                  <a:pt x="3269" y="1849"/>
                  <a:pt x="3269" y="1849"/>
                  <a:pt x="3268" y="1849"/>
                </a:cubicBezTo>
                <a:cubicBezTo>
                  <a:pt x="3265" y="1850"/>
                  <a:pt x="3262" y="1847"/>
                  <a:pt x="3258" y="1849"/>
                </a:cubicBezTo>
                <a:cubicBezTo>
                  <a:pt x="3244" y="1845"/>
                  <a:pt x="3231" y="1839"/>
                  <a:pt x="3217" y="1837"/>
                </a:cubicBezTo>
                <a:cubicBezTo>
                  <a:pt x="3214" y="1834"/>
                  <a:pt x="3210" y="1834"/>
                  <a:pt x="3206" y="1836"/>
                </a:cubicBezTo>
                <a:cubicBezTo>
                  <a:pt x="3204" y="1831"/>
                  <a:pt x="3200" y="1834"/>
                  <a:pt x="3197" y="1832"/>
                </a:cubicBezTo>
                <a:cubicBezTo>
                  <a:pt x="3190" y="1832"/>
                  <a:pt x="3183" y="1831"/>
                  <a:pt x="3177" y="1827"/>
                </a:cubicBezTo>
                <a:cubicBezTo>
                  <a:pt x="3163" y="1822"/>
                  <a:pt x="3146" y="1830"/>
                  <a:pt x="3134" y="1819"/>
                </a:cubicBezTo>
                <a:cubicBezTo>
                  <a:pt x="3120" y="1827"/>
                  <a:pt x="3109" y="1819"/>
                  <a:pt x="3096" y="1823"/>
                </a:cubicBezTo>
                <a:cubicBezTo>
                  <a:pt x="3090" y="1821"/>
                  <a:pt x="3082" y="1827"/>
                  <a:pt x="3077" y="1821"/>
                </a:cubicBezTo>
                <a:cubicBezTo>
                  <a:pt x="3074" y="1822"/>
                  <a:pt x="3070" y="1826"/>
                  <a:pt x="3068" y="1823"/>
                </a:cubicBezTo>
                <a:cubicBezTo>
                  <a:pt x="3065" y="1827"/>
                  <a:pt x="3060" y="1823"/>
                  <a:pt x="3061" y="1828"/>
                </a:cubicBezTo>
                <a:cubicBezTo>
                  <a:pt x="3073" y="1827"/>
                  <a:pt x="3084" y="1830"/>
                  <a:pt x="3096" y="1830"/>
                </a:cubicBezTo>
                <a:cubicBezTo>
                  <a:pt x="3109" y="1827"/>
                  <a:pt x="3119" y="1834"/>
                  <a:pt x="3132" y="1827"/>
                </a:cubicBezTo>
                <a:cubicBezTo>
                  <a:pt x="3138" y="1831"/>
                  <a:pt x="3143" y="1835"/>
                  <a:pt x="3150" y="1834"/>
                </a:cubicBezTo>
                <a:cubicBezTo>
                  <a:pt x="3156" y="1836"/>
                  <a:pt x="3164" y="1832"/>
                  <a:pt x="3170" y="1838"/>
                </a:cubicBezTo>
                <a:cubicBezTo>
                  <a:pt x="3173" y="1837"/>
                  <a:pt x="3176" y="1835"/>
                  <a:pt x="3178" y="1840"/>
                </a:cubicBezTo>
                <a:cubicBezTo>
                  <a:pt x="3181" y="1840"/>
                  <a:pt x="3185" y="1839"/>
                  <a:pt x="3188" y="1841"/>
                </a:cubicBezTo>
                <a:cubicBezTo>
                  <a:pt x="3195" y="1841"/>
                  <a:pt x="3201" y="1847"/>
                  <a:pt x="3208" y="1845"/>
                </a:cubicBezTo>
                <a:cubicBezTo>
                  <a:pt x="3214" y="1844"/>
                  <a:pt x="3218" y="1847"/>
                  <a:pt x="3223" y="1850"/>
                </a:cubicBezTo>
                <a:cubicBezTo>
                  <a:pt x="3224" y="1850"/>
                  <a:pt x="3225" y="1851"/>
                  <a:pt x="3226" y="1851"/>
                </a:cubicBezTo>
                <a:cubicBezTo>
                  <a:pt x="3234" y="1847"/>
                  <a:pt x="3238" y="1858"/>
                  <a:pt x="3247" y="1852"/>
                </a:cubicBezTo>
                <a:cubicBezTo>
                  <a:pt x="3251" y="1861"/>
                  <a:pt x="3259" y="1855"/>
                  <a:pt x="3264" y="1858"/>
                </a:cubicBezTo>
                <a:cubicBezTo>
                  <a:pt x="3271" y="1859"/>
                  <a:pt x="3276" y="1865"/>
                  <a:pt x="3283" y="1867"/>
                </a:cubicBezTo>
                <a:cubicBezTo>
                  <a:pt x="3291" y="1866"/>
                  <a:pt x="3297" y="1872"/>
                  <a:pt x="3306" y="1870"/>
                </a:cubicBezTo>
                <a:cubicBezTo>
                  <a:pt x="3309" y="1875"/>
                  <a:pt x="3315" y="1867"/>
                  <a:pt x="3318" y="1873"/>
                </a:cubicBezTo>
                <a:cubicBezTo>
                  <a:pt x="3322" y="1874"/>
                  <a:pt x="3326" y="1875"/>
                  <a:pt x="3330" y="1876"/>
                </a:cubicBezTo>
                <a:cubicBezTo>
                  <a:pt x="3334" y="1875"/>
                  <a:pt x="3338" y="1876"/>
                  <a:pt x="3342" y="1875"/>
                </a:cubicBezTo>
                <a:cubicBezTo>
                  <a:pt x="3345" y="1880"/>
                  <a:pt x="3349" y="1881"/>
                  <a:pt x="3354" y="1877"/>
                </a:cubicBezTo>
                <a:cubicBezTo>
                  <a:pt x="3358" y="1878"/>
                  <a:pt x="3361" y="1886"/>
                  <a:pt x="3366" y="1880"/>
                </a:cubicBezTo>
                <a:cubicBezTo>
                  <a:pt x="3370" y="1881"/>
                  <a:pt x="3373" y="1889"/>
                  <a:pt x="3378" y="1883"/>
                </a:cubicBezTo>
                <a:cubicBezTo>
                  <a:pt x="3385" y="1888"/>
                  <a:pt x="3393" y="1885"/>
                  <a:pt x="3400" y="1890"/>
                </a:cubicBezTo>
                <a:cubicBezTo>
                  <a:pt x="3409" y="1885"/>
                  <a:pt x="3415" y="1898"/>
                  <a:pt x="3425" y="1892"/>
                </a:cubicBezTo>
                <a:cubicBezTo>
                  <a:pt x="3440" y="1899"/>
                  <a:pt x="3458" y="1895"/>
                  <a:pt x="3474" y="1899"/>
                </a:cubicBezTo>
                <a:cubicBezTo>
                  <a:pt x="3481" y="1900"/>
                  <a:pt x="3490" y="1895"/>
                  <a:pt x="3496" y="1902"/>
                </a:cubicBezTo>
                <a:cubicBezTo>
                  <a:pt x="3505" y="1898"/>
                  <a:pt x="3513" y="1900"/>
                  <a:pt x="3521" y="1904"/>
                </a:cubicBezTo>
                <a:cubicBezTo>
                  <a:pt x="3527" y="1896"/>
                  <a:pt x="3529" y="1904"/>
                  <a:pt x="3534" y="1903"/>
                </a:cubicBezTo>
                <a:cubicBezTo>
                  <a:pt x="3537" y="1907"/>
                  <a:pt x="3543" y="1899"/>
                  <a:pt x="3547" y="1902"/>
                </a:cubicBezTo>
                <a:cubicBezTo>
                  <a:pt x="3550" y="1904"/>
                  <a:pt x="3555" y="1903"/>
                  <a:pt x="3560" y="1900"/>
                </a:cubicBezTo>
                <a:cubicBezTo>
                  <a:pt x="3561" y="1911"/>
                  <a:pt x="3569" y="1897"/>
                  <a:pt x="3572" y="1903"/>
                </a:cubicBezTo>
                <a:cubicBezTo>
                  <a:pt x="3588" y="1902"/>
                  <a:pt x="3603" y="1908"/>
                  <a:pt x="3620" y="1904"/>
                </a:cubicBezTo>
                <a:cubicBezTo>
                  <a:pt x="3627" y="1908"/>
                  <a:pt x="3638" y="1899"/>
                  <a:pt x="3645" y="1906"/>
                </a:cubicBezTo>
                <a:cubicBezTo>
                  <a:pt x="3650" y="1901"/>
                  <a:pt x="3654" y="1900"/>
                  <a:pt x="3658" y="1904"/>
                </a:cubicBezTo>
                <a:cubicBezTo>
                  <a:pt x="3661" y="1900"/>
                  <a:pt x="3671" y="1903"/>
                  <a:pt x="3666" y="1906"/>
                </a:cubicBezTo>
                <a:cubicBezTo>
                  <a:pt x="3658" y="1911"/>
                  <a:pt x="3653" y="1907"/>
                  <a:pt x="3646" y="1908"/>
                </a:cubicBezTo>
                <a:cubicBezTo>
                  <a:pt x="3639" y="1913"/>
                  <a:pt x="3633" y="1909"/>
                  <a:pt x="3627" y="1910"/>
                </a:cubicBezTo>
                <a:cubicBezTo>
                  <a:pt x="3619" y="1914"/>
                  <a:pt x="3615" y="1909"/>
                  <a:pt x="3607" y="1912"/>
                </a:cubicBezTo>
                <a:cubicBezTo>
                  <a:pt x="3602" y="1905"/>
                  <a:pt x="3593" y="1914"/>
                  <a:pt x="3586" y="1915"/>
                </a:cubicBezTo>
                <a:cubicBezTo>
                  <a:pt x="3574" y="1911"/>
                  <a:pt x="3560" y="1915"/>
                  <a:pt x="3549" y="1910"/>
                </a:cubicBezTo>
                <a:cubicBezTo>
                  <a:pt x="3539" y="1916"/>
                  <a:pt x="3531" y="1916"/>
                  <a:pt x="3523" y="1913"/>
                </a:cubicBezTo>
                <a:cubicBezTo>
                  <a:pt x="3513" y="1921"/>
                  <a:pt x="3507" y="1911"/>
                  <a:pt x="3497" y="1915"/>
                </a:cubicBezTo>
                <a:cubicBezTo>
                  <a:pt x="3481" y="1911"/>
                  <a:pt x="3464" y="1914"/>
                  <a:pt x="3448" y="1908"/>
                </a:cubicBezTo>
                <a:cubicBezTo>
                  <a:pt x="3432" y="1907"/>
                  <a:pt x="3415" y="1906"/>
                  <a:pt x="3399" y="1901"/>
                </a:cubicBezTo>
                <a:cubicBezTo>
                  <a:pt x="3393" y="1909"/>
                  <a:pt x="3393" y="1894"/>
                  <a:pt x="3387" y="1902"/>
                </a:cubicBezTo>
                <a:cubicBezTo>
                  <a:pt x="3383" y="1897"/>
                  <a:pt x="3377" y="1905"/>
                  <a:pt x="3375" y="1899"/>
                </a:cubicBezTo>
                <a:cubicBezTo>
                  <a:pt x="3370" y="1900"/>
                  <a:pt x="3366" y="1899"/>
                  <a:pt x="3363" y="1896"/>
                </a:cubicBezTo>
                <a:cubicBezTo>
                  <a:pt x="3357" y="1888"/>
                  <a:pt x="3358" y="1907"/>
                  <a:pt x="3354" y="1898"/>
                </a:cubicBezTo>
                <a:cubicBezTo>
                  <a:pt x="3346" y="1894"/>
                  <a:pt x="3338" y="1892"/>
                  <a:pt x="3330" y="1893"/>
                </a:cubicBezTo>
                <a:cubicBezTo>
                  <a:pt x="3326" y="1890"/>
                  <a:pt x="3322" y="1889"/>
                  <a:pt x="3318" y="1890"/>
                </a:cubicBezTo>
                <a:cubicBezTo>
                  <a:pt x="3313" y="1877"/>
                  <a:pt x="3311" y="1897"/>
                  <a:pt x="3307" y="1890"/>
                </a:cubicBezTo>
                <a:cubicBezTo>
                  <a:pt x="3305" y="1878"/>
                  <a:pt x="3298" y="1889"/>
                  <a:pt x="3295" y="1880"/>
                </a:cubicBezTo>
                <a:cubicBezTo>
                  <a:pt x="3289" y="1881"/>
                  <a:pt x="3284" y="1879"/>
                  <a:pt x="3278" y="1881"/>
                </a:cubicBezTo>
                <a:cubicBezTo>
                  <a:pt x="3274" y="1874"/>
                  <a:pt x="3268" y="1873"/>
                  <a:pt x="3262" y="1877"/>
                </a:cubicBezTo>
                <a:cubicBezTo>
                  <a:pt x="3259" y="1866"/>
                  <a:pt x="3250" y="1879"/>
                  <a:pt x="3247" y="1869"/>
                </a:cubicBezTo>
                <a:cubicBezTo>
                  <a:pt x="3240" y="1870"/>
                  <a:pt x="3234" y="1870"/>
                  <a:pt x="3229" y="1863"/>
                </a:cubicBezTo>
                <a:cubicBezTo>
                  <a:pt x="3219" y="1869"/>
                  <a:pt x="3213" y="1856"/>
                  <a:pt x="3202" y="1863"/>
                </a:cubicBezTo>
                <a:cubicBezTo>
                  <a:pt x="3201" y="1860"/>
                  <a:pt x="3198" y="1860"/>
                  <a:pt x="3197" y="1859"/>
                </a:cubicBezTo>
                <a:cubicBezTo>
                  <a:pt x="3194" y="1859"/>
                  <a:pt x="3191" y="1859"/>
                  <a:pt x="3189" y="1857"/>
                </a:cubicBezTo>
                <a:cubicBezTo>
                  <a:pt x="3183" y="1860"/>
                  <a:pt x="3180" y="1854"/>
                  <a:pt x="3174" y="1856"/>
                </a:cubicBezTo>
                <a:cubicBezTo>
                  <a:pt x="3166" y="1851"/>
                  <a:pt x="3157" y="1853"/>
                  <a:pt x="3148" y="1852"/>
                </a:cubicBezTo>
                <a:cubicBezTo>
                  <a:pt x="3145" y="1851"/>
                  <a:pt x="3142" y="1850"/>
                  <a:pt x="3139" y="1850"/>
                </a:cubicBezTo>
                <a:cubicBezTo>
                  <a:pt x="3133" y="1848"/>
                  <a:pt x="3126" y="1848"/>
                  <a:pt x="3119" y="1850"/>
                </a:cubicBezTo>
                <a:cubicBezTo>
                  <a:pt x="3119" y="1850"/>
                  <a:pt x="3119" y="1850"/>
                  <a:pt x="3119" y="1850"/>
                </a:cubicBezTo>
                <a:cubicBezTo>
                  <a:pt x="3116" y="1852"/>
                  <a:pt x="3119" y="1853"/>
                  <a:pt x="3122" y="1854"/>
                </a:cubicBezTo>
                <a:cubicBezTo>
                  <a:pt x="3126" y="1853"/>
                  <a:pt x="3129" y="1856"/>
                  <a:pt x="3132" y="1855"/>
                </a:cubicBezTo>
                <a:cubicBezTo>
                  <a:pt x="3139" y="1858"/>
                  <a:pt x="3145" y="1860"/>
                  <a:pt x="3152" y="1860"/>
                </a:cubicBezTo>
                <a:cubicBezTo>
                  <a:pt x="3165" y="1862"/>
                  <a:pt x="3177" y="1866"/>
                  <a:pt x="3192" y="1862"/>
                </a:cubicBezTo>
                <a:cubicBezTo>
                  <a:pt x="3197" y="1870"/>
                  <a:pt x="3204" y="1869"/>
                  <a:pt x="3211" y="1871"/>
                </a:cubicBezTo>
                <a:cubicBezTo>
                  <a:pt x="3215" y="1869"/>
                  <a:pt x="3216" y="1876"/>
                  <a:pt x="3221" y="1871"/>
                </a:cubicBezTo>
                <a:cubicBezTo>
                  <a:pt x="3224" y="1876"/>
                  <a:pt x="3230" y="1870"/>
                  <a:pt x="3232" y="1878"/>
                </a:cubicBezTo>
                <a:cubicBezTo>
                  <a:pt x="3240" y="1875"/>
                  <a:pt x="3247" y="1880"/>
                  <a:pt x="3254" y="1881"/>
                </a:cubicBezTo>
                <a:cubicBezTo>
                  <a:pt x="3259" y="1879"/>
                  <a:pt x="3260" y="1886"/>
                  <a:pt x="3265" y="1882"/>
                </a:cubicBezTo>
                <a:cubicBezTo>
                  <a:pt x="3267" y="1891"/>
                  <a:pt x="3273" y="1885"/>
                  <a:pt x="3276" y="1889"/>
                </a:cubicBezTo>
                <a:cubicBezTo>
                  <a:pt x="3290" y="1892"/>
                  <a:pt x="3304" y="1895"/>
                  <a:pt x="3317" y="1900"/>
                </a:cubicBezTo>
                <a:cubicBezTo>
                  <a:pt x="3333" y="1900"/>
                  <a:pt x="3347" y="1906"/>
                  <a:pt x="3361" y="1911"/>
                </a:cubicBezTo>
                <a:cubicBezTo>
                  <a:pt x="3375" y="1909"/>
                  <a:pt x="3387" y="1916"/>
                  <a:pt x="3401" y="1914"/>
                </a:cubicBezTo>
                <a:cubicBezTo>
                  <a:pt x="3414" y="1915"/>
                  <a:pt x="3427" y="1917"/>
                  <a:pt x="3439" y="1920"/>
                </a:cubicBezTo>
                <a:cubicBezTo>
                  <a:pt x="3452" y="1923"/>
                  <a:pt x="3465" y="1922"/>
                  <a:pt x="3477" y="1927"/>
                </a:cubicBezTo>
                <a:cubicBezTo>
                  <a:pt x="3492" y="1924"/>
                  <a:pt x="3504" y="1930"/>
                  <a:pt x="3518" y="1926"/>
                </a:cubicBezTo>
                <a:cubicBezTo>
                  <a:pt x="3530" y="1930"/>
                  <a:pt x="3544" y="1927"/>
                  <a:pt x="3558" y="1925"/>
                </a:cubicBezTo>
                <a:cubicBezTo>
                  <a:pt x="3565" y="1923"/>
                  <a:pt x="3570" y="1926"/>
                  <a:pt x="3576" y="1927"/>
                </a:cubicBezTo>
                <a:cubicBezTo>
                  <a:pt x="3580" y="1925"/>
                  <a:pt x="3585" y="1922"/>
                  <a:pt x="3587" y="1928"/>
                </a:cubicBezTo>
                <a:cubicBezTo>
                  <a:pt x="3591" y="1925"/>
                  <a:pt x="3595" y="1924"/>
                  <a:pt x="3598" y="1924"/>
                </a:cubicBezTo>
                <a:cubicBezTo>
                  <a:pt x="3605" y="1922"/>
                  <a:pt x="3609" y="1930"/>
                  <a:pt x="3618" y="1922"/>
                </a:cubicBezTo>
                <a:cubicBezTo>
                  <a:pt x="3624" y="1926"/>
                  <a:pt x="3632" y="1921"/>
                  <a:pt x="3638" y="1923"/>
                </a:cubicBezTo>
                <a:cubicBezTo>
                  <a:pt x="3647" y="1918"/>
                  <a:pt x="3652" y="1926"/>
                  <a:pt x="3660" y="1920"/>
                </a:cubicBezTo>
                <a:cubicBezTo>
                  <a:pt x="3667" y="1921"/>
                  <a:pt x="3676" y="1911"/>
                  <a:pt x="3681" y="1920"/>
                </a:cubicBezTo>
                <a:cubicBezTo>
                  <a:pt x="3669" y="1919"/>
                  <a:pt x="3663" y="1933"/>
                  <a:pt x="3656" y="1940"/>
                </a:cubicBezTo>
                <a:cubicBezTo>
                  <a:pt x="3645" y="1933"/>
                  <a:pt x="3630" y="1947"/>
                  <a:pt x="3619" y="1942"/>
                </a:cubicBezTo>
                <a:cubicBezTo>
                  <a:pt x="3621" y="1951"/>
                  <a:pt x="3609" y="1944"/>
                  <a:pt x="3605" y="1951"/>
                </a:cubicBezTo>
                <a:cubicBezTo>
                  <a:pt x="3600" y="1948"/>
                  <a:pt x="3593" y="1952"/>
                  <a:pt x="3589" y="1947"/>
                </a:cubicBezTo>
                <a:cubicBezTo>
                  <a:pt x="3586" y="1944"/>
                  <a:pt x="3580" y="1954"/>
                  <a:pt x="3573" y="1950"/>
                </a:cubicBezTo>
                <a:cubicBezTo>
                  <a:pt x="3571" y="1947"/>
                  <a:pt x="3568" y="1948"/>
                  <a:pt x="3565" y="1948"/>
                </a:cubicBezTo>
                <a:cubicBezTo>
                  <a:pt x="3561" y="1952"/>
                  <a:pt x="3558" y="1948"/>
                  <a:pt x="3555" y="1948"/>
                </a:cubicBezTo>
                <a:cubicBezTo>
                  <a:pt x="3548" y="1952"/>
                  <a:pt x="3542" y="1949"/>
                  <a:pt x="3535" y="1953"/>
                </a:cubicBezTo>
                <a:cubicBezTo>
                  <a:pt x="3532" y="1946"/>
                  <a:pt x="3526" y="1952"/>
                  <a:pt x="3523" y="1951"/>
                </a:cubicBezTo>
                <a:cubicBezTo>
                  <a:pt x="3519" y="1946"/>
                  <a:pt x="3513" y="1950"/>
                  <a:pt x="3508" y="1949"/>
                </a:cubicBezTo>
                <a:cubicBezTo>
                  <a:pt x="3499" y="1945"/>
                  <a:pt x="3487" y="1957"/>
                  <a:pt x="3479" y="1947"/>
                </a:cubicBezTo>
                <a:cubicBezTo>
                  <a:pt x="3460" y="1948"/>
                  <a:pt x="3442" y="1945"/>
                  <a:pt x="3423" y="1944"/>
                </a:cubicBezTo>
                <a:cubicBezTo>
                  <a:pt x="3414" y="1942"/>
                  <a:pt x="3406" y="1939"/>
                  <a:pt x="3397" y="1940"/>
                </a:cubicBezTo>
                <a:cubicBezTo>
                  <a:pt x="3395" y="1938"/>
                  <a:pt x="3393" y="1938"/>
                  <a:pt x="3390" y="1941"/>
                </a:cubicBezTo>
                <a:cubicBezTo>
                  <a:pt x="3388" y="1938"/>
                  <a:pt x="3386" y="1935"/>
                  <a:pt x="3382" y="1939"/>
                </a:cubicBezTo>
                <a:cubicBezTo>
                  <a:pt x="3378" y="1937"/>
                  <a:pt x="3373" y="1934"/>
                  <a:pt x="3369" y="1933"/>
                </a:cubicBezTo>
                <a:cubicBezTo>
                  <a:pt x="3364" y="1934"/>
                  <a:pt x="3360" y="1933"/>
                  <a:pt x="3357" y="1931"/>
                </a:cubicBezTo>
                <a:cubicBezTo>
                  <a:pt x="3353" y="1927"/>
                  <a:pt x="3346" y="1935"/>
                  <a:pt x="3343" y="1925"/>
                </a:cubicBezTo>
                <a:cubicBezTo>
                  <a:pt x="3338" y="1925"/>
                  <a:pt x="3333" y="1927"/>
                  <a:pt x="3330" y="1920"/>
                </a:cubicBezTo>
                <a:cubicBezTo>
                  <a:pt x="3324" y="1925"/>
                  <a:pt x="3319" y="1922"/>
                  <a:pt x="3316" y="1915"/>
                </a:cubicBezTo>
                <a:cubicBezTo>
                  <a:pt x="3305" y="1924"/>
                  <a:pt x="3299" y="1912"/>
                  <a:pt x="3289" y="1915"/>
                </a:cubicBezTo>
                <a:cubicBezTo>
                  <a:pt x="3276" y="1908"/>
                  <a:pt x="3263" y="1906"/>
                  <a:pt x="3250" y="1901"/>
                </a:cubicBezTo>
                <a:cubicBezTo>
                  <a:pt x="3243" y="1902"/>
                  <a:pt x="3237" y="1898"/>
                  <a:pt x="3229" y="1901"/>
                </a:cubicBezTo>
                <a:cubicBezTo>
                  <a:pt x="3224" y="1890"/>
                  <a:pt x="3215" y="1901"/>
                  <a:pt x="3210" y="1892"/>
                </a:cubicBezTo>
                <a:cubicBezTo>
                  <a:pt x="3202" y="1898"/>
                  <a:pt x="3197" y="1889"/>
                  <a:pt x="3189" y="1891"/>
                </a:cubicBezTo>
                <a:cubicBezTo>
                  <a:pt x="3184" y="1884"/>
                  <a:pt x="3175" y="1890"/>
                  <a:pt x="3170" y="1883"/>
                </a:cubicBezTo>
                <a:cubicBezTo>
                  <a:pt x="3162" y="1886"/>
                  <a:pt x="3157" y="1879"/>
                  <a:pt x="3150" y="1878"/>
                </a:cubicBezTo>
                <a:cubicBezTo>
                  <a:pt x="3142" y="1884"/>
                  <a:pt x="3137" y="1875"/>
                  <a:pt x="3129" y="1877"/>
                </a:cubicBezTo>
                <a:cubicBezTo>
                  <a:pt x="3116" y="1872"/>
                  <a:pt x="3103" y="1870"/>
                  <a:pt x="3089" y="1868"/>
                </a:cubicBezTo>
                <a:cubicBezTo>
                  <a:pt x="3076" y="1865"/>
                  <a:pt x="3062" y="1866"/>
                  <a:pt x="3048" y="1863"/>
                </a:cubicBezTo>
                <a:cubicBezTo>
                  <a:pt x="3033" y="1869"/>
                  <a:pt x="3021" y="1860"/>
                  <a:pt x="3006" y="1865"/>
                </a:cubicBezTo>
                <a:cubicBezTo>
                  <a:pt x="3003" y="1862"/>
                  <a:pt x="2998" y="1866"/>
                  <a:pt x="2995" y="1865"/>
                </a:cubicBezTo>
                <a:cubicBezTo>
                  <a:pt x="2992" y="1862"/>
                  <a:pt x="2989" y="1862"/>
                  <a:pt x="2985" y="1864"/>
                </a:cubicBezTo>
                <a:cubicBezTo>
                  <a:pt x="2982" y="1860"/>
                  <a:pt x="2977" y="1867"/>
                  <a:pt x="2974" y="1864"/>
                </a:cubicBezTo>
                <a:cubicBezTo>
                  <a:pt x="2969" y="1863"/>
                  <a:pt x="2966" y="1865"/>
                  <a:pt x="2964" y="1870"/>
                </a:cubicBezTo>
                <a:cubicBezTo>
                  <a:pt x="2960" y="1858"/>
                  <a:pt x="2949" y="1870"/>
                  <a:pt x="2942" y="1867"/>
                </a:cubicBezTo>
                <a:cubicBezTo>
                  <a:pt x="2935" y="1862"/>
                  <a:pt x="2925" y="1868"/>
                  <a:pt x="2917" y="1865"/>
                </a:cubicBezTo>
                <a:cubicBezTo>
                  <a:pt x="2909" y="1864"/>
                  <a:pt x="2900" y="1865"/>
                  <a:pt x="2892" y="1864"/>
                </a:cubicBezTo>
                <a:cubicBezTo>
                  <a:pt x="2883" y="1868"/>
                  <a:pt x="2876" y="1863"/>
                  <a:pt x="2866" y="1866"/>
                </a:cubicBezTo>
                <a:cubicBezTo>
                  <a:pt x="2859" y="1863"/>
                  <a:pt x="2849" y="1868"/>
                  <a:pt x="2841" y="1869"/>
                </a:cubicBezTo>
                <a:cubicBezTo>
                  <a:pt x="2831" y="1872"/>
                  <a:pt x="2824" y="1866"/>
                  <a:pt x="2814" y="1875"/>
                </a:cubicBezTo>
                <a:cubicBezTo>
                  <a:pt x="2806" y="1872"/>
                  <a:pt x="2796" y="1878"/>
                  <a:pt x="2787" y="1881"/>
                </a:cubicBezTo>
                <a:cubicBezTo>
                  <a:pt x="2783" y="1881"/>
                  <a:pt x="2778" y="1882"/>
                  <a:pt x="2773" y="1886"/>
                </a:cubicBezTo>
                <a:cubicBezTo>
                  <a:pt x="2773" y="1881"/>
                  <a:pt x="2759" y="1890"/>
                  <a:pt x="2763" y="1893"/>
                </a:cubicBezTo>
                <a:cubicBezTo>
                  <a:pt x="2773" y="1892"/>
                  <a:pt x="2784" y="1884"/>
                  <a:pt x="2793" y="1885"/>
                </a:cubicBezTo>
                <a:cubicBezTo>
                  <a:pt x="2804" y="1880"/>
                  <a:pt x="2812" y="1884"/>
                  <a:pt x="2824" y="1875"/>
                </a:cubicBezTo>
                <a:cubicBezTo>
                  <a:pt x="2832" y="1880"/>
                  <a:pt x="2843" y="1875"/>
                  <a:pt x="2852" y="1875"/>
                </a:cubicBezTo>
                <a:cubicBezTo>
                  <a:pt x="2861" y="1873"/>
                  <a:pt x="2870" y="1874"/>
                  <a:pt x="2880" y="1871"/>
                </a:cubicBezTo>
                <a:cubicBezTo>
                  <a:pt x="2897" y="1876"/>
                  <a:pt x="2917" y="1869"/>
                  <a:pt x="2934" y="1876"/>
                </a:cubicBezTo>
                <a:cubicBezTo>
                  <a:pt x="2944" y="1871"/>
                  <a:pt x="2951" y="1880"/>
                  <a:pt x="2961" y="1876"/>
                </a:cubicBezTo>
                <a:cubicBezTo>
                  <a:pt x="2967" y="1878"/>
                  <a:pt x="2975" y="1881"/>
                  <a:pt x="2979" y="1882"/>
                </a:cubicBezTo>
                <a:cubicBezTo>
                  <a:pt x="2981" y="1882"/>
                  <a:pt x="2985" y="1877"/>
                  <a:pt x="2987" y="1884"/>
                </a:cubicBezTo>
                <a:cubicBezTo>
                  <a:pt x="2991" y="1881"/>
                  <a:pt x="2994" y="1889"/>
                  <a:pt x="2999" y="1883"/>
                </a:cubicBezTo>
                <a:cubicBezTo>
                  <a:pt x="3002" y="1892"/>
                  <a:pt x="3010" y="1881"/>
                  <a:pt x="3013" y="1888"/>
                </a:cubicBezTo>
                <a:cubicBezTo>
                  <a:pt x="3022" y="1890"/>
                  <a:pt x="3030" y="1892"/>
                  <a:pt x="3038" y="1896"/>
                </a:cubicBezTo>
                <a:cubicBezTo>
                  <a:pt x="3048" y="1896"/>
                  <a:pt x="3055" y="1903"/>
                  <a:pt x="3064" y="1904"/>
                </a:cubicBezTo>
                <a:cubicBezTo>
                  <a:pt x="3067" y="1910"/>
                  <a:pt x="3073" y="1902"/>
                  <a:pt x="3076" y="1907"/>
                </a:cubicBezTo>
                <a:cubicBezTo>
                  <a:pt x="3080" y="1909"/>
                  <a:pt x="3085" y="1912"/>
                  <a:pt x="3089" y="1912"/>
                </a:cubicBezTo>
                <a:cubicBezTo>
                  <a:pt x="3106" y="1917"/>
                  <a:pt x="3123" y="1926"/>
                  <a:pt x="3140" y="1928"/>
                </a:cubicBezTo>
                <a:cubicBezTo>
                  <a:pt x="3148" y="1933"/>
                  <a:pt x="3156" y="1940"/>
                  <a:pt x="3166" y="1936"/>
                </a:cubicBezTo>
                <a:cubicBezTo>
                  <a:pt x="3173" y="1944"/>
                  <a:pt x="3183" y="1943"/>
                  <a:pt x="3190" y="1948"/>
                </a:cubicBezTo>
                <a:cubicBezTo>
                  <a:pt x="3200" y="1946"/>
                  <a:pt x="3207" y="1956"/>
                  <a:pt x="3217" y="1953"/>
                </a:cubicBezTo>
                <a:cubicBezTo>
                  <a:pt x="3220" y="1962"/>
                  <a:pt x="3227" y="1951"/>
                  <a:pt x="3230" y="1958"/>
                </a:cubicBezTo>
                <a:cubicBezTo>
                  <a:pt x="3234" y="1962"/>
                  <a:pt x="3240" y="1959"/>
                  <a:pt x="3244" y="1963"/>
                </a:cubicBezTo>
                <a:cubicBezTo>
                  <a:pt x="3264" y="1962"/>
                  <a:pt x="3283" y="1970"/>
                  <a:pt x="3303" y="1971"/>
                </a:cubicBezTo>
                <a:cubicBezTo>
                  <a:pt x="3306" y="1978"/>
                  <a:pt x="3314" y="1967"/>
                  <a:pt x="3317" y="1976"/>
                </a:cubicBezTo>
                <a:cubicBezTo>
                  <a:pt x="3322" y="1975"/>
                  <a:pt x="3327" y="1977"/>
                  <a:pt x="3333" y="1976"/>
                </a:cubicBezTo>
                <a:cubicBezTo>
                  <a:pt x="3338" y="1978"/>
                  <a:pt x="3342" y="1981"/>
                  <a:pt x="3348" y="1977"/>
                </a:cubicBezTo>
                <a:cubicBezTo>
                  <a:pt x="3350" y="1980"/>
                  <a:pt x="3352" y="1982"/>
                  <a:pt x="3356" y="1979"/>
                </a:cubicBezTo>
                <a:cubicBezTo>
                  <a:pt x="3358" y="1982"/>
                  <a:pt x="3360" y="1984"/>
                  <a:pt x="3364" y="1981"/>
                </a:cubicBezTo>
                <a:cubicBezTo>
                  <a:pt x="3374" y="1983"/>
                  <a:pt x="3385" y="1982"/>
                  <a:pt x="3394" y="1986"/>
                </a:cubicBezTo>
                <a:cubicBezTo>
                  <a:pt x="3400" y="1983"/>
                  <a:pt x="3404" y="1987"/>
                  <a:pt x="3409" y="1987"/>
                </a:cubicBezTo>
                <a:cubicBezTo>
                  <a:pt x="3414" y="1987"/>
                  <a:pt x="3420" y="1989"/>
                  <a:pt x="3426" y="1987"/>
                </a:cubicBezTo>
                <a:cubicBezTo>
                  <a:pt x="3429" y="1994"/>
                  <a:pt x="3436" y="1983"/>
                  <a:pt x="3439" y="1992"/>
                </a:cubicBezTo>
                <a:cubicBezTo>
                  <a:pt x="3446" y="1988"/>
                  <a:pt x="3451" y="1991"/>
                  <a:pt x="3456" y="1992"/>
                </a:cubicBezTo>
                <a:cubicBezTo>
                  <a:pt x="3461" y="1992"/>
                  <a:pt x="3466" y="1991"/>
                  <a:pt x="3470" y="1993"/>
                </a:cubicBezTo>
                <a:cubicBezTo>
                  <a:pt x="3476" y="1993"/>
                  <a:pt x="3484" y="1985"/>
                  <a:pt x="3487" y="1993"/>
                </a:cubicBezTo>
                <a:cubicBezTo>
                  <a:pt x="3470" y="1997"/>
                  <a:pt x="3455" y="1995"/>
                  <a:pt x="3438" y="1996"/>
                </a:cubicBezTo>
                <a:cubicBezTo>
                  <a:pt x="3422" y="1998"/>
                  <a:pt x="3407" y="1992"/>
                  <a:pt x="3389" y="1999"/>
                </a:cubicBezTo>
                <a:cubicBezTo>
                  <a:pt x="3381" y="1995"/>
                  <a:pt x="3372" y="1994"/>
                  <a:pt x="3363" y="1995"/>
                </a:cubicBezTo>
                <a:cubicBezTo>
                  <a:pt x="3354" y="1989"/>
                  <a:pt x="3344" y="1992"/>
                  <a:pt x="3334" y="1993"/>
                </a:cubicBezTo>
                <a:cubicBezTo>
                  <a:pt x="3326" y="1988"/>
                  <a:pt x="3316" y="1990"/>
                  <a:pt x="3307" y="1989"/>
                </a:cubicBezTo>
                <a:cubicBezTo>
                  <a:pt x="3303" y="1987"/>
                  <a:pt x="3298" y="1988"/>
                  <a:pt x="3294" y="1983"/>
                </a:cubicBezTo>
                <a:cubicBezTo>
                  <a:pt x="3287" y="1990"/>
                  <a:pt x="3285" y="1977"/>
                  <a:pt x="3279" y="1982"/>
                </a:cubicBezTo>
                <a:cubicBezTo>
                  <a:pt x="3261" y="1980"/>
                  <a:pt x="3244" y="1971"/>
                  <a:pt x="3226" y="1967"/>
                </a:cubicBezTo>
                <a:cubicBezTo>
                  <a:pt x="3222" y="1966"/>
                  <a:pt x="3218" y="1965"/>
                  <a:pt x="3214" y="1965"/>
                </a:cubicBezTo>
                <a:cubicBezTo>
                  <a:pt x="3210" y="1960"/>
                  <a:pt x="3204" y="1964"/>
                  <a:pt x="3200" y="1959"/>
                </a:cubicBezTo>
                <a:cubicBezTo>
                  <a:pt x="3195" y="1962"/>
                  <a:pt x="3191" y="1956"/>
                  <a:pt x="3186" y="1958"/>
                </a:cubicBezTo>
                <a:cubicBezTo>
                  <a:pt x="3181" y="1960"/>
                  <a:pt x="3178" y="1950"/>
                  <a:pt x="3172" y="1957"/>
                </a:cubicBezTo>
                <a:cubicBezTo>
                  <a:pt x="3164" y="1949"/>
                  <a:pt x="3155" y="1950"/>
                  <a:pt x="3146" y="1949"/>
                </a:cubicBezTo>
                <a:cubicBezTo>
                  <a:pt x="3137" y="1944"/>
                  <a:pt x="3127" y="1946"/>
                  <a:pt x="3119" y="1938"/>
                </a:cubicBezTo>
                <a:cubicBezTo>
                  <a:pt x="3115" y="1939"/>
                  <a:pt x="3111" y="1938"/>
                  <a:pt x="3107" y="1935"/>
                </a:cubicBezTo>
                <a:cubicBezTo>
                  <a:pt x="3102" y="1938"/>
                  <a:pt x="3097" y="1934"/>
                  <a:pt x="3093" y="1934"/>
                </a:cubicBezTo>
                <a:cubicBezTo>
                  <a:pt x="3088" y="1932"/>
                  <a:pt x="3084" y="1929"/>
                  <a:pt x="3079" y="1929"/>
                </a:cubicBezTo>
                <a:cubicBezTo>
                  <a:pt x="3074" y="1931"/>
                  <a:pt x="3070" y="1925"/>
                  <a:pt x="3066" y="1923"/>
                </a:cubicBezTo>
                <a:cubicBezTo>
                  <a:pt x="3061" y="1924"/>
                  <a:pt x="3057" y="1924"/>
                  <a:pt x="3053" y="1925"/>
                </a:cubicBezTo>
                <a:cubicBezTo>
                  <a:pt x="3050" y="1915"/>
                  <a:pt x="3043" y="1923"/>
                  <a:pt x="3039" y="1919"/>
                </a:cubicBezTo>
                <a:cubicBezTo>
                  <a:pt x="3034" y="1919"/>
                  <a:pt x="3030" y="1916"/>
                  <a:pt x="3025" y="1918"/>
                </a:cubicBezTo>
                <a:cubicBezTo>
                  <a:pt x="3022" y="1911"/>
                  <a:pt x="3014" y="1922"/>
                  <a:pt x="3011" y="1913"/>
                </a:cubicBezTo>
                <a:cubicBezTo>
                  <a:pt x="3002" y="1914"/>
                  <a:pt x="2992" y="1916"/>
                  <a:pt x="2984" y="1913"/>
                </a:cubicBezTo>
                <a:cubicBezTo>
                  <a:pt x="2974" y="1913"/>
                  <a:pt x="2964" y="1915"/>
                  <a:pt x="2955" y="1910"/>
                </a:cubicBezTo>
                <a:cubicBezTo>
                  <a:pt x="2940" y="1920"/>
                  <a:pt x="2930" y="1908"/>
                  <a:pt x="2915" y="1918"/>
                </a:cubicBezTo>
                <a:cubicBezTo>
                  <a:pt x="2904" y="1913"/>
                  <a:pt x="2889" y="1922"/>
                  <a:pt x="2877" y="1921"/>
                </a:cubicBezTo>
                <a:cubicBezTo>
                  <a:pt x="2864" y="1922"/>
                  <a:pt x="2850" y="1928"/>
                  <a:pt x="2837" y="1929"/>
                </a:cubicBezTo>
                <a:cubicBezTo>
                  <a:pt x="2830" y="1933"/>
                  <a:pt x="2824" y="1931"/>
                  <a:pt x="2817" y="1935"/>
                </a:cubicBezTo>
                <a:cubicBezTo>
                  <a:pt x="2813" y="1933"/>
                  <a:pt x="2798" y="1939"/>
                  <a:pt x="2799" y="1945"/>
                </a:cubicBezTo>
                <a:cubicBezTo>
                  <a:pt x="2816" y="1937"/>
                  <a:pt x="2830" y="1942"/>
                  <a:pt x="2847" y="1933"/>
                </a:cubicBezTo>
                <a:cubicBezTo>
                  <a:pt x="2849" y="1936"/>
                  <a:pt x="2854" y="1932"/>
                  <a:pt x="2858" y="1929"/>
                </a:cubicBezTo>
                <a:cubicBezTo>
                  <a:pt x="2861" y="1933"/>
                  <a:pt x="2866" y="1932"/>
                  <a:pt x="2871" y="1928"/>
                </a:cubicBezTo>
                <a:cubicBezTo>
                  <a:pt x="2873" y="1932"/>
                  <a:pt x="2879" y="1925"/>
                  <a:pt x="2881" y="1929"/>
                </a:cubicBezTo>
                <a:cubicBezTo>
                  <a:pt x="2887" y="1924"/>
                  <a:pt x="2889" y="1930"/>
                  <a:pt x="2895" y="1923"/>
                </a:cubicBezTo>
                <a:cubicBezTo>
                  <a:pt x="2906" y="1927"/>
                  <a:pt x="2917" y="1927"/>
                  <a:pt x="2929" y="1923"/>
                </a:cubicBezTo>
                <a:cubicBezTo>
                  <a:pt x="2940" y="1922"/>
                  <a:pt x="2952" y="1921"/>
                  <a:pt x="2963" y="1922"/>
                </a:cubicBezTo>
                <a:cubicBezTo>
                  <a:pt x="2974" y="1923"/>
                  <a:pt x="2985" y="1925"/>
                  <a:pt x="2997" y="1922"/>
                </a:cubicBezTo>
                <a:cubicBezTo>
                  <a:pt x="3007" y="1927"/>
                  <a:pt x="3019" y="1928"/>
                  <a:pt x="3029" y="1925"/>
                </a:cubicBezTo>
                <a:cubicBezTo>
                  <a:pt x="3037" y="1935"/>
                  <a:pt x="3048" y="1930"/>
                  <a:pt x="3056" y="1936"/>
                </a:cubicBezTo>
                <a:cubicBezTo>
                  <a:pt x="3062" y="1931"/>
                  <a:pt x="3064" y="1944"/>
                  <a:pt x="3071" y="1937"/>
                </a:cubicBezTo>
                <a:cubicBezTo>
                  <a:pt x="3074" y="1944"/>
                  <a:pt x="3079" y="1943"/>
                  <a:pt x="3084" y="1943"/>
                </a:cubicBezTo>
                <a:cubicBezTo>
                  <a:pt x="3093" y="1946"/>
                  <a:pt x="3103" y="1949"/>
                  <a:pt x="3112" y="1949"/>
                </a:cubicBezTo>
                <a:cubicBezTo>
                  <a:pt x="3121" y="1956"/>
                  <a:pt x="3132" y="1950"/>
                  <a:pt x="3139" y="1960"/>
                </a:cubicBezTo>
                <a:cubicBezTo>
                  <a:pt x="3150" y="1958"/>
                  <a:pt x="3158" y="1964"/>
                  <a:pt x="3167" y="1966"/>
                </a:cubicBezTo>
                <a:cubicBezTo>
                  <a:pt x="3177" y="1968"/>
                  <a:pt x="3186" y="1968"/>
                  <a:pt x="3195" y="1973"/>
                </a:cubicBezTo>
                <a:cubicBezTo>
                  <a:pt x="3214" y="1976"/>
                  <a:pt x="3232" y="1982"/>
                  <a:pt x="3250" y="1990"/>
                </a:cubicBezTo>
                <a:cubicBezTo>
                  <a:pt x="3267" y="1993"/>
                  <a:pt x="3284" y="1995"/>
                  <a:pt x="3300" y="2000"/>
                </a:cubicBezTo>
                <a:cubicBezTo>
                  <a:pt x="3305" y="1999"/>
                  <a:pt x="3309" y="2000"/>
                  <a:pt x="3312" y="2002"/>
                </a:cubicBezTo>
                <a:cubicBezTo>
                  <a:pt x="3319" y="1994"/>
                  <a:pt x="3319" y="2009"/>
                  <a:pt x="3325" y="2001"/>
                </a:cubicBezTo>
                <a:cubicBezTo>
                  <a:pt x="3328" y="2007"/>
                  <a:pt x="3334" y="2000"/>
                  <a:pt x="3337" y="2004"/>
                </a:cubicBezTo>
                <a:cubicBezTo>
                  <a:pt x="3342" y="2006"/>
                  <a:pt x="3347" y="2005"/>
                  <a:pt x="3352" y="2005"/>
                </a:cubicBezTo>
                <a:cubicBezTo>
                  <a:pt x="3360" y="2007"/>
                  <a:pt x="3368" y="2006"/>
                  <a:pt x="3377" y="2007"/>
                </a:cubicBezTo>
                <a:cubicBezTo>
                  <a:pt x="3386" y="2006"/>
                  <a:pt x="3394" y="2011"/>
                  <a:pt x="3404" y="2007"/>
                </a:cubicBezTo>
                <a:cubicBezTo>
                  <a:pt x="3412" y="2009"/>
                  <a:pt x="3421" y="2008"/>
                  <a:pt x="3429" y="2009"/>
                </a:cubicBezTo>
                <a:cubicBezTo>
                  <a:pt x="3434" y="2006"/>
                  <a:pt x="3436" y="2013"/>
                  <a:pt x="3442" y="2007"/>
                </a:cubicBezTo>
                <a:cubicBezTo>
                  <a:pt x="3444" y="2009"/>
                  <a:pt x="3446" y="2009"/>
                  <a:pt x="3448" y="2007"/>
                </a:cubicBezTo>
                <a:cubicBezTo>
                  <a:pt x="3450" y="2010"/>
                  <a:pt x="3454" y="2008"/>
                  <a:pt x="3451" y="2012"/>
                </a:cubicBezTo>
                <a:cubicBezTo>
                  <a:pt x="3439" y="2019"/>
                  <a:pt x="3429" y="2018"/>
                  <a:pt x="3418" y="2019"/>
                </a:cubicBezTo>
                <a:cubicBezTo>
                  <a:pt x="3414" y="2017"/>
                  <a:pt x="3408" y="2018"/>
                  <a:pt x="3404" y="2017"/>
                </a:cubicBezTo>
                <a:cubicBezTo>
                  <a:pt x="3397" y="2012"/>
                  <a:pt x="3398" y="2028"/>
                  <a:pt x="3391" y="2019"/>
                </a:cubicBezTo>
                <a:cubicBezTo>
                  <a:pt x="3369" y="2022"/>
                  <a:pt x="3349" y="2016"/>
                  <a:pt x="3327" y="2021"/>
                </a:cubicBezTo>
                <a:cubicBezTo>
                  <a:pt x="3325" y="2018"/>
                  <a:pt x="3323" y="2015"/>
                  <a:pt x="3319" y="2019"/>
                </a:cubicBezTo>
                <a:cubicBezTo>
                  <a:pt x="3317" y="2014"/>
                  <a:pt x="3313" y="2014"/>
                  <a:pt x="3310" y="2014"/>
                </a:cubicBezTo>
                <a:cubicBezTo>
                  <a:pt x="3303" y="2014"/>
                  <a:pt x="3297" y="2013"/>
                  <a:pt x="3291" y="2012"/>
                </a:cubicBezTo>
                <a:cubicBezTo>
                  <a:pt x="3285" y="2011"/>
                  <a:pt x="3279" y="2010"/>
                  <a:pt x="3273" y="2010"/>
                </a:cubicBezTo>
                <a:cubicBezTo>
                  <a:pt x="3267" y="2009"/>
                  <a:pt x="3262" y="2002"/>
                  <a:pt x="3255" y="2004"/>
                </a:cubicBezTo>
                <a:cubicBezTo>
                  <a:pt x="3250" y="1999"/>
                  <a:pt x="3243" y="2002"/>
                  <a:pt x="3238" y="1997"/>
                </a:cubicBezTo>
                <a:cubicBezTo>
                  <a:pt x="3230" y="2005"/>
                  <a:pt x="3227" y="1991"/>
                  <a:pt x="3219" y="1995"/>
                </a:cubicBezTo>
                <a:cubicBezTo>
                  <a:pt x="3214" y="1991"/>
                  <a:pt x="3207" y="1994"/>
                  <a:pt x="3202" y="1989"/>
                </a:cubicBezTo>
                <a:cubicBezTo>
                  <a:pt x="3196" y="1988"/>
                  <a:pt x="3189" y="1988"/>
                  <a:pt x="3184" y="1983"/>
                </a:cubicBezTo>
                <a:cubicBezTo>
                  <a:pt x="3181" y="1985"/>
                  <a:pt x="3178" y="1985"/>
                  <a:pt x="3175" y="1985"/>
                </a:cubicBezTo>
                <a:cubicBezTo>
                  <a:pt x="3173" y="1980"/>
                  <a:pt x="3169" y="1982"/>
                  <a:pt x="3166" y="1981"/>
                </a:cubicBezTo>
                <a:cubicBezTo>
                  <a:pt x="3159" y="1982"/>
                  <a:pt x="3155" y="1975"/>
                  <a:pt x="3148" y="1978"/>
                </a:cubicBezTo>
                <a:cubicBezTo>
                  <a:pt x="3136" y="1972"/>
                  <a:pt x="3122" y="1977"/>
                  <a:pt x="3112" y="1970"/>
                </a:cubicBezTo>
                <a:cubicBezTo>
                  <a:pt x="3108" y="1972"/>
                  <a:pt x="3105" y="1973"/>
                  <a:pt x="3104" y="1968"/>
                </a:cubicBezTo>
                <a:cubicBezTo>
                  <a:pt x="3099" y="1972"/>
                  <a:pt x="3097" y="1968"/>
                  <a:pt x="3093" y="1968"/>
                </a:cubicBezTo>
                <a:cubicBezTo>
                  <a:pt x="3087" y="1967"/>
                  <a:pt x="3081" y="1966"/>
                  <a:pt x="3075" y="1966"/>
                </a:cubicBezTo>
                <a:cubicBezTo>
                  <a:pt x="3061" y="1967"/>
                  <a:pt x="3050" y="1958"/>
                  <a:pt x="3035" y="1963"/>
                </a:cubicBezTo>
                <a:cubicBezTo>
                  <a:pt x="3031" y="1956"/>
                  <a:pt x="3022" y="1965"/>
                  <a:pt x="3018" y="1956"/>
                </a:cubicBezTo>
                <a:cubicBezTo>
                  <a:pt x="3010" y="1963"/>
                  <a:pt x="3006" y="1951"/>
                  <a:pt x="2999" y="1958"/>
                </a:cubicBezTo>
                <a:cubicBezTo>
                  <a:pt x="2987" y="1955"/>
                  <a:pt x="2973" y="1958"/>
                  <a:pt x="2962" y="1954"/>
                </a:cubicBezTo>
                <a:cubicBezTo>
                  <a:pt x="2954" y="1958"/>
                  <a:pt x="2949" y="1953"/>
                  <a:pt x="2942" y="1956"/>
                </a:cubicBezTo>
                <a:cubicBezTo>
                  <a:pt x="2936" y="1954"/>
                  <a:pt x="2929" y="1958"/>
                  <a:pt x="2924" y="1953"/>
                </a:cubicBezTo>
                <a:cubicBezTo>
                  <a:pt x="2916" y="1961"/>
                  <a:pt x="2911" y="1954"/>
                  <a:pt x="2904" y="1959"/>
                </a:cubicBezTo>
                <a:cubicBezTo>
                  <a:pt x="2898" y="1952"/>
                  <a:pt x="2888" y="1964"/>
                  <a:pt x="2883" y="1958"/>
                </a:cubicBezTo>
                <a:cubicBezTo>
                  <a:pt x="2869" y="1964"/>
                  <a:pt x="2857" y="1961"/>
                  <a:pt x="2843" y="1966"/>
                </a:cubicBezTo>
                <a:cubicBezTo>
                  <a:pt x="2830" y="1969"/>
                  <a:pt x="2816" y="1972"/>
                  <a:pt x="2802" y="1977"/>
                </a:cubicBezTo>
                <a:cubicBezTo>
                  <a:pt x="2796" y="1976"/>
                  <a:pt x="2789" y="1980"/>
                  <a:pt x="2782" y="1983"/>
                </a:cubicBezTo>
                <a:cubicBezTo>
                  <a:pt x="2776" y="1979"/>
                  <a:pt x="2775" y="1993"/>
                  <a:pt x="2767" y="1986"/>
                </a:cubicBezTo>
                <a:cubicBezTo>
                  <a:pt x="2759" y="1994"/>
                  <a:pt x="2753" y="1990"/>
                  <a:pt x="2746" y="1996"/>
                </a:cubicBezTo>
                <a:cubicBezTo>
                  <a:pt x="2743" y="1992"/>
                  <a:pt x="2738" y="1997"/>
                  <a:pt x="2734" y="1999"/>
                </a:cubicBezTo>
                <a:cubicBezTo>
                  <a:pt x="2731" y="2002"/>
                  <a:pt x="2724" y="2004"/>
                  <a:pt x="2726" y="2008"/>
                </a:cubicBezTo>
                <a:cubicBezTo>
                  <a:pt x="2741" y="2004"/>
                  <a:pt x="2758" y="1997"/>
                  <a:pt x="2774" y="1992"/>
                </a:cubicBezTo>
                <a:cubicBezTo>
                  <a:pt x="2782" y="1988"/>
                  <a:pt x="2790" y="1988"/>
                  <a:pt x="2799" y="1983"/>
                </a:cubicBezTo>
                <a:cubicBezTo>
                  <a:pt x="2806" y="1985"/>
                  <a:pt x="2815" y="1981"/>
                  <a:pt x="2823" y="1978"/>
                </a:cubicBezTo>
                <a:cubicBezTo>
                  <a:pt x="2830" y="1982"/>
                  <a:pt x="2840" y="1975"/>
                  <a:pt x="2848" y="1973"/>
                </a:cubicBezTo>
                <a:cubicBezTo>
                  <a:pt x="2850" y="1977"/>
                  <a:pt x="2855" y="1970"/>
                  <a:pt x="2858" y="1974"/>
                </a:cubicBezTo>
                <a:cubicBezTo>
                  <a:pt x="2864" y="1968"/>
                  <a:pt x="2866" y="1976"/>
                  <a:pt x="2871" y="1972"/>
                </a:cubicBezTo>
                <a:cubicBezTo>
                  <a:pt x="2888" y="1967"/>
                  <a:pt x="2902" y="1971"/>
                  <a:pt x="2920" y="1963"/>
                </a:cubicBezTo>
                <a:cubicBezTo>
                  <a:pt x="2927" y="1967"/>
                  <a:pt x="2936" y="1965"/>
                  <a:pt x="2944" y="1964"/>
                </a:cubicBezTo>
                <a:cubicBezTo>
                  <a:pt x="2952" y="1967"/>
                  <a:pt x="2960" y="1969"/>
                  <a:pt x="2969" y="1966"/>
                </a:cubicBezTo>
                <a:cubicBezTo>
                  <a:pt x="2986" y="1970"/>
                  <a:pt x="3004" y="1969"/>
                  <a:pt x="3021" y="1972"/>
                </a:cubicBezTo>
                <a:cubicBezTo>
                  <a:pt x="3029" y="1972"/>
                  <a:pt x="3037" y="1974"/>
                  <a:pt x="3046" y="1973"/>
                </a:cubicBezTo>
                <a:cubicBezTo>
                  <a:pt x="3050" y="1973"/>
                  <a:pt x="3054" y="1974"/>
                  <a:pt x="3057" y="1976"/>
                </a:cubicBezTo>
                <a:cubicBezTo>
                  <a:pt x="3062" y="1978"/>
                  <a:pt x="3067" y="1977"/>
                  <a:pt x="3072" y="1978"/>
                </a:cubicBezTo>
                <a:cubicBezTo>
                  <a:pt x="3075" y="1984"/>
                  <a:pt x="3082" y="1969"/>
                  <a:pt x="3084" y="1980"/>
                </a:cubicBezTo>
                <a:cubicBezTo>
                  <a:pt x="3089" y="1977"/>
                  <a:pt x="3091" y="1985"/>
                  <a:pt x="3097" y="1979"/>
                </a:cubicBezTo>
                <a:cubicBezTo>
                  <a:pt x="3099" y="1989"/>
                  <a:pt x="3106" y="1976"/>
                  <a:pt x="3108" y="1986"/>
                </a:cubicBezTo>
                <a:cubicBezTo>
                  <a:pt x="3114" y="1982"/>
                  <a:pt x="3118" y="1985"/>
                  <a:pt x="3122" y="1987"/>
                </a:cubicBezTo>
                <a:cubicBezTo>
                  <a:pt x="3157" y="1989"/>
                  <a:pt x="3190" y="2000"/>
                  <a:pt x="3222" y="2011"/>
                </a:cubicBezTo>
                <a:cubicBezTo>
                  <a:pt x="3239" y="2012"/>
                  <a:pt x="3255" y="2019"/>
                  <a:pt x="3272" y="2020"/>
                </a:cubicBezTo>
                <a:cubicBezTo>
                  <a:pt x="3277" y="2018"/>
                  <a:pt x="3279" y="2027"/>
                  <a:pt x="3284" y="2023"/>
                </a:cubicBezTo>
                <a:cubicBezTo>
                  <a:pt x="3288" y="2028"/>
                  <a:pt x="3294" y="2020"/>
                  <a:pt x="3296" y="2026"/>
                </a:cubicBezTo>
                <a:cubicBezTo>
                  <a:pt x="3300" y="2030"/>
                  <a:pt x="3306" y="2023"/>
                  <a:pt x="3308" y="2029"/>
                </a:cubicBezTo>
                <a:cubicBezTo>
                  <a:pt x="3311" y="2027"/>
                  <a:pt x="3313" y="2029"/>
                  <a:pt x="3315" y="2028"/>
                </a:cubicBezTo>
                <a:cubicBezTo>
                  <a:pt x="3316" y="2031"/>
                  <a:pt x="3321" y="2030"/>
                  <a:pt x="3318" y="2033"/>
                </a:cubicBezTo>
                <a:cubicBezTo>
                  <a:pt x="3290" y="2037"/>
                  <a:pt x="3266" y="2028"/>
                  <a:pt x="3239" y="2027"/>
                </a:cubicBezTo>
                <a:cubicBezTo>
                  <a:pt x="3213" y="2027"/>
                  <a:pt x="3188" y="2019"/>
                  <a:pt x="3162" y="2017"/>
                </a:cubicBezTo>
                <a:cubicBezTo>
                  <a:pt x="3157" y="2009"/>
                  <a:pt x="3149" y="2018"/>
                  <a:pt x="3144" y="2011"/>
                </a:cubicBezTo>
                <a:cubicBezTo>
                  <a:pt x="3141" y="2008"/>
                  <a:pt x="3137" y="2012"/>
                  <a:pt x="3134" y="2011"/>
                </a:cubicBezTo>
                <a:cubicBezTo>
                  <a:pt x="3131" y="2008"/>
                  <a:pt x="3127" y="2008"/>
                  <a:pt x="3123" y="2011"/>
                </a:cubicBezTo>
                <a:cubicBezTo>
                  <a:pt x="3117" y="2008"/>
                  <a:pt x="3112" y="2004"/>
                  <a:pt x="3105" y="2008"/>
                </a:cubicBezTo>
                <a:cubicBezTo>
                  <a:pt x="3098" y="2006"/>
                  <a:pt x="3092" y="2001"/>
                  <a:pt x="3085" y="2004"/>
                </a:cubicBezTo>
                <a:cubicBezTo>
                  <a:pt x="3080" y="1997"/>
                  <a:pt x="3071" y="2008"/>
                  <a:pt x="3067" y="1997"/>
                </a:cubicBezTo>
                <a:cubicBezTo>
                  <a:pt x="3059" y="2004"/>
                  <a:pt x="3054" y="1996"/>
                  <a:pt x="3045" y="2001"/>
                </a:cubicBezTo>
                <a:cubicBezTo>
                  <a:pt x="3040" y="1994"/>
                  <a:pt x="3032" y="1998"/>
                  <a:pt x="3025" y="1996"/>
                </a:cubicBezTo>
                <a:cubicBezTo>
                  <a:pt x="3023" y="1992"/>
                  <a:pt x="3018" y="1999"/>
                  <a:pt x="3015" y="1996"/>
                </a:cubicBezTo>
                <a:cubicBezTo>
                  <a:pt x="3011" y="1997"/>
                  <a:pt x="3008" y="1994"/>
                  <a:pt x="3005" y="1995"/>
                </a:cubicBezTo>
                <a:cubicBezTo>
                  <a:pt x="2999" y="1993"/>
                  <a:pt x="2992" y="1996"/>
                  <a:pt x="2986" y="1993"/>
                </a:cubicBezTo>
                <a:cubicBezTo>
                  <a:pt x="2978" y="1996"/>
                  <a:pt x="2973" y="1989"/>
                  <a:pt x="2964" y="1996"/>
                </a:cubicBezTo>
                <a:cubicBezTo>
                  <a:pt x="2952" y="1993"/>
                  <a:pt x="2938" y="1996"/>
                  <a:pt x="2924" y="1998"/>
                </a:cubicBezTo>
                <a:cubicBezTo>
                  <a:pt x="2910" y="1999"/>
                  <a:pt x="2896" y="2003"/>
                  <a:pt x="2883" y="2003"/>
                </a:cubicBezTo>
                <a:cubicBezTo>
                  <a:pt x="2868" y="2008"/>
                  <a:pt x="2856" y="2003"/>
                  <a:pt x="2841" y="2012"/>
                </a:cubicBezTo>
                <a:cubicBezTo>
                  <a:pt x="2835" y="2008"/>
                  <a:pt x="2827" y="2018"/>
                  <a:pt x="2821" y="2013"/>
                </a:cubicBezTo>
                <a:cubicBezTo>
                  <a:pt x="2813" y="2018"/>
                  <a:pt x="2806" y="2020"/>
                  <a:pt x="2799" y="2021"/>
                </a:cubicBezTo>
                <a:cubicBezTo>
                  <a:pt x="2784" y="2028"/>
                  <a:pt x="2769" y="2034"/>
                  <a:pt x="2755" y="2038"/>
                </a:cubicBezTo>
                <a:cubicBezTo>
                  <a:pt x="2738" y="2050"/>
                  <a:pt x="2725" y="2050"/>
                  <a:pt x="2709" y="2063"/>
                </a:cubicBezTo>
                <a:cubicBezTo>
                  <a:pt x="2703" y="2059"/>
                  <a:pt x="2693" y="2072"/>
                  <a:pt x="2685" y="2074"/>
                </a:cubicBezTo>
                <a:cubicBezTo>
                  <a:pt x="2681" y="2073"/>
                  <a:pt x="2664" y="2080"/>
                  <a:pt x="2665" y="2086"/>
                </a:cubicBezTo>
                <a:cubicBezTo>
                  <a:pt x="2697" y="2076"/>
                  <a:pt x="2731" y="2058"/>
                  <a:pt x="2764" y="2042"/>
                </a:cubicBezTo>
                <a:cubicBezTo>
                  <a:pt x="2768" y="2046"/>
                  <a:pt x="2767" y="2038"/>
                  <a:pt x="2771" y="2042"/>
                </a:cubicBezTo>
                <a:cubicBezTo>
                  <a:pt x="2775" y="2039"/>
                  <a:pt x="2779" y="2037"/>
                  <a:pt x="2782" y="2038"/>
                </a:cubicBezTo>
                <a:cubicBezTo>
                  <a:pt x="2789" y="2039"/>
                  <a:pt x="2799" y="2030"/>
                  <a:pt x="2807" y="2029"/>
                </a:cubicBezTo>
                <a:cubicBezTo>
                  <a:pt x="2824" y="2022"/>
                  <a:pt x="2839" y="2024"/>
                  <a:pt x="2857" y="2015"/>
                </a:cubicBezTo>
                <a:cubicBezTo>
                  <a:pt x="2866" y="2019"/>
                  <a:pt x="2876" y="2016"/>
                  <a:pt x="2886" y="2014"/>
                </a:cubicBezTo>
                <a:cubicBezTo>
                  <a:pt x="2891" y="2016"/>
                  <a:pt x="2897" y="2013"/>
                  <a:pt x="2902" y="2011"/>
                </a:cubicBezTo>
                <a:cubicBezTo>
                  <a:pt x="2907" y="2014"/>
                  <a:pt x="2913" y="2010"/>
                  <a:pt x="2919" y="2011"/>
                </a:cubicBezTo>
                <a:cubicBezTo>
                  <a:pt x="2940" y="2009"/>
                  <a:pt x="2960" y="2007"/>
                  <a:pt x="2981" y="2007"/>
                </a:cubicBezTo>
                <a:cubicBezTo>
                  <a:pt x="2990" y="2008"/>
                  <a:pt x="3000" y="2007"/>
                  <a:pt x="3010" y="2009"/>
                </a:cubicBezTo>
                <a:cubicBezTo>
                  <a:pt x="3015" y="2010"/>
                  <a:pt x="3020" y="2006"/>
                  <a:pt x="3024" y="2011"/>
                </a:cubicBezTo>
                <a:cubicBezTo>
                  <a:pt x="3029" y="2012"/>
                  <a:pt x="3036" y="2009"/>
                  <a:pt x="3041" y="2010"/>
                </a:cubicBezTo>
                <a:cubicBezTo>
                  <a:pt x="3050" y="2016"/>
                  <a:pt x="3063" y="2009"/>
                  <a:pt x="3071" y="2015"/>
                </a:cubicBezTo>
                <a:cubicBezTo>
                  <a:pt x="3078" y="2008"/>
                  <a:pt x="3080" y="2021"/>
                  <a:pt x="3086" y="2017"/>
                </a:cubicBezTo>
                <a:cubicBezTo>
                  <a:pt x="3092" y="2014"/>
                  <a:pt x="3096" y="2022"/>
                  <a:pt x="3103" y="2016"/>
                </a:cubicBezTo>
                <a:cubicBezTo>
                  <a:pt x="3111" y="2023"/>
                  <a:pt x="3123" y="2016"/>
                  <a:pt x="3131" y="2023"/>
                </a:cubicBezTo>
                <a:cubicBezTo>
                  <a:pt x="3142" y="2021"/>
                  <a:pt x="3150" y="2029"/>
                  <a:pt x="3161" y="2028"/>
                </a:cubicBezTo>
                <a:cubicBezTo>
                  <a:pt x="3165" y="2033"/>
                  <a:pt x="3171" y="2029"/>
                  <a:pt x="3175" y="2033"/>
                </a:cubicBezTo>
                <a:cubicBezTo>
                  <a:pt x="3181" y="2029"/>
                  <a:pt x="3185" y="2037"/>
                  <a:pt x="3192" y="2033"/>
                </a:cubicBezTo>
                <a:cubicBezTo>
                  <a:pt x="3194" y="2042"/>
                  <a:pt x="3202" y="2031"/>
                  <a:pt x="3205" y="2038"/>
                </a:cubicBezTo>
                <a:cubicBezTo>
                  <a:pt x="3211" y="2037"/>
                  <a:pt x="3216" y="2038"/>
                  <a:pt x="3222" y="2038"/>
                </a:cubicBezTo>
                <a:cubicBezTo>
                  <a:pt x="3231" y="2040"/>
                  <a:pt x="3241" y="2039"/>
                  <a:pt x="3251" y="2041"/>
                </a:cubicBezTo>
                <a:cubicBezTo>
                  <a:pt x="3261" y="2043"/>
                  <a:pt x="3271" y="2044"/>
                  <a:pt x="3281" y="2046"/>
                </a:cubicBezTo>
                <a:cubicBezTo>
                  <a:pt x="3286" y="2046"/>
                  <a:pt x="3291" y="2045"/>
                  <a:pt x="3296" y="2047"/>
                </a:cubicBezTo>
                <a:cubicBezTo>
                  <a:pt x="3301" y="2049"/>
                  <a:pt x="3307" y="2045"/>
                  <a:pt x="3313" y="2047"/>
                </a:cubicBezTo>
                <a:cubicBezTo>
                  <a:pt x="3317" y="2047"/>
                  <a:pt x="3323" y="2043"/>
                  <a:pt x="3327" y="2048"/>
                </a:cubicBezTo>
                <a:cubicBezTo>
                  <a:pt x="3330" y="2046"/>
                  <a:pt x="3332" y="2049"/>
                  <a:pt x="3336" y="2046"/>
                </a:cubicBezTo>
                <a:cubicBezTo>
                  <a:pt x="3337" y="2049"/>
                  <a:pt x="3342" y="2047"/>
                  <a:pt x="3339" y="2051"/>
                </a:cubicBezTo>
                <a:cubicBezTo>
                  <a:pt x="3314" y="2060"/>
                  <a:pt x="3293" y="2056"/>
                  <a:pt x="3270" y="2060"/>
                </a:cubicBezTo>
                <a:cubicBezTo>
                  <a:pt x="3258" y="2062"/>
                  <a:pt x="3247" y="2060"/>
                  <a:pt x="3235" y="2064"/>
                </a:cubicBezTo>
                <a:cubicBezTo>
                  <a:pt x="3224" y="2064"/>
                  <a:pt x="3212" y="2066"/>
                  <a:pt x="3201" y="2065"/>
                </a:cubicBezTo>
                <a:cubicBezTo>
                  <a:pt x="3190" y="2064"/>
                  <a:pt x="3179" y="2062"/>
                  <a:pt x="3168" y="2061"/>
                </a:cubicBezTo>
                <a:cubicBezTo>
                  <a:pt x="3164" y="2056"/>
                  <a:pt x="3157" y="2060"/>
                  <a:pt x="3152" y="2057"/>
                </a:cubicBezTo>
                <a:cubicBezTo>
                  <a:pt x="3146" y="2060"/>
                  <a:pt x="3142" y="2052"/>
                  <a:pt x="3135" y="2058"/>
                </a:cubicBezTo>
                <a:cubicBezTo>
                  <a:pt x="3126" y="2049"/>
                  <a:pt x="3113" y="2058"/>
                  <a:pt x="3103" y="2050"/>
                </a:cubicBezTo>
                <a:cubicBezTo>
                  <a:pt x="3097" y="2052"/>
                  <a:pt x="3092" y="2050"/>
                  <a:pt x="3086" y="2050"/>
                </a:cubicBezTo>
                <a:cubicBezTo>
                  <a:pt x="3084" y="2048"/>
                  <a:pt x="3081" y="2048"/>
                  <a:pt x="3078" y="2049"/>
                </a:cubicBezTo>
                <a:cubicBezTo>
                  <a:pt x="3074" y="2051"/>
                  <a:pt x="3073" y="2043"/>
                  <a:pt x="3068" y="2048"/>
                </a:cubicBezTo>
                <a:cubicBezTo>
                  <a:pt x="3059" y="2040"/>
                  <a:pt x="3046" y="2045"/>
                  <a:pt x="3036" y="2041"/>
                </a:cubicBezTo>
                <a:cubicBezTo>
                  <a:pt x="3030" y="2044"/>
                  <a:pt x="3024" y="2043"/>
                  <a:pt x="3020" y="2037"/>
                </a:cubicBezTo>
                <a:cubicBezTo>
                  <a:pt x="3013" y="2043"/>
                  <a:pt x="3009" y="2034"/>
                  <a:pt x="3003" y="2037"/>
                </a:cubicBezTo>
                <a:cubicBezTo>
                  <a:pt x="3000" y="2039"/>
                  <a:pt x="2998" y="2034"/>
                  <a:pt x="2995" y="2035"/>
                </a:cubicBezTo>
                <a:cubicBezTo>
                  <a:pt x="2992" y="2038"/>
                  <a:pt x="2989" y="2038"/>
                  <a:pt x="2986" y="2037"/>
                </a:cubicBezTo>
                <a:cubicBezTo>
                  <a:pt x="2982" y="2032"/>
                  <a:pt x="2975" y="2037"/>
                  <a:pt x="2970" y="2034"/>
                </a:cubicBezTo>
                <a:cubicBezTo>
                  <a:pt x="2958" y="2033"/>
                  <a:pt x="2947" y="2033"/>
                  <a:pt x="2935" y="2032"/>
                </a:cubicBezTo>
                <a:cubicBezTo>
                  <a:pt x="2925" y="2028"/>
                  <a:pt x="2913" y="2031"/>
                  <a:pt x="2902" y="2028"/>
                </a:cubicBezTo>
                <a:cubicBezTo>
                  <a:pt x="2890" y="2030"/>
                  <a:pt x="2878" y="2033"/>
                  <a:pt x="2868" y="2029"/>
                </a:cubicBezTo>
                <a:cubicBezTo>
                  <a:pt x="2844" y="2036"/>
                  <a:pt x="2820" y="2036"/>
                  <a:pt x="2795" y="2043"/>
                </a:cubicBezTo>
                <a:cubicBezTo>
                  <a:pt x="2798" y="2049"/>
                  <a:pt x="2802" y="2050"/>
                  <a:pt x="2807" y="2046"/>
                </a:cubicBezTo>
                <a:cubicBezTo>
                  <a:pt x="2814" y="2039"/>
                  <a:pt x="2816" y="2050"/>
                  <a:pt x="2823" y="2043"/>
                </a:cubicBezTo>
                <a:cubicBezTo>
                  <a:pt x="2833" y="2041"/>
                  <a:pt x="2841" y="2043"/>
                  <a:pt x="2851" y="2039"/>
                </a:cubicBezTo>
                <a:cubicBezTo>
                  <a:pt x="2860" y="2039"/>
                  <a:pt x="2870" y="2037"/>
                  <a:pt x="2878" y="2040"/>
                </a:cubicBezTo>
                <a:cubicBezTo>
                  <a:pt x="2888" y="2036"/>
                  <a:pt x="2896" y="2040"/>
                  <a:pt x="2907" y="2036"/>
                </a:cubicBezTo>
                <a:cubicBezTo>
                  <a:pt x="2910" y="2044"/>
                  <a:pt x="2917" y="2039"/>
                  <a:pt x="2923" y="2039"/>
                </a:cubicBezTo>
                <a:cubicBezTo>
                  <a:pt x="2928" y="2042"/>
                  <a:pt x="2933" y="2044"/>
                  <a:pt x="2939" y="2043"/>
                </a:cubicBezTo>
                <a:cubicBezTo>
                  <a:pt x="2946" y="2037"/>
                  <a:pt x="2949" y="2046"/>
                  <a:pt x="2956" y="2043"/>
                </a:cubicBezTo>
                <a:cubicBezTo>
                  <a:pt x="2960" y="2048"/>
                  <a:pt x="2967" y="2044"/>
                  <a:pt x="2971" y="2047"/>
                </a:cubicBezTo>
                <a:cubicBezTo>
                  <a:pt x="2982" y="2048"/>
                  <a:pt x="2993" y="2050"/>
                  <a:pt x="3004" y="2050"/>
                </a:cubicBezTo>
                <a:cubicBezTo>
                  <a:pt x="3010" y="2051"/>
                  <a:pt x="3015" y="2054"/>
                  <a:pt x="3021" y="2050"/>
                </a:cubicBezTo>
                <a:cubicBezTo>
                  <a:pt x="3025" y="2060"/>
                  <a:pt x="3034" y="2049"/>
                  <a:pt x="3039" y="2056"/>
                </a:cubicBezTo>
                <a:cubicBezTo>
                  <a:pt x="3042" y="2054"/>
                  <a:pt x="3044" y="2059"/>
                  <a:pt x="3047" y="2058"/>
                </a:cubicBezTo>
                <a:cubicBezTo>
                  <a:pt x="3050" y="2056"/>
                  <a:pt x="3053" y="2056"/>
                  <a:pt x="3056" y="2056"/>
                </a:cubicBezTo>
                <a:cubicBezTo>
                  <a:pt x="3060" y="2061"/>
                  <a:pt x="3067" y="2057"/>
                  <a:pt x="3072" y="2060"/>
                </a:cubicBezTo>
                <a:cubicBezTo>
                  <a:pt x="3083" y="2063"/>
                  <a:pt x="3094" y="2064"/>
                  <a:pt x="3106" y="2066"/>
                </a:cubicBezTo>
                <a:cubicBezTo>
                  <a:pt x="3118" y="2064"/>
                  <a:pt x="3128" y="2068"/>
                  <a:pt x="3139" y="2069"/>
                </a:cubicBezTo>
                <a:cubicBezTo>
                  <a:pt x="3143" y="2075"/>
                  <a:pt x="3151" y="2067"/>
                  <a:pt x="3155" y="2073"/>
                </a:cubicBezTo>
                <a:cubicBezTo>
                  <a:pt x="3158" y="2071"/>
                  <a:pt x="3161" y="2070"/>
                  <a:pt x="3163" y="2075"/>
                </a:cubicBezTo>
                <a:cubicBezTo>
                  <a:pt x="3166" y="2074"/>
                  <a:pt x="3170" y="2074"/>
                  <a:pt x="3173" y="2075"/>
                </a:cubicBezTo>
                <a:cubicBezTo>
                  <a:pt x="3157" y="2081"/>
                  <a:pt x="3142" y="2076"/>
                  <a:pt x="3127" y="2077"/>
                </a:cubicBezTo>
                <a:cubicBezTo>
                  <a:pt x="3119" y="2078"/>
                  <a:pt x="3112" y="2073"/>
                  <a:pt x="3103" y="2078"/>
                </a:cubicBezTo>
                <a:cubicBezTo>
                  <a:pt x="3097" y="2071"/>
                  <a:pt x="3087" y="2081"/>
                  <a:pt x="3081" y="2074"/>
                </a:cubicBezTo>
                <a:cubicBezTo>
                  <a:pt x="3072" y="2078"/>
                  <a:pt x="3065" y="2074"/>
                  <a:pt x="3057" y="2075"/>
                </a:cubicBezTo>
                <a:cubicBezTo>
                  <a:pt x="3054" y="2076"/>
                  <a:pt x="3050" y="2076"/>
                  <a:pt x="3047" y="2075"/>
                </a:cubicBezTo>
                <a:cubicBezTo>
                  <a:pt x="3044" y="2070"/>
                  <a:pt x="3038" y="2078"/>
                  <a:pt x="3035" y="2072"/>
                </a:cubicBezTo>
                <a:cubicBezTo>
                  <a:pt x="3019" y="2074"/>
                  <a:pt x="3005" y="2070"/>
                  <a:pt x="2988" y="2074"/>
                </a:cubicBezTo>
                <a:cubicBezTo>
                  <a:pt x="2983" y="2071"/>
                  <a:pt x="2977" y="2067"/>
                  <a:pt x="2970" y="2072"/>
                </a:cubicBezTo>
                <a:cubicBezTo>
                  <a:pt x="2965" y="2067"/>
                  <a:pt x="2959" y="2065"/>
                  <a:pt x="2951" y="2069"/>
                </a:cubicBezTo>
                <a:cubicBezTo>
                  <a:pt x="2940" y="2063"/>
                  <a:pt x="2925" y="2069"/>
                  <a:pt x="2913" y="2062"/>
                </a:cubicBezTo>
                <a:cubicBezTo>
                  <a:pt x="2906" y="2067"/>
                  <a:pt x="2901" y="2061"/>
                  <a:pt x="2894" y="2064"/>
                </a:cubicBezTo>
                <a:cubicBezTo>
                  <a:pt x="2887" y="2063"/>
                  <a:pt x="2879" y="2067"/>
                  <a:pt x="2873" y="2063"/>
                </a:cubicBezTo>
                <a:cubicBezTo>
                  <a:pt x="2859" y="2067"/>
                  <a:pt x="2846" y="2066"/>
                  <a:pt x="2833" y="2065"/>
                </a:cubicBezTo>
                <a:cubicBezTo>
                  <a:pt x="2812" y="2073"/>
                  <a:pt x="2794" y="2067"/>
                  <a:pt x="2773" y="2078"/>
                </a:cubicBezTo>
                <a:cubicBezTo>
                  <a:pt x="2770" y="2070"/>
                  <a:pt x="2762" y="2087"/>
                  <a:pt x="2760" y="2079"/>
                </a:cubicBezTo>
                <a:cubicBezTo>
                  <a:pt x="2754" y="2080"/>
                  <a:pt x="2749" y="2084"/>
                  <a:pt x="2744" y="2082"/>
                </a:cubicBezTo>
                <a:cubicBezTo>
                  <a:pt x="2738" y="2088"/>
                  <a:pt x="2734" y="2082"/>
                  <a:pt x="2728" y="2088"/>
                </a:cubicBezTo>
                <a:cubicBezTo>
                  <a:pt x="2724" y="2085"/>
                  <a:pt x="2716" y="2096"/>
                  <a:pt x="2713" y="2091"/>
                </a:cubicBezTo>
                <a:cubicBezTo>
                  <a:pt x="2692" y="2099"/>
                  <a:pt x="2671" y="2109"/>
                  <a:pt x="2650" y="2116"/>
                </a:cubicBezTo>
                <a:cubicBezTo>
                  <a:pt x="2644" y="2121"/>
                  <a:pt x="2641" y="2125"/>
                  <a:pt x="2641" y="2129"/>
                </a:cubicBezTo>
                <a:cubicBezTo>
                  <a:pt x="2649" y="2118"/>
                  <a:pt x="2669" y="2116"/>
                  <a:pt x="2683" y="2110"/>
                </a:cubicBezTo>
                <a:cubicBezTo>
                  <a:pt x="2699" y="2103"/>
                  <a:pt x="2715" y="2101"/>
                  <a:pt x="2731" y="2093"/>
                </a:cubicBezTo>
                <a:cubicBezTo>
                  <a:pt x="2738" y="2095"/>
                  <a:pt x="2746" y="2088"/>
                  <a:pt x="2753" y="2090"/>
                </a:cubicBezTo>
                <a:cubicBezTo>
                  <a:pt x="2760" y="2089"/>
                  <a:pt x="2768" y="2087"/>
                  <a:pt x="2776" y="2083"/>
                </a:cubicBezTo>
                <a:cubicBezTo>
                  <a:pt x="2790" y="2086"/>
                  <a:pt x="2807" y="2075"/>
                  <a:pt x="2821" y="2079"/>
                </a:cubicBezTo>
                <a:cubicBezTo>
                  <a:pt x="2828" y="2078"/>
                  <a:pt x="2836" y="2075"/>
                  <a:pt x="2843" y="2075"/>
                </a:cubicBezTo>
                <a:cubicBezTo>
                  <a:pt x="2849" y="2079"/>
                  <a:pt x="2857" y="2072"/>
                  <a:pt x="2864" y="2076"/>
                </a:cubicBezTo>
                <a:cubicBezTo>
                  <a:pt x="2871" y="2075"/>
                  <a:pt x="2877" y="2080"/>
                  <a:pt x="2885" y="2073"/>
                </a:cubicBezTo>
                <a:cubicBezTo>
                  <a:pt x="2891" y="2082"/>
                  <a:pt x="2901" y="2072"/>
                  <a:pt x="2908" y="2076"/>
                </a:cubicBezTo>
                <a:cubicBezTo>
                  <a:pt x="2915" y="2073"/>
                  <a:pt x="2921" y="2079"/>
                  <a:pt x="2929" y="2077"/>
                </a:cubicBezTo>
                <a:cubicBezTo>
                  <a:pt x="2934" y="2083"/>
                  <a:pt x="2943" y="2076"/>
                  <a:pt x="2949" y="2081"/>
                </a:cubicBezTo>
                <a:cubicBezTo>
                  <a:pt x="2964" y="2078"/>
                  <a:pt x="2978" y="2082"/>
                  <a:pt x="2992" y="2085"/>
                </a:cubicBezTo>
                <a:cubicBezTo>
                  <a:pt x="2997" y="2086"/>
                  <a:pt x="3003" y="2082"/>
                  <a:pt x="3006" y="2086"/>
                </a:cubicBezTo>
                <a:cubicBezTo>
                  <a:pt x="3014" y="2077"/>
                  <a:pt x="3017" y="2090"/>
                  <a:pt x="3023" y="2086"/>
                </a:cubicBezTo>
                <a:cubicBezTo>
                  <a:pt x="3031" y="2079"/>
                  <a:pt x="3033" y="2094"/>
                  <a:pt x="3040" y="2086"/>
                </a:cubicBezTo>
                <a:cubicBezTo>
                  <a:pt x="3044" y="2092"/>
                  <a:pt x="3052" y="2083"/>
                  <a:pt x="3056" y="2090"/>
                </a:cubicBezTo>
                <a:cubicBezTo>
                  <a:pt x="3068" y="2085"/>
                  <a:pt x="3077" y="2090"/>
                  <a:pt x="3088" y="2087"/>
                </a:cubicBezTo>
                <a:cubicBezTo>
                  <a:pt x="3099" y="2090"/>
                  <a:pt x="3111" y="2085"/>
                  <a:pt x="3121" y="2090"/>
                </a:cubicBezTo>
                <a:cubicBezTo>
                  <a:pt x="3132" y="2088"/>
                  <a:pt x="3142" y="2091"/>
                  <a:pt x="3153" y="2091"/>
                </a:cubicBezTo>
                <a:cubicBezTo>
                  <a:pt x="3163" y="2093"/>
                  <a:pt x="3176" y="2086"/>
                  <a:pt x="3186" y="2091"/>
                </a:cubicBezTo>
                <a:cubicBezTo>
                  <a:pt x="3199" y="2084"/>
                  <a:pt x="3207" y="2095"/>
                  <a:pt x="3219" y="2088"/>
                </a:cubicBezTo>
                <a:cubicBezTo>
                  <a:pt x="3229" y="2091"/>
                  <a:pt x="3242" y="2084"/>
                  <a:pt x="3253" y="2087"/>
                </a:cubicBezTo>
                <a:cubicBezTo>
                  <a:pt x="3238" y="2098"/>
                  <a:pt x="3228" y="2091"/>
                  <a:pt x="3215" y="2093"/>
                </a:cubicBezTo>
                <a:cubicBezTo>
                  <a:pt x="3208" y="2099"/>
                  <a:pt x="3205" y="2091"/>
                  <a:pt x="3198" y="2094"/>
                </a:cubicBezTo>
                <a:cubicBezTo>
                  <a:pt x="3191" y="2100"/>
                  <a:pt x="3185" y="2096"/>
                  <a:pt x="3179" y="2095"/>
                </a:cubicBezTo>
                <a:cubicBezTo>
                  <a:pt x="3165" y="2102"/>
                  <a:pt x="3156" y="2093"/>
                  <a:pt x="3142" y="2101"/>
                </a:cubicBezTo>
                <a:cubicBezTo>
                  <a:pt x="3131" y="2096"/>
                  <a:pt x="3117" y="2104"/>
                  <a:pt x="3107" y="2099"/>
                </a:cubicBezTo>
                <a:cubicBezTo>
                  <a:pt x="3095" y="2099"/>
                  <a:pt x="3081" y="2105"/>
                  <a:pt x="3070" y="2101"/>
                </a:cubicBezTo>
                <a:cubicBezTo>
                  <a:pt x="3058" y="2104"/>
                  <a:pt x="3045" y="2107"/>
                  <a:pt x="3034" y="2103"/>
                </a:cubicBezTo>
                <a:cubicBezTo>
                  <a:pt x="3021" y="2106"/>
                  <a:pt x="3010" y="2106"/>
                  <a:pt x="2998" y="2105"/>
                </a:cubicBezTo>
                <a:cubicBezTo>
                  <a:pt x="2986" y="2106"/>
                  <a:pt x="2975" y="2100"/>
                  <a:pt x="2962" y="2103"/>
                </a:cubicBezTo>
                <a:cubicBezTo>
                  <a:pt x="2952" y="2099"/>
                  <a:pt x="2938" y="2104"/>
                  <a:pt x="2927" y="2101"/>
                </a:cubicBezTo>
                <a:cubicBezTo>
                  <a:pt x="2922" y="2100"/>
                  <a:pt x="2915" y="2104"/>
                  <a:pt x="2910" y="2102"/>
                </a:cubicBezTo>
                <a:cubicBezTo>
                  <a:pt x="2905" y="2097"/>
                  <a:pt x="2898" y="2101"/>
                  <a:pt x="2892" y="2099"/>
                </a:cubicBezTo>
                <a:cubicBezTo>
                  <a:pt x="2891" y="2097"/>
                  <a:pt x="2889" y="2099"/>
                  <a:pt x="2888" y="2099"/>
                </a:cubicBezTo>
                <a:cubicBezTo>
                  <a:pt x="2882" y="2098"/>
                  <a:pt x="2881" y="2093"/>
                  <a:pt x="2875" y="2100"/>
                </a:cubicBezTo>
                <a:cubicBezTo>
                  <a:pt x="2870" y="2095"/>
                  <a:pt x="2863" y="2097"/>
                  <a:pt x="2856" y="2098"/>
                </a:cubicBezTo>
                <a:cubicBezTo>
                  <a:pt x="2850" y="2099"/>
                  <a:pt x="2845" y="2097"/>
                  <a:pt x="2839" y="2098"/>
                </a:cubicBezTo>
                <a:cubicBezTo>
                  <a:pt x="2833" y="2097"/>
                  <a:pt x="2826" y="2102"/>
                  <a:pt x="2820" y="2100"/>
                </a:cubicBezTo>
                <a:cubicBezTo>
                  <a:pt x="2795" y="2105"/>
                  <a:pt x="2771" y="2105"/>
                  <a:pt x="2745" y="2116"/>
                </a:cubicBezTo>
                <a:cubicBezTo>
                  <a:pt x="2740" y="2114"/>
                  <a:pt x="2733" y="2116"/>
                  <a:pt x="2727" y="2120"/>
                </a:cubicBezTo>
                <a:cubicBezTo>
                  <a:pt x="2721" y="2120"/>
                  <a:pt x="2713" y="2124"/>
                  <a:pt x="2707" y="2126"/>
                </a:cubicBezTo>
                <a:cubicBezTo>
                  <a:pt x="2694" y="2130"/>
                  <a:pt x="2681" y="2134"/>
                  <a:pt x="2668" y="2140"/>
                </a:cubicBezTo>
                <a:cubicBezTo>
                  <a:pt x="2654" y="2149"/>
                  <a:pt x="2642" y="2155"/>
                  <a:pt x="2630" y="2161"/>
                </a:cubicBezTo>
                <a:cubicBezTo>
                  <a:pt x="2639" y="2161"/>
                  <a:pt x="2639" y="2161"/>
                  <a:pt x="2639" y="2161"/>
                </a:cubicBezTo>
                <a:cubicBezTo>
                  <a:pt x="2640" y="2160"/>
                  <a:pt x="2641" y="2160"/>
                  <a:pt x="2643" y="2161"/>
                </a:cubicBezTo>
                <a:cubicBezTo>
                  <a:pt x="2643" y="2161"/>
                  <a:pt x="2643" y="2161"/>
                  <a:pt x="2643" y="2161"/>
                </a:cubicBezTo>
                <a:cubicBezTo>
                  <a:pt x="2644" y="2161"/>
                  <a:pt x="2644" y="2161"/>
                  <a:pt x="2644" y="2161"/>
                </a:cubicBezTo>
                <a:cubicBezTo>
                  <a:pt x="2645" y="2154"/>
                  <a:pt x="2651" y="2159"/>
                  <a:pt x="2658" y="2152"/>
                </a:cubicBezTo>
                <a:cubicBezTo>
                  <a:pt x="2665" y="2146"/>
                  <a:pt x="2671" y="2147"/>
                  <a:pt x="2677" y="2144"/>
                </a:cubicBezTo>
                <a:cubicBezTo>
                  <a:pt x="2702" y="2132"/>
                  <a:pt x="2725" y="2130"/>
                  <a:pt x="2750" y="2119"/>
                </a:cubicBezTo>
                <a:cubicBezTo>
                  <a:pt x="2761" y="2121"/>
                  <a:pt x="2774" y="2115"/>
                  <a:pt x="2785" y="2114"/>
                </a:cubicBezTo>
                <a:cubicBezTo>
                  <a:pt x="2790" y="2116"/>
                  <a:pt x="2798" y="2109"/>
                  <a:pt x="2803" y="2110"/>
                </a:cubicBezTo>
                <a:cubicBezTo>
                  <a:pt x="2807" y="2116"/>
                  <a:pt x="2815" y="2106"/>
                  <a:pt x="2820" y="2110"/>
                </a:cubicBezTo>
                <a:cubicBezTo>
                  <a:pt x="2827" y="2104"/>
                  <a:pt x="2830" y="2114"/>
                  <a:pt x="2838" y="2106"/>
                </a:cubicBezTo>
                <a:cubicBezTo>
                  <a:pt x="2843" y="2109"/>
                  <a:pt x="2849" y="2104"/>
                  <a:pt x="2854" y="2110"/>
                </a:cubicBezTo>
                <a:cubicBezTo>
                  <a:pt x="2867" y="2103"/>
                  <a:pt x="2877" y="2112"/>
                  <a:pt x="2890" y="2107"/>
                </a:cubicBezTo>
                <a:cubicBezTo>
                  <a:pt x="2899" y="2115"/>
                  <a:pt x="2912" y="2109"/>
                  <a:pt x="2922" y="2115"/>
                </a:cubicBezTo>
                <a:cubicBezTo>
                  <a:pt x="2929" y="2109"/>
                  <a:pt x="2934" y="2112"/>
                  <a:pt x="2939" y="2115"/>
                </a:cubicBezTo>
                <a:cubicBezTo>
                  <a:pt x="2945" y="2111"/>
                  <a:pt x="2950" y="2114"/>
                  <a:pt x="2956" y="2114"/>
                </a:cubicBezTo>
                <a:cubicBezTo>
                  <a:pt x="2967" y="2114"/>
                  <a:pt x="2978" y="2114"/>
                  <a:pt x="2988" y="2118"/>
                </a:cubicBezTo>
                <a:cubicBezTo>
                  <a:pt x="2992" y="2117"/>
                  <a:pt x="2995" y="2113"/>
                  <a:pt x="2997" y="2116"/>
                </a:cubicBezTo>
                <a:cubicBezTo>
                  <a:pt x="2999" y="2119"/>
                  <a:pt x="3003" y="2115"/>
                  <a:pt x="3005" y="2118"/>
                </a:cubicBezTo>
                <a:cubicBezTo>
                  <a:pt x="3012" y="2115"/>
                  <a:pt x="3017" y="2120"/>
                  <a:pt x="3025" y="2116"/>
                </a:cubicBezTo>
                <a:cubicBezTo>
                  <a:pt x="3036" y="2117"/>
                  <a:pt x="3047" y="2117"/>
                  <a:pt x="3059" y="2115"/>
                </a:cubicBezTo>
                <a:cubicBezTo>
                  <a:pt x="3070" y="2116"/>
                  <a:pt x="3082" y="2110"/>
                  <a:pt x="3092" y="2115"/>
                </a:cubicBezTo>
                <a:cubicBezTo>
                  <a:pt x="3105" y="2109"/>
                  <a:pt x="3114" y="2117"/>
                  <a:pt x="3127" y="2110"/>
                </a:cubicBezTo>
                <a:cubicBezTo>
                  <a:pt x="3137" y="2118"/>
                  <a:pt x="3151" y="2109"/>
                  <a:pt x="3162" y="2112"/>
                </a:cubicBezTo>
                <a:cubicBezTo>
                  <a:pt x="3156" y="2115"/>
                  <a:pt x="3150" y="2116"/>
                  <a:pt x="3145" y="2117"/>
                </a:cubicBezTo>
                <a:cubicBezTo>
                  <a:pt x="3139" y="2124"/>
                  <a:pt x="3134" y="2117"/>
                  <a:pt x="3132" y="2118"/>
                </a:cubicBezTo>
                <a:cubicBezTo>
                  <a:pt x="3126" y="2119"/>
                  <a:pt x="3121" y="2123"/>
                  <a:pt x="3115" y="2125"/>
                </a:cubicBezTo>
                <a:cubicBezTo>
                  <a:pt x="3107" y="2127"/>
                  <a:pt x="3095" y="2127"/>
                  <a:pt x="3086" y="2132"/>
                </a:cubicBezTo>
                <a:cubicBezTo>
                  <a:pt x="3081" y="2123"/>
                  <a:pt x="3071" y="2131"/>
                  <a:pt x="3064" y="2129"/>
                </a:cubicBezTo>
                <a:cubicBezTo>
                  <a:pt x="3055" y="2132"/>
                  <a:pt x="3047" y="2127"/>
                  <a:pt x="3039" y="2128"/>
                </a:cubicBezTo>
                <a:cubicBezTo>
                  <a:pt x="3022" y="2127"/>
                  <a:pt x="3005" y="2129"/>
                  <a:pt x="2989" y="2124"/>
                </a:cubicBezTo>
                <a:cubicBezTo>
                  <a:pt x="2980" y="2130"/>
                  <a:pt x="2974" y="2124"/>
                  <a:pt x="2966" y="2125"/>
                </a:cubicBezTo>
                <a:cubicBezTo>
                  <a:pt x="2958" y="2122"/>
                  <a:pt x="2948" y="2127"/>
                  <a:pt x="2941" y="2124"/>
                </a:cubicBezTo>
                <a:cubicBezTo>
                  <a:pt x="2932" y="2127"/>
                  <a:pt x="2924" y="2123"/>
                  <a:pt x="2915" y="2126"/>
                </a:cubicBezTo>
                <a:cubicBezTo>
                  <a:pt x="2909" y="2134"/>
                  <a:pt x="2908" y="2119"/>
                  <a:pt x="2902" y="2127"/>
                </a:cubicBezTo>
                <a:cubicBezTo>
                  <a:pt x="2899" y="2123"/>
                  <a:pt x="2893" y="2131"/>
                  <a:pt x="2889" y="2128"/>
                </a:cubicBezTo>
                <a:cubicBezTo>
                  <a:pt x="2887" y="2124"/>
                  <a:pt x="2881" y="2131"/>
                  <a:pt x="2879" y="2128"/>
                </a:cubicBezTo>
                <a:cubicBezTo>
                  <a:pt x="2874" y="2129"/>
                  <a:pt x="2870" y="2128"/>
                  <a:pt x="2866" y="2129"/>
                </a:cubicBezTo>
                <a:cubicBezTo>
                  <a:pt x="2857" y="2132"/>
                  <a:pt x="2849" y="2128"/>
                  <a:pt x="2840" y="2132"/>
                </a:cubicBezTo>
                <a:cubicBezTo>
                  <a:pt x="2832" y="2130"/>
                  <a:pt x="2823" y="2132"/>
                  <a:pt x="2814" y="2134"/>
                </a:cubicBezTo>
                <a:cubicBezTo>
                  <a:pt x="2810" y="2135"/>
                  <a:pt x="2806" y="2134"/>
                  <a:pt x="2801" y="2135"/>
                </a:cubicBezTo>
                <a:cubicBezTo>
                  <a:pt x="2798" y="2133"/>
                  <a:pt x="2792" y="2141"/>
                  <a:pt x="2788" y="2136"/>
                </a:cubicBezTo>
                <a:cubicBezTo>
                  <a:pt x="2764" y="2142"/>
                  <a:pt x="2740" y="2150"/>
                  <a:pt x="2715" y="2161"/>
                </a:cubicBezTo>
                <a:cubicBezTo>
                  <a:pt x="2737" y="2161"/>
                  <a:pt x="2737" y="2161"/>
                  <a:pt x="2737" y="2161"/>
                </a:cubicBezTo>
                <a:cubicBezTo>
                  <a:pt x="2751" y="2156"/>
                  <a:pt x="2764" y="2153"/>
                  <a:pt x="2777" y="2150"/>
                </a:cubicBezTo>
                <a:cubicBezTo>
                  <a:pt x="2798" y="2148"/>
                  <a:pt x="2821" y="2139"/>
                  <a:pt x="2841" y="2144"/>
                </a:cubicBezTo>
                <a:cubicBezTo>
                  <a:pt x="2848" y="2137"/>
                  <a:pt x="2851" y="2144"/>
                  <a:pt x="2857" y="2142"/>
                </a:cubicBezTo>
                <a:cubicBezTo>
                  <a:pt x="2862" y="2142"/>
                  <a:pt x="2868" y="2139"/>
                  <a:pt x="2873" y="2142"/>
                </a:cubicBezTo>
                <a:cubicBezTo>
                  <a:pt x="2885" y="2138"/>
                  <a:pt x="2894" y="2142"/>
                  <a:pt x="2907" y="2135"/>
                </a:cubicBezTo>
                <a:cubicBezTo>
                  <a:pt x="2911" y="2143"/>
                  <a:pt x="2919" y="2134"/>
                  <a:pt x="2924" y="2141"/>
                </a:cubicBezTo>
                <a:cubicBezTo>
                  <a:pt x="2943" y="2134"/>
                  <a:pt x="2960" y="2137"/>
                  <a:pt x="2977" y="2139"/>
                </a:cubicBezTo>
                <a:cubicBezTo>
                  <a:pt x="2985" y="2142"/>
                  <a:pt x="2994" y="2139"/>
                  <a:pt x="3002" y="2140"/>
                </a:cubicBezTo>
                <a:cubicBezTo>
                  <a:pt x="3007" y="2139"/>
                  <a:pt x="3011" y="2140"/>
                  <a:pt x="3015" y="2139"/>
                </a:cubicBezTo>
                <a:cubicBezTo>
                  <a:pt x="3017" y="2141"/>
                  <a:pt x="3019" y="2141"/>
                  <a:pt x="3022" y="2138"/>
                </a:cubicBezTo>
                <a:cubicBezTo>
                  <a:pt x="3023" y="2141"/>
                  <a:pt x="3028" y="2140"/>
                  <a:pt x="3025" y="2143"/>
                </a:cubicBezTo>
                <a:cubicBezTo>
                  <a:pt x="3005" y="2151"/>
                  <a:pt x="2988" y="2148"/>
                  <a:pt x="2970" y="2154"/>
                </a:cubicBezTo>
                <a:cubicBezTo>
                  <a:pt x="2953" y="2149"/>
                  <a:pt x="2933" y="2161"/>
                  <a:pt x="2917" y="2152"/>
                </a:cubicBezTo>
                <a:cubicBezTo>
                  <a:pt x="2910" y="2157"/>
                  <a:pt x="2897" y="2156"/>
                  <a:pt x="2893" y="2157"/>
                </a:cubicBezTo>
                <a:cubicBezTo>
                  <a:pt x="2888" y="2157"/>
                  <a:pt x="2886" y="2160"/>
                  <a:pt x="2882" y="2160"/>
                </a:cubicBezTo>
                <a:cubicBezTo>
                  <a:pt x="2880" y="2160"/>
                  <a:pt x="2878" y="2157"/>
                  <a:pt x="2876" y="2157"/>
                </a:cubicBezTo>
                <a:cubicBezTo>
                  <a:pt x="2869" y="2158"/>
                  <a:pt x="2865" y="2160"/>
                  <a:pt x="2861" y="2160"/>
                </a:cubicBezTo>
                <a:cubicBezTo>
                  <a:pt x="2858" y="2160"/>
                  <a:pt x="2855" y="2160"/>
                  <a:pt x="2852" y="2161"/>
                </a:cubicBezTo>
                <a:cubicBezTo>
                  <a:pt x="3007" y="2161"/>
                  <a:pt x="3007" y="2161"/>
                  <a:pt x="3007" y="2161"/>
                </a:cubicBezTo>
                <a:cubicBezTo>
                  <a:pt x="3013" y="2159"/>
                  <a:pt x="3020" y="2158"/>
                  <a:pt x="3026" y="2156"/>
                </a:cubicBezTo>
                <a:cubicBezTo>
                  <a:pt x="3030" y="2155"/>
                  <a:pt x="3033" y="2157"/>
                  <a:pt x="3037" y="2153"/>
                </a:cubicBezTo>
                <a:cubicBezTo>
                  <a:pt x="3039" y="2154"/>
                  <a:pt x="3050" y="2155"/>
                  <a:pt x="3046" y="2150"/>
                </a:cubicBezTo>
                <a:cubicBezTo>
                  <a:pt x="3054" y="2153"/>
                  <a:pt x="3064" y="2146"/>
                  <a:pt x="3072" y="2148"/>
                </a:cubicBezTo>
                <a:cubicBezTo>
                  <a:pt x="3065" y="2152"/>
                  <a:pt x="3058" y="2156"/>
                  <a:pt x="3052" y="2161"/>
                </a:cubicBezTo>
                <a:cubicBezTo>
                  <a:pt x="3073" y="2161"/>
                  <a:pt x="3073" y="2161"/>
                  <a:pt x="3073" y="2161"/>
                </a:cubicBezTo>
                <a:cubicBezTo>
                  <a:pt x="3075" y="2159"/>
                  <a:pt x="3078" y="2159"/>
                  <a:pt x="3080" y="2160"/>
                </a:cubicBezTo>
                <a:cubicBezTo>
                  <a:pt x="3079" y="2160"/>
                  <a:pt x="3079" y="2161"/>
                  <a:pt x="3079" y="2161"/>
                </a:cubicBezTo>
                <a:cubicBezTo>
                  <a:pt x="3101" y="2161"/>
                  <a:pt x="3101" y="2161"/>
                  <a:pt x="3101" y="2161"/>
                </a:cubicBezTo>
                <a:cubicBezTo>
                  <a:pt x="3107" y="2157"/>
                  <a:pt x="3112" y="2154"/>
                  <a:pt x="3118" y="2150"/>
                </a:cubicBezTo>
                <a:cubicBezTo>
                  <a:pt x="3123" y="2146"/>
                  <a:pt x="3126" y="2152"/>
                  <a:pt x="3132" y="2145"/>
                </a:cubicBezTo>
                <a:cubicBezTo>
                  <a:pt x="3140" y="2140"/>
                  <a:pt x="3146" y="2136"/>
                  <a:pt x="3151" y="2133"/>
                </a:cubicBezTo>
                <a:cubicBezTo>
                  <a:pt x="3153" y="2132"/>
                  <a:pt x="3155" y="2134"/>
                  <a:pt x="3155" y="2134"/>
                </a:cubicBezTo>
                <a:cubicBezTo>
                  <a:pt x="3157" y="2133"/>
                  <a:pt x="3157" y="2130"/>
                  <a:pt x="3156" y="2130"/>
                </a:cubicBezTo>
                <a:cubicBezTo>
                  <a:pt x="3160" y="2128"/>
                  <a:pt x="3162" y="2127"/>
                  <a:pt x="3165" y="2128"/>
                </a:cubicBezTo>
                <a:cubicBezTo>
                  <a:pt x="3178" y="2119"/>
                  <a:pt x="3190" y="2116"/>
                  <a:pt x="3201" y="2119"/>
                </a:cubicBezTo>
                <a:cubicBezTo>
                  <a:pt x="3184" y="2127"/>
                  <a:pt x="3168" y="2141"/>
                  <a:pt x="3149" y="2151"/>
                </a:cubicBezTo>
                <a:cubicBezTo>
                  <a:pt x="3144" y="2154"/>
                  <a:pt x="3138" y="2156"/>
                  <a:pt x="3133" y="2158"/>
                </a:cubicBezTo>
                <a:cubicBezTo>
                  <a:pt x="3131" y="2159"/>
                  <a:pt x="3130" y="2160"/>
                  <a:pt x="3128" y="2161"/>
                </a:cubicBezTo>
                <a:cubicBezTo>
                  <a:pt x="3151" y="2161"/>
                  <a:pt x="3151" y="2161"/>
                  <a:pt x="3151" y="2161"/>
                </a:cubicBezTo>
                <a:cubicBezTo>
                  <a:pt x="3153" y="2159"/>
                  <a:pt x="3156" y="2158"/>
                  <a:pt x="3158" y="2160"/>
                </a:cubicBezTo>
                <a:cubicBezTo>
                  <a:pt x="3164" y="2159"/>
                  <a:pt x="3161" y="2147"/>
                  <a:pt x="3167" y="2154"/>
                </a:cubicBezTo>
                <a:cubicBezTo>
                  <a:pt x="3167" y="2156"/>
                  <a:pt x="3165" y="2158"/>
                  <a:pt x="3163" y="2161"/>
                </a:cubicBezTo>
                <a:cubicBezTo>
                  <a:pt x="3182" y="2161"/>
                  <a:pt x="3182" y="2161"/>
                  <a:pt x="3182" y="2161"/>
                </a:cubicBezTo>
                <a:cubicBezTo>
                  <a:pt x="3189" y="2155"/>
                  <a:pt x="3197" y="2150"/>
                  <a:pt x="3206" y="2144"/>
                </a:cubicBezTo>
                <a:cubicBezTo>
                  <a:pt x="3218" y="2136"/>
                  <a:pt x="3230" y="2128"/>
                  <a:pt x="3243" y="2121"/>
                </a:cubicBezTo>
                <a:cubicBezTo>
                  <a:pt x="3252" y="2117"/>
                  <a:pt x="3250" y="2110"/>
                  <a:pt x="3257" y="2112"/>
                </a:cubicBezTo>
                <a:cubicBezTo>
                  <a:pt x="3263" y="2107"/>
                  <a:pt x="3265" y="2100"/>
                  <a:pt x="3271" y="2106"/>
                </a:cubicBezTo>
                <a:cubicBezTo>
                  <a:pt x="3241" y="2125"/>
                  <a:pt x="3229" y="2145"/>
                  <a:pt x="3206" y="2161"/>
                </a:cubicBezTo>
                <a:cubicBezTo>
                  <a:pt x="3223" y="2161"/>
                  <a:pt x="3223" y="2161"/>
                  <a:pt x="3223" y="2161"/>
                </a:cubicBezTo>
                <a:cubicBezTo>
                  <a:pt x="3223" y="2161"/>
                  <a:pt x="3223" y="2160"/>
                  <a:pt x="3223" y="2160"/>
                </a:cubicBezTo>
                <a:cubicBezTo>
                  <a:pt x="3239" y="2147"/>
                  <a:pt x="3257" y="2135"/>
                  <a:pt x="3270" y="2121"/>
                </a:cubicBezTo>
                <a:cubicBezTo>
                  <a:pt x="3277" y="2116"/>
                  <a:pt x="3285" y="2112"/>
                  <a:pt x="3292" y="2107"/>
                </a:cubicBezTo>
                <a:cubicBezTo>
                  <a:pt x="3308" y="2091"/>
                  <a:pt x="3321" y="2086"/>
                  <a:pt x="3342" y="2073"/>
                </a:cubicBezTo>
                <a:cubicBezTo>
                  <a:pt x="3348" y="2072"/>
                  <a:pt x="3354" y="2071"/>
                  <a:pt x="3360" y="2068"/>
                </a:cubicBezTo>
                <a:cubicBezTo>
                  <a:pt x="3367" y="2065"/>
                  <a:pt x="3373" y="2062"/>
                  <a:pt x="3378" y="2064"/>
                </a:cubicBezTo>
                <a:cubicBezTo>
                  <a:pt x="3359" y="2075"/>
                  <a:pt x="3359" y="2079"/>
                  <a:pt x="3343" y="2089"/>
                </a:cubicBezTo>
                <a:cubicBezTo>
                  <a:pt x="3341" y="2094"/>
                  <a:pt x="3335" y="2098"/>
                  <a:pt x="3333" y="2102"/>
                </a:cubicBezTo>
                <a:cubicBezTo>
                  <a:pt x="3330" y="2107"/>
                  <a:pt x="3322" y="2110"/>
                  <a:pt x="3322" y="2116"/>
                </a:cubicBezTo>
                <a:cubicBezTo>
                  <a:pt x="3313" y="2119"/>
                  <a:pt x="3317" y="2125"/>
                  <a:pt x="3308" y="2128"/>
                </a:cubicBezTo>
                <a:cubicBezTo>
                  <a:pt x="3310" y="2134"/>
                  <a:pt x="3294" y="2136"/>
                  <a:pt x="3297" y="2142"/>
                </a:cubicBezTo>
                <a:cubicBezTo>
                  <a:pt x="3288" y="2148"/>
                  <a:pt x="3280" y="2154"/>
                  <a:pt x="3274" y="2161"/>
                </a:cubicBezTo>
                <a:cubicBezTo>
                  <a:pt x="3292" y="2161"/>
                  <a:pt x="3292" y="2161"/>
                  <a:pt x="3292" y="2161"/>
                </a:cubicBezTo>
                <a:cubicBezTo>
                  <a:pt x="3295" y="2158"/>
                  <a:pt x="3299" y="2155"/>
                  <a:pt x="3303" y="2152"/>
                </a:cubicBezTo>
                <a:cubicBezTo>
                  <a:pt x="3318" y="2133"/>
                  <a:pt x="3341" y="2116"/>
                  <a:pt x="3354" y="2096"/>
                </a:cubicBezTo>
                <a:cubicBezTo>
                  <a:pt x="3363" y="2091"/>
                  <a:pt x="3369" y="2086"/>
                  <a:pt x="3374" y="2080"/>
                </a:cubicBezTo>
                <a:cubicBezTo>
                  <a:pt x="3378" y="2077"/>
                  <a:pt x="3382" y="2075"/>
                  <a:pt x="3387" y="2072"/>
                </a:cubicBezTo>
                <a:cubicBezTo>
                  <a:pt x="3389" y="2070"/>
                  <a:pt x="3389" y="2065"/>
                  <a:pt x="3394" y="2068"/>
                </a:cubicBezTo>
                <a:cubicBezTo>
                  <a:pt x="3370" y="2099"/>
                  <a:pt x="3334" y="2127"/>
                  <a:pt x="3314" y="2158"/>
                </a:cubicBezTo>
                <a:cubicBezTo>
                  <a:pt x="3313" y="2159"/>
                  <a:pt x="3312" y="2160"/>
                  <a:pt x="3311" y="2161"/>
                </a:cubicBezTo>
                <a:cubicBezTo>
                  <a:pt x="3341" y="2161"/>
                  <a:pt x="3341" y="2161"/>
                  <a:pt x="3341" y="2161"/>
                </a:cubicBezTo>
                <a:cubicBezTo>
                  <a:pt x="3342" y="2158"/>
                  <a:pt x="3349" y="2156"/>
                  <a:pt x="3347" y="2152"/>
                </a:cubicBezTo>
                <a:cubicBezTo>
                  <a:pt x="3363" y="2140"/>
                  <a:pt x="3371" y="2128"/>
                  <a:pt x="3383" y="2116"/>
                </a:cubicBezTo>
                <a:cubicBezTo>
                  <a:pt x="3381" y="2112"/>
                  <a:pt x="3387" y="2110"/>
                  <a:pt x="3391" y="2107"/>
                </a:cubicBezTo>
                <a:cubicBezTo>
                  <a:pt x="3389" y="2103"/>
                  <a:pt x="3396" y="2101"/>
                  <a:pt x="3399" y="2099"/>
                </a:cubicBezTo>
                <a:cubicBezTo>
                  <a:pt x="3400" y="2091"/>
                  <a:pt x="3414" y="2087"/>
                  <a:pt x="3415" y="2079"/>
                </a:cubicBezTo>
                <a:cubicBezTo>
                  <a:pt x="3425" y="2078"/>
                  <a:pt x="3424" y="2071"/>
                  <a:pt x="3433" y="2064"/>
                </a:cubicBezTo>
                <a:cubicBezTo>
                  <a:pt x="3445" y="2059"/>
                  <a:pt x="3445" y="2052"/>
                  <a:pt x="3456" y="2047"/>
                </a:cubicBezTo>
                <a:cubicBezTo>
                  <a:pt x="3460" y="2046"/>
                  <a:pt x="3467" y="2036"/>
                  <a:pt x="3470" y="2041"/>
                </a:cubicBezTo>
                <a:cubicBezTo>
                  <a:pt x="3475" y="2040"/>
                  <a:pt x="3475" y="2028"/>
                  <a:pt x="3482" y="2034"/>
                </a:cubicBezTo>
                <a:cubicBezTo>
                  <a:pt x="3484" y="2041"/>
                  <a:pt x="3467" y="2043"/>
                  <a:pt x="3468" y="2049"/>
                </a:cubicBezTo>
                <a:cubicBezTo>
                  <a:pt x="3460" y="2054"/>
                  <a:pt x="3460" y="2060"/>
                  <a:pt x="3450" y="2064"/>
                </a:cubicBezTo>
                <a:cubicBezTo>
                  <a:pt x="3452" y="2068"/>
                  <a:pt x="3444" y="2070"/>
                  <a:pt x="3445" y="2074"/>
                </a:cubicBezTo>
                <a:cubicBezTo>
                  <a:pt x="3440" y="2076"/>
                  <a:pt x="3442" y="2080"/>
                  <a:pt x="3437" y="2082"/>
                </a:cubicBezTo>
                <a:cubicBezTo>
                  <a:pt x="3431" y="2088"/>
                  <a:pt x="3426" y="2094"/>
                  <a:pt x="3420" y="2099"/>
                </a:cubicBezTo>
                <a:cubicBezTo>
                  <a:pt x="3411" y="2112"/>
                  <a:pt x="3402" y="2124"/>
                  <a:pt x="3392" y="2137"/>
                </a:cubicBezTo>
                <a:cubicBezTo>
                  <a:pt x="3392" y="2144"/>
                  <a:pt x="3380" y="2148"/>
                  <a:pt x="3384" y="2156"/>
                </a:cubicBezTo>
                <a:cubicBezTo>
                  <a:pt x="3382" y="2158"/>
                  <a:pt x="3380" y="2159"/>
                  <a:pt x="3378" y="2161"/>
                </a:cubicBezTo>
                <a:cubicBezTo>
                  <a:pt x="3392" y="2161"/>
                  <a:pt x="3392" y="2161"/>
                  <a:pt x="3392" y="2161"/>
                </a:cubicBezTo>
                <a:cubicBezTo>
                  <a:pt x="3400" y="2149"/>
                  <a:pt x="3407" y="2137"/>
                  <a:pt x="3416" y="2126"/>
                </a:cubicBezTo>
                <a:cubicBezTo>
                  <a:pt x="3429" y="2108"/>
                  <a:pt x="3439" y="2092"/>
                  <a:pt x="3456" y="2080"/>
                </a:cubicBezTo>
                <a:cubicBezTo>
                  <a:pt x="3454" y="2076"/>
                  <a:pt x="3464" y="2074"/>
                  <a:pt x="3463" y="2069"/>
                </a:cubicBezTo>
                <a:cubicBezTo>
                  <a:pt x="3467" y="2065"/>
                  <a:pt x="3466" y="2060"/>
                  <a:pt x="3472" y="2057"/>
                </a:cubicBezTo>
                <a:cubicBezTo>
                  <a:pt x="3494" y="2043"/>
                  <a:pt x="3509" y="2027"/>
                  <a:pt x="3527" y="2013"/>
                </a:cubicBezTo>
                <a:cubicBezTo>
                  <a:pt x="3535" y="2008"/>
                  <a:pt x="3543" y="2003"/>
                  <a:pt x="3552" y="1997"/>
                </a:cubicBezTo>
                <a:cubicBezTo>
                  <a:pt x="3556" y="1996"/>
                  <a:pt x="3560" y="1991"/>
                  <a:pt x="3563" y="1994"/>
                </a:cubicBezTo>
                <a:cubicBezTo>
                  <a:pt x="3567" y="1993"/>
                  <a:pt x="3574" y="1983"/>
                  <a:pt x="3577" y="1989"/>
                </a:cubicBezTo>
                <a:cubicBezTo>
                  <a:pt x="3561" y="1997"/>
                  <a:pt x="3552" y="2007"/>
                  <a:pt x="3543" y="2016"/>
                </a:cubicBezTo>
                <a:cubicBezTo>
                  <a:pt x="3529" y="2023"/>
                  <a:pt x="3523" y="2031"/>
                  <a:pt x="3512" y="2039"/>
                </a:cubicBezTo>
                <a:cubicBezTo>
                  <a:pt x="3505" y="2045"/>
                  <a:pt x="3495" y="2058"/>
                  <a:pt x="3487" y="2058"/>
                </a:cubicBezTo>
                <a:cubicBezTo>
                  <a:pt x="3488" y="2070"/>
                  <a:pt x="3480" y="2069"/>
                  <a:pt x="3474" y="2076"/>
                </a:cubicBezTo>
                <a:cubicBezTo>
                  <a:pt x="3475" y="2085"/>
                  <a:pt x="3460" y="2091"/>
                  <a:pt x="3458" y="2100"/>
                </a:cubicBezTo>
                <a:cubicBezTo>
                  <a:pt x="3450" y="2106"/>
                  <a:pt x="3448" y="2114"/>
                  <a:pt x="3440" y="2121"/>
                </a:cubicBezTo>
                <a:cubicBezTo>
                  <a:pt x="3433" y="2128"/>
                  <a:pt x="3428" y="2136"/>
                  <a:pt x="3424" y="2144"/>
                </a:cubicBezTo>
                <a:cubicBezTo>
                  <a:pt x="3420" y="2150"/>
                  <a:pt x="3417" y="2155"/>
                  <a:pt x="3414" y="2161"/>
                </a:cubicBezTo>
                <a:cubicBezTo>
                  <a:pt x="3429" y="2161"/>
                  <a:pt x="3429" y="2161"/>
                  <a:pt x="3429" y="2161"/>
                </a:cubicBezTo>
                <a:cubicBezTo>
                  <a:pt x="3430" y="2159"/>
                  <a:pt x="3431" y="2158"/>
                  <a:pt x="3432" y="2157"/>
                </a:cubicBezTo>
                <a:cubicBezTo>
                  <a:pt x="3433" y="2148"/>
                  <a:pt x="3442" y="2142"/>
                  <a:pt x="3446" y="2135"/>
                </a:cubicBezTo>
                <a:cubicBezTo>
                  <a:pt x="3452" y="2128"/>
                  <a:pt x="3454" y="2120"/>
                  <a:pt x="3463" y="2114"/>
                </a:cubicBezTo>
                <a:cubicBezTo>
                  <a:pt x="3461" y="2109"/>
                  <a:pt x="3471" y="2107"/>
                  <a:pt x="3470" y="2103"/>
                </a:cubicBezTo>
                <a:cubicBezTo>
                  <a:pt x="3477" y="2100"/>
                  <a:pt x="3473" y="2095"/>
                  <a:pt x="3481" y="2092"/>
                </a:cubicBezTo>
                <a:cubicBezTo>
                  <a:pt x="3483" y="2084"/>
                  <a:pt x="3494" y="2077"/>
                  <a:pt x="3497" y="2069"/>
                </a:cubicBezTo>
                <a:cubicBezTo>
                  <a:pt x="3516" y="2051"/>
                  <a:pt x="3528" y="2045"/>
                  <a:pt x="3547" y="2028"/>
                </a:cubicBezTo>
                <a:cubicBezTo>
                  <a:pt x="3555" y="2021"/>
                  <a:pt x="3565" y="2014"/>
                  <a:pt x="3571" y="2006"/>
                </a:cubicBezTo>
                <a:cubicBezTo>
                  <a:pt x="3574" y="2002"/>
                  <a:pt x="3587" y="2000"/>
                  <a:pt x="3584" y="1994"/>
                </a:cubicBezTo>
                <a:cubicBezTo>
                  <a:pt x="3589" y="1993"/>
                  <a:pt x="3596" y="1982"/>
                  <a:pt x="3600" y="1988"/>
                </a:cubicBezTo>
                <a:cubicBezTo>
                  <a:pt x="3592" y="1991"/>
                  <a:pt x="3593" y="1996"/>
                  <a:pt x="3587" y="1999"/>
                </a:cubicBezTo>
                <a:cubicBezTo>
                  <a:pt x="3589" y="2003"/>
                  <a:pt x="3585" y="2001"/>
                  <a:pt x="3584" y="2001"/>
                </a:cubicBezTo>
                <a:cubicBezTo>
                  <a:pt x="3581" y="2003"/>
                  <a:pt x="3580" y="2005"/>
                  <a:pt x="3579" y="2008"/>
                </a:cubicBezTo>
                <a:cubicBezTo>
                  <a:pt x="3577" y="2018"/>
                  <a:pt x="3561" y="2024"/>
                  <a:pt x="3560" y="2033"/>
                </a:cubicBezTo>
                <a:cubicBezTo>
                  <a:pt x="3541" y="2048"/>
                  <a:pt x="3531" y="2066"/>
                  <a:pt x="3511" y="2081"/>
                </a:cubicBezTo>
                <a:cubicBezTo>
                  <a:pt x="3513" y="2086"/>
                  <a:pt x="3503" y="2089"/>
                  <a:pt x="3506" y="2094"/>
                </a:cubicBezTo>
                <a:cubicBezTo>
                  <a:pt x="3502" y="2098"/>
                  <a:pt x="3496" y="2102"/>
                  <a:pt x="3496" y="2107"/>
                </a:cubicBezTo>
                <a:cubicBezTo>
                  <a:pt x="3486" y="2115"/>
                  <a:pt x="3488" y="2126"/>
                  <a:pt x="3475" y="2133"/>
                </a:cubicBezTo>
                <a:cubicBezTo>
                  <a:pt x="3476" y="2143"/>
                  <a:pt x="3462" y="2150"/>
                  <a:pt x="3461" y="2159"/>
                </a:cubicBezTo>
                <a:cubicBezTo>
                  <a:pt x="3460" y="2160"/>
                  <a:pt x="3460" y="2160"/>
                  <a:pt x="3459" y="2161"/>
                </a:cubicBezTo>
                <a:cubicBezTo>
                  <a:pt x="3471" y="2161"/>
                  <a:pt x="3471" y="2161"/>
                  <a:pt x="3471" y="2161"/>
                </a:cubicBezTo>
                <a:cubicBezTo>
                  <a:pt x="3476" y="2156"/>
                  <a:pt x="3480" y="2151"/>
                  <a:pt x="3479" y="2145"/>
                </a:cubicBezTo>
                <a:cubicBezTo>
                  <a:pt x="3491" y="2139"/>
                  <a:pt x="3491" y="2131"/>
                  <a:pt x="3497" y="2124"/>
                </a:cubicBezTo>
                <a:cubicBezTo>
                  <a:pt x="3517" y="2095"/>
                  <a:pt x="3538" y="2067"/>
                  <a:pt x="3569" y="2041"/>
                </a:cubicBezTo>
                <a:cubicBezTo>
                  <a:pt x="3571" y="2034"/>
                  <a:pt x="3578" y="2028"/>
                  <a:pt x="3584" y="2022"/>
                </a:cubicBezTo>
                <a:cubicBezTo>
                  <a:pt x="3587" y="2014"/>
                  <a:pt x="3595" y="2008"/>
                  <a:pt x="3601" y="2001"/>
                </a:cubicBezTo>
                <a:cubicBezTo>
                  <a:pt x="3612" y="1996"/>
                  <a:pt x="3611" y="1983"/>
                  <a:pt x="3622" y="1984"/>
                </a:cubicBezTo>
                <a:cubicBezTo>
                  <a:pt x="3626" y="1980"/>
                  <a:pt x="3633" y="1965"/>
                  <a:pt x="3643" y="1968"/>
                </a:cubicBezTo>
                <a:cubicBezTo>
                  <a:pt x="3627" y="1981"/>
                  <a:pt x="3620" y="1995"/>
                  <a:pt x="3602" y="2007"/>
                </a:cubicBezTo>
                <a:cubicBezTo>
                  <a:pt x="3597" y="2024"/>
                  <a:pt x="3581" y="2037"/>
                  <a:pt x="3568" y="2052"/>
                </a:cubicBezTo>
                <a:cubicBezTo>
                  <a:pt x="3562" y="2059"/>
                  <a:pt x="3560" y="2067"/>
                  <a:pt x="3551" y="2073"/>
                </a:cubicBezTo>
                <a:cubicBezTo>
                  <a:pt x="3551" y="2082"/>
                  <a:pt x="3543" y="2089"/>
                  <a:pt x="3535" y="2097"/>
                </a:cubicBezTo>
                <a:cubicBezTo>
                  <a:pt x="3530" y="2113"/>
                  <a:pt x="3508" y="2125"/>
                  <a:pt x="3505" y="2142"/>
                </a:cubicBezTo>
                <a:cubicBezTo>
                  <a:pt x="3499" y="2148"/>
                  <a:pt x="3497" y="2154"/>
                  <a:pt x="3495" y="2161"/>
                </a:cubicBezTo>
                <a:cubicBezTo>
                  <a:pt x="3507" y="2161"/>
                  <a:pt x="3507" y="2161"/>
                  <a:pt x="3507" y="2161"/>
                </a:cubicBezTo>
                <a:cubicBezTo>
                  <a:pt x="3510" y="2157"/>
                  <a:pt x="3513" y="2153"/>
                  <a:pt x="3512" y="2148"/>
                </a:cubicBezTo>
                <a:cubicBezTo>
                  <a:pt x="3516" y="2145"/>
                  <a:pt x="3519" y="2141"/>
                  <a:pt x="3519" y="2137"/>
                </a:cubicBezTo>
                <a:cubicBezTo>
                  <a:pt x="3522" y="2133"/>
                  <a:pt x="3528" y="2130"/>
                  <a:pt x="3528" y="2125"/>
                </a:cubicBezTo>
                <a:cubicBezTo>
                  <a:pt x="3534" y="2117"/>
                  <a:pt x="3545" y="2110"/>
                  <a:pt x="3544" y="2101"/>
                </a:cubicBezTo>
                <a:cubicBezTo>
                  <a:pt x="3563" y="2087"/>
                  <a:pt x="3566" y="2069"/>
                  <a:pt x="3580" y="2055"/>
                </a:cubicBezTo>
                <a:cubicBezTo>
                  <a:pt x="3595" y="2039"/>
                  <a:pt x="3610" y="2024"/>
                  <a:pt x="3619" y="2007"/>
                </a:cubicBezTo>
                <a:cubicBezTo>
                  <a:pt x="3629" y="2002"/>
                  <a:pt x="3632" y="1996"/>
                  <a:pt x="3635" y="1990"/>
                </a:cubicBezTo>
                <a:cubicBezTo>
                  <a:pt x="3648" y="1985"/>
                  <a:pt x="3647" y="1977"/>
                  <a:pt x="3655" y="1971"/>
                </a:cubicBezTo>
                <a:cubicBezTo>
                  <a:pt x="3670" y="1959"/>
                  <a:pt x="3677" y="1946"/>
                  <a:pt x="3690" y="1935"/>
                </a:cubicBezTo>
                <a:cubicBezTo>
                  <a:pt x="3699" y="1936"/>
                  <a:pt x="3710" y="1921"/>
                  <a:pt x="3717" y="1929"/>
                </a:cubicBezTo>
                <a:cubicBezTo>
                  <a:pt x="3702" y="1939"/>
                  <a:pt x="3699" y="1953"/>
                  <a:pt x="3680" y="1962"/>
                </a:cubicBezTo>
                <a:cubicBezTo>
                  <a:pt x="3679" y="1969"/>
                  <a:pt x="3669" y="1974"/>
                  <a:pt x="3667" y="1980"/>
                </a:cubicBezTo>
                <a:cubicBezTo>
                  <a:pt x="3660" y="1986"/>
                  <a:pt x="3660" y="1993"/>
                  <a:pt x="3651" y="1997"/>
                </a:cubicBezTo>
                <a:cubicBezTo>
                  <a:pt x="3648" y="2000"/>
                  <a:pt x="3648" y="2004"/>
                  <a:pt x="3642" y="2006"/>
                </a:cubicBezTo>
                <a:cubicBezTo>
                  <a:pt x="3643" y="2009"/>
                  <a:pt x="3642" y="2014"/>
                  <a:pt x="3639" y="2012"/>
                </a:cubicBezTo>
                <a:cubicBezTo>
                  <a:pt x="3631" y="2017"/>
                  <a:pt x="3632" y="2025"/>
                  <a:pt x="3620" y="2030"/>
                </a:cubicBezTo>
                <a:cubicBezTo>
                  <a:pt x="3616" y="2041"/>
                  <a:pt x="3609" y="2050"/>
                  <a:pt x="3604" y="2060"/>
                </a:cubicBezTo>
                <a:cubicBezTo>
                  <a:pt x="3593" y="2071"/>
                  <a:pt x="3588" y="2083"/>
                  <a:pt x="3577" y="2094"/>
                </a:cubicBezTo>
                <a:cubicBezTo>
                  <a:pt x="3576" y="2101"/>
                  <a:pt x="3573" y="2107"/>
                  <a:pt x="3565" y="2112"/>
                </a:cubicBezTo>
                <a:cubicBezTo>
                  <a:pt x="3564" y="2119"/>
                  <a:pt x="3557" y="2124"/>
                  <a:pt x="3552" y="2130"/>
                </a:cubicBezTo>
                <a:cubicBezTo>
                  <a:pt x="3549" y="2141"/>
                  <a:pt x="3544" y="2151"/>
                  <a:pt x="3537" y="2160"/>
                </a:cubicBezTo>
                <a:cubicBezTo>
                  <a:pt x="3537" y="2160"/>
                  <a:pt x="3537" y="2160"/>
                  <a:pt x="3537" y="2161"/>
                </a:cubicBezTo>
                <a:cubicBezTo>
                  <a:pt x="3551" y="2161"/>
                  <a:pt x="3551" y="2161"/>
                  <a:pt x="3551" y="2161"/>
                </a:cubicBezTo>
                <a:cubicBezTo>
                  <a:pt x="3556" y="2153"/>
                  <a:pt x="3557" y="2144"/>
                  <a:pt x="3567" y="2138"/>
                </a:cubicBezTo>
                <a:cubicBezTo>
                  <a:pt x="3570" y="2120"/>
                  <a:pt x="3589" y="2105"/>
                  <a:pt x="3598" y="2088"/>
                </a:cubicBezTo>
                <a:cubicBezTo>
                  <a:pt x="3606" y="2081"/>
                  <a:pt x="3608" y="2072"/>
                  <a:pt x="3614" y="2065"/>
                </a:cubicBezTo>
                <a:cubicBezTo>
                  <a:pt x="3621" y="2056"/>
                  <a:pt x="3625" y="2048"/>
                  <a:pt x="3632" y="2039"/>
                </a:cubicBezTo>
                <a:cubicBezTo>
                  <a:pt x="3643" y="2023"/>
                  <a:pt x="3663" y="2009"/>
                  <a:pt x="3671" y="1992"/>
                </a:cubicBezTo>
                <a:cubicBezTo>
                  <a:pt x="3685" y="1984"/>
                  <a:pt x="3688" y="1975"/>
                  <a:pt x="3696" y="1966"/>
                </a:cubicBezTo>
                <a:cubicBezTo>
                  <a:pt x="3710" y="1959"/>
                  <a:pt x="3713" y="1949"/>
                  <a:pt x="3721" y="1940"/>
                </a:cubicBezTo>
                <a:cubicBezTo>
                  <a:pt x="3739" y="1923"/>
                  <a:pt x="3762" y="1906"/>
                  <a:pt x="3781" y="1889"/>
                </a:cubicBezTo>
                <a:cubicBezTo>
                  <a:pt x="3787" y="1885"/>
                  <a:pt x="3793" y="1881"/>
                  <a:pt x="3798" y="1882"/>
                </a:cubicBezTo>
                <a:cubicBezTo>
                  <a:pt x="3805" y="1881"/>
                  <a:pt x="3805" y="1868"/>
                  <a:pt x="3812" y="1873"/>
                </a:cubicBezTo>
                <a:cubicBezTo>
                  <a:pt x="3785" y="1900"/>
                  <a:pt x="3758" y="1927"/>
                  <a:pt x="3732" y="1953"/>
                </a:cubicBezTo>
                <a:cubicBezTo>
                  <a:pt x="3728" y="1956"/>
                  <a:pt x="3727" y="1959"/>
                  <a:pt x="3728" y="1963"/>
                </a:cubicBezTo>
                <a:cubicBezTo>
                  <a:pt x="3725" y="1967"/>
                  <a:pt x="3714" y="1968"/>
                  <a:pt x="3717" y="1973"/>
                </a:cubicBezTo>
                <a:cubicBezTo>
                  <a:pt x="3706" y="1979"/>
                  <a:pt x="3708" y="1988"/>
                  <a:pt x="3696" y="1993"/>
                </a:cubicBezTo>
                <a:cubicBezTo>
                  <a:pt x="3694" y="2001"/>
                  <a:pt x="3684" y="2007"/>
                  <a:pt x="3678" y="2014"/>
                </a:cubicBezTo>
                <a:cubicBezTo>
                  <a:pt x="3670" y="2021"/>
                  <a:pt x="3669" y="2029"/>
                  <a:pt x="3657" y="2035"/>
                </a:cubicBezTo>
                <a:cubicBezTo>
                  <a:pt x="3659" y="2043"/>
                  <a:pt x="3647" y="2048"/>
                  <a:pt x="3645" y="2055"/>
                </a:cubicBezTo>
                <a:cubicBezTo>
                  <a:pt x="3638" y="2062"/>
                  <a:pt x="3636" y="2070"/>
                  <a:pt x="3628" y="2076"/>
                </a:cubicBezTo>
                <a:cubicBezTo>
                  <a:pt x="3623" y="2092"/>
                  <a:pt x="3606" y="2105"/>
                  <a:pt x="3601" y="2120"/>
                </a:cubicBezTo>
                <a:cubicBezTo>
                  <a:pt x="3591" y="2126"/>
                  <a:pt x="3597" y="2135"/>
                  <a:pt x="3585" y="2140"/>
                </a:cubicBezTo>
                <a:cubicBezTo>
                  <a:pt x="3588" y="2145"/>
                  <a:pt x="3585" y="2148"/>
                  <a:pt x="3579" y="2151"/>
                </a:cubicBezTo>
                <a:cubicBezTo>
                  <a:pt x="3575" y="2154"/>
                  <a:pt x="3578" y="2158"/>
                  <a:pt x="3575" y="2161"/>
                </a:cubicBezTo>
                <a:cubicBezTo>
                  <a:pt x="3586" y="2161"/>
                  <a:pt x="3586" y="2161"/>
                  <a:pt x="3586" y="2161"/>
                </a:cubicBezTo>
                <a:cubicBezTo>
                  <a:pt x="3587" y="2160"/>
                  <a:pt x="3587" y="2160"/>
                  <a:pt x="3587" y="2159"/>
                </a:cubicBezTo>
                <a:cubicBezTo>
                  <a:pt x="3591" y="2154"/>
                  <a:pt x="3592" y="2148"/>
                  <a:pt x="3601" y="2144"/>
                </a:cubicBezTo>
                <a:cubicBezTo>
                  <a:pt x="3600" y="2136"/>
                  <a:pt x="3608" y="2131"/>
                  <a:pt x="3610" y="2125"/>
                </a:cubicBezTo>
                <a:cubicBezTo>
                  <a:pt x="3627" y="2102"/>
                  <a:pt x="3641" y="2079"/>
                  <a:pt x="3660" y="2056"/>
                </a:cubicBezTo>
                <a:cubicBezTo>
                  <a:pt x="3659" y="2050"/>
                  <a:pt x="3668" y="2046"/>
                  <a:pt x="3670" y="2040"/>
                </a:cubicBezTo>
                <a:cubicBezTo>
                  <a:pt x="3683" y="2036"/>
                  <a:pt x="3680" y="2028"/>
                  <a:pt x="3687" y="2023"/>
                </a:cubicBezTo>
                <a:cubicBezTo>
                  <a:pt x="3699" y="2012"/>
                  <a:pt x="3704" y="2000"/>
                  <a:pt x="3718" y="1990"/>
                </a:cubicBezTo>
                <a:cubicBezTo>
                  <a:pt x="3726" y="1979"/>
                  <a:pt x="3738" y="1968"/>
                  <a:pt x="3748" y="1957"/>
                </a:cubicBezTo>
                <a:cubicBezTo>
                  <a:pt x="3747" y="1954"/>
                  <a:pt x="3751" y="1952"/>
                  <a:pt x="3754" y="1950"/>
                </a:cubicBezTo>
                <a:cubicBezTo>
                  <a:pt x="3757" y="1947"/>
                  <a:pt x="3757" y="1944"/>
                  <a:pt x="3763" y="1942"/>
                </a:cubicBezTo>
                <a:cubicBezTo>
                  <a:pt x="3766" y="1938"/>
                  <a:pt x="3770" y="1924"/>
                  <a:pt x="3778" y="1928"/>
                </a:cubicBezTo>
                <a:cubicBezTo>
                  <a:pt x="3762" y="1943"/>
                  <a:pt x="3757" y="1960"/>
                  <a:pt x="3742" y="1975"/>
                </a:cubicBezTo>
                <a:cubicBezTo>
                  <a:pt x="3745" y="1980"/>
                  <a:pt x="3735" y="1981"/>
                  <a:pt x="3735" y="1986"/>
                </a:cubicBezTo>
                <a:cubicBezTo>
                  <a:pt x="3738" y="1991"/>
                  <a:pt x="3728" y="1994"/>
                  <a:pt x="3730" y="1999"/>
                </a:cubicBezTo>
                <a:cubicBezTo>
                  <a:pt x="3722" y="2006"/>
                  <a:pt x="3717" y="2015"/>
                  <a:pt x="3714" y="2023"/>
                </a:cubicBezTo>
                <a:cubicBezTo>
                  <a:pt x="3708" y="2026"/>
                  <a:pt x="3705" y="2029"/>
                  <a:pt x="3707" y="2034"/>
                </a:cubicBezTo>
                <a:cubicBezTo>
                  <a:pt x="3701" y="2037"/>
                  <a:pt x="3698" y="2042"/>
                  <a:pt x="3698" y="2046"/>
                </a:cubicBezTo>
                <a:cubicBezTo>
                  <a:pt x="3691" y="2054"/>
                  <a:pt x="3685" y="2062"/>
                  <a:pt x="3686" y="2071"/>
                </a:cubicBezTo>
                <a:cubicBezTo>
                  <a:pt x="3674" y="2077"/>
                  <a:pt x="3677" y="2087"/>
                  <a:pt x="3670" y="2095"/>
                </a:cubicBezTo>
                <a:cubicBezTo>
                  <a:pt x="3667" y="2104"/>
                  <a:pt x="3655" y="2111"/>
                  <a:pt x="3655" y="2121"/>
                </a:cubicBezTo>
                <a:cubicBezTo>
                  <a:pt x="3648" y="2128"/>
                  <a:pt x="3641" y="2136"/>
                  <a:pt x="3639" y="2144"/>
                </a:cubicBezTo>
                <a:cubicBezTo>
                  <a:pt x="3632" y="2149"/>
                  <a:pt x="3631" y="2155"/>
                  <a:pt x="3629" y="2161"/>
                </a:cubicBezTo>
                <a:cubicBezTo>
                  <a:pt x="3638" y="2161"/>
                  <a:pt x="3638" y="2161"/>
                  <a:pt x="3638" y="2161"/>
                </a:cubicBezTo>
                <a:cubicBezTo>
                  <a:pt x="3639" y="2158"/>
                  <a:pt x="3640" y="2156"/>
                  <a:pt x="3641" y="2153"/>
                </a:cubicBezTo>
                <a:cubicBezTo>
                  <a:pt x="3643" y="2152"/>
                  <a:pt x="3645" y="2152"/>
                  <a:pt x="3646" y="2150"/>
                </a:cubicBezTo>
                <a:cubicBezTo>
                  <a:pt x="3648" y="2148"/>
                  <a:pt x="3647" y="2147"/>
                  <a:pt x="3647" y="2146"/>
                </a:cubicBezTo>
                <a:cubicBezTo>
                  <a:pt x="3653" y="2138"/>
                  <a:pt x="3660" y="2132"/>
                  <a:pt x="3661" y="2124"/>
                </a:cubicBezTo>
                <a:cubicBezTo>
                  <a:pt x="3672" y="2121"/>
                  <a:pt x="3664" y="2114"/>
                  <a:pt x="3673" y="2110"/>
                </a:cubicBezTo>
                <a:cubicBezTo>
                  <a:pt x="3676" y="2105"/>
                  <a:pt x="3675" y="2098"/>
                  <a:pt x="3683" y="2093"/>
                </a:cubicBezTo>
                <a:cubicBezTo>
                  <a:pt x="3689" y="2084"/>
                  <a:pt x="3695" y="2074"/>
                  <a:pt x="3698" y="2063"/>
                </a:cubicBezTo>
                <a:cubicBezTo>
                  <a:pt x="3702" y="2055"/>
                  <a:pt x="3710" y="2061"/>
                  <a:pt x="3705" y="2052"/>
                </a:cubicBezTo>
                <a:cubicBezTo>
                  <a:pt x="3715" y="2048"/>
                  <a:pt x="3713" y="2042"/>
                  <a:pt x="3715" y="2036"/>
                </a:cubicBezTo>
                <a:cubicBezTo>
                  <a:pt x="3730" y="2024"/>
                  <a:pt x="3733" y="2009"/>
                  <a:pt x="3745" y="1997"/>
                </a:cubicBezTo>
                <a:cubicBezTo>
                  <a:pt x="3750" y="1981"/>
                  <a:pt x="3763" y="1968"/>
                  <a:pt x="3770" y="1954"/>
                </a:cubicBezTo>
                <a:cubicBezTo>
                  <a:pt x="3779" y="1948"/>
                  <a:pt x="3777" y="1940"/>
                  <a:pt x="3785" y="1934"/>
                </a:cubicBezTo>
                <a:cubicBezTo>
                  <a:pt x="3788" y="1926"/>
                  <a:pt x="3800" y="1921"/>
                  <a:pt x="3799" y="1912"/>
                </a:cubicBezTo>
                <a:cubicBezTo>
                  <a:pt x="3808" y="1914"/>
                  <a:pt x="3807" y="1902"/>
                  <a:pt x="3817" y="1898"/>
                </a:cubicBezTo>
                <a:cubicBezTo>
                  <a:pt x="3815" y="1893"/>
                  <a:pt x="3825" y="1891"/>
                  <a:pt x="3824" y="1887"/>
                </a:cubicBezTo>
                <a:cubicBezTo>
                  <a:pt x="3827" y="1883"/>
                  <a:pt x="3828" y="1879"/>
                  <a:pt x="3831" y="1875"/>
                </a:cubicBezTo>
                <a:cubicBezTo>
                  <a:pt x="3835" y="1873"/>
                  <a:pt x="3838" y="1870"/>
                  <a:pt x="3839" y="1867"/>
                </a:cubicBezTo>
                <a:cubicBezTo>
                  <a:pt x="3839" y="1867"/>
                  <a:pt x="3840" y="1866"/>
                  <a:pt x="3840" y="1866"/>
                </a:cubicBezTo>
                <a:cubicBezTo>
                  <a:pt x="3840" y="1825"/>
                  <a:pt x="3840" y="1825"/>
                  <a:pt x="3840" y="1825"/>
                </a:cubicBezTo>
                <a:cubicBezTo>
                  <a:pt x="3832" y="1828"/>
                  <a:pt x="3825" y="1826"/>
                  <a:pt x="3815" y="1834"/>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554" y="1971"/>
                  <a:pt x="3545" y="1977"/>
                  <a:pt x="3539" y="1971"/>
                </a:cubicBezTo>
                <a:cubicBezTo>
                  <a:pt x="3525" y="1977"/>
                  <a:pt x="3512" y="1978"/>
                  <a:pt x="3500" y="1975"/>
                </a:cubicBezTo>
                <a:cubicBezTo>
                  <a:pt x="3486" y="1983"/>
                  <a:pt x="3475" y="1973"/>
                  <a:pt x="3460" y="1982"/>
                </a:cubicBezTo>
                <a:cubicBezTo>
                  <a:pt x="3456" y="1977"/>
                  <a:pt x="3449" y="1982"/>
                  <a:pt x="3444" y="1979"/>
                </a:cubicBezTo>
                <a:cubicBezTo>
                  <a:pt x="3440" y="1977"/>
                  <a:pt x="3435" y="1978"/>
                  <a:pt x="3430" y="1977"/>
                </a:cubicBezTo>
                <a:cubicBezTo>
                  <a:pt x="3419" y="1978"/>
                  <a:pt x="3410" y="1973"/>
                  <a:pt x="3399" y="1976"/>
                </a:cubicBezTo>
                <a:cubicBezTo>
                  <a:pt x="3390" y="1968"/>
                  <a:pt x="3377" y="1976"/>
                  <a:pt x="3368" y="1971"/>
                </a:cubicBezTo>
                <a:cubicBezTo>
                  <a:pt x="3363" y="1971"/>
                  <a:pt x="3358" y="1975"/>
                  <a:pt x="3354" y="1970"/>
                </a:cubicBezTo>
                <a:cubicBezTo>
                  <a:pt x="3349" y="1970"/>
                  <a:pt x="3344" y="1971"/>
                  <a:pt x="3339" y="1969"/>
                </a:cubicBezTo>
                <a:cubicBezTo>
                  <a:pt x="3330" y="1963"/>
                  <a:pt x="3318" y="1968"/>
                  <a:pt x="3310" y="1960"/>
                </a:cubicBezTo>
                <a:cubicBezTo>
                  <a:pt x="3299" y="1963"/>
                  <a:pt x="3290" y="1957"/>
                  <a:pt x="3279" y="1955"/>
                </a:cubicBezTo>
                <a:cubicBezTo>
                  <a:pt x="3269" y="1953"/>
                  <a:pt x="3258" y="1955"/>
                  <a:pt x="3249" y="1950"/>
                </a:cubicBezTo>
                <a:cubicBezTo>
                  <a:pt x="3240" y="1947"/>
                  <a:pt x="3230" y="1948"/>
                  <a:pt x="3221" y="1943"/>
                </a:cubicBezTo>
                <a:cubicBezTo>
                  <a:pt x="3215" y="1947"/>
                  <a:pt x="3212" y="1936"/>
                  <a:pt x="3205" y="1939"/>
                </a:cubicBezTo>
                <a:cubicBezTo>
                  <a:pt x="3200" y="1942"/>
                  <a:pt x="3196" y="1936"/>
                  <a:pt x="3192" y="1934"/>
                </a:cubicBezTo>
                <a:cubicBezTo>
                  <a:pt x="3189" y="1934"/>
                  <a:pt x="3186" y="1935"/>
                  <a:pt x="3184" y="1932"/>
                </a:cubicBezTo>
                <a:cubicBezTo>
                  <a:pt x="3181" y="1930"/>
                  <a:pt x="3178" y="1934"/>
                  <a:pt x="3176" y="1930"/>
                </a:cubicBezTo>
                <a:cubicBezTo>
                  <a:pt x="3172" y="1926"/>
                  <a:pt x="3166" y="1930"/>
                  <a:pt x="3162" y="1925"/>
                </a:cubicBezTo>
                <a:cubicBezTo>
                  <a:pt x="3143" y="1919"/>
                  <a:pt x="3124" y="1913"/>
                  <a:pt x="3106" y="1905"/>
                </a:cubicBezTo>
                <a:cubicBezTo>
                  <a:pt x="3087" y="1900"/>
                  <a:pt x="3068" y="1894"/>
                  <a:pt x="3049" y="1886"/>
                </a:cubicBezTo>
                <a:cubicBezTo>
                  <a:pt x="3043" y="1886"/>
                  <a:pt x="3038" y="1885"/>
                  <a:pt x="3033" y="1882"/>
                </a:cubicBezTo>
                <a:cubicBezTo>
                  <a:pt x="3028" y="1882"/>
                  <a:pt x="3023" y="1883"/>
                  <a:pt x="3019" y="1881"/>
                </a:cubicBezTo>
                <a:cubicBezTo>
                  <a:pt x="3015" y="1876"/>
                  <a:pt x="3009" y="1880"/>
                  <a:pt x="3005" y="1876"/>
                </a:cubicBezTo>
                <a:cubicBezTo>
                  <a:pt x="2999" y="1883"/>
                  <a:pt x="2997" y="1870"/>
                  <a:pt x="2991" y="1874"/>
                </a:cubicBezTo>
                <a:cubicBezTo>
                  <a:pt x="2987" y="1875"/>
                  <a:pt x="2984" y="1872"/>
                  <a:pt x="2980" y="1874"/>
                </a:cubicBezTo>
                <a:cubicBezTo>
                  <a:pt x="2976" y="1873"/>
                  <a:pt x="2975" y="1870"/>
                  <a:pt x="2980" y="1867"/>
                </a:cubicBezTo>
                <a:cubicBezTo>
                  <a:pt x="2983" y="1877"/>
                  <a:pt x="2990" y="1866"/>
                  <a:pt x="2994" y="1869"/>
                </a:cubicBezTo>
                <a:cubicBezTo>
                  <a:pt x="2997" y="1876"/>
                  <a:pt x="3005" y="1865"/>
                  <a:pt x="3009" y="1870"/>
                </a:cubicBezTo>
                <a:cubicBezTo>
                  <a:pt x="3018" y="1871"/>
                  <a:pt x="3028" y="1872"/>
                  <a:pt x="3038" y="1873"/>
                </a:cubicBezTo>
                <a:cubicBezTo>
                  <a:pt x="3041" y="1869"/>
                  <a:pt x="3043" y="1872"/>
                  <a:pt x="3046" y="1874"/>
                </a:cubicBezTo>
                <a:cubicBezTo>
                  <a:pt x="3048" y="1872"/>
                  <a:pt x="3050" y="1872"/>
                  <a:pt x="3052" y="1874"/>
                </a:cubicBezTo>
                <a:cubicBezTo>
                  <a:pt x="3057" y="1874"/>
                  <a:pt x="3063" y="1871"/>
                  <a:pt x="3066" y="1875"/>
                </a:cubicBezTo>
                <a:cubicBezTo>
                  <a:pt x="3077" y="1871"/>
                  <a:pt x="3084" y="1882"/>
                  <a:pt x="3095" y="1878"/>
                </a:cubicBezTo>
                <a:cubicBezTo>
                  <a:pt x="3099" y="1882"/>
                  <a:pt x="3106" y="1874"/>
                  <a:pt x="3109" y="1883"/>
                </a:cubicBezTo>
                <a:cubicBezTo>
                  <a:pt x="3114" y="1881"/>
                  <a:pt x="3118" y="1887"/>
                  <a:pt x="3123" y="1884"/>
                </a:cubicBezTo>
                <a:cubicBezTo>
                  <a:pt x="3133" y="1884"/>
                  <a:pt x="3141" y="1893"/>
                  <a:pt x="3151" y="1891"/>
                </a:cubicBezTo>
                <a:cubicBezTo>
                  <a:pt x="3160" y="1894"/>
                  <a:pt x="3169" y="1899"/>
                  <a:pt x="3179" y="1897"/>
                </a:cubicBezTo>
                <a:cubicBezTo>
                  <a:pt x="3188" y="1900"/>
                  <a:pt x="3195" y="1907"/>
                  <a:pt x="3206" y="1901"/>
                </a:cubicBezTo>
                <a:cubicBezTo>
                  <a:pt x="3208" y="1913"/>
                  <a:pt x="3215" y="1902"/>
                  <a:pt x="3218" y="1911"/>
                </a:cubicBezTo>
                <a:cubicBezTo>
                  <a:pt x="3232" y="1911"/>
                  <a:pt x="3244" y="1916"/>
                  <a:pt x="3257" y="1914"/>
                </a:cubicBezTo>
                <a:cubicBezTo>
                  <a:pt x="3259" y="1923"/>
                  <a:pt x="3265" y="1917"/>
                  <a:pt x="3268" y="1920"/>
                </a:cubicBezTo>
                <a:cubicBezTo>
                  <a:pt x="3273" y="1921"/>
                  <a:pt x="3277" y="1922"/>
                  <a:pt x="3280" y="1923"/>
                </a:cubicBezTo>
                <a:cubicBezTo>
                  <a:pt x="3287" y="1927"/>
                  <a:pt x="3296" y="1925"/>
                  <a:pt x="3303" y="1926"/>
                </a:cubicBezTo>
                <a:cubicBezTo>
                  <a:pt x="3312" y="1931"/>
                  <a:pt x="3321" y="1934"/>
                  <a:pt x="3330" y="1937"/>
                </a:cubicBezTo>
                <a:cubicBezTo>
                  <a:pt x="3334" y="1938"/>
                  <a:pt x="3340" y="1937"/>
                  <a:pt x="3344" y="1938"/>
                </a:cubicBezTo>
                <a:cubicBezTo>
                  <a:pt x="3349" y="1940"/>
                  <a:pt x="3352" y="1943"/>
                  <a:pt x="3358" y="1944"/>
                </a:cubicBezTo>
                <a:cubicBezTo>
                  <a:pt x="3367" y="1945"/>
                  <a:pt x="3376" y="1948"/>
                  <a:pt x="3386" y="1950"/>
                </a:cubicBezTo>
                <a:cubicBezTo>
                  <a:pt x="3395" y="1952"/>
                  <a:pt x="3404" y="1950"/>
                  <a:pt x="3411" y="1958"/>
                </a:cubicBezTo>
                <a:cubicBezTo>
                  <a:pt x="3426" y="1949"/>
                  <a:pt x="3435" y="1965"/>
                  <a:pt x="3450" y="1955"/>
                </a:cubicBezTo>
                <a:cubicBezTo>
                  <a:pt x="3461" y="1960"/>
                  <a:pt x="3473" y="1959"/>
                  <a:pt x="3483" y="1965"/>
                </a:cubicBezTo>
                <a:cubicBezTo>
                  <a:pt x="3494" y="1959"/>
                  <a:pt x="3503" y="1964"/>
                  <a:pt x="3514" y="1959"/>
                </a:cubicBezTo>
                <a:cubicBezTo>
                  <a:pt x="3538" y="1967"/>
                  <a:pt x="3567" y="1957"/>
                  <a:pt x="3591" y="1963"/>
                </a:cubicBezTo>
                <a:cubicBezTo>
                  <a:pt x="3594" y="1968"/>
                  <a:pt x="3580" y="1969"/>
                  <a:pt x="3577" y="1968"/>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68" y="1669"/>
                  <a:pt x="3761" y="1671"/>
                  <a:pt x="3756" y="1666"/>
                </a:cubicBezTo>
                <a:cubicBezTo>
                  <a:pt x="3748" y="1671"/>
                  <a:pt x="3743" y="1665"/>
                  <a:pt x="3738" y="1660"/>
                </a:cubicBezTo>
                <a:cubicBezTo>
                  <a:pt x="3734" y="1662"/>
                  <a:pt x="3730" y="1667"/>
                  <a:pt x="3727" y="1664"/>
                </a:cubicBezTo>
                <a:cubicBezTo>
                  <a:pt x="3723" y="1666"/>
                  <a:pt x="3721" y="1659"/>
                  <a:pt x="3716" y="1663"/>
                </a:cubicBezTo>
                <a:cubicBezTo>
                  <a:pt x="3709" y="1661"/>
                  <a:pt x="3703" y="1656"/>
                  <a:pt x="3694" y="1660"/>
                </a:cubicBezTo>
                <a:cubicBezTo>
                  <a:pt x="3689" y="1651"/>
                  <a:pt x="3680" y="1657"/>
                  <a:pt x="3675" y="1652"/>
                </a:cubicBezTo>
                <a:cubicBezTo>
                  <a:pt x="3666" y="1658"/>
                  <a:pt x="3661" y="1646"/>
                  <a:pt x="3651" y="1652"/>
                </a:cubicBezTo>
                <a:cubicBezTo>
                  <a:pt x="3646" y="1647"/>
                  <a:pt x="3639" y="1646"/>
                  <a:pt x="3632" y="1648"/>
                </a:cubicBezTo>
                <a:cubicBezTo>
                  <a:pt x="3626" y="1640"/>
                  <a:pt x="3617" y="1642"/>
                  <a:pt x="3610" y="1641"/>
                </a:cubicBezTo>
                <a:cubicBezTo>
                  <a:pt x="3603" y="1638"/>
                  <a:pt x="3597" y="1632"/>
                  <a:pt x="3589" y="1633"/>
                </a:cubicBezTo>
                <a:cubicBezTo>
                  <a:pt x="3586" y="1631"/>
                  <a:pt x="3582" y="1629"/>
                  <a:pt x="3579" y="1629"/>
                </a:cubicBezTo>
                <a:cubicBezTo>
                  <a:pt x="3574" y="1632"/>
                  <a:pt x="3572" y="1622"/>
                  <a:pt x="3568" y="1622"/>
                </a:cubicBezTo>
                <a:cubicBezTo>
                  <a:pt x="3554" y="1620"/>
                  <a:pt x="3540" y="1614"/>
                  <a:pt x="3527" y="1610"/>
                </a:cubicBezTo>
                <a:cubicBezTo>
                  <a:pt x="3518" y="1612"/>
                  <a:pt x="3512" y="1606"/>
                  <a:pt x="3504" y="1607"/>
                </a:cubicBezTo>
                <a:cubicBezTo>
                  <a:pt x="3496" y="1608"/>
                  <a:pt x="3489" y="1606"/>
                  <a:pt x="3482" y="1604"/>
                </a:cubicBezTo>
                <a:cubicBezTo>
                  <a:pt x="3467" y="1603"/>
                  <a:pt x="3453" y="1600"/>
                  <a:pt x="3438" y="1600"/>
                </a:cubicBezTo>
                <a:cubicBezTo>
                  <a:pt x="3435" y="1598"/>
                  <a:pt x="3432" y="1597"/>
                  <a:pt x="3428" y="1600"/>
                </a:cubicBezTo>
                <a:cubicBezTo>
                  <a:pt x="3424" y="1599"/>
                  <a:pt x="3420" y="1598"/>
                  <a:pt x="3416" y="1597"/>
                </a:cubicBezTo>
                <a:cubicBezTo>
                  <a:pt x="3413" y="1593"/>
                  <a:pt x="3408" y="1600"/>
                  <a:pt x="3406" y="1597"/>
                </a:cubicBezTo>
                <a:cubicBezTo>
                  <a:pt x="3400" y="1603"/>
                  <a:pt x="3398" y="1595"/>
                  <a:pt x="3393" y="1598"/>
                </a:cubicBezTo>
                <a:cubicBezTo>
                  <a:pt x="3398" y="1606"/>
                  <a:pt x="3405" y="1603"/>
                  <a:pt x="3413" y="1599"/>
                </a:cubicBezTo>
                <a:cubicBezTo>
                  <a:pt x="3420" y="1612"/>
                  <a:pt x="3431" y="1600"/>
                  <a:pt x="3439" y="1607"/>
                </a:cubicBezTo>
                <a:cubicBezTo>
                  <a:pt x="3448" y="1609"/>
                  <a:pt x="3457" y="1606"/>
                  <a:pt x="3465" y="1611"/>
                </a:cubicBezTo>
                <a:cubicBezTo>
                  <a:pt x="3475" y="1610"/>
                  <a:pt x="3482" y="1616"/>
                  <a:pt x="3492" y="1615"/>
                </a:cubicBezTo>
                <a:cubicBezTo>
                  <a:pt x="3501" y="1617"/>
                  <a:pt x="3511" y="1615"/>
                  <a:pt x="3520" y="1621"/>
                </a:cubicBezTo>
                <a:cubicBezTo>
                  <a:pt x="3557" y="1626"/>
                  <a:pt x="3589" y="1647"/>
                  <a:pt x="3626" y="1655"/>
                </a:cubicBezTo>
                <a:cubicBezTo>
                  <a:pt x="3630" y="1652"/>
                  <a:pt x="3632" y="1662"/>
                  <a:pt x="3638" y="1658"/>
                </a:cubicBezTo>
                <a:cubicBezTo>
                  <a:pt x="3641" y="1662"/>
                  <a:pt x="3647" y="1658"/>
                  <a:pt x="3651" y="1663"/>
                </a:cubicBezTo>
                <a:cubicBezTo>
                  <a:pt x="3658" y="1656"/>
                  <a:pt x="3660" y="1669"/>
                  <a:pt x="3666" y="1664"/>
                </a:cubicBezTo>
                <a:cubicBezTo>
                  <a:pt x="3670" y="1664"/>
                  <a:pt x="3675" y="1668"/>
                  <a:pt x="3680" y="1665"/>
                </a:cubicBezTo>
                <a:cubicBezTo>
                  <a:pt x="3688" y="1668"/>
                  <a:pt x="3696" y="1673"/>
                  <a:pt x="3706" y="1669"/>
                </a:cubicBezTo>
                <a:cubicBezTo>
                  <a:pt x="3708" y="1673"/>
                  <a:pt x="3710" y="1672"/>
                  <a:pt x="3712" y="1673"/>
                </a:cubicBezTo>
                <a:cubicBezTo>
                  <a:pt x="3714" y="1674"/>
                  <a:pt x="3718" y="1674"/>
                  <a:pt x="3720" y="1675"/>
                </a:cubicBezTo>
                <a:cubicBezTo>
                  <a:pt x="3725" y="1675"/>
                  <a:pt x="3730" y="1674"/>
                  <a:pt x="3734" y="1676"/>
                </a:cubicBezTo>
                <a:cubicBezTo>
                  <a:pt x="3743" y="1677"/>
                  <a:pt x="3752" y="1679"/>
                  <a:pt x="3761" y="1680"/>
                </a:cubicBezTo>
                <a:cubicBezTo>
                  <a:pt x="3770" y="1683"/>
                  <a:pt x="3781" y="1678"/>
                  <a:pt x="3790" y="1683"/>
                </a:cubicBezTo>
                <a:cubicBezTo>
                  <a:pt x="3800" y="1678"/>
                  <a:pt x="3808" y="1683"/>
                  <a:pt x="3817" y="1683"/>
                </a:cubicBezTo>
                <a:cubicBezTo>
                  <a:pt x="3824" y="1686"/>
                  <a:pt x="3833" y="1682"/>
                  <a:pt x="3840" y="1686"/>
                </a:cubicBezTo>
                <a:cubicBezTo>
                  <a:pt x="3840" y="1674"/>
                  <a:pt x="3840" y="1674"/>
                  <a:pt x="3840" y="1674"/>
                </a:cubicBezTo>
                <a:cubicBezTo>
                  <a:pt x="3831" y="1674"/>
                  <a:pt x="3822" y="1670"/>
                  <a:pt x="3811" y="1673"/>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69" y="1637"/>
                  <a:pt x="3767" y="1628"/>
                  <a:pt x="3762" y="1632"/>
                </a:cubicBezTo>
                <a:cubicBezTo>
                  <a:pt x="3753" y="1632"/>
                  <a:pt x="3745" y="1630"/>
                  <a:pt x="3738" y="1626"/>
                </a:cubicBezTo>
                <a:cubicBezTo>
                  <a:pt x="3732" y="1632"/>
                  <a:pt x="3730" y="1624"/>
                  <a:pt x="3725" y="1627"/>
                </a:cubicBezTo>
                <a:cubicBezTo>
                  <a:pt x="3722" y="1621"/>
                  <a:pt x="3716" y="1629"/>
                  <a:pt x="3713" y="1625"/>
                </a:cubicBezTo>
                <a:cubicBezTo>
                  <a:pt x="3705" y="1619"/>
                  <a:pt x="3696" y="1622"/>
                  <a:pt x="3689" y="1619"/>
                </a:cubicBezTo>
                <a:cubicBezTo>
                  <a:pt x="3687" y="1609"/>
                  <a:pt x="3680" y="1622"/>
                  <a:pt x="3678" y="1612"/>
                </a:cubicBezTo>
                <a:cubicBezTo>
                  <a:pt x="3673" y="1613"/>
                  <a:pt x="3669" y="1612"/>
                  <a:pt x="3666" y="1609"/>
                </a:cubicBezTo>
                <a:cubicBezTo>
                  <a:pt x="3661" y="1612"/>
                  <a:pt x="3659" y="1602"/>
                  <a:pt x="3654" y="1607"/>
                </a:cubicBezTo>
                <a:cubicBezTo>
                  <a:pt x="3648" y="1611"/>
                  <a:pt x="3648" y="1594"/>
                  <a:pt x="3642" y="1604"/>
                </a:cubicBezTo>
                <a:cubicBezTo>
                  <a:pt x="3640" y="1594"/>
                  <a:pt x="3633" y="1607"/>
                  <a:pt x="3631" y="1597"/>
                </a:cubicBezTo>
                <a:cubicBezTo>
                  <a:pt x="3626" y="1598"/>
                  <a:pt x="3622" y="1597"/>
                  <a:pt x="3619" y="1594"/>
                </a:cubicBezTo>
                <a:cubicBezTo>
                  <a:pt x="3610" y="1594"/>
                  <a:pt x="3602" y="1592"/>
                  <a:pt x="3595" y="1589"/>
                </a:cubicBezTo>
                <a:cubicBezTo>
                  <a:pt x="3591" y="1589"/>
                  <a:pt x="3588" y="1589"/>
                  <a:pt x="3585" y="1587"/>
                </a:cubicBezTo>
                <a:cubicBezTo>
                  <a:pt x="3584" y="1587"/>
                  <a:pt x="3584" y="1586"/>
                  <a:pt x="3583" y="1586"/>
                </a:cubicBezTo>
                <a:cubicBezTo>
                  <a:pt x="3579" y="1585"/>
                  <a:pt x="3573" y="1591"/>
                  <a:pt x="3571" y="1583"/>
                </a:cubicBezTo>
                <a:cubicBezTo>
                  <a:pt x="3565" y="1589"/>
                  <a:pt x="3563" y="1581"/>
                  <a:pt x="3558" y="1584"/>
                </a:cubicBezTo>
                <a:cubicBezTo>
                  <a:pt x="3556" y="1584"/>
                  <a:pt x="3549" y="1584"/>
                  <a:pt x="3548" y="1587"/>
                </a:cubicBezTo>
                <a:cubicBezTo>
                  <a:pt x="3547" y="1588"/>
                  <a:pt x="3547" y="1589"/>
                  <a:pt x="3548" y="1590"/>
                </a:cubicBezTo>
                <a:cubicBezTo>
                  <a:pt x="3560" y="1588"/>
                  <a:pt x="3570" y="1597"/>
                  <a:pt x="3583" y="1592"/>
                </a:cubicBezTo>
                <a:cubicBezTo>
                  <a:pt x="3588" y="1599"/>
                  <a:pt x="3595" y="1598"/>
                  <a:pt x="3601" y="1598"/>
                </a:cubicBezTo>
                <a:cubicBezTo>
                  <a:pt x="3606" y="1602"/>
                  <a:pt x="3612" y="1603"/>
                  <a:pt x="3618" y="1605"/>
                </a:cubicBezTo>
                <a:cubicBezTo>
                  <a:pt x="3631" y="1607"/>
                  <a:pt x="3642" y="1610"/>
                  <a:pt x="3653" y="1617"/>
                </a:cubicBezTo>
                <a:cubicBezTo>
                  <a:pt x="3666" y="1619"/>
                  <a:pt x="3677" y="1624"/>
                  <a:pt x="3688" y="1629"/>
                </a:cubicBezTo>
                <a:cubicBezTo>
                  <a:pt x="3700" y="1631"/>
                  <a:pt x="3710" y="1637"/>
                  <a:pt x="3723" y="1635"/>
                </a:cubicBezTo>
                <a:cubicBezTo>
                  <a:pt x="3734" y="1643"/>
                  <a:pt x="3747" y="1640"/>
                  <a:pt x="3759" y="1644"/>
                </a:cubicBezTo>
                <a:cubicBezTo>
                  <a:pt x="3771" y="1643"/>
                  <a:pt x="3782" y="1652"/>
                  <a:pt x="3796" y="1648"/>
                </a:cubicBezTo>
                <a:cubicBezTo>
                  <a:pt x="3800" y="1657"/>
                  <a:pt x="3808" y="1649"/>
                  <a:pt x="3814" y="1650"/>
                </a:cubicBezTo>
                <a:cubicBezTo>
                  <a:pt x="3819" y="1655"/>
                  <a:pt x="3826" y="1653"/>
                  <a:pt x="3832" y="1653"/>
                </a:cubicBezTo>
                <a:cubicBezTo>
                  <a:pt x="3835" y="1653"/>
                  <a:pt x="3838" y="1654"/>
                  <a:pt x="3840" y="1654"/>
                </a:cubicBezTo>
                <a:cubicBezTo>
                  <a:pt x="3840" y="1642"/>
                  <a:pt x="3840" y="1642"/>
                  <a:pt x="3840" y="1642"/>
                </a:cubicBezTo>
                <a:cubicBezTo>
                  <a:pt x="3839" y="1642"/>
                  <a:pt x="3837" y="1641"/>
                  <a:pt x="3835" y="1641"/>
                </a:cubicBezTo>
                <a:cubicBezTo>
                  <a:pt x="3818" y="1643"/>
                  <a:pt x="3802" y="1637"/>
                  <a:pt x="3785" y="1637"/>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7" y="1903"/>
                  <a:pt x="2203" y="1901"/>
                  <a:pt x="2199" y="1895"/>
                </a:cubicBezTo>
                <a:cubicBezTo>
                  <a:pt x="2201" y="1892"/>
                  <a:pt x="2194" y="1885"/>
                  <a:pt x="2199" y="1882"/>
                </a:cubicBezTo>
                <a:cubicBezTo>
                  <a:pt x="2195" y="1871"/>
                  <a:pt x="2195" y="1860"/>
                  <a:pt x="2193" y="1850"/>
                </a:cubicBezTo>
                <a:cubicBezTo>
                  <a:pt x="2191" y="1842"/>
                  <a:pt x="2189" y="1834"/>
                  <a:pt x="2183" y="1825"/>
                </a:cubicBezTo>
                <a:cubicBezTo>
                  <a:pt x="2186" y="1820"/>
                  <a:pt x="2184" y="1813"/>
                  <a:pt x="2181" y="1807"/>
                </a:cubicBezTo>
                <a:cubicBezTo>
                  <a:pt x="2181" y="1801"/>
                  <a:pt x="2181" y="1795"/>
                  <a:pt x="2179" y="1788"/>
                </a:cubicBezTo>
                <a:cubicBezTo>
                  <a:pt x="2178" y="1776"/>
                  <a:pt x="2172" y="1762"/>
                  <a:pt x="2168" y="1748"/>
                </a:cubicBezTo>
                <a:cubicBezTo>
                  <a:pt x="2165" y="1740"/>
                  <a:pt x="2162" y="1731"/>
                  <a:pt x="2159" y="1723"/>
                </a:cubicBezTo>
                <a:cubicBezTo>
                  <a:pt x="2152" y="1704"/>
                  <a:pt x="2146" y="1685"/>
                  <a:pt x="2142" y="1668"/>
                </a:cubicBezTo>
                <a:cubicBezTo>
                  <a:pt x="2133" y="1669"/>
                  <a:pt x="2137" y="1656"/>
                  <a:pt x="2134" y="1652"/>
                </a:cubicBezTo>
                <a:cubicBezTo>
                  <a:pt x="2128" y="1654"/>
                  <a:pt x="2127" y="1640"/>
                  <a:pt x="2119" y="1647"/>
                </a:cubicBezTo>
                <a:cubicBezTo>
                  <a:pt x="2114" y="1649"/>
                  <a:pt x="2121" y="1655"/>
                  <a:pt x="2117" y="1657"/>
                </a:cubicBezTo>
                <a:cubicBezTo>
                  <a:pt x="2119" y="1664"/>
                  <a:pt x="2123" y="1667"/>
                  <a:pt x="2126" y="1669"/>
                </a:cubicBezTo>
                <a:cubicBezTo>
                  <a:pt x="2123" y="1671"/>
                  <a:pt x="2127" y="1675"/>
                  <a:pt x="2130" y="1677"/>
                </a:cubicBezTo>
                <a:cubicBezTo>
                  <a:pt x="2124" y="1681"/>
                  <a:pt x="2136" y="1679"/>
                  <a:pt x="2135" y="1687"/>
                </a:cubicBezTo>
                <a:cubicBezTo>
                  <a:pt x="2138" y="1699"/>
                  <a:pt x="2142" y="1706"/>
                  <a:pt x="2149" y="1723"/>
                </a:cubicBezTo>
                <a:cubicBezTo>
                  <a:pt x="2150" y="1723"/>
                  <a:pt x="2150" y="1724"/>
                  <a:pt x="2150" y="1725"/>
                </a:cubicBezTo>
                <a:cubicBezTo>
                  <a:pt x="2151" y="1739"/>
                  <a:pt x="2161" y="1757"/>
                  <a:pt x="2164" y="1773"/>
                </a:cubicBezTo>
                <a:cubicBezTo>
                  <a:pt x="2165" y="1780"/>
                  <a:pt x="2164" y="1787"/>
                  <a:pt x="2169" y="1796"/>
                </a:cubicBezTo>
                <a:cubicBezTo>
                  <a:pt x="2166" y="1802"/>
                  <a:pt x="2175" y="1813"/>
                  <a:pt x="2171" y="1818"/>
                </a:cubicBezTo>
                <a:cubicBezTo>
                  <a:pt x="2178" y="1830"/>
                  <a:pt x="2179" y="1840"/>
                  <a:pt x="2181" y="1850"/>
                </a:cubicBezTo>
                <a:cubicBezTo>
                  <a:pt x="2181" y="1855"/>
                  <a:pt x="2182" y="1860"/>
                  <a:pt x="2184" y="1866"/>
                </a:cubicBezTo>
                <a:cubicBezTo>
                  <a:pt x="2189" y="1882"/>
                  <a:pt x="2184" y="1895"/>
                  <a:pt x="2191" y="1912"/>
                </a:cubicBezTo>
                <a:cubicBezTo>
                  <a:pt x="2187" y="1918"/>
                  <a:pt x="2197" y="1928"/>
                  <a:pt x="2192" y="1934"/>
                </a:cubicBezTo>
                <a:cubicBezTo>
                  <a:pt x="2197" y="1943"/>
                  <a:pt x="2193" y="1949"/>
                  <a:pt x="2197" y="1957"/>
                </a:cubicBezTo>
                <a:cubicBezTo>
                  <a:pt x="2192" y="1959"/>
                  <a:pt x="2199" y="1965"/>
                  <a:pt x="2195" y="1968"/>
                </a:cubicBezTo>
                <a:cubicBezTo>
                  <a:pt x="2196" y="1971"/>
                  <a:pt x="2194" y="1974"/>
                  <a:pt x="2198" y="1979"/>
                </a:cubicBezTo>
                <a:cubicBezTo>
                  <a:pt x="2192" y="1985"/>
                  <a:pt x="2197" y="1993"/>
                  <a:pt x="2195" y="2000"/>
                </a:cubicBezTo>
                <a:cubicBezTo>
                  <a:pt x="2196" y="2008"/>
                  <a:pt x="2193" y="2014"/>
                  <a:pt x="2196" y="2022"/>
                </a:cubicBezTo>
                <a:cubicBezTo>
                  <a:pt x="2197" y="2029"/>
                  <a:pt x="2191" y="2035"/>
                  <a:pt x="2197" y="2044"/>
                </a:cubicBezTo>
                <a:cubicBezTo>
                  <a:pt x="2193" y="2050"/>
                  <a:pt x="2199" y="2059"/>
                  <a:pt x="2195" y="2065"/>
                </a:cubicBezTo>
                <a:cubicBezTo>
                  <a:pt x="2199" y="2073"/>
                  <a:pt x="2191" y="2078"/>
                  <a:pt x="2196" y="2087"/>
                </a:cubicBezTo>
                <a:cubicBezTo>
                  <a:pt x="2190" y="2092"/>
                  <a:pt x="2194" y="2101"/>
                  <a:pt x="2193" y="2108"/>
                </a:cubicBezTo>
                <a:cubicBezTo>
                  <a:pt x="2195" y="2115"/>
                  <a:pt x="2192" y="2122"/>
                  <a:pt x="2194" y="2130"/>
                </a:cubicBezTo>
                <a:cubicBezTo>
                  <a:pt x="2188" y="2135"/>
                  <a:pt x="2199" y="2146"/>
                  <a:pt x="2191" y="2150"/>
                </a:cubicBezTo>
                <a:cubicBezTo>
                  <a:pt x="2188" y="2152"/>
                  <a:pt x="2191" y="2157"/>
                  <a:pt x="2193" y="2161"/>
                </a:cubicBezTo>
                <a:cubicBezTo>
                  <a:pt x="2203" y="2161"/>
                  <a:pt x="2203" y="2161"/>
                  <a:pt x="2203" y="2161"/>
                </a:cubicBezTo>
                <a:cubicBezTo>
                  <a:pt x="2203" y="2155"/>
                  <a:pt x="2204" y="2149"/>
                  <a:pt x="2204" y="2144"/>
                </a:cubicBezTo>
                <a:cubicBezTo>
                  <a:pt x="2202" y="2126"/>
                  <a:pt x="2206" y="2110"/>
                  <a:pt x="2205" y="2092"/>
                </a:cubicBezTo>
                <a:cubicBezTo>
                  <a:pt x="2205" y="2075"/>
                  <a:pt x="2210" y="2059"/>
                  <a:pt x="2205" y="2040"/>
                </a:cubicBezTo>
                <a:cubicBezTo>
                  <a:pt x="2210" y="2037"/>
                  <a:pt x="2202" y="2031"/>
                  <a:pt x="2205" y="2027"/>
                </a:cubicBezTo>
                <a:cubicBezTo>
                  <a:pt x="2208" y="2024"/>
                  <a:pt x="2207" y="2019"/>
                  <a:pt x="2205" y="2014"/>
                </a:cubicBezTo>
                <a:cubicBezTo>
                  <a:pt x="2210" y="2007"/>
                  <a:pt x="2203" y="1996"/>
                  <a:pt x="2209" y="1990"/>
                </a:cubicBezTo>
                <a:cubicBezTo>
                  <a:pt x="2203" y="1970"/>
                  <a:pt x="2212" y="1956"/>
                  <a:pt x="2202" y="1935"/>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58" y="1857"/>
                  <a:pt x="2358" y="1853"/>
                  <a:pt x="2358" y="1850"/>
                </a:cubicBezTo>
                <a:cubicBezTo>
                  <a:pt x="2359" y="1844"/>
                  <a:pt x="2360" y="1839"/>
                  <a:pt x="2358" y="1833"/>
                </a:cubicBezTo>
                <a:cubicBezTo>
                  <a:pt x="2363" y="1829"/>
                  <a:pt x="2356" y="1822"/>
                  <a:pt x="2361" y="1818"/>
                </a:cubicBezTo>
                <a:cubicBezTo>
                  <a:pt x="2360" y="1813"/>
                  <a:pt x="2357" y="1807"/>
                  <a:pt x="2360" y="1803"/>
                </a:cubicBezTo>
                <a:cubicBezTo>
                  <a:pt x="2360" y="1800"/>
                  <a:pt x="2361" y="1799"/>
                  <a:pt x="2364" y="1798"/>
                </a:cubicBezTo>
                <a:cubicBezTo>
                  <a:pt x="2362" y="1794"/>
                  <a:pt x="2359" y="1796"/>
                  <a:pt x="2357" y="1791"/>
                </a:cubicBezTo>
                <a:cubicBezTo>
                  <a:pt x="2360" y="1787"/>
                  <a:pt x="2360" y="1782"/>
                  <a:pt x="2356" y="1776"/>
                </a:cubicBezTo>
                <a:cubicBezTo>
                  <a:pt x="2356" y="1764"/>
                  <a:pt x="2353" y="1755"/>
                  <a:pt x="2345" y="1746"/>
                </a:cubicBezTo>
                <a:cubicBezTo>
                  <a:pt x="2337" y="1749"/>
                  <a:pt x="2341" y="1757"/>
                  <a:pt x="2345" y="1765"/>
                </a:cubicBezTo>
                <a:cubicBezTo>
                  <a:pt x="2346" y="1773"/>
                  <a:pt x="2344" y="1779"/>
                  <a:pt x="2350" y="1788"/>
                </a:cubicBezTo>
                <a:cubicBezTo>
                  <a:pt x="2344" y="1794"/>
                  <a:pt x="2348" y="1802"/>
                  <a:pt x="2347" y="1809"/>
                </a:cubicBezTo>
                <a:cubicBezTo>
                  <a:pt x="2354" y="1820"/>
                  <a:pt x="2344" y="1824"/>
                  <a:pt x="2349" y="1834"/>
                </a:cubicBezTo>
                <a:cubicBezTo>
                  <a:pt x="2349" y="1839"/>
                  <a:pt x="2348" y="1844"/>
                  <a:pt x="2347" y="1850"/>
                </a:cubicBezTo>
                <a:cubicBezTo>
                  <a:pt x="2345" y="1859"/>
                  <a:pt x="2345" y="1868"/>
                  <a:pt x="2349" y="1879"/>
                </a:cubicBezTo>
                <a:cubicBezTo>
                  <a:pt x="2344" y="1887"/>
                  <a:pt x="2342" y="1895"/>
                  <a:pt x="2342" y="1905"/>
                </a:cubicBezTo>
                <a:cubicBezTo>
                  <a:pt x="2341" y="1914"/>
                  <a:pt x="2337" y="1922"/>
                  <a:pt x="2340" y="1932"/>
                </a:cubicBezTo>
                <a:cubicBezTo>
                  <a:pt x="2338" y="1941"/>
                  <a:pt x="2335" y="1949"/>
                  <a:pt x="2337" y="1959"/>
                </a:cubicBezTo>
                <a:cubicBezTo>
                  <a:pt x="2331" y="1968"/>
                  <a:pt x="2332" y="1978"/>
                  <a:pt x="2331" y="1988"/>
                </a:cubicBezTo>
                <a:cubicBezTo>
                  <a:pt x="2327" y="2005"/>
                  <a:pt x="2326" y="2024"/>
                  <a:pt x="2322" y="2041"/>
                </a:cubicBezTo>
                <a:cubicBezTo>
                  <a:pt x="2320" y="2050"/>
                  <a:pt x="2319" y="2059"/>
                  <a:pt x="2315" y="2067"/>
                </a:cubicBezTo>
                <a:cubicBezTo>
                  <a:pt x="2314" y="2077"/>
                  <a:pt x="2313" y="2086"/>
                  <a:pt x="2310" y="2095"/>
                </a:cubicBezTo>
                <a:cubicBezTo>
                  <a:pt x="2305" y="2113"/>
                  <a:pt x="2303" y="2131"/>
                  <a:pt x="2296" y="2147"/>
                </a:cubicBezTo>
                <a:cubicBezTo>
                  <a:pt x="2297" y="2152"/>
                  <a:pt x="2296" y="2156"/>
                  <a:pt x="2295" y="2161"/>
                </a:cubicBezTo>
                <a:cubicBezTo>
                  <a:pt x="2307" y="2161"/>
                  <a:pt x="2307" y="2161"/>
                  <a:pt x="2307" y="2161"/>
                </a:cubicBezTo>
                <a:cubicBezTo>
                  <a:pt x="2305" y="2152"/>
                  <a:pt x="2314" y="2146"/>
                  <a:pt x="2311" y="2137"/>
                </a:cubicBezTo>
                <a:cubicBezTo>
                  <a:pt x="2317" y="2122"/>
                  <a:pt x="2321" y="2106"/>
                  <a:pt x="2319" y="2088"/>
                </a:cubicBezTo>
                <a:cubicBezTo>
                  <a:pt x="2322" y="2084"/>
                  <a:pt x="2324" y="2081"/>
                  <a:pt x="2327" y="2077"/>
                </a:cubicBezTo>
                <a:cubicBezTo>
                  <a:pt x="2328" y="2074"/>
                  <a:pt x="2323" y="2067"/>
                  <a:pt x="2331" y="2066"/>
                </a:cubicBezTo>
                <a:cubicBezTo>
                  <a:pt x="2328" y="2057"/>
                  <a:pt x="2333" y="2051"/>
                  <a:pt x="2332" y="2042"/>
                </a:cubicBezTo>
                <a:cubicBezTo>
                  <a:pt x="2336" y="2036"/>
                  <a:pt x="2332" y="2026"/>
                  <a:pt x="2338" y="2020"/>
                </a:cubicBezTo>
                <a:cubicBezTo>
                  <a:pt x="2339" y="2004"/>
                  <a:pt x="2340" y="1988"/>
                  <a:pt x="2347" y="1974"/>
                </a:cubicBezTo>
                <a:cubicBezTo>
                  <a:pt x="2346" y="1964"/>
                  <a:pt x="2346" y="1955"/>
                  <a:pt x="2346" y="1945"/>
                </a:cubicBezTo>
                <a:cubicBezTo>
                  <a:pt x="2352" y="1937"/>
                  <a:pt x="2348" y="1926"/>
                  <a:pt x="2351" y="1917"/>
                </a:cubicBezTo>
                <a:cubicBezTo>
                  <a:pt x="2352" y="1908"/>
                  <a:pt x="2355" y="1899"/>
                  <a:pt x="2354" y="1890"/>
                </a:cubicBezTo>
                <a:close/>
                <a:moveTo>
                  <a:pt x="2292" y="1940"/>
                </a:moveTo>
                <a:cubicBezTo>
                  <a:pt x="2296" y="1926"/>
                  <a:pt x="2292" y="1909"/>
                  <a:pt x="2296" y="1896"/>
                </a:cubicBezTo>
                <a:cubicBezTo>
                  <a:pt x="2295" y="1880"/>
                  <a:pt x="2295" y="1865"/>
                  <a:pt x="2296" y="1850"/>
                </a:cubicBezTo>
                <a:cubicBezTo>
                  <a:pt x="2296" y="1850"/>
                  <a:pt x="2296" y="1850"/>
                  <a:pt x="2296" y="1850"/>
                </a:cubicBezTo>
                <a:cubicBezTo>
                  <a:pt x="2295" y="1835"/>
                  <a:pt x="2294" y="1820"/>
                  <a:pt x="2294" y="1806"/>
                </a:cubicBezTo>
                <a:cubicBezTo>
                  <a:pt x="2293" y="1791"/>
                  <a:pt x="2290" y="1774"/>
                  <a:pt x="2286" y="1758"/>
                </a:cubicBezTo>
                <a:cubicBezTo>
                  <a:pt x="2285" y="1754"/>
                  <a:pt x="2289" y="1752"/>
                  <a:pt x="2288" y="1748"/>
                </a:cubicBezTo>
                <a:cubicBezTo>
                  <a:pt x="2286" y="1744"/>
                  <a:pt x="2282" y="1739"/>
                  <a:pt x="2285" y="1736"/>
                </a:cubicBezTo>
                <a:cubicBezTo>
                  <a:pt x="2283" y="1728"/>
                  <a:pt x="2281" y="1726"/>
                  <a:pt x="2280" y="1723"/>
                </a:cubicBezTo>
                <a:cubicBezTo>
                  <a:pt x="2279" y="1721"/>
                  <a:pt x="2278" y="1718"/>
                  <a:pt x="2278" y="1714"/>
                </a:cubicBezTo>
                <a:cubicBezTo>
                  <a:pt x="2273" y="1705"/>
                  <a:pt x="2269" y="1697"/>
                  <a:pt x="2265" y="1688"/>
                </a:cubicBezTo>
                <a:cubicBezTo>
                  <a:pt x="2267" y="1681"/>
                  <a:pt x="2258" y="1672"/>
                  <a:pt x="2249" y="1676"/>
                </a:cubicBezTo>
                <a:cubicBezTo>
                  <a:pt x="2248" y="1677"/>
                  <a:pt x="2246" y="1678"/>
                  <a:pt x="2244" y="1679"/>
                </a:cubicBezTo>
                <a:cubicBezTo>
                  <a:pt x="2246" y="1682"/>
                  <a:pt x="2248" y="1684"/>
                  <a:pt x="2251" y="1685"/>
                </a:cubicBezTo>
                <a:cubicBezTo>
                  <a:pt x="2243" y="1692"/>
                  <a:pt x="2256" y="1689"/>
                  <a:pt x="2257" y="1692"/>
                </a:cubicBezTo>
                <a:cubicBezTo>
                  <a:pt x="2253" y="1697"/>
                  <a:pt x="2263" y="1711"/>
                  <a:pt x="2267" y="1713"/>
                </a:cubicBezTo>
                <a:cubicBezTo>
                  <a:pt x="2265" y="1715"/>
                  <a:pt x="2266" y="1719"/>
                  <a:pt x="2267" y="1723"/>
                </a:cubicBezTo>
                <a:cubicBezTo>
                  <a:pt x="2269" y="1730"/>
                  <a:pt x="2275" y="1739"/>
                  <a:pt x="2274" y="1745"/>
                </a:cubicBezTo>
                <a:cubicBezTo>
                  <a:pt x="2279" y="1758"/>
                  <a:pt x="2278" y="1768"/>
                  <a:pt x="2281" y="1780"/>
                </a:cubicBezTo>
                <a:cubicBezTo>
                  <a:pt x="2283" y="1791"/>
                  <a:pt x="2281" y="1800"/>
                  <a:pt x="2283" y="1811"/>
                </a:cubicBezTo>
                <a:cubicBezTo>
                  <a:pt x="2280" y="1821"/>
                  <a:pt x="2289" y="1835"/>
                  <a:pt x="2283" y="1844"/>
                </a:cubicBezTo>
                <a:cubicBezTo>
                  <a:pt x="2283" y="1846"/>
                  <a:pt x="2284" y="1848"/>
                  <a:pt x="2285" y="1850"/>
                </a:cubicBezTo>
                <a:cubicBezTo>
                  <a:pt x="2285" y="1853"/>
                  <a:pt x="2286" y="1857"/>
                  <a:pt x="2284" y="1859"/>
                </a:cubicBezTo>
                <a:cubicBezTo>
                  <a:pt x="2286" y="1862"/>
                  <a:pt x="2285" y="1864"/>
                  <a:pt x="2284" y="1866"/>
                </a:cubicBezTo>
                <a:cubicBezTo>
                  <a:pt x="2284" y="1868"/>
                  <a:pt x="2282" y="1871"/>
                  <a:pt x="2282" y="1874"/>
                </a:cubicBezTo>
                <a:cubicBezTo>
                  <a:pt x="2288" y="1887"/>
                  <a:pt x="2277" y="1894"/>
                  <a:pt x="2285" y="1907"/>
                </a:cubicBezTo>
                <a:cubicBezTo>
                  <a:pt x="2280" y="1911"/>
                  <a:pt x="2284" y="1917"/>
                  <a:pt x="2283" y="1922"/>
                </a:cubicBezTo>
                <a:cubicBezTo>
                  <a:pt x="2288" y="1929"/>
                  <a:pt x="2278" y="1930"/>
                  <a:pt x="2284" y="1937"/>
                </a:cubicBezTo>
                <a:cubicBezTo>
                  <a:pt x="2275" y="1945"/>
                  <a:pt x="2288" y="1960"/>
                  <a:pt x="2280" y="1968"/>
                </a:cubicBezTo>
                <a:cubicBezTo>
                  <a:pt x="2282" y="1979"/>
                  <a:pt x="2276" y="1987"/>
                  <a:pt x="2278" y="1998"/>
                </a:cubicBezTo>
                <a:cubicBezTo>
                  <a:pt x="2275" y="2008"/>
                  <a:pt x="2279" y="2020"/>
                  <a:pt x="2274" y="2029"/>
                </a:cubicBezTo>
                <a:cubicBezTo>
                  <a:pt x="2273" y="2039"/>
                  <a:pt x="2271" y="2048"/>
                  <a:pt x="2269" y="2058"/>
                </a:cubicBezTo>
                <a:cubicBezTo>
                  <a:pt x="2268" y="2062"/>
                  <a:pt x="2268" y="2067"/>
                  <a:pt x="2266" y="2072"/>
                </a:cubicBezTo>
                <a:cubicBezTo>
                  <a:pt x="2273" y="2080"/>
                  <a:pt x="2265" y="2083"/>
                  <a:pt x="2264" y="2089"/>
                </a:cubicBezTo>
                <a:cubicBezTo>
                  <a:pt x="2263" y="2109"/>
                  <a:pt x="2258" y="2128"/>
                  <a:pt x="2255" y="2148"/>
                </a:cubicBezTo>
                <a:cubicBezTo>
                  <a:pt x="2253" y="2152"/>
                  <a:pt x="2249" y="2155"/>
                  <a:pt x="2251" y="2161"/>
                </a:cubicBezTo>
                <a:cubicBezTo>
                  <a:pt x="2262" y="2161"/>
                  <a:pt x="2262" y="2161"/>
                  <a:pt x="2262" y="2161"/>
                </a:cubicBezTo>
                <a:cubicBezTo>
                  <a:pt x="2263" y="2156"/>
                  <a:pt x="2264" y="2152"/>
                  <a:pt x="2264" y="2147"/>
                </a:cubicBezTo>
                <a:cubicBezTo>
                  <a:pt x="2267" y="2144"/>
                  <a:pt x="2268" y="2141"/>
                  <a:pt x="2265" y="2137"/>
                </a:cubicBezTo>
                <a:cubicBezTo>
                  <a:pt x="2271" y="2135"/>
                  <a:pt x="2269" y="2131"/>
                  <a:pt x="2271" y="2128"/>
                </a:cubicBezTo>
                <a:cubicBezTo>
                  <a:pt x="2269" y="2120"/>
                  <a:pt x="2273" y="2114"/>
                  <a:pt x="2273" y="2107"/>
                </a:cubicBezTo>
                <a:cubicBezTo>
                  <a:pt x="2279" y="2095"/>
                  <a:pt x="2274" y="2080"/>
                  <a:pt x="2280" y="2068"/>
                </a:cubicBezTo>
                <a:cubicBezTo>
                  <a:pt x="2279" y="2064"/>
                  <a:pt x="2281" y="2061"/>
                  <a:pt x="2278" y="2056"/>
                </a:cubicBezTo>
                <a:cubicBezTo>
                  <a:pt x="2282" y="2054"/>
                  <a:pt x="2283" y="2051"/>
                  <a:pt x="2283" y="2047"/>
                </a:cubicBezTo>
                <a:cubicBezTo>
                  <a:pt x="2284" y="2040"/>
                  <a:pt x="2283" y="2033"/>
                  <a:pt x="2290" y="2028"/>
                </a:cubicBezTo>
                <a:cubicBezTo>
                  <a:pt x="2281" y="2018"/>
                  <a:pt x="2289" y="2013"/>
                  <a:pt x="2288" y="2006"/>
                </a:cubicBezTo>
                <a:cubicBezTo>
                  <a:pt x="2288" y="1999"/>
                  <a:pt x="2289" y="1991"/>
                  <a:pt x="2291" y="1985"/>
                </a:cubicBezTo>
                <a:cubicBezTo>
                  <a:pt x="2288" y="1969"/>
                  <a:pt x="2295" y="1956"/>
                  <a:pt x="2292" y="1940"/>
                </a:cubicBezTo>
                <a:close/>
                <a:moveTo>
                  <a:pt x="2066" y="2125"/>
                </a:moveTo>
                <a:cubicBezTo>
                  <a:pt x="2067" y="2112"/>
                  <a:pt x="2061" y="2096"/>
                  <a:pt x="2065" y="2083"/>
                </a:cubicBezTo>
                <a:cubicBezTo>
                  <a:pt x="2060" y="2069"/>
                  <a:pt x="2068" y="2058"/>
                  <a:pt x="2061" y="2043"/>
                </a:cubicBezTo>
                <a:cubicBezTo>
                  <a:pt x="2064" y="2037"/>
                  <a:pt x="2064" y="2031"/>
                  <a:pt x="2061" y="2024"/>
                </a:cubicBezTo>
                <a:cubicBezTo>
                  <a:pt x="2063" y="2017"/>
                  <a:pt x="2065" y="2010"/>
                  <a:pt x="2060" y="2002"/>
                </a:cubicBezTo>
                <a:cubicBezTo>
                  <a:pt x="2065" y="1997"/>
                  <a:pt x="2058" y="1988"/>
                  <a:pt x="2064" y="1983"/>
                </a:cubicBezTo>
                <a:cubicBezTo>
                  <a:pt x="2061" y="1976"/>
                  <a:pt x="2064" y="1970"/>
                  <a:pt x="2061" y="1963"/>
                </a:cubicBezTo>
                <a:cubicBezTo>
                  <a:pt x="2062" y="1950"/>
                  <a:pt x="2061" y="1937"/>
                  <a:pt x="2061" y="1924"/>
                </a:cubicBezTo>
                <a:cubicBezTo>
                  <a:pt x="2058" y="1898"/>
                  <a:pt x="2059" y="1874"/>
                  <a:pt x="2057" y="1850"/>
                </a:cubicBezTo>
                <a:cubicBezTo>
                  <a:pt x="2057" y="1847"/>
                  <a:pt x="2057" y="1845"/>
                  <a:pt x="2056" y="1842"/>
                </a:cubicBezTo>
                <a:cubicBezTo>
                  <a:pt x="2054" y="1828"/>
                  <a:pt x="2052" y="1815"/>
                  <a:pt x="2049" y="1800"/>
                </a:cubicBezTo>
                <a:cubicBezTo>
                  <a:pt x="2044" y="1792"/>
                  <a:pt x="2051" y="1788"/>
                  <a:pt x="2045" y="1780"/>
                </a:cubicBezTo>
                <a:cubicBezTo>
                  <a:pt x="2049" y="1774"/>
                  <a:pt x="2039" y="1763"/>
                  <a:pt x="2044" y="1758"/>
                </a:cubicBezTo>
                <a:cubicBezTo>
                  <a:pt x="2040" y="1746"/>
                  <a:pt x="2037" y="1734"/>
                  <a:pt x="2035" y="1723"/>
                </a:cubicBezTo>
                <a:cubicBezTo>
                  <a:pt x="2030" y="1705"/>
                  <a:pt x="2027" y="1688"/>
                  <a:pt x="2020" y="1669"/>
                </a:cubicBezTo>
                <a:cubicBezTo>
                  <a:pt x="2002" y="1629"/>
                  <a:pt x="1997" y="1620"/>
                  <a:pt x="1980" y="1587"/>
                </a:cubicBezTo>
                <a:cubicBezTo>
                  <a:pt x="1977" y="1582"/>
                  <a:pt x="1975" y="1577"/>
                  <a:pt x="1971" y="1570"/>
                </a:cubicBezTo>
                <a:cubicBezTo>
                  <a:pt x="1961" y="1559"/>
                  <a:pt x="1950" y="1547"/>
                  <a:pt x="1942" y="1530"/>
                </a:cubicBezTo>
                <a:cubicBezTo>
                  <a:pt x="1939" y="1531"/>
                  <a:pt x="1936" y="1534"/>
                  <a:pt x="1941" y="1534"/>
                </a:cubicBezTo>
                <a:cubicBezTo>
                  <a:pt x="1942" y="1538"/>
                  <a:pt x="1936" y="1536"/>
                  <a:pt x="1934" y="1534"/>
                </a:cubicBezTo>
                <a:cubicBezTo>
                  <a:pt x="1930" y="1529"/>
                  <a:pt x="1929" y="1514"/>
                  <a:pt x="1921" y="1521"/>
                </a:cubicBezTo>
                <a:cubicBezTo>
                  <a:pt x="1938" y="1547"/>
                  <a:pt x="1941" y="1565"/>
                  <a:pt x="1956" y="1585"/>
                </a:cubicBezTo>
                <a:cubicBezTo>
                  <a:pt x="1956" y="1585"/>
                  <a:pt x="1956" y="1586"/>
                  <a:pt x="1956" y="1587"/>
                </a:cubicBezTo>
                <a:cubicBezTo>
                  <a:pt x="1959" y="1600"/>
                  <a:pt x="1965" y="1615"/>
                  <a:pt x="1971" y="1629"/>
                </a:cubicBezTo>
                <a:cubicBezTo>
                  <a:pt x="1969" y="1635"/>
                  <a:pt x="1975" y="1643"/>
                  <a:pt x="1979" y="1651"/>
                </a:cubicBezTo>
                <a:cubicBezTo>
                  <a:pt x="1974" y="1656"/>
                  <a:pt x="1989" y="1669"/>
                  <a:pt x="1984" y="1674"/>
                </a:cubicBezTo>
                <a:cubicBezTo>
                  <a:pt x="1990" y="1683"/>
                  <a:pt x="1987" y="1688"/>
                  <a:pt x="1991" y="1696"/>
                </a:cubicBezTo>
                <a:cubicBezTo>
                  <a:pt x="1989" y="1703"/>
                  <a:pt x="1998" y="1713"/>
                  <a:pt x="1992" y="1718"/>
                </a:cubicBezTo>
                <a:cubicBezTo>
                  <a:pt x="1993" y="1720"/>
                  <a:pt x="1994" y="1721"/>
                  <a:pt x="1995" y="1723"/>
                </a:cubicBezTo>
                <a:cubicBezTo>
                  <a:pt x="1998" y="1729"/>
                  <a:pt x="1999" y="1735"/>
                  <a:pt x="2000" y="1740"/>
                </a:cubicBezTo>
                <a:cubicBezTo>
                  <a:pt x="1994" y="1746"/>
                  <a:pt x="2011" y="1759"/>
                  <a:pt x="2001" y="1763"/>
                </a:cubicBezTo>
                <a:cubicBezTo>
                  <a:pt x="2007" y="1777"/>
                  <a:pt x="2004" y="1790"/>
                  <a:pt x="2009" y="1804"/>
                </a:cubicBezTo>
                <a:cubicBezTo>
                  <a:pt x="2010" y="1818"/>
                  <a:pt x="2009" y="1832"/>
                  <a:pt x="2010" y="1846"/>
                </a:cubicBezTo>
                <a:cubicBezTo>
                  <a:pt x="2009" y="1847"/>
                  <a:pt x="2009" y="1848"/>
                  <a:pt x="2009" y="1850"/>
                </a:cubicBezTo>
                <a:cubicBezTo>
                  <a:pt x="2007" y="1861"/>
                  <a:pt x="2013" y="1876"/>
                  <a:pt x="2011" y="1887"/>
                </a:cubicBezTo>
                <a:cubicBezTo>
                  <a:pt x="2011" y="1894"/>
                  <a:pt x="2006" y="1899"/>
                  <a:pt x="2010" y="1907"/>
                </a:cubicBezTo>
                <a:cubicBezTo>
                  <a:pt x="2005" y="1912"/>
                  <a:pt x="2018" y="1924"/>
                  <a:pt x="2008" y="1927"/>
                </a:cubicBezTo>
                <a:cubicBezTo>
                  <a:pt x="2002" y="1905"/>
                  <a:pt x="2002" y="1885"/>
                  <a:pt x="1995" y="1862"/>
                </a:cubicBezTo>
                <a:cubicBezTo>
                  <a:pt x="1994" y="1858"/>
                  <a:pt x="1993" y="1854"/>
                  <a:pt x="1992" y="1850"/>
                </a:cubicBezTo>
                <a:cubicBezTo>
                  <a:pt x="1988" y="1832"/>
                  <a:pt x="1982" y="1814"/>
                  <a:pt x="1979" y="1796"/>
                </a:cubicBezTo>
                <a:cubicBezTo>
                  <a:pt x="1973" y="1773"/>
                  <a:pt x="1964" y="1747"/>
                  <a:pt x="1955" y="1723"/>
                </a:cubicBezTo>
                <a:cubicBezTo>
                  <a:pt x="1947" y="1700"/>
                  <a:pt x="1939" y="1679"/>
                  <a:pt x="1932" y="1661"/>
                </a:cubicBezTo>
                <a:cubicBezTo>
                  <a:pt x="1929" y="1655"/>
                  <a:pt x="1924" y="1645"/>
                  <a:pt x="1920" y="1637"/>
                </a:cubicBezTo>
                <a:cubicBezTo>
                  <a:pt x="1915" y="1628"/>
                  <a:pt x="1914" y="1618"/>
                  <a:pt x="1906" y="1615"/>
                </a:cubicBezTo>
                <a:cubicBezTo>
                  <a:pt x="1920" y="1647"/>
                  <a:pt x="1934" y="1685"/>
                  <a:pt x="1948" y="1723"/>
                </a:cubicBezTo>
                <a:cubicBezTo>
                  <a:pt x="1952" y="1735"/>
                  <a:pt x="1957" y="1747"/>
                  <a:pt x="1961" y="1760"/>
                </a:cubicBezTo>
                <a:cubicBezTo>
                  <a:pt x="1965" y="1783"/>
                  <a:pt x="1975" y="1808"/>
                  <a:pt x="1980" y="1831"/>
                </a:cubicBezTo>
                <a:cubicBezTo>
                  <a:pt x="1982" y="1837"/>
                  <a:pt x="1983" y="1843"/>
                  <a:pt x="1984" y="1850"/>
                </a:cubicBezTo>
                <a:cubicBezTo>
                  <a:pt x="1987" y="1867"/>
                  <a:pt x="1989" y="1885"/>
                  <a:pt x="1996" y="1904"/>
                </a:cubicBezTo>
                <a:cubicBezTo>
                  <a:pt x="1992" y="1906"/>
                  <a:pt x="1998" y="1912"/>
                  <a:pt x="1995" y="1914"/>
                </a:cubicBezTo>
                <a:cubicBezTo>
                  <a:pt x="1991" y="1916"/>
                  <a:pt x="1997" y="1922"/>
                  <a:pt x="1993" y="1925"/>
                </a:cubicBezTo>
                <a:cubicBezTo>
                  <a:pt x="2000" y="1934"/>
                  <a:pt x="1995" y="1940"/>
                  <a:pt x="2002" y="1949"/>
                </a:cubicBezTo>
                <a:cubicBezTo>
                  <a:pt x="1998" y="1956"/>
                  <a:pt x="2004" y="1966"/>
                  <a:pt x="2001" y="1973"/>
                </a:cubicBezTo>
                <a:cubicBezTo>
                  <a:pt x="2009" y="1984"/>
                  <a:pt x="1997" y="1989"/>
                  <a:pt x="2005" y="2000"/>
                </a:cubicBezTo>
                <a:cubicBezTo>
                  <a:pt x="1998" y="2006"/>
                  <a:pt x="2006" y="2018"/>
                  <a:pt x="2004" y="2026"/>
                </a:cubicBezTo>
                <a:cubicBezTo>
                  <a:pt x="1996" y="2032"/>
                  <a:pt x="2010" y="2045"/>
                  <a:pt x="2004" y="2052"/>
                </a:cubicBezTo>
                <a:cubicBezTo>
                  <a:pt x="2009" y="2061"/>
                  <a:pt x="2004" y="2067"/>
                  <a:pt x="2007" y="2076"/>
                </a:cubicBezTo>
                <a:cubicBezTo>
                  <a:pt x="2009" y="2086"/>
                  <a:pt x="2009" y="2094"/>
                  <a:pt x="2006" y="2102"/>
                </a:cubicBezTo>
                <a:cubicBezTo>
                  <a:pt x="2012" y="2122"/>
                  <a:pt x="2008" y="2137"/>
                  <a:pt x="2010" y="2155"/>
                </a:cubicBezTo>
                <a:cubicBezTo>
                  <a:pt x="2011" y="2157"/>
                  <a:pt x="2011" y="2159"/>
                  <a:pt x="2011" y="2161"/>
                </a:cubicBezTo>
                <a:cubicBezTo>
                  <a:pt x="2034" y="2161"/>
                  <a:pt x="2034" y="2161"/>
                  <a:pt x="2034" y="2161"/>
                </a:cubicBezTo>
                <a:cubicBezTo>
                  <a:pt x="2034" y="2155"/>
                  <a:pt x="2033" y="2149"/>
                  <a:pt x="2033" y="2144"/>
                </a:cubicBezTo>
                <a:cubicBezTo>
                  <a:pt x="2031" y="2127"/>
                  <a:pt x="2031" y="2110"/>
                  <a:pt x="2031" y="2093"/>
                </a:cubicBezTo>
                <a:cubicBezTo>
                  <a:pt x="2027" y="2076"/>
                  <a:pt x="2033" y="2062"/>
                  <a:pt x="2026" y="2044"/>
                </a:cubicBezTo>
                <a:cubicBezTo>
                  <a:pt x="2030" y="2037"/>
                  <a:pt x="2024" y="2028"/>
                  <a:pt x="2028" y="2021"/>
                </a:cubicBezTo>
                <a:cubicBezTo>
                  <a:pt x="2025" y="2012"/>
                  <a:pt x="2025" y="2004"/>
                  <a:pt x="2025" y="1996"/>
                </a:cubicBezTo>
                <a:cubicBezTo>
                  <a:pt x="2030" y="1993"/>
                  <a:pt x="2023" y="1987"/>
                  <a:pt x="2025" y="1983"/>
                </a:cubicBezTo>
                <a:cubicBezTo>
                  <a:pt x="2023" y="1979"/>
                  <a:pt x="2026" y="1976"/>
                  <a:pt x="2023" y="1971"/>
                </a:cubicBezTo>
                <a:cubicBezTo>
                  <a:pt x="2022" y="1963"/>
                  <a:pt x="2026" y="1957"/>
                  <a:pt x="2020" y="1947"/>
                </a:cubicBezTo>
                <a:cubicBezTo>
                  <a:pt x="2024" y="1939"/>
                  <a:pt x="2020" y="1929"/>
                  <a:pt x="2021" y="1921"/>
                </a:cubicBezTo>
                <a:cubicBezTo>
                  <a:pt x="2019" y="1912"/>
                  <a:pt x="2024" y="1906"/>
                  <a:pt x="2018" y="1896"/>
                </a:cubicBezTo>
                <a:cubicBezTo>
                  <a:pt x="2026" y="1883"/>
                  <a:pt x="2016" y="1864"/>
                  <a:pt x="2021" y="1850"/>
                </a:cubicBezTo>
                <a:cubicBezTo>
                  <a:pt x="2021" y="1850"/>
                  <a:pt x="2021" y="1850"/>
                  <a:pt x="2021" y="1850"/>
                </a:cubicBezTo>
                <a:cubicBezTo>
                  <a:pt x="2018" y="1833"/>
                  <a:pt x="2019" y="1817"/>
                  <a:pt x="2016" y="1800"/>
                </a:cubicBezTo>
                <a:cubicBezTo>
                  <a:pt x="2017" y="1792"/>
                  <a:pt x="2017" y="1784"/>
                  <a:pt x="2014" y="1776"/>
                </a:cubicBezTo>
                <a:cubicBezTo>
                  <a:pt x="2019" y="1771"/>
                  <a:pt x="2009" y="1773"/>
                  <a:pt x="2013" y="1767"/>
                </a:cubicBezTo>
                <a:cubicBezTo>
                  <a:pt x="2016" y="1764"/>
                  <a:pt x="2012" y="1759"/>
                  <a:pt x="2010" y="1755"/>
                </a:cubicBezTo>
                <a:cubicBezTo>
                  <a:pt x="2013" y="1747"/>
                  <a:pt x="2005" y="1736"/>
                  <a:pt x="2007" y="1728"/>
                </a:cubicBezTo>
                <a:cubicBezTo>
                  <a:pt x="2005" y="1726"/>
                  <a:pt x="2005" y="1724"/>
                  <a:pt x="2004" y="1723"/>
                </a:cubicBezTo>
                <a:cubicBezTo>
                  <a:pt x="2001" y="1715"/>
                  <a:pt x="2003" y="1709"/>
                  <a:pt x="2000" y="1702"/>
                </a:cubicBezTo>
                <a:cubicBezTo>
                  <a:pt x="1998" y="1685"/>
                  <a:pt x="1989" y="1666"/>
                  <a:pt x="1988" y="1650"/>
                </a:cubicBezTo>
                <a:cubicBezTo>
                  <a:pt x="1981" y="1631"/>
                  <a:pt x="1971" y="1612"/>
                  <a:pt x="1967" y="1595"/>
                </a:cubicBezTo>
                <a:cubicBezTo>
                  <a:pt x="1963" y="1593"/>
                  <a:pt x="1962" y="1591"/>
                  <a:pt x="1961" y="1587"/>
                </a:cubicBezTo>
                <a:cubicBezTo>
                  <a:pt x="1960" y="1583"/>
                  <a:pt x="1960" y="1577"/>
                  <a:pt x="1956" y="1572"/>
                </a:cubicBezTo>
                <a:cubicBezTo>
                  <a:pt x="1949" y="1560"/>
                  <a:pt x="1947" y="1560"/>
                  <a:pt x="1944" y="1548"/>
                </a:cubicBezTo>
                <a:cubicBezTo>
                  <a:pt x="1950" y="1549"/>
                  <a:pt x="1953" y="1558"/>
                  <a:pt x="1957" y="1561"/>
                </a:cubicBezTo>
                <a:cubicBezTo>
                  <a:pt x="1960" y="1567"/>
                  <a:pt x="1963" y="1573"/>
                  <a:pt x="1966" y="1579"/>
                </a:cubicBezTo>
                <a:cubicBezTo>
                  <a:pt x="1969" y="1583"/>
                  <a:pt x="1970" y="1585"/>
                  <a:pt x="1972" y="1587"/>
                </a:cubicBezTo>
                <a:cubicBezTo>
                  <a:pt x="1975" y="1592"/>
                  <a:pt x="1977" y="1596"/>
                  <a:pt x="1983" y="1607"/>
                </a:cubicBezTo>
                <a:cubicBezTo>
                  <a:pt x="1998" y="1632"/>
                  <a:pt x="2000" y="1653"/>
                  <a:pt x="2015" y="1678"/>
                </a:cubicBezTo>
                <a:cubicBezTo>
                  <a:pt x="2018" y="1693"/>
                  <a:pt x="2021" y="1707"/>
                  <a:pt x="2027" y="1723"/>
                </a:cubicBezTo>
                <a:cubicBezTo>
                  <a:pt x="2027" y="1723"/>
                  <a:pt x="2027" y="1723"/>
                  <a:pt x="2027" y="1724"/>
                </a:cubicBezTo>
                <a:cubicBezTo>
                  <a:pt x="2026" y="1730"/>
                  <a:pt x="2032" y="1740"/>
                  <a:pt x="2028" y="1746"/>
                </a:cubicBezTo>
                <a:cubicBezTo>
                  <a:pt x="2033" y="1754"/>
                  <a:pt x="2034" y="1761"/>
                  <a:pt x="2032" y="1767"/>
                </a:cubicBezTo>
                <a:cubicBezTo>
                  <a:pt x="2038" y="1782"/>
                  <a:pt x="2041" y="1797"/>
                  <a:pt x="2041" y="1811"/>
                </a:cubicBezTo>
                <a:cubicBezTo>
                  <a:pt x="2040" y="1817"/>
                  <a:pt x="2050" y="1827"/>
                  <a:pt x="2041" y="1830"/>
                </a:cubicBezTo>
                <a:cubicBezTo>
                  <a:pt x="2045" y="1838"/>
                  <a:pt x="2046" y="1844"/>
                  <a:pt x="2045" y="1850"/>
                </a:cubicBezTo>
                <a:cubicBezTo>
                  <a:pt x="2045" y="1850"/>
                  <a:pt x="2045" y="1851"/>
                  <a:pt x="2045" y="1851"/>
                </a:cubicBezTo>
                <a:cubicBezTo>
                  <a:pt x="2051" y="1881"/>
                  <a:pt x="2045" y="1906"/>
                  <a:pt x="2050" y="1935"/>
                </a:cubicBezTo>
                <a:cubicBezTo>
                  <a:pt x="2047" y="1941"/>
                  <a:pt x="2053" y="1951"/>
                  <a:pt x="2052" y="1957"/>
                </a:cubicBezTo>
                <a:cubicBezTo>
                  <a:pt x="2052" y="1964"/>
                  <a:pt x="2047" y="1969"/>
                  <a:pt x="2051" y="1977"/>
                </a:cubicBezTo>
                <a:cubicBezTo>
                  <a:pt x="2052" y="1990"/>
                  <a:pt x="2048" y="2002"/>
                  <a:pt x="2051" y="2016"/>
                </a:cubicBezTo>
                <a:cubicBezTo>
                  <a:pt x="2052" y="2030"/>
                  <a:pt x="2052" y="2044"/>
                  <a:pt x="2052" y="2057"/>
                </a:cubicBezTo>
                <a:cubicBezTo>
                  <a:pt x="2053" y="2065"/>
                  <a:pt x="2050" y="2071"/>
                  <a:pt x="2053" y="2079"/>
                </a:cubicBezTo>
                <a:cubicBezTo>
                  <a:pt x="2049" y="2084"/>
                  <a:pt x="2058" y="2094"/>
                  <a:pt x="2053" y="2099"/>
                </a:cubicBezTo>
                <a:cubicBezTo>
                  <a:pt x="2058" y="2114"/>
                  <a:pt x="2053" y="2126"/>
                  <a:pt x="2058" y="2142"/>
                </a:cubicBezTo>
                <a:cubicBezTo>
                  <a:pt x="2054" y="2146"/>
                  <a:pt x="2059" y="2155"/>
                  <a:pt x="2058" y="2161"/>
                </a:cubicBezTo>
                <a:cubicBezTo>
                  <a:pt x="2068" y="2161"/>
                  <a:pt x="2068" y="2161"/>
                  <a:pt x="2068" y="2161"/>
                </a:cubicBezTo>
                <a:cubicBezTo>
                  <a:pt x="2064" y="2148"/>
                  <a:pt x="2070" y="2138"/>
                  <a:pt x="2066" y="2125"/>
                </a:cubicBezTo>
                <a:close/>
                <a:moveTo>
                  <a:pt x="1981" y="2083"/>
                </a:moveTo>
                <a:cubicBezTo>
                  <a:pt x="1978" y="2071"/>
                  <a:pt x="1983" y="2062"/>
                  <a:pt x="1977" y="2049"/>
                </a:cubicBezTo>
                <a:cubicBezTo>
                  <a:pt x="1981" y="2039"/>
                  <a:pt x="1977" y="2027"/>
                  <a:pt x="1973" y="2015"/>
                </a:cubicBezTo>
                <a:cubicBezTo>
                  <a:pt x="1975" y="2010"/>
                  <a:pt x="1974" y="2004"/>
                  <a:pt x="1971" y="1997"/>
                </a:cubicBezTo>
                <a:cubicBezTo>
                  <a:pt x="1971" y="1991"/>
                  <a:pt x="1971" y="1985"/>
                  <a:pt x="1968" y="1979"/>
                </a:cubicBezTo>
                <a:cubicBezTo>
                  <a:pt x="1969" y="1957"/>
                  <a:pt x="1962" y="1933"/>
                  <a:pt x="1957" y="1910"/>
                </a:cubicBezTo>
                <a:cubicBezTo>
                  <a:pt x="1957" y="1891"/>
                  <a:pt x="1950" y="1870"/>
                  <a:pt x="1944" y="1850"/>
                </a:cubicBezTo>
                <a:cubicBezTo>
                  <a:pt x="1943" y="1845"/>
                  <a:pt x="1942" y="1841"/>
                  <a:pt x="1941" y="1837"/>
                </a:cubicBezTo>
                <a:cubicBezTo>
                  <a:pt x="1932" y="1804"/>
                  <a:pt x="1916" y="1763"/>
                  <a:pt x="1900" y="1723"/>
                </a:cubicBezTo>
                <a:cubicBezTo>
                  <a:pt x="1896" y="1712"/>
                  <a:pt x="1893" y="1702"/>
                  <a:pt x="1889" y="1692"/>
                </a:cubicBezTo>
                <a:cubicBezTo>
                  <a:pt x="1879" y="1673"/>
                  <a:pt x="1870" y="1654"/>
                  <a:pt x="1861" y="1634"/>
                </a:cubicBezTo>
                <a:cubicBezTo>
                  <a:pt x="1860" y="1625"/>
                  <a:pt x="1854" y="1624"/>
                  <a:pt x="1849" y="1611"/>
                </a:cubicBezTo>
                <a:cubicBezTo>
                  <a:pt x="1847" y="1606"/>
                  <a:pt x="1844" y="1601"/>
                  <a:pt x="1842" y="1595"/>
                </a:cubicBezTo>
                <a:cubicBezTo>
                  <a:pt x="1840" y="1594"/>
                  <a:pt x="1839" y="1590"/>
                  <a:pt x="1838" y="1587"/>
                </a:cubicBezTo>
                <a:cubicBezTo>
                  <a:pt x="1837" y="1584"/>
                  <a:pt x="1835" y="1582"/>
                  <a:pt x="1833" y="1584"/>
                </a:cubicBezTo>
                <a:cubicBezTo>
                  <a:pt x="1832" y="1585"/>
                  <a:pt x="1832" y="1586"/>
                  <a:pt x="1832" y="1587"/>
                </a:cubicBezTo>
                <a:cubicBezTo>
                  <a:pt x="1832" y="1590"/>
                  <a:pt x="1834" y="1594"/>
                  <a:pt x="1836" y="1598"/>
                </a:cubicBezTo>
                <a:cubicBezTo>
                  <a:pt x="1839" y="1599"/>
                  <a:pt x="1849" y="1607"/>
                  <a:pt x="1843" y="1611"/>
                </a:cubicBezTo>
                <a:cubicBezTo>
                  <a:pt x="1851" y="1624"/>
                  <a:pt x="1850" y="1624"/>
                  <a:pt x="1858" y="1636"/>
                </a:cubicBezTo>
                <a:cubicBezTo>
                  <a:pt x="1858" y="1649"/>
                  <a:pt x="1872" y="1666"/>
                  <a:pt x="1877" y="1681"/>
                </a:cubicBezTo>
                <a:cubicBezTo>
                  <a:pt x="1875" y="1687"/>
                  <a:pt x="1880" y="1690"/>
                  <a:pt x="1884" y="1694"/>
                </a:cubicBezTo>
                <a:cubicBezTo>
                  <a:pt x="1879" y="1700"/>
                  <a:pt x="1891" y="1711"/>
                  <a:pt x="1892" y="1719"/>
                </a:cubicBezTo>
                <a:cubicBezTo>
                  <a:pt x="1893" y="1720"/>
                  <a:pt x="1893" y="1721"/>
                  <a:pt x="1893" y="1723"/>
                </a:cubicBezTo>
                <a:cubicBezTo>
                  <a:pt x="1895" y="1732"/>
                  <a:pt x="1905" y="1745"/>
                  <a:pt x="1905" y="1758"/>
                </a:cubicBezTo>
                <a:cubicBezTo>
                  <a:pt x="1907" y="1761"/>
                  <a:pt x="1909" y="1765"/>
                  <a:pt x="1910" y="1768"/>
                </a:cubicBezTo>
                <a:cubicBezTo>
                  <a:pt x="1914" y="1772"/>
                  <a:pt x="1910" y="1777"/>
                  <a:pt x="1914" y="1776"/>
                </a:cubicBezTo>
                <a:cubicBezTo>
                  <a:pt x="1910" y="1782"/>
                  <a:pt x="1925" y="1794"/>
                  <a:pt x="1919" y="1800"/>
                </a:cubicBezTo>
                <a:cubicBezTo>
                  <a:pt x="1926" y="1817"/>
                  <a:pt x="1932" y="1833"/>
                  <a:pt x="1936" y="1850"/>
                </a:cubicBezTo>
                <a:cubicBezTo>
                  <a:pt x="1940" y="1863"/>
                  <a:pt x="1942" y="1876"/>
                  <a:pt x="1943" y="1888"/>
                </a:cubicBezTo>
                <a:cubicBezTo>
                  <a:pt x="1950" y="1903"/>
                  <a:pt x="1949" y="1916"/>
                  <a:pt x="1951" y="1929"/>
                </a:cubicBezTo>
                <a:cubicBezTo>
                  <a:pt x="1952" y="1943"/>
                  <a:pt x="1959" y="1960"/>
                  <a:pt x="1955" y="1972"/>
                </a:cubicBezTo>
                <a:cubicBezTo>
                  <a:pt x="1950" y="1961"/>
                  <a:pt x="1952" y="1953"/>
                  <a:pt x="1943" y="1946"/>
                </a:cubicBezTo>
                <a:cubicBezTo>
                  <a:pt x="1947" y="1937"/>
                  <a:pt x="1939" y="1921"/>
                  <a:pt x="1934" y="1915"/>
                </a:cubicBezTo>
                <a:cubicBezTo>
                  <a:pt x="1942" y="1913"/>
                  <a:pt x="1925" y="1902"/>
                  <a:pt x="1933" y="1899"/>
                </a:cubicBezTo>
                <a:cubicBezTo>
                  <a:pt x="1932" y="1893"/>
                  <a:pt x="1921" y="1884"/>
                  <a:pt x="1926" y="1880"/>
                </a:cubicBezTo>
                <a:cubicBezTo>
                  <a:pt x="1920" y="1871"/>
                  <a:pt x="1914" y="1861"/>
                  <a:pt x="1908" y="1850"/>
                </a:cubicBezTo>
                <a:cubicBezTo>
                  <a:pt x="1897" y="1828"/>
                  <a:pt x="1887" y="1803"/>
                  <a:pt x="1875" y="1782"/>
                </a:cubicBezTo>
                <a:cubicBezTo>
                  <a:pt x="1861" y="1762"/>
                  <a:pt x="1850" y="1741"/>
                  <a:pt x="1840" y="1723"/>
                </a:cubicBezTo>
                <a:cubicBezTo>
                  <a:pt x="1839" y="1722"/>
                  <a:pt x="1839" y="1721"/>
                  <a:pt x="1838" y="1720"/>
                </a:cubicBezTo>
                <a:cubicBezTo>
                  <a:pt x="1822" y="1702"/>
                  <a:pt x="1807" y="1683"/>
                  <a:pt x="1792" y="1665"/>
                </a:cubicBezTo>
                <a:cubicBezTo>
                  <a:pt x="1783" y="1658"/>
                  <a:pt x="1776" y="1648"/>
                  <a:pt x="1767" y="1642"/>
                </a:cubicBezTo>
                <a:cubicBezTo>
                  <a:pt x="1763" y="1636"/>
                  <a:pt x="1759" y="1632"/>
                  <a:pt x="1754" y="1628"/>
                </a:cubicBezTo>
                <a:cubicBezTo>
                  <a:pt x="1750" y="1625"/>
                  <a:pt x="1747" y="1616"/>
                  <a:pt x="1742" y="1615"/>
                </a:cubicBezTo>
                <a:cubicBezTo>
                  <a:pt x="1733" y="1605"/>
                  <a:pt x="1723" y="1596"/>
                  <a:pt x="1714" y="1587"/>
                </a:cubicBezTo>
                <a:cubicBezTo>
                  <a:pt x="1707" y="1580"/>
                  <a:pt x="1699" y="1572"/>
                  <a:pt x="1693" y="1562"/>
                </a:cubicBezTo>
                <a:cubicBezTo>
                  <a:pt x="1684" y="1556"/>
                  <a:pt x="1676" y="1547"/>
                  <a:pt x="1668" y="1538"/>
                </a:cubicBezTo>
                <a:cubicBezTo>
                  <a:pt x="1665" y="1530"/>
                  <a:pt x="1658" y="1533"/>
                  <a:pt x="1655" y="1525"/>
                </a:cubicBezTo>
                <a:cubicBezTo>
                  <a:pt x="1648" y="1529"/>
                  <a:pt x="1650" y="1507"/>
                  <a:pt x="1641" y="1516"/>
                </a:cubicBezTo>
                <a:cubicBezTo>
                  <a:pt x="1658" y="1542"/>
                  <a:pt x="1678" y="1560"/>
                  <a:pt x="1698" y="1579"/>
                </a:cubicBezTo>
                <a:cubicBezTo>
                  <a:pt x="1699" y="1583"/>
                  <a:pt x="1701" y="1585"/>
                  <a:pt x="1703" y="1587"/>
                </a:cubicBezTo>
                <a:cubicBezTo>
                  <a:pt x="1706" y="1590"/>
                  <a:pt x="1709" y="1592"/>
                  <a:pt x="1711" y="1598"/>
                </a:cubicBezTo>
                <a:cubicBezTo>
                  <a:pt x="1717" y="1598"/>
                  <a:pt x="1719" y="1611"/>
                  <a:pt x="1726" y="1610"/>
                </a:cubicBezTo>
                <a:cubicBezTo>
                  <a:pt x="1735" y="1624"/>
                  <a:pt x="1746" y="1632"/>
                  <a:pt x="1756" y="1644"/>
                </a:cubicBezTo>
                <a:cubicBezTo>
                  <a:pt x="1759" y="1643"/>
                  <a:pt x="1759" y="1646"/>
                  <a:pt x="1758" y="1649"/>
                </a:cubicBezTo>
                <a:cubicBezTo>
                  <a:pt x="1761" y="1652"/>
                  <a:pt x="1764" y="1654"/>
                  <a:pt x="1767" y="1654"/>
                </a:cubicBezTo>
                <a:cubicBezTo>
                  <a:pt x="1773" y="1658"/>
                  <a:pt x="1775" y="1669"/>
                  <a:pt x="1781" y="1670"/>
                </a:cubicBezTo>
                <a:cubicBezTo>
                  <a:pt x="1790" y="1682"/>
                  <a:pt x="1800" y="1692"/>
                  <a:pt x="1810" y="1701"/>
                </a:cubicBezTo>
                <a:cubicBezTo>
                  <a:pt x="1815" y="1708"/>
                  <a:pt x="1820" y="1715"/>
                  <a:pt x="1825" y="1723"/>
                </a:cubicBezTo>
                <a:cubicBezTo>
                  <a:pt x="1838" y="1741"/>
                  <a:pt x="1850" y="1762"/>
                  <a:pt x="1862" y="1782"/>
                </a:cubicBezTo>
                <a:cubicBezTo>
                  <a:pt x="1871" y="1800"/>
                  <a:pt x="1880" y="1819"/>
                  <a:pt x="1889" y="1837"/>
                </a:cubicBezTo>
                <a:cubicBezTo>
                  <a:pt x="1891" y="1842"/>
                  <a:pt x="1893" y="1846"/>
                  <a:pt x="1895" y="1850"/>
                </a:cubicBezTo>
                <a:cubicBezTo>
                  <a:pt x="1903" y="1864"/>
                  <a:pt x="1910" y="1875"/>
                  <a:pt x="1915" y="1889"/>
                </a:cubicBezTo>
                <a:cubicBezTo>
                  <a:pt x="1932" y="1926"/>
                  <a:pt x="1936" y="1958"/>
                  <a:pt x="1950" y="1994"/>
                </a:cubicBezTo>
                <a:cubicBezTo>
                  <a:pt x="1943" y="2003"/>
                  <a:pt x="1955" y="2019"/>
                  <a:pt x="1947" y="2028"/>
                </a:cubicBezTo>
                <a:cubicBezTo>
                  <a:pt x="1940" y="1992"/>
                  <a:pt x="1931" y="1956"/>
                  <a:pt x="1920" y="1919"/>
                </a:cubicBezTo>
                <a:cubicBezTo>
                  <a:pt x="1908" y="1895"/>
                  <a:pt x="1900" y="1872"/>
                  <a:pt x="1892" y="1850"/>
                </a:cubicBezTo>
                <a:cubicBezTo>
                  <a:pt x="1891" y="1848"/>
                  <a:pt x="1891" y="1847"/>
                  <a:pt x="1890" y="1846"/>
                </a:cubicBezTo>
                <a:cubicBezTo>
                  <a:pt x="1884" y="1833"/>
                  <a:pt x="1878" y="1820"/>
                  <a:pt x="1871" y="1807"/>
                </a:cubicBezTo>
                <a:cubicBezTo>
                  <a:pt x="1852" y="1780"/>
                  <a:pt x="1835" y="1747"/>
                  <a:pt x="1815" y="1723"/>
                </a:cubicBezTo>
                <a:cubicBezTo>
                  <a:pt x="1810" y="1716"/>
                  <a:pt x="1804" y="1709"/>
                  <a:pt x="1798" y="1704"/>
                </a:cubicBezTo>
                <a:cubicBezTo>
                  <a:pt x="1795" y="1699"/>
                  <a:pt x="1793" y="1694"/>
                  <a:pt x="1790" y="1688"/>
                </a:cubicBezTo>
                <a:cubicBezTo>
                  <a:pt x="1785" y="1690"/>
                  <a:pt x="1784" y="1677"/>
                  <a:pt x="1779" y="1678"/>
                </a:cubicBezTo>
                <a:cubicBezTo>
                  <a:pt x="1773" y="1676"/>
                  <a:pt x="1771" y="1668"/>
                  <a:pt x="1767" y="1661"/>
                </a:cubicBezTo>
                <a:cubicBezTo>
                  <a:pt x="1762" y="1661"/>
                  <a:pt x="1758" y="1657"/>
                  <a:pt x="1756" y="1651"/>
                </a:cubicBezTo>
                <a:cubicBezTo>
                  <a:pt x="1750" y="1649"/>
                  <a:pt x="1747" y="1643"/>
                  <a:pt x="1741" y="1641"/>
                </a:cubicBezTo>
                <a:cubicBezTo>
                  <a:pt x="1760" y="1669"/>
                  <a:pt x="1782" y="1688"/>
                  <a:pt x="1800" y="1716"/>
                </a:cubicBezTo>
                <a:cubicBezTo>
                  <a:pt x="1802" y="1718"/>
                  <a:pt x="1804" y="1720"/>
                  <a:pt x="1805" y="1723"/>
                </a:cubicBezTo>
                <a:cubicBezTo>
                  <a:pt x="1814" y="1734"/>
                  <a:pt x="1822" y="1745"/>
                  <a:pt x="1830" y="1756"/>
                </a:cubicBezTo>
                <a:cubicBezTo>
                  <a:pt x="1840" y="1778"/>
                  <a:pt x="1844" y="1782"/>
                  <a:pt x="1854" y="1799"/>
                </a:cubicBezTo>
                <a:cubicBezTo>
                  <a:pt x="1863" y="1816"/>
                  <a:pt x="1871" y="1833"/>
                  <a:pt x="1879" y="1850"/>
                </a:cubicBezTo>
                <a:cubicBezTo>
                  <a:pt x="1883" y="1857"/>
                  <a:pt x="1886" y="1864"/>
                  <a:pt x="1890" y="1872"/>
                </a:cubicBezTo>
                <a:cubicBezTo>
                  <a:pt x="1898" y="1899"/>
                  <a:pt x="1907" y="1921"/>
                  <a:pt x="1921" y="1954"/>
                </a:cubicBezTo>
                <a:cubicBezTo>
                  <a:pt x="1922" y="1963"/>
                  <a:pt x="1922" y="1972"/>
                  <a:pt x="1928" y="1982"/>
                </a:cubicBezTo>
                <a:cubicBezTo>
                  <a:pt x="1925" y="1991"/>
                  <a:pt x="1933" y="2003"/>
                  <a:pt x="1929" y="2011"/>
                </a:cubicBezTo>
                <a:cubicBezTo>
                  <a:pt x="1940" y="2037"/>
                  <a:pt x="1947" y="2062"/>
                  <a:pt x="1949" y="2085"/>
                </a:cubicBezTo>
                <a:cubicBezTo>
                  <a:pt x="1956" y="2093"/>
                  <a:pt x="1951" y="2097"/>
                  <a:pt x="1956" y="2104"/>
                </a:cubicBezTo>
                <a:cubicBezTo>
                  <a:pt x="1959" y="2111"/>
                  <a:pt x="1960" y="2118"/>
                  <a:pt x="1958" y="2123"/>
                </a:cubicBezTo>
                <a:cubicBezTo>
                  <a:pt x="1965" y="2131"/>
                  <a:pt x="1959" y="2135"/>
                  <a:pt x="1965" y="2142"/>
                </a:cubicBezTo>
                <a:cubicBezTo>
                  <a:pt x="1959" y="2146"/>
                  <a:pt x="1972" y="2156"/>
                  <a:pt x="1963" y="2159"/>
                </a:cubicBezTo>
                <a:cubicBezTo>
                  <a:pt x="1965" y="2154"/>
                  <a:pt x="1960" y="2146"/>
                  <a:pt x="1957" y="2140"/>
                </a:cubicBezTo>
                <a:cubicBezTo>
                  <a:pt x="1952" y="2132"/>
                  <a:pt x="1962" y="2130"/>
                  <a:pt x="1954" y="2121"/>
                </a:cubicBezTo>
                <a:cubicBezTo>
                  <a:pt x="1945" y="2106"/>
                  <a:pt x="1944" y="2093"/>
                  <a:pt x="1940" y="2080"/>
                </a:cubicBezTo>
                <a:cubicBezTo>
                  <a:pt x="1932" y="2073"/>
                  <a:pt x="1935" y="2064"/>
                  <a:pt x="1926" y="2051"/>
                </a:cubicBezTo>
                <a:cubicBezTo>
                  <a:pt x="1927" y="2047"/>
                  <a:pt x="1926" y="2042"/>
                  <a:pt x="1923" y="2037"/>
                </a:cubicBezTo>
                <a:cubicBezTo>
                  <a:pt x="1931" y="2035"/>
                  <a:pt x="1915" y="2025"/>
                  <a:pt x="1923" y="2024"/>
                </a:cubicBezTo>
                <a:cubicBezTo>
                  <a:pt x="1911" y="2012"/>
                  <a:pt x="1908" y="1996"/>
                  <a:pt x="1901" y="1980"/>
                </a:cubicBezTo>
                <a:cubicBezTo>
                  <a:pt x="1886" y="1946"/>
                  <a:pt x="1865" y="1913"/>
                  <a:pt x="1849" y="1879"/>
                </a:cubicBezTo>
                <a:cubicBezTo>
                  <a:pt x="1841" y="1871"/>
                  <a:pt x="1834" y="1860"/>
                  <a:pt x="1828" y="1850"/>
                </a:cubicBezTo>
                <a:cubicBezTo>
                  <a:pt x="1823" y="1842"/>
                  <a:pt x="1818" y="1833"/>
                  <a:pt x="1813" y="1826"/>
                </a:cubicBezTo>
                <a:cubicBezTo>
                  <a:pt x="1807" y="1816"/>
                  <a:pt x="1801" y="1809"/>
                  <a:pt x="1795" y="1802"/>
                </a:cubicBezTo>
                <a:cubicBezTo>
                  <a:pt x="1791" y="1799"/>
                  <a:pt x="1791" y="1788"/>
                  <a:pt x="1786" y="1791"/>
                </a:cubicBezTo>
                <a:cubicBezTo>
                  <a:pt x="1782" y="1786"/>
                  <a:pt x="1782" y="1773"/>
                  <a:pt x="1774" y="1780"/>
                </a:cubicBezTo>
                <a:cubicBezTo>
                  <a:pt x="1787" y="1798"/>
                  <a:pt x="1800" y="1820"/>
                  <a:pt x="1813" y="1839"/>
                </a:cubicBezTo>
                <a:cubicBezTo>
                  <a:pt x="1814" y="1843"/>
                  <a:pt x="1816" y="1847"/>
                  <a:pt x="1818" y="1850"/>
                </a:cubicBezTo>
                <a:cubicBezTo>
                  <a:pt x="1822" y="1855"/>
                  <a:pt x="1827" y="1859"/>
                  <a:pt x="1830" y="1869"/>
                </a:cubicBezTo>
                <a:cubicBezTo>
                  <a:pt x="1829" y="1870"/>
                  <a:pt x="1829" y="1872"/>
                  <a:pt x="1832" y="1871"/>
                </a:cubicBezTo>
                <a:cubicBezTo>
                  <a:pt x="1833" y="1875"/>
                  <a:pt x="1836" y="1877"/>
                  <a:pt x="1838" y="1878"/>
                </a:cubicBezTo>
                <a:cubicBezTo>
                  <a:pt x="1832" y="1884"/>
                  <a:pt x="1845" y="1883"/>
                  <a:pt x="1845" y="1891"/>
                </a:cubicBezTo>
                <a:cubicBezTo>
                  <a:pt x="1854" y="1913"/>
                  <a:pt x="1864" y="1926"/>
                  <a:pt x="1870" y="1943"/>
                </a:cubicBezTo>
                <a:cubicBezTo>
                  <a:pt x="1879" y="1962"/>
                  <a:pt x="1889" y="1981"/>
                  <a:pt x="1898" y="2000"/>
                </a:cubicBezTo>
                <a:cubicBezTo>
                  <a:pt x="1901" y="2006"/>
                  <a:pt x="1898" y="2010"/>
                  <a:pt x="1903" y="2017"/>
                </a:cubicBezTo>
                <a:cubicBezTo>
                  <a:pt x="1907" y="2024"/>
                  <a:pt x="1910" y="2030"/>
                  <a:pt x="1904" y="2033"/>
                </a:cubicBezTo>
                <a:cubicBezTo>
                  <a:pt x="1875" y="1980"/>
                  <a:pt x="1850" y="1939"/>
                  <a:pt x="1819" y="1884"/>
                </a:cubicBezTo>
                <a:cubicBezTo>
                  <a:pt x="1807" y="1874"/>
                  <a:pt x="1798" y="1862"/>
                  <a:pt x="1790" y="1850"/>
                </a:cubicBezTo>
                <a:cubicBezTo>
                  <a:pt x="1775" y="1827"/>
                  <a:pt x="1763" y="1802"/>
                  <a:pt x="1744" y="1779"/>
                </a:cubicBezTo>
                <a:cubicBezTo>
                  <a:pt x="1732" y="1761"/>
                  <a:pt x="1720" y="1742"/>
                  <a:pt x="1709" y="1723"/>
                </a:cubicBezTo>
                <a:cubicBezTo>
                  <a:pt x="1695" y="1700"/>
                  <a:pt x="1682" y="1678"/>
                  <a:pt x="1669" y="1658"/>
                </a:cubicBezTo>
                <a:cubicBezTo>
                  <a:pt x="1662" y="1641"/>
                  <a:pt x="1652" y="1636"/>
                  <a:pt x="1655" y="1623"/>
                </a:cubicBezTo>
                <a:cubicBezTo>
                  <a:pt x="1646" y="1625"/>
                  <a:pt x="1649" y="1632"/>
                  <a:pt x="1653" y="1639"/>
                </a:cubicBezTo>
                <a:cubicBezTo>
                  <a:pt x="1657" y="1647"/>
                  <a:pt x="1661" y="1655"/>
                  <a:pt x="1665" y="1663"/>
                </a:cubicBezTo>
                <a:cubicBezTo>
                  <a:pt x="1668" y="1670"/>
                  <a:pt x="1671" y="1678"/>
                  <a:pt x="1676" y="1680"/>
                </a:cubicBezTo>
                <a:cubicBezTo>
                  <a:pt x="1671" y="1685"/>
                  <a:pt x="1682" y="1695"/>
                  <a:pt x="1684" y="1702"/>
                </a:cubicBezTo>
                <a:cubicBezTo>
                  <a:pt x="1690" y="1709"/>
                  <a:pt x="1694" y="1716"/>
                  <a:pt x="1698" y="1723"/>
                </a:cubicBezTo>
                <a:cubicBezTo>
                  <a:pt x="1708" y="1738"/>
                  <a:pt x="1715" y="1753"/>
                  <a:pt x="1729" y="1767"/>
                </a:cubicBezTo>
                <a:cubicBezTo>
                  <a:pt x="1745" y="1796"/>
                  <a:pt x="1761" y="1824"/>
                  <a:pt x="1778" y="1850"/>
                </a:cubicBezTo>
                <a:cubicBezTo>
                  <a:pt x="1788" y="1865"/>
                  <a:pt x="1798" y="1879"/>
                  <a:pt x="1810" y="1892"/>
                </a:cubicBezTo>
                <a:cubicBezTo>
                  <a:pt x="1826" y="1919"/>
                  <a:pt x="1841" y="1948"/>
                  <a:pt x="1858" y="1972"/>
                </a:cubicBezTo>
                <a:cubicBezTo>
                  <a:pt x="1867" y="1990"/>
                  <a:pt x="1875" y="2006"/>
                  <a:pt x="1885" y="2020"/>
                </a:cubicBezTo>
                <a:cubicBezTo>
                  <a:pt x="1899" y="2048"/>
                  <a:pt x="1913" y="2077"/>
                  <a:pt x="1927" y="2106"/>
                </a:cubicBezTo>
                <a:cubicBezTo>
                  <a:pt x="1929" y="2110"/>
                  <a:pt x="1932" y="2114"/>
                  <a:pt x="1934" y="2119"/>
                </a:cubicBezTo>
                <a:cubicBezTo>
                  <a:pt x="1926" y="2120"/>
                  <a:pt x="1942" y="2130"/>
                  <a:pt x="1934" y="2132"/>
                </a:cubicBezTo>
                <a:cubicBezTo>
                  <a:pt x="1923" y="2106"/>
                  <a:pt x="1908" y="2097"/>
                  <a:pt x="1896" y="2076"/>
                </a:cubicBezTo>
                <a:cubicBezTo>
                  <a:pt x="1883" y="2058"/>
                  <a:pt x="1871" y="2038"/>
                  <a:pt x="1858" y="2023"/>
                </a:cubicBezTo>
                <a:cubicBezTo>
                  <a:pt x="1832" y="1990"/>
                  <a:pt x="1806" y="1954"/>
                  <a:pt x="1783" y="1911"/>
                </a:cubicBezTo>
                <a:cubicBezTo>
                  <a:pt x="1768" y="1893"/>
                  <a:pt x="1763" y="1877"/>
                  <a:pt x="1750" y="1857"/>
                </a:cubicBezTo>
                <a:cubicBezTo>
                  <a:pt x="1748" y="1854"/>
                  <a:pt x="1746" y="1852"/>
                  <a:pt x="1745" y="1850"/>
                </a:cubicBezTo>
                <a:cubicBezTo>
                  <a:pt x="1741" y="1843"/>
                  <a:pt x="1740" y="1837"/>
                  <a:pt x="1735" y="1832"/>
                </a:cubicBezTo>
                <a:cubicBezTo>
                  <a:pt x="1715" y="1794"/>
                  <a:pt x="1702" y="1758"/>
                  <a:pt x="1685" y="1723"/>
                </a:cubicBezTo>
                <a:cubicBezTo>
                  <a:pt x="1676" y="1705"/>
                  <a:pt x="1667" y="1688"/>
                  <a:pt x="1656" y="1671"/>
                </a:cubicBezTo>
                <a:cubicBezTo>
                  <a:pt x="1658" y="1663"/>
                  <a:pt x="1649" y="1652"/>
                  <a:pt x="1645" y="1643"/>
                </a:cubicBezTo>
                <a:cubicBezTo>
                  <a:pt x="1642" y="1639"/>
                  <a:pt x="1646" y="1636"/>
                  <a:pt x="1643" y="1632"/>
                </a:cubicBezTo>
                <a:cubicBezTo>
                  <a:pt x="1643" y="1627"/>
                  <a:pt x="1633" y="1620"/>
                  <a:pt x="1639" y="1617"/>
                </a:cubicBezTo>
                <a:cubicBezTo>
                  <a:pt x="1632" y="1607"/>
                  <a:pt x="1632" y="1599"/>
                  <a:pt x="1633" y="1591"/>
                </a:cubicBezTo>
                <a:cubicBezTo>
                  <a:pt x="1632" y="1590"/>
                  <a:pt x="1631" y="1588"/>
                  <a:pt x="1631" y="1587"/>
                </a:cubicBezTo>
                <a:cubicBezTo>
                  <a:pt x="1626" y="1578"/>
                  <a:pt x="1628" y="1571"/>
                  <a:pt x="1621" y="1561"/>
                </a:cubicBezTo>
                <a:cubicBezTo>
                  <a:pt x="1626" y="1559"/>
                  <a:pt x="1619" y="1553"/>
                  <a:pt x="1623" y="1551"/>
                </a:cubicBezTo>
                <a:cubicBezTo>
                  <a:pt x="1627" y="1544"/>
                  <a:pt x="1616" y="1546"/>
                  <a:pt x="1622" y="1542"/>
                </a:cubicBezTo>
                <a:cubicBezTo>
                  <a:pt x="1621" y="1532"/>
                  <a:pt x="1617" y="1535"/>
                  <a:pt x="1619" y="1530"/>
                </a:cubicBezTo>
                <a:cubicBezTo>
                  <a:pt x="1620" y="1528"/>
                  <a:pt x="1613" y="1519"/>
                  <a:pt x="1611" y="1521"/>
                </a:cubicBezTo>
                <a:cubicBezTo>
                  <a:pt x="1616" y="1543"/>
                  <a:pt x="1620" y="1565"/>
                  <a:pt x="1624" y="1587"/>
                </a:cubicBezTo>
                <a:cubicBezTo>
                  <a:pt x="1624" y="1590"/>
                  <a:pt x="1625" y="1592"/>
                  <a:pt x="1625" y="1595"/>
                </a:cubicBezTo>
                <a:cubicBezTo>
                  <a:pt x="1628" y="1623"/>
                  <a:pt x="1636" y="1640"/>
                  <a:pt x="1645" y="1669"/>
                </a:cubicBezTo>
                <a:cubicBezTo>
                  <a:pt x="1654" y="1687"/>
                  <a:pt x="1663" y="1705"/>
                  <a:pt x="1672" y="1723"/>
                </a:cubicBezTo>
                <a:cubicBezTo>
                  <a:pt x="1689" y="1759"/>
                  <a:pt x="1706" y="1795"/>
                  <a:pt x="1719" y="1827"/>
                </a:cubicBezTo>
                <a:cubicBezTo>
                  <a:pt x="1725" y="1833"/>
                  <a:pt x="1729" y="1842"/>
                  <a:pt x="1734" y="1850"/>
                </a:cubicBezTo>
                <a:cubicBezTo>
                  <a:pt x="1737" y="1854"/>
                  <a:pt x="1740" y="1859"/>
                  <a:pt x="1744" y="1863"/>
                </a:cubicBezTo>
                <a:cubicBezTo>
                  <a:pt x="1751" y="1878"/>
                  <a:pt x="1749" y="1880"/>
                  <a:pt x="1758" y="1892"/>
                </a:cubicBezTo>
                <a:cubicBezTo>
                  <a:pt x="1761" y="1906"/>
                  <a:pt x="1774" y="1910"/>
                  <a:pt x="1772" y="1920"/>
                </a:cubicBezTo>
                <a:cubicBezTo>
                  <a:pt x="1785" y="1937"/>
                  <a:pt x="1797" y="1961"/>
                  <a:pt x="1812" y="1975"/>
                </a:cubicBezTo>
                <a:cubicBezTo>
                  <a:pt x="1816" y="1984"/>
                  <a:pt x="1820" y="1992"/>
                  <a:pt x="1824" y="2001"/>
                </a:cubicBezTo>
                <a:cubicBezTo>
                  <a:pt x="1831" y="2001"/>
                  <a:pt x="1831" y="2018"/>
                  <a:pt x="1838" y="2017"/>
                </a:cubicBezTo>
                <a:cubicBezTo>
                  <a:pt x="1840" y="2027"/>
                  <a:pt x="1854" y="2029"/>
                  <a:pt x="1849" y="2038"/>
                </a:cubicBezTo>
                <a:cubicBezTo>
                  <a:pt x="1826" y="2017"/>
                  <a:pt x="1806" y="1988"/>
                  <a:pt x="1784" y="1966"/>
                </a:cubicBezTo>
                <a:cubicBezTo>
                  <a:pt x="1762" y="1943"/>
                  <a:pt x="1741" y="1916"/>
                  <a:pt x="1719" y="1891"/>
                </a:cubicBezTo>
                <a:cubicBezTo>
                  <a:pt x="1705" y="1879"/>
                  <a:pt x="1692" y="1865"/>
                  <a:pt x="1680" y="1850"/>
                </a:cubicBezTo>
                <a:cubicBezTo>
                  <a:pt x="1671" y="1839"/>
                  <a:pt x="1662" y="1828"/>
                  <a:pt x="1653" y="1817"/>
                </a:cubicBezTo>
                <a:cubicBezTo>
                  <a:pt x="1634" y="1795"/>
                  <a:pt x="1617" y="1761"/>
                  <a:pt x="1594" y="1736"/>
                </a:cubicBezTo>
                <a:cubicBezTo>
                  <a:pt x="1598" y="1729"/>
                  <a:pt x="1589" y="1726"/>
                  <a:pt x="1588" y="1723"/>
                </a:cubicBezTo>
                <a:cubicBezTo>
                  <a:pt x="1588" y="1722"/>
                  <a:pt x="1588" y="1721"/>
                  <a:pt x="1589" y="1719"/>
                </a:cubicBezTo>
                <a:cubicBezTo>
                  <a:pt x="1579" y="1717"/>
                  <a:pt x="1587" y="1703"/>
                  <a:pt x="1576" y="1706"/>
                </a:cubicBezTo>
                <a:cubicBezTo>
                  <a:pt x="1579" y="1712"/>
                  <a:pt x="1581" y="1717"/>
                  <a:pt x="1584" y="1723"/>
                </a:cubicBezTo>
                <a:cubicBezTo>
                  <a:pt x="1599" y="1753"/>
                  <a:pt x="1611" y="1771"/>
                  <a:pt x="1629" y="1800"/>
                </a:cubicBezTo>
                <a:cubicBezTo>
                  <a:pt x="1636" y="1799"/>
                  <a:pt x="1637" y="1818"/>
                  <a:pt x="1644" y="1818"/>
                </a:cubicBezTo>
                <a:cubicBezTo>
                  <a:pt x="1650" y="1826"/>
                  <a:pt x="1655" y="1834"/>
                  <a:pt x="1661" y="1839"/>
                </a:cubicBezTo>
                <a:cubicBezTo>
                  <a:pt x="1663" y="1843"/>
                  <a:pt x="1665" y="1846"/>
                  <a:pt x="1668" y="1850"/>
                </a:cubicBezTo>
                <a:cubicBezTo>
                  <a:pt x="1676" y="1860"/>
                  <a:pt x="1684" y="1869"/>
                  <a:pt x="1693" y="1878"/>
                </a:cubicBezTo>
                <a:cubicBezTo>
                  <a:pt x="1697" y="1877"/>
                  <a:pt x="1698" y="1883"/>
                  <a:pt x="1701" y="1887"/>
                </a:cubicBezTo>
                <a:cubicBezTo>
                  <a:pt x="1703" y="1890"/>
                  <a:pt x="1707" y="1891"/>
                  <a:pt x="1708" y="1897"/>
                </a:cubicBezTo>
                <a:cubicBezTo>
                  <a:pt x="1712" y="1895"/>
                  <a:pt x="1714" y="1902"/>
                  <a:pt x="1716" y="1906"/>
                </a:cubicBezTo>
                <a:cubicBezTo>
                  <a:pt x="1722" y="1902"/>
                  <a:pt x="1722" y="1914"/>
                  <a:pt x="1725" y="1917"/>
                </a:cubicBezTo>
                <a:cubicBezTo>
                  <a:pt x="1729" y="1916"/>
                  <a:pt x="1731" y="1922"/>
                  <a:pt x="1733" y="1927"/>
                </a:cubicBezTo>
                <a:cubicBezTo>
                  <a:pt x="1737" y="1925"/>
                  <a:pt x="1738" y="1932"/>
                  <a:pt x="1741" y="1936"/>
                </a:cubicBezTo>
                <a:cubicBezTo>
                  <a:pt x="1749" y="1935"/>
                  <a:pt x="1751" y="1951"/>
                  <a:pt x="1759" y="1953"/>
                </a:cubicBezTo>
                <a:cubicBezTo>
                  <a:pt x="1767" y="1971"/>
                  <a:pt x="1782" y="1973"/>
                  <a:pt x="1791" y="1992"/>
                </a:cubicBezTo>
                <a:cubicBezTo>
                  <a:pt x="1802" y="2004"/>
                  <a:pt x="1813" y="2015"/>
                  <a:pt x="1823" y="2031"/>
                </a:cubicBezTo>
                <a:cubicBezTo>
                  <a:pt x="1827" y="2029"/>
                  <a:pt x="1828" y="2037"/>
                  <a:pt x="1832" y="2036"/>
                </a:cubicBezTo>
                <a:cubicBezTo>
                  <a:pt x="1834" y="2039"/>
                  <a:pt x="1838" y="2039"/>
                  <a:pt x="1840" y="2045"/>
                </a:cubicBezTo>
                <a:cubicBezTo>
                  <a:pt x="1847" y="2045"/>
                  <a:pt x="1849" y="2059"/>
                  <a:pt x="1856" y="2060"/>
                </a:cubicBezTo>
                <a:cubicBezTo>
                  <a:pt x="1866" y="2076"/>
                  <a:pt x="1871" y="2085"/>
                  <a:pt x="1885" y="2097"/>
                </a:cubicBezTo>
                <a:cubicBezTo>
                  <a:pt x="1900" y="2118"/>
                  <a:pt x="1914" y="2140"/>
                  <a:pt x="1929" y="2161"/>
                </a:cubicBezTo>
                <a:cubicBezTo>
                  <a:pt x="1990" y="2161"/>
                  <a:pt x="1990" y="2161"/>
                  <a:pt x="1990" y="2161"/>
                </a:cubicBezTo>
                <a:cubicBezTo>
                  <a:pt x="1989" y="2146"/>
                  <a:pt x="1986" y="2131"/>
                  <a:pt x="1984" y="2116"/>
                </a:cubicBezTo>
                <a:cubicBezTo>
                  <a:pt x="1987" y="2107"/>
                  <a:pt x="1984" y="2095"/>
                  <a:pt x="1981" y="2083"/>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422" y="1577"/>
                  <a:pt x="1411" y="1582"/>
                  <a:pt x="1400" y="1587"/>
                </a:cubicBezTo>
                <a:cubicBezTo>
                  <a:pt x="1379" y="1597"/>
                  <a:pt x="1357" y="1610"/>
                  <a:pt x="1335" y="1621"/>
                </a:cubicBezTo>
                <a:cubicBezTo>
                  <a:pt x="1332" y="1617"/>
                  <a:pt x="1332" y="1625"/>
                  <a:pt x="1329" y="1622"/>
                </a:cubicBezTo>
                <a:cubicBezTo>
                  <a:pt x="1325" y="1625"/>
                  <a:pt x="1321" y="1627"/>
                  <a:pt x="1318" y="1626"/>
                </a:cubicBezTo>
                <a:cubicBezTo>
                  <a:pt x="1310" y="1626"/>
                  <a:pt x="1301" y="1635"/>
                  <a:pt x="1293" y="1636"/>
                </a:cubicBezTo>
                <a:cubicBezTo>
                  <a:pt x="1276" y="1644"/>
                  <a:pt x="1261" y="1642"/>
                  <a:pt x="1244" y="1651"/>
                </a:cubicBezTo>
                <a:cubicBezTo>
                  <a:pt x="1235" y="1649"/>
                  <a:pt x="1224" y="1652"/>
                  <a:pt x="1214" y="1654"/>
                </a:cubicBezTo>
                <a:cubicBezTo>
                  <a:pt x="1210" y="1652"/>
                  <a:pt x="1204" y="1656"/>
                  <a:pt x="1199" y="1657"/>
                </a:cubicBezTo>
                <a:cubicBezTo>
                  <a:pt x="1194" y="1654"/>
                  <a:pt x="1187" y="1658"/>
                  <a:pt x="1182" y="1658"/>
                </a:cubicBezTo>
                <a:cubicBezTo>
                  <a:pt x="1161" y="1661"/>
                  <a:pt x="1140" y="1664"/>
                  <a:pt x="1120" y="1665"/>
                </a:cubicBezTo>
                <a:cubicBezTo>
                  <a:pt x="1110" y="1664"/>
                  <a:pt x="1100" y="1665"/>
                  <a:pt x="1091" y="1663"/>
                </a:cubicBezTo>
                <a:cubicBezTo>
                  <a:pt x="1086" y="1663"/>
                  <a:pt x="1081" y="1667"/>
                  <a:pt x="1077" y="1662"/>
                </a:cubicBezTo>
                <a:cubicBezTo>
                  <a:pt x="1071" y="1661"/>
                  <a:pt x="1065" y="1665"/>
                  <a:pt x="1060" y="1663"/>
                </a:cubicBezTo>
                <a:cubicBezTo>
                  <a:pt x="1050" y="1658"/>
                  <a:pt x="1038" y="1666"/>
                  <a:pt x="1029" y="1659"/>
                </a:cubicBezTo>
                <a:cubicBezTo>
                  <a:pt x="1023" y="1667"/>
                  <a:pt x="1020" y="1654"/>
                  <a:pt x="1015" y="1659"/>
                </a:cubicBezTo>
                <a:cubicBezTo>
                  <a:pt x="1008" y="1662"/>
                  <a:pt x="1005" y="1653"/>
                  <a:pt x="998" y="1660"/>
                </a:cubicBezTo>
                <a:cubicBezTo>
                  <a:pt x="989" y="1654"/>
                  <a:pt x="978" y="1661"/>
                  <a:pt x="970" y="1654"/>
                </a:cubicBezTo>
                <a:cubicBezTo>
                  <a:pt x="959" y="1657"/>
                  <a:pt x="950" y="1649"/>
                  <a:pt x="939" y="1650"/>
                </a:cubicBezTo>
                <a:cubicBezTo>
                  <a:pt x="935" y="1646"/>
                  <a:pt x="929" y="1650"/>
                  <a:pt x="925" y="1645"/>
                </a:cubicBezTo>
                <a:cubicBezTo>
                  <a:pt x="919" y="1650"/>
                  <a:pt x="915" y="1642"/>
                  <a:pt x="908" y="1646"/>
                </a:cubicBezTo>
                <a:cubicBezTo>
                  <a:pt x="905" y="1637"/>
                  <a:pt x="898" y="1648"/>
                  <a:pt x="895" y="1642"/>
                </a:cubicBezTo>
                <a:cubicBezTo>
                  <a:pt x="889" y="1643"/>
                  <a:pt x="884" y="1642"/>
                  <a:pt x="878" y="1642"/>
                </a:cubicBezTo>
                <a:cubicBezTo>
                  <a:pt x="868" y="1641"/>
                  <a:pt x="858" y="1642"/>
                  <a:pt x="849" y="1641"/>
                </a:cubicBezTo>
                <a:cubicBezTo>
                  <a:pt x="839" y="1639"/>
                  <a:pt x="829" y="1638"/>
                  <a:pt x="818" y="1637"/>
                </a:cubicBezTo>
                <a:cubicBezTo>
                  <a:pt x="814" y="1637"/>
                  <a:pt x="808" y="1638"/>
                  <a:pt x="804" y="1636"/>
                </a:cubicBezTo>
                <a:cubicBezTo>
                  <a:pt x="799" y="1635"/>
                  <a:pt x="792" y="1639"/>
                  <a:pt x="787" y="1637"/>
                </a:cubicBezTo>
                <a:cubicBezTo>
                  <a:pt x="782" y="1637"/>
                  <a:pt x="776" y="1641"/>
                  <a:pt x="772" y="1636"/>
                </a:cubicBezTo>
                <a:cubicBezTo>
                  <a:pt x="769" y="1638"/>
                  <a:pt x="767" y="1636"/>
                  <a:pt x="764" y="1639"/>
                </a:cubicBezTo>
                <a:cubicBezTo>
                  <a:pt x="762" y="1636"/>
                  <a:pt x="758" y="1637"/>
                  <a:pt x="760" y="1634"/>
                </a:cubicBezTo>
                <a:cubicBezTo>
                  <a:pt x="785" y="1624"/>
                  <a:pt x="806" y="1627"/>
                  <a:pt x="830" y="1623"/>
                </a:cubicBezTo>
                <a:cubicBezTo>
                  <a:pt x="841" y="1620"/>
                  <a:pt x="852" y="1621"/>
                  <a:pt x="864" y="1617"/>
                </a:cubicBezTo>
                <a:cubicBezTo>
                  <a:pt x="875" y="1617"/>
                  <a:pt x="887" y="1614"/>
                  <a:pt x="898" y="1615"/>
                </a:cubicBezTo>
                <a:cubicBezTo>
                  <a:pt x="909" y="1615"/>
                  <a:pt x="920" y="1617"/>
                  <a:pt x="931" y="1617"/>
                </a:cubicBezTo>
                <a:cubicBezTo>
                  <a:pt x="935" y="1622"/>
                  <a:pt x="942" y="1618"/>
                  <a:pt x="947" y="1620"/>
                </a:cubicBezTo>
                <a:cubicBezTo>
                  <a:pt x="953" y="1617"/>
                  <a:pt x="957" y="1626"/>
                  <a:pt x="964" y="1620"/>
                </a:cubicBezTo>
                <a:cubicBezTo>
                  <a:pt x="973" y="1628"/>
                  <a:pt x="986" y="1618"/>
                  <a:pt x="996" y="1626"/>
                </a:cubicBezTo>
                <a:cubicBezTo>
                  <a:pt x="1002" y="1624"/>
                  <a:pt x="1007" y="1626"/>
                  <a:pt x="1013" y="1625"/>
                </a:cubicBezTo>
                <a:cubicBezTo>
                  <a:pt x="1015" y="1627"/>
                  <a:pt x="1018" y="1627"/>
                  <a:pt x="1021" y="1627"/>
                </a:cubicBezTo>
                <a:cubicBezTo>
                  <a:pt x="1025" y="1624"/>
                  <a:pt x="1027" y="1631"/>
                  <a:pt x="1031" y="1626"/>
                </a:cubicBezTo>
                <a:cubicBezTo>
                  <a:pt x="1041" y="1634"/>
                  <a:pt x="1053" y="1629"/>
                  <a:pt x="1064" y="1633"/>
                </a:cubicBezTo>
                <a:cubicBezTo>
                  <a:pt x="1070" y="1629"/>
                  <a:pt x="1075" y="1630"/>
                  <a:pt x="1080" y="1636"/>
                </a:cubicBezTo>
                <a:cubicBezTo>
                  <a:pt x="1086" y="1630"/>
                  <a:pt x="1090" y="1638"/>
                  <a:pt x="1097" y="1635"/>
                </a:cubicBezTo>
                <a:cubicBezTo>
                  <a:pt x="1100" y="1633"/>
                  <a:pt x="1102" y="1638"/>
                  <a:pt x="1105" y="1637"/>
                </a:cubicBezTo>
                <a:cubicBezTo>
                  <a:pt x="1108" y="1634"/>
                  <a:pt x="1111" y="1634"/>
                  <a:pt x="1113" y="1634"/>
                </a:cubicBezTo>
                <a:cubicBezTo>
                  <a:pt x="1118" y="1639"/>
                  <a:pt x="1124" y="1635"/>
                  <a:pt x="1130" y="1637"/>
                </a:cubicBezTo>
                <a:cubicBezTo>
                  <a:pt x="1141" y="1637"/>
                  <a:pt x="1153" y="1637"/>
                  <a:pt x="1165" y="1638"/>
                </a:cubicBezTo>
                <a:cubicBezTo>
                  <a:pt x="1175" y="1641"/>
                  <a:pt x="1187" y="1638"/>
                  <a:pt x="1198" y="1640"/>
                </a:cubicBezTo>
                <a:cubicBezTo>
                  <a:pt x="1209" y="1638"/>
                  <a:pt x="1221" y="1635"/>
                  <a:pt x="1232" y="1639"/>
                </a:cubicBezTo>
                <a:cubicBezTo>
                  <a:pt x="1256" y="1631"/>
                  <a:pt x="1279" y="1630"/>
                  <a:pt x="1304" y="1621"/>
                </a:cubicBezTo>
                <a:cubicBezTo>
                  <a:pt x="1301" y="1616"/>
                  <a:pt x="1297" y="1615"/>
                  <a:pt x="1292" y="1619"/>
                </a:cubicBezTo>
                <a:cubicBezTo>
                  <a:pt x="1286" y="1626"/>
                  <a:pt x="1283" y="1615"/>
                  <a:pt x="1277" y="1622"/>
                </a:cubicBezTo>
                <a:cubicBezTo>
                  <a:pt x="1267" y="1625"/>
                  <a:pt x="1258" y="1623"/>
                  <a:pt x="1248" y="1627"/>
                </a:cubicBezTo>
                <a:cubicBezTo>
                  <a:pt x="1239" y="1628"/>
                  <a:pt x="1230" y="1630"/>
                  <a:pt x="1221" y="1628"/>
                </a:cubicBezTo>
                <a:cubicBezTo>
                  <a:pt x="1211" y="1632"/>
                  <a:pt x="1203" y="1628"/>
                  <a:pt x="1193" y="1633"/>
                </a:cubicBezTo>
                <a:cubicBezTo>
                  <a:pt x="1189" y="1625"/>
                  <a:pt x="1182" y="1630"/>
                  <a:pt x="1177" y="1630"/>
                </a:cubicBezTo>
                <a:cubicBezTo>
                  <a:pt x="1172" y="1627"/>
                  <a:pt x="1167" y="1626"/>
                  <a:pt x="1161" y="1627"/>
                </a:cubicBezTo>
                <a:cubicBezTo>
                  <a:pt x="1154" y="1633"/>
                  <a:pt x="1150" y="1625"/>
                  <a:pt x="1144" y="1628"/>
                </a:cubicBezTo>
                <a:cubicBezTo>
                  <a:pt x="1139" y="1622"/>
                  <a:pt x="1133" y="1627"/>
                  <a:pt x="1128" y="1624"/>
                </a:cubicBezTo>
                <a:cubicBezTo>
                  <a:pt x="1117" y="1624"/>
                  <a:pt x="1106" y="1622"/>
                  <a:pt x="1095" y="1622"/>
                </a:cubicBezTo>
                <a:cubicBezTo>
                  <a:pt x="1089" y="1622"/>
                  <a:pt x="1084" y="1619"/>
                  <a:pt x="1078" y="1623"/>
                </a:cubicBezTo>
                <a:cubicBezTo>
                  <a:pt x="1074" y="1613"/>
                  <a:pt x="1065" y="1624"/>
                  <a:pt x="1060" y="1618"/>
                </a:cubicBezTo>
                <a:cubicBezTo>
                  <a:pt x="1057" y="1620"/>
                  <a:pt x="1055" y="1615"/>
                  <a:pt x="1052" y="1616"/>
                </a:cubicBezTo>
                <a:cubicBezTo>
                  <a:pt x="1049" y="1618"/>
                  <a:pt x="1046" y="1618"/>
                  <a:pt x="1043" y="1618"/>
                </a:cubicBezTo>
                <a:cubicBezTo>
                  <a:pt x="1039" y="1613"/>
                  <a:pt x="1032" y="1618"/>
                  <a:pt x="1027" y="1615"/>
                </a:cubicBezTo>
                <a:cubicBezTo>
                  <a:pt x="1016" y="1612"/>
                  <a:pt x="1004" y="1612"/>
                  <a:pt x="993" y="1611"/>
                </a:cubicBezTo>
                <a:cubicBezTo>
                  <a:pt x="981" y="1612"/>
                  <a:pt x="971" y="1608"/>
                  <a:pt x="960" y="1608"/>
                </a:cubicBezTo>
                <a:cubicBezTo>
                  <a:pt x="955" y="1602"/>
                  <a:pt x="948" y="1611"/>
                  <a:pt x="944" y="1605"/>
                </a:cubicBezTo>
                <a:cubicBezTo>
                  <a:pt x="941" y="1607"/>
                  <a:pt x="937" y="1608"/>
                  <a:pt x="936" y="1604"/>
                </a:cubicBezTo>
                <a:cubicBezTo>
                  <a:pt x="932" y="1604"/>
                  <a:pt x="928" y="1605"/>
                  <a:pt x="925" y="1604"/>
                </a:cubicBezTo>
                <a:cubicBezTo>
                  <a:pt x="942" y="1597"/>
                  <a:pt x="956" y="1601"/>
                  <a:pt x="972" y="1600"/>
                </a:cubicBezTo>
                <a:cubicBezTo>
                  <a:pt x="980" y="1599"/>
                  <a:pt x="987" y="1603"/>
                  <a:pt x="995" y="1599"/>
                </a:cubicBezTo>
                <a:cubicBezTo>
                  <a:pt x="1001" y="1605"/>
                  <a:pt x="1011" y="1594"/>
                  <a:pt x="1018" y="1601"/>
                </a:cubicBezTo>
                <a:cubicBezTo>
                  <a:pt x="1026" y="1596"/>
                  <a:pt x="1033" y="1601"/>
                  <a:pt x="1041" y="1599"/>
                </a:cubicBezTo>
                <a:cubicBezTo>
                  <a:pt x="1045" y="1598"/>
                  <a:pt x="1048" y="1598"/>
                  <a:pt x="1051" y="1599"/>
                </a:cubicBezTo>
                <a:cubicBezTo>
                  <a:pt x="1055" y="1603"/>
                  <a:pt x="1060" y="1595"/>
                  <a:pt x="1063" y="1601"/>
                </a:cubicBezTo>
                <a:cubicBezTo>
                  <a:pt x="1079" y="1599"/>
                  <a:pt x="1094" y="1603"/>
                  <a:pt x="1110" y="1598"/>
                </a:cubicBezTo>
                <a:cubicBezTo>
                  <a:pt x="1116" y="1600"/>
                  <a:pt x="1121" y="1604"/>
                  <a:pt x="1129" y="1600"/>
                </a:cubicBezTo>
                <a:cubicBezTo>
                  <a:pt x="1134" y="1604"/>
                  <a:pt x="1140" y="1606"/>
                  <a:pt x="1147" y="1601"/>
                </a:cubicBezTo>
                <a:cubicBezTo>
                  <a:pt x="1159" y="1607"/>
                  <a:pt x="1174" y="1600"/>
                  <a:pt x="1186" y="1607"/>
                </a:cubicBezTo>
                <a:cubicBezTo>
                  <a:pt x="1193" y="1602"/>
                  <a:pt x="1198" y="1607"/>
                  <a:pt x="1205" y="1604"/>
                </a:cubicBezTo>
                <a:cubicBezTo>
                  <a:pt x="1212" y="1605"/>
                  <a:pt x="1220" y="1601"/>
                  <a:pt x="1226" y="1604"/>
                </a:cubicBezTo>
                <a:cubicBezTo>
                  <a:pt x="1240" y="1600"/>
                  <a:pt x="1253" y="1601"/>
                  <a:pt x="1266" y="1601"/>
                </a:cubicBezTo>
                <a:cubicBezTo>
                  <a:pt x="1286" y="1593"/>
                  <a:pt x="1303" y="1597"/>
                  <a:pt x="1323" y="1587"/>
                </a:cubicBezTo>
                <a:cubicBezTo>
                  <a:pt x="1324" y="1587"/>
                  <a:pt x="1325" y="1586"/>
                  <a:pt x="1325" y="1586"/>
                </a:cubicBezTo>
                <a:cubicBezTo>
                  <a:pt x="1326" y="1586"/>
                  <a:pt x="1326" y="1587"/>
                  <a:pt x="1326" y="1587"/>
                </a:cubicBezTo>
                <a:cubicBezTo>
                  <a:pt x="1327" y="1588"/>
                  <a:pt x="1328" y="1588"/>
                  <a:pt x="1329" y="1587"/>
                </a:cubicBezTo>
                <a:cubicBezTo>
                  <a:pt x="1333" y="1585"/>
                  <a:pt x="1337" y="1579"/>
                  <a:pt x="1338" y="1584"/>
                </a:cubicBezTo>
                <a:cubicBezTo>
                  <a:pt x="1344" y="1583"/>
                  <a:pt x="1349" y="1579"/>
                  <a:pt x="1354" y="1581"/>
                </a:cubicBezTo>
                <a:cubicBezTo>
                  <a:pt x="1360" y="1574"/>
                  <a:pt x="1363" y="1580"/>
                  <a:pt x="1370" y="1574"/>
                </a:cubicBezTo>
                <a:cubicBezTo>
                  <a:pt x="1374" y="1577"/>
                  <a:pt x="1381" y="1566"/>
                  <a:pt x="1385" y="1570"/>
                </a:cubicBezTo>
                <a:cubicBezTo>
                  <a:pt x="1405" y="1562"/>
                  <a:pt x="1426" y="1551"/>
                  <a:pt x="1447" y="1543"/>
                </a:cubicBezTo>
                <a:cubicBezTo>
                  <a:pt x="1457" y="1534"/>
                  <a:pt x="1466" y="1537"/>
                  <a:pt x="1476" y="1530"/>
                </a:cubicBezTo>
                <a:cubicBezTo>
                  <a:pt x="1483" y="1523"/>
                  <a:pt x="1487" y="1526"/>
                  <a:pt x="1492" y="1522"/>
                </a:cubicBezTo>
                <a:cubicBezTo>
                  <a:pt x="1499" y="1519"/>
                  <a:pt x="1503" y="1522"/>
                  <a:pt x="1500" y="1514"/>
                </a:cubicBezTo>
                <a:cubicBezTo>
                  <a:pt x="1493" y="1521"/>
                  <a:pt x="1482" y="1516"/>
                  <a:pt x="1480" y="1524"/>
                </a:cubicBezTo>
                <a:cubicBezTo>
                  <a:pt x="1471" y="1527"/>
                  <a:pt x="1463" y="1531"/>
                  <a:pt x="1456" y="1530"/>
                </a:cubicBezTo>
                <a:cubicBezTo>
                  <a:pt x="1447" y="1541"/>
                  <a:pt x="1428" y="1543"/>
                  <a:pt x="1414" y="1551"/>
                </a:cubicBezTo>
                <a:cubicBezTo>
                  <a:pt x="1398" y="1558"/>
                  <a:pt x="1383" y="1561"/>
                  <a:pt x="1366" y="1569"/>
                </a:cubicBezTo>
                <a:cubicBezTo>
                  <a:pt x="1360" y="1567"/>
                  <a:pt x="1351" y="1575"/>
                  <a:pt x="1345" y="1573"/>
                </a:cubicBezTo>
                <a:cubicBezTo>
                  <a:pt x="1337" y="1574"/>
                  <a:pt x="1330" y="1577"/>
                  <a:pt x="1322" y="1581"/>
                </a:cubicBezTo>
                <a:cubicBezTo>
                  <a:pt x="1311" y="1579"/>
                  <a:pt x="1298" y="1586"/>
                  <a:pt x="1287" y="1587"/>
                </a:cubicBezTo>
                <a:cubicBezTo>
                  <a:pt x="1284" y="1587"/>
                  <a:pt x="1281" y="1588"/>
                  <a:pt x="1279" y="1587"/>
                </a:cubicBezTo>
                <a:cubicBezTo>
                  <a:pt x="1278" y="1587"/>
                  <a:pt x="1278" y="1587"/>
                  <a:pt x="1277" y="1587"/>
                </a:cubicBezTo>
                <a:cubicBezTo>
                  <a:pt x="1277" y="1587"/>
                  <a:pt x="1276" y="1587"/>
                  <a:pt x="1276" y="1587"/>
                </a:cubicBezTo>
                <a:cubicBezTo>
                  <a:pt x="1269" y="1588"/>
                  <a:pt x="1262" y="1591"/>
                  <a:pt x="1256" y="1591"/>
                </a:cubicBezTo>
                <a:cubicBezTo>
                  <a:pt x="1249" y="1587"/>
                  <a:pt x="1241" y="1595"/>
                  <a:pt x="1235" y="1591"/>
                </a:cubicBezTo>
                <a:cubicBezTo>
                  <a:pt x="1227" y="1592"/>
                  <a:pt x="1221" y="1588"/>
                  <a:pt x="1213" y="1595"/>
                </a:cubicBezTo>
                <a:cubicBezTo>
                  <a:pt x="1207" y="1586"/>
                  <a:pt x="1197" y="1597"/>
                  <a:pt x="1190" y="1593"/>
                </a:cubicBezTo>
                <a:cubicBezTo>
                  <a:pt x="1183" y="1596"/>
                  <a:pt x="1177" y="1590"/>
                  <a:pt x="1170" y="1593"/>
                </a:cubicBezTo>
                <a:cubicBezTo>
                  <a:pt x="1164" y="1587"/>
                  <a:pt x="1155" y="1594"/>
                  <a:pt x="1149" y="1589"/>
                </a:cubicBezTo>
                <a:cubicBezTo>
                  <a:pt x="1135" y="1593"/>
                  <a:pt x="1121" y="1590"/>
                  <a:pt x="1108" y="1587"/>
                </a:cubicBezTo>
                <a:cubicBezTo>
                  <a:pt x="1107" y="1587"/>
                  <a:pt x="1107" y="1587"/>
                  <a:pt x="1106" y="1587"/>
                </a:cubicBezTo>
                <a:cubicBezTo>
                  <a:pt x="1105" y="1587"/>
                  <a:pt x="1104" y="1587"/>
                  <a:pt x="1103" y="1587"/>
                </a:cubicBezTo>
                <a:cubicBezTo>
                  <a:pt x="1099" y="1588"/>
                  <a:pt x="1096" y="1589"/>
                  <a:pt x="1093" y="1587"/>
                </a:cubicBezTo>
                <a:cubicBezTo>
                  <a:pt x="1092" y="1587"/>
                  <a:pt x="1092" y="1586"/>
                  <a:pt x="1092" y="1586"/>
                </a:cubicBezTo>
                <a:cubicBezTo>
                  <a:pt x="1091" y="1586"/>
                  <a:pt x="1091" y="1587"/>
                  <a:pt x="1091" y="1587"/>
                </a:cubicBezTo>
                <a:cubicBezTo>
                  <a:pt x="1086" y="1592"/>
                  <a:pt x="1083" y="1589"/>
                  <a:pt x="1080" y="1587"/>
                </a:cubicBezTo>
                <a:cubicBezTo>
                  <a:pt x="1079" y="1586"/>
                  <a:pt x="1077" y="1586"/>
                  <a:pt x="1075" y="1587"/>
                </a:cubicBezTo>
                <a:cubicBezTo>
                  <a:pt x="1075" y="1587"/>
                  <a:pt x="1074" y="1587"/>
                  <a:pt x="1074" y="1587"/>
                </a:cubicBezTo>
                <a:cubicBezTo>
                  <a:pt x="1071" y="1590"/>
                  <a:pt x="1069" y="1589"/>
                  <a:pt x="1067" y="1587"/>
                </a:cubicBezTo>
                <a:cubicBezTo>
                  <a:pt x="1064" y="1585"/>
                  <a:pt x="1062" y="1584"/>
                  <a:pt x="1058" y="1587"/>
                </a:cubicBezTo>
                <a:cubicBezTo>
                  <a:pt x="1058" y="1587"/>
                  <a:pt x="1058" y="1588"/>
                  <a:pt x="1058" y="1588"/>
                </a:cubicBezTo>
                <a:cubicBezTo>
                  <a:pt x="1058" y="1588"/>
                  <a:pt x="1057" y="1587"/>
                  <a:pt x="1057" y="1587"/>
                </a:cubicBezTo>
                <a:cubicBezTo>
                  <a:pt x="1053" y="1583"/>
                  <a:pt x="1046" y="1590"/>
                  <a:pt x="1042" y="1585"/>
                </a:cubicBezTo>
                <a:cubicBezTo>
                  <a:pt x="1033" y="1588"/>
                  <a:pt x="1025" y="1586"/>
                  <a:pt x="1017" y="1587"/>
                </a:cubicBezTo>
                <a:cubicBezTo>
                  <a:pt x="1015" y="1587"/>
                  <a:pt x="1012" y="1588"/>
                  <a:pt x="1010" y="1589"/>
                </a:cubicBezTo>
                <a:cubicBezTo>
                  <a:pt x="1000" y="1586"/>
                  <a:pt x="988" y="1590"/>
                  <a:pt x="978" y="1587"/>
                </a:cubicBezTo>
                <a:cubicBezTo>
                  <a:pt x="978" y="1587"/>
                  <a:pt x="977" y="1587"/>
                  <a:pt x="977" y="1587"/>
                </a:cubicBezTo>
                <a:cubicBezTo>
                  <a:pt x="975" y="1587"/>
                  <a:pt x="974" y="1587"/>
                  <a:pt x="972" y="1587"/>
                </a:cubicBezTo>
                <a:cubicBezTo>
                  <a:pt x="967" y="1588"/>
                  <a:pt x="961" y="1588"/>
                  <a:pt x="955" y="1587"/>
                </a:cubicBezTo>
                <a:cubicBezTo>
                  <a:pt x="952" y="1587"/>
                  <a:pt x="948" y="1587"/>
                  <a:pt x="945" y="1587"/>
                </a:cubicBezTo>
                <a:cubicBezTo>
                  <a:pt x="942" y="1586"/>
                  <a:pt x="939" y="1587"/>
                  <a:pt x="936" y="1587"/>
                </a:cubicBezTo>
                <a:cubicBezTo>
                  <a:pt x="928" y="1589"/>
                  <a:pt x="919" y="1592"/>
                  <a:pt x="911" y="1588"/>
                </a:cubicBezTo>
                <a:cubicBezTo>
                  <a:pt x="900" y="1596"/>
                  <a:pt x="891" y="1585"/>
                  <a:pt x="879" y="1593"/>
                </a:cubicBezTo>
                <a:cubicBezTo>
                  <a:pt x="869" y="1590"/>
                  <a:pt x="856" y="1597"/>
                  <a:pt x="846" y="1594"/>
                </a:cubicBezTo>
                <a:cubicBezTo>
                  <a:pt x="859" y="1584"/>
                  <a:pt x="869" y="1590"/>
                  <a:pt x="881" y="1587"/>
                </a:cubicBezTo>
                <a:cubicBezTo>
                  <a:pt x="882" y="1587"/>
                  <a:pt x="882" y="1587"/>
                  <a:pt x="882" y="1587"/>
                </a:cubicBezTo>
                <a:cubicBezTo>
                  <a:pt x="889" y="1581"/>
                  <a:pt x="893" y="1589"/>
                  <a:pt x="899" y="1586"/>
                </a:cubicBezTo>
                <a:cubicBezTo>
                  <a:pt x="907" y="1580"/>
                  <a:pt x="912" y="1583"/>
                  <a:pt x="919" y="1584"/>
                </a:cubicBezTo>
                <a:cubicBezTo>
                  <a:pt x="932" y="1576"/>
                  <a:pt x="942" y="1585"/>
                  <a:pt x="956" y="1576"/>
                </a:cubicBezTo>
                <a:cubicBezTo>
                  <a:pt x="966" y="1581"/>
                  <a:pt x="980" y="1573"/>
                  <a:pt x="991" y="1577"/>
                </a:cubicBezTo>
                <a:cubicBezTo>
                  <a:pt x="1003" y="1577"/>
                  <a:pt x="1016" y="1570"/>
                  <a:pt x="1027" y="1573"/>
                </a:cubicBezTo>
                <a:cubicBezTo>
                  <a:pt x="1040" y="1571"/>
                  <a:pt x="1052" y="1567"/>
                  <a:pt x="1063" y="1570"/>
                </a:cubicBezTo>
                <a:cubicBezTo>
                  <a:pt x="1076" y="1567"/>
                  <a:pt x="1088" y="1567"/>
                  <a:pt x="1099" y="1567"/>
                </a:cubicBezTo>
                <a:cubicBezTo>
                  <a:pt x="1112" y="1565"/>
                  <a:pt x="1122" y="1571"/>
                  <a:pt x="1135" y="1567"/>
                </a:cubicBezTo>
                <a:cubicBezTo>
                  <a:pt x="1146" y="1572"/>
                  <a:pt x="1159" y="1566"/>
                  <a:pt x="1170" y="1568"/>
                </a:cubicBezTo>
                <a:cubicBezTo>
                  <a:pt x="1176" y="1570"/>
                  <a:pt x="1182" y="1566"/>
                  <a:pt x="1187" y="1567"/>
                </a:cubicBezTo>
                <a:cubicBezTo>
                  <a:pt x="1193" y="1571"/>
                  <a:pt x="1200" y="1567"/>
                  <a:pt x="1206" y="1569"/>
                </a:cubicBezTo>
                <a:cubicBezTo>
                  <a:pt x="1207" y="1571"/>
                  <a:pt x="1208" y="1569"/>
                  <a:pt x="1210" y="1569"/>
                </a:cubicBezTo>
                <a:cubicBezTo>
                  <a:pt x="1215" y="1569"/>
                  <a:pt x="1217" y="1575"/>
                  <a:pt x="1222" y="1568"/>
                </a:cubicBezTo>
                <a:cubicBezTo>
                  <a:pt x="1228" y="1572"/>
                  <a:pt x="1235" y="1570"/>
                  <a:pt x="1241" y="1569"/>
                </a:cubicBezTo>
                <a:cubicBezTo>
                  <a:pt x="1247" y="1567"/>
                  <a:pt x="1252" y="1569"/>
                  <a:pt x="1258" y="1568"/>
                </a:cubicBezTo>
                <a:cubicBezTo>
                  <a:pt x="1264" y="1569"/>
                  <a:pt x="1271" y="1564"/>
                  <a:pt x="1277" y="1566"/>
                </a:cubicBezTo>
                <a:cubicBezTo>
                  <a:pt x="1302" y="1560"/>
                  <a:pt x="1326" y="1559"/>
                  <a:pt x="1352" y="1547"/>
                </a:cubicBezTo>
                <a:cubicBezTo>
                  <a:pt x="1357" y="1549"/>
                  <a:pt x="1363" y="1546"/>
                  <a:pt x="1370" y="1542"/>
                </a:cubicBezTo>
                <a:cubicBezTo>
                  <a:pt x="1376" y="1542"/>
                  <a:pt x="1383" y="1538"/>
                  <a:pt x="1390" y="1536"/>
                </a:cubicBezTo>
                <a:cubicBezTo>
                  <a:pt x="1402" y="1530"/>
                  <a:pt x="1415" y="1526"/>
                  <a:pt x="1428" y="1520"/>
                </a:cubicBezTo>
                <a:cubicBezTo>
                  <a:pt x="1449" y="1504"/>
                  <a:pt x="1467" y="1499"/>
                  <a:pt x="1487" y="1484"/>
                </a:cubicBezTo>
                <a:cubicBezTo>
                  <a:pt x="1484" y="1474"/>
                  <a:pt x="1476" y="1487"/>
                  <a:pt x="1470" y="1489"/>
                </a:cubicBezTo>
                <a:cubicBezTo>
                  <a:pt x="1464" y="1491"/>
                  <a:pt x="1456" y="1502"/>
                  <a:pt x="1451" y="1498"/>
                </a:cubicBezTo>
                <a:cubicBezTo>
                  <a:pt x="1450" y="1505"/>
                  <a:pt x="1444" y="1500"/>
                  <a:pt x="1437" y="1507"/>
                </a:cubicBezTo>
                <a:cubicBezTo>
                  <a:pt x="1430" y="1514"/>
                  <a:pt x="1425" y="1513"/>
                  <a:pt x="1418" y="1516"/>
                </a:cubicBezTo>
                <a:cubicBezTo>
                  <a:pt x="1394" y="1529"/>
                  <a:pt x="1371" y="1532"/>
                  <a:pt x="1346" y="1544"/>
                </a:cubicBezTo>
                <a:cubicBezTo>
                  <a:pt x="1335" y="1542"/>
                  <a:pt x="1323" y="1549"/>
                  <a:pt x="1312" y="1550"/>
                </a:cubicBezTo>
                <a:cubicBezTo>
                  <a:pt x="1306" y="1548"/>
                  <a:pt x="1299" y="1556"/>
                  <a:pt x="1294" y="1555"/>
                </a:cubicBezTo>
                <a:cubicBezTo>
                  <a:pt x="1289" y="1550"/>
                  <a:pt x="1282" y="1559"/>
                  <a:pt x="1277" y="1556"/>
                </a:cubicBezTo>
                <a:cubicBezTo>
                  <a:pt x="1270" y="1562"/>
                  <a:pt x="1267" y="1552"/>
                  <a:pt x="1259" y="1560"/>
                </a:cubicBezTo>
                <a:cubicBezTo>
                  <a:pt x="1254" y="1558"/>
                  <a:pt x="1248" y="1562"/>
                  <a:pt x="1243" y="1557"/>
                </a:cubicBezTo>
                <a:cubicBezTo>
                  <a:pt x="1230" y="1564"/>
                  <a:pt x="1220" y="1556"/>
                  <a:pt x="1207" y="1561"/>
                </a:cubicBezTo>
                <a:cubicBezTo>
                  <a:pt x="1197" y="1554"/>
                  <a:pt x="1185" y="1560"/>
                  <a:pt x="1175" y="1554"/>
                </a:cubicBezTo>
                <a:cubicBezTo>
                  <a:pt x="1168" y="1561"/>
                  <a:pt x="1163" y="1558"/>
                  <a:pt x="1158" y="1555"/>
                </a:cubicBezTo>
                <a:cubicBezTo>
                  <a:pt x="1152" y="1559"/>
                  <a:pt x="1147" y="1556"/>
                  <a:pt x="1141" y="1556"/>
                </a:cubicBezTo>
                <a:cubicBezTo>
                  <a:pt x="1130" y="1557"/>
                  <a:pt x="1119" y="1558"/>
                  <a:pt x="1108" y="1554"/>
                </a:cubicBezTo>
                <a:cubicBezTo>
                  <a:pt x="1105" y="1555"/>
                  <a:pt x="1102" y="1559"/>
                  <a:pt x="1099" y="1556"/>
                </a:cubicBezTo>
                <a:cubicBezTo>
                  <a:pt x="1097" y="1553"/>
                  <a:pt x="1094" y="1557"/>
                  <a:pt x="1091" y="1555"/>
                </a:cubicBezTo>
                <a:cubicBezTo>
                  <a:pt x="1084" y="1558"/>
                  <a:pt x="1079" y="1552"/>
                  <a:pt x="1072" y="1557"/>
                </a:cubicBezTo>
                <a:cubicBezTo>
                  <a:pt x="1061" y="1556"/>
                  <a:pt x="1050" y="1557"/>
                  <a:pt x="1038" y="1559"/>
                </a:cubicBezTo>
                <a:cubicBezTo>
                  <a:pt x="1027" y="1559"/>
                  <a:pt x="1015" y="1565"/>
                  <a:pt x="1005" y="1561"/>
                </a:cubicBezTo>
                <a:cubicBezTo>
                  <a:pt x="992" y="1567"/>
                  <a:pt x="982" y="1560"/>
                  <a:pt x="970" y="1566"/>
                </a:cubicBezTo>
                <a:cubicBezTo>
                  <a:pt x="960" y="1559"/>
                  <a:pt x="946" y="1569"/>
                  <a:pt x="935" y="1566"/>
                </a:cubicBezTo>
                <a:cubicBezTo>
                  <a:pt x="941" y="1563"/>
                  <a:pt x="947" y="1562"/>
                  <a:pt x="952" y="1561"/>
                </a:cubicBezTo>
                <a:cubicBezTo>
                  <a:pt x="958" y="1553"/>
                  <a:pt x="963" y="1560"/>
                  <a:pt x="965" y="1559"/>
                </a:cubicBezTo>
                <a:cubicBezTo>
                  <a:pt x="971" y="1558"/>
                  <a:pt x="975" y="1554"/>
                  <a:pt x="981" y="1552"/>
                </a:cubicBezTo>
                <a:cubicBezTo>
                  <a:pt x="990" y="1550"/>
                  <a:pt x="1001" y="1549"/>
                  <a:pt x="1010" y="1543"/>
                </a:cubicBezTo>
                <a:cubicBezTo>
                  <a:pt x="1016" y="1552"/>
                  <a:pt x="1025" y="1544"/>
                  <a:pt x="1033" y="1545"/>
                </a:cubicBezTo>
                <a:cubicBezTo>
                  <a:pt x="1042" y="1542"/>
                  <a:pt x="1049" y="1547"/>
                  <a:pt x="1058" y="1546"/>
                </a:cubicBezTo>
                <a:cubicBezTo>
                  <a:pt x="1074" y="1546"/>
                  <a:pt x="1092" y="1543"/>
                  <a:pt x="1107" y="1547"/>
                </a:cubicBezTo>
                <a:cubicBezTo>
                  <a:pt x="1116" y="1542"/>
                  <a:pt x="1123" y="1547"/>
                  <a:pt x="1131" y="1546"/>
                </a:cubicBezTo>
                <a:cubicBezTo>
                  <a:pt x="1138" y="1549"/>
                  <a:pt x="1148" y="1543"/>
                  <a:pt x="1156" y="1546"/>
                </a:cubicBezTo>
                <a:cubicBezTo>
                  <a:pt x="1165" y="1543"/>
                  <a:pt x="1172" y="1546"/>
                  <a:pt x="1181" y="1543"/>
                </a:cubicBezTo>
                <a:cubicBezTo>
                  <a:pt x="1187" y="1535"/>
                  <a:pt x="1188" y="1550"/>
                  <a:pt x="1194" y="1541"/>
                </a:cubicBezTo>
                <a:cubicBezTo>
                  <a:pt x="1198" y="1546"/>
                  <a:pt x="1203" y="1537"/>
                  <a:pt x="1207" y="1540"/>
                </a:cubicBezTo>
                <a:cubicBezTo>
                  <a:pt x="1210" y="1544"/>
                  <a:pt x="1215" y="1537"/>
                  <a:pt x="1218" y="1540"/>
                </a:cubicBezTo>
                <a:cubicBezTo>
                  <a:pt x="1222" y="1539"/>
                  <a:pt x="1226" y="1539"/>
                  <a:pt x="1230" y="1538"/>
                </a:cubicBezTo>
                <a:cubicBezTo>
                  <a:pt x="1239" y="1535"/>
                  <a:pt x="1247" y="1539"/>
                  <a:pt x="1256" y="1535"/>
                </a:cubicBezTo>
                <a:cubicBezTo>
                  <a:pt x="1264" y="1536"/>
                  <a:pt x="1273" y="1533"/>
                  <a:pt x="1282" y="1531"/>
                </a:cubicBezTo>
                <a:cubicBezTo>
                  <a:pt x="1286" y="1530"/>
                  <a:pt x="1290" y="1531"/>
                  <a:pt x="1295" y="1530"/>
                </a:cubicBezTo>
                <a:cubicBezTo>
                  <a:pt x="1298" y="1532"/>
                  <a:pt x="1304" y="1524"/>
                  <a:pt x="1308" y="1528"/>
                </a:cubicBezTo>
                <a:cubicBezTo>
                  <a:pt x="1342" y="1518"/>
                  <a:pt x="1378" y="1504"/>
                  <a:pt x="1414" y="1484"/>
                </a:cubicBezTo>
                <a:cubicBezTo>
                  <a:pt x="1421" y="1480"/>
                  <a:pt x="1427" y="1476"/>
                  <a:pt x="1434" y="1471"/>
                </a:cubicBezTo>
                <a:cubicBezTo>
                  <a:pt x="1438" y="1466"/>
                  <a:pt x="1451" y="1464"/>
                  <a:pt x="1449" y="1458"/>
                </a:cubicBezTo>
                <a:cubicBezTo>
                  <a:pt x="1424" y="1467"/>
                  <a:pt x="1409" y="1483"/>
                  <a:pt x="1386" y="1489"/>
                </a:cubicBezTo>
                <a:cubicBezTo>
                  <a:pt x="1363" y="1501"/>
                  <a:pt x="1341" y="1509"/>
                  <a:pt x="1319" y="1514"/>
                </a:cubicBezTo>
                <a:cubicBezTo>
                  <a:pt x="1297" y="1517"/>
                  <a:pt x="1274" y="1527"/>
                  <a:pt x="1254" y="1522"/>
                </a:cubicBezTo>
                <a:cubicBezTo>
                  <a:pt x="1248" y="1529"/>
                  <a:pt x="1244" y="1523"/>
                  <a:pt x="1239" y="1525"/>
                </a:cubicBezTo>
                <a:cubicBezTo>
                  <a:pt x="1234" y="1525"/>
                  <a:pt x="1227" y="1529"/>
                  <a:pt x="1222" y="1526"/>
                </a:cubicBezTo>
                <a:cubicBezTo>
                  <a:pt x="1211" y="1530"/>
                  <a:pt x="1201" y="1527"/>
                  <a:pt x="1189" y="1534"/>
                </a:cubicBezTo>
                <a:cubicBezTo>
                  <a:pt x="1185" y="1526"/>
                  <a:pt x="1177" y="1535"/>
                  <a:pt x="1172" y="1529"/>
                </a:cubicBezTo>
                <a:cubicBezTo>
                  <a:pt x="1153" y="1536"/>
                  <a:pt x="1136" y="1533"/>
                  <a:pt x="1119" y="1533"/>
                </a:cubicBezTo>
                <a:cubicBezTo>
                  <a:pt x="1111" y="1530"/>
                  <a:pt x="1102" y="1533"/>
                  <a:pt x="1094" y="1532"/>
                </a:cubicBezTo>
                <a:cubicBezTo>
                  <a:pt x="1089" y="1533"/>
                  <a:pt x="1085" y="1533"/>
                  <a:pt x="1081" y="1534"/>
                </a:cubicBezTo>
                <a:cubicBezTo>
                  <a:pt x="1079" y="1532"/>
                  <a:pt x="1077" y="1532"/>
                  <a:pt x="1074" y="1535"/>
                </a:cubicBezTo>
                <a:cubicBezTo>
                  <a:pt x="1073" y="1532"/>
                  <a:pt x="1068" y="1533"/>
                  <a:pt x="1071" y="1530"/>
                </a:cubicBezTo>
                <a:cubicBezTo>
                  <a:pt x="1090" y="1522"/>
                  <a:pt x="1107" y="1524"/>
                  <a:pt x="1126" y="1518"/>
                </a:cubicBezTo>
                <a:cubicBezTo>
                  <a:pt x="1142" y="1521"/>
                  <a:pt x="1162" y="1508"/>
                  <a:pt x="1178" y="1517"/>
                </a:cubicBezTo>
                <a:cubicBezTo>
                  <a:pt x="1185" y="1512"/>
                  <a:pt x="1199" y="1512"/>
                  <a:pt x="1202" y="1512"/>
                </a:cubicBezTo>
                <a:cubicBezTo>
                  <a:pt x="1207" y="1511"/>
                  <a:pt x="1209" y="1508"/>
                  <a:pt x="1213" y="1508"/>
                </a:cubicBezTo>
                <a:cubicBezTo>
                  <a:pt x="1215" y="1507"/>
                  <a:pt x="1218" y="1511"/>
                  <a:pt x="1219" y="1511"/>
                </a:cubicBezTo>
                <a:cubicBezTo>
                  <a:pt x="1226" y="1510"/>
                  <a:pt x="1231" y="1508"/>
                  <a:pt x="1234" y="1507"/>
                </a:cubicBezTo>
                <a:cubicBezTo>
                  <a:pt x="1244" y="1507"/>
                  <a:pt x="1252" y="1502"/>
                  <a:pt x="1262" y="1503"/>
                </a:cubicBezTo>
                <a:cubicBezTo>
                  <a:pt x="1291" y="1494"/>
                  <a:pt x="1320" y="1487"/>
                  <a:pt x="1349" y="1476"/>
                </a:cubicBezTo>
                <a:cubicBezTo>
                  <a:pt x="1346" y="1469"/>
                  <a:pt x="1340" y="1473"/>
                  <a:pt x="1335" y="1475"/>
                </a:cubicBezTo>
                <a:cubicBezTo>
                  <a:pt x="1329" y="1476"/>
                  <a:pt x="1323" y="1477"/>
                  <a:pt x="1317" y="1480"/>
                </a:cubicBezTo>
                <a:cubicBezTo>
                  <a:pt x="1306" y="1485"/>
                  <a:pt x="1296" y="1482"/>
                  <a:pt x="1284" y="1488"/>
                </a:cubicBezTo>
                <a:cubicBezTo>
                  <a:pt x="1261" y="1495"/>
                  <a:pt x="1240" y="1492"/>
                  <a:pt x="1217" y="1502"/>
                </a:cubicBezTo>
                <a:cubicBezTo>
                  <a:pt x="1211" y="1493"/>
                  <a:pt x="1201" y="1504"/>
                  <a:pt x="1194" y="1500"/>
                </a:cubicBezTo>
                <a:cubicBezTo>
                  <a:pt x="1186" y="1498"/>
                  <a:pt x="1177" y="1503"/>
                  <a:pt x="1169" y="1499"/>
                </a:cubicBezTo>
                <a:cubicBezTo>
                  <a:pt x="1152" y="1505"/>
                  <a:pt x="1137" y="1500"/>
                  <a:pt x="1119" y="1508"/>
                </a:cubicBezTo>
                <a:cubicBezTo>
                  <a:pt x="1112" y="1504"/>
                  <a:pt x="1103" y="1512"/>
                  <a:pt x="1096" y="1510"/>
                </a:cubicBezTo>
                <a:cubicBezTo>
                  <a:pt x="1087" y="1512"/>
                  <a:pt x="1078" y="1514"/>
                  <a:pt x="1070" y="1517"/>
                </a:cubicBezTo>
                <a:cubicBezTo>
                  <a:pt x="1066" y="1518"/>
                  <a:pt x="1063" y="1517"/>
                  <a:pt x="1058" y="1521"/>
                </a:cubicBezTo>
                <a:cubicBezTo>
                  <a:pt x="1057" y="1519"/>
                  <a:pt x="1045" y="1519"/>
                  <a:pt x="1049" y="1523"/>
                </a:cubicBezTo>
                <a:cubicBezTo>
                  <a:pt x="1042" y="1521"/>
                  <a:pt x="1032" y="1528"/>
                  <a:pt x="1024" y="1527"/>
                </a:cubicBezTo>
                <a:cubicBezTo>
                  <a:pt x="1034" y="1520"/>
                  <a:pt x="1045" y="1513"/>
                  <a:pt x="1055" y="1506"/>
                </a:cubicBezTo>
                <a:cubicBezTo>
                  <a:pt x="1108" y="1499"/>
                  <a:pt x="1168" y="1455"/>
                  <a:pt x="1223" y="1438"/>
                </a:cubicBezTo>
                <a:cubicBezTo>
                  <a:pt x="1263" y="1416"/>
                  <a:pt x="1295" y="1400"/>
                  <a:pt x="1329" y="1388"/>
                </a:cubicBezTo>
                <a:cubicBezTo>
                  <a:pt x="1348" y="1377"/>
                  <a:pt x="1364" y="1376"/>
                  <a:pt x="1383" y="1365"/>
                </a:cubicBezTo>
                <a:cubicBezTo>
                  <a:pt x="1392" y="1365"/>
                  <a:pt x="1401" y="1361"/>
                  <a:pt x="1410" y="1358"/>
                </a:cubicBezTo>
                <a:cubicBezTo>
                  <a:pt x="1415" y="1351"/>
                  <a:pt x="1418" y="1357"/>
                  <a:pt x="1423" y="1352"/>
                </a:cubicBezTo>
                <a:cubicBezTo>
                  <a:pt x="1426" y="1354"/>
                  <a:pt x="1438" y="1354"/>
                  <a:pt x="1435" y="1348"/>
                </a:cubicBezTo>
                <a:cubicBezTo>
                  <a:pt x="1401" y="1351"/>
                  <a:pt x="1364" y="1367"/>
                  <a:pt x="1329" y="1378"/>
                </a:cubicBezTo>
                <a:cubicBezTo>
                  <a:pt x="1296" y="1397"/>
                  <a:pt x="1266" y="1400"/>
                  <a:pt x="1232" y="1421"/>
                </a:cubicBezTo>
                <a:cubicBezTo>
                  <a:pt x="1198" y="1438"/>
                  <a:pt x="1172" y="1442"/>
                  <a:pt x="1140" y="1466"/>
                </a:cubicBezTo>
                <a:cubicBezTo>
                  <a:pt x="1133" y="1466"/>
                  <a:pt x="1125" y="1473"/>
                  <a:pt x="1118" y="1474"/>
                </a:cubicBezTo>
                <a:cubicBezTo>
                  <a:pt x="1115" y="1471"/>
                  <a:pt x="1109" y="1476"/>
                  <a:pt x="1110" y="1479"/>
                </a:cubicBezTo>
                <a:cubicBezTo>
                  <a:pt x="1106" y="1481"/>
                  <a:pt x="1104" y="1474"/>
                  <a:pt x="1100" y="1479"/>
                </a:cubicBezTo>
                <a:cubicBezTo>
                  <a:pt x="1089" y="1485"/>
                  <a:pt x="1091" y="1484"/>
                  <a:pt x="1081" y="1488"/>
                </a:cubicBezTo>
                <a:cubicBezTo>
                  <a:pt x="1074" y="1485"/>
                  <a:pt x="1064" y="1497"/>
                  <a:pt x="1057" y="1494"/>
                </a:cubicBezTo>
                <a:cubicBezTo>
                  <a:pt x="1051" y="1496"/>
                  <a:pt x="1042" y="1508"/>
                  <a:pt x="1037" y="1504"/>
                </a:cubicBezTo>
                <a:cubicBezTo>
                  <a:pt x="1030" y="1507"/>
                  <a:pt x="1021" y="1519"/>
                  <a:pt x="1016" y="1515"/>
                </a:cubicBezTo>
                <a:cubicBezTo>
                  <a:pt x="1020" y="1512"/>
                  <a:pt x="1024" y="1509"/>
                  <a:pt x="1028" y="1507"/>
                </a:cubicBezTo>
                <a:cubicBezTo>
                  <a:pt x="1031" y="1500"/>
                  <a:pt x="1041" y="1507"/>
                  <a:pt x="1037" y="1500"/>
                </a:cubicBezTo>
                <a:cubicBezTo>
                  <a:pt x="1043" y="1494"/>
                  <a:pt x="1046" y="1499"/>
                  <a:pt x="1051" y="1495"/>
                </a:cubicBezTo>
                <a:cubicBezTo>
                  <a:pt x="1055" y="1494"/>
                  <a:pt x="1061" y="1483"/>
                  <a:pt x="1065" y="1489"/>
                </a:cubicBezTo>
                <a:cubicBezTo>
                  <a:pt x="1073" y="1477"/>
                  <a:pt x="1094" y="1467"/>
                  <a:pt x="1109" y="1456"/>
                </a:cubicBezTo>
                <a:cubicBezTo>
                  <a:pt x="1123" y="1444"/>
                  <a:pt x="1135" y="1439"/>
                  <a:pt x="1146" y="1427"/>
                </a:cubicBezTo>
                <a:cubicBezTo>
                  <a:pt x="1186" y="1406"/>
                  <a:pt x="1231" y="1391"/>
                  <a:pt x="1265" y="1371"/>
                </a:cubicBezTo>
                <a:cubicBezTo>
                  <a:pt x="1275" y="1369"/>
                  <a:pt x="1284" y="1366"/>
                  <a:pt x="1295" y="1358"/>
                </a:cubicBezTo>
                <a:cubicBezTo>
                  <a:pt x="1299" y="1364"/>
                  <a:pt x="1306" y="1353"/>
                  <a:pt x="1311" y="1351"/>
                </a:cubicBezTo>
                <a:cubicBezTo>
                  <a:pt x="1314" y="1359"/>
                  <a:pt x="1323" y="1340"/>
                  <a:pt x="1326" y="1348"/>
                </a:cubicBezTo>
                <a:cubicBezTo>
                  <a:pt x="1347" y="1339"/>
                  <a:pt x="1366" y="1334"/>
                  <a:pt x="1388" y="1320"/>
                </a:cubicBezTo>
                <a:cubicBezTo>
                  <a:pt x="1396" y="1323"/>
                  <a:pt x="1405" y="1317"/>
                  <a:pt x="1414" y="1313"/>
                </a:cubicBezTo>
                <a:cubicBezTo>
                  <a:pt x="1417" y="1321"/>
                  <a:pt x="1425" y="1304"/>
                  <a:pt x="1427" y="1311"/>
                </a:cubicBezTo>
                <a:cubicBezTo>
                  <a:pt x="1431" y="1304"/>
                  <a:pt x="1442" y="1312"/>
                  <a:pt x="1439" y="1303"/>
                </a:cubicBezTo>
                <a:cubicBezTo>
                  <a:pt x="1419" y="1304"/>
                  <a:pt x="1397" y="1316"/>
                  <a:pt x="1376" y="1318"/>
                </a:cubicBezTo>
                <a:cubicBezTo>
                  <a:pt x="1370" y="1325"/>
                  <a:pt x="1366" y="1319"/>
                  <a:pt x="1360" y="1325"/>
                </a:cubicBezTo>
                <a:cubicBezTo>
                  <a:pt x="1354" y="1326"/>
                  <a:pt x="1347" y="1332"/>
                  <a:pt x="1342" y="1330"/>
                </a:cubicBezTo>
                <a:cubicBezTo>
                  <a:pt x="1337" y="1332"/>
                  <a:pt x="1330" y="1343"/>
                  <a:pt x="1326" y="1337"/>
                </a:cubicBezTo>
                <a:cubicBezTo>
                  <a:pt x="1320" y="1338"/>
                  <a:pt x="1314" y="1345"/>
                  <a:pt x="1308" y="1342"/>
                </a:cubicBezTo>
                <a:cubicBezTo>
                  <a:pt x="1287" y="1357"/>
                  <a:pt x="1267" y="1361"/>
                  <a:pt x="1247" y="1370"/>
                </a:cubicBezTo>
                <a:cubicBezTo>
                  <a:pt x="1225" y="1382"/>
                  <a:pt x="1204" y="1388"/>
                  <a:pt x="1183" y="1395"/>
                </a:cubicBezTo>
                <a:cubicBezTo>
                  <a:pt x="1171" y="1403"/>
                  <a:pt x="1160" y="1408"/>
                  <a:pt x="1149" y="1411"/>
                </a:cubicBezTo>
                <a:cubicBezTo>
                  <a:pt x="1154" y="1420"/>
                  <a:pt x="1135" y="1414"/>
                  <a:pt x="1141" y="1420"/>
                </a:cubicBezTo>
                <a:cubicBezTo>
                  <a:pt x="1105" y="1441"/>
                  <a:pt x="1080" y="1462"/>
                  <a:pt x="1032" y="1493"/>
                </a:cubicBezTo>
                <a:cubicBezTo>
                  <a:pt x="1027" y="1498"/>
                  <a:pt x="1024" y="1492"/>
                  <a:pt x="1019" y="1499"/>
                </a:cubicBezTo>
                <a:cubicBezTo>
                  <a:pt x="1005" y="1508"/>
                  <a:pt x="992" y="1517"/>
                  <a:pt x="978" y="1526"/>
                </a:cubicBezTo>
                <a:cubicBezTo>
                  <a:pt x="973" y="1531"/>
                  <a:pt x="970" y="1525"/>
                  <a:pt x="964" y="1532"/>
                </a:cubicBezTo>
                <a:cubicBezTo>
                  <a:pt x="956" y="1537"/>
                  <a:pt x="951" y="1542"/>
                  <a:pt x="945" y="1545"/>
                </a:cubicBezTo>
                <a:cubicBezTo>
                  <a:pt x="943" y="1546"/>
                  <a:pt x="941" y="1544"/>
                  <a:pt x="941" y="1544"/>
                </a:cubicBezTo>
                <a:cubicBezTo>
                  <a:pt x="939" y="1545"/>
                  <a:pt x="940" y="1548"/>
                  <a:pt x="940" y="1548"/>
                </a:cubicBezTo>
                <a:cubicBezTo>
                  <a:pt x="937" y="1550"/>
                  <a:pt x="934" y="1551"/>
                  <a:pt x="931" y="1551"/>
                </a:cubicBezTo>
                <a:cubicBezTo>
                  <a:pt x="918" y="1560"/>
                  <a:pt x="907" y="1563"/>
                  <a:pt x="896" y="1560"/>
                </a:cubicBezTo>
                <a:cubicBezTo>
                  <a:pt x="913" y="1552"/>
                  <a:pt x="928" y="1538"/>
                  <a:pt x="947" y="1526"/>
                </a:cubicBezTo>
                <a:cubicBezTo>
                  <a:pt x="951" y="1523"/>
                  <a:pt x="958" y="1522"/>
                  <a:pt x="963" y="1519"/>
                </a:cubicBezTo>
                <a:cubicBezTo>
                  <a:pt x="985" y="1506"/>
                  <a:pt x="1003" y="1486"/>
                  <a:pt x="1022" y="1472"/>
                </a:cubicBezTo>
                <a:cubicBezTo>
                  <a:pt x="1030" y="1467"/>
                  <a:pt x="1040" y="1457"/>
                  <a:pt x="1048" y="1458"/>
                </a:cubicBezTo>
                <a:cubicBezTo>
                  <a:pt x="1046" y="1455"/>
                  <a:pt x="1052" y="1452"/>
                  <a:pt x="1056" y="1449"/>
                </a:cubicBezTo>
                <a:cubicBezTo>
                  <a:pt x="1060" y="1446"/>
                  <a:pt x="1065" y="1443"/>
                  <a:pt x="1070" y="1440"/>
                </a:cubicBezTo>
                <a:cubicBezTo>
                  <a:pt x="1087" y="1427"/>
                  <a:pt x="1111" y="1416"/>
                  <a:pt x="1121" y="1402"/>
                </a:cubicBezTo>
                <a:cubicBezTo>
                  <a:pt x="1135" y="1400"/>
                  <a:pt x="1151" y="1383"/>
                  <a:pt x="1166" y="1375"/>
                </a:cubicBezTo>
                <a:cubicBezTo>
                  <a:pt x="1171" y="1370"/>
                  <a:pt x="1174" y="1376"/>
                  <a:pt x="1180" y="1369"/>
                </a:cubicBezTo>
                <a:cubicBezTo>
                  <a:pt x="1201" y="1352"/>
                  <a:pt x="1220" y="1348"/>
                  <a:pt x="1242" y="1331"/>
                </a:cubicBezTo>
                <a:cubicBezTo>
                  <a:pt x="1252" y="1329"/>
                  <a:pt x="1263" y="1324"/>
                  <a:pt x="1274" y="1317"/>
                </a:cubicBezTo>
                <a:cubicBezTo>
                  <a:pt x="1282" y="1309"/>
                  <a:pt x="1299" y="1314"/>
                  <a:pt x="1302" y="1301"/>
                </a:cubicBezTo>
                <a:cubicBezTo>
                  <a:pt x="1283" y="1309"/>
                  <a:pt x="1265" y="1311"/>
                  <a:pt x="1245" y="1326"/>
                </a:cubicBezTo>
                <a:cubicBezTo>
                  <a:pt x="1242" y="1320"/>
                  <a:pt x="1236" y="1330"/>
                  <a:pt x="1231" y="1331"/>
                </a:cubicBezTo>
                <a:cubicBezTo>
                  <a:pt x="1226" y="1335"/>
                  <a:pt x="1222" y="1338"/>
                  <a:pt x="1217" y="1341"/>
                </a:cubicBezTo>
                <a:cubicBezTo>
                  <a:pt x="1214" y="1336"/>
                  <a:pt x="1207" y="1346"/>
                  <a:pt x="1203" y="1347"/>
                </a:cubicBezTo>
                <a:cubicBezTo>
                  <a:pt x="1197" y="1353"/>
                  <a:pt x="1193" y="1350"/>
                  <a:pt x="1187" y="1354"/>
                </a:cubicBezTo>
                <a:cubicBezTo>
                  <a:pt x="1168" y="1365"/>
                  <a:pt x="1150" y="1376"/>
                  <a:pt x="1132" y="1387"/>
                </a:cubicBezTo>
                <a:cubicBezTo>
                  <a:pt x="1114" y="1399"/>
                  <a:pt x="1094" y="1409"/>
                  <a:pt x="1076" y="1422"/>
                </a:cubicBezTo>
                <a:cubicBezTo>
                  <a:pt x="1071" y="1425"/>
                  <a:pt x="1067" y="1431"/>
                  <a:pt x="1063" y="1434"/>
                </a:cubicBezTo>
                <a:cubicBezTo>
                  <a:pt x="1049" y="1445"/>
                  <a:pt x="1033" y="1453"/>
                  <a:pt x="1017" y="1465"/>
                </a:cubicBezTo>
                <a:cubicBezTo>
                  <a:pt x="1015" y="1462"/>
                  <a:pt x="1013" y="1465"/>
                  <a:pt x="1012" y="1468"/>
                </a:cubicBezTo>
                <a:cubicBezTo>
                  <a:pt x="1008" y="1471"/>
                  <a:pt x="1004" y="1474"/>
                  <a:pt x="1000" y="1476"/>
                </a:cubicBezTo>
                <a:cubicBezTo>
                  <a:pt x="992" y="1485"/>
                  <a:pt x="992" y="1482"/>
                  <a:pt x="981" y="1489"/>
                </a:cubicBezTo>
                <a:cubicBezTo>
                  <a:pt x="975" y="1493"/>
                  <a:pt x="977" y="1498"/>
                  <a:pt x="968" y="1501"/>
                </a:cubicBezTo>
                <a:cubicBezTo>
                  <a:pt x="964" y="1504"/>
                  <a:pt x="960" y="1507"/>
                  <a:pt x="956" y="1509"/>
                </a:cubicBezTo>
                <a:cubicBezTo>
                  <a:pt x="953" y="1511"/>
                  <a:pt x="948" y="1509"/>
                  <a:pt x="949" y="1514"/>
                </a:cubicBezTo>
                <a:cubicBezTo>
                  <a:pt x="945" y="1516"/>
                  <a:pt x="941" y="1521"/>
                  <a:pt x="938" y="1518"/>
                </a:cubicBezTo>
                <a:cubicBezTo>
                  <a:pt x="932" y="1519"/>
                  <a:pt x="934" y="1531"/>
                  <a:pt x="928" y="1525"/>
                </a:cubicBezTo>
                <a:cubicBezTo>
                  <a:pt x="929" y="1519"/>
                  <a:pt x="936" y="1514"/>
                  <a:pt x="942" y="1509"/>
                </a:cubicBezTo>
                <a:cubicBezTo>
                  <a:pt x="952" y="1504"/>
                  <a:pt x="954" y="1497"/>
                  <a:pt x="962" y="1492"/>
                </a:cubicBezTo>
                <a:cubicBezTo>
                  <a:pt x="999" y="1467"/>
                  <a:pt x="1024" y="1442"/>
                  <a:pt x="1059" y="1412"/>
                </a:cubicBezTo>
                <a:cubicBezTo>
                  <a:pt x="1076" y="1403"/>
                  <a:pt x="1090" y="1390"/>
                  <a:pt x="1112" y="1377"/>
                </a:cubicBezTo>
                <a:cubicBezTo>
                  <a:pt x="1118" y="1374"/>
                  <a:pt x="1114" y="1369"/>
                  <a:pt x="1122" y="1366"/>
                </a:cubicBezTo>
                <a:cubicBezTo>
                  <a:pt x="1139" y="1358"/>
                  <a:pt x="1151" y="1342"/>
                  <a:pt x="1163" y="1339"/>
                </a:cubicBezTo>
                <a:cubicBezTo>
                  <a:pt x="1178" y="1329"/>
                  <a:pt x="1193" y="1318"/>
                  <a:pt x="1209" y="1308"/>
                </a:cubicBezTo>
                <a:cubicBezTo>
                  <a:pt x="1226" y="1300"/>
                  <a:pt x="1232" y="1295"/>
                  <a:pt x="1251" y="1283"/>
                </a:cubicBezTo>
                <a:cubicBezTo>
                  <a:pt x="1257" y="1289"/>
                  <a:pt x="1268" y="1269"/>
                  <a:pt x="1274" y="1275"/>
                </a:cubicBezTo>
                <a:cubicBezTo>
                  <a:pt x="1280" y="1266"/>
                  <a:pt x="1295" y="1271"/>
                  <a:pt x="1295" y="1260"/>
                </a:cubicBezTo>
                <a:cubicBezTo>
                  <a:pt x="1284" y="1267"/>
                  <a:pt x="1274" y="1267"/>
                  <a:pt x="1264" y="1271"/>
                </a:cubicBezTo>
                <a:cubicBezTo>
                  <a:pt x="1253" y="1277"/>
                  <a:pt x="1242" y="1281"/>
                  <a:pt x="1232" y="1286"/>
                </a:cubicBezTo>
                <a:cubicBezTo>
                  <a:pt x="1220" y="1295"/>
                  <a:pt x="1208" y="1302"/>
                  <a:pt x="1196" y="1306"/>
                </a:cubicBezTo>
                <a:cubicBezTo>
                  <a:pt x="1186" y="1313"/>
                  <a:pt x="1176" y="1320"/>
                  <a:pt x="1165" y="1327"/>
                </a:cubicBezTo>
                <a:cubicBezTo>
                  <a:pt x="1153" y="1337"/>
                  <a:pt x="1147" y="1335"/>
                  <a:pt x="1139" y="1345"/>
                </a:cubicBezTo>
                <a:cubicBezTo>
                  <a:pt x="1126" y="1351"/>
                  <a:pt x="1126" y="1353"/>
                  <a:pt x="1112" y="1362"/>
                </a:cubicBezTo>
                <a:cubicBezTo>
                  <a:pt x="1100" y="1372"/>
                  <a:pt x="1098" y="1372"/>
                  <a:pt x="1087" y="1383"/>
                </a:cubicBezTo>
                <a:cubicBezTo>
                  <a:pt x="1070" y="1392"/>
                  <a:pt x="1056" y="1405"/>
                  <a:pt x="1035" y="1418"/>
                </a:cubicBezTo>
                <a:cubicBezTo>
                  <a:pt x="1010" y="1440"/>
                  <a:pt x="982" y="1464"/>
                  <a:pt x="946" y="1489"/>
                </a:cubicBezTo>
                <a:cubicBezTo>
                  <a:pt x="926" y="1508"/>
                  <a:pt x="912" y="1521"/>
                  <a:pt x="890" y="1536"/>
                </a:cubicBezTo>
                <a:cubicBezTo>
                  <a:pt x="878" y="1544"/>
                  <a:pt x="866" y="1552"/>
                  <a:pt x="854" y="1560"/>
                </a:cubicBezTo>
                <a:cubicBezTo>
                  <a:pt x="845" y="1564"/>
                  <a:pt x="847" y="1572"/>
                  <a:pt x="840" y="1570"/>
                </a:cubicBezTo>
                <a:cubicBezTo>
                  <a:pt x="835" y="1575"/>
                  <a:pt x="833" y="1582"/>
                  <a:pt x="826" y="1576"/>
                </a:cubicBezTo>
                <a:cubicBezTo>
                  <a:pt x="859" y="1555"/>
                  <a:pt x="869" y="1532"/>
                  <a:pt x="897" y="1514"/>
                </a:cubicBezTo>
                <a:cubicBezTo>
                  <a:pt x="892" y="1507"/>
                  <a:pt x="915" y="1505"/>
                  <a:pt x="910" y="1498"/>
                </a:cubicBezTo>
                <a:cubicBezTo>
                  <a:pt x="921" y="1494"/>
                  <a:pt x="920" y="1486"/>
                  <a:pt x="930" y="1481"/>
                </a:cubicBezTo>
                <a:cubicBezTo>
                  <a:pt x="942" y="1470"/>
                  <a:pt x="957" y="1460"/>
                  <a:pt x="968" y="1449"/>
                </a:cubicBezTo>
                <a:cubicBezTo>
                  <a:pt x="1004" y="1425"/>
                  <a:pt x="1033" y="1399"/>
                  <a:pt x="1064" y="1374"/>
                </a:cubicBezTo>
                <a:cubicBezTo>
                  <a:pt x="1088" y="1358"/>
                  <a:pt x="1108" y="1344"/>
                  <a:pt x="1127" y="1332"/>
                </a:cubicBezTo>
                <a:cubicBezTo>
                  <a:pt x="1135" y="1326"/>
                  <a:pt x="1138" y="1328"/>
                  <a:pt x="1139" y="1324"/>
                </a:cubicBezTo>
                <a:cubicBezTo>
                  <a:pt x="1139" y="1320"/>
                  <a:pt x="1148" y="1321"/>
                  <a:pt x="1148" y="1321"/>
                </a:cubicBezTo>
                <a:cubicBezTo>
                  <a:pt x="1150" y="1320"/>
                  <a:pt x="1149" y="1317"/>
                  <a:pt x="1148" y="1317"/>
                </a:cubicBezTo>
                <a:cubicBezTo>
                  <a:pt x="1158" y="1311"/>
                  <a:pt x="1169" y="1309"/>
                  <a:pt x="1179" y="1300"/>
                </a:cubicBezTo>
                <a:cubicBezTo>
                  <a:pt x="1183" y="1295"/>
                  <a:pt x="1197" y="1293"/>
                  <a:pt x="1194" y="1287"/>
                </a:cubicBezTo>
                <a:cubicBezTo>
                  <a:pt x="1187" y="1294"/>
                  <a:pt x="1182" y="1289"/>
                  <a:pt x="1176" y="1295"/>
                </a:cubicBezTo>
                <a:cubicBezTo>
                  <a:pt x="1167" y="1293"/>
                  <a:pt x="1168" y="1305"/>
                  <a:pt x="1159" y="1303"/>
                </a:cubicBezTo>
                <a:cubicBezTo>
                  <a:pt x="1152" y="1308"/>
                  <a:pt x="1145" y="1312"/>
                  <a:pt x="1138" y="1317"/>
                </a:cubicBezTo>
                <a:cubicBezTo>
                  <a:pt x="1133" y="1324"/>
                  <a:pt x="1120" y="1319"/>
                  <a:pt x="1121" y="1329"/>
                </a:cubicBezTo>
                <a:cubicBezTo>
                  <a:pt x="1095" y="1339"/>
                  <a:pt x="1065" y="1364"/>
                  <a:pt x="1038" y="1381"/>
                </a:cubicBezTo>
                <a:cubicBezTo>
                  <a:pt x="991" y="1422"/>
                  <a:pt x="961" y="1442"/>
                  <a:pt x="909" y="1481"/>
                </a:cubicBezTo>
                <a:cubicBezTo>
                  <a:pt x="908" y="1492"/>
                  <a:pt x="897" y="1494"/>
                  <a:pt x="893" y="1499"/>
                </a:cubicBezTo>
                <a:cubicBezTo>
                  <a:pt x="892" y="1507"/>
                  <a:pt x="873" y="1512"/>
                  <a:pt x="873" y="1520"/>
                </a:cubicBezTo>
                <a:cubicBezTo>
                  <a:pt x="856" y="1534"/>
                  <a:pt x="839" y="1547"/>
                  <a:pt x="827" y="1561"/>
                </a:cubicBezTo>
                <a:cubicBezTo>
                  <a:pt x="820" y="1566"/>
                  <a:pt x="812" y="1571"/>
                  <a:pt x="805" y="1576"/>
                </a:cubicBezTo>
                <a:cubicBezTo>
                  <a:pt x="801" y="1580"/>
                  <a:pt x="798" y="1584"/>
                  <a:pt x="794" y="1587"/>
                </a:cubicBezTo>
                <a:cubicBezTo>
                  <a:pt x="783" y="1596"/>
                  <a:pt x="771" y="1602"/>
                  <a:pt x="756" y="1612"/>
                </a:cubicBezTo>
                <a:cubicBezTo>
                  <a:pt x="751" y="1613"/>
                  <a:pt x="745" y="1614"/>
                  <a:pt x="739" y="1617"/>
                </a:cubicBezTo>
                <a:cubicBezTo>
                  <a:pt x="732" y="1621"/>
                  <a:pt x="726" y="1624"/>
                  <a:pt x="721" y="1622"/>
                </a:cubicBezTo>
                <a:cubicBezTo>
                  <a:pt x="740" y="1610"/>
                  <a:pt x="739" y="1606"/>
                  <a:pt x="755" y="1595"/>
                </a:cubicBezTo>
                <a:cubicBezTo>
                  <a:pt x="756" y="1593"/>
                  <a:pt x="759" y="1590"/>
                  <a:pt x="761" y="1587"/>
                </a:cubicBezTo>
                <a:cubicBezTo>
                  <a:pt x="763" y="1586"/>
                  <a:pt x="764" y="1584"/>
                  <a:pt x="764" y="1583"/>
                </a:cubicBezTo>
                <a:cubicBezTo>
                  <a:pt x="767" y="1578"/>
                  <a:pt x="776" y="1574"/>
                  <a:pt x="775" y="1568"/>
                </a:cubicBezTo>
                <a:cubicBezTo>
                  <a:pt x="784" y="1565"/>
                  <a:pt x="780" y="1559"/>
                  <a:pt x="788" y="1556"/>
                </a:cubicBezTo>
                <a:cubicBezTo>
                  <a:pt x="787" y="1550"/>
                  <a:pt x="802" y="1548"/>
                  <a:pt x="799" y="1541"/>
                </a:cubicBezTo>
                <a:cubicBezTo>
                  <a:pt x="823" y="1524"/>
                  <a:pt x="834" y="1505"/>
                  <a:pt x="854" y="1487"/>
                </a:cubicBezTo>
                <a:cubicBezTo>
                  <a:pt x="873" y="1469"/>
                  <a:pt x="884" y="1450"/>
                  <a:pt x="904" y="1432"/>
                </a:cubicBezTo>
                <a:cubicBezTo>
                  <a:pt x="899" y="1426"/>
                  <a:pt x="919" y="1425"/>
                  <a:pt x="913" y="1420"/>
                </a:cubicBezTo>
                <a:cubicBezTo>
                  <a:pt x="917" y="1415"/>
                  <a:pt x="931" y="1412"/>
                  <a:pt x="928" y="1406"/>
                </a:cubicBezTo>
                <a:cubicBezTo>
                  <a:pt x="943" y="1398"/>
                  <a:pt x="949" y="1388"/>
                  <a:pt x="959" y="1378"/>
                </a:cubicBezTo>
                <a:cubicBezTo>
                  <a:pt x="989" y="1356"/>
                  <a:pt x="1007" y="1344"/>
                  <a:pt x="1035" y="1320"/>
                </a:cubicBezTo>
                <a:cubicBezTo>
                  <a:pt x="1050" y="1310"/>
                  <a:pt x="1065" y="1300"/>
                  <a:pt x="1081" y="1289"/>
                </a:cubicBezTo>
                <a:cubicBezTo>
                  <a:pt x="1086" y="1281"/>
                  <a:pt x="1088" y="1283"/>
                  <a:pt x="1097" y="1278"/>
                </a:cubicBezTo>
                <a:cubicBezTo>
                  <a:pt x="1103" y="1272"/>
                  <a:pt x="1119" y="1268"/>
                  <a:pt x="1117" y="1261"/>
                </a:cubicBezTo>
                <a:cubicBezTo>
                  <a:pt x="1111" y="1268"/>
                  <a:pt x="1105" y="1267"/>
                  <a:pt x="1099" y="1270"/>
                </a:cubicBezTo>
                <a:cubicBezTo>
                  <a:pt x="1083" y="1280"/>
                  <a:pt x="1067" y="1293"/>
                  <a:pt x="1052" y="1298"/>
                </a:cubicBezTo>
                <a:cubicBezTo>
                  <a:pt x="1050" y="1306"/>
                  <a:pt x="1049" y="1300"/>
                  <a:pt x="1042" y="1305"/>
                </a:cubicBezTo>
                <a:cubicBezTo>
                  <a:pt x="1041" y="1309"/>
                  <a:pt x="1038" y="1312"/>
                  <a:pt x="1032" y="1315"/>
                </a:cubicBezTo>
                <a:cubicBezTo>
                  <a:pt x="1019" y="1324"/>
                  <a:pt x="1006" y="1333"/>
                  <a:pt x="993" y="1341"/>
                </a:cubicBezTo>
                <a:cubicBezTo>
                  <a:pt x="985" y="1351"/>
                  <a:pt x="972" y="1359"/>
                  <a:pt x="954" y="1371"/>
                </a:cubicBezTo>
                <a:cubicBezTo>
                  <a:pt x="949" y="1381"/>
                  <a:pt x="931" y="1388"/>
                  <a:pt x="926" y="1397"/>
                </a:cubicBezTo>
                <a:cubicBezTo>
                  <a:pt x="915" y="1404"/>
                  <a:pt x="905" y="1419"/>
                  <a:pt x="896" y="1420"/>
                </a:cubicBezTo>
                <a:cubicBezTo>
                  <a:pt x="896" y="1426"/>
                  <a:pt x="891" y="1431"/>
                  <a:pt x="885" y="1435"/>
                </a:cubicBezTo>
                <a:cubicBezTo>
                  <a:pt x="884" y="1440"/>
                  <a:pt x="876" y="1444"/>
                  <a:pt x="870" y="1449"/>
                </a:cubicBezTo>
                <a:cubicBezTo>
                  <a:pt x="869" y="1454"/>
                  <a:pt x="865" y="1459"/>
                  <a:pt x="859" y="1463"/>
                </a:cubicBezTo>
                <a:cubicBezTo>
                  <a:pt x="854" y="1468"/>
                  <a:pt x="851" y="1473"/>
                  <a:pt x="847" y="1478"/>
                </a:cubicBezTo>
                <a:cubicBezTo>
                  <a:pt x="825" y="1495"/>
                  <a:pt x="815" y="1515"/>
                  <a:pt x="793" y="1532"/>
                </a:cubicBezTo>
                <a:cubicBezTo>
                  <a:pt x="779" y="1551"/>
                  <a:pt x="758" y="1568"/>
                  <a:pt x="745" y="1587"/>
                </a:cubicBezTo>
                <a:cubicBezTo>
                  <a:pt x="745" y="1588"/>
                  <a:pt x="745" y="1588"/>
                  <a:pt x="744" y="1589"/>
                </a:cubicBezTo>
                <a:cubicBezTo>
                  <a:pt x="735" y="1594"/>
                  <a:pt x="729" y="1600"/>
                  <a:pt x="724" y="1606"/>
                </a:cubicBezTo>
                <a:cubicBezTo>
                  <a:pt x="720" y="1609"/>
                  <a:pt x="716" y="1611"/>
                  <a:pt x="712" y="1614"/>
                </a:cubicBezTo>
                <a:cubicBezTo>
                  <a:pt x="709" y="1616"/>
                  <a:pt x="710" y="1622"/>
                  <a:pt x="705" y="1619"/>
                </a:cubicBezTo>
                <a:cubicBezTo>
                  <a:pt x="713" y="1608"/>
                  <a:pt x="722" y="1598"/>
                  <a:pt x="732" y="1587"/>
                </a:cubicBezTo>
                <a:cubicBezTo>
                  <a:pt x="750" y="1567"/>
                  <a:pt x="769" y="1547"/>
                  <a:pt x="782" y="1525"/>
                </a:cubicBezTo>
                <a:cubicBezTo>
                  <a:pt x="813" y="1500"/>
                  <a:pt x="829" y="1472"/>
                  <a:pt x="854" y="1446"/>
                </a:cubicBezTo>
                <a:cubicBezTo>
                  <a:pt x="871" y="1418"/>
                  <a:pt x="904" y="1393"/>
                  <a:pt x="930" y="1366"/>
                </a:cubicBezTo>
                <a:cubicBezTo>
                  <a:pt x="936" y="1362"/>
                  <a:pt x="943" y="1358"/>
                  <a:pt x="949" y="1353"/>
                </a:cubicBezTo>
                <a:cubicBezTo>
                  <a:pt x="945" y="1346"/>
                  <a:pt x="967" y="1344"/>
                  <a:pt x="963" y="1337"/>
                </a:cubicBezTo>
                <a:cubicBezTo>
                  <a:pt x="949" y="1340"/>
                  <a:pt x="949" y="1347"/>
                  <a:pt x="936" y="1355"/>
                </a:cubicBezTo>
                <a:cubicBezTo>
                  <a:pt x="921" y="1363"/>
                  <a:pt x="918" y="1372"/>
                  <a:pt x="904" y="1380"/>
                </a:cubicBezTo>
                <a:cubicBezTo>
                  <a:pt x="880" y="1397"/>
                  <a:pt x="867" y="1416"/>
                  <a:pt x="846" y="1433"/>
                </a:cubicBezTo>
                <a:cubicBezTo>
                  <a:pt x="848" y="1438"/>
                  <a:pt x="838" y="1440"/>
                  <a:pt x="839" y="1445"/>
                </a:cubicBezTo>
                <a:cubicBezTo>
                  <a:pt x="837" y="1448"/>
                  <a:pt x="836" y="1452"/>
                  <a:pt x="833" y="1456"/>
                </a:cubicBezTo>
                <a:cubicBezTo>
                  <a:pt x="819" y="1465"/>
                  <a:pt x="812" y="1476"/>
                  <a:pt x="804" y="1486"/>
                </a:cubicBezTo>
                <a:cubicBezTo>
                  <a:pt x="799" y="1490"/>
                  <a:pt x="798" y="1496"/>
                  <a:pt x="789" y="1500"/>
                </a:cubicBezTo>
                <a:cubicBezTo>
                  <a:pt x="790" y="1503"/>
                  <a:pt x="787" y="1505"/>
                  <a:pt x="783" y="1507"/>
                </a:cubicBezTo>
                <a:cubicBezTo>
                  <a:pt x="785" y="1510"/>
                  <a:pt x="779" y="1514"/>
                  <a:pt x="776" y="1512"/>
                </a:cubicBezTo>
                <a:cubicBezTo>
                  <a:pt x="785" y="1499"/>
                  <a:pt x="795" y="1486"/>
                  <a:pt x="806" y="1474"/>
                </a:cubicBezTo>
                <a:cubicBezTo>
                  <a:pt x="807" y="1467"/>
                  <a:pt x="813" y="1461"/>
                  <a:pt x="814" y="1455"/>
                </a:cubicBezTo>
                <a:cubicBezTo>
                  <a:pt x="819" y="1452"/>
                  <a:pt x="819" y="1449"/>
                  <a:pt x="818" y="1445"/>
                </a:cubicBezTo>
                <a:cubicBezTo>
                  <a:pt x="822" y="1442"/>
                  <a:pt x="828" y="1440"/>
                  <a:pt x="826" y="1436"/>
                </a:cubicBezTo>
                <a:cubicBezTo>
                  <a:pt x="827" y="1429"/>
                  <a:pt x="836" y="1424"/>
                  <a:pt x="838" y="1417"/>
                </a:cubicBezTo>
                <a:cubicBezTo>
                  <a:pt x="845" y="1411"/>
                  <a:pt x="847" y="1404"/>
                  <a:pt x="853" y="1397"/>
                </a:cubicBezTo>
                <a:cubicBezTo>
                  <a:pt x="862" y="1385"/>
                  <a:pt x="866" y="1372"/>
                  <a:pt x="877" y="1360"/>
                </a:cubicBezTo>
                <a:cubicBezTo>
                  <a:pt x="886" y="1347"/>
                  <a:pt x="895" y="1335"/>
                  <a:pt x="903" y="1321"/>
                </a:cubicBezTo>
                <a:cubicBezTo>
                  <a:pt x="915" y="1311"/>
                  <a:pt x="925" y="1301"/>
                  <a:pt x="934" y="1290"/>
                </a:cubicBezTo>
                <a:cubicBezTo>
                  <a:pt x="945" y="1286"/>
                  <a:pt x="944" y="1279"/>
                  <a:pt x="952" y="1275"/>
                </a:cubicBezTo>
                <a:cubicBezTo>
                  <a:pt x="958" y="1270"/>
                  <a:pt x="970" y="1266"/>
                  <a:pt x="966" y="1259"/>
                </a:cubicBezTo>
                <a:cubicBezTo>
                  <a:pt x="939" y="1274"/>
                  <a:pt x="924" y="1292"/>
                  <a:pt x="905" y="1309"/>
                </a:cubicBezTo>
                <a:cubicBezTo>
                  <a:pt x="898" y="1318"/>
                  <a:pt x="891" y="1327"/>
                  <a:pt x="881" y="1336"/>
                </a:cubicBezTo>
                <a:cubicBezTo>
                  <a:pt x="879" y="1347"/>
                  <a:pt x="864" y="1355"/>
                  <a:pt x="863" y="1366"/>
                </a:cubicBezTo>
                <a:cubicBezTo>
                  <a:pt x="854" y="1375"/>
                  <a:pt x="850" y="1384"/>
                  <a:pt x="843" y="1393"/>
                </a:cubicBezTo>
                <a:cubicBezTo>
                  <a:pt x="836" y="1397"/>
                  <a:pt x="839" y="1404"/>
                  <a:pt x="832" y="1408"/>
                </a:cubicBezTo>
                <a:cubicBezTo>
                  <a:pt x="829" y="1413"/>
                  <a:pt x="830" y="1419"/>
                  <a:pt x="821" y="1422"/>
                </a:cubicBezTo>
                <a:cubicBezTo>
                  <a:pt x="820" y="1433"/>
                  <a:pt x="808" y="1441"/>
                  <a:pt x="805" y="1451"/>
                </a:cubicBezTo>
                <a:cubicBezTo>
                  <a:pt x="798" y="1460"/>
                  <a:pt x="792" y="1470"/>
                  <a:pt x="786" y="1480"/>
                </a:cubicBezTo>
                <a:cubicBezTo>
                  <a:pt x="781" y="1485"/>
                  <a:pt x="780" y="1490"/>
                  <a:pt x="771" y="1494"/>
                </a:cubicBezTo>
                <a:cubicBezTo>
                  <a:pt x="772" y="1501"/>
                  <a:pt x="762" y="1506"/>
                  <a:pt x="763" y="1513"/>
                </a:cubicBezTo>
                <a:cubicBezTo>
                  <a:pt x="759" y="1516"/>
                  <a:pt x="756" y="1519"/>
                  <a:pt x="755" y="1522"/>
                </a:cubicBezTo>
                <a:cubicBezTo>
                  <a:pt x="756" y="1527"/>
                  <a:pt x="746" y="1529"/>
                  <a:pt x="749" y="1534"/>
                </a:cubicBezTo>
                <a:cubicBezTo>
                  <a:pt x="734" y="1545"/>
                  <a:pt x="726" y="1558"/>
                  <a:pt x="714" y="1571"/>
                </a:cubicBezTo>
                <a:cubicBezTo>
                  <a:pt x="716" y="1575"/>
                  <a:pt x="710" y="1577"/>
                  <a:pt x="706" y="1580"/>
                </a:cubicBezTo>
                <a:cubicBezTo>
                  <a:pt x="708" y="1583"/>
                  <a:pt x="704" y="1585"/>
                  <a:pt x="700" y="1587"/>
                </a:cubicBezTo>
                <a:cubicBezTo>
                  <a:pt x="700" y="1588"/>
                  <a:pt x="699" y="1588"/>
                  <a:pt x="698" y="1588"/>
                </a:cubicBezTo>
                <a:cubicBezTo>
                  <a:pt x="698" y="1596"/>
                  <a:pt x="684" y="1601"/>
                  <a:pt x="684" y="1609"/>
                </a:cubicBezTo>
                <a:cubicBezTo>
                  <a:pt x="674" y="1610"/>
                  <a:pt x="674" y="1617"/>
                  <a:pt x="666" y="1624"/>
                </a:cubicBezTo>
                <a:cubicBezTo>
                  <a:pt x="654" y="1629"/>
                  <a:pt x="654" y="1637"/>
                  <a:pt x="644" y="1643"/>
                </a:cubicBezTo>
                <a:cubicBezTo>
                  <a:pt x="639" y="1644"/>
                  <a:pt x="633" y="1654"/>
                  <a:pt x="630" y="1648"/>
                </a:cubicBezTo>
                <a:cubicBezTo>
                  <a:pt x="625" y="1650"/>
                  <a:pt x="625" y="1662"/>
                  <a:pt x="618" y="1656"/>
                </a:cubicBezTo>
                <a:cubicBezTo>
                  <a:pt x="616" y="1650"/>
                  <a:pt x="633" y="1647"/>
                  <a:pt x="632" y="1640"/>
                </a:cubicBezTo>
                <a:cubicBezTo>
                  <a:pt x="640" y="1636"/>
                  <a:pt x="639" y="1629"/>
                  <a:pt x="649" y="1625"/>
                </a:cubicBezTo>
                <a:cubicBezTo>
                  <a:pt x="647" y="1621"/>
                  <a:pt x="655" y="1619"/>
                  <a:pt x="653" y="1615"/>
                </a:cubicBezTo>
                <a:cubicBezTo>
                  <a:pt x="658" y="1613"/>
                  <a:pt x="657" y="1609"/>
                  <a:pt x="661" y="1606"/>
                </a:cubicBezTo>
                <a:cubicBezTo>
                  <a:pt x="667" y="1601"/>
                  <a:pt x="672" y="1594"/>
                  <a:pt x="677" y="1589"/>
                </a:cubicBezTo>
                <a:cubicBezTo>
                  <a:pt x="678" y="1588"/>
                  <a:pt x="678" y="1588"/>
                  <a:pt x="678" y="1587"/>
                </a:cubicBezTo>
                <a:cubicBezTo>
                  <a:pt x="687" y="1575"/>
                  <a:pt x="695" y="1562"/>
                  <a:pt x="704" y="1550"/>
                </a:cubicBezTo>
                <a:cubicBezTo>
                  <a:pt x="704" y="1543"/>
                  <a:pt x="716" y="1538"/>
                  <a:pt x="712" y="1531"/>
                </a:cubicBezTo>
                <a:cubicBezTo>
                  <a:pt x="718" y="1524"/>
                  <a:pt x="728" y="1518"/>
                  <a:pt x="726" y="1510"/>
                </a:cubicBezTo>
                <a:cubicBezTo>
                  <a:pt x="741" y="1499"/>
                  <a:pt x="740" y="1484"/>
                  <a:pt x="753" y="1472"/>
                </a:cubicBezTo>
                <a:cubicBezTo>
                  <a:pt x="752" y="1464"/>
                  <a:pt x="761" y="1459"/>
                  <a:pt x="760" y="1452"/>
                </a:cubicBezTo>
                <a:cubicBezTo>
                  <a:pt x="763" y="1442"/>
                  <a:pt x="768" y="1446"/>
                  <a:pt x="770" y="1435"/>
                </a:cubicBezTo>
                <a:cubicBezTo>
                  <a:pt x="780" y="1423"/>
                  <a:pt x="784" y="1409"/>
                  <a:pt x="796" y="1397"/>
                </a:cubicBezTo>
                <a:cubicBezTo>
                  <a:pt x="794" y="1389"/>
                  <a:pt x="807" y="1385"/>
                  <a:pt x="808" y="1378"/>
                </a:cubicBezTo>
                <a:cubicBezTo>
                  <a:pt x="810" y="1371"/>
                  <a:pt x="817" y="1364"/>
                  <a:pt x="823" y="1358"/>
                </a:cubicBezTo>
                <a:cubicBezTo>
                  <a:pt x="827" y="1352"/>
                  <a:pt x="832" y="1346"/>
                  <a:pt x="839" y="1340"/>
                </a:cubicBezTo>
                <a:cubicBezTo>
                  <a:pt x="838" y="1332"/>
                  <a:pt x="853" y="1328"/>
                  <a:pt x="849" y="1319"/>
                </a:cubicBezTo>
                <a:cubicBezTo>
                  <a:pt x="831" y="1333"/>
                  <a:pt x="824" y="1349"/>
                  <a:pt x="809" y="1364"/>
                </a:cubicBezTo>
                <a:cubicBezTo>
                  <a:pt x="794" y="1378"/>
                  <a:pt x="791" y="1395"/>
                  <a:pt x="773" y="1409"/>
                </a:cubicBezTo>
                <a:cubicBezTo>
                  <a:pt x="776" y="1414"/>
                  <a:pt x="766" y="1416"/>
                  <a:pt x="771" y="1421"/>
                </a:cubicBezTo>
                <a:cubicBezTo>
                  <a:pt x="767" y="1425"/>
                  <a:pt x="762" y="1429"/>
                  <a:pt x="762" y="1434"/>
                </a:cubicBezTo>
                <a:cubicBezTo>
                  <a:pt x="751" y="1441"/>
                  <a:pt x="754" y="1452"/>
                  <a:pt x="744" y="1460"/>
                </a:cubicBezTo>
                <a:cubicBezTo>
                  <a:pt x="745" y="1470"/>
                  <a:pt x="733" y="1477"/>
                  <a:pt x="731" y="1486"/>
                </a:cubicBezTo>
                <a:cubicBezTo>
                  <a:pt x="726" y="1495"/>
                  <a:pt x="722" y="1504"/>
                  <a:pt x="713" y="1512"/>
                </a:cubicBezTo>
                <a:cubicBezTo>
                  <a:pt x="699" y="1528"/>
                  <a:pt x="693" y="1546"/>
                  <a:pt x="681" y="1562"/>
                </a:cubicBezTo>
                <a:cubicBezTo>
                  <a:pt x="674" y="1571"/>
                  <a:pt x="669" y="1579"/>
                  <a:pt x="664" y="1587"/>
                </a:cubicBezTo>
                <a:cubicBezTo>
                  <a:pt x="658" y="1595"/>
                  <a:pt x="651" y="1603"/>
                  <a:pt x="642" y="1609"/>
                </a:cubicBezTo>
                <a:cubicBezTo>
                  <a:pt x="645" y="1614"/>
                  <a:pt x="635" y="1616"/>
                  <a:pt x="636" y="1620"/>
                </a:cubicBezTo>
                <a:cubicBezTo>
                  <a:pt x="632" y="1624"/>
                  <a:pt x="633" y="1629"/>
                  <a:pt x="627" y="1633"/>
                </a:cubicBezTo>
                <a:cubicBezTo>
                  <a:pt x="606" y="1648"/>
                  <a:pt x="592" y="1664"/>
                  <a:pt x="574" y="1679"/>
                </a:cubicBezTo>
                <a:cubicBezTo>
                  <a:pt x="566" y="1684"/>
                  <a:pt x="558" y="1690"/>
                  <a:pt x="550" y="1695"/>
                </a:cubicBezTo>
                <a:cubicBezTo>
                  <a:pt x="546" y="1697"/>
                  <a:pt x="542" y="1702"/>
                  <a:pt x="539" y="1699"/>
                </a:cubicBezTo>
                <a:cubicBezTo>
                  <a:pt x="534" y="1700"/>
                  <a:pt x="528" y="1710"/>
                  <a:pt x="525" y="1705"/>
                </a:cubicBezTo>
                <a:cubicBezTo>
                  <a:pt x="541" y="1696"/>
                  <a:pt x="549" y="1686"/>
                  <a:pt x="558" y="1676"/>
                </a:cubicBezTo>
                <a:cubicBezTo>
                  <a:pt x="572" y="1669"/>
                  <a:pt x="577" y="1660"/>
                  <a:pt x="588" y="1652"/>
                </a:cubicBezTo>
                <a:cubicBezTo>
                  <a:pt x="595" y="1646"/>
                  <a:pt x="604" y="1632"/>
                  <a:pt x="612" y="1632"/>
                </a:cubicBezTo>
                <a:cubicBezTo>
                  <a:pt x="611" y="1621"/>
                  <a:pt x="619" y="1621"/>
                  <a:pt x="624" y="1614"/>
                </a:cubicBezTo>
                <a:cubicBezTo>
                  <a:pt x="624" y="1604"/>
                  <a:pt x="638" y="1598"/>
                  <a:pt x="640" y="1590"/>
                </a:cubicBezTo>
                <a:cubicBezTo>
                  <a:pt x="641" y="1589"/>
                  <a:pt x="641" y="1588"/>
                  <a:pt x="642" y="1587"/>
                </a:cubicBezTo>
                <a:cubicBezTo>
                  <a:pt x="648" y="1581"/>
                  <a:pt x="650" y="1574"/>
                  <a:pt x="656" y="1568"/>
                </a:cubicBezTo>
                <a:cubicBezTo>
                  <a:pt x="663" y="1560"/>
                  <a:pt x="668" y="1552"/>
                  <a:pt x="672" y="1544"/>
                </a:cubicBezTo>
                <a:cubicBezTo>
                  <a:pt x="682" y="1528"/>
                  <a:pt x="689" y="1512"/>
                  <a:pt x="700" y="1497"/>
                </a:cubicBezTo>
                <a:cubicBezTo>
                  <a:pt x="697" y="1492"/>
                  <a:pt x="707" y="1490"/>
                  <a:pt x="706" y="1486"/>
                </a:cubicBezTo>
                <a:cubicBezTo>
                  <a:pt x="706" y="1481"/>
                  <a:pt x="709" y="1476"/>
                  <a:pt x="711" y="1472"/>
                </a:cubicBezTo>
                <a:cubicBezTo>
                  <a:pt x="716" y="1464"/>
                  <a:pt x="718" y="1455"/>
                  <a:pt x="726" y="1448"/>
                </a:cubicBezTo>
                <a:cubicBezTo>
                  <a:pt x="726" y="1439"/>
                  <a:pt x="734" y="1432"/>
                  <a:pt x="735" y="1424"/>
                </a:cubicBezTo>
                <a:cubicBezTo>
                  <a:pt x="744" y="1422"/>
                  <a:pt x="731" y="1415"/>
                  <a:pt x="741" y="1413"/>
                </a:cubicBezTo>
                <a:cubicBezTo>
                  <a:pt x="738" y="1408"/>
                  <a:pt x="748" y="1405"/>
                  <a:pt x="746" y="1399"/>
                </a:cubicBezTo>
                <a:cubicBezTo>
                  <a:pt x="756" y="1384"/>
                  <a:pt x="763" y="1368"/>
                  <a:pt x="770" y="1352"/>
                </a:cubicBezTo>
                <a:cubicBezTo>
                  <a:pt x="778" y="1336"/>
                  <a:pt x="790" y="1321"/>
                  <a:pt x="798" y="1305"/>
                </a:cubicBezTo>
                <a:cubicBezTo>
                  <a:pt x="802" y="1302"/>
                  <a:pt x="805" y="1298"/>
                  <a:pt x="804" y="1294"/>
                </a:cubicBezTo>
                <a:cubicBezTo>
                  <a:pt x="807" y="1290"/>
                  <a:pt x="813" y="1286"/>
                  <a:pt x="813" y="1281"/>
                </a:cubicBezTo>
                <a:cubicBezTo>
                  <a:pt x="819" y="1273"/>
                  <a:pt x="831" y="1266"/>
                  <a:pt x="828" y="1257"/>
                </a:cubicBezTo>
                <a:cubicBezTo>
                  <a:pt x="816" y="1263"/>
                  <a:pt x="818" y="1271"/>
                  <a:pt x="807" y="1278"/>
                </a:cubicBezTo>
                <a:cubicBezTo>
                  <a:pt x="808" y="1286"/>
                  <a:pt x="790" y="1291"/>
                  <a:pt x="794" y="1300"/>
                </a:cubicBezTo>
                <a:cubicBezTo>
                  <a:pt x="785" y="1307"/>
                  <a:pt x="784" y="1315"/>
                  <a:pt x="778" y="1322"/>
                </a:cubicBezTo>
                <a:cubicBezTo>
                  <a:pt x="775" y="1326"/>
                  <a:pt x="774" y="1330"/>
                  <a:pt x="771" y="1333"/>
                </a:cubicBezTo>
                <a:cubicBezTo>
                  <a:pt x="768" y="1337"/>
                  <a:pt x="762" y="1341"/>
                  <a:pt x="762" y="1346"/>
                </a:cubicBezTo>
                <a:cubicBezTo>
                  <a:pt x="756" y="1353"/>
                  <a:pt x="753" y="1361"/>
                  <a:pt x="750" y="1369"/>
                </a:cubicBezTo>
                <a:cubicBezTo>
                  <a:pt x="746" y="1376"/>
                  <a:pt x="745" y="1384"/>
                  <a:pt x="737" y="1391"/>
                </a:cubicBezTo>
                <a:cubicBezTo>
                  <a:pt x="741" y="1401"/>
                  <a:pt x="725" y="1406"/>
                  <a:pt x="728" y="1415"/>
                </a:cubicBezTo>
                <a:cubicBezTo>
                  <a:pt x="719" y="1422"/>
                  <a:pt x="721" y="1431"/>
                  <a:pt x="713" y="1439"/>
                </a:cubicBezTo>
                <a:cubicBezTo>
                  <a:pt x="712" y="1455"/>
                  <a:pt x="694" y="1469"/>
                  <a:pt x="691" y="1485"/>
                </a:cubicBezTo>
                <a:cubicBezTo>
                  <a:pt x="682" y="1487"/>
                  <a:pt x="695" y="1494"/>
                  <a:pt x="685" y="1496"/>
                </a:cubicBezTo>
                <a:cubicBezTo>
                  <a:pt x="680" y="1499"/>
                  <a:pt x="686" y="1505"/>
                  <a:pt x="679" y="1507"/>
                </a:cubicBezTo>
                <a:cubicBezTo>
                  <a:pt x="677" y="1516"/>
                  <a:pt x="669" y="1524"/>
                  <a:pt x="663" y="1532"/>
                </a:cubicBezTo>
                <a:cubicBezTo>
                  <a:pt x="663" y="1540"/>
                  <a:pt x="655" y="1546"/>
                  <a:pt x="651" y="1554"/>
                </a:cubicBezTo>
                <a:cubicBezTo>
                  <a:pt x="644" y="1561"/>
                  <a:pt x="643" y="1569"/>
                  <a:pt x="634" y="1576"/>
                </a:cubicBezTo>
                <a:cubicBezTo>
                  <a:pt x="637" y="1581"/>
                  <a:pt x="627" y="1583"/>
                  <a:pt x="628" y="1587"/>
                </a:cubicBezTo>
                <a:cubicBezTo>
                  <a:pt x="628" y="1587"/>
                  <a:pt x="628" y="1587"/>
                  <a:pt x="628" y="1587"/>
                </a:cubicBezTo>
                <a:cubicBezTo>
                  <a:pt x="621" y="1590"/>
                  <a:pt x="625" y="1595"/>
                  <a:pt x="617" y="1598"/>
                </a:cubicBezTo>
                <a:cubicBezTo>
                  <a:pt x="615" y="1606"/>
                  <a:pt x="605" y="1613"/>
                  <a:pt x="602" y="1622"/>
                </a:cubicBezTo>
                <a:cubicBezTo>
                  <a:pt x="584" y="1640"/>
                  <a:pt x="572" y="1647"/>
                  <a:pt x="554" y="1665"/>
                </a:cubicBezTo>
                <a:cubicBezTo>
                  <a:pt x="545" y="1672"/>
                  <a:pt x="536" y="1679"/>
                  <a:pt x="531" y="1687"/>
                </a:cubicBezTo>
                <a:cubicBezTo>
                  <a:pt x="527" y="1691"/>
                  <a:pt x="515" y="1694"/>
                  <a:pt x="518" y="1699"/>
                </a:cubicBezTo>
                <a:cubicBezTo>
                  <a:pt x="513" y="1701"/>
                  <a:pt x="506" y="1712"/>
                  <a:pt x="502" y="1707"/>
                </a:cubicBezTo>
                <a:cubicBezTo>
                  <a:pt x="510" y="1703"/>
                  <a:pt x="509" y="1698"/>
                  <a:pt x="515" y="1695"/>
                </a:cubicBezTo>
                <a:cubicBezTo>
                  <a:pt x="512" y="1691"/>
                  <a:pt x="517" y="1693"/>
                  <a:pt x="517" y="1693"/>
                </a:cubicBezTo>
                <a:cubicBezTo>
                  <a:pt x="520" y="1691"/>
                  <a:pt x="522" y="1688"/>
                  <a:pt x="523" y="1686"/>
                </a:cubicBezTo>
                <a:cubicBezTo>
                  <a:pt x="523" y="1676"/>
                  <a:pt x="539" y="1669"/>
                  <a:pt x="540" y="1660"/>
                </a:cubicBezTo>
                <a:cubicBezTo>
                  <a:pt x="558" y="1644"/>
                  <a:pt x="568" y="1626"/>
                  <a:pt x="587" y="1611"/>
                </a:cubicBezTo>
                <a:cubicBezTo>
                  <a:pt x="585" y="1605"/>
                  <a:pt x="595" y="1602"/>
                  <a:pt x="592" y="1597"/>
                </a:cubicBezTo>
                <a:cubicBezTo>
                  <a:pt x="595" y="1594"/>
                  <a:pt x="599" y="1591"/>
                  <a:pt x="600" y="1587"/>
                </a:cubicBezTo>
                <a:cubicBezTo>
                  <a:pt x="601" y="1586"/>
                  <a:pt x="601" y="1585"/>
                  <a:pt x="601" y="1584"/>
                </a:cubicBezTo>
                <a:cubicBezTo>
                  <a:pt x="611" y="1576"/>
                  <a:pt x="609" y="1565"/>
                  <a:pt x="621" y="1557"/>
                </a:cubicBezTo>
                <a:cubicBezTo>
                  <a:pt x="621" y="1547"/>
                  <a:pt x="634" y="1540"/>
                  <a:pt x="635" y="1530"/>
                </a:cubicBezTo>
                <a:cubicBezTo>
                  <a:pt x="646" y="1522"/>
                  <a:pt x="643" y="1511"/>
                  <a:pt x="655" y="1503"/>
                </a:cubicBezTo>
                <a:cubicBezTo>
                  <a:pt x="654" y="1498"/>
                  <a:pt x="657" y="1493"/>
                  <a:pt x="663" y="1490"/>
                </a:cubicBezTo>
                <a:cubicBezTo>
                  <a:pt x="656" y="1483"/>
                  <a:pt x="669" y="1481"/>
                  <a:pt x="668" y="1476"/>
                </a:cubicBezTo>
                <a:cubicBezTo>
                  <a:pt x="672" y="1466"/>
                  <a:pt x="672" y="1456"/>
                  <a:pt x="680" y="1447"/>
                </a:cubicBezTo>
                <a:cubicBezTo>
                  <a:pt x="680" y="1437"/>
                  <a:pt x="687" y="1429"/>
                  <a:pt x="690" y="1420"/>
                </a:cubicBezTo>
                <a:cubicBezTo>
                  <a:pt x="693" y="1416"/>
                  <a:pt x="692" y="1410"/>
                  <a:pt x="698" y="1407"/>
                </a:cubicBezTo>
                <a:cubicBezTo>
                  <a:pt x="692" y="1400"/>
                  <a:pt x="710" y="1398"/>
                  <a:pt x="702" y="1391"/>
                </a:cubicBezTo>
                <a:cubicBezTo>
                  <a:pt x="692" y="1396"/>
                  <a:pt x="693" y="1404"/>
                  <a:pt x="687" y="1411"/>
                </a:cubicBezTo>
                <a:cubicBezTo>
                  <a:pt x="690" y="1416"/>
                  <a:pt x="680" y="1418"/>
                  <a:pt x="681" y="1422"/>
                </a:cubicBezTo>
                <a:cubicBezTo>
                  <a:pt x="678" y="1426"/>
                  <a:pt x="677" y="1430"/>
                  <a:pt x="674" y="1433"/>
                </a:cubicBezTo>
                <a:cubicBezTo>
                  <a:pt x="666" y="1448"/>
                  <a:pt x="666" y="1465"/>
                  <a:pt x="653" y="1479"/>
                </a:cubicBezTo>
                <a:cubicBezTo>
                  <a:pt x="650" y="1486"/>
                  <a:pt x="647" y="1493"/>
                  <a:pt x="642" y="1500"/>
                </a:cubicBezTo>
                <a:cubicBezTo>
                  <a:pt x="638" y="1504"/>
                  <a:pt x="636" y="1507"/>
                  <a:pt x="636" y="1512"/>
                </a:cubicBezTo>
                <a:cubicBezTo>
                  <a:pt x="637" y="1516"/>
                  <a:pt x="627" y="1518"/>
                  <a:pt x="630" y="1523"/>
                </a:cubicBezTo>
                <a:cubicBezTo>
                  <a:pt x="624" y="1530"/>
                  <a:pt x="615" y="1537"/>
                  <a:pt x="617" y="1545"/>
                </a:cubicBezTo>
                <a:cubicBezTo>
                  <a:pt x="605" y="1551"/>
                  <a:pt x="606" y="1560"/>
                  <a:pt x="600" y="1567"/>
                </a:cubicBezTo>
                <a:cubicBezTo>
                  <a:pt x="596" y="1574"/>
                  <a:pt x="591" y="1581"/>
                  <a:pt x="587" y="1587"/>
                </a:cubicBezTo>
                <a:cubicBezTo>
                  <a:pt x="572" y="1609"/>
                  <a:pt x="554" y="1631"/>
                  <a:pt x="531" y="1652"/>
                </a:cubicBezTo>
                <a:cubicBezTo>
                  <a:pt x="530" y="1659"/>
                  <a:pt x="522" y="1665"/>
                  <a:pt x="517" y="1672"/>
                </a:cubicBezTo>
                <a:cubicBezTo>
                  <a:pt x="514" y="1680"/>
                  <a:pt x="507" y="1687"/>
                  <a:pt x="500" y="1694"/>
                </a:cubicBezTo>
                <a:cubicBezTo>
                  <a:pt x="490" y="1699"/>
                  <a:pt x="491" y="1712"/>
                  <a:pt x="480" y="1711"/>
                </a:cubicBezTo>
                <a:cubicBezTo>
                  <a:pt x="478" y="1713"/>
                  <a:pt x="475" y="1718"/>
                  <a:pt x="472" y="1723"/>
                </a:cubicBezTo>
                <a:cubicBezTo>
                  <a:pt x="469" y="1726"/>
                  <a:pt x="465" y="1729"/>
                  <a:pt x="460" y="1728"/>
                </a:cubicBezTo>
                <a:cubicBezTo>
                  <a:pt x="462" y="1726"/>
                  <a:pt x="464" y="1724"/>
                  <a:pt x="466" y="1723"/>
                </a:cubicBezTo>
                <a:cubicBezTo>
                  <a:pt x="477" y="1711"/>
                  <a:pt x="484" y="1698"/>
                  <a:pt x="499" y="1687"/>
                </a:cubicBezTo>
                <a:cubicBezTo>
                  <a:pt x="503" y="1671"/>
                  <a:pt x="519" y="1657"/>
                  <a:pt x="531" y="1641"/>
                </a:cubicBezTo>
                <a:cubicBezTo>
                  <a:pt x="538" y="1634"/>
                  <a:pt x="539" y="1626"/>
                  <a:pt x="548" y="1620"/>
                </a:cubicBezTo>
                <a:cubicBezTo>
                  <a:pt x="547" y="1610"/>
                  <a:pt x="555" y="1603"/>
                  <a:pt x="563" y="1595"/>
                </a:cubicBezTo>
                <a:cubicBezTo>
                  <a:pt x="564" y="1593"/>
                  <a:pt x="565" y="1590"/>
                  <a:pt x="567" y="1587"/>
                </a:cubicBezTo>
                <a:cubicBezTo>
                  <a:pt x="574" y="1574"/>
                  <a:pt x="589" y="1563"/>
                  <a:pt x="591" y="1549"/>
                </a:cubicBezTo>
                <a:cubicBezTo>
                  <a:pt x="598" y="1541"/>
                  <a:pt x="600" y="1532"/>
                  <a:pt x="602" y="1524"/>
                </a:cubicBezTo>
                <a:cubicBezTo>
                  <a:pt x="613" y="1517"/>
                  <a:pt x="609" y="1507"/>
                  <a:pt x="622" y="1500"/>
                </a:cubicBezTo>
                <a:cubicBezTo>
                  <a:pt x="620" y="1490"/>
                  <a:pt x="627" y="1481"/>
                  <a:pt x="634" y="1471"/>
                </a:cubicBezTo>
                <a:cubicBezTo>
                  <a:pt x="628" y="1465"/>
                  <a:pt x="641" y="1463"/>
                  <a:pt x="638" y="1458"/>
                </a:cubicBezTo>
                <a:cubicBezTo>
                  <a:pt x="645" y="1453"/>
                  <a:pt x="639" y="1447"/>
                  <a:pt x="645" y="1442"/>
                </a:cubicBezTo>
                <a:cubicBezTo>
                  <a:pt x="656" y="1431"/>
                  <a:pt x="656" y="1418"/>
                  <a:pt x="667" y="1407"/>
                </a:cubicBezTo>
                <a:cubicBezTo>
                  <a:pt x="666" y="1404"/>
                  <a:pt x="669" y="1402"/>
                  <a:pt x="673" y="1400"/>
                </a:cubicBezTo>
                <a:cubicBezTo>
                  <a:pt x="672" y="1396"/>
                  <a:pt x="672" y="1393"/>
                  <a:pt x="677" y="1390"/>
                </a:cubicBezTo>
                <a:cubicBezTo>
                  <a:pt x="679" y="1383"/>
                  <a:pt x="687" y="1378"/>
                  <a:pt x="685" y="1371"/>
                </a:cubicBezTo>
                <a:cubicBezTo>
                  <a:pt x="694" y="1366"/>
                  <a:pt x="690" y="1359"/>
                  <a:pt x="698" y="1354"/>
                </a:cubicBezTo>
                <a:cubicBezTo>
                  <a:pt x="696" y="1347"/>
                  <a:pt x="710" y="1343"/>
                  <a:pt x="706" y="1335"/>
                </a:cubicBezTo>
                <a:cubicBezTo>
                  <a:pt x="710" y="1330"/>
                  <a:pt x="718" y="1325"/>
                  <a:pt x="716" y="1318"/>
                </a:cubicBezTo>
                <a:cubicBezTo>
                  <a:pt x="725" y="1313"/>
                  <a:pt x="726" y="1306"/>
                  <a:pt x="724" y="1299"/>
                </a:cubicBezTo>
                <a:cubicBezTo>
                  <a:pt x="707" y="1314"/>
                  <a:pt x="707" y="1332"/>
                  <a:pt x="689" y="1346"/>
                </a:cubicBezTo>
                <a:cubicBezTo>
                  <a:pt x="689" y="1355"/>
                  <a:pt x="678" y="1362"/>
                  <a:pt x="678" y="1371"/>
                </a:cubicBezTo>
                <a:cubicBezTo>
                  <a:pt x="674" y="1375"/>
                  <a:pt x="671" y="1378"/>
                  <a:pt x="672" y="1383"/>
                </a:cubicBezTo>
                <a:cubicBezTo>
                  <a:pt x="668" y="1387"/>
                  <a:pt x="663" y="1391"/>
                  <a:pt x="663" y="1396"/>
                </a:cubicBezTo>
                <a:cubicBezTo>
                  <a:pt x="651" y="1411"/>
                  <a:pt x="646" y="1429"/>
                  <a:pt x="633" y="1444"/>
                </a:cubicBezTo>
                <a:cubicBezTo>
                  <a:pt x="634" y="1453"/>
                  <a:pt x="625" y="1461"/>
                  <a:pt x="621" y="1469"/>
                </a:cubicBezTo>
                <a:cubicBezTo>
                  <a:pt x="624" y="1478"/>
                  <a:pt x="609" y="1485"/>
                  <a:pt x="610" y="1494"/>
                </a:cubicBezTo>
                <a:cubicBezTo>
                  <a:pt x="600" y="1501"/>
                  <a:pt x="605" y="1511"/>
                  <a:pt x="595" y="1518"/>
                </a:cubicBezTo>
                <a:cubicBezTo>
                  <a:pt x="594" y="1527"/>
                  <a:pt x="582" y="1534"/>
                  <a:pt x="584" y="1543"/>
                </a:cubicBezTo>
                <a:cubicBezTo>
                  <a:pt x="580" y="1546"/>
                  <a:pt x="577" y="1550"/>
                  <a:pt x="578" y="1554"/>
                </a:cubicBezTo>
                <a:cubicBezTo>
                  <a:pt x="574" y="1559"/>
                  <a:pt x="568" y="1562"/>
                  <a:pt x="569" y="1567"/>
                </a:cubicBezTo>
                <a:cubicBezTo>
                  <a:pt x="564" y="1574"/>
                  <a:pt x="556" y="1580"/>
                  <a:pt x="554" y="1587"/>
                </a:cubicBezTo>
                <a:cubicBezTo>
                  <a:pt x="554" y="1589"/>
                  <a:pt x="553" y="1590"/>
                  <a:pt x="554" y="1591"/>
                </a:cubicBezTo>
                <a:cubicBezTo>
                  <a:pt x="535" y="1606"/>
                  <a:pt x="533" y="1624"/>
                  <a:pt x="519" y="1639"/>
                </a:cubicBezTo>
                <a:cubicBezTo>
                  <a:pt x="505" y="1655"/>
                  <a:pt x="491" y="1671"/>
                  <a:pt x="482" y="1688"/>
                </a:cubicBezTo>
                <a:cubicBezTo>
                  <a:pt x="472" y="1693"/>
                  <a:pt x="470" y="1700"/>
                  <a:pt x="466" y="1706"/>
                </a:cubicBezTo>
                <a:cubicBezTo>
                  <a:pt x="456" y="1710"/>
                  <a:pt x="455" y="1717"/>
                  <a:pt x="451" y="1723"/>
                </a:cubicBezTo>
                <a:cubicBezTo>
                  <a:pt x="450" y="1724"/>
                  <a:pt x="449" y="1724"/>
                  <a:pt x="448" y="1725"/>
                </a:cubicBezTo>
                <a:cubicBezTo>
                  <a:pt x="433" y="1738"/>
                  <a:pt x="427" y="1751"/>
                  <a:pt x="414" y="1763"/>
                </a:cubicBezTo>
                <a:cubicBezTo>
                  <a:pt x="405" y="1762"/>
                  <a:pt x="394" y="1777"/>
                  <a:pt x="387" y="1770"/>
                </a:cubicBezTo>
                <a:cubicBezTo>
                  <a:pt x="402" y="1759"/>
                  <a:pt x="404" y="1745"/>
                  <a:pt x="423" y="1735"/>
                </a:cubicBezTo>
                <a:cubicBezTo>
                  <a:pt x="423" y="1730"/>
                  <a:pt x="428" y="1727"/>
                  <a:pt x="431" y="1723"/>
                </a:cubicBezTo>
                <a:cubicBezTo>
                  <a:pt x="433" y="1721"/>
                  <a:pt x="434" y="1719"/>
                  <a:pt x="435" y="1717"/>
                </a:cubicBezTo>
                <a:cubicBezTo>
                  <a:pt x="443" y="1711"/>
                  <a:pt x="442" y="1704"/>
                  <a:pt x="451" y="1699"/>
                </a:cubicBezTo>
                <a:cubicBezTo>
                  <a:pt x="454" y="1696"/>
                  <a:pt x="453" y="1692"/>
                  <a:pt x="459" y="1690"/>
                </a:cubicBezTo>
                <a:cubicBezTo>
                  <a:pt x="458" y="1687"/>
                  <a:pt x="459" y="1682"/>
                  <a:pt x="462" y="1684"/>
                </a:cubicBezTo>
                <a:cubicBezTo>
                  <a:pt x="470" y="1678"/>
                  <a:pt x="468" y="1670"/>
                  <a:pt x="481" y="1665"/>
                </a:cubicBezTo>
                <a:cubicBezTo>
                  <a:pt x="484" y="1654"/>
                  <a:pt x="490" y="1645"/>
                  <a:pt x="495" y="1634"/>
                </a:cubicBezTo>
                <a:cubicBezTo>
                  <a:pt x="506" y="1623"/>
                  <a:pt x="510" y="1611"/>
                  <a:pt x="521" y="1600"/>
                </a:cubicBezTo>
                <a:cubicBezTo>
                  <a:pt x="522" y="1595"/>
                  <a:pt x="523" y="1591"/>
                  <a:pt x="526" y="1587"/>
                </a:cubicBezTo>
                <a:cubicBezTo>
                  <a:pt x="528" y="1585"/>
                  <a:pt x="530" y="1583"/>
                  <a:pt x="533" y="1581"/>
                </a:cubicBezTo>
                <a:cubicBezTo>
                  <a:pt x="533" y="1574"/>
                  <a:pt x="540" y="1569"/>
                  <a:pt x="545" y="1563"/>
                </a:cubicBezTo>
                <a:cubicBezTo>
                  <a:pt x="547" y="1552"/>
                  <a:pt x="552" y="1542"/>
                  <a:pt x="559" y="1532"/>
                </a:cubicBezTo>
                <a:cubicBezTo>
                  <a:pt x="557" y="1526"/>
                  <a:pt x="561" y="1521"/>
                  <a:pt x="566" y="1517"/>
                </a:cubicBezTo>
                <a:cubicBezTo>
                  <a:pt x="564" y="1513"/>
                  <a:pt x="569" y="1512"/>
                  <a:pt x="568" y="1509"/>
                </a:cubicBezTo>
                <a:cubicBezTo>
                  <a:pt x="565" y="1505"/>
                  <a:pt x="573" y="1503"/>
                  <a:pt x="572" y="1499"/>
                </a:cubicBezTo>
                <a:cubicBezTo>
                  <a:pt x="577" y="1488"/>
                  <a:pt x="586" y="1478"/>
                  <a:pt x="588" y="1467"/>
                </a:cubicBezTo>
                <a:cubicBezTo>
                  <a:pt x="593" y="1456"/>
                  <a:pt x="602" y="1446"/>
                  <a:pt x="601" y="1434"/>
                </a:cubicBezTo>
                <a:cubicBezTo>
                  <a:pt x="607" y="1424"/>
                  <a:pt x="614" y="1414"/>
                  <a:pt x="616" y="1403"/>
                </a:cubicBezTo>
                <a:cubicBezTo>
                  <a:pt x="622" y="1399"/>
                  <a:pt x="621" y="1393"/>
                  <a:pt x="623" y="1388"/>
                </a:cubicBezTo>
                <a:cubicBezTo>
                  <a:pt x="624" y="1382"/>
                  <a:pt x="632" y="1377"/>
                  <a:pt x="632" y="1371"/>
                </a:cubicBezTo>
                <a:cubicBezTo>
                  <a:pt x="638" y="1360"/>
                  <a:pt x="643" y="1349"/>
                  <a:pt x="649" y="1339"/>
                </a:cubicBezTo>
                <a:cubicBezTo>
                  <a:pt x="653" y="1328"/>
                  <a:pt x="667" y="1318"/>
                  <a:pt x="666" y="1306"/>
                </a:cubicBezTo>
                <a:cubicBezTo>
                  <a:pt x="653" y="1313"/>
                  <a:pt x="654" y="1322"/>
                  <a:pt x="647" y="1330"/>
                </a:cubicBezTo>
                <a:cubicBezTo>
                  <a:pt x="641" y="1338"/>
                  <a:pt x="636" y="1346"/>
                  <a:pt x="631" y="1354"/>
                </a:cubicBezTo>
                <a:cubicBezTo>
                  <a:pt x="627" y="1362"/>
                  <a:pt x="622" y="1370"/>
                  <a:pt x="620" y="1379"/>
                </a:cubicBezTo>
                <a:cubicBezTo>
                  <a:pt x="614" y="1388"/>
                  <a:pt x="608" y="1396"/>
                  <a:pt x="607" y="1406"/>
                </a:cubicBezTo>
                <a:cubicBezTo>
                  <a:pt x="603" y="1414"/>
                  <a:pt x="596" y="1421"/>
                  <a:pt x="596" y="1430"/>
                </a:cubicBezTo>
                <a:cubicBezTo>
                  <a:pt x="592" y="1439"/>
                  <a:pt x="583" y="1446"/>
                  <a:pt x="584" y="1455"/>
                </a:cubicBezTo>
                <a:cubicBezTo>
                  <a:pt x="578" y="1463"/>
                  <a:pt x="576" y="1472"/>
                  <a:pt x="569" y="1480"/>
                </a:cubicBezTo>
                <a:cubicBezTo>
                  <a:pt x="572" y="1482"/>
                  <a:pt x="567" y="1483"/>
                  <a:pt x="566" y="1485"/>
                </a:cubicBezTo>
                <a:cubicBezTo>
                  <a:pt x="565" y="1488"/>
                  <a:pt x="571" y="1492"/>
                  <a:pt x="564" y="1493"/>
                </a:cubicBezTo>
                <a:cubicBezTo>
                  <a:pt x="560" y="1497"/>
                  <a:pt x="564" y="1503"/>
                  <a:pt x="560" y="1507"/>
                </a:cubicBezTo>
                <a:cubicBezTo>
                  <a:pt x="552" y="1515"/>
                  <a:pt x="552" y="1524"/>
                  <a:pt x="544" y="1531"/>
                </a:cubicBezTo>
                <a:cubicBezTo>
                  <a:pt x="540" y="1539"/>
                  <a:pt x="540" y="1548"/>
                  <a:pt x="529" y="1555"/>
                </a:cubicBezTo>
                <a:cubicBezTo>
                  <a:pt x="528" y="1567"/>
                  <a:pt x="520" y="1577"/>
                  <a:pt x="513" y="1587"/>
                </a:cubicBezTo>
                <a:cubicBezTo>
                  <a:pt x="508" y="1593"/>
                  <a:pt x="504" y="1600"/>
                  <a:pt x="501" y="1606"/>
                </a:cubicBezTo>
                <a:cubicBezTo>
                  <a:pt x="493" y="1614"/>
                  <a:pt x="491" y="1622"/>
                  <a:pt x="485" y="1630"/>
                </a:cubicBezTo>
                <a:cubicBezTo>
                  <a:pt x="479" y="1639"/>
                  <a:pt x="474" y="1648"/>
                  <a:pt x="468" y="1656"/>
                </a:cubicBezTo>
                <a:cubicBezTo>
                  <a:pt x="457" y="1673"/>
                  <a:pt x="438" y="1688"/>
                  <a:pt x="431" y="1705"/>
                </a:cubicBezTo>
                <a:cubicBezTo>
                  <a:pt x="422" y="1710"/>
                  <a:pt x="418" y="1716"/>
                  <a:pt x="414" y="1723"/>
                </a:cubicBezTo>
                <a:cubicBezTo>
                  <a:pt x="411" y="1726"/>
                  <a:pt x="409" y="1729"/>
                  <a:pt x="407" y="1732"/>
                </a:cubicBezTo>
                <a:cubicBezTo>
                  <a:pt x="394" y="1740"/>
                  <a:pt x="390" y="1750"/>
                  <a:pt x="383" y="1759"/>
                </a:cubicBezTo>
                <a:cubicBezTo>
                  <a:pt x="365" y="1777"/>
                  <a:pt x="343" y="1794"/>
                  <a:pt x="325" y="1812"/>
                </a:cubicBezTo>
                <a:cubicBezTo>
                  <a:pt x="319" y="1816"/>
                  <a:pt x="313" y="1820"/>
                  <a:pt x="308" y="1819"/>
                </a:cubicBezTo>
                <a:cubicBezTo>
                  <a:pt x="301" y="1821"/>
                  <a:pt x="302" y="1834"/>
                  <a:pt x="294" y="1829"/>
                </a:cubicBezTo>
                <a:cubicBezTo>
                  <a:pt x="320" y="1801"/>
                  <a:pt x="346" y="1774"/>
                  <a:pt x="371" y="1746"/>
                </a:cubicBezTo>
                <a:cubicBezTo>
                  <a:pt x="375" y="1743"/>
                  <a:pt x="376" y="1740"/>
                  <a:pt x="375" y="1736"/>
                </a:cubicBezTo>
                <a:cubicBezTo>
                  <a:pt x="378" y="1732"/>
                  <a:pt x="389" y="1731"/>
                  <a:pt x="385" y="1726"/>
                </a:cubicBezTo>
                <a:cubicBezTo>
                  <a:pt x="387" y="1725"/>
                  <a:pt x="388" y="1724"/>
                  <a:pt x="389" y="1723"/>
                </a:cubicBezTo>
                <a:cubicBezTo>
                  <a:pt x="396" y="1717"/>
                  <a:pt x="396" y="1710"/>
                  <a:pt x="406" y="1705"/>
                </a:cubicBezTo>
                <a:cubicBezTo>
                  <a:pt x="407" y="1697"/>
                  <a:pt x="418" y="1690"/>
                  <a:pt x="423" y="1683"/>
                </a:cubicBezTo>
                <a:cubicBezTo>
                  <a:pt x="431" y="1676"/>
                  <a:pt x="431" y="1668"/>
                  <a:pt x="444" y="1662"/>
                </a:cubicBezTo>
                <a:cubicBezTo>
                  <a:pt x="441" y="1654"/>
                  <a:pt x="453" y="1648"/>
                  <a:pt x="454" y="1641"/>
                </a:cubicBezTo>
                <a:cubicBezTo>
                  <a:pt x="462" y="1634"/>
                  <a:pt x="463" y="1626"/>
                  <a:pt x="471" y="1619"/>
                </a:cubicBezTo>
                <a:cubicBezTo>
                  <a:pt x="474" y="1608"/>
                  <a:pt x="483" y="1598"/>
                  <a:pt x="490" y="1587"/>
                </a:cubicBezTo>
                <a:cubicBezTo>
                  <a:pt x="492" y="1583"/>
                  <a:pt x="495" y="1579"/>
                  <a:pt x="496" y="1574"/>
                </a:cubicBezTo>
                <a:cubicBezTo>
                  <a:pt x="506" y="1568"/>
                  <a:pt x="500" y="1559"/>
                  <a:pt x="511" y="1554"/>
                </a:cubicBezTo>
                <a:cubicBezTo>
                  <a:pt x="509" y="1549"/>
                  <a:pt x="511" y="1546"/>
                  <a:pt x="517" y="1543"/>
                </a:cubicBezTo>
                <a:cubicBezTo>
                  <a:pt x="522" y="1539"/>
                  <a:pt x="516" y="1534"/>
                  <a:pt x="524" y="1531"/>
                </a:cubicBezTo>
                <a:cubicBezTo>
                  <a:pt x="528" y="1524"/>
                  <a:pt x="530" y="1516"/>
                  <a:pt x="536" y="1509"/>
                </a:cubicBezTo>
                <a:cubicBezTo>
                  <a:pt x="546" y="1506"/>
                  <a:pt x="540" y="1501"/>
                  <a:pt x="543" y="1497"/>
                </a:cubicBezTo>
                <a:cubicBezTo>
                  <a:pt x="547" y="1494"/>
                  <a:pt x="550" y="1490"/>
                  <a:pt x="549" y="1486"/>
                </a:cubicBezTo>
                <a:cubicBezTo>
                  <a:pt x="556" y="1480"/>
                  <a:pt x="558" y="1473"/>
                  <a:pt x="564" y="1466"/>
                </a:cubicBezTo>
                <a:cubicBezTo>
                  <a:pt x="559" y="1457"/>
                  <a:pt x="576" y="1452"/>
                  <a:pt x="572" y="1443"/>
                </a:cubicBezTo>
                <a:cubicBezTo>
                  <a:pt x="583" y="1436"/>
                  <a:pt x="576" y="1427"/>
                  <a:pt x="585" y="1420"/>
                </a:cubicBezTo>
                <a:cubicBezTo>
                  <a:pt x="587" y="1412"/>
                  <a:pt x="589" y="1404"/>
                  <a:pt x="594" y="1397"/>
                </a:cubicBezTo>
                <a:cubicBezTo>
                  <a:pt x="599" y="1382"/>
                  <a:pt x="608" y="1368"/>
                  <a:pt x="609" y="1352"/>
                </a:cubicBezTo>
                <a:cubicBezTo>
                  <a:pt x="616" y="1336"/>
                  <a:pt x="622" y="1321"/>
                  <a:pt x="626" y="1305"/>
                </a:cubicBezTo>
                <a:cubicBezTo>
                  <a:pt x="614" y="1312"/>
                  <a:pt x="621" y="1322"/>
                  <a:pt x="611" y="1329"/>
                </a:cubicBezTo>
                <a:cubicBezTo>
                  <a:pt x="608" y="1338"/>
                  <a:pt x="607" y="1346"/>
                  <a:pt x="600" y="1354"/>
                </a:cubicBezTo>
                <a:cubicBezTo>
                  <a:pt x="598" y="1363"/>
                  <a:pt x="595" y="1371"/>
                  <a:pt x="593" y="1380"/>
                </a:cubicBezTo>
                <a:cubicBezTo>
                  <a:pt x="585" y="1383"/>
                  <a:pt x="591" y="1388"/>
                  <a:pt x="587" y="1391"/>
                </a:cubicBezTo>
                <a:cubicBezTo>
                  <a:pt x="589" y="1397"/>
                  <a:pt x="576" y="1399"/>
                  <a:pt x="582" y="1405"/>
                </a:cubicBezTo>
                <a:cubicBezTo>
                  <a:pt x="574" y="1407"/>
                  <a:pt x="580" y="1413"/>
                  <a:pt x="575" y="1416"/>
                </a:cubicBezTo>
                <a:cubicBezTo>
                  <a:pt x="578" y="1421"/>
                  <a:pt x="568" y="1424"/>
                  <a:pt x="571" y="1430"/>
                </a:cubicBezTo>
                <a:cubicBezTo>
                  <a:pt x="571" y="1437"/>
                  <a:pt x="563" y="1431"/>
                  <a:pt x="565" y="1437"/>
                </a:cubicBezTo>
                <a:cubicBezTo>
                  <a:pt x="561" y="1441"/>
                  <a:pt x="562" y="1446"/>
                  <a:pt x="556" y="1450"/>
                </a:cubicBezTo>
                <a:cubicBezTo>
                  <a:pt x="558" y="1459"/>
                  <a:pt x="548" y="1466"/>
                  <a:pt x="545" y="1475"/>
                </a:cubicBezTo>
                <a:cubicBezTo>
                  <a:pt x="536" y="1478"/>
                  <a:pt x="548" y="1485"/>
                  <a:pt x="536" y="1488"/>
                </a:cubicBezTo>
                <a:cubicBezTo>
                  <a:pt x="536" y="1493"/>
                  <a:pt x="533" y="1497"/>
                  <a:pt x="532" y="1502"/>
                </a:cubicBezTo>
                <a:cubicBezTo>
                  <a:pt x="519" y="1512"/>
                  <a:pt x="516" y="1523"/>
                  <a:pt x="508" y="1535"/>
                </a:cubicBezTo>
                <a:cubicBezTo>
                  <a:pt x="504" y="1540"/>
                  <a:pt x="504" y="1546"/>
                  <a:pt x="495" y="1551"/>
                </a:cubicBezTo>
                <a:cubicBezTo>
                  <a:pt x="497" y="1558"/>
                  <a:pt x="489" y="1564"/>
                  <a:pt x="487" y="1570"/>
                </a:cubicBezTo>
                <a:cubicBezTo>
                  <a:pt x="483" y="1576"/>
                  <a:pt x="479" y="1581"/>
                  <a:pt x="476" y="1587"/>
                </a:cubicBezTo>
                <a:cubicBezTo>
                  <a:pt x="464" y="1605"/>
                  <a:pt x="453" y="1623"/>
                  <a:pt x="440" y="1640"/>
                </a:cubicBezTo>
                <a:cubicBezTo>
                  <a:pt x="441" y="1647"/>
                  <a:pt x="432" y="1651"/>
                  <a:pt x="430" y="1657"/>
                </a:cubicBezTo>
                <a:cubicBezTo>
                  <a:pt x="418" y="1662"/>
                  <a:pt x="421" y="1669"/>
                  <a:pt x="414" y="1675"/>
                </a:cubicBezTo>
                <a:cubicBezTo>
                  <a:pt x="402" y="1686"/>
                  <a:pt x="398" y="1698"/>
                  <a:pt x="384" y="1709"/>
                </a:cubicBezTo>
                <a:cubicBezTo>
                  <a:pt x="381" y="1713"/>
                  <a:pt x="377" y="1718"/>
                  <a:pt x="373" y="1723"/>
                </a:cubicBezTo>
                <a:cubicBezTo>
                  <a:pt x="367" y="1729"/>
                  <a:pt x="361" y="1736"/>
                  <a:pt x="355" y="1743"/>
                </a:cubicBezTo>
                <a:cubicBezTo>
                  <a:pt x="356" y="1746"/>
                  <a:pt x="353" y="1748"/>
                  <a:pt x="349" y="1750"/>
                </a:cubicBezTo>
                <a:cubicBezTo>
                  <a:pt x="346" y="1753"/>
                  <a:pt x="347" y="1756"/>
                  <a:pt x="341" y="1759"/>
                </a:cubicBezTo>
                <a:cubicBezTo>
                  <a:pt x="338" y="1763"/>
                  <a:pt x="335" y="1777"/>
                  <a:pt x="326" y="1773"/>
                </a:cubicBezTo>
                <a:cubicBezTo>
                  <a:pt x="342" y="1758"/>
                  <a:pt x="346" y="1740"/>
                  <a:pt x="360" y="1725"/>
                </a:cubicBezTo>
                <a:cubicBezTo>
                  <a:pt x="360" y="1724"/>
                  <a:pt x="360" y="1723"/>
                  <a:pt x="360" y="1723"/>
                </a:cubicBezTo>
                <a:cubicBezTo>
                  <a:pt x="361" y="1719"/>
                  <a:pt x="367" y="1717"/>
                  <a:pt x="367" y="1714"/>
                </a:cubicBezTo>
                <a:cubicBezTo>
                  <a:pt x="364" y="1708"/>
                  <a:pt x="374" y="1705"/>
                  <a:pt x="372" y="1700"/>
                </a:cubicBezTo>
                <a:cubicBezTo>
                  <a:pt x="379" y="1692"/>
                  <a:pt x="384" y="1684"/>
                  <a:pt x="387" y="1676"/>
                </a:cubicBezTo>
                <a:cubicBezTo>
                  <a:pt x="393" y="1673"/>
                  <a:pt x="395" y="1669"/>
                  <a:pt x="393" y="1665"/>
                </a:cubicBezTo>
                <a:cubicBezTo>
                  <a:pt x="399" y="1661"/>
                  <a:pt x="402" y="1657"/>
                  <a:pt x="402" y="1652"/>
                </a:cubicBezTo>
                <a:cubicBezTo>
                  <a:pt x="409" y="1644"/>
                  <a:pt x="414" y="1636"/>
                  <a:pt x="413" y="1627"/>
                </a:cubicBezTo>
                <a:cubicBezTo>
                  <a:pt x="425" y="1620"/>
                  <a:pt x="421" y="1610"/>
                  <a:pt x="428" y="1602"/>
                </a:cubicBezTo>
                <a:cubicBezTo>
                  <a:pt x="430" y="1597"/>
                  <a:pt x="434" y="1592"/>
                  <a:pt x="438" y="1587"/>
                </a:cubicBezTo>
                <a:cubicBezTo>
                  <a:pt x="440" y="1584"/>
                  <a:pt x="442" y="1580"/>
                  <a:pt x="442" y="1576"/>
                </a:cubicBezTo>
                <a:cubicBezTo>
                  <a:pt x="449" y="1568"/>
                  <a:pt x="456" y="1560"/>
                  <a:pt x="457" y="1552"/>
                </a:cubicBezTo>
                <a:cubicBezTo>
                  <a:pt x="468" y="1545"/>
                  <a:pt x="463" y="1535"/>
                  <a:pt x="472" y="1527"/>
                </a:cubicBezTo>
                <a:cubicBezTo>
                  <a:pt x="472" y="1518"/>
                  <a:pt x="481" y="1511"/>
                  <a:pt x="483" y="1503"/>
                </a:cubicBezTo>
                <a:cubicBezTo>
                  <a:pt x="483" y="1498"/>
                  <a:pt x="485" y="1495"/>
                  <a:pt x="490" y="1491"/>
                </a:cubicBezTo>
                <a:cubicBezTo>
                  <a:pt x="484" y="1485"/>
                  <a:pt x="497" y="1483"/>
                  <a:pt x="494" y="1478"/>
                </a:cubicBezTo>
                <a:cubicBezTo>
                  <a:pt x="500" y="1470"/>
                  <a:pt x="505" y="1462"/>
                  <a:pt x="506" y="1453"/>
                </a:cubicBezTo>
                <a:cubicBezTo>
                  <a:pt x="518" y="1446"/>
                  <a:pt x="511" y="1436"/>
                  <a:pt x="521" y="1428"/>
                </a:cubicBezTo>
                <a:cubicBezTo>
                  <a:pt x="522" y="1420"/>
                  <a:pt x="529" y="1412"/>
                  <a:pt x="536" y="1404"/>
                </a:cubicBezTo>
                <a:cubicBezTo>
                  <a:pt x="533" y="1399"/>
                  <a:pt x="543" y="1396"/>
                  <a:pt x="541" y="1391"/>
                </a:cubicBezTo>
                <a:cubicBezTo>
                  <a:pt x="547" y="1389"/>
                  <a:pt x="547" y="1377"/>
                  <a:pt x="541" y="1380"/>
                </a:cubicBezTo>
                <a:cubicBezTo>
                  <a:pt x="544" y="1386"/>
                  <a:pt x="538" y="1389"/>
                  <a:pt x="532" y="1393"/>
                </a:cubicBezTo>
                <a:cubicBezTo>
                  <a:pt x="535" y="1398"/>
                  <a:pt x="529" y="1402"/>
                  <a:pt x="523" y="1406"/>
                </a:cubicBezTo>
                <a:cubicBezTo>
                  <a:pt x="522" y="1418"/>
                  <a:pt x="511" y="1428"/>
                  <a:pt x="508" y="1440"/>
                </a:cubicBezTo>
                <a:cubicBezTo>
                  <a:pt x="501" y="1452"/>
                  <a:pt x="493" y="1463"/>
                  <a:pt x="489" y="1474"/>
                </a:cubicBezTo>
                <a:cubicBezTo>
                  <a:pt x="490" y="1481"/>
                  <a:pt x="478" y="1485"/>
                  <a:pt x="479" y="1491"/>
                </a:cubicBezTo>
                <a:cubicBezTo>
                  <a:pt x="476" y="1497"/>
                  <a:pt x="473" y="1503"/>
                  <a:pt x="470" y="1508"/>
                </a:cubicBezTo>
                <a:cubicBezTo>
                  <a:pt x="463" y="1519"/>
                  <a:pt x="460" y="1531"/>
                  <a:pt x="454" y="1543"/>
                </a:cubicBezTo>
                <a:cubicBezTo>
                  <a:pt x="453" y="1544"/>
                  <a:pt x="451" y="1545"/>
                  <a:pt x="450" y="1546"/>
                </a:cubicBezTo>
                <a:cubicBezTo>
                  <a:pt x="448" y="1548"/>
                  <a:pt x="450" y="1549"/>
                  <a:pt x="449" y="1550"/>
                </a:cubicBezTo>
                <a:cubicBezTo>
                  <a:pt x="444" y="1558"/>
                  <a:pt x="437" y="1564"/>
                  <a:pt x="436" y="1573"/>
                </a:cubicBezTo>
                <a:cubicBezTo>
                  <a:pt x="425" y="1576"/>
                  <a:pt x="433" y="1583"/>
                  <a:pt x="425" y="1587"/>
                </a:cubicBezTo>
                <a:cubicBezTo>
                  <a:pt x="425" y="1587"/>
                  <a:pt x="425" y="1587"/>
                  <a:pt x="425" y="1587"/>
                </a:cubicBezTo>
                <a:cubicBezTo>
                  <a:pt x="421" y="1593"/>
                  <a:pt x="423" y="1599"/>
                  <a:pt x="415" y="1604"/>
                </a:cubicBezTo>
                <a:cubicBezTo>
                  <a:pt x="410" y="1614"/>
                  <a:pt x="404" y="1624"/>
                  <a:pt x="401" y="1635"/>
                </a:cubicBezTo>
                <a:cubicBezTo>
                  <a:pt x="398" y="1643"/>
                  <a:pt x="389" y="1637"/>
                  <a:pt x="395" y="1646"/>
                </a:cubicBezTo>
                <a:cubicBezTo>
                  <a:pt x="385" y="1650"/>
                  <a:pt x="387" y="1657"/>
                  <a:pt x="385" y="1663"/>
                </a:cubicBezTo>
                <a:cubicBezTo>
                  <a:pt x="370" y="1675"/>
                  <a:pt x="368" y="1690"/>
                  <a:pt x="356" y="1703"/>
                </a:cubicBezTo>
                <a:cubicBezTo>
                  <a:pt x="355" y="1710"/>
                  <a:pt x="351" y="1716"/>
                  <a:pt x="347" y="1723"/>
                </a:cubicBezTo>
                <a:cubicBezTo>
                  <a:pt x="342" y="1731"/>
                  <a:pt x="337" y="1738"/>
                  <a:pt x="333" y="1747"/>
                </a:cubicBezTo>
                <a:cubicBezTo>
                  <a:pt x="325" y="1753"/>
                  <a:pt x="327" y="1761"/>
                  <a:pt x="319" y="1767"/>
                </a:cubicBezTo>
                <a:cubicBezTo>
                  <a:pt x="317" y="1775"/>
                  <a:pt x="305" y="1781"/>
                  <a:pt x="306" y="1790"/>
                </a:cubicBezTo>
                <a:cubicBezTo>
                  <a:pt x="297" y="1788"/>
                  <a:pt x="298" y="1800"/>
                  <a:pt x="288" y="1805"/>
                </a:cubicBezTo>
                <a:cubicBezTo>
                  <a:pt x="291" y="1810"/>
                  <a:pt x="281" y="1812"/>
                  <a:pt x="282" y="1816"/>
                </a:cubicBezTo>
                <a:cubicBezTo>
                  <a:pt x="279" y="1820"/>
                  <a:pt x="278" y="1824"/>
                  <a:pt x="276" y="1827"/>
                </a:cubicBezTo>
                <a:cubicBezTo>
                  <a:pt x="271" y="1830"/>
                  <a:pt x="268" y="1833"/>
                  <a:pt x="268" y="1836"/>
                </a:cubicBezTo>
                <a:cubicBezTo>
                  <a:pt x="265" y="1840"/>
                  <a:pt x="253" y="1842"/>
                  <a:pt x="257" y="1847"/>
                </a:cubicBezTo>
                <a:cubicBezTo>
                  <a:pt x="256" y="1848"/>
                  <a:pt x="254" y="1849"/>
                  <a:pt x="253" y="1850"/>
                </a:cubicBezTo>
                <a:cubicBezTo>
                  <a:pt x="250" y="1851"/>
                  <a:pt x="248" y="1853"/>
                  <a:pt x="245" y="1855"/>
                </a:cubicBezTo>
                <a:cubicBezTo>
                  <a:pt x="239" y="1856"/>
                  <a:pt x="242" y="1868"/>
                  <a:pt x="236" y="1861"/>
                </a:cubicBezTo>
                <a:cubicBezTo>
                  <a:pt x="239" y="1857"/>
                  <a:pt x="242" y="1853"/>
                  <a:pt x="244" y="1850"/>
                </a:cubicBezTo>
                <a:cubicBezTo>
                  <a:pt x="253" y="1838"/>
                  <a:pt x="261" y="1827"/>
                  <a:pt x="267" y="1815"/>
                </a:cubicBezTo>
                <a:cubicBezTo>
                  <a:pt x="277" y="1799"/>
                  <a:pt x="289" y="1783"/>
                  <a:pt x="294" y="1766"/>
                </a:cubicBezTo>
                <a:cubicBezTo>
                  <a:pt x="304" y="1752"/>
                  <a:pt x="310" y="1737"/>
                  <a:pt x="317" y="1723"/>
                </a:cubicBezTo>
                <a:cubicBezTo>
                  <a:pt x="318" y="1721"/>
                  <a:pt x="319" y="1719"/>
                  <a:pt x="320" y="1717"/>
                </a:cubicBezTo>
                <a:cubicBezTo>
                  <a:pt x="330" y="1701"/>
                  <a:pt x="335" y="1684"/>
                  <a:pt x="342" y="1667"/>
                </a:cubicBezTo>
                <a:cubicBezTo>
                  <a:pt x="351" y="1656"/>
                  <a:pt x="356" y="1645"/>
                  <a:pt x="362" y="1633"/>
                </a:cubicBezTo>
                <a:cubicBezTo>
                  <a:pt x="365" y="1621"/>
                  <a:pt x="374" y="1611"/>
                  <a:pt x="377" y="1599"/>
                </a:cubicBezTo>
                <a:cubicBezTo>
                  <a:pt x="379" y="1595"/>
                  <a:pt x="381" y="1591"/>
                  <a:pt x="383" y="1587"/>
                </a:cubicBezTo>
                <a:cubicBezTo>
                  <a:pt x="388" y="1580"/>
                  <a:pt x="392" y="1572"/>
                  <a:pt x="392" y="1564"/>
                </a:cubicBezTo>
                <a:cubicBezTo>
                  <a:pt x="399" y="1559"/>
                  <a:pt x="403" y="1554"/>
                  <a:pt x="401" y="1547"/>
                </a:cubicBezTo>
                <a:cubicBezTo>
                  <a:pt x="413" y="1542"/>
                  <a:pt x="410" y="1535"/>
                  <a:pt x="417" y="1529"/>
                </a:cubicBezTo>
                <a:cubicBezTo>
                  <a:pt x="416" y="1523"/>
                  <a:pt x="428" y="1519"/>
                  <a:pt x="427" y="1512"/>
                </a:cubicBezTo>
                <a:cubicBezTo>
                  <a:pt x="431" y="1507"/>
                  <a:pt x="438" y="1502"/>
                  <a:pt x="441" y="1496"/>
                </a:cubicBezTo>
                <a:cubicBezTo>
                  <a:pt x="450" y="1486"/>
                  <a:pt x="456" y="1474"/>
                  <a:pt x="468" y="1464"/>
                </a:cubicBezTo>
                <a:cubicBezTo>
                  <a:pt x="469" y="1458"/>
                  <a:pt x="476" y="1453"/>
                  <a:pt x="481" y="1448"/>
                </a:cubicBezTo>
                <a:cubicBezTo>
                  <a:pt x="486" y="1442"/>
                  <a:pt x="487" y="1436"/>
                  <a:pt x="495" y="1432"/>
                </a:cubicBezTo>
                <a:cubicBezTo>
                  <a:pt x="498" y="1426"/>
                  <a:pt x="504" y="1421"/>
                  <a:pt x="509" y="1416"/>
                </a:cubicBezTo>
                <a:cubicBezTo>
                  <a:pt x="510" y="1409"/>
                  <a:pt x="527" y="1405"/>
                  <a:pt x="521" y="1397"/>
                </a:cubicBezTo>
                <a:cubicBezTo>
                  <a:pt x="499" y="1414"/>
                  <a:pt x="488" y="1432"/>
                  <a:pt x="469" y="1450"/>
                </a:cubicBezTo>
                <a:cubicBezTo>
                  <a:pt x="453" y="1468"/>
                  <a:pt x="439" y="1487"/>
                  <a:pt x="422" y="1505"/>
                </a:cubicBezTo>
                <a:cubicBezTo>
                  <a:pt x="416" y="1508"/>
                  <a:pt x="411" y="1507"/>
                  <a:pt x="404" y="1514"/>
                </a:cubicBezTo>
                <a:cubicBezTo>
                  <a:pt x="390" y="1530"/>
                  <a:pt x="376" y="1546"/>
                  <a:pt x="363" y="1563"/>
                </a:cubicBezTo>
                <a:cubicBezTo>
                  <a:pt x="361" y="1567"/>
                  <a:pt x="356" y="1571"/>
                  <a:pt x="354" y="1575"/>
                </a:cubicBezTo>
                <a:cubicBezTo>
                  <a:pt x="351" y="1579"/>
                  <a:pt x="346" y="1583"/>
                  <a:pt x="345" y="1587"/>
                </a:cubicBezTo>
                <a:cubicBezTo>
                  <a:pt x="345" y="1588"/>
                  <a:pt x="345" y="1588"/>
                  <a:pt x="345" y="1588"/>
                </a:cubicBezTo>
                <a:cubicBezTo>
                  <a:pt x="336" y="1596"/>
                  <a:pt x="330" y="1605"/>
                  <a:pt x="328" y="1614"/>
                </a:cubicBezTo>
                <a:cubicBezTo>
                  <a:pt x="303" y="1648"/>
                  <a:pt x="284" y="1682"/>
                  <a:pt x="264" y="1716"/>
                </a:cubicBezTo>
                <a:cubicBezTo>
                  <a:pt x="263" y="1719"/>
                  <a:pt x="263" y="1721"/>
                  <a:pt x="262" y="1723"/>
                </a:cubicBezTo>
                <a:cubicBezTo>
                  <a:pt x="259" y="1729"/>
                  <a:pt x="254" y="1735"/>
                  <a:pt x="253" y="1741"/>
                </a:cubicBezTo>
                <a:cubicBezTo>
                  <a:pt x="245" y="1750"/>
                  <a:pt x="247" y="1760"/>
                  <a:pt x="239" y="1768"/>
                </a:cubicBezTo>
                <a:cubicBezTo>
                  <a:pt x="242" y="1773"/>
                  <a:pt x="229" y="1776"/>
                  <a:pt x="234" y="1782"/>
                </a:cubicBezTo>
                <a:cubicBezTo>
                  <a:pt x="230" y="1786"/>
                  <a:pt x="232" y="1791"/>
                  <a:pt x="226" y="1795"/>
                </a:cubicBezTo>
                <a:cubicBezTo>
                  <a:pt x="223" y="1804"/>
                  <a:pt x="217" y="1813"/>
                  <a:pt x="216" y="1822"/>
                </a:cubicBezTo>
                <a:cubicBezTo>
                  <a:pt x="212" y="1831"/>
                  <a:pt x="204" y="1839"/>
                  <a:pt x="202" y="1849"/>
                </a:cubicBezTo>
                <a:cubicBezTo>
                  <a:pt x="202" y="1849"/>
                  <a:pt x="201" y="1849"/>
                  <a:pt x="200" y="1850"/>
                </a:cubicBezTo>
                <a:cubicBezTo>
                  <a:pt x="194" y="1853"/>
                  <a:pt x="197" y="1858"/>
                  <a:pt x="194" y="1862"/>
                </a:cubicBezTo>
                <a:cubicBezTo>
                  <a:pt x="187" y="1865"/>
                  <a:pt x="185" y="1869"/>
                  <a:pt x="185" y="1874"/>
                </a:cubicBezTo>
                <a:cubicBezTo>
                  <a:pt x="173" y="1892"/>
                  <a:pt x="161" y="1909"/>
                  <a:pt x="150" y="1926"/>
                </a:cubicBezTo>
                <a:cubicBezTo>
                  <a:pt x="142" y="1929"/>
                  <a:pt x="146" y="1934"/>
                  <a:pt x="139" y="1937"/>
                </a:cubicBezTo>
                <a:cubicBezTo>
                  <a:pt x="134" y="1938"/>
                  <a:pt x="127" y="1949"/>
                  <a:pt x="123" y="1944"/>
                </a:cubicBezTo>
                <a:cubicBezTo>
                  <a:pt x="136" y="1930"/>
                  <a:pt x="140" y="1915"/>
                  <a:pt x="150" y="1901"/>
                </a:cubicBezTo>
                <a:cubicBezTo>
                  <a:pt x="158" y="1887"/>
                  <a:pt x="168" y="1873"/>
                  <a:pt x="174" y="1858"/>
                </a:cubicBezTo>
                <a:cubicBezTo>
                  <a:pt x="175" y="1855"/>
                  <a:pt x="176" y="1852"/>
                  <a:pt x="177" y="1850"/>
                </a:cubicBezTo>
                <a:cubicBezTo>
                  <a:pt x="183" y="1838"/>
                  <a:pt x="189" y="1826"/>
                  <a:pt x="193" y="1813"/>
                </a:cubicBezTo>
                <a:cubicBezTo>
                  <a:pt x="197" y="1811"/>
                  <a:pt x="198" y="1807"/>
                  <a:pt x="197" y="1804"/>
                </a:cubicBezTo>
                <a:cubicBezTo>
                  <a:pt x="196" y="1799"/>
                  <a:pt x="206" y="1797"/>
                  <a:pt x="203" y="1792"/>
                </a:cubicBezTo>
                <a:cubicBezTo>
                  <a:pt x="207" y="1785"/>
                  <a:pt x="212" y="1777"/>
                  <a:pt x="212" y="1769"/>
                </a:cubicBezTo>
                <a:cubicBezTo>
                  <a:pt x="219" y="1763"/>
                  <a:pt x="220" y="1755"/>
                  <a:pt x="222" y="1748"/>
                </a:cubicBezTo>
                <a:cubicBezTo>
                  <a:pt x="223" y="1740"/>
                  <a:pt x="231" y="1733"/>
                  <a:pt x="231" y="1725"/>
                </a:cubicBezTo>
                <a:cubicBezTo>
                  <a:pt x="231" y="1724"/>
                  <a:pt x="232" y="1723"/>
                  <a:pt x="232" y="1723"/>
                </a:cubicBezTo>
                <a:cubicBezTo>
                  <a:pt x="235" y="1716"/>
                  <a:pt x="235" y="1709"/>
                  <a:pt x="241" y="1704"/>
                </a:cubicBezTo>
                <a:cubicBezTo>
                  <a:pt x="237" y="1699"/>
                  <a:pt x="246" y="1696"/>
                  <a:pt x="244" y="1692"/>
                </a:cubicBezTo>
                <a:cubicBezTo>
                  <a:pt x="241" y="1687"/>
                  <a:pt x="250" y="1685"/>
                  <a:pt x="246" y="1680"/>
                </a:cubicBezTo>
                <a:cubicBezTo>
                  <a:pt x="250" y="1677"/>
                  <a:pt x="251" y="1674"/>
                  <a:pt x="250" y="1670"/>
                </a:cubicBezTo>
                <a:cubicBezTo>
                  <a:pt x="260" y="1668"/>
                  <a:pt x="247" y="1661"/>
                  <a:pt x="256" y="1659"/>
                </a:cubicBezTo>
                <a:cubicBezTo>
                  <a:pt x="255" y="1650"/>
                  <a:pt x="264" y="1643"/>
                  <a:pt x="261" y="1634"/>
                </a:cubicBezTo>
                <a:cubicBezTo>
                  <a:pt x="273" y="1620"/>
                  <a:pt x="275" y="1604"/>
                  <a:pt x="279" y="1588"/>
                </a:cubicBezTo>
                <a:cubicBezTo>
                  <a:pt x="267" y="1593"/>
                  <a:pt x="274" y="1602"/>
                  <a:pt x="268" y="1609"/>
                </a:cubicBezTo>
                <a:cubicBezTo>
                  <a:pt x="261" y="1615"/>
                  <a:pt x="266" y="1624"/>
                  <a:pt x="258" y="1630"/>
                </a:cubicBezTo>
                <a:cubicBezTo>
                  <a:pt x="255" y="1645"/>
                  <a:pt x="247" y="1660"/>
                  <a:pt x="243" y="1675"/>
                </a:cubicBezTo>
                <a:cubicBezTo>
                  <a:pt x="241" y="1682"/>
                  <a:pt x="235" y="1688"/>
                  <a:pt x="236" y="1697"/>
                </a:cubicBezTo>
                <a:cubicBezTo>
                  <a:pt x="225" y="1703"/>
                  <a:pt x="231" y="1712"/>
                  <a:pt x="224" y="1719"/>
                </a:cubicBezTo>
                <a:cubicBezTo>
                  <a:pt x="223" y="1720"/>
                  <a:pt x="222" y="1721"/>
                  <a:pt x="222" y="1723"/>
                </a:cubicBezTo>
                <a:cubicBezTo>
                  <a:pt x="215" y="1736"/>
                  <a:pt x="212" y="1750"/>
                  <a:pt x="205" y="1763"/>
                </a:cubicBezTo>
                <a:cubicBezTo>
                  <a:pt x="201" y="1779"/>
                  <a:pt x="189" y="1792"/>
                  <a:pt x="185" y="1808"/>
                </a:cubicBezTo>
                <a:cubicBezTo>
                  <a:pt x="183" y="1815"/>
                  <a:pt x="179" y="1822"/>
                  <a:pt x="175" y="1829"/>
                </a:cubicBezTo>
                <a:cubicBezTo>
                  <a:pt x="168" y="1835"/>
                  <a:pt x="173" y="1843"/>
                  <a:pt x="165" y="1850"/>
                </a:cubicBezTo>
                <a:cubicBezTo>
                  <a:pt x="164" y="1850"/>
                  <a:pt x="163" y="1851"/>
                  <a:pt x="162" y="1851"/>
                </a:cubicBezTo>
                <a:cubicBezTo>
                  <a:pt x="162" y="1859"/>
                  <a:pt x="161" y="1866"/>
                  <a:pt x="152" y="1872"/>
                </a:cubicBezTo>
                <a:cubicBezTo>
                  <a:pt x="153" y="1881"/>
                  <a:pt x="141" y="1887"/>
                  <a:pt x="143" y="1896"/>
                </a:cubicBezTo>
                <a:cubicBezTo>
                  <a:pt x="130" y="1909"/>
                  <a:pt x="125" y="1924"/>
                  <a:pt x="116" y="1938"/>
                </a:cubicBezTo>
                <a:cubicBezTo>
                  <a:pt x="107" y="1946"/>
                  <a:pt x="101" y="1955"/>
                  <a:pt x="94" y="1963"/>
                </a:cubicBezTo>
                <a:cubicBezTo>
                  <a:pt x="93" y="1968"/>
                  <a:pt x="87" y="1972"/>
                  <a:pt x="86" y="1976"/>
                </a:cubicBezTo>
                <a:cubicBezTo>
                  <a:pt x="85" y="1979"/>
                  <a:pt x="78" y="1989"/>
                  <a:pt x="74" y="1984"/>
                </a:cubicBezTo>
                <a:cubicBezTo>
                  <a:pt x="79" y="1977"/>
                  <a:pt x="82" y="1969"/>
                  <a:pt x="90" y="1962"/>
                </a:cubicBezTo>
                <a:cubicBezTo>
                  <a:pt x="89" y="1954"/>
                  <a:pt x="97" y="1947"/>
                  <a:pt x="103" y="1940"/>
                </a:cubicBezTo>
                <a:cubicBezTo>
                  <a:pt x="101" y="1935"/>
                  <a:pt x="110" y="1933"/>
                  <a:pt x="110" y="1929"/>
                </a:cubicBezTo>
                <a:cubicBezTo>
                  <a:pt x="107" y="1924"/>
                  <a:pt x="117" y="1922"/>
                  <a:pt x="116" y="1917"/>
                </a:cubicBezTo>
                <a:cubicBezTo>
                  <a:pt x="122" y="1910"/>
                  <a:pt x="123" y="1902"/>
                  <a:pt x="133" y="1896"/>
                </a:cubicBezTo>
                <a:cubicBezTo>
                  <a:pt x="133" y="1879"/>
                  <a:pt x="144" y="1865"/>
                  <a:pt x="151" y="1850"/>
                </a:cubicBezTo>
                <a:cubicBezTo>
                  <a:pt x="152" y="1849"/>
                  <a:pt x="152" y="1848"/>
                  <a:pt x="153" y="1847"/>
                </a:cubicBezTo>
                <a:cubicBezTo>
                  <a:pt x="155" y="1839"/>
                  <a:pt x="160" y="1830"/>
                  <a:pt x="164" y="1822"/>
                </a:cubicBezTo>
                <a:cubicBezTo>
                  <a:pt x="161" y="1818"/>
                  <a:pt x="171" y="1815"/>
                  <a:pt x="170" y="1811"/>
                </a:cubicBezTo>
                <a:cubicBezTo>
                  <a:pt x="172" y="1806"/>
                  <a:pt x="175" y="1802"/>
                  <a:pt x="175" y="1797"/>
                </a:cubicBezTo>
                <a:cubicBezTo>
                  <a:pt x="180" y="1794"/>
                  <a:pt x="181" y="1790"/>
                  <a:pt x="177" y="1785"/>
                </a:cubicBezTo>
                <a:cubicBezTo>
                  <a:pt x="183" y="1782"/>
                  <a:pt x="189" y="1778"/>
                  <a:pt x="186" y="1772"/>
                </a:cubicBezTo>
                <a:cubicBezTo>
                  <a:pt x="188" y="1764"/>
                  <a:pt x="197" y="1756"/>
                  <a:pt x="197" y="1747"/>
                </a:cubicBezTo>
                <a:cubicBezTo>
                  <a:pt x="200" y="1739"/>
                  <a:pt x="203" y="1731"/>
                  <a:pt x="206" y="1723"/>
                </a:cubicBezTo>
                <a:cubicBezTo>
                  <a:pt x="208" y="1714"/>
                  <a:pt x="211" y="1705"/>
                  <a:pt x="216" y="1697"/>
                </a:cubicBezTo>
                <a:cubicBezTo>
                  <a:pt x="221" y="1680"/>
                  <a:pt x="231" y="1663"/>
                  <a:pt x="234" y="1646"/>
                </a:cubicBezTo>
                <a:cubicBezTo>
                  <a:pt x="246" y="1639"/>
                  <a:pt x="238" y="1629"/>
                  <a:pt x="249" y="1622"/>
                </a:cubicBezTo>
                <a:cubicBezTo>
                  <a:pt x="249" y="1613"/>
                  <a:pt x="260" y="1606"/>
                  <a:pt x="260" y="1597"/>
                </a:cubicBezTo>
                <a:cubicBezTo>
                  <a:pt x="264" y="1594"/>
                  <a:pt x="272" y="1592"/>
                  <a:pt x="268" y="1587"/>
                </a:cubicBezTo>
                <a:cubicBezTo>
                  <a:pt x="268" y="1587"/>
                  <a:pt x="267" y="1586"/>
                  <a:pt x="267" y="1585"/>
                </a:cubicBezTo>
                <a:cubicBezTo>
                  <a:pt x="273" y="1582"/>
                  <a:pt x="276" y="1577"/>
                  <a:pt x="275" y="1573"/>
                </a:cubicBezTo>
                <a:cubicBezTo>
                  <a:pt x="282" y="1565"/>
                  <a:pt x="289" y="1557"/>
                  <a:pt x="294" y="1549"/>
                </a:cubicBezTo>
                <a:cubicBezTo>
                  <a:pt x="292" y="1544"/>
                  <a:pt x="302" y="1542"/>
                  <a:pt x="301" y="1538"/>
                </a:cubicBezTo>
                <a:cubicBezTo>
                  <a:pt x="300" y="1533"/>
                  <a:pt x="312" y="1530"/>
                  <a:pt x="310" y="1525"/>
                </a:cubicBezTo>
                <a:cubicBezTo>
                  <a:pt x="320" y="1518"/>
                  <a:pt x="323" y="1509"/>
                  <a:pt x="329" y="1502"/>
                </a:cubicBezTo>
                <a:cubicBezTo>
                  <a:pt x="337" y="1498"/>
                  <a:pt x="333" y="1493"/>
                  <a:pt x="342" y="1489"/>
                </a:cubicBezTo>
                <a:cubicBezTo>
                  <a:pt x="348" y="1485"/>
                  <a:pt x="352" y="1480"/>
                  <a:pt x="353" y="1475"/>
                </a:cubicBezTo>
                <a:cubicBezTo>
                  <a:pt x="335" y="1485"/>
                  <a:pt x="330" y="1498"/>
                  <a:pt x="317" y="1510"/>
                </a:cubicBezTo>
                <a:cubicBezTo>
                  <a:pt x="311" y="1515"/>
                  <a:pt x="307" y="1522"/>
                  <a:pt x="301" y="1527"/>
                </a:cubicBezTo>
                <a:cubicBezTo>
                  <a:pt x="296" y="1530"/>
                  <a:pt x="297" y="1534"/>
                  <a:pt x="293" y="1536"/>
                </a:cubicBezTo>
                <a:cubicBezTo>
                  <a:pt x="295" y="1540"/>
                  <a:pt x="287" y="1542"/>
                  <a:pt x="289" y="1546"/>
                </a:cubicBezTo>
                <a:cubicBezTo>
                  <a:pt x="276" y="1557"/>
                  <a:pt x="273" y="1571"/>
                  <a:pt x="261" y="1582"/>
                </a:cubicBezTo>
                <a:cubicBezTo>
                  <a:pt x="262" y="1584"/>
                  <a:pt x="261" y="1586"/>
                  <a:pt x="259" y="1587"/>
                </a:cubicBezTo>
                <a:cubicBezTo>
                  <a:pt x="258" y="1589"/>
                  <a:pt x="256" y="1590"/>
                  <a:pt x="257" y="1592"/>
                </a:cubicBezTo>
                <a:cubicBezTo>
                  <a:pt x="252" y="1594"/>
                  <a:pt x="253" y="1598"/>
                  <a:pt x="249" y="1601"/>
                </a:cubicBezTo>
                <a:cubicBezTo>
                  <a:pt x="245" y="1606"/>
                  <a:pt x="239" y="1616"/>
                  <a:pt x="234" y="1615"/>
                </a:cubicBezTo>
                <a:cubicBezTo>
                  <a:pt x="236" y="1619"/>
                  <a:pt x="228" y="1620"/>
                  <a:pt x="230" y="1624"/>
                </a:cubicBezTo>
                <a:cubicBezTo>
                  <a:pt x="225" y="1627"/>
                  <a:pt x="226" y="1630"/>
                  <a:pt x="222" y="1633"/>
                </a:cubicBezTo>
                <a:cubicBezTo>
                  <a:pt x="213" y="1638"/>
                  <a:pt x="213" y="1645"/>
                  <a:pt x="206" y="1651"/>
                </a:cubicBezTo>
                <a:cubicBezTo>
                  <a:pt x="208" y="1655"/>
                  <a:pt x="201" y="1657"/>
                  <a:pt x="198" y="1660"/>
                </a:cubicBezTo>
                <a:cubicBezTo>
                  <a:pt x="200" y="1664"/>
                  <a:pt x="193" y="1666"/>
                  <a:pt x="190" y="1669"/>
                </a:cubicBezTo>
                <a:cubicBezTo>
                  <a:pt x="189" y="1676"/>
                  <a:pt x="180" y="1681"/>
                  <a:pt x="178" y="1687"/>
                </a:cubicBezTo>
                <a:cubicBezTo>
                  <a:pt x="170" y="1697"/>
                  <a:pt x="163" y="1706"/>
                  <a:pt x="158" y="1715"/>
                </a:cubicBezTo>
                <a:cubicBezTo>
                  <a:pt x="157" y="1716"/>
                  <a:pt x="156" y="1719"/>
                  <a:pt x="155" y="1720"/>
                </a:cubicBezTo>
                <a:cubicBezTo>
                  <a:pt x="154" y="1721"/>
                  <a:pt x="153" y="1721"/>
                  <a:pt x="152" y="1723"/>
                </a:cubicBezTo>
                <a:cubicBezTo>
                  <a:pt x="149" y="1727"/>
                  <a:pt x="145" y="1737"/>
                  <a:pt x="145" y="1737"/>
                </a:cubicBezTo>
                <a:cubicBezTo>
                  <a:pt x="144" y="1741"/>
                  <a:pt x="143" y="1743"/>
                  <a:pt x="141" y="1747"/>
                </a:cubicBezTo>
                <a:cubicBezTo>
                  <a:pt x="138" y="1753"/>
                  <a:pt x="137" y="1760"/>
                  <a:pt x="131" y="1764"/>
                </a:cubicBezTo>
                <a:cubicBezTo>
                  <a:pt x="132" y="1771"/>
                  <a:pt x="122" y="1776"/>
                  <a:pt x="123" y="1783"/>
                </a:cubicBezTo>
                <a:cubicBezTo>
                  <a:pt x="118" y="1789"/>
                  <a:pt x="117" y="1796"/>
                  <a:pt x="111" y="1802"/>
                </a:cubicBezTo>
                <a:cubicBezTo>
                  <a:pt x="105" y="1814"/>
                  <a:pt x="96" y="1826"/>
                  <a:pt x="91" y="1839"/>
                </a:cubicBezTo>
                <a:cubicBezTo>
                  <a:pt x="89" y="1843"/>
                  <a:pt x="88" y="1846"/>
                  <a:pt x="86" y="1850"/>
                </a:cubicBezTo>
                <a:cubicBezTo>
                  <a:pt x="85" y="1853"/>
                  <a:pt x="84" y="1856"/>
                  <a:pt x="84" y="1859"/>
                </a:cubicBezTo>
                <a:cubicBezTo>
                  <a:pt x="79" y="1861"/>
                  <a:pt x="80" y="1865"/>
                  <a:pt x="75" y="1868"/>
                </a:cubicBezTo>
                <a:cubicBezTo>
                  <a:pt x="78" y="1872"/>
                  <a:pt x="70" y="1873"/>
                  <a:pt x="72" y="1877"/>
                </a:cubicBezTo>
                <a:cubicBezTo>
                  <a:pt x="65" y="1891"/>
                  <a:pt x="60" y="1904"/>
                  <a:pt x="53" y="1918"/>
                </a:cubicBezTo>
                <a:cubicBezTo>
                  <a:pt x="53" y="1931"/>
                  <a:pt x="39" y="1943"/>
                  <a:pt x="37" y="1956"/>
                </a:cubicBezTo>
                <a:cubicBezTo>
                  <a:pt x="29" y="1962"/>
                  <a:pt x="34" y="1970"/>
                  <a:pt x="25" y="1975"/>
                </a:cubicBezTo>
                <a:cubicBezTo>
                  <a:pt x="26" y="1982"/>
                  <a:pt x="19" y="1987"/>
                  <a:pt x="17" y="1994"/>
                </a:cubicBezTo>
                <a:cubicBezTo>
                  <a:pt x="12" y="1997"/>
                  <a:pt x="15" y="2001"/>
                  <a:pt x="13" y="2004"/>
                </a:cubicBezTo>
                <a:cubicBezTo>
                  <a:pt x="9" y="2006"/>
                  <a:pt x="6" y="2009"/>
                  <a:pt x="5" y="2013"/>
                </a:cubicBezTo>
                <a:cubicBezTo>
                  <a:pt x="5" y="2017"/>
                  <a:pt x="3" y="2020"/>
                  <a:pt x="0" y="2023"/>
                </a:cubicBezTo>
                <a:cubicBezTo>
                  <a:pt x="0" y="2074"/>
                  <a:pt x="0" y="2074"/>
                  <a:pt x="0" y="2074"/>
                </a:cubicBezTo>
                <a:cubicBezTo>
                  <a:pt x="4" y="2073"/>
                  <a:pt x="8" y="2070"/>
                  <a:pt x="10" y="2072"/>
                </a:cubicBezTo>
                <a:cubicBezTo>
                  <a:pt x="26" y="2059"/>
                  <a:pt x="38" y="2062"/>
                  <a:pt x="51" y="2059"/>
                </a:cubicBezTo>
                <a:cubicBezTo>
                  <a:pt x="47" y="2051"/>
                  <a:pt x="57" y="2058"/>
                  <a:pt x="60" y="2053"/>
                </a:cubicBezTo>
                <a:cubicBezTo>
                  <a:pt x="66" y="2049"/>
                  <a:pt x="70" y="2052"/>
                  <a:pt x="76" y="2045"/>
                </a:cubicBezTo>
                <a:cubicBezTo>
                  <a:pt x="77" y="2048"/>
                  <a:pt x="79" y="2046"/>
                  <a:pt x="80" y="2046"/>
                </a:cubicBezTo>
                <a:cubicBezTo>
                  <a:pt x="86" y="2046"/>
                  <a:pt x="88" y="2051"/>
                  <a:pt x="93" y="2044"/>
                </a:cubicBezTo>
                <a:cubicBezTo>
                  <a:pt x="98" y="2050"/>
                  <a:pt x="107" y="2038"/>
                  <a:pt x="112" y="2042"/>
                </a:cubicBezTo>
                <a:cubicBezTo>
                  <a:pt x="120" y="2037"/>
                  <a:pt x="125" y="2041"/>
                  <a:pt x="132" y="2039"/>
                </a:cubicBezTo>
                <a:cubicBezTo>
                  <a:pt x="135" y="2037"/>
                  <a:pt x="138" y="2037"/>
                  <a:pt x="141" y="2037"/>
                </a:cubicBezTo>
                <a:cubicBezTo>
                  <a:pt x="143" y="2041"/>
                  <a:pt x="148" y="2034"/>
                  <a:pt x="151" y="2037"/>
                </a:cubicBezTo>
                <a:cubicBezTo>
                  <a:pt x="158" y="2032"/>
                  <a:pt x="164" y="2036"/>
                  <a:pt x="170" y="2035"/>
                </a:cubicBezTo>
                <a:cubicBezTo>
                  <a:pt x="178" y="2029"/>
                  <a:pt x="183" y="2033"/>
                  <a:pt x="190" y="2032"/>
                </a:cubicBezTo>
                <a:cubicBezTo>
                  <a:pt x="203" y="2028"/>
                  <a:pt x="214" y="2035"/>
                  <a:pt x="227" y="2031"/>
                </a:cubicBezTo>
                <a:cubicBezTo>
                  <a:pt x="230" y="2030"/>
                  <a:pt x="233" y="2031"/>
                  <a:pt x="235" y="2033"/>
                </a:cubicBezTo>
                <a:cubicBezTo>
                  <a:pt x="239" y="2030"/>
                  <a:pt x="244" y="2027"/>
                  <a:pt x="246" y="2033"/>
                </a:cubicBezTo>
                <a:cubicBezTo>
                  <a:pt x="254" y="2024"/>
                  <a:pt x="258" y="2033"/>
                  <a:pt x="265" y="2030"/>
                </a:cubicBezTo>
                <a:cubicBezTo>
                  <a:pt x="278" y="2027"/>
                  <a:pt x="290" y="2034"/>
                  <a:pt x="303" y="2029"/>
                </a:cubicBezTo>
                <a:cubicBezTo>
                  <a:pt x="314" y="2037"/>
                  <a:pt x="328" y="2029"/>
                  <a:pt x="340" y="2032"/>
                </a:cubicBezTo>
                <a:cubicBezTo>
                  <a:pt x="346" y="2031"/>
                  <a:pt x="353" y="2029"/>
                  <a:pt x="358" y="2034"/>
                </a:cubicBezTo>
                <a:cubicBezTo>
                  <a:pt x="366" y="2028"/>
                  <a:pt x="371" y="2034"/>
                  <a:pt x="376" y="2039"/>
                </a:cubicBezTo>
                <a:cubicBezTo>
                  <a:pt x="380" y="2037"/>
                  <a:pt x="384" y="2032"/>
                  <a:pt x="387" y="2035"/>
                </a:cubicBezTo>
                <a:cubicBezTo>
                  <a:pt x="391" y="2033"/>
                  <a:pt x="393" y="2040"/>
                  <a:pt x="398" y="2035"/>
                </a:cubicBezTo>
                <a:cubicBezTo>
                  <a:pt x="405" y="2037"/>
                  <a:pt x="412" y="2042"/>
                  <a:pt x="420" y="2037"/>
                </a:cubicBezTo>
                <a:cubicBezTo>
                  <a:pt x="426" y="2046"/>
                  <a:pt x="434" y="2040"/>
                  <a:pt x="440" y="2045"/>
                </a:cubicBezTo>
                <a:cubicBezTo>
                  <a:pt x="449" y="2038"/>
                  <a:pt x="454" y="2051"/>
                  <a:pt x="463" y="2044"/>
                </a:cubicBezTo>
                <a:cubicBezTo>
                  <a:pt x="469" y="2049"/>
                  <a:pt x="476" y="2050"/>
                  <a:pt x="483" y="2048"/>
                </a:cubicBezTo>
                <a:cubicBezTo>
                  <a:pt x="489" y="2055"/>
                  <a:pt x="497" y="2053"/>
                  <a:pt x="505" y="2054"/>
                </a:cubicBezTo>
                <a:cubicBezTo>
                  <a:pt x="512" y="2056"/>
                  <a:pt x="519" y="2062"/>
                  <a:pt x="527" y="2060"/>
                </a:cubicBezTo>
                <a:cubicBezTo>
                  <a:pt x="530" y="2062"/>
                  <a:pt x="533" y="2064"/>
                  <a:pt x="536" y="2064"/>
                </a:cubicBezTo>
                <a:cubicBezTo>
                  <a:pt x="541" y="2062"/>
                  <a:pt x="543" y="2072"/>
                  <a:pt x="548" y="2071"/>
                </a:cubicBezTo>
                <a:cubicBezTo>
                  <a:pt x="562" y="2073"/>
                  <a:pt x="575" y="2078"/>
                  <a:pt x="589" y="2081"/>
                </a:cubicBezTo>
                <a:cubicBezTo>
                  <a:pt x="597" y="2079"/>
                  <a:pt x="604" y="2085"/>
                  <a:pt x="612" y="2083"/>
                </a:cubicBezTo>
                <a:cubicBezTo>
                  <a:pt x="620" y="2083"/>
                  <a:pt x="627" y="2084"/>
                  <a:pt x="634" y="2086"/>
                </a:cubicBezTo>
                <a:cubicBezTo>
                  <a:pt x="649" y="2087"/>
                  <a:pt x="663" y="2089"/>
                  <a:pt x="678" y="2088"/>
                </a:cubicBezTo>
                <a:cubicBezTo>
                  <a:pt x="681" y="2090"/>
                  <a:pt x="684" y="2091"/>
                  <a:pt x="688" y="2088"/>
                </a:cubicBezTo>
                <a:cubicBezTo>
                  <a:pt x="692" y="2089"/>
                  <a:pt x="696" y="2090"/>
                  <a:pt x="700" y="2090"/>
                </a:cubicBezTo>
                <a:cubicBezTo>
                  <a:pt x="703" y="2094"/>
                  <a:pt x="708" y="2087"/>
                  <a:pt x="711" y="2090"/>
                </a:cubicBezTo>
                <a:cubicBezTo>
                  <a:pt x="716" y="2084"/>
                  <a:pt x="719" y="2092"/>
                  <a:pt x="724" y="2089"/>
                </a:cubicBezTo>
                <a:cubicBezTo>
                  <a:pt x="718" y="2081"/>
                  <a:pt x="711" y="2084"/>
                  <a:pt x="703" y="2089"/>
                </a:cubicBezTo>
                <a:cubicBezTo>
                  <a:pt x="696" y="2076"/>
                  <a:pt x="685" y="2088"/>
                  <a:pt x="677" y="2081"/>
                </a:cubicBezTo>
                <a:cubicBezTo>
                  <a:pt x="668" y="2080"/>
                  <a:pt x="659" y="2083"/>
                  <a:pt x="650" y="2078"/>
                </a:cubicBezTo>
                <a:cubicBezTo>
                  <a:pt x="641" y="2080"/>
                  <a:pt x="633" y="2074"/>
                  <a:pt x="624" y="2075"/>
                </a:cubicBezTo>
                <a:cubicBezTo>
                  <a:pt x="614" y="2074"/>
                  <a:pt x="604" y="2076"/>
                  <a:pt x="596" y="2070"/>
                </a:cubicBezTo>
                <a:cubicBezTo>
                  <a:pt x="559" y="2066"/>
                  <a:pt x="525" y="2046"/>
                  <a:pt x="489" y="2040"/>
                </a:cubicBezTo>
                <a:cubicBezTo>
                  <a:pt x="484" y="2043"/>
                  <a:pt x="482" y="2034"/>
                  <a:pt x="477" y="2038"/>
                </a:cubicBezTo>
                <a:cubicBezTo>
                  <a:pt x="473" y="2034"/>
                  <a:pt x="467" y="2038"/>
                  <a:pt x="463" y="2033"/>
                </a:cubicBezTo>
                <a:cubicBezTo>
                  <a:pt x="457" y="2041"/>
                  <a:pt x="454" y="2028"/>
                  <a:pt x="448" y="2033"/>
                </a:cubicBezTo>
                <a:cubicBezTo>
                  <a:pt x="444" y="2032"/>
                  <a:pt x="439" y="2029"/>
                  <a:pt x="434" y="2032"/>
                </a:cubicBezTo>
                <a:cubicBezTo>
                  <a:pt x="425" y="2030"/>
                  <a:pt x="417" y="2024"/>
                  <a:pt x="407" y="2029"/>
                </a:cubicBezTo>
                <a:cubicBezTo>
                  <a:pt x="406" y="2026"/>
                  <a:pt x="404" y="2026"/>
                  <a:pt x="402" y="2026"/>
                </a:cubicBezTo>
                <a:cubicBezTo>
                  <a:pt x="400" y="2025"/>
                  <a:pt x="396" y="2025"/>
                  <a:pt x="394" y="2024"/>
                </a:cubicBezTo>
                <a:cubicBezTo>
                  <a:pt x="389" y="2024"/>
                  <a:pt x="384" y="2025"/>
                  <a:pt x="379" y="2023"/>
                </a:cubicBezTo>
                <a:cubicBezTo>
                  <a:pt x="370" y="2022"/>
                  <a:pt x="362" y="2021"/>
                  <a:pt x="353" y="2020"/>
                </a:cubicBezTo>
                <a:cubicBezTo>
                  <a:pt x="343" y="2018"/>
                  <a:pt x="333" y="2022"/>
                  <a:pt x="324" y="2019"/>
                </a:cubicBezTo>
                <a:cubicBezTo>
                  <a:pt x="314" y="2023"/>
                  <a:pt x="306" y="2019"/>
                  <a:pt x="296" y="2020"/>
                </a:cubicBezTo>
                <a:cubicBezTo>
                  <a:pt x="287" y="2015"/>
                  <a:pt x="276" y="2023"/>
                  <a:pt x="268" y="2014"/>
                </a:cubicBezTo>
                <a:cubicBezTo>
                  <a:pt x="262" y="2020"/>
                  <a:pt x="257" y="2017"/>
                  <a:pt x="251" y="2019"/>
                </a:cubicBezTo>
                <a:cubicBezTo>
                  <a:pt x="245" y="2015"/>
                  <a:pt x="237" y="2023"/>
                  <a:pt x="232" y="2017"/>
                </a:cubicBezTo>
                <a:cubicBezTo>
                  <a:pt x="226" y="2020"/>
                  <a:pt x="220" y="2022"/>
                  <a:pt x="215" y="2018"/>
                </a:cubicBezTo>
                <a:cubicBezTo>
                  <a:pt x="209" y="2019"/>
                  <a:pt x="202" y="2023"/>
                  <a:pt x="197" y="2017"/>
                </a:cubicBezTo>
                <a:cubicBezTo>
                  <a:pt x="192" y="2021"/>
                  <a:pt x="187" y="2022"/>
                  <a:pt x="184" y="2018"/>
                </a:cubicBezTo>
                <a:cubicBezTo>
                  <a:pt x="178" y="2026"/>
                  <a:pt x="174" y="2020"/>
                  <a:pt x="169" y="2022"/>
                </a:cubicBezTo>
                <a:cubicBezTo>
                  <a:pt x="163" y="2024"/>
                  <a:pt x="159" y="2021"/>
                  <a:pt x="153" y="2025"/>
                </a:cubicBezTo>
                <a:cubicBezTo>
                  <a:pt x="152" y="2023"/>
                  <a:pt x="149" y="2023"/>
                  <a:pt x="147" y="2026"/>
                </a:cubicBezTo>
                <a:cubicBezTo>
                  <a:pt x="145" y="2023"/>
                  <a:pt x="142" y="2021"/>
                  <a:pt x="139" y="2024"/>
                </a:cubicBezTo>
                <a:cubicBezTo>
                  <a:pt x="126" y="2026"/>
                  <a:pt x="113" y="2030"/>
                  <a:pt x="100" y="2033"/>
                </a:cubicBezTo>
                <a:cubicBezTo>
                  <a:pt x="87" y="2035"/>
                  <a:pt x="73" y="2040"/>
                  <a:pt x="61" y="2038"/>
                </a:cubicBezTo>
                <a:cubicBezTo>
                  <a:pt x="57" y="2041"/>
                  <a:pt x="53" y="2043"/>
                  <a:pt x="50" y="2042"/>
                </a:cubicBezTo>
                <a:cubicBezTo>
                  <a:pt x="46" y="2044"/>
                  <a:pt x="41" y="2049"/>
                  <a:pt x="38" y="2046"/>
                </a:cubicBezTo>
                <a:cubicBezTo>
                  <a:pt x="31" y="2049"/>
                  <a:pt x="23" y="2053"/>
                  <a:pt x="17" y="2050"/>
                </a:cubicBezTo>
                <a:cubicBezTo>
                  <a:pt x="32" y="2044"/>
                  <a:pt x="27" y="2033"/>
                  <a:pt x="42" y="2026"/>
                </a:cubicBezTo>
                <a:cubicBezTo>
                  <a:pt x="58" y="2023"/>
                  <a:pt x="73" y="2020"/>
                  <a:pt x="88" y="2016"/>
                </a:cubicBezTo>
                <a:cubicBezTo>
                  <a:pt x="104" y="2012"/>
                  <a:pt x="120" y="2012"/>
                  <a:pt x="136" y="2009"/>
                </a:cubicBezTo>
                <a:cubicBezTo>
                  <a:pt x="141" y="2013"/>
                  <a:pt x="137" y="2003"/>
                  <a:pt x="144" y="2006"/>
                </a:cubicBezTo>
                <a:cubicBezTo>
                  <a:pt x="150" y="2002"/>
                  <a:pt x="153" y="2007"/>
                  <a:pt x="158" y="2001"/>
                </a:cubicBezTo>
                <a:cubicBezTo>
                  <a:pt x="163" y="2008"/>
                  <a:pt x="172" y="1995"/>
                  <a:pt x="177" y="2002"/>
                </a:cubicBezTo>
                <a:cubicBezTo>
                  <a:pt x="185" y="1996"/>
                  <a:pt x="190" y="2004"/>
                  <a:pt x="198" y="1998"/>
                </a:cubicBezTo>
                <a:cubicBezTo>
                  <a:pt x="211" y="2000"/>
                  <a:pt x="226" y="1994"/>
                  <a:pt x="238" y="1996"/>
                </a:cubicBezTo>
                <a:cubicBezTo>
                  <a:pt x="251" y="1997"/>
                  <a:pt x="265" y="1993"/>
                  <a:pt x="279" y="1993"/>
                </a:cubicBezTo>
                <a:cubicBezTo>
                  <a:pt x="285" y="1995"/>
                  <a:pt x="292" y="1990"/>
                  <a:pt x="298" y="1991"/>
                </a:cubicBezTo>
                <a:cubicBezTo>
                  <a:pt x="305" y="1993"/>
                  <a:pt x="312" y="1989"/>
                  <a:pt x="319" y="1990"/>
                </a:cubicBezTo>
                <a:cubicBezTo>
                  <a:pt x="325" y="1990"/>
                  <a:pt x="332" y="1988"/>
                  <a:pt x="337" y="1992"/>
                </a:cubicBezTo>
                <a:cubicBezTo>
                  <a:pt x="345" y="1988"/>
                  <a:pt x="352" y="1988"/>
                  <a:pt x="358" y="1992"/>
                </a:cubicBezTo>
                <a:cubicBezTo>
                  <a:pt x="365" y="1990"/>
                  <a:pt x="371" y="1992"/>
                  <a:pt x="377" y="1993"/>
                </a:cubicBezTo>
                <a:cubicBezTo>
                  <a:pt x="381" y="1992"/>
                  <a:pt x="383" y="1995"/>
                  <a:pt x="387" y="1993"/>
                </a:cubicBezTo>
                <a:cubicBezTo>
                  <a:pt x="391" y="1991"/>
                  <a:pt x="393" y="1998"/>
                  <a:pt x="398" y="1993"/>
                </a:cubicBezTo>
                <a:cubicBezTo>
                  <a:pt x="409" y="2001"/>
                  <a:pt x="424" y="1993"/>
                  <a:pt x="436" y="2003"/>
                </a:cubicBezTo>
                <a:cubicBezTo>
                  <a:pt x="443" y="1999"/>
                  <a:pt x="447" y="2006"/>
                  <a:pt x="454" y="2004"/>
                </a:cubicBezTo>
                <a:cubicBezTo>
                  <a:pt x="458" y="2003"/>
                  <a:pt x="460" y="2008"/>
                  <a:pt x="464" y="2008"/>
                </a:cubicBezTo>
                <a:cubicBezTo>
                  <a:pt x="467" y="2007"/>
                  <a:pt x="471" y="2008"/>
                  <a:pt x="473" y="2012"/>
                </a:cubicBezTo>
                <a:cubicBezTo>
                  <a:pt x="480" y="2006"/>
                  <a:pt x="484" y="2015"/>
                  <a:pt x="490" y="2011"/>
                </a:cubicBezTo>
                <a:cubicBezTo>
                  <a:pt x="495" y="2018"/>
                  <a:pt x="504" y="2007"/>
                  <a:pt x="508" y="2017"/>
                </a:cubicBezTo>
                <a:cubicBezTo>
                  <a:pt x="514" y="2012"/>
                  <a:pt x="519" y="2020"/>
                  <a:pt x="524" y="2020"/>
                </a:cubicBezTo>
                <a:cubicBezTo>
                  <a:pt x="531" y="2017"/>
                  <a:pt x="535" y="2027"/>
                  <a:pt x="542" y="2026"/>
                </a:cubicBezTo>
                <a:cubicBezTo>
                  <a:pt x="553" y="2029"/>
                  <a:pt x="563" y="2035"/>
                  <a:pt x="576" y="2034"/>
                </a:cubicBezTo>
                <a:cubicBezTo>
                  <a:pt x="580" y="2038"/>
                  <a:pt x="586" y="2039"/>
                  <a:pt x="591" y="2042"/>
                </a:cubicBezTo>
                <a:cubicBezTo>
                  <a:pt x="598" y="2038"/>
                  <a:pt x="602" y="2049"/>
                  <a:pt x="609" y="2047"/>
                </a:cubicBezTo>
                <a:cubicBezTo>
                  <a:pt x="615" y="2041"/>
                  <a:pt x="619" y="2049"/>
                  <a:pt x="625" y="2050"/>
                </a:cubicBezTo>
                <a:cubicBezTo>
                  <a:pt x="630" y="2053"/>
                  <a:pt x="638" y="2047"/>
                  <a:pt x="642" y="2056"/>
                </a:cubicBezTo>
                <a:cubicBezTo>
                  <a:pt x="649" y="2050"/>
                  <a:pt x="653" y="2058"/>
                  <a:pt x="659" y="2055"/>
                </a:cubicBezTo>
                <a:cubicBezTo>
                  <a:pt x="665" y="2060"/>
                  <a:pt x="671" y="2060"/>
                  <a:pt x="677" y="2061"/>
                </a:cubicBezTo>
                <a:cubicBezTo>
                  <a:pt x="683" y="2057"/>
                  <a:pt x="687" y="2066"/>
                  <a:pt x="694" y="2060"/>
                </a:cubicBezTo>
                <a:cubicBezTo>
                  <a:pt x="696" y="2063"/>
                  <a:pt x="699" y="2064"/>
                  <a:pt x="701" y="2065"/>
                </a:cubicBezTo>
                <a:cubicBezTo>
                  <a:pt x="705" y="2061"/>
                  <a:pt x="708" y="2065"/>
                  <a:pt x="712" y="2065"/>
                </a:cubicBezTo>
                <a:cubicBezTo>
                  <a:pt x="718" y="2066"/>
                  <a:pt x="724" y="2067"/>
                  <a:pt x="730" y="2067"/>
                </a:cubicBezTo>
                <a:cubicBezTo>
                  <a:pt x="733" y="2073"/>
                  <a:pt x="748" y="2065"/>
                  <a:pt x="746" y="2059"/>
                </a:cubicBezTo>
                <a:cubicBezTo>
                  <a:pt x="726" y="2065"/>
                  <a:pt x="709" y="2057"/>
                  <a:pt x="691" y="2055"/>
                </a:cubicBezTo>
                <a:cubicBezTo>
                  <a:pt x="681" y="2055"/>
                  <a:pt x="672" y="2053"/>
                  <a:pt x="662" y="2049"/>
                </a:cubicBezTo>
                <a:cubicBezTo>
                  <a:pt x="658" y="2049"/>
                  <a:pt x="653" y="2046"/>
                  <a:pt x="648" y="2049"/>
                </a:cubicBezTo>
                <a:cubicBezTo>
                  <a:pt x="646" y="2047"/>
                  <a:pt x="645" y="2044"/>
                  <a:pt x="642" y="2045"/>
                </a:cubicBezTo>
                <a:cubicBezTo>
                  <a:pt x="639" y="2048"/>
                  <a:pt x="637" y="2043"/>
                  <a:pt x="634" y="2044"/>
                </a:cubicBezTo>
                <a:cubicBezTo>
                  <a:pt x="630" y="2042"/>
                  <a:pt x="626" y="2039"/>
                  <a:pt x="620" y="2043"/>
                </a:cubicBezTo>
                <a:cubicBezTo>
                  <a:pt x="616" y="2037"/>
                  <a:pt x="611" y="2038"/>
                  <a:pt x="607" y="2034"/>
                </a:cubicBezTo>
                <a:cubicBezTo>
                  <a:pt x="602" y="2034"/>
                  <a:pt x="597" y="2035"/>
                  <a:pt x="592" y="2034"/>
                </a:cubicBezTo>
                <a:cubicBezTo>
                  <a:pt x="589" y="2027"/>
                  <a:pt x="584" y="2029"/>
                  <a:pt x="579" y="2029"/>
                </a:cubicBezTo>
                <a:cubicBezTo>
                  <a:pt x="570" y="2024"/>
                  <a:pt x="560" y="2023"/>
                  <a:pt x="551" y="2019"/>
                </a:cubicBezTo>
                <a:cubicBezTo>
                  <a:pt x="550" y="2016"/>
                  <a:pt x="547" y="2017"/>
                  <a:pt x="546" y="2016"/>
                </a:cubicBezTo>
                <a:cubicBezTo>
                  <a:pt x="543" y="2015"/>
                  <a:pt x="540" y="2015"/>
                  <a:pt x="538" y="2014"/>
                </a:cubicBezTo>
                <a:cubicBezTo>
                  <a:pt x="534" y="2006"/>
                  <a:pt x="528" y="2014"/>
                  <a:pt x="525" y="2006"/>
                </a:cubicBezTo>
                <a:cubicBezTo>
                  <a:pt x="500" y="2003"/>
                  <a:pt x="476" y="1998"/>
                  <a:pt x="452" y="1992"/>
                </a:cubicBezTo>
                <a:cubicBezTo>
                  <a:pt x="440" y="1991"/>
                  <a:pt x="428" y="1988"/>
                  <a:pt x="416" y="1984"/>
                </a:cubicBezTo>
                <a:cubicBezTo>
                  <a:pt x="403" y="1985"/>
                  <a:pt x="391" y="1983"/>
                  <a:pt x="379" y="1981"/>
                </a:cubicBezTo>
                <a:cubicBezTo>
                  <a:pt x="373" y="1979"/>
                  <a:pt x="366" y="1983"/>
                  <a:pt x="361" y="1980"/>
                </a:cubicBezTo>
                <a:cubicBezTo>
                  <a:pt x="355" y="1976"/>
                  <a:pt x="347" y="1984"/>
                  <a:pt x="342" y="1978"/>
                </a:cubicBezTo>
                <a:cubicBezTo>
                  <a:pt x="334" y="1985"/>
                  <a:pt x="330" y="1974"/>
                  <a:pt x="323" y="1981"/>
                </a:cubicBezTo>
                <a:cubicBezTo>
                  <a:pt x="317" y="1980"/>
                  <a:pt x="311" y="1977"/>
                  <a:pt x="304" y="1979"/>
                </a:cubicBezTo>
                <a:cubicBezTo>
                  <a:pt x="298" y="1981"/>
                  <a:pt x="292" y="1977"/>
                  <a:pt x="285" y="1982"/>
                </a:cubicBezTo>
                <a:cubicBezTo>
                  <a:pt x="279" y="1983"/>
                  <a:pt x="273" y="1979"/>
                  <a:pt x="266" y="1984"/>
                </a:cubicBezTo>
                <a:cubicBezTo>
                  <a:pt x="254" y="1981"/>
                  <a:pt x="240" y="1988"/>
                  <a:pt x="229" y="1981"/>
                </a:cubicBezTo>
                <a:cubicBezTo>
                  <a:pt x="193" y="1997"/>
                  <a:pt x="164" y="1978"/>
                  <a:pt x="127" y="2001"/>
                </a:cubicBezTo>
                <a:cubicBezTo>
                  <a:pt x="119" y="1988"/>
                  <a:pt x="116" y="2008"/>
                  <a:pt x="106" y="2001"/>
                </a:cubicBezTo>
                <a:cubicBezTo>
                  <a:pt x="97" y="1998"/>
                  <a:pt x="86" y="2008"/>
                  <a:pt x="78" y="2002"/>
                </a:cubicBezTo>
                <a:cubicBezTo>
                  <a:pt x="91" y="1992"/>
                  <a:pt x="95" y="1989"/>
                  <a:pt x="103" y="1982"/>
                </a:cubicBezTo>
                <a:cubicBezTo>
                  <a:pt x="105" y="1988"/>
                  <a:pt x="99" y="1991"/>
                  <a:pt x="107" y="1993"/>
                </a:cubicBezTo>
                <a:cubicBezTo>
                  <a:pt x="120" y="1992"/>
                  <a:pt x="112" y="1982"/>
                  <a:pt x="127" y="1976"/>
                </a:cubicBezTo>
                <a:cubicBezTo>
                  <a:pt x="130" y="1979"/>
                  <a:pt x="135" y="1975"/>
                  <a:pt x="138" y="1976"/>
                </a:cubicBezTo>
                <a:cubicBezTo>
                  <a:pt x="143" y="1973"/>
                  <a:pt x="145" y="1980"/>
                  <a:pt x="151" y="1974"/>
                </a:cubicBezTo>
                <a:cubicBezTo>
                  <a:pt x="158" y="1975"/>
                  <a:pt x="166" y="1976"/>
                  <a:pt x="174" y="1973"/>
                </a:cubicBezTo>
                <a:cubicBezTo>
                  <a:pt x="189" y="1974"/>
                  <a:pt x="206" y="1964"/>
                  <a:pt x="221" y="1969"/>
                </a:cubicBezTo>
                <a:cubicBezTo>
                  <a:pt x="230" y="1962"/>
                  <a:pt x="235" y="1975"/>
                  <a:pt x="244" y="1967"/>
                </a:cubicBezTo>
                <a:cubicBezTo>
                  <a:pt x="251" y="1972"/>
                  <a:pt x="259" y="1966"/>
                  <a:pt x="267" y="1970"/>
                </a:cubicBezTo>
                <a:cubicBezTo>
                  <a:pt x="270" y="1968"/>
                  <a:pt x="273" y="1970"/>
                  <a:pt x="278" y="1966"/>
                </a:cubicBezTo>
                <a:cubicBezTo>
                  <a:pt x="280" y="1973"/>
                  <a:pt x="286" y="1967"/>
                  <a:pt x="290" y="1968"/>
                </a:cubicBezTo>
                <a:cubicBezTo>
                  <a:pt x="297" y="1969"/>
                  <a:pt x="306" y="1966"/>
                  <a:pt x="312" y="1970"/>
                </a:cubicBezTo>
                <a:cubicBezTo>
                  <a:pt x="332" y="1961"/>
                  <a:pt x="347" y="1969"/>
                  <a:pt x="365" y="1966"/>
                </a:cubicBezTo>
                <a:cubicBezTo>
                  <a:pt x="381" y="1973"/>
                  <a:pt x="400" y="1966"/>
                  <a:pt x="417" y="1970"/>
                </a:cubicBezTo>
                <a:cubicBezTo>
                  <a:pt x="434" y="1970"/>
                  <a:pt x="451" y="1972"/>
                  <a:pt x="468" y="1978"/>
                </a:cubicBezTo>
                <a:cubicBezTo>
                  <a:pt x="476" y="1977"/>
                  <a:pt x="484" y="1978"/>
                  <a:pt x="492" y="1978"/>
                </a:cubicBezTo>
                <a:cubicBezTo>
                  <a:pt x="496" y="1979"/>
                  <a:pt x="501" y="1980"/>
                  <a:pt x="505" y="1981"/>
                </a:cubicBezTo>
                <a:cubicBezTo>
                  <a:pt x="509" y="1983"/>
                  <a:pt x="514" y="1981"/>
                  <a:pt x="519" y="1982"/>
                </a:cubicBezTo>
                <a:cubicBezTo>
                  <a:pt x="536" y="1985"/>
                  <a:pt x="554" y="1983"/>
                  <a:pt x="570" y="1989"/>
                </a:cubicBezTo>
                <a:cubicBezTo>
                  <a:pt x="578" y="1989"/>
                  <a:pt x="586" y="1991"/>
                  <a:pt x="594" y="1994"/>
                </a:cubicBezTo>
                <a:cubicBezTo>
                  <a:pt x="599" y="1990"/>
                  <a:pt x="601" y="1999"/>
                  <a:pt x="606" y="1997"/>
                </a:cubicBezTo>
                <a:cubicBezTo>
                  <a:pt x="611" y="1994"/>
                  <a:pt x="615" y="2000"/>
                  <a:pt x="620" y="1997"/>
                </a:cubicBezTo>
                <a:cubicBezTo>
                  <a:pt x="628" y="2001"/>
                  <a:pt x="636" y="2002"/>
                  <a:pt x="645" y="2002"/>
                </a:cubicBezTo>
                <a:cubicBezTo>
                  <a:pt x="652" y="2009"/>
                  <a:pt x="662" y="2003"/>
                  <a:pt x="670" y="2009"/>
                </a:cubicBezTo>
                <a:cubicBezTo>
                  <a:pt x="673" y="2017"/>
                  <a:pt x="678" y="2010"/>
                  <a:pt x="682" y="2011"/>
                </a:cubicBezTo>
                <a:cubicBezTo>
                  <a:pt x="685" y="2017"/>
                  <a:pt x="689" y="2018"/>
                  <a:pt x="694" y="2014"/>
                </a:cubicBezTo>
                <a:cubicBezTo>
                  <a:pt x="697" y="2023"/>
                  <a:pt x="702" y="2017"/>
                  <a:pt x="706" y="2020"/>
                </a:cubicBezTo>
                <a:cubicBezTo>
                  <a:pt x="709" y="2018"/>
                  <a:pt x="720" y="2022"/>
                  <a:pt x="717" y="2016"/>
                </a:cubicBezTo>
                <a:cubicBezTo>
                  <a:pt x="704" y="2012"/>
                  <a:pt x="690" y="2011"/>
                  <a:pt x="678" y="2004"/>
                </a:cubicBezTo>
                <a:cubicBezTo>
                  <a:pt x="669" y="2010"/>
                  <a:pt x="666" y="1994"/>
                  <a:pt x="657" y="2000"/>
                </a:cubicBezTo>
                <a:cubicBezTo>
                  <a:pt x="655" y="1997"/>
                  <a:pt x="651" y="1999"/>
                  <a:pt x="648" y="1996"/>
                </a:cubicBezTo>
                <a:cubicBezTo>
                  <a:pt x="644" y="1992"/>
                  <a:pt x="639" y="2000"/>
                  <a:pt x="636" y="1994"/>
                </a:cubicBezTo>
                <a:cubicBezTo>
                  <a:pt x="630" y="1988"/>
                  <a:pt x="622" y="1995"/>
                  <a:pt x="616" y="1986"/>
                </a:cubicBezTo>
                <a:cubicBezTo>
                  <a:pt x="608" y="1991"/>
                  <a:pt x="601" y="1986"/>
                  <a:pt x="594" y="1984"/>
                </a:cubicBezTo>
                <a:cubicBezTo>
                  <a:pt x="579" y="1983"/>
                  <a:pt x="566" y="1976"/>
                  <a:pt x="552" y="1973"/>
                </a:cubicBezTo>
                <a:cubicBezTo>
                  <a:pt x="542" y="1976"/>
                  <a:pt x="535" y="1970"/>
                  <a:pt x="525" y="1974"/>
                </a:cubicBezTo>
                <a:cubicBezTo>
                  <a:pt x="517" y="1966"/>
                  <a:pt x="505" y="1973"/>
                  <a:pt x="496" y="1969"/>
                </a:cubicBezTo>
                <a:cubicBezTo>
                  <a:pt x="493" y="1966"/>
                  <a:pt x="489" y="1965"/>
                  <a:pt x="484" y="1966"/>
                </a:cubicBezTo>
                <a:cubicBezTo>
                  <a:pt x="482" y="1967"/>
                  <a:pt x="480" y="1966"/>
                  <a:pt x="479" y="1963"/>
                </a:cubicBezTo>
                <a:cubicBezTo>
                  <a:pt x="476" y="1965"/>
                  <a:pt x="473" y="1966"/>
                  <a:pt x="471" y="1962"/>
                </a:cubicBezTo>
                <a:cubicBezTo>
                  <a:pt x="468" y="1962"/>
                  <a:pt x="466" y="1965"/>
                  <a:pt x="464" y="1963"/>
                </a:cubicBezTo>
                <a:cubicBezTo>
                  <a:pt x="462" y="1959"/>
                  <a:pt x="459" y="1963"/>
                  <a:pt x="456" y="1961"/>
                </a:cubicBezTo>
                <a:cubicBezTo>
                  <a:pt x="451" y="1961"/>
                  <a:pt x="446" y="1962"/>
                  <a:pt x="442" y="1960"/>
                </a:cubicBezTo>
                <a:cubicBezTo>
                  <a:pt x="439" y="1954"/>
                  <a:pt x="433" y="1962"/>
                  <a:pt x="430" y="1958"/>
                </a:cubicBezTo>
                <a:cubicBezTo>
                  <a:pt x="424" y="1960"/>
                  <a:pt x="420" y="1957"/>
                  <a:pt x="415" y="1957"/>
                </a:cubicBezTo>
                <a:cubicBezTo>
                  <a:pt x="406" y="1956"/>
                  <a:pt x="395" y="1960"/>
                  <a:pt x="386" y="1956"/>
                </a:cubicBezTo>
                <a:cubicBezTo>
                  <a:pt x="376" y="1961"/>
                  <a:pt x="369" y="1952"/>
                  <a:pt x="359" y="1957"/>
                </a:cubicBezTo>
                <a:cubicBezTo>
                  <a:pt x="350" y="1950"/>
                  <a:pt x="339" y="1957"/>
                  <a:pt x="331" y="1951"/>
                </a:cubicBezTo>
                <a:cubicBezTo>
                  <a:pt x="322" y="1957"/>
                  <a:pt x="315" y="1953"/>
                  <a:pt x="307" y="1957"/>
                </a:cubicBezTo>
                <a:cubicBezTo>
                  <a:pt x="299" y="1951"/>
                  <a:pt x="289" y="1960"/>
                  <a:pt x="282" y="1956"/>
                </a:cubicBezTo>
                <a:cubicBezTo>
                  <a:pt x="265" y="1954"/>
                  <a:pt x="248" y="1958"/>
                  <a:pt x="232" y="1955"/>
                </a:cubicBezTo>
                <a:cubicBezTo>
                  <a:pt x="222" y="1962"/>
                  <a:pt x="216" y="1952"/>
                  <a:pt x="206" y="1958"/>
                </a:cubicBezTo>
                <a:cubicBezTo>
                  <a:pt x="202" y="1956"/>
                  <a:pt x="198" y="1957"/>
                  <a:pt x="193" y="1960"/>
                </a:cubicBezTo>
                <a:cubicBezTo>
                  <a:pt x="190" y="1956"/>
                  <a:pt x="185" y="1957"/>
                  <a:pt x="180" y="1961"/>
                </a:cubicBezTo>
                <a:cubicBezTo>
                  <a:pt x="172" y="1960"/>
                  <a:pt x="164" y="1961"/>
                  <a:pt x="155" y="1965"/>
                </a:cubicBezTo>
                <a:cubicBezTo>
                  <a:pt x="151" y="1960"/>
                  <a:pt x="146" y="1968"/>
                  <a:pt x="143" y="1962"/>
                </a:cubicBezTo>
                <a:cubicBezTo>
                  <a:pt x="140" y="1964"/>
                  <a:pt x="138" y="1962"/>
                  <a:pt x="136" y="1963"/>
                </a:cubicBezTo>
                <a:cubicBezTo>
                  <a:pt x="135" y="1964"/>
                  <a:pt x="132" y="1963"/>
                  <a:pt x="135" y="1961"/>
                </a:cubicBezTo>
                <a:cubicBezTo>
                  <a:pt x="143" y="1955"/>
                  <a:pt x="151" y="1950"/>
                  <a:pt x="159" y="1945"/>
                </a:cubicBezTo>
                <a:cubicBezTo>
                  <a:pt x="170" y="1946"/>
                  <a:pt x="182" y="1937"/>
                  <a:pt x="192" y="1943"/>
                </a:cubicBezTo>
                <a:cubicBezTo>
                  <a:pt x="204" y="1938"/>
                  <a:pt x="215" y="1933"/>
                  <a:pt x="225" y="1935"/>
                </a:cubicBezTo>
                <a:cubicBezTo>
                  <a:pt x="231" y="1933"/>
                  <a:pt x="236" y="1929"/>
                  <a:pt x="241" y="1931"/>
                </a:cubicBezTo>
                <a:cubicBezTo>
                  <a:pt x="246" y="1933"/>
                  <a:pt x="253" y="1924"/>
                  <a:pt x="258" y="1930"/>
                </a:cubicBezTo>
                <a:cubicBezTo>
                  <a:pt x="263" y="1926"/>
                  <a:pt x="267" y="1929"/>
                  <a:pt x="273" y="1927"/>
                </a:cubicBezTo>
                <a:cubicBezTo>
                  <a:pt x="278" y="1929"/>
                  <a:pt x="284" y="1925"/>
                  <a:pt x="290" y="1926"/>
                </a:cubicBezTo>
                <a:cubicBezTo>
                  <a:pt x="295" y="1927"/>
                  <a:pt x="301" y="1923"/>
                  <a:pt x="307" y="1925"/>
                </a:cubicBezTo>
                <a:cubicBezTo>
                  <a:pt x="310" y="1924"/>
                  <a:pt x="313" y="1922"/>
                  <a:pt x="315" y="1927"/>
                </a:cubicBezTo>
                <a:cubicBezTo>
                  <a:pt x="318" y="1925"/>
                  <a:pt x="321" y="1923"/>
                  <a:pt x="324" y="1920"/>
                </a:cubicBezTo>
                <a:cubicBezTo>
                  <a:pt x="327" y="1924"/>
                  <a:pt x="331" y="1922"/>
                  <a:pt x="334" y="1924"/>
                </a:cubicBezTo>
                <a:cubicBezTo>
                  <a:pt x="337" y="1931"/>
                  <a:pt x="344" y="1916"/>
                  <a:pt x="346" y="1927"/>
                </a:cubicBezTo>
                <a:cubicBezTo>
                  <a:pt x="355" y="1924"/>
                  <a:pt x="363" y="1926"/>
                  <a:pt x="371" y="1928"/>
                </a:cubicBezTo>
                <a:cubicBezTo>
                  <a:pt x="388" y="1925"/>
                  <a:pt x="404" y="1929"/>
                  <a:pt x="421" y="1929"/>
                </a:cubicBezTo>
                <a:cubicBezTo>
                  <a:pt x="428" y="1932"/>
                  <a:pt x="437" y="1927"/>
                  <a:pt x="443" y="1931"/>
                </a:cubicBezTo>
                <a:cubicBezTo>
                  <a:pt x="449" y="1925"/>
                  <a:pt x="451" y="1933"/>
                  <a:pt x="455" y="1934"/>
                </a:cubicBezTo>
                <a:cubicBezTo>
                  <a:pt x="460" y="1931"/>
                  <a:pt x="464" y="1930"/>
                  <a:pt x="468" y="1932"/>
                </a:cubicBezTo>
                <a:cubicBezTo>
                  <a:pt x="472" y="1936"/>
                  <a:pt x="477" y="1928"/>
                  <a:pt x="480" y="1934"/>
                </a:cubicBezTo>
                <a:cubicBezTo>
                  <a:pt x="484" y="1937"/>
                  <a:pt x="488" y="1938"/>
                  <a:pt x="492" y="1937"/>
                </a:cubicBezTo>
                <a:cubicBezTo>
                  <a:pt x="500" y="1938"/>
                  <a:pt x="509" y="1939"/>
                  <a:pt x="516" y="1945"/>
                </a:cubicBezTo>
                <a:cubicBezTo>
                  <a:pt x="521" y="1939"/>
                  <a:pt x="524" y="1943"/>
                  <a:pt x="529" y="1944"/>
                </a:cubicBezTo>
                <a:cubicBezTo>
                  <a:pt x="534" y="1944"/>
                  <a:pt x="535" y="1946"/>
                  <a:pt x="541" y="1946"/>
                </a:cubicBezTo>
                <a:cubicBezTo>
                  <a:pt x="545" y="1947"/>
                  <a:pt x="549" y="1948"/>
                  <a:pt x="553" y="1948"/>
                </a:cubicBezTo>
                <a:cubicBezTo>
                  <a:pt x="557" y="1946"/>
                  <a:pt x="560" y="1955"/>
                  <a:pt x="565" y="1951"/>
                </a:cubicBezTo>
                <a:cubicBezTo>
                  <a:pt x="568" y="1955"/>
                  <a:pt x="574" y="1947"/>
                  <a:pt x="577" y="1953"/>
                </a:cubicBezTo>
                <a:cubicBezTo>
                  <a:pt x="581" y="1954"/>
                  <a:pt x="585" y="1955"/>
                  <a:pt x="589" y="1956"/>
                </a:cubicBezTo>
                <a:cubicBezTo>
                  <a:pt x="598" y="1957"/>
                  <a:pt x="607" y="1954"/>
                  <a:pt x="615" y="1959"/>
                </a:cubicBezTo>
                <a:cubicBezTo>
                  <a:pt x="620" y="1958"/>
                  <a:pt x="624" y="1959"/>
                  <a:pt x="627" y="1961"/>
                </a:cubicBezTo>
                <a:cubicBezTo>
                  <a:pt x="631" y="1965"/>
                  <a:pt x="637" y="1957"/>
                  <a:pt x="640" y="1963"/>
                </a:cubicBezTo>
                <a:cubicBezTo>
                  <a:pt x="644" y="1964"/>
                  <a:pt x="648" y="1965"/>
                  <a:pt x="652" y="1966"/>
                </a:cubicBezTo>
                <a:cubicBezTo>
                  <a:pt x="657" y="1964"/>
                  <a:pt x="660" y="1974"/>
                  <a:pt x="666" y="1967"/>
                </a:cubicBezTo>
                <a:cubicBezTo>
                  <a:pt x="669" y="1971"/>
                  <a:pt x="675" y="1965"/>
                  <a:pt x="677" y="1973"/>
                </a:cubicBezTo>
                <a:cubicBezTo>
                  <a:pt x="681" y="1974"/>
                  <a:pt x="687" y="1968"/>
                  <a:pt x="689" y="1975"/>
                </a:cubicBezTo>
                <a:cubicBezTo>
                  <a:pt x="700" y="1968"/>
                  <a:pt x="706" y="1981"/>
                  <a:pt x="717" y="1974"/>
                </a:cubicBezTo>
                <a:cubicBezTo>
                  <a:pt x="724" y="1978"/>
                  <a:pt x="732" y="1980"/>
                  <a:pt x="742" y="1975"/>
                </a:cubicBezTo>
                <a:cubicBezTo>
                  <a:pt x="748" y="1984"/>
                  <a:pt x="759" y="1974"/>
                  <a:pt x="766" y="1980"/>
                </a:cubicBezTo>
                <a:cubicBezTo>
                  <a:pt x="775" y="1974"/>
                  <a:pt x="782" y="1982"/>
                  <a:pt x="792" y="1976"/>
                </a:cubicBezTo>
                <a:cubicBezTo>
                  <a:pt x="794" y="1988"/>
                  <a:pt x="801" y="1972"/>
                  <a:pt x="804" y="1979"/>
                </a:cubicBezTo>
                <a:cubicBezTo>
                  <a:pt x="809" y="1977"/>
                  <a:pt x="813" y="1983"/>
                  <a:pt x="819" y="1976"/>
                </a:cubicBezTo>
                <a:cubicBezTo>
                  <a:pt x="826" y="1983"/>
                  <a:pt x="835" y="1977"/>
                  <a:pt x="843" y="1980"/>
                </a:cubicBezTo>
                <a:cubicBezTo>
                  <a:pt x="853" y="1977"/>
                  <a:pt x="861" y="1982"/>
                  <a:pt x="870" y="1979"/>
                </a:cubicBezTo>
                <a:cubicBezTo>
                  <a:pt x="876" y="1971"/>
                  <a:pt x="877" y="1986"/>
                  <a:pt x="883" y="1978"/>
                </a:cubicBezTo>
                <a:cubicBezTo>
                  <a:pt x="886" y="1984"/>
                  <a:pt x="892" y="1976"/>
                  <a:pt x="895" y="1980"/>
                </a:cubicBezTo>
                <a:cubicBezTo>
                  <a:pt x="900" y="1977"/>
                  <a:pt x="904" y="1976"/>
                  <a:pt x="908" y="1978"/>
                </a:cubicBezTo>
                <a:cubicBezTo>
                  <a:pt x="912" y="1971"/>
                  <a:pt x="923" y="1979"/>
                  <a:pt x="920" y="1970"/>
                </a:cubicBezTo>
                <a:cubicBezTo>
                  <a:pt x="914" y="1972"/>
                  <a:pt x="909" y="1969"/>
                  <a:pt x="903" y="1975"/>
                </a:cubicBezTo>
                <a:cubicBezTo>
                  <a:pt x="897" y="1971"/>
                  <a:pt x="890" y="1973"/>
                  <a:pt x="884" y="1974"/>
                </a:cubicBezTo>
                <a:cubicBezTo>
                  <a:pt x="872" y="1970"/>
                  <a:pt x="859" y="1976"/>
                  <a:pt x="847" y="1971"/>
                </a:cubicBezTo>
                <a:cubicBezTo>
                  <a:pt x="833" y="1976"/>
                  <a:pt x="823" y="1968"/>
                  <a:pt x="809" y="1972"/>
                </a:cubicBezTo>
                <a:cubicBezTo>
                  <a:pt x="803" y="1972"/>
                  <a:pt x="797" y="1971"/>
                  <a:pt x="791" y="1970"/>
                </a:cubicBezTo>
                <a:cubicBezTo>
                  <a:pt x="784" y="1971"/>
                  <a:pt x="778" y="1973"/>
                  <a:pt x="772" y="1968"/>
                </a:cubicBezTo>
                <a:cubicBezTo>
                  <a:pt x="767" y="1969"/>
                  <a:pt x="761" y="1967"/>
                  <a:pt x="755" y="1969"/>
                </a:cubicBezTo>
                <a:cubicBezTo>
                  <a:pt x="749" y="1968"/>
                  <a:pt x="743" y="1967"/>
                  <a:pt x="737" y="1968"/>
                </a:cubicBezTo>
                <a:cubicBezTo>
                  <a:pt x="726" y="1959"/>
                  <a:pt x="711" y="1971"/>
                  <a:pt x="701" y="1961"/>
                </a:cubicBezTo>
                <a:cubicBezTo>
                  <a:pt x="687" y="1966"/>
                  <a:pt x="677" y="1956"/>
                  <a:pt x="664" y="1958"/>
                </a:cubicBezTo>
                <a:cubicBezTo>
                  <a:pt x="658" y="1953"/>
                  <a:pt x="651" y="1957"/>
                  <a:pt x="646" y="1952"/>
                </a:cubicBezTo>
                <a:cubicBezTo>
                  <a:pt x="639" y="1958"/>
                  <a:pt x="634" y="1947"/>
                  <a:pt x="628" y="1947"/>
                </a:cubicBezTo>
                <a:cubicBezTo>
                  <a:pt x="609" y="1949"/>
                  <a:pt x="592" y="1941"/>
                  <a:pt x="573" y="1942"/>
                </a:cubicBezTo>
                <a:cubicBezTo>
                  <a:pt x="564" y="1938"/>
                  <a:pt x="554" y="1936"/>
                  <a:pt x="545" y="1932"/>
                </a:cubicBezTo>
                <a:cubicBezTo>
                  <a:pt x="540" y="1935"/>
                  <a:pt x="536" y="1932"/>
                  <a:pt x="531" y="1932"/>
                </a:cubicBezTo>
                <a:cubicBezTo>
                  <a:pt x="525" y="1934"/>
                  <a:pt x="522" y="1929"/>
                  <a:pt x="517" y="1927"/>
                </a:cubicBezTo>
                <a:cubicBezTo>
                  <a:pt x="508" y="1929"/>
                  <a:pt x="500" y="1925"/>
                  <a:pt x="491" y="1924"/>
                </a:cubicBezTo>
                <a:cubicBezTo>
                  <a:pt x="482" y="1917"/>
                  <a:pt x="471" y="1924"/>
                  <a:pt x="462" y="1918"/>
                </a:cubicBezTo>
                <a:cubicBezTo>
                  <a:pt x="457" y="1921"/>
                  <a:pt x="453" y="1915"/>
                  <a:pt x="448" y="1918"/>
                </a:cubicBezTo>
                <a:cubicBezTo>
                  <a:pt x="443" y="1917"/>
                  <a:pt x="439" y="1914"/>
                  <a:pt x="434" y="1917"/>
                </a:cubicBezTo>
                <a:cubicBezTo>
                  <a:pt x="424" y="1916"/>
                  <a:pt x="414" y="1919"/>
                  <a:pt x="405" y="1915"/>
                </a:cubicBezTo>
                <a:cubicBezTo>
                  <a:pt x="396" y="1915"/>
                  <a:pt x="386" y="1917"/>
                  <a:pt x="378" y="1912"/>
                </a:cubicBezTo>
                <a:cubicBezTo>
                  <a:pt x="368" y="1913"/>
                  <a:pt x="358" y="1915"/>
                  <a:pt x="349" y="1911"/>
                </a:cubicBezTo>
                <a:cubicBezTo>
                  <a:pt x="339" y="1915"/>
                  <a:pt x="330" y="1909"/>
                  <a:pt x="319" y="1913"/>
                </a:cubicBezTo>
                <a:cubicBezTo>
                  <a:pt x="310" y="1913"/>
                  <a:pt x="300" y="1910"/>
                  <a:pt x="290" y="1916"/>
                </a:cubicBezTo>
                <a:cubicBezTo>
                  <a:pt x="280" y="1915"/>
                  <a:pt x="270" y="1914"/>
                  <a:pt x="260" y="1918"/>
                </a:cubicBezTo>
                <a:cubicBezTo>
                  <a:pt x="251" y="1915"/>
                  <a:pt x="240" y="1918"/>
                  <a:pt x="230" y="1921"/>
                </a:cubicBezTo>
                <a:cubicBezTo>
                  <a:pt x="226" y="1919"/>
                  <a:pt x="220" y="1923"/>
                  <a:pt x="215" y="1924"/>
                </a:cubicBezTo>
                <a:cubicBezTo>
                  <a:pt x="210" y="1922"/>
                  <a:pt x="205" y="1923"/>
                  <a:pt x="200" y="1927"/>
                </a:cubicBezTo>
                <a:cubicBezTo>
                  <a:pt x="191" y="1923"/>
                  <a:pt x="179" y="1933"/>
                  <a:pt x="170" y="1930"/>
                </a:cubicBezTo>
                <a:cubicBezTo>
                  <a:pt x="183" y="1929"/>
                  <a:pt x="188" y="1918"/>
                  <a:pt x="195" y="1910"/>
                </a:cubicBezTo>
                <a:cubicBezTo>
                  <a:pt x="203" y="1912"/>
                  <a:pt x="214" y="1906"/>
                  <a:pt x="223" y="1905"/>
                </a:cubicBezTo>
                <a:cubicBezTo>
                  <a:pt x="227" y="1909"/>
                  <a:pt x="234" y="1898"/>
                  <a:pt x="237" y="1906"/>
                </a:cubicBezTo>
                <a:cubicBezTo>
                  <a:pt x="242" y="1906"/>
                  <a:pt x="248" y="1902"/>
                  <a:pt x="253" y="1902"/>
                </a:cubicBezTo>
                <a:cubicBezTo>
                  <a:pt x="262" y="1903"/>
                  <a:pt x="272" y="1903"/>
                  <a:pt x="282" y="1900"/>
                </a:cubicBezTo>
                <a:cubicBezTo>
                  <a:pt x="292" y="1900"/>
                  <a:pt x="302" y="1899"/>
                  <a:pt x="312" y="1897"/>
                </a:cubicBezTo>
                <a:cubicBezTo>
                  <a:pt x="320" y="1900"/>
                  <a:pt x="331" y="1895"/>
                  <a:pt x="339" y="1896"/>
                </a:cubicBezTo>
                <a:cubicBezTo>
                  <a:pt x="349" y="1898"/>
                  <a:pt x="359" y="1896"/>
                  <a:pt x="369" y="1894"/>
                </a:cubicBezTo>
                <a:cubicBezTo>
                  <a:pt x="388" y="1898"/>
                  <a:pt x="408" y="1897"/>
                  <a:pt x="428" y="1893"/>
                </a:cubicBezTo>
                <a:cubicBezTo>
                  <a:pt x="434" y="1899"/>
                  <a:pt x="441" y="1895"/>
                  <a:pt x="448" y="1897"/>
                </a:cubicBezTo>
                <a:cubicBezTo>
                  <a:pt x="452" y="1895"/>
                  <a:pt x="455" y="1898"/>
                  <a:pt x="458" y="1897"/>
                </a:cubicBezTo>
                <a:cubicBezTo>
                  <a:pt x="461" y="1903"/>
                  <a:pt x="467" y="1895"/>
                  <a:pt x="470" y="1899"/>
                </a:cubicBezTo>
                <a:cubicBezTo>
                  <a:pt x="486" y="1898"/>
                  <a:pt x="501" y="1902"/>
                  <a:pt x="516" y="1900"/>
                </a:cubicBezTo>
                <a:cubicBezTo>
                  <a:pt x="522" y="1908"/>
                  <a:pt x="530" y="1902"/>
                  <a:pt x="536" y="1908"/>
                </a:cubicBezTo>
                <a:cubicBezTo>
                  <a:pt x="543" y="1909"/>
                  <a:pt x="551" y="1908"/>
                  <a:pt x="557" y="1914"/>
                </a:cubicBezTo>
                <a:cubicBezTo>
                  <a:pt x="561" y="1911"/>
                  <a:pt x="565" y="1912"/>
                  <a:pt x="568" y="1914"/>
                </a:cubicBezTo>
                <a:cubicBezTo>
                  <a:pt x="571" y="1918"/>
                  <a:pt x="575" y="1912"/>
                  <a:pt x="577" y="1918"/>
                </a:cubicBezTo>
                <a:cubicBezTo>
                  <a:pt x="581" y="1916"/>
                  <a:pt x="584" y="1919"/>
                  <a:pt x="588" y="1918"/>
                </a:cubicBezTo>
                <a:cubicBezTo>
                  <a:pt x="593" y="1915"/>
                  <a:pt x="595" y="1925"/>
                  <a:pt x="600" y="1920"/>
                </a:cubicBezTo>
                <a:cubicBezTo>
                  <a:pt x="628" y="1926"/>
                  <a:pt x="656" y="1930"/>
                  <a:pt x="684" y="1937"/>
                </a:cubicBezTo>
                <a:cubicBezTo>
                  <a:pt x="692" y="1936"/>
                  <a:pt x="698" y="1938"/>
                  <a:pt x="705" y="1941"/>
                </a:cubicBezTo>
                <a:cubicBezTo>
                  <a:pt x="713" y="1938"/>
                  <a:pt x="720" y="1942"/>
                  <a:pt x="727" y="1943"/>
                </a:cubicBezTo>
                <a:cubicBezTo>
                  <a:pt x="734" y="1944"/>
                  <a:pt x="740" y="1949"/>
                  <a:pt x="747" y="1947"/>
                </a:cubicBezTo>
                <a:cubicBezTo>
                  <a:pt x="755" y="1945"/>
                  <a:pt x="762" y="1951"/>
                  <a:pt x="770" y="1949"/>
                </a:cubicBezTo>
                <a:cubicBezTo>
                  <a:pt x="784" y="1950"/>
                  <a:pt x="799" y="1951"/>
                  <a:pt x="814" y="1947"/>
                </a:cubicBezTo>
                <a:cubicBezTo>
                  <a:pt x="821" y="1951"/>
                  <a:pt x="829" y="1947"/>
                  <a:pt x="837" y="1946"/>
                </a:cubicBezTo>
                <a:cubicBezTo>
                  <a:pt x="840" y="1950"/>
                  <a:pt x="845" y="1943"/>
                  <a:pt x="848" y="1946"/>
                </a:cubicBezTo>
                <a:cubicBezTo>
                  <a:pt x="852" y="1946"/>
                  <a:pt x="856" y="1944"/>
                  <a:pt x="861" y="1940"/>
                </a:cubicBezTo>
                <a:cubicBezTo>
                  <a:pt x="859" y="1935"/>
                  <a:pt x="855" y="1936"/>
                  <a:pt x="851" y="1940"/>
                </a:cubicBezTo>
                <a:cubicBezTo>
                  <a:pt x="848" y="1938"/>
                  <a:pt x="845" y="1937"/>
                  <a:pt x="840" y="1940"/>
                </a:cubicBezTo>
                <a:cubicBezTo>
                  <a:pt x="834" y="1934"/>
                  <a:pt x="824" y="1944"/>
                  <a:pt x="818" y="1938"/>
                </a:cubicBezTo>
                <a:cubicBezTo>
                  <a:pt x="802" y="1944"/>
                  <a:pt x="788" y="1936"/>
                  <a:pt x="771" y="1941"/>
                </a:cubicBezTo>
                <a:cubicBezTo>
                  <a:pt x="758" y="1935"/>
                  <a:pt x="743" y="1937"/>
                  <a:pt x="729" y="1931"/>
                </a:cubicBezTo>
                <a:cubicBezTo>
                  <a:pt x="722" y="1934"/>
                  <a:pt x="716" y="1930"/>
                  <a:pt x="709" y="1927"/>
                </a:cubicBezTo>
                <a:cubicBezTo>
                  <a:pt x="701" y="1932"/>
                  <a:pt x="695" y="1921"/>
                  <a:pt x="687" y="1925"/>
                </a:cubicBezTo>
                <a:cubicBezTo>
                  <a:pt x="680" y="1922"/>
                  <a:pt x="674" y="1920"/>
                  <a:pt x="667" y="1921"/>
                </a:cubicBezTo>
                <a:cubicBezTo>
                  <a:pt x="663" y="1922"/>
                  <a:pt x="660" y="1917"/>
                  <a:pt x="657" y="1917"/>
                </a:cubicBezTo>
                <a:cubicBezTo>
                  <a:pt x="651" y="1925"/>
                  <a:pt x="650" y="1910"/>
                  <a:pt x="644" y="1918"/>
                </a:cubicBezTo>
                <a:cubicBezTo>
                  <a:pt x="638" y="1913"/>
                  <a:pt x="631" y="1914"/>
                  <a:pt x="625" y="1910"/>
                </a:cubicBezTo>
                <a:cubicBezTo>
                  <a:pt x="616" y="1918"/>
                  <a:pt x="611" y="1905"/>
                  <a:pt x="602" y="1908"/>
                </a:cubicBezTo>
                <a:cubicBezTo>
                  <a:pt x="573" y="1907"/>
                  <a:pt x="547" y="1893"/>
                  <a:pt x="518" y="1892"/>
                </a:cubicBezTo>
                <a:cubicBezTo>
                  <a:pt x="512" y="1885"/>
                  <a:pt x="504" y="1889"/>
                  <a:pt x="498" y="1888"/>
                </a:cubicBezTo>
                <a:cubicBezTo>
                  <a:pt x="491" y="1884"/>
                  <a:pt x="483" y="1887"/>
                  <a:pt x="475" y="1885"/>
                </a:cubicBezTo>
                <a:cubicBezTo>
                  <a:pt x="472" y="1886"/>
                  <a:pt x="468" y="1886"/>
                  <a:pt x="465" y="1885"/>
                </a:cubicBezTo>
                <a:cubicBezTo>
                  <a:pt x="461" y="1881"/>
                  <a:pt x="456" y="1889"/>
                  <a:pt x="453" y="1883"/>
                </a:cubicBezTo>
                <a:cubicBezTo>
                  <a:pt x="445" y="1882"/>
                  <a:pt x="437" y="1885"/>
                  <a:pt x="430" y="1881"/>
                </a:cubicBezTo>
                <a:cubicBezTo>
                  <a:pt x="426" y="1884"/>
                  <a:pt x="423" y="1883"/>
                  <a:pt x="420" y="1881"/>
                </a:cubicBezTo>
                <a:cubicBezTo>
                  <a:pt x="415" y="1885"/>
                  <a:pt x="410" y="1886"/>
                  <a:pt x="407" y="1882"/>
                </a:cubicBezTo>
                <a:cubicBezTo>
                  <a:pt x="401" y="1889"/>
                  <a:pt x="399" y="1881"/>
                  <a:pt x="394" y="1884"/>
                </a:cubicBezTo>
                <a:cubicBezTo>
                  <a:pt x="390" y="1886"/>
                  <a:pt x="387" y="1878"/>
                  <a:pt x="381" y="1886"/>
                </a:cubicBezTo>
                <a:cubicBezTo>
                  <a:pt x="374" y="1882"/>
                  <a:pt x="367" y="1882"/>
                  <a:pt x="359" y="1883"/>
                </a:cubicBezTo>
                <a:cubicBezTo>
                  <a:pt x="350" y="1886"/>
                  <a:pt x="342" y="1881"/>
                  <a:pt x="333" y="1887"/>
                </a:cubicBezTo>
                <a:cubicBezTo>
                  <a:pt x="318" y="1882"/>
                  <a:pt x="301" y="1888"/>
                  <a:pt x="285" y="1888"/>
                </a:cubicBezTo>
                <a:cubicBezTo>
                  <a:pt x="276" y="1888"/>
                  <a:pt x="268" y="1888"/>
                  <a:pt x="259" y="1891"/>
                </a:cubicBezTo>
                <a:cubicBezTo>
                  <a:pt x="251" y="1887"/>
                  <a:pt x="241" y="1896"/>
                  <a:pt x="234" y="1890"/>
                </a:cubicBezTo>
                <a:cubicBezTo>
                  <a:pt x="243" y="1890"/>
                  <a:pt x="254" y="1879"/>
                  <a:pt x="263" y="1881"/>
                </a:cubicBezTo>
                <a:cubicBezTo>
                  <a:pt x="273" y="1874"/>
                  <a:pt x="282" y="1879"/>
                  <a:pt x="293" y="1868"/>
                </a:cubicBezTo>
                <a:cubicBezTo>
                  <a:pt x="304" y="1875"/>
                  <a:pt x="319" y="1860"/>
                  <a:pt x="330" y="1867"/>
                </a:cubicBezTo>
                <a:cubicBezTo>
                  <a:pt x="333" y="1866"/>
                  <a:pt x="337" y="1862"/>
                  <a:pt x="339" y="1865"/>
                </a:cubicBezTo>
                <a:cubicBezTo>
                  <a:pt x="342" y="1869"/>
                  <a:pt x="347" y="1862"/>
                  <a:pt x="350" y="1865"/>
                </a:cubicBezTo>
                <a:cubicBezTo>
                  <a:pt x="353" y="1863"/>
                  <a:pt x="356" y="1862"/>
                  <a:pt x="358" y="1866"/>
                </a:cubicBezTo>
                <a:cubicBezTo>
                  <a:pt x="362" y="1863"/>
                  <a:pt x="366" y="1862"/>
                  <a:pt x="369" y="1862"/>
                </a:cubicBezTo>
                <a:cubicBezTo>
                  <a:pt x="381" y="1863"/>
                  <a:pt x="394" y="1864"/>
                  <a:pt x="407" y="1861"/>
                </a:cubicBezTo>
                <a:cubicBezTo>
                  <a:pt x="412" y="1867"/>
                  <a:pt x="420" y="1859"/>
                  <a:pt x="425" y="1863"/>
                </a:cubicBezTo>
                <a:cubicBezTo>
                  <a:pt x="432" y="1861"/>
                  <a:pt x="438" y="1864"/>
                  <a:pt x="444" y="1865"/>
                </a:cubicBezTo>
                <a:cubicBezTo>
                  <a:pt x="457" y="1863"/>
                  <a:pt x="469" y="1862"/>
                  <a:pt x="481" y="1868"/>
                </a:cubicBezTo>
                <a:cubicBezTo>
                  <a:pt x="488" y="1862"/>
                  <a:pt x="492" y="1873"/>
                  <a:pt x="499" y="1869"/>
                </a:cubicBezTo>
                <a:cubicBezTo>
                  <a:pt x="505" y="1873"/>
                  <a:pt x="512" y="1869"/>
                  <a:pt x="518" y="1871"/>
                </a:cubicBezTo>
                <a:cubicBezTo>
                  <a:pt x="523" y="1877"/>
                  <a:pt x="530" y="1872"/>
                  <a:pt x="535" y="1876"/>
                </a:cubicBezTo>
                <a:cubicBezTo>
                  <a:pt x="542" y="1874"/>
                  <a:pt x="547" y="1880"/>
                  <a:pt x="554" y="1878"/>
                </a:cubicBezTo>
                <a:cubicBezTo>
                  <a:pt x="566" y="1885"/>
                  <a:pt x="580" y="1881"/>
                  <a:pt x="592" y="1887"/>
                </a:cubicBezTo>
                <a:cubicBezTo>
                  <a:pt x="598" y="1885"/>
                  <a:pt x="604" y="1891"/>
                  <a:pt x="610" y="1889"/>
                </a:cubicBezTo>
                <a:cubicBezTo>
                  <a:pt x="615" y="1899"/>
                  <a:pt x="623" y="1888"/>
                  <a:pt x="628" y="1894"/>
                </a:cubicBezTo>
                <a:cubicBezTo>
                  <a:pt x="631" y="1892"/>
                  <a:pt x="633" y="1897"/>
                  <a:pt x="636" y="1896"/>
                </a:cubicBezTo>
                <a:cubicBezTo>
                  <a:pt x="640" y="1894"/>
                  <a:pt x="642" y="1901"/>
                  <a:pt x="647" y="1896"/>
                </a:cubicBezTo>
                <a:cubicBezTo>
                  <a:pt x="652" y="1899"/>
                  <a:pt x="658" y="1903"/>
                  <a:pt x="664" y="1901"/>
                </a:cubicBezTo>
                <a:cubicBezTo>
                  <a:pt x="666" y="1905"/>
                  <a:pt x="669" y="1906"/>
                  <a:pt x="671" y="1907"/>
                </a:cubicBezTo>
                <a:cubicBezTo>
                  <a:pt x="676" y="1903"/>
                  <a:pt x="678" y="1907"/>
                  <a:pt x="682" y="1907"/>
                </a:cubicBezTo>
                <a:cubicBezTo>
                  <a:pt x="685" y="1906"/>
                  <a:pt x="687" y="1907"/>
                  <a:pt x="690" y="1909"/>
                </a:cubicBezTo>
                <a:cubicBezTo>
                  <a:pt x="693" y="1912"/>
                  <a:pt x="697" y="1906"/>
                  <a:pt x="700" y="1913"/>
                </a:cubicBezTo>
                <a:cubicBezTo>
                  <a:pt x="714" y="1907"/>
                  <a:pt x="726" y="1915"/>
                  <a:pt x="738" y="1918"/>
                </a:cubicBezTo>
                <a:cubicBezTo>
                  <a:pt x="745" y="1916"/>
                  <a:pt x="750" y="1922"/>
                  <a:pt x="757" y="1920"/>
                </a:cubicBezTo>
                <a:cubicBezTo>
                  <a:pt x="759" y="1922"/>
                  <a:pt x="762" y="1921"/>
                  <a:pt x="765" y="1921"/>
                </a:cubicBezTo>
                <a:cubicBezTo>
                  <a:pt x="769" y="1919"/>
                  <a:pt x="771" y="1926"/>
                  <a:pt x="775" y="1921"/>
                </a:cubicBezTo>
                <a:cubicBezTo>
                  <a:pt x="781" y="1923"/>
                  <a:pt x="787" y="1927"/>
                  <a:pt x="794" y="1923"/>
                </a:cubicBezTo>
                <a:cubicBezTo>
                  <a:pt x="800" y="1925"/>
                  <a:pt x="805" y="1929"/>
                  <a:pt x="812" y="1924"/>
                </a:cubicBezTo>
                <a:cubicBezTo>
                  <a:pt x="823" y="1931"/>
                  <a:pt x="837" y="1924"/>
                  <a:pt x="849" y="1927"/>
                </a:cubicBezTo>
                <a:cubicBezTo>
                  <a:pt x="863" y="1925"/>
                  <a:pt x="877" y="1921"/>
                  <a:pt x="889" y="1925"/>
                </a:cubicBezTo>
                <a:cubicBezTo>
                  <a:pt x="896" y="1917"/>
                  <a:pt x="903" y="1922"/>
                  <a:pt x="904" y="1915"/>
                </a:cubicBezTo>
                <a:cubicBezTo>
                  <a:pt x="908" y="1919"/>
                  <a:pt x="914" y="1915"/>
                  <a:pt x="918" y="1920"/>
                </a:cubicBezTo>
                <a:cubicBezTo>
                  <a:pt x="924" y="1916"/>
                  <a:pt x="930" y="1913"/>
                  <a:pt x="935" y="1915"/>
                </a:cubicBezTo>
                <a:cubicBezTo>
                  <a:pt x="941" y="1910"/>
                  <a:pt x="946" y="1909"/>
                  <a:pt x="951" y="1911"/>
                </a:cubicBezTo>
                <a:cubicBezTo>
                  <a:pt x="955" y="1905"/>
                  <a:pt x="967" y="1911"/>
                  <a:pt x="965" y="1902"/>
                </a:cubicBezTo>
                <a:cubicBezTo>
                  <a:pt x="947" y="1908"/>
                  <a:pt x="931" y="1905"/>
                  <a:pt x="912" y="1916"/>
                </a:cubicBezTo>
                <a:cubicBezTo>
                  <a:pt x="905" y="1904"/>
                  <a:pt x="893" y="1921"/>
                  <a:pt x="885" y="1913"/>
                </a:cubicBezTo>
                <a:cubicBezTo>
                  <a:pt x="879" y="1921"/>
                  <a:pt x="875" y="1915"/>
                  <a:pt x="870" y="1917"/>
                </a:cubicBezTo>
                <a:cubicBezTo>
                  <a:pt x="865" y="1916"/>
                  <a:pt x="860" y="1918"/>
                  <a:pt x="856" y="1916"/>
                </a:cubicBezTo>
                <a:cubicBezTo>
                  <a:pt x="846" y="1919"/>
                  <a:pt x="837" y="1917"/>
                  <a:pt x="828" y="1917"/>
                </a:cubicBezTo>
                <a:cubicBezTo>
                  <a:pt x="824" y="1912"/>
                  <a:pt x="817" y="1923"/>
                  <a:pt x="814" y="1916"/>
                </a:cubicBezTo>
                <a:cubicBezTo>
                  <a:pt x="808" y="1923"/>
                  <a:pt x="805" y="1913"/>
                  <a:pt x="799" y="1919"/>
                </a:cubicBezTo>
                <a:cubicBezTo>
                  <a:pt x="792" y="1912"/>
                  <a:pt x="784" y="1914"/>
                  <a:pt x="777" y="1913"/>
                </a:cubicBezTo>
                <a:cubicBezTo>
                  <a:pt x="774" y="1905"/>
                  <a:pt x="769" y="1912"/>
                  <a:pt x="765" y="1911"/>
                </a:cubicBezTo>
                <a:cubicBezTo>
                  <a:pt x="761" y="1910"/>
                  <a:pt x="757" y="1909"/>
                  <a:pt x="753" y="1908"/>
                </a:cubicBezTo>
                <a:cubicBezTo>
                  <a:pt x="738" y="1903"/>
                  <a:pt x="721" y="1904"/>
                  <a:pt x="706" y="1901"/>
                </a:cubicBezTo>
                <a:cubicBezTo>
                  <a:pt x="698" y="1898"/>
                  <a:pt x="690" y="1893"/>
                  <a:pt x="680" y="1894"/>
                </a:cubicBezTo>
                <a:cubicBezTo>
                  <a:pt x="672" y="1888"/>
                  <a:pt x="662" y="1890"/>
                  <a:pt x="652" y="1889"/>
                </a:cubicBezTo>
                <a:cubicBezTo>
                  <a:pt x="649" y="1879"/>
                  <a:pt x="642" y="1891"/>
                  <a:pt x="638" y="1884"/>
                </a:cubicBezTo>
                <a:cubicBezTo>
                  <a:pt x="634" y="1879"/>
                  <a:pt x="629" y="1883"/>
                  <a:pt x="625" y="1879"/>
                </a:cubicBezTo>
                <a:cubicBezTo>
                  <a:pt x="618" y="1886"/>
                  <a:pt x="616" y="1873"/>
                  <a:pt x="610" y="1878"/>
                </a:cubicBezTo>
                <a:cubicBezTo>
                  <a:pt x="605" y="1878"/>
                  <a:pt x="601" y="1875"/>
                  <a:pt x="597" y="1874"/>
                </a:cubicBezTo>
                <a:cubicBezTo>
                  <a:pt x="587" y="1873"/>
                  <a:pt x="577" y="1872"/>
                  <a:pt x="568" y="1868"/>
                </a:cubicBezTo>
                <a:cubicBezTo>
                  <a:pt x="563" y="1873"/>
                  <a:pt x="560" y="1860"/>
                  <a:pt x="554" y="1867"/>
                </a:cubicBezTo>
                <a:cubicBezTo>
                  <a:pt x="550" y="1863"/>
                  <a:pt x="544" y="1867"/>
                  <a:pt x="540" y="1863"/>
                </a:cubicBezTo>
                <a:cubicBezTo>
                  <a:pt x="535" y="1865"/>
                  <a:pt x="531" y="1862"/>
                  <a:pt x="526" y="1862"/>
                </a:cubicBezTo>
                <a:cubicBezTo>
                  <a:pt x="522" y="1855"/>
                  <a:pt x="515" y="1866"/>
                  <a:pt x="512" y="1857"/>
                </a:cubicBezTo>
                <a:cubicBezTo>
                  <a:pt x="502" y="1857"/>
                  <a:pt x="493" y="1855"/>
                  <a:pt x="484" y="1851"/>
                </a:cubicBezTo>
                <a:cubicBezTo>
                  <a:pt x="473" y="1853"/>
                  <a:pt x="463" y="1851"/>
                  <a:pt x="453" y="1850"/>
                </a:cubicBezTo>
                <a:cubicBezTo>
                  <a:pt x="452" y="1849"/>
                  <a:pt x="451" y="1849"/>
                  <a:pt x="451" y="1849"/>
                </a:cubicBezTo>
                <a:cubicBezTo>
                  <a:pt x="446" y="1850"/>
                  <a:pt x="441" y="1849"/>
                  <a:pt x="436" y="1850"/>
                </a:cubicBezTo>
                <a:cubicBezTo>
                  <a:pt x="435" y="1850"/>
                  <a:pt x="435" y="1850"/>
                  <a:pt x="434" y="1850"/>
                </a:cubicBezTo>
                <a:cubicBezTo>
                  <a:pt x="432" y="1851"/>
                  <a:pt x="430" y="1850"/>
                  <a:pt x="428" y="1850"/>
                </a:cubicBezTo>
                <a:cubicBezTo>
                  <a:pt x="427" y="1849"/>
                  <a:pt x="427" y="1849"/>
                  <a:pt x="426" y="1849"/>
                </a:cubicBezTo>
                <a:cubicBezTo>
                  <a:pt x="423" y="1850"/>
                  <a:pt x="418" y="1848"/>
                  <a:pt x="420" y="1845"/>
                </a:cubicBezTo>
                <a:cubicBezTo>
                  <a:pt x="425" y="1848"/>
                  <a:pt x="430" y="1844"/>
                  <a:pt x="436" y="1842"/>
                </a:cubicBezTo>
                <a:cubicBezTo>
                  <a:pt x="441" y="1845"/>
                  <a:pt x="447" y="1841"/>
                  <a:pt x="453" y="1841"/>
                </a:cubicBezTo>
                <a:cubicBezTo>
                  <a:pt x="463" y="1843"/>
                  <a:pt x="476" y="1837"/>
                  <a:pt x="485" y="1843"/>
                </a:cubicBezTo>
                <a:cubicBezTo>
                  <a:pt x="492" y="1837"/>
                  <a:pt x="495" y="1847"/>
                  <a:pt x="501" y="1840"/>
                </a:cubicBezTo>
                <a:cubicBezTo>
                  <a:pt x="505" y="1847"/>
                  <a:pt x="512" y="1842"/>
                  <a:pt x="517" y="1843"/>
                </a:cubicBezTo>
                <a:cubicBezTo>
                  <a:pt x="522" y="1846"/>
                  <a:pt x="528" y="1842"/>
                  <a:pt x="534" y="1842"/>
                </a:cubicBezTo>
                <a:cubicBezTo>
                  <a:pt x="539" y="1845"/>
                  <a:pt x="544" y="1846"/>
                  <a:pt x="550" y="1846"/>
                </a:cubicBezTo>
                <a:cubicBezTo>
                  <a:pt x="568" y="1846"/>
                  <a:pt x="586" y="1847"/>
                  <a:pt x="604" y="1850"/>
                </a:cubicBezTo>
                <a:cubicBezTo>
                  <a:pt x="629" y="1853"/>
                  <a:pt x="653" y="1858"/>
                  <a:pt x="678" y="1864"/>
                </a:cubicBezTo>
                <a:cubicBezTo>
                  <a:pt x="690" y="1857"/>
                  <a:pt x="697" y="1871"/>
                  <a:pt x="710" y="1860"/>
                </a:cubicBezTo>
                <a:cubicBezTo>
                  <a:pt x="715" y="1864"/>
                  <a:pt x="721" y="1868"/>
                  <a:pt x="727" y="1870"/>
                </a:cubicBezTo>
                <a:cubicBezTo>
                  <a:pt x="732" y="1868"/>
                  <a:pt x="736" y="1871"/>
                  <a:pt x="742" y="1866"/>
                </a:cubicBezTo>
                <a:cubicBezTo>
                  <a:pt x="746" y="1873"/>
                  <a:pt x="751" y="1872"/>
                  <a:pt x="756" y="1871"/>
                </a:cubicBezTo>
                <a:cubicBezTo>
                  <a:pt x="767" y="1870"/>
                  <a:pt x="775" y="1878"/>
                  <a:pt x="787" y="1871"/>
                </a:cubicBezTo>
                <a:cubicBezTo>
                  <a:pt x="791" y="1876"/>
                  <a:pt x="797" y="1871"/>
                  <a:pt x="801" y="1876"/>
                </a:cubicBezTo>
                <a:cubicBezTo>
                  <a:pt x="804" y="1874"/>
                  <a:pt x="807" y="1873"/>
                  <a:pt x="809" y="1877"/>
                </a:cubicBezTo>
                <a:cubicBezTo>
                  <a:pt x="812" y="1876"/>
                  <a:pt x="815" y="1872"/>
                  <a:pt x="818" y="1875"/>
                </a:cubicBezTo>
                <a:cubicBezTo>
                  <a:pt x="822" y="1877"/>
                  <a:pt x="827" y="1876"/>
                  <a:pt x="832" y="1876"/>
                </a:cubicBezTo>
                <a:cubicBezTo>
                  <a:pt x="836" y="1875"/>
                  <a:pt x="848" y="1879"/>
                  <a:pt x="846" y="1870"/>
                </a:cubicBezTo>
                <a:cubicBezTo>
                  <a:pt x="838" y="1878"/>
                  <a:pt x="833" y="1869"/>
                  <a:pt x="827" y="1869"/>
                </a:cubicBezTo>
                <a:cubicBezTo>
                  <a:pt x="820" y="1870"/>
                  <a:pt x="813" y="1870"/>
                  <a:pt x="806" y="1869"/>
                </a:cubicBezTo>
                <a:cubicBezTo>
                  <a:pt x="793" y="1868"/>
                  <a:pt x="779" y="1865"/>
                  <a:pt x="765" y="1865"/>
                </a:cubicBezTo>
                <a:cubicBezTo>
                  <a:pt x="753" y="1860"/>
                  <a:pt x="740" y="1862"/>
                  <a:pt x="727" y="1859"/>
                </a:cubicBezTo>
                <a:cubicBezTo>
                  <a:pt x="721" y="1854"/>
                  <a:pt x="714" y="1855"/>
                  <a:pt x="707" y="1855"/>
                </a:cubicBezTo>
                <a:cubicBezTo>
                  <a:pt x="701" y="1849"/>
                  <a:pt x="692" y="1857"/>
                  <a:pt x="687" y="1851"/>
                </a:cubicBezTo>
                <a:cubicBezTo>
                  <a:pt x="684" y="1853"/>
                  <a:pt x="681" y="1851"/>
                  <a:pt x="678" y="1850"/>
                </a:cubicBezTo>
                <a:cubicBezTo>
                  <a:pt x="678" y="1850"/>
                  <a:pt x="678" y="1850"/>
                  <a:pt x="678" y="1850"/>
                </a:cubicBezTo>
                <a:cubicBezTo>
                  <a:pt x="675" y="1847"/>
                  <a:pt x="671" y="1852"/>
                  <a:pt x="669" y="1846"/>
                </a:cubicBezTo>
                <a:cubicBezTo>
                  <a:pt x="661" y="1852"/>
                  <a:pt x="655" y="1843"/>
                  <a:pt x="648" y="1846"/>
                </a:cubicBezTo>
                <a:cubicBezTo>
                  <a:pt x="634" y="1844"/>
                  <a:pt x="621" y="1840"/>
                  <a:pt x="608" y="1838"/>
                </a:cubicBezTo>
                <a:cubicBezTo>
                  <a:pt x="605" y="1835"/>
                  <a:pt x="601" y="1839"/>
                  <a:pt x="597" y="1838"/>
                </a:cubicBezTo>
                <a:cubicBezTo>
                  <a:pt x="594" y="1836"/>
                  <a:pt x="591" y="1835"/>
                  <a:pt x="587" y="1838"/>
                </a:cubicBezTo>
                <a:cubicBezTo>
                  <a:pt x="582" y="1828"/>
                  <a:pt x="573" y="1839"/>
                  <a:pt x="567" y="1834"/>
                </a:cubicBezTo>
                <a:cubicBezTo>
                  <a:pt x="552" y="1838"/>
                  <a:pt x="540" y="1828"/>
                  <a:pt x="525" y="1834"/>
                </a:cubicBezTo>
                <a:cubicBezTo>
                  <a:pt x="522" y="1827"/>
                  <a:pt x="517" y="1833"/>
                  <a:pt x="514" y="1828"/>
                </a:cubicBezTo>
                <a:cubicBezTo>
                  <a:pt x="507" y="1835"/>
                  <a:pt x="506" y="1826"/>
                  <a:pt x="506" y="1822"/>
                </a:cubicBezTo>
                <a:cubicBezTo>
                  <a:pt x="502" y="1829"/>
                  <a:pt x="496" y="1832"/>
                  <a:pt x="489" y="1827"/>
                </a:cubicBezTo>
                <a:cubicBezTo>
                  <a:pt x="480" y="1832"/>
                  <a:pt x="473" y="1830"/>
                  <a:pt x="465" y="1829"/>
                </a:cubicBezTo>
                <a:cubicBezTo>
                  <a:pt x="450" y="1831"/>
                  <a:pt x="435" y="1833"/>
                  <a:pt x="421" y="1831"/>
                </a:cubicBezTo>
                <a:cubicBezTo>
                  <a:pt x="416" y="1832"/>
                  <a:pt x="410" y="1836"/>
                  <a:pt x="406" y="1834"/>
                </a:cubicBezTo>
                <a:cubicBezTo>
                  <a:pt x="401" y="1836"/>
                  <a:pt x="395" y="1840"/>
                  <a:pt x="391" y="1837"/>
                </a:cubicBezTo>
                <a:cubicBezTo>
                  <a:pt x="381" y="1835"/>
                  <a:pt x="370" y="1842"/>
                  <a:pt x="361" y="1840"/>
                </a:cubicBezTo>
                <a:cubicBezTo>
                  <a:pt x="350" y="1845"/>
                  <a:pt x="341" y="1843"/>
                  <a:pt x="330" y="1846"/>
                </a:cubicBezTo>
                <a:cubicBezTo>
                  <a:pt x="321" y="1841"/>
                  <a:pt x="308" y="1853"/>
                  <a:pt x="299" y="1847"/>
                </a:cubicBezTo>
                <a:cubicBezTo>
                  <a:pt x="306" y="1847"/>
                  <a:pt x="314" y="1840"/>
                  <a:pt x="321" y="1838"/>
                </a:cubicBezTo>
                <a:cubicBezTo>
                  <a:pt x="328" y="1842"/>
                  <a:pt x="337" y="1830"/>
                  <a:pt x="343" y="1834"/>
                </a:cubicBezTo>
                <a:cubicBezTo>
                  <a:pt x="357" y="1823"/>
                  <a:pt x="369" y="1823"/>
                  <a:pt x="382" y="1819"/>
                </a:cubicBezTo>
                <a:cubicBezTo>
                  <a:pt x="395" y="1812"/>
                  <a:pt x="406" y="1814"/>
                  <a:pt x="419" y="1808"/>
                </a:cubicBezTo>
                <a:cubicBezTo>
                  <a:pt x="424" y="1813"/>
                  <a:pt x="432" y="1801"/>
                  <a:pt x="436" y="1811"/>
                </a:cubicBezTo>
                <a:cubicBezTo>
                  <a:pt x="443" y="1805"/>
                  <a:pt x="449" y="1806"/>
                  <a:pt x="456" y="1804"/>
                </a:cubicBezTo>
                <a:cubicBezTo>
                  <a:pt x="462" y="1804"/>
                  <a:pt x="467" y="1808"/>
                  <a:pt x="475" y="1802"/>
                </a:cubicBezTo>
                <a:cubicBezTo>
                  <a:pt x="480" y="1807"/>
                  <a:pt x="488" y="1801"/>
                  <a:pt x="494" y="1799"/>
                </a:cubicBezTo>
                <a:cubicBezTo>
                  <a:pt x="500" y="1801"/>
                  <a:pt x="505" y="1805"/>
                  <a:pt x="513" y="1801"/>
                </a:cubicBezTo>
                <a:cubicBezTo>
                  <a:pt x="515" y="1804"/>
                  <a:pt x="520" y="1798"/>
                  <a:pt x="522" y="1805"/>
                </a:cubicBezTo>
                <a:cubicBezTo>
                  <a:pt x="526" y="1802"/>
                  <a:pt x="530" y="1800"/>
                  <a:pt x="534" y="1801"/>
                </a:cubicBezTo>
                <a:cubicBezTo>
                  <a:pt x="546" y="1804"/>
                  <a:pt x="560" y="1799"/>
                  <a:pt x="573" y="1802"/>
                </a:cubicBezTo>
                <a:cubicBezTo>
                  <a:pt x="575" y="1805"/>
                  <a:pt x="579" y="1802"/>
                  <a:pt x="582" y="1800"/>
                </a:cubicBezTo>
                <a:cubicBezTo>
                  <a:pt x="585" y="1802"/>
                  <a:pt x="588" y="1802"/>
                  <a:pt x="592" y="1800"/>
                </a:cubicBezTo>
                <a:cubicBezTo>
                  <a:pt x="598" y="1804"/>
                  <a:pt x="606" y="1802"/>
                  <a:pt x="612" y="1804"/>
                </a:cubicBezTo>
                <a:cubicBezTo>
                  <a:pt x="619" y="1803"/>
                  <a:pt x="625" y="1801"/>
                  <a:pt x="631" y="1805"/>
                </a:cubicBezTo>
                <a:cubicBezTo>
                  <a:pt x="639" y="1800"/>
                  <a:pt x="645" y="1805"/>
                  <a:pt x="652" y="1805"/>
                </a:cubicBezTo>
                <a:cubicBezTo>
                  <a:pt x="666" y="1801"/>
                  <a:pt x="677" y="1810"/>
                  <a:pt x="691" y="1806"/>
                </a:cubicBezTo>
                <a:cubicBezTo>
                  <a:pt x="697" y="1808"/>
                  <a:pt x="703" y="1813"/>
                  <a:pt x="710" y="1808"/>
                </a:cubicBezTo>
                <a:cubicBezTo>
                  <a:pt x="715" y="1817"/>
                  <a:pt x="724" y="1808"/>
                  <a:pt x="729" y="1816"/>
                </a:cubicBezTo>
                <a:cubicBezTo>
                  <a:pt x="743" y="1812"/>
                  <a:pt x="755" y="1821"/>
                  <a:pt x="768" y="1817"/>
                </a:cubicBezTo>
                <a:cubicBezTo>
                  <a:pt x="775" y="1820"/>
                  <a:pt x="781" y="1822"/>
                  <a:pt x="789" y="1821"/>
                </a:cubicBezTo>
                <a:cubicBezTo>
                  <a:pt x="795" y="1822"/>
                  <a:pt x="802" y="1826"/>
                  <a:pt x="809" y="1821"/>
                </a:cubicBezTo>
                <a:cubicBezTo>
                  <a:pt x="815" y="1828"/>
                  <a:pt x="822" y="1827"/>
                  <a:pt x="829" y="1829"/>
                </a:cubicBezTo>
                <a:cubicBezTo>
                  <a:pt x="832" y="1833"/>
                  <a:pt x="836" y="1827"/>
                  <a:pt x="838" y="1833"/>
                </a:cubicBezTo>
                <a:cubicBezTo>
                  <a:pt x="842" y="1831"/>
                  <a:pt x="845" y="1834"/>
                  <a:pt x="849" y="1833"/>
                </a:cubicBezTo>
                <a:cubicBezTo>
                  <a:pt x="863" y="1836"/>
                  <a:pt x="876" y="1842"/>
                  <a:pt x="891" y="1843"/>
                </a:cubicBezTo>
                <a:cubicBezTo>
                  <a:pt x="894" y="1846"/>
                  <a:pt x="897" y="1846"/>
                  <a:pt x="901" y="1843"/>
                </a:cubicBezTo>
                <a:cubicBezTo>
                  <a:pt x="904" y="1849"/>
                  <a:pt x="908" y="1846"/>
                  <a:pt x="911" y="1847"/>
                </a:cubicBezTo>
                <a:cubicBezTo>
                  <a:pt x="916" y="1847"/>
                  <a:pt x="922" y="1848"/>
                  <a:pt x="927" y="1850"/>
                </a:cubicBezTo>
                <a:cubicBezTo>
                  <a:pt x="928" y="1850"/>
                  <a:pt x="930" y="1851"/>
                  <a:pt x="931" y="1851"/>
                </a:cubicBezTo>
                <a:cubicBezTo>
                  <a:pt x="945" y="1856"/>
                  <a:pt x="961" y="1847"/>
                  <a:pt x="974" y="1858"/>
                </a:cubicBezTo>
                <a:cubicBezTo>
                  <a:pt x="988" y="1849"/>
                  <a:pt x="999" y="1857"/>
                  <a:pt x="1012" y="1853"/>
                </a:cubicBezTo>
                <a:cubicBezTo>
                  <a:pt x="1018" y="1855"/>
                  <a:pt x="1026" y="1848"/>
                  <a:pt x="1031" y="1854"/>
                </a:cubicBezTo>
                <a:cubicBezTo>
                  <a:pt x="1034" y="1853"/>
                  <a:pt x="1037" y="1849"/>
                  <a:pt x="1040" y="1852"/>
                </a:cubicBezTo>
                <a:cubicBezTo>
                  <a:pt x="1041" y="1850"/>
                  <a:pt x="1043" y="1850"/>
                  <a:pt x="1044" y="1850"/>
                </a:cubicBezTo>
                <a:cubicBezTo>
                  <a:pt x="1046" y="1849"/>
                  <a:pt x="1048" y="1849"/>
                  <a:pt x="1047" y="1847"/>
                </a:cubicBezTo>
                <a:cubicBezTo>
                  <a:pt x="1035" y="1848"/>
                  <a:pt x="1023" y="1845"/>
                  <a:pt x="1011" y="1846"/>
                </a:cubicBezTo>
                <a:cubicBezTo>
                  <a:pt x="999" y="1849"/>
                  <a:pt x="988" y="1843"/>
                  <a:pt x="975" y="1849"/>
                </a:cubicBezTo>
                <a:cubicBezTo>
                  <a:pt x="970" y="1846"/>
                  <a:pt x="964" y="1842"/>
                  <a:pt x="957" y="1844"/>
                </a:cubicBezTo>
                <a:cubicBezTo>
                  <a:pt x="951" y="1842"/>
                  <a:pt x="943" y="1846"/>
                  <a:pt x="937" y="1840"/>
                </a:cubicBezTo>
                <a:cubicBezTo>
                  <a:pt x="934" y="1842"/>
                  <a:pt x="931" y="1843"/>
                  <a:pt x="929" y="1838"/>
                </a:cubicBezTo>
                <a:cubicBezTo>
                  <a:pt x="926" y="1839"/>
                  <a:pt x="922" y="1839"/>
                  <a:pt x="919" y="1838"/>
                </a:cubicBezTo>
                <a:cubicBezTo>
                  <a:pt x="912" y="1838"/>
                  <a:pt x="906" y="1832"/>
                  <a:pt x="899" y="1834"/>
                </a:cubicBezTo>
                <a:cubicBezTo>
                  <a:pt x="892" y="1836"/>
                  <a:pt x="887" y="1832"/>
                  <a:pt x="881" y="1829"/>
                </a:cubicBezTo>
                <a:cubicBezTo>
                  <a:pt x="873" y="1834"/>
                  <a:pt x="868" y="1823"/>
                  <a:pt x="860" y="1829"/>
                </a:cubicBezTo>
                <a:cubicBezTo>
                  <a:pt x="856" y="1820"/>
                  <a:pt x="848" y="1827"/>
                  <a:pt x="842" y="1823"/>
                </a:cubicBezTo>
                <a:cubicBezTo>
                  <a:pt x="836" y="1823"/>
                  <a:pt x="830" y="1817"/>
                  <a:pt x="823" y="1816"/>
                </a:cubicBezTo>
                <a:cubicBezTo>
                  <a:pt x="815" y="1817"/>
                  <a:pt x="809" y="1811"/>
                  <a:pt x="801" y="1813"/>
                </a:cubicBezTo>
                <a:cubicBezTo>
                  <a:pt x="797" y="1809"/>
                  <a:pt x="791" y="1817"/>
                  <a:pt x="788" y="1811"/>
                </a:cubicBezTo>
                <a:cubicBezTo>
                  <a:pt x="784" y="1810"/>
                  <a:pt x="780" y="1809"/>
                  <a:pt x="776" y="1808"/>
                </a:cubicBezTo>
                <a:cubicBezTo>
                  <a:pt x="772" y="1810"/>
                  <a:pt x="768" y="1809"/>
                  <a:pt x="764" y="1810"/>
                </a:cubicBezTo>
                <a:cubicBezTo>
                  <a:pt x="760" y="1805"/>
                  <a:pt x="756" y="1804"/>
                  <a:pt x="751" y="1808"/>
                </a:cubicBezTo>
                <a:cubicBezTo>
                  <a:pt x="747" y="1807"/>
                  <a:pt x="745" y="1799"/>
                  <a:pt x="739" y="1805"/>
                </a:cubicBezTo>
                <a:cubicBezTo>
                  <a:pt x="735" y="1805"/>
                  <a:pt x="733" y="1797"/>
                  <a:pt x="727" y="1803"/>
                </a:cubicBezTo>
                <a:cubicBezTo>
                  <a:pt x="721" y="1798"/>
                  <a:pt x="712" y="1801"/>
                  <a:pt x="706" y="1797"/>
                </a:cubicBezTo>
                <a:cubicBezTo>
                  <a:pt x="696" y="1802"/>
                  <a:pt x="690" y="1789"/>
                  <a:pt x="681" y="1796"/>
                </a:cubicBezTo>
                <a:cubicBezTo>
                  <a:pt x="665" y="1790"/>
                  <a:pt x="648" y="1794"/>
                  <a:pt x="632" y="1791"/>
                </a:cubicBezTo>
                <a:cubicBezTo>
                  <a:pt x="624" y="1790"/>
                  <a:pt x="615" y="1795"/>
                  <a:pt x="609" y="1788"/>
                </a:cubicBezTo>
                <a:cubicBezTo>
                  <a:pt x="600" y="1793"/>
                  <a:pt x="592" y="1791"/>
                  <a:pt x="584" y="1788"/>
                </a:cubicBezTo>
                <a:cubicBezTo>
                  <a:pt x="578" y="1795"/>
                  <a:pt x="576" y="1788"/>
                  <a:pt x="571" y="1789"/>
                </a:cubicBezTo>
                <a:cubicBezTo>
                  <a:pt x="568" y="1785"/>
                  <a:pt x="562" y="1793"/>
                  <a:pt x="558" y="1791"/>
                </a:cubicBezTo>
                <a:cubicBezTo>
                  <a:pt x="555" y="1789"/>
                  <a:pt x="550" y="1790"/>
                  <a:pt x="546" y="1793"/>
                </a:cubicBezTo>
                <a:cubicBezTo>
                  <a:pt x="544" y="1781"/>
                  <a:pt x="536" y="1797"/>
                  <a:pt x="534" y="1790"/>
                </a:cubicBezTo>
                <a:cubicBezTo>
                  <a:pt x="517" y="1792"/>
                  <a:pt x="502" y="1787"/>
                  <a:pt x="485" y="1791"/>
                </a:cubicBezTo>
                <a:cubicBezTo>
                  <a:pt x="478" y="1787"/>
                  <a:pt x="468" y="1796"/>
                  <a:pt x="460" y="1790"/>
                </a:cubicBezTo>
                <a:cubicBezTo>
                  <a:pt x="455" y="1795"/>
                  <a:pt x="451" y="1796"/>
                  <a:pt x="447" y="1792"/>
                </a:cubicBezTo>
                <a:cubicBezTo>
                  <a:pt x="445" y="1797"/>
                  <a:pt x="434" y="1794"/>
                  <a:pt x="439" y="1791"/>
                </a:cubicBezTo>
                <a:cubicBezTo>
                  <a:pt x="447" y="1786"/>
                  <a:pt x="452" y="1789"/>
                  <a:pt x="459" y="1788"/>
                </a:cubicBezTo>
                <a:cubicBezTo>
                  <a:pt x="466" y="1783"/>
                  <a:pt x="471" y="1787"/>
                  <a:pt x="478" y="1786"/>
                </a:cubicBezTo>
                <a:cubicBezTo>
                  <a:pt x="485" y="1781"/>
                  <a:pt x="490" y="1786"/>
                  <a:pt x="497" y="1783"/>
                </a:cubicBezTo>
                <a:cubicBezTo>
                  <a:pt x="503" y="1789"/>
                  <a:pt x="512" y="1780"/>
                  <a:pt x="519" y="1779"/>
                </a:cubicBezTo>
                <a:cubicBezTo>
                  <a:pt x="531" y="1782"/>
                  <a:pt x="544" y="1778"/>
                  <a:pt x="556" y="1782"/>
                </a:cubicBezTo>
                <a:cubicBezTo>
                  <a:pt x="565" y="1777"/>
                  <a:pt x="574" y="1775"/>
                  <a:pt x="582" y="1779"/>
                </a:cubicBezTo>
                <a:cubicBezTo>
                  <a:pt x="592" y="1770"/>
                  <a:pt x="598" y="1780"/>
                  <a:pt x="607" y="1775"/>
                </a:cubicBezTo>
                <a:cubicBezTo>
                  <a:pt x="623" y="1779"/>
                  <a:pt x="641" y="1775"/>
                  <a:pt x="657" y="1781"/>
                </a:cubicBezTo>
                <a:cubicBezTo>
                  <a:pt x="673" y="1781"/>
                  <a:pt x="690" y="1782"/>
                  <a:pt x="706" y="1786"/>
                </a:cubicBezTo>
                <a:cubicBezTo>
                  <a:pt x="711" y="1778"/>
                  <a:pt x="713" y="1793"/>
                  <a:pt x="718" y="1785"/>
                </a:cubicBezTo>
                <a:cubicBezTo>
                  <a:pt x="722" y="1789"/>
                  <a:pt x="728" y="1781"/>
                  <a:pt x="730" y="1787"/>
                </a:cubicBezTo>
                <a:cubicBezTo>
                  <a:pt x="735" y="1786"/>
                  <a:pt x="739" y="1787"/>
                  <a:pt x="743" y="1789"/>
                </a:cubicBezTo>
                <a:cubicBezTo>
                  <a:pt x="749" y="1798"/>
                  <a:pt x="747" y="1779"/>
                  <a:pt x="751" y="1787"/>
                </a:cubicBezTo>
                <a:cubicBezTo>
                  <a:pt x="759" y="1791"/>
                  <a:pt x="767" y="1793"/>
                  <a:pt x="776" y="1792"/>
                </a:cubicBezTo>
                <a:cubicBezTo>
                  <a:pt x="779" y="1794"/>
                  <a:pt x="783" y="1795"/>
                  <a:pt x="788" y="1794"/>
                </a:cubicBezTo>
                <a:cubicBezTo>
                  <a:pt x="793" y="1807"/>
                  <a:pt x="794" y="1787"/>
                  <a:pt x="798" y="1794"/>
                </a:cubicBezTo>
                <a:cubicBezTo>
                  <a:pt x="801" y="1805"/>
                  <a:pt x="808" y="1794"/>
                  <a:pt x="811" y="1803"/>
                </a:cubicBezTo>
                <a:cubicBezTo>
                  <a:pt x="817" y="1802"/>
                  <a:pt x="822" y="1804"/>
                  <a:pt x="828" y="1802"/>
                </a:cubicBezTo>
                <a:cubicBezTo>
                  <a:pt x="832" y="1808"/>
                  <a:pt x="838" y="1809"/>
                  <a:pt x="844" y="1805"/>
                </a:cubicBezTo>
                <a:cubicBezTo>
                  <a:pt x="847" y="1816"/>
                  <a:pt x="856" y="1803"/>
                  <a:pt x="859" y="1812"/>
                </a:cubicBezTo>
                <a:cubicBezTo>
                  <a:pt x="866" y="1810"/>
                  <a:pt x="872" y="1811"/>
                  <a:pt x="877" y="1818"/>
                </a:cubicBezTo>
                <a:cubicBezTo>
                  <a:pt x="887" y="1811"/>
                  <a:pt x="894" y="1824"/>
                  <a:pt x="904" y="1817"/>
                </a:cubicBezTo>
                <a:cubicBezTo>
                  <a:pt x="906" y="1820"/>
                  <a:pt x="908" y="1819"/>
                  <a:pt x="910" y="1820"/>
                </a:cubicBezTo>
                <a:cubicBezTo>
                  <a:pt x="912" y="1821"/>
                  <a:pt x="916" y="1821"/>
                  <a:pt x="918" y="1822"/>
                </a:cubicBezTo>
                <a:cubicBezTo>
                  <a:pt x="923" y="1819"/>
                  <a:pt x="927" y="1825"/>
                  <a:pt x="932" y="1822"/>
                </a:cubicBezTo>
                <a:cubicBezTo>
                  <a:pt x="941" y="1827"/>
                  <a:pt x="950" y="1825"/>
                  <a:pt x="959" y="1825"/>
                </a:cubicBezTo>
                <a:cubicBezTo>
                  <a:pt x="968" y="1829"/>
                  <a:pt x="978" y="1830"/>
                  <a:pt x="988" y="1827"/>
                </a:cubicBezTo>
                <a:cubicBezTo>
                  <a:pt x="991" y="1824"/>
                  <a:pt x="988" y="1823"/>
                  <a:pt x="985" y="1822"/>
                </a:cubicBezTo>
                <a:cubicBezTo>
                  <a:pt x="981" y="1824"/>
                  <a:pt x="978" y="1821"/>
                  <a:pt x="974" y="1822"/>
                </a:cubicBezTo>
                <a:cubicBezTo>
                  <a:pt x="968" y="1819"/>
                  <a:pt x="961" y="1818"/>
                  <a:pt x="954" y="1818"/>
                </a:cubicBezTo>
                <a:cubicBezTo>
                  <a:pt x="941" y="1816"/>
                  <a:pt x="929" y="1813"/>
                  <a:pt x="915" y="1817"/>
                </a:cubicBezTo>
                <a:cubicBezTo>
                  <a:pt x="909" y="1810"/>
                  <a:pt x="902" y="1811"/>
                  <a:pt x="895" y="1809"/>
                </a:cubicBezTo>
                <a:cubicBezTo>
                  <a:pt x="891" y="1811"/>
                  <a:pt x="889" y="1804"/>
                  <a:pt x="885" y="1809"/>
                </a:cubicBezTo>
                <a:cubicBezTo>
                  <a:pt x="882" y="1804"/>
                  <a:pt x="876" y="1810"/>
                  <a:pt x="874" y="1802"/>
                </a:cubicBezTo>
                <a:cubicBezTo>
                  <a:pt x="865" y="1806"/>
                  <a:pt x="859" y="1801"/>
                  <a:pt x="851" y="1800"/>
                </a:cubicBezTo>
                <a:cubicBezTo>
                  <a:pt x="847" y="1802"/>
                  <a:pt x="845" y="1795"/>
                  <a:pt x="841" y="1800"/>
                </a:cubicBezTo>
                <a:cubicBezTo>
                  <a:pt x="838" y="1791"/>
                  <a:pt x="833" y="1797"/>
                  <a:pt x="829" y="1794"/>
                </a:cubicBezTo>
                <a:cubicBezTo>
                  <a:pt x="815" y="1791"/>
                  <a:pt x="801" y="1789"/>
                  <a:pt x="788" y="1783"/>
                </a:cubicBezTo>
                <a:cubicBezTo>
                  <a:pt x="772" y="1785"/>
                  <a:pt x="758" y="1779"/>
                  <a:pt x="743" y="1775"/>
                </a:cubicBezTo>
                <a:cubicBezTo>
                  <a:pt x="730" y="1777"/>
                  <a:pt x="718" y="1770"/>
                  <a:pt x="704" y="1773"/>
                </a:cubicBezTo>
                <a:cubicBezTo>
                  <a:pt x="691" y="1772"/>
                  <a:pt x="678" y="1771"/>
                  <a:pt x="665" y="1768"/>
                </a:cubicBezTo>
                <a:cubicBezTo>
                  <a:pt x="653" y="1766"/>
                  <a:pt x="639" y="1767"/>
                  <a:pt x="627" y="1762"/>
                </a:cubicBezTo>
                <a:cubicBezTo>
                  <a:pt x="613" y="1766"/>
                  <a:pt x="600" y="1761"/>
                  <a:pt x="586" y="1765"/>
                </a:cubicBezTo>
                <a:cubicBezTo>
                  <a:pt x="574" y="1762"/>
                  <a:pt x="560" y="1766"/>
                  <a:pt x="546" y="1768"/>
                </a:cubicBezTo>
                <a:cubicBezTo>
                  <a:pt x="540" y="1770"/>
                  <a:pt x="534" y="1767"/>
                  <a:pt x="528" y="1766"/>
                </a:cubicBezTo>
                <a:cubicBezTo>
                  <a:pt x="524" y="1768"/>
                  <a:pt x="520" y="1772"/>
                  <a:pt x="517" y="1766"/>
                </a:cubicBezTo>
                <a:cubicBezTo>
                  <a:pt x="513" y="1769"/>
                  <a:pt x="509" y="1771"/>
                  <a:pt x="506" y="1770"/>
                </a:cubicBezTo>
                <a:cubicBezTo>
                  <a:pt x="499" y="1773"/>
                  <a:pt x="495" y="1764"/>
                  <a:pt x="487" y="1773"/>
                </a:cubicBezTo>
                <a:cubicBezTo>
                  <a:pt x="480" y="1769"/>
                  <a:pt x="473" y="1774"/>
                  <a:pt x="466" y="1773"/>
                </a:cubicBezTo>
                <a:cubicBezTo>
                  <a:pt x="458" y="1778"/>
                  <a:pt x="452" y="1770"/>
                  <a:pt x="444" y="1777"/>
                </a:cubicBezTo>
                <a:cubicBezTo>
                  <a:pt x="438" y="1775"/>
                  <a:pt x="428" y="1786"/>
                  <a:pt x="423" y="1777"/>
                </a:cubicBezTo>
                <a:cubicBezTo>
                  <a:pt x="436" y="1778"/>
                  <a:pt x="441" y="1763"/>
                  <a:pt x="448" y="1757"/>
                </a:cubicBezTo>
                <a:cubicBezTo>
                  <a:pt x="459" y="1763"/>
                  <a:pt x="473" y="1749"/>
                  <a:pt x="484" y="1753"/>
                </a:cubicBezTo>
                <a:cubicBezTo>
                  <a:pt x="482" y="1744"/>
                  <a:pt x="494" y="1750"/>
                  <a:pt x="499" y="1744"/>
                </a:cubicBezTo>
                <a:cubicBezTo>
                  <a:pt x="504" y="1746"/>
                  <a:pt x="510" y="1742"/>
                  <a:pt x="515" y="1747"/>
                </a:cubicBezTo>
                <a:cubicBezTo>
                  <a:pt x="518" y="1750"/>
                  <a:pt x="523" y="1739"/>
                  <a:pt x="530" y="1744"/>
                </a:cubicBezTo>
                <a:cubicBezTo>
                  <a:pt x="532" y="1746"/>
                  <a:pt x="535" y="1745"/>
                  <a:pt x="538" y="1745"/>
                </a:cubicBezTo>
                <a:cubicBezTo>
                  <a:pt x="542" y="1741"/>
                  <a:pt x="545" y="1745"/>
                  <a:pt x="549" y="1745"/>
                </a:cubicBezTo>
                <a:cubicBezTo>
                  <a:pt x="556" y="1741"/>
                  <a:pt x="562" y="1743"/>
                  <a:pt x="569" y="1739"/>
                </a:cubicBezTo>
                <a:cubicBezTo>
                  <a:pt x="571" y="1746"/>
                  <a:pt x="577" y="1740"/>
                  <a:pt x="581" y="1741"/>
                </a:cubicBezTo>
                <a:cubicBezTo>
                  <a:pt x="585" y="1745"/>
                  <a:pt x="590" y="1741"/>
                  <a:pt x="595" y="1742"/>
                </a:cubicBezTo>
                <a:cubicBezTo>
                  <a:pt x="604" y="1745"/>
                  <a:pt x="616" y="1733"/>
                  <a:pt x="624" y="1743"/>
                </a:cubicBezTo>
                <a:cubicBezTo>
                  <a:pt x="643" y="1741"/>
                  <a:pt x="662" y="1744"/>
                  <a:pt x="680" y="1744"/>
                </a:cubicBezTo>
                <a:cubicBezTo>
                  <a:pt x="689" y="1745"/>
                  <a:pt x="698" y="1748"/>
                  <a:pt x="707" y="1747"/>
                </a:cubicBezTo>
                <a:cubicBezTo>
                  <a:pt x="709" y="1748"/>
                  <a:pt x="711" y="1748"/>
                  <a:pt x="713" y="1746"/>
                </a:cubicBezTo>
                <a:cubicBezTo>
                  <a:pt x="716" y="1749"/>
                  <a:pt x="718" y="1751"/>
                  <a:pt x="721" y="1748"/>
                </a:cubicBezTo>
                <a:cubicBezTo>
                  <a:pt x="726" y="1749"/>
                  <a:pt x="730" y="1752"/>
                  <a:pt x="735" y="1752"/>
                </a:cubicBezTo>
                <a:cubicBezTo>
                  <a:pt x="740" y="1751"/>
                  <a:pt x="744" y="1752"/>
                  <a:pt x="747" y="1755"/>
                </a:cubicBezTo>
                <a:cubicBezTo>
                  <a:pt x="751" y="1759"/>
                  <a:pt x="758" y="1750"/>
                  <a:pt x="761" y="1759"/>
                </a:cubicBezTo>
                <a:cubicBezTo>
                  <a:pt x="766" y="1759"/>
                  <a:pt x="771" y="1758"/>
                  <a:pt x="775" y="1764"/>
                </a:cubicBezTo>
                <a:cubicBezTo>
                  <a:pt x="780" y="1759"/>
                  <a:pt x="785" y="1762"/>
                  <a:pt x="788" y="1769"/>
                </a:cubicBezTo>
                <a:cubicBezTo>
                  <a:pt x="799" y="1760"/>
                  <a:pt x="806" y="1771"/>
                  <a:pt x="816" y="1768"/>
                </a:cubicBezTo>
                <a:cubicBezTo>
                  <a:pt x="828" y="1774"/>
                  <a:pt x="842" y="1776"/>
                  <a:pt x="855" y="1780"/>
                </a:cubicBezTo>
                <a:cubicBezTo>
                  <a:pt x="862" y="1779"/>
                  <a:pt x="868" y="1783"/>
                  <a:pt x="876" y="1780"/>
                </a:cubicBezTo>
                <a:cubicBezTo>
                  <a:pt x="881" y="1791"/>
                  <a:pt x="890" y="1779"/>
                  <a:pt x="895" y="1788"/>
                </a:cubicBezTo>
                <a:cubicBezTo>
                  <a:pt x="903" y="1782"/>
                  <a:pt x="909" y="1791"/>
                  <a:pt x="916" y="1788"/>
                </a:cubicBezTo>
                <a:cubicBezTo>
                  <a:pt x="922" y="1795"/>
                  <a:pt x="930" y="1788"/>
                  <a:pt x="936" y="1796"/>
                </a:cubicBezTo>
                <a:cubicBezTo>
                  <a:pt x="943" y="1792"/>
                  <a:pt x="949" y="1799"/>
                  <a:pt x="956" y="1800"/>
                </a:cubicBezTo>
                <a:cubicBezTo>
                  <a:pt x="964" y="1794"/>
                  <a:pt x="969" y="1802"/>
                  <a:pt x="977" y="1800"/>
                </a:cubicBezTo>
                <a:cubicBezTo>
                  <a:pt x="990" y="1804"/>
                  <a:pt x="1003" y="1806"/>
                  <a:pt x="1017" y="1807"/>
                </a:cubicBezTo>
                <a:cubicBezTo>
                  <a:pt x="1030" y="1810"/>
                  <a:pt x="1045" y="1808"/>
                  <a:pt x="1058" y="1811"/>
                </a:cubicBezTo>
                <a:cubicBezTo>
                  <a:pt x="1073" y="1805"/>
                  <a:pt x="1085" y="1813"/>
                  <a:pt x="1100" y="1807"/>
                </a:cubicBezTo>
                <a:cubicBezTo>
                  <a:pt x="1103" y="1810"/>
                  <a:pt x="1108" y="1806"/>
                  <a:pt x="1111" y="1807"/>
                </a:cubicBezTo>
                <a:cubicBezTo>
                  <a:pt x="1114" y="1809"/>
                  <a:pt x="1117" y="1810"/>
                  <a:pt x="1121" y="1807"/>
                </a:cubicBezTo>
                <a:cubicBezTo>
                  <a:pt x="1124" y="1811"/>
                  <a:pt x="1129" y="1804"/>
                  <a:pt x="1132" y="1807"/>
                </a:cubicBezTo>
                <a:cubicBezTo>
                  <a:pt x="1137" y="1807"/>
                  <a:pt x="1140" y="1806"/>
                  <a:pt x="1141" y="1801"/>
                </a:cubicBezTo>
                <a:cubicBezTo>
                  <a:pt x="1147" y="1813"/>
                  <a:pt x="1157" y="1800"/>
                  <a:pt x="1164" y="1803"/>
                </a:cubicBezTo>
                <a:cubicBezTo>
                  <a:pt x="1171" y="1807"/>
                  <a:pt x="1181" y="1802"/>
                  <a:pt x="1189" y="1804"/>
                </a:cubicBezTo>
                <a:cubicBezTo>
                  <a:pt x="1197" y="1805"/>
                  <a:pt x="1206" y="1803"/>
                  <a:pt x="1214" y="1804"/>
                </a:cubicBezTo>
                <a:cubicBezTo>
                  <a:pt x="1223" y="1800"/>
                  <a:pt x="1230" y="1805"/>
                  <a:pt x="1240" y="1801"/>
                </a:cubicBezTo>
                <a:cubicBezTo>
                  <a:pt x="1247" y="1804"/>
                  <a:pt x="1257" y="1798"/>
                  <a:pt x="1265" y="1798"/>
                </a:cubicBezTo>
                <a:cubicBezTo>
                  <a:pt x="1274" y="1793"/>
                  <a:pt x="1282" y="1799"/>
                  <a:pt x="1292" y="1790"/>
                </a:cubicBezTo>
                <a:cubicBezTo>
                  <a:pt x="1300" y="1793"/>
                  <a:pt x="1309" y="1787"/>
                  <a:pt x="1318" y="1783"/>
                </a:cubicBezTo>
                <a:cubicBezTo>
                  <a:pt x="1322" y="1783"/>
                  <a:pt x="1327" y="1782"/>
                  <a:pt x="1332" y="1777"/>
                </a:cubicBezTo>
                <a:cubicBezTo>
                  <a:pt x="1333" y="1782"/>
                  <a:pt x="1346" y="1773"/>
                  <a:pt x="1342" y="1771"/>
                </a:cubicBezTo>
                <a:cubicBezTo>
                  <a:pt x="1332" y="1772"/>
                  <a:pt x="1322" y="1780"/>
                  <a:pt x="1313" y="1780"/>
                </a:cubicBezTo>
                <a:cubicBezTo>
                  <a:pt x="1302" y="1785"/>
                  <a:pt x="1293" y="1781"/>
                  <a:pt x="1281" y="1790"/>
                </a:cubicBezTo>
                <a:cubicBezTo>
                  <a:pt x="1273" y="1786"/>
                  <a:pt x="1263" y="1792"/>
                  <a:pt x="1254" y="1791"/>
                </a:cubicBezTo>
                <a:cubicBezTo>
                  <a:pt x="1244" y="1794"/>
                  <a:pt x="1235" y="1794"/>
                  <a:pt x="1226" y="1796"/>
                </a:cubicBezTo>
                <a:cubicBezTo>
                  <a:pt x="1209" y="1792"/>
                  <a:pt x="1189" y="1800"/>
                  <a:pt x="1172" y="1794"/>
                </a:cubicBezTo>
                <a:cubicBezTo>
                  <a:pt x="1162" y="1799"/>
                  <a:pt x="1155" y="1790"/>
                  <a:pt x="1145" y="1795"/>
                </a:cubicBezTo>
                <a:cubicBezTo>
                  <a:pt x="1138" y="1793"/>
                  <a:pt x="1131" y="1790"/>
                  <a:pt x="1127" y="1789"/>
                </a:cubicBezTo>
                <a:cubicBezTo>
                  <a:pt x="1124" y="1789"/>
                  <a:pt x="1121" y="1794"/>
                  <a:pt x="1119" y="1788"/>
                </a:cubicBezTo>
                <a:cubicBezTo>
                  <a:pt x="1114" y="1791"/>
                  <a:pt x="1111" y="1783"/>
                  <a:pt x="1106" y="1789"/>
                </a:cubicBezTo>
                <a:cubicBezTo>
                  <a:pt x="1103" y="1780"/>
                  <a:pt x="1096" y="1791"/>
                  <a:pt x="1092" y="1785"/>
                </a:cubicBezTo>
                <a:cubicBezTo>
                  <a:pt x="1084" y="1783"/>
                  <a:pt x="1075" y="1781"/>
                  <a:pt x="1067" y="1778"/>
                </a:cubicBezTo>
                <a:cubicBezTo>
                  <a:pt x="1057" y="1778"/>
                  <a:pt x="1050" y="1771"/>
                  <a:pt x="1041" y="1770"/>
                </a:cubicBezTo>
                <a:cubicBezTo>
                  <a:pt x="1038" y="1764"/>
                  <a:pt x="1032" y="1772"/>
                  <a:pt x="1029" y="1768"/>
                </a:cubicBezTo>
                <a:cubicBezTo>
                  <a:pt x="1024" y="1766"/>
                  <a:pt x="1020" y="1763"/>
                  <a:pt x="1015" y="1763"/>
                </a:cubicBezTo>
                <a:cubicBezTo>
                  <a:pt x="998" y="1759"/>
                  <a:pt x="981" y="1751"/>
                  <a:pt x="964" y="1749"/>
                </a:cubicBezTo>
                <a:cubicBezTo>
                  <a:pt x="955" y="1744"/>
                  <a:pt x="948" y="1738"/>
                  <a:pt x="938" y="1742"/>
                </a:cubicBezTo>
                <a:cubicBezTo>
                  <a:pt x="930" y="1734"/>
                  <a:pt x="921" y="1736"/>
                  <a:pt x="913" y="1731"/>
                </a:cubicBezTo>
                <a:cubicBezTo>
                  <a:pt x="903" y="1733"/>
                  <a:pt x="896" y="1724"/>
                  <a:pt x="886" y="1728"/>
                </a:cubicBezTo>
                <a:cubicBezTo>
                  <a:pt x="883" y="1718"/>
                  <a:pt x="876" y="1730"/>
                  <a:pt x="873" y="1723"/>
                </a:cubicBezTo>
                <a:cubicBezTo>
                  <a:pt x="872" y="1723"/>
                  <a:pt x="872" y="1723"/>
                  <a:pt x="872" y="1723"/>
                </a:cubicBezTo>
                <a:cubicBezTo>
                  <a:pt x="868" y="1719"/>
                  <a:pt x="863" y="1722"/>
                  <a:pt x="859" y="1718"/>
                </a:cubicBezTo>
                <a:cubicBezTo>
                  <a:pt x="838" y="1720"/>
                  <a:pt x="819" y="1713"/>
                  <a:pt x="799" y="1713"/>
                </a:cubicBezTo>
                <a:cubicBezTo>
                  <a:pt x="796" y="1706"/>
                  <a:pt x="789" y="1717"/>
                  <a:pt x="786" y="1708"/>
                </a:cubicBezTo>
                <a:cubicBezTo>
                  <a:pt x="780" y="1709"/>
                  <a:pt x="775" y="1707"/>
                  <a:pt x="769" y="1709"/>
                </a:cubicBezTo>
                <a:cubicBezTo>
                  <a:pt x="764" y="1707"/>
                  <a:pt x="760" y="1704"/>
                  <a:pt x="754" y="1708"/>
                </a:cubicBezTo>
                <a:cubicBezTo>
                  <a:pt x="752" y="1705"/>
                  <a:pt x="750" y="1703"/>
                  <a:pt x="746" y="1706"/>
                </a:cubicBezTo>
                <a:cubicBezTo>
                  <a:pt x="744" y="1704"/>
                  <a:pt x="742" y="1701"/>
                  <a:pt x="738" y="1705"/>
                </a:cubicBezTo>
                <a:cubicBezTo>
                  <a:pt x="728" y="1703"/>
                  <a:pt x="717" y="1704"/>
                  <a:pt x="708" y="1701"/>
                </a:cubicBezTo>
                <a:cubicBezTo>
                  <a:pt x="702" y="1704"/>
                  <a:pt x="698" y="1700"/>
                  <a:pt x="693" y="1700"/>
                </a:cubicBezTo>
                <a:cubicBezTo>
                  <a:pt x="687" y="1701"/>
                  <a:pt x="682" y="1699"/>
                  <a:pt x="676" y="1701"/>
                </a:cubicBezTo>
                <a:cubicBezTo>
                  <a:pt x="673" y="1694"/>
                  <a:pt x="666" y="1706"/>
                  <a:pt x="663" y="1696"/>
                </a:cubicBezTo>
                <a:cubicBezTo>
                  <a:pt x="656" y="1700"/>
                  <a:pt x="651" y="1698"/>
                  <a:pt x="646" y="1697"/>
                </a:cubicBezTo>
                <a:cubicBezTo>
                  <a:pt x="641" y="1697"/>
                  <a:pt x="636" y="1698"/>
                  <a:pt x="631" y="1696"/>
                </a:cubicBezTo>
                <a:cubicBezTo>
                  <a:pt x="626" y="1697"/>
                  <a:pt x="618" y="1705"/>
                  <a:pt x="614" y="1697"/>
                </a:cubicBezTo>
                <a:cubicBezTo>
                  <a:pt x="631" y="1693"/>
                  <a:pt x="647" y="1694"/>
                  <a:pt x="663" y="1692"/>
                </a:cubicBezTo>
                <a:cubicBezTo>
                  <a:pt x="680" y="1690"/>
                  <a:pt x="695" y="1695"/>
                  <a:pt x="712" y="1687"/>
                </a:cubicBezTo>
                <a:cubicBezTo>
                  <a:pt x="721" y="1691"/>
                  <a:pt x="730" y="1692"/>
                  <a:pt x="739" y="1690"/>
                </a:cubicBezTo>
                <a:cubicBezTo>
                  <a:pt x="748" y="1696"/>
                  <a:pt x="758" y="1693"/>
                  <a:pt x="768" y="1692"/>
                </a:cubicBezTo>
                <a:cubicBezTo>
                  <a:pt x="776" y="1697"/>
                  <a:pt x="786" y="1693"/>
                  <a:pt x="794" y="1695"/>
                </a:cubicBezTo>
                <a:cubicBezTo>
                  <a:pt x="799" y="1697"/>
                  <a:pt x="804" y="1695"/>
                  <a:pt x="808" y="1700"/>
                </a:cubicBezTo>
                <a:cubicBezTo>
                  <a:pt x="814" y="1692"/>
                  <a:pt x="817" y="1705"/>
                  <a:pt x="823" y="1701"/>
                </a:cubicBezTo>
                <a:cubicBezTo>
                  <a:pt x="841" y="1702"/>
                  <a:pt x="858" y="1710"/>
                  <a:pt x="877" y="1713"/>
                </a:cubicBezTo>
                <a:cubicBezTo>
                  <a:pt x="881" y="1714"/>
                  <a:pt x="885" y="1715"/>
                  <a:pt x="889" y="1716"/>
                </a:cubicBezTo>
                <a:cubicBezTo>
                  <a:pt x="893" y="1720"/>
                  <a:pt x="898" y="1716"/>
                  <a:pt x="902" y="1720"/>
                </a:cubicBezTo>
                <a:cubicBezTo>
                  <a:pt x="908" y="1718"/>
                  <a:pt x="911" y="1724"/>
                  <a:pt x="917" y="1721"/>
                </a:cubicBezTo>
                <a:cubicBezTo>
                  <a:pt x="919" y="1720"/>
                  <a:pt x="921" y="1721"/>
                  <a:pt x="922" y="1723"/>
                </a:cubicBezTo>
                <a:cubicBezTo>
                  <a:pt x="925" y="1724"/>
                  <a:pt x="927" y="1726"/>
                  <a:pt x="931" y="1723"/>
                </a:cubicBezTo>
                <a:cubicBezTo>
                  <a:pt x="931" y="1722"/>
                  <a:pt x="931" y="1722"/>
                  <a:pt x="931" y="1722"/>
                </a:cubicBezTo>
                <a:cubicBezTo>
                  <a:pt x="932" y="1722"/>
                  <a:pt x="932" y="1722"/>
                  <a:pt x="932" y="1723"/>
                </a:cubicBezTo>
                <a:cubicBezTo>
                  <a:pt x="939" y="1729"/>
                  <a:pt x="949" y="1728"/>
                  <a:pt x="957" y="1729"/>
                </a:cubicBezTo>
                <a:cubicBezTo>
                  <a:pt x="966" y="1734"/>
                  <a:pt x="976" y="1731"/>
                  <a:pt x="984" y="1738"/>
                </a:cubicBezTo>
                <a:cubicBezTo>
                  <a:pt x="989" y="1737"/>
                  <a:pt x="993" y="1738"/>
                  <a:pt x="996" y="1741"/>
                </a:cubicBezTo>
                <a:cubicBezTo>
                  <a:pt x="1002" y="1738"/>
                  <a:pt x="1006" y="1741"/>
                  <a:pt x="1011" y="1742"/>
                </a:cubicBezTo>
                <a:cubicBezTo>
                  <a:pt x="1016" y="1743"/>
                  <a:pt x="1020" y="1746"/>
                  <a:pt x="1025" y="1746"/>
                </a:cubicBezTo>
                <a:cubicBezTo>
                  <a:pt x="1030" y="1744"/>
                  <a:pt x="1034" y="1750"/>
                  <a:pt x="1038" y="1751"/>
                </a:cubicBezTo>
                <a:cubicBezTo>
                  <a:pt x="1043" y="1750"/>
                  <a:pt x="1047" y="1751"/>
                  <a:pt x="1051" y="1749"/>
                </a:cubicBezTo>
                <a:cubicBezTo>
                  <a:pt x="1054" y="1759"/>
                  <a:pt x="1061" y="1750"/>
                  <a:pt x="1065" y="1754"/>
                </a:cubicBezTo>
                <a:cubicBezTo>
                  <a:pt x="1070" y="1754"/>
                  <a:pt x="1074" y="1758"/>
                  <a:pt x="1079" y="1755"/>
                </a:cubicBezTo>
                <a:cubicBezTo>
                  <a:pt x="1083" y="1762"/>
                  <a:pt x="1090" y="1751"/>
                  <a:pt x="1093" y="1760"/>
                </a:cubicBezTo>
                <a:cubicBezTo>
                  <a:pt x="1102" y="1758"/>
                  <a:pt x="1112" y="1756"/>
                  <a:pt x="1120" y="1759"/>
                </a:cubicBezTo>
                <a:cubicBezTo>
                  <a:pt x="1130" y="1758"/>
                  <a:pt x="1141" y="1756"/>
                  <a:pt x="1149" y="1760"/>
                </a:cubicBezTo>
                <a:cubicBezTo>
                  <a:pt x="1164" y="1750"/>
                  <a:pt x="1174" y="1761"/>
                  <a:pt x="1189" y="1751"/>
                </a:cubicBezTo>
                <a:cubicBezTo>
                  <a:pt x="1200" y="1756"/>
                  <a:pt x="1215" y="1746"/>
                  <a:pt x="1227" y="1746"/>
                </a:cubicBezTo>
                <a:cubicBezTo>
                  <a:pt x="1240" y="1745"/>
                  <a:pt x="1254" y="1739"/>
                  <a:pt x="1267" y="1737"/>
                </a:cubicBezTo>
                <a:cubicBezTo>
                  <a:pt x="1274" y="1733"/>
                  <a:pt x="1280" y="1735"/>
                  <a:pt x="1287" y="1731"/>
                </a:cubicBezTo>
                <a:cubicBezTo>
                  <a:pt x="1290" y="1732"/>
                  <a:pt x="1301" y="1727"/>
                  <a:pt x="1303" y="1723"/>
                </a:cubicBezTo>
                <a:cubicBezTo>
                  <a:pt x="1304" y="1722"/>
                  <a:pt x="1304" y="1720"/>
                  <a:pt x="1304" y="1719"/>
                </a:cubicBezTo>
                <a:cubicBezTo>
                  <a:pt x="1301" y="1721"/>
                  <a:pt x="1299" y="1722"/>
                  <a:pt x="1296" y="1723"/>
                </a:cubicBezTo>
                <a:cubicBezTo>
                  <a:pt x="1283" y="1727"/>
                  <a:pt x="1271" y="1725"/>
                  <a:pt x="1257" y="1733"/>
                </a:cubicBezTo>
                <a:cubicBezTo>
                  <a:pt x="1254" y="1730"/>
                  <a:pt x="1250" y="1735"/>
                  <a:pt x="1246" y="1737"/>
                </a:cubicBezTo>
                <a:cubicBezTo>
                  <a:pt x="1242" y="1734"/>
                  <a:pt x="1238" y="1735"/>
                  <a:pt x="1233" y="1739"/>
                </a:cubicBezTo>
                <a:cubicBezTo>
                  <a:pt x="1230" y="1735"/>
                  <a:pt x="1225" y="1742"/>
                  <a:pt x="1222" y="1739"/>
                </a:cubicBezTo>
                <a:cubicBezTo>
                  <a:pt x="1217" y="1744"/>
                  <a:pt x="1214" y="1738"/>
                  <a:pt x="1209" y="1745"/>
                </a:cubicBezTo>
                <a:cubicBezTo>
                  <a:pt x="1198" y="1742"/>
                  <a:pt x="1187" y="1742"/>
                  <a:pt x="1175" y="1747"/>
                </a:cubicBezTo>
                <a:cubicBezTo>
                  <a:pt x="1164" y="1748"/>
                  <a:pt x="1152" y="1749"/>
                  <a:pt x="1141" y="1748"/>
                </a:cubicBezTo>
                <a:cubicBezTo>
                  <a:pt x="1130" y="1748"/>
                  <a:pt x="1119" y="1746"/>
                  <a:pt x="1107" y="1750"/>
                </a:cubicBezTo>
                <a:cubicBezTo>
                  <a:pt x="1097" y="1746"/>
                  <a:pt x="1085" y="1745"/>
                  <a:pt x="1074" y="1748"/>
                </a:cubicBezTo>
                <a:cubicBezTo>
                  <a:pt x="1067" y="1738"/>
                  <a:pt x="1056" y="1744"/>
                  <a:pt x="1047" y="1738"/>
                </a:cubicBezTo>
                <a:cubicBezTo>
                  <a:pt x="1041" y="1743"/>
                  <a:pt x="1039" y="1730"/>
                  <a:pt x="1033" y="1737"/>
                </a:cubicBezTo>
                <a:cubicBezTo>
                  <a:pt x="1029" y="1731"/>
                  <a:pt x="1024" y="1732"/>
                  <a:pt x="1019" y="1733"/>
                </a:cubicBezTo>
                <a:cubicBezTo>
                  <a:pt x="1010" y="1729"/>
                  <a:pt x="1001" y="1727"/>
                  <a:pt x="991" y="1727"/>
                </a:cubicBezTo>
                <a:cubicBezTo>
                  <a:pt x="985" y="1723"/>
                  <a:pt x="977" y="1725"/>
                  <a:pt x="971" y="1723"/>
                </a:cubicBezTo>
                <a:cubicBezTo>
                  <a:pt x="968" y="1722"/>
                  <a:pt x="966" y="1720"/>
                  <a:pt x="963" y="1718"/>
                </a:cubicBezTo>
                <a:cubicBezTo>
                  <a:pt x="953" y="1720"/>
                  <a:pt x="945" y="1714"/>
                  <a:pt x="935" y="1712"/>
                </a:cubicBezTo>
                <a:cubicBezTo>
                  <a:pt x="926" y="1711"/>
                  <a:pt x="916" y="1711"/>
                  <a:pt x="907" y="1707"/>
                </a:cubicBezTo>
                <a:cubicBezTo>
                  <a:pt x="888" y="1705"/>
                  <a:pt x="870" y="1698"/>
                  <a:pt x="852" y="1692"/>
                </a:cubicBezTo>
                <a:cubicBezTo>
                  <a:pt x="835" y="1689"/>
                  <a:pt x="817" y="1688"/>
                  <a:pt x="801" y="1684"/>
                </a:cubicBezTo>
                <a:cubicBezTo>
                  <a:pt x="796" y="1685"/>
                  <a:pt x="792" y="1684"/>
                  <a:pt x="789" y="1681"/>
                </a:cubicBezTo>
                <a:cubicBezTo>
                  <a:pt x="783" y="1690"/>
                  <a:pt x="782" y="1675"/>
                  <a:pt x="776" y="1683"/>
                </a:cubicBezTo>
                <a:cubicBezTo>
                  <a:pt x="773" y="1677"/>
                  <a:pt x="767" y="1685"/>
                  <a:pt x="764" y="1681"/>
                </a:cubicBezTo>
                <a:cubicBezTo>
                  <a:pt x="759" y="1679"/>
                  <a:pt x="754" y="1680"/>
                  <a:pt x="749" y="1680"/>
                </a:cubicBezTo>
                <a:cubicBezTo>
                  <a:pt x="741" y="1678"/>
                  <a:pt x="733" y="1680"/>
                  <a:pt x="724" y="1679"/>
                </a:cubicBezTo>
                <a:cubicBezTo>
                  <a:pt x="715" y="1680"/>
                  <a:pt x="707" y="1676"/>
                  <a:pt x="697" y="1680"/>
                </a:cubicBezTo>
                <a:cubicBezTo>
                  <a:pt x="689" y="1678"/>
                  <a:pt x="680" y="1680"/>
                  <a:pt x="672" y="1679"/>
                </a:cubicBezTo>
                <a:cubicBezTo>
                  <a:pt x="667" y="1683"/>
                  <a:pt x="665" y="1675"/>
                  <a:pt x="659" y="1681"/>
                </a:cubicBezTo>
                <a:cubicBezTo>
                  <a:pt x="658" y="1680"/>
                  <a:pt x="655" y="1680"/>
                  <a:pt x="653" y="1682"/>
                </a:cubicBezTo>
                <a:cubicBezTo>
                  <a:pt x="651" y="1679"/>
                  <a:pt x="647" y="1681"/>
                  <a:pt x="650" y="1677"/>
                </a:cubicBezTo>
                <a:cubicBezTo>
                  <a:pt x="662" y="1669"/>
                  <a:pt x="672" y="1670"/>
                  <a:pt x="683" y="1669"/>
                </a:cubicBezTo>
                <a:cubicBezTo>
                  <a:pt x="687" y="1671"/>
                  <a:pt x="692" y="1669"/>
                  <a:pt x="697" y="1670"/>
                </a:cubicBezTo>
                <a:cubicBezTo>
                  <a:pt x="704" y="1675"/>
                  <a:pt x="703" y="1659"/>
                  <a:pt x="710" y="1668"/>
                </a:cubicBezTo>
                <a:cubicBezTo>
                  <a:pt x="732" y="1664"/>
                  <a:pt x="752" y="1669"/>
                  <a:pt x="773" y="1664"/>
                </a:cubicBezTo>
                <a:cubicBezTo>
                  <a:pt x="776" y="1666"/>
                  <a:pt x="778" y="1669"/>
                  <a:pt x="781" y="1665"/>
                </a:cubicBezTo>
                <a:cubicBezTo>
                  <a:pt x="784" y="1670"/>
                  <a:pt x="787" y="1670"/>
                  <a:pt x="791" y="1669"/>
                </a:cubicBezTo>
                <a:cubicBezTo>
                  <a:pt x="797" y="1669"/>
                  <a:pt x="804" y="1670"/>
                  <a:pt x="810" y="1671"/>
                </a:cubicBezTo>
                <a:cubicBezTo>
                  <a:pt x="816" y="1672"/>
                  <a:pt x="822" y="1673"/>
                  <a:pt x="828" y="1672"/>
                </a:cubicBezTo>
                <a:cubicBezTo>
                  <a:pt x="834" y="1674"/>
                  <a:pt x="839" y="1680"/>
                  <a:pt x="846" y="1678"/>
                </a:cubicBezTo>
                <a:cubicBezTo>
                  <a:pt x="851" y="1682"/>
                  <a:pt x="858" y="1679"/>
                  <a:pt x="864" y="1683"/>
                </a:cubicBezTo>
                <a:cubicBezTo>
                  <a:pt x="871" y="1676"/>
                  <a:pt x="875" y="1689"/>
                  <a:pt x="882" y="1685"/>
                </a:cubicBezTo>
                <a:cubicBezTo>
                  <a:pt x="887" y="1689"/>
                  <a:pt x="894" y="1686"/>
                  <a:pt x="900" y="1691"/>
                </a:cubicBezTo>
                <a:cubicBezTo>
                  <a:pt x="906" y="1691"/>
                  <a:pt x="912" y="1691"/>
                  <a:pt x="917" y="1696"/>
                </a:cubicBezTo>
                <a:cubicBezTo>
                  <a:pt x="921" y="1694"/>
                  <a:pt x="924" y="1694"/>
                  <a:pt x="926" y="1694"/>
                </a:cubicBezTo>
                <a:cubicBezTo>
                  <a:pt x="929" y="1699"/>
                  <a:pt x="933" y="1696"/>
                  <a:pt x="936" y="1698"/>
                </a:cubicBezTo>
                <a:cubicBezTo>
                  <a:pt x="943" y="1696"/>
                  <a:pt x="947" y="1703"/>
                  <a:pt x="954" y="1699"/>
                </a:cubicBezTo>
                <a:cubicBezTo>
                  <a:pt x="966" y="1706"/>
                  <a:pt x="980" y="1699"/>
                  <a:pt x="991" y="1706"/>
                </a:cubicBezTo>
                <a:cubicBezTo>
                  <a:pt x="994" y="1705"/>
                  <a:pt x="997" y="1703"/>
                  <a:pt x="999" y="1708"/>
                </a:cubicBezTo>
                <a:cubicBezTo>
                  <a:pt x="1003" y="1704"/>
                  <a:pt x="1006" y="1708"/>
                  <a:pt x="1009" y="1708"/>
                </a:cubicBezTo>
                <a:cubicBezTo>
                  <a:pt x="1015" y="1709"/>
                  <a:pt x="1021" y="1709"/>
                  <a:pt x="1028" y="1709"/>
                </a:cubicBezTo>
                <a:cubicBezTo>
                  <a:pt x="1041" y="1707"/>
                  <a:pt x="1053" y="1716"/>
                  <a:pt x="1067" y="1711"/>
                </a:cubicBezTo>
                <a:cubicBezTo>
                  <a:pt x="1072" y="1718"/>
                  <a:pt x="1080" y="1708"/>
                  <a:pt x="1085" y="1716"/>
                </a:cubicBezTo>
                <a:cubicBezTo>
                  <a:pt x="1092" y="1709"/>
                  <a:pt x="1096" y="1721"/>
                  <a:pt x="1104" y="1714"/>
                </a:cubicBezTo>
                <a:cubicBezTo>
                  <a:pt x="1116" y="1716"/>
                  <a:pt x="1129" y="1714"/>
                  <a:pt x="1141" y="1717"/>
                </a:cubicBezTo>
                <a:cubicBezTo>
                  <a:pt x="1148" y="1712"/>
                  <a:pt x="1153" y="1718"/>
                  <a:pt x="1160" y="1714"/>
                </a:cubicBezTo>
                <a:cubicBezTo>
                  <a:pt x="1166" y="1716"/>
                  <a:pt x="1173" y="1712"/>
                  <a:pt x="1179" y="1716"/>
                </a:cubicBezTo>
                <a:cubicBezTo>
                  <a:pt x="1187" y="1708"/>
                  <a:pt x="1192" y="1715"/>
                  <a:pt x="1199" y="1709"/>
                </a:cubicBezTo>
                <a:cubicBezTo>
                  <a:pt x="1205" y="1716"/>
                  <a:pt x="1214" y="1704"/>
                  <a:pt x="1220" y="1709"/>
                </a:cubicBezTo>
                <a:cubicBezTo>
                  <a:pt x="1234" y="1703"/>
                  <a:pt x="1246" y="1706"/>
                  <a:pt x="1259" y="1700"/>
                </a:cubicBezTo>
                <a:cubicBezTo>
                  <a:pt x="1272" y="1697"/>
                  <a:pt x="1286" y="1693"/>
                  <a:pt x="1299" y="1687"/>
                </a:cubicBezTo>
                <a:cubicBezTo>
                  <a:pt x="1305" y="1688"/>
                  <a:pt x="1313" y="1684"/>
                  <a:pt x="1319" y="1681"/>
                </a:cubicBezTo>
                <a:cubicBezTo>
                  <a:pt x="1326" y="1685"/>
                  <a:pt x="1326" y="1671"/>
                  <a:pt x="1335" y="1677"/>
                </a:cubicBezTo>
                <a:cubicBezTo>
                  <a:pt x="1343" y="1670"/>
                  <a:pt x="1348" y="1673"/>
                  <a:pt x="1356" y="1667"/>
                </a:cubicBezTo>
                <a:cubicBezTo>
                  <a:pt x="1358" y="1670"/>
                  <a:pt x="1363" y="1665"/>
                  <a:pt x="1367" y="1663"/>
                </a:cubicBezTo>
                <a:cubicBezTo>
                  <a:pt x="1370" y="1660"/>
                  <a:pt x="1376" y="1658"/>
                  <a:pt x="1375" y="1654"/>
                </a:cubicBezTo>
                <a:cubicBezTo>
                  <a:pt x="1359" y="1659"/>
                  <a:pt x="1343" y="1666"/>
                  <a:pt x="1327" y="1672"/>
                </a:cubicBezTo>
                <a:cubicBezTo>
                  <a:pt x="1319" y="1676"/>
                  <a:pt x="1311" y="1676"/>
                  <a:pt x="1303" y="1682"/>
                </a:cubicBezTo>
                <a:cubicBezTo>
                  <a:pt x="1295" y="1680"/>
                  <a:pt x="1287" y="1684"/>
                  <a:pt x="1278" y="1687"/>
                </a:cubicBezTo>
                <a:cubicBezTo>
                  <a:pt x="1272" y="1684"/>
                  <a:pt x="1262" y="1691"/>
                  <a:pt x="1254" y="1693"/>
                </a:cubicBezTo>
                <a:cubicBezTo>
                  <a:pt x="1252" y="1689"/>
                  <a:pt x="1247" y="1696"/>
                  <a:pt x="1244" y="1693"/>
                </a:cubicBezTo>
                <a:cubicBezTo>
                  <a:pt x="1239" y="1699"/>
                  <a:pt x="1236" y="1692"/>
                  <a:pt x="1231" y="1695"/>
                </a:cubicBezTo>
                <a:cubicBezTo>
                  <a:pt x="1215" y="1701"/>
                  <a:pt x="1200" y="1697"/>
                  <a:pt x="1183" y="1706"/>
                </a:cubicBezTo>
                <a:cubicBezTo>
                  <a:pt x="1175" y="1703"/>
                  <a:pt x="1166" y="1705"/>
                  <a:pt x="1158" y="1706"/>
                </a:cubicBezTo>
                <a:cubicBezTo>
                  <a:pt x="1150" y="1704"/>
                  <a:pt x="1142" y="1702"/>
                  <a:pt x="1133" y="1705"/>
                </a:cubicBezTo>
                <a:cubicBezTo>
                  <a:pt x="1116" y="1702"/>
                  <a:pt x="1099" y="1703"/>
                  <a:pt x="1082" y="1701"/>
                </a:cubicBezTo>
                <a:cubicBezTo>
                  <a:pt x="1073" y="1701"/>
                  <a:pt x="1065" y="1700"/>
                  <a:pt x="1057" y="1700"/>
                </a:cubicBezTo>
                <a:cubicBezTo>
                  <a:pt x="1052" y="1701"/>
                  <a:pt x="1048" y="1701"/>
                  <a:pt x="1045" y="1698"/>
                </a:cubicBezTo>
                <a:cubicBezTo>
                  <a:pt x="1040" y="1696"/>
                  <a:pt x="1035" y="1698"/>
                  <a:pt x="1030" y="1697"/>
                </a:cubicBezTo>
                <a:cubicBezTo>
                  <a:pt x="1027" y="1691"/>
                  <a:pt x="1020" y="1706"/>
                  <a:pt x="1018" y="1695"/>
                </a:cubicBezTo>
                <a:cubicBezTo>
                  <a:pt x="1013" y="1698"/>
                  <a:pt x="1011" y="1690"/>
                  <a:pt x="1005" y="1697"/>
                </a:cubicBezTo>
                <a:cubicBezTo>
                  <a:pt x="1003" y="1687"/>
                  <a:pt x="996" y="1700"/>
                  <a:pt x="994" y="1690"/>
                </a:cubicBezTo>
                <a:cubicBezTo>
                  <a:pt x="988" y="1695"/>
                  <a:pt x="984" y="1692"/>
                  <a:pt x="979" y="1689"/>
                </a:cubicBezTo>
                <a:cubicBezTo>
                  <a:pt x="945" y="1689"/>
                  <a:pt x="912" y="1679"/>
                  <a:pt x="879" y="1670"/>
                </a:cubicBezTo>
                <a:cubicBezTo>
                  <a:pt x="861" y="1670"/>
                  <a:pt x="845" y="1662"/>
                  <a:pt x="828" y="1662"/>
                </a:cubicBezTo>
                <a:cubicBezTo>
                  <a:pt x="823" y="1665"/>
                  <a:pt x="821" y="1655"/>
                  <a:pt x="816" y="1660"/>
                </a:cubicBezTo>
                <a:cubicBezTo>
                  <a:pt x="813" y="1655"/>
                  <a:pt x="807" y="1663"/>
                  <a:pt x="804" y="1657"/>
                </a:cubicBezTo>
                <a:cubicBezTo>
                  <a:pt x="801" y="1653"/>
                  <a:pt x="795" y="1661"/>
                  <a:pt x="792" y="1655"/>
                </a:cubicBezTo>
                <a:cubicBezTo>
                  <a:pt x="789" y="1656"/>
                  <a:pt x="788" y="1655"/>
                  <a:pt x="785" y="1656"/>
                </a:cubicBezTo>
                <a:cubicBezTo>
                  <a:pt x="784" y="1653"/>
                  <a:pt x="779" y="1654"/>
                  <a:pt x="782" y="1651"/>
                </a:cubicBezTo>
                <a:cubicBezTo>
                  <a:pt x="810" y="1646"/>
                  <a:pt x="835" y="1654"/>
                  <a:pt x="861" y="1654"/>
                </a:cubicBezTo>
                <a:cubicBezTo>
                  <a:pt x="888" y="1653"/>
                  <a:pt x="913" y="1660"/>
                  <a:pt x="939" y="1661"/>
                </a:cubicBezTo>
                <a:cubicBezTo>
                  <a:pt x="944" y="1669"/>
                  <a:pt x="952" y="1659"/>
                  <a:pt x="957" y="1666"/>
                </a:cubicBezTo>
                <a:cubicBezTo>
                  <a:pt x="960" y="1669"/>
                  <a:pt x="964" y="1665"/>
                  <a:pt x="967" y="1666"/>
                </a:cubicBezTo>
                <a:cubicBezTo>
                  <a:pt x="970" y="1669"/>
                  <a:pt x="974" y="1669"/>
                  <a:pt x="978" y="1666"/>
                </a:cubicBezTo>
                <a:cubicBezTo>
                  <a:pt x="984" y="1668"/>
                  <a:pt x="989" y="1672"/>
                  <a:pt x="996" y="1668"/>
                </a:cubicBezTo>
                <a:cubicBezTo>
                  <a:pt x="1003" y="1670"/>
                  <a:pt x="1009" y="1674"/>
                  <a:pt x="1016" y="1672"/>
                </a:cubicBezTo>
                <a:cubicBezTo>
                  <a:pt x="1021" y="1678"/>
                  <a:pt x="1030" y="1667"/>
                  <a:pt x="1034" y="1677"/>
                </a:cubicBezTo>
                <a:cubicBezTo>
                  <a:pt x="1042" y="1671"/>
                  <a:pt x="1048" y="1678"/>
                  <a:pt x="1056" y="1673"/>
                </a:cubicBezTo>
                <a:cubicBezTo>
                  <a:pt x="1061" y="1679"/>
                  <a:pt x="1069" y="1675"/>
                  <a:pt x="1076" y="1677"/>
                </a:cubicBezTo>
                <a:cubicBezTo>
                  <a:pt x="1079" y="1681"/>
                  <a:pt x="1083" y="1674"/>
                  <a:pt x="1086" y="1677"/>
                </a:cubicBezTo>
                <a:cubicBezTo>
                  <a:pt x="1090" y="1675"/>
                  <a:pt x="1093" y="1678"/>
                  <a:pt x="1097" y="1677"/>
                </a:cubicBezTo>
                <a:cubicBezTo>
                  <a:pt x="1102" y="1680"/>
                  <a:pt x="1109" y="1676"/>
                  <a:pt x="1115" y="1678"/>
                </a:cubicBezTo>
                <a:cubicBezTo>
                  <a:pt x="1123" y="1675"/>
                  <a:pt x="1128" y="1682"/>
                  <a:pt x="1137" y="1674"/>
                </a:cubicBezTo>
                <a:cubicBezTo>
                  <a:pt x="1150" y="1677"/>
                  <a:pt x="1163" y="1674"/>
                  <a:pt x="1177" y="1672"/>
                </a:cubicBezTo>
                <a:cubicBezTo>
                  <a:pt x="1191" y="1670"/>
                  <a:pt x="1205" y="1665"/>
                  <a:pt x="1218" y="1665"/>
                </a:cubicBezTo>
                <a:cubicBezTo>
                  <a:pt x="1232" y="1659"/>
                  <a:pt x="1245" y="1664"/>
                  <a:pt x="1260" y="1654"/>
                </a:cubicBezTo>
                <a:cubicBezTo>
                  <a:pt x="1265" y="1658"/>
                  <a:pt x="1274" y="1648"/>
                  <a:pt x="1279" y="1652"/>
                </a:cubicBezTo>
                <a:cubicBezTo>
                  <a:pt x="1287" y="1648"/>
                  <a:pt x="1294" y="1645"/>
                  <a:pt x="1302" y="1644"/>
                </a:cubicBezTo>
                <a:cubicBezTo>
                  <a:pt x="1316" y="1636"/>
                  <a:pt x="1331" y="1630"/>
                  <a:pt x="1345" y="1625"/>
                </a:cubicBezTo>
                <a:cubicBezTo>
                  <a:pt x="1361" y="1613"/>
                  <a:pt x="1374" y="1612"/>
                  <a:pt x="1390" y="1598"/>
                </a:cubicBezTo>
                <a:cubicBezTo>
                  <a:pt x="1396" y="1602"/>
                  <a:pt x="1404" y="1591"/>
                  <a:pt x="1411" y="1587"/>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18" y="2030"/>
                  <a:pt x="8" y="2038"/>
                  <a:pt x="3" y="2046"/>
                </a:cubicBezTo>
                <a:cubicBezTo>
                  <a:pt x="0" y="2047"/>
                  <a:pt x="0" y="2044"/>
                  <a:pt x="1" y="2043"/>
                </a:cubicBezTo>
                <a:cubicBezTo>
                  <a:pt x="5" y="2034"/>
                  <a:pt x="15" y="2026"/>
                  <a:pt x="15" y="2017"/>
                </a:cubicBezTo>
                <a:cubicBezTo>
                  <a:pt x="29" y="2010"/>
                  <a:pt x="22" y="2000"/>
                  <a:pt x="30" y="1992"/>
                </a:cubicBezTo>
                <a:cubicBezTo>
                  <a:pt x="36" y="1989"/>
                  <a:pt x="35" y="1984"/>
                  <a:pt x="35" y="1979"/>
                </a:cubicBezTo>
                <a:cubicBezTo>
                  <a:pt x="41" y="1976"/>
                  <a:pt x="44" y="1972"/>
                  <a:pt x="41" y="1968"/>
                </a:cubicBezTo>
                <a:cubicBezTo>
                  <a:pt x="49" y="1960"/>
                  <a:pt x="49" y="1951"/>
                  <a:pt x="57" y="1943"/>
                </a:cubicBezTo>
                <a:cubicBezTo>
                  <a:pt x="58" y="1935"/>
                  <a:pt x="66" y="1927"/>
                  <a:pt x="68" y="1918"/>
                </a:cubicBezTo>
                <a:cubicBezTo>
                  <a:pt x="65" y="1913"/>
                  <a:pt x="75" y="1910"/>
                  <a:pt x="72" y="1905"/>
                </a:cubicBezTo>
                <a:cubicBezTo>
                  <a:pt x="70" y="1900"/>
                  <a:pt x="73" y="1896"/>
                  <a:pt x="79" y="1893"/>
                </a:cubicBezTo>
                <a:cubicBezTo>
                  <a:pt x="78" y="1884"/>
                  <a:pt x="87" y="1877"/>
                  <a:pt x="90" y="1868"/>
                </a:cubicBezTo>
                <a:cubicBezTo>
                  <a:pt x="95" y="1863"/>
                  <a:pt x="95" y="1856"/>
                  <a:pt x="98" y="1850"/>
                </a:cubicBezTo>
                <a:cubicBezTo>
                  <a:pt x="98" y="1847"/>
                  <a:pt x="100" y="1845"/>
                  <a:pt x="101" y="1843"/>
                </a:cubicBezTo>
                <a:cubicBezTo>
                  <a:pt x="100" y="1838"/>
                  <a:pt x="113" y="1836"/>
                  <a:pt x="106" y="1830"/>
                </a:cubicBezTo>
                <a:cubicBezTo>
                  <a:pt x="112" y="1826"/>
                  <a:pt x="110" y="1821"/>
                  <a:pt x="119" y="1818"/>
                </a:cubicBezTo>
                <a:cubicBezTo>
                  <a:pt x="113" y="1812"/>
                  <a:pt x="126" y="1809"/>
                  <a:pt x="123" y="1804"/>
                </a:cubicBezTo>
                <a:cubicBezTo>
                  <a:pt x="126" y="1800"/>
                  <a:pt x="127" y="1796"/>
                  <a:pt x="130" y="1793"/>
                </a:cubicBezTo>
                <a:cubicBezTo>
                  <a:pt x="138" y="1776"/>
                  <a:pt x="148" y="1760"/>
                  <a:pt x="152" y="1743"/>
                </a:cubicBezTo>
                <a:cubicBezTo>
                  <a:pt x="158" y="1736"/>
                  <a:pt x="160" y="1729"/>
                  <a:pt x="164" y="1723"/>
                </a:cubicBezTo>
                <a:cubicBezTo>
                  <a:pt x="165" y="1721"/>
                  <a:pt x="166" y="1720"/>
                  <a:pt x="167" y="1719"/>
                </a:cubicBezTo>
                <a:cubicBezTo>
                  <a:pt x="171" y="1710"/>
                  <a:pt x="179" y="1703"/>
                  <a:pt x="183" y="1694"/>
                </a:cubicBezTo>
                <a:cubicBezTo>
                  <a:pt x="196" y="1679"/>
                  <a:pt x="206" y="1663"/>
                  <a:pt x="221" y="1648"/>
                </a:cubicBezTo>
                <a:cubicBezTo>
                  <a:pt x="221" y="1652"/>
                  <a:pt x="222" y="1658"/>
                  <a:pt x="216" y="1661"/>
                </a:cubicBezTo>
                <a:cubicBezTo>
                  <a:pt x="217" y="1664"/>
                  <a:pt x="212" y="1666"/>
                  <a:pt x="215" y="1669"/>
                </a:cubicBezTo>
                <a:cubicBezTo>
                  <a:pt x="216" y="1672"/>
                  <a:pt x="213" y="1673"/>
                  <a:pt x="211" y="1675"/>
                </a:cubicBezTo>
                <a:cubicBezTo>
                  <a:pt x="210" y="1679"/>
                  <a:pt x="211" y="1685"/>
                  <a:pt x="207" y="1689"/>
                </a:cubicBezTo>
                <a:cubicBezTo>
                  <a:pt x="204" y="1692"/>
                  <a:pt x="203" y="1696"/>
                  <a:pt x="204" y="1701"/>
                </a:cubicBezTo>
                <a:cubicBezTo>
                  <a:pt x="202" y="1708"/>
                  <a:pt x="198" y="1702"/>
                  <a:pt x="196" y="1710"/>
                </a:cubicBezTo>
                <a:cubicBezTo>
                  <a:pt x="199" y="1714"/>
                  <a:pt x="194" y="1718"/>
                  <a:pt x="195" y="1723"/>
                </a:cubicBezTo>
                <a:cubicBezTo>
                  <a:pt x="195" y="1723"/>
                  <a:pt x="195" y="1724"/>
                  <a:pt x="196" y="1724"/>
                </a:cubicBezTo>
                <a:cubicBezTo>
                  <a:pt x="189" y="1732"/>
                  <a:pt x="187" y="1740"/>
                  <a:pt x="184" y="1749"/>
                </a:cubicBezTo>
                <a:cubicBezTo>
                  <a:pt x="178" y="1758"/>
                  <a:pt x="176" y="1767"/>
                  <a:pt x="171" y="1776"/>
                </a:cubicBezTo>
                <a:cubicBezTo>
                  <a:pt x="166" y="1784"/>
                  <a:pt x="168" y="1793"/>
                  <a:pt x="160" y="1801"/>
                </a:cubicBezTo>
                <a:cubicBezTo>
                  <a:pt x="165" y="1807"/>
                  <a:pt x="152" y="1809"/>
                  <a:pt x="155" y="1814"/>
                </a:cubicBezTo>
                <a:cubicBezTo>
                  <a:pt x="152" y="1818"/>
                  <a:pt x="151" y="1822"/>
                  <a:pt x="149" y="1826"/>
                </a:cubicBezTo>
                <a:cubicBezTo>
                  <a:pt x="146" y="1834"/>
                  <a:pt x="137" y="1841"/>
                  <a:pt x="137" y="1850"/>
                </a:cubicBezTo>
                <a:cubicBezTo>
                  <a:pt x="137" y="1850"/>
                  <a:pt x="137" y="1850"/>
                  <a:pt x="137" y="1851"/>
                </a:cubicBezTo>
                <a:cubicBezTo>
                  <a:pt x="126" y="1858"/>
                  <a:pt x="133" y="1869"/>
                  <a:pt x="124" y="1877"/>
                </a:cubicBezTo>
                <a:cubicBezTo>
                  <a:pt x="121" y="1886"/>
                  <a:pt x="117" y="1894"/>
                  <a:pt x="113" y="1902"/>
                </a:cubicBezTo>
                <a:cubicBezTo>
                  <a:pt x="106" y="1906"/>
                  <a:pt x="108" y="1911"/>
                  <a:pt x="104" y="1915"/>
                </a:cubicBezTo>
                <a:cubicBezTo>
                  <a:pt x="105" y="1919"/>
                  <a:pt x="95" y="1922"/>
                  <a:pt x="97" y="1926"/>
                </a:cubicBezTo>
                <a:cubicBezTo>
                  <a:pt x="94" y="1930"/>
                  <a:pt x="88" y="1934"/>
                  <a:pt x="89" y="1939"/>
                </a:cubicBezTo>
                <a:cubicBezTo>
                  <a:pt x="89" y="1943"/>
                  <a:pt x="80" y="1946"/>
                  <a:pt x="82" y="1950"/>
                </a:cubicBezTo>
                <a:cubicBezTo>
                  <a:pt x="72" y="1958"/>
                  <a:pt x="70" y="1967"/>
                  <a:pt x="61" y="1975"/>
                </a:cubicBezTo>
                <a:cubicBezTo>
                  <a:pt x="62" y="1985"/>
                  <a:pt x="45" y="1991"/>
                  <a:pt x="45" y="2000"/>
                </a:cubicBezTo>
                <a:close/>
                <a:moveTo>
                  <a:pt x="229" y="1850"/>
                </a:moveTo>
                <a:cubicBezTo>
                  <a:pt x="228" y="1851"/>
                  <a:pt x="227" y="1853"/>
                  <a:pt x="224" y="1855"/>
                </a:cubicBezTo>
                <a:cubicBezTo>
                  <a:pt x="226" y="1859"/>
                  <a:pt x="218" y="1861"/>
                  <a:pt x="220" y="1865"/>
                </a:cubicBezTo>
                <a:cubicBezTo>
                  <a:pt x="210" y="1868"/>
                  <a:pt x="210" y="1878"/>
                  <a:pt x="203" y="1876"/>
                </a:cubicBezTo>
                <a:cubicBezTo>
                  <a:pt x="198" y="1885"/>
                  <a:pt x="194" y="1894"/>
                  <a:pt x="186" y="1902"/>
                </a:cubicBezTo>
                <a:cubicBezTo>
                  <a:pt x="183" y="1894"/>
                  <a:pt x="190" y="1887"/>
                  <a:pt x="196" y="1881"/>
                </a:cubicBezTo>
                <a:cubicBezTo>
                  <a:pt x="198" y="1878"/>
                  <a:pt x="195" y="1874"/>
                  <a:pt x="200" y="1871"/>
                </a:cubicBezTo>
                <a:cubicBezTo>
                  <a:pt x="198" y="1867"/>
                  <a:pt x="207" y="1865"/>
                  <a:pt x="204" y="1861"/>
                </a:cubicBezTo>
                <a:cubicBezTo>
                  <a:pt x="208" y="1858"/>
                  <a:pt x="210" y="1854"/>
                  <a:pt x="213" y="1850"/>
                </a:cubicBezTo>
                <a:cubicBezTo>
                  <a:pt x="217" y="1841"/>
                  <a:pt x="221" y="1832"/>
                  <a:pt x="228" y="1824"/>
                </a:cubicBezTo>
                <a:cubicBezTo>
                  <a:pt x="228" y="1817"/>
                  <a:pt x="233" y="1810"/>
                  <a:pt x="234" y="1803"/>
                </a:cubicBezTo>
                <a:cubicBezTo>
                  <a:pt x="243" y="1797"/>
                  <a:pt x="238" y="1790"/>
                  <a:pt x="246" y="1784"/>
                </a:cubicBezTo>
                <a:cubicBezTo>
                  <a:pt x="248" y="1770"/>
                  <a:pt x="259" y="1757"/>
                  <a:pt x="261" y="1743"/>
                </a:cubicBezTo>
                <a:cubicBezTo>
                  <a:pt x="266" y="1737"/>
                  <a:pt x="268" y="1729"/>
                  <a:pt x="271" y="1723"/>
                </a:cubicBezTo>
                <a:cubicBezTo>
                  <a:pt x="271" y="1722"/>
                  <a:pt x="271" y="1722"/>
                  <a:pt x="271" y="1722"/>
                </a:cubicBezTo>
                <a:cubicBezTo>
                  <a:pt x="272" y="1721"/>
                  <a:pt x="276" y="1720"/>
                  <a:pt x="276" y="1719"/>
                </a:cubicBezTo>
                <a:cubicBezTo>
                  <a:pt x="276" y="1715"/>
                  <a:pt x="275" y="1709"/>
                  <a:pt x="283" y="1704"/>
                </a:cubicBezTo>
                <a:cubicBezTo>
                  <a:pt x="281" y="1696"/>
                  <a:pt x="295" y="1692"/>
                  <a:pt x="291" y="1684"/>
                </a:cubicBezTo>
                <a:cubicBezTo>
                  <a:pt x="298" y="1679"/>
                  <a:pt x="298" y="1672"/>
                  <a:pt x="303" y="1666"/>
                </a:cubicBezTo>
                <a:cubicBezTo>
                  <a:pt x="320" y="1641"/>
                  <a:pt x="333" y="1614"/>
                  <a:pt x="353" y="1590"/>
                </a:cubicBezTo>
                <a:cubicBezTo>
                  <a:pt x="354" y="1589"/>
                  <a:pt x="354" y="1588"/>
                  <a:pt x="354" y="1587"/>
                </a:cubicBezTo>
                <a:cubicBezTo>
                  <a:pt x="357" y="1581"/>
                  <a:pt x="363" y="1576"/>
                  <a:pt x="368" y="1570"/>
                </a:cubicBezTo>
                <a:cubicBezTo>
                  <a:pt x="370" y="1563"/>
                  <a:pt x="380" y="1558"/>
                  <a:pt x="380" y="1551"/>
                </a:cubicBezTo>
                <a:cubicBezTo>
                  <a:pt x="393" y="1540"/>
                  <a:pt x="397" y="1527"/>
                  <a:pt x="412" y="1516"/>
                </a:cubicBezTo>
                <a:cubicBezTo>
                  <a:pt x="409" y="1532"/>
                  <a:pt x="386" y="1544"/>
                  <a:pt x="386" y="1561"/>
                </a:cubicBezTo>
                <a:cubicBezTo>
                  <a:pt x="375" y="1567"/>
                  <a:pt x="378" y="1576"/>
                  <a:pt x="373" y="1583"/>
                </a:cubicBezTo>
                <a:cubicBezTo>
                  <a:pt x="373" y="1585"/>
                  <a:pt x="372" y="1586"/>
                  <a:pt x="371" y="1587"/>
                </a:cubicBezTo>
                <a:cubicBezTo>
                  <a:pt x="368" y="1593"/>
                  <a:pt x="367" y="1599"/>
                  <a:pt x="363" y="1604"/>
                </a:cubicBezTo>
                <a:cubicBezTo>
                  <a:pt x="361" y="1612"/>
                  <a:pt x="354" y="1619"/>
                  <a:pt x="350" y="1627"/>
                </a:cubicBezTo>
                <a:cubicBezTo>
                  <a:pt x="352" y="1636"/>
                  <a:pt x="340" y="1642"/>
                  <a:pt x="342" y="1650"/>
                </a:cubicBezTo>
                <a:cubicBezTo>
                  <a:pt x="333" y="1657"/>
                  <a:pt x="335" y="1666"/>
                  <a:pt x="329" y="1673"/>
                </a:cubicBezTo>
                <a:cubicBezTo>
                  <a:pt x="327" y="1680"/>
                  <a:pt x="320" y="1686"/>
                  <a:pt x="318" y="1694"/>
                </a:cubicBezTo>
                <a:cubicBezTo>
                  <a:pt x="316" y="1704"/>
                  <a:pt x="311" y="1713"/>
                  <a:pt x="306" y="1723"/>
                </a:cubicBezTo>
                <a:cubicBezTo>
                  <a:pt x="303" y="1728"/>
                  <a:pt x="300" y="1734"/>
                  <a:pt x="297" y="1740"/>
                </a:cubicBezTo>
                <a:cubicBezTo>
                  <a:pt x="303" y="1745"/>
                  <a:pt x="284" y="1746"/>
                  <a:pt x="291" y="1751"/>
                </a:cubicBezTo>
                <a:cubicBezTo>
                  <a:pt x="288" y="1755"/>
                  <a:pt x="287" y="1759"/>
                  <a:pt x="284" y="1762"/>
                </a:cubicBezTo>
                <a:cubicBezTo>
                  <a:pt x="284" y="1770"/>
                  <a:pt x="277" y="1776"/>
                  <a:pt x="274" y="1783"/>
                </a:cubicBezTo>
                <a:cubicBezTo>
                  <a:pt x="272" y="1791"/>
                  <a:pt x="262" y="1798"/>
                  <a:pt x="261" y="1806"/>
                </a:cubicBezTo>
                <a:cubicBezTo>
                  <a:pt x="259" y="1816"/>
                  <a:pt x="249" y="1813"/>
                  <a:pt x="251" y="1823"/>
                </a:cubicBezTo>
                <a:cubicBezTo>
                  <a:pt x="243" y="1829"/>
                  <a:pt x="240" y="1837"/>
                  <a:pt x="235" y="1844"/>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662" y="1712"/>
                  <a:pt x="667" y="1711"/>
                  <a:pt x="672" y="1711"/>
                </a:cubicBezTo>
                <a:cubicBezTo>
                  <a:pt x="683" y="1710"/>
                  <a:pt x="693" y="1714"/>
                  <a:pt x="704" y="1711"/>
                </a:cubicBezTo>
                <a:cubicBezTo>
                  <a:pt x="713" y="1718"/>
                  <a:pt x="725" y="1710"/>
                  <a:pt x="734" y="1715"/>
                </a:cubicBezTo>
                <a:cubicBezTo>
                  <a:pt x="739" y="1715"/>
                  <a:pt x="745" y="1711"/>
                  <a:pt x="749" y="1715"/>
                </a:cubicBezTo>
                <a:cubicBezTo>
                  <a:pt x="754" y="1716"/>
                  <a:pt x="759" y="1714"/>
                  <a:pt x="763" y="1716"/>
                </a:cubicBezTo>
                <a:cubicBezTo>
                  <a:pt x="772" y="1721"/>
                  <a:pt x="782" y="1717"/>
                  <a:pt x="791" y="1723"/>
                </a:cubicBezTo>
                <a:cubicBezTo>
                  <a:pt x="792" y="1723"/>
                  <a:pt x="792" y="1723"/>
                  <a:pt x="793" y="1724"/>
                </a:cubicBezTo>
                <a:cubicBezTo>
                  <a:pt x="804" y="1720"/>
                  <a:pt x="813" y="1726"/>
                  <a:pt x="824" y="1728"/>
                </a:cubicBezTo>
                <a:cubicBezTo>
                  <a:pt x="834" y="1729"/>
                  <a:pt x="845" y="1727"/>
                  <a:pt x="854" y="1732"/>
                </a:cubicBezTo>
                <a:cubicBezTo>
                  <a:pt x="863" y="1734"/>
                  <a:pt x="873" y="1732"/>
                  <a:pt x="882" y="1737"/>
                </a:cubicBezTo>
                <a:cubicBezTo>
                  <a:pt x="889" y="1733"/>
                  <a:pt x="892" y="1744"/>
                  <a:pt x="898" y="1740"/>
                </a:cubicBezTo>
                <a:cubicBezTo>
                  <a:pt x="904" y="1738"/>
                  <a:pt x="907" y="1744"/>
                  <a:pt x="912" y="1745"/>
                </a:cubicBezTo>
                <a:cubicBezTo>
                  <a:pt x="915" y="1745"/>
                  <a:pt x="918" y="1744"/>
                  <a:pt x="920" y="1747"/>
                </a:cubicBezTo>
                <a:cubicBezTo>
                  <a:pt x="922" y="1749"/>
                  <a:pt x="926" y="1745"/>
                  <a:pt x="928" y="1748"/>
                </a:cubicBezTo>
                <a:cubicBezTo>
                  <a:pt x="932" y="1753"/>
                  <a:pt x="938" y="1749"/>
                  <a:pt x="942" y="1753"/>
                </a:cubicBezTo>
                <a:cubicBezTo>
                  <a:pt x="961" y="1758"/>
                  <a:pt x="980" y="1764"/>
                  <a:pt x="999" y="1771"/>
                </a:cubicBezTo>
                <a:cubicBezTo>
                  <a:pt x="1018" y="1775"/>
                  <a:pt x="1037" y="1780"/>
                  <a:pt x="1056" y="1788"/>
                </a:cubicBezTo>
                <a:cubicBezTo>
                  <a:pt x="1062" y="1787"/>
                  <a:pt x="1067" y="1788"/>
                  <a:pt x="1072" y="1791"/>
                </a:cubicBezTo>
                <a:cubicBezTo>
                  <a:pt x="1077" y="1791"/>
                  <a:pt x="1082" y="1790"/>
                  <a:pt x="1087" y="1792"/>
                </a:cubicBezTo>
                <a:cubicBezTo>
                  <a:pt x="1091" y="1796"/>
                  <a:pt x="1096" y="1792"/>
                  <a:pt x="1100" y="1797"/>
                </a:cubicBezTo>
                <a:cubicBezTo>
                  <a:pt x="1107" y="1789"/>
                  <a:pt x="1109" y="1802"/>
                  <a:pt x="1115" y="1797"/>
                </a:cubicBezTo>
                <a:cubicBezTo>
                  <a:pt x="1119" y="1796"/>
                  <a:pt x="1122" y="1799"/>
                  <a:pt x="1125" y="1797"/>
                </a:cubicBezTo>
                <a:cubicBezTo>
                  <a:pt x="1130" y="1799"/>
                  <a:pt x="1131" y="1801"/>
                  <a:pt x="1126" y="1804"/>
                </a:cubicBezTo>
                <a:cubicBezTo>
                  <a:pt x="1123" y="1795"/>
                  <a:pt x="1116" y="1806"/>
                  <a:pt x="1112" y="1803"/>
                </a:cubicBezTo>
                <a:cubicBezTo>
                  <a:pt x="1108" y="1796"/>
                  <a:pt x="1101" y="1807"/>
                  <a:pt x="1097" y="1802"/>
                </a:cubicBezTo>
                <a:cubicBezTo>
                  <a:pt x="1088" y="1802"/>
                  <a:pt x="1078" y="1801"/>
                  <a:pt x="1068" y="1801"/>
                </a:cubicBezTo>
                <a:cubicBezTo>
                  <a:pt x="1065" y="1804"/>
                  <a:pt x="1062" y="1802"/>
                  <a:pt x="1060" y="1799"/>
                </a:cubicBezTo>
                <a:cubicBezTo>
                  <a:pt x="1058" y="1802"/>
                  <a:pt x="1056" y="1802"/>
                  <a:pt x="1054" y="1800"/>
                </a:cubicBezTo>
                <a:cubicBezTo>
                  <a:pt x="1049" y="1800"/>
                  <a:pt x="1043" y="1804"/>
                  <a:pt x="1039" y="1799"/>
                </a:cubicBezTo>
                <a:cubicBezTo>
                  <a:pt x="1029" y="1804"/>
                  <a:pt x="1021" y="1793"/>
                  <a:pt x="1010" y="1798"/>
                </a:cubicBezTo>
                <a:cubicBezTo>
                  <a:pt x="1006" y="1794"/>
                  <a:pt x="1000" y="1802"/>
                  <a:pt x="997" y="1793"/>
                </a:cubicBezTo>
                <a:cubicBezTo>
                  <a:pt x="991" y="1796"/>
                  <a:pt x="988" y="1790"/>
                  <a:pt x="982" y="1792"/>
                </a:cubicBezTo>
                <a:cubicBezTo>
                  <a:pt x="972" y="1793"/>
                  <a:pt x="964" y="1785"/>
                  <a:pt x="954" y="1787"/>
                </a:cubicBezTo>
                <a:cubicBezTo>
                  <a:pt x="945" y="1784"/>
                  <a:pt x="936" y="1779"/>
                  <a:pt x="926" y="1781"/>
                </a:cubicBezTo>
                <a:cubicBezTo>
                  <a:pt x="917" y="1779"/>
                  <a:pt x="910" y="1772"/>
                  <a:pt x="899" y="1778"/>
                </a:cubicBezTo>
                <a:cubicBezTo>
                  <a:pt x="897" y="1767"/>
                  <a:pt x="890" y="1778"/>
                  <a:pt x="886" y="1769"/>
                </a:cubicBezTo>
                <a:cubicBezTo>
                  <a:pt x="873" y="1770"/>
                  <a:pt x="861" y="1766"/>
                  <a:pt x="847" y="1768"/>
                </a:cubicBezTo>
                <a:cubicBezTo>
                  <a:pt x="845" y="1759"/>
                  <a:pt x="839" y="1765"/>
                  <a:pt x="836" y="1762"/>
                </a:cubicBezTo>
                <a:cubicBezTo>
                  <a:pt x="832" y="1761"/>
                  <a:pt x="828" y="1760"/>
                  <a:pt x="824" y="1759"/>
                </a:cubicBezTo>
                <a:cubicBezTo>
                  <a:pt x="817" y="1756"/>
                  <a:pt x="809" y="1758"/>
                  <a:pt x="801" y="1757"/>
                </a:cubicBezTo>
                <a:cubicBezTo>
                  <a:pt x="792" y="1753"/>
                  <a:pt x="783" y="1750"/>
                  <a:pt x="774" y="1747"/>
                </a:cubicBezTo>
                <a:cubicBezTo>
                  <a:pt x="769" y="1746"/>
                  <a:pt x="764" y="1748"/>
                  <a:pt x="759" y="1747"/>
                </a:cubicBezTo>
                <a:cubicBezTo>
                  <a:pt x="754" y="1745"/>
                  <a:pt x="751" y="1742"/>
                  <a:pt x="746" y="1742"/>
                </a:cubicBezTo>
                <a:cubicBezTo>
                  <a:pt x="736" y="1740"/>
                  <a:pt x="727" y="1738"/>
                  <a:pt x="717" y="1736"/>
                </a:cubicBezTo>
                <a:cubicBezTo>
                  <a:pt x="709" y="1735"/>
                  <a:pt x="699" y="1737"/>
                  <a:pt x="692" y="1729"/>
                </a:cubicBezTo>
                <a:cubicBezTo>
                  <a:pt x="677" y="1739"/>
                  <a:pt x="668" y="1723"/>
                  <a:pt x="653" y="1734"/>
                </a:cubicBezTo>
                <a:cubicBezTo>
                  <a:pt x="642" y="1729"/>
                  <a:pt x="630" y="1731"/>
                  <a:pt x="619" y="1725"/>
                </a:cubicBezTo>
                <a:cubicBezTo>
                  <a:pt x="608" y="1731"/>
                  <a:pt x="600" y="1727"/>
                  <a:pt x="589" y="1732"/>
                </a:cubicBezTo>
                <a:cubicBezTo>
                  <a:pt x="564" y="1725"/>
                  <a:pt x="536" y="1736"/>
                  <a:pt x="512" y="1732"/>
                </a:cubicBezTo>
                <a:cubicBezTo>
                  <a:pt x="509" y="1726"/>
                  <a:pt x="522" y="1725"/>
                  <a:pt x="525" y="1726"/>
                </a:cubicBezTo>
                <a:cubicBezTo>
                  <a:pt x="527" y="1725"/>
                  <a:pt x="529" y="1724"/>
                  <a:pt x="530" y="1723"/>
                </a:cubicBezTo>
                <a:cubicBezTo>
                  <a:pt x="534" y="1720"/>
                  <a:pt x="538" y="1717"/>
                  <a:pt x="542" y="1715"/>
                </a:cubicBezTo>
                <a:cubicBezTo>
                  <a:pt x="548" y="1722"/>
                  <a:pt x="557" y="1715"/>
                  <a:pt x="564" y="1721"/>
                </a:cubicBezTo>
                <a:cubicBezTo>
                  <a:pt x="578" y="1715"/>
                  <a:pt x="590" y="1713"/>
                  <a:pt x="602" y="1716"/>
                </a:cubicBezTo>
                <a:cubicBezTo>
                  <a:pt x="617" y="1708"/>
                  <a:pt x="627" y="1717"/>
                  <a:pt x="642" y="1707"/>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805" y="2035"/>
                  <a:pt x="1792" y="2029"/>
                  <a:pt x="1781" y="2019"/>
                </a:cubicBezTo>
                <a:cubicBezTo>
                  <a:pt x="1771" y="2004"/>
                  <a:pt x="1759" y="1995"/>
                  <a:pt x="1748" y="1984"/>
                </a:cubicBezTo>
                <a:cubicBezTo>
                  <a:pt x="1743" y="1977"/>
                  <a:pt x="1737" y="1972"/>
                  <a:pt x="1733" y="1965"/>
                </a:cubicBezTo>
                <a:cubicBezTo>
                  <a:pt x="1727" y="1960"/>
                  <a:pt x="1720" y="1955"/>
                  <a:pt x="1714" y="1948"/>
                </a:cubicBezTo>
                <a:cubicBezTo>
                  <a:pt x="1704" y="1934"/>
                  <a:pt x="1692" y="1924"/>
                  <a:pt x="1681" y="1913"/>
                </a:cubicBezTo>
                <a:cubicBezTo>
                  <a:pt x="1666" y="1891"/>
                  <a:pt x="1651" y="1871"/>
                  <a:pt x="1636" y="1850"/>
                </a:cubicBezTo>
                <a:cubicBezTo>
                  <a:pt x="1620" y="1828"/>
                  <a:pt x="1605" y="1807"/>
                  <a:pt x="1591" y="1783"/>
                </a:cubicBezTo>
                <a:cubicBezTo>
                  <a:pt x="1589" y="1772"/>
                  <a:pt x="1581" y="1756"/>
                  <a:pt x="1572" y="1737"/>
                </a:cubicBezTo>
                <a:cubicBezTo>
                  <a:pt x="1576" y="1734"/>
                  <a:pt x="1570" y="1734"/>
                  <a:pt x="1568" y="1730"/>
                </a:cubicBezTo>
                <a:cubicBezTo>
                  <a:pt x="1571" y="1728"/>
                  <a:pt x="1570" y="1725"/>
                  <a:pt x="1568" y="1723"/>
                </a:cubicBezTo>
                <a:cubicBezTo>
                  <a:pt x="1567" y="1721"/>
                  <a:pt x="1566" y="1719"/>
                  <a:pt x="1566" y="1718"/>
                </a:cubicBezTo>
                <a:cubicBezTo>
                  <a:pt x="1563" y="1714"/>
                  <a:pt x="1566" y="1709"/>
                  <a:pt x="1562" y="1710"/>
                </a:cubicBezTo>
                <a:cubicBezTo>
                  <a:pt x="1554" y="1712"/>
                  <a:pt x="1564" y="1704"/>
                  <a:pt x="1561" y="1701"/>
                </a:cubicBezTo>
                <a:cubicBezTo>
                  <a:pt x="1558" y="1702"/>
                  <a:pt x="1557" y="1699"/>
                  <a:pt x="1562" y="1697"/>
                </a:cubicBezTo>
                <a:cubicBezTo>
                  <a:pt x="1560" y="1694"/>
                  <a:pt x="1559" y="1690"/>
                  <a:pt x="1557" y="1687"/>
                </a:cubicBezTo>
                <a:cubicBezTo>
                  <a:pt x="1556" y="1685"/>
                  <a:pt x="1553" y="1685"/>
                  <a:pt x="1554" y="1688"/>
                </a:cubicBezTo>
                <a:cubicBezTo>
                  <a:pt x="1556" y="1691"/>
                  <a:pt x="1554" y="1692"/>
                  <a:pt x="1554" y="1694"/>
                </a:cubicBezTo>
                <a:cubicBezTo>
                  <a:pt x="1558" y="1700"/>
                  <a:pt x="1552" y="1702"/>
                  <a:pt x="1558" y="1709"/>
                </a:cubicBezTo>
                <a:cubicBezTo>
                  <a:pt x="1552" y="1711"/>
                  <a:pt x="1561" y="1718"/>
                  <a:pt x="1562" y="1723"/>
                </a:cubicBezTo>
                <a:cubicBezTo>
                  <a:pt x="1562" y="1723"/>
                  <a:pt x="1562" y="1723"/>
                  <a:pt x="1562" y="1723"/>
                </a:cubicBezTo>
                <a:cubicBezTo>
                  <a:pt x="1561" y="1727"/>
                  <a:pt x="1562" y="1732"/>
                  <a:pt x="1566" y="1737"/>
                </a:cubicBezTo>
                <a:cubicBezTo>
                  <a:pt x="1566" y="1749"/>
                  <a:pt x="1584" y="1774"/>
                  <a:pt x="1586" y="1792"/>
                </a:cubicBezTo>
                <a:cubicBezTo>
                  <a:pt x="1595" y="1798"/>
                  <a:pt x="1600" y="1818"/>
                  <a:pt x="1609" y="1826"/>
                </a:cubicBezTo>
                <a:cubicBezTo>
                  <a:pt x="1608" y="1833"/>
                  <a:pt x="1615" y="1842"/>
                  <a:pt x="1617" y="1850"/>
                </a:cubicBezTo>
                <a:cubicBezTo>
                  <a:pt x="1618" y="1852"/>
                  <a:pt x="1618" y="1855"/>
                  <a:pt x="1618" y="1857"/>
                </a:cubicBezTo>
                <a:cubicBezTo>
                  <a:pt x="1625" y="1856"/>
                  <a:pt x="1626" y="1875"/>
                  <a:pt x="1633" y="1875"/>
                </a:cubicBezTo>
                <a:cubicBezTo>
                  <a:pt x="1630" y="1877"/>
                  <a:pt x="1634" y="1884"/>
                  <a:pt x="1637" y="1883"/>
                </a:cubicBezTo>
                <a:cubicBezTo>
                  <a:pt x="1638" y="1887"/>
                  <a:pt x="1636" y="1890"/>
                  <a:pt x="1640" y="1895"/>
                </a:cubicBezTo>
                <a:cubicBezTo>
                  <a:pt x="1651" y="1905"/>
                  <a:pt x="1658" y="1927"/>
                  <a:pt x="1669" y="1935"/>
                </a:cubicBezTo>
                <a:cubicBezTo>
                  <a:pt x="1687" y="1963"/>
                  <a:pt x="1705" y="1985"/>
                  <a:pt x="1727" y="2013"/>
                </a:cubicBezTo>
                <a:cubicBezTo>
                  <a:pt x="1734" y="2014"/>
                  <a:pt x="1737" y="2025"/>
                  <a:pt x="1744" y="2028"/>
                </a:cubicBezTo>
                <a:cubicBezTo>
                  <a:pt x="1749" y="2034"/>
                  <a:pt x="1754" y="2039"/>
                  <a:pt x="1759" y="2046"/>
                </a:cubicBezTo>
                <a:cubicBezTo>
                  <a:pt x="1767" y="2045"/>
                  <a:pt x="1770" y="2058"/>
                  <a:pt x="1776" y="2060"/>
                </a:cubicBezTo>
                <a:cubicBezTo>
                  <a:pt x="1782" y="2063"/>
                  <a:pt x="1786" y="2074"/>
                  <a:pt x="1793" y="2075"/>
                </a:cubicBezTo>
                <a:cubicBezTo>
                  <a:pt x="1811" y="2106"/>
                  <a:pt x="1837" y="2118"/>
                  <a:pt x="1856" y="2150"/>
                </a:cubicBezTo>
                <a:cubicBezTo>
                  <a:pt x="1861" y="2152"/>
                  <a:pt x="1866" y="2156"/>
                  <a:pt x="1871" y="2161"/>
                </a:cubicBezTo>
                <a:cubicBezTo>
                  <a:pt x="1883" y="2161"/>
                  <a:pt x="1883" y="2161"/>
                  <a:pt x="1883" y="2161"/>
                </a:cubicBezTo>
                <a:cubicBezTo>
                  <a:pt x="1880" y="2158"/>
                  <a:pt x="1878" y="2154"/>
                  <a:pt x="1875" y="2151"/>
                </a:cubicBezTo>
                <a:cubicBezTo>
                  <a:pt x="1865" y="2152"/>
                  <a:pt x="1861" y="2136"/>
                  <a:pt x="1853" y="2132"/>
                </a:cubicBezTo>
                <a:cubicBezTo>
                  <a:pt x="1846" y="2127"/>
                  <a:pt x="1841" y="2117"/>
                  <a:pt x="1834" y="2113"/>
                </a:cubicBezTo>
                <a:cubicBezTo>
                  <a:pt x="1823" y="2093"/>
                  <a:pt x="1807" y="2085"/>
                  <a:pt x="1795" y="2067"/>
                </a:cubicBezTo>
                <a:cubicBezTo>
                  <a:pt x="1790" y="2069"/>
                  <a:pt x="1789" y="2056"/>
                  <a:pt x="1784" y="2057"/>
                </a:cubicBezTo>
                <a:cubicBezTo>
                  <a:pt x="1782" y="2050"/>
                  <a:pt x="1776" y="2053"/>
                  <a:pt x="1775" y="2045"/>
                </a:cubicBezTo>
                <a:cubicBezTo>
                  <a:pt x="1770" y="2047"/>
                  <a:pt x="1769" y="2037"/>
                  <a:pt x="1764" y="2037"/>
                </a:cubicBezTo>
                <a:cubicBezTo>
                  <a:pt x="1762" y="2030"/>
                  <a:pt x="1757" y="2034"/>
                  <a:pt x="1755" y="2025"/>
                </a:cubicBezTo>
                <a:cubicBezTo>
                  <a:pt x="1746" y="2025"/>
                  <a:pt x="1741" y="2013"/>
                  <a:pt x="1734" y="2007"/>
                </a:cubicBezTo>
                <a:cubicBezTo>
                  <a:pt x="1729" y="2007"/>
                  <a:pt x="1728" y="1997"/>
                  <a:pt x="1723" y="1999"/>
                </a:cubicBezTo>
                <a:cubicBezTo>
                  <a:pt x="1720" y="1996"/>
                  <a:pt x="1720" y="1984"/>
                  <a:pt x="1714" y="1987"/>
                </a:cubicBezTo>
                <a:cubicBezTo>
                  <a:pt x="1703" y="1968"/>
                  <a:pt x="1689" y="1955"/>
                  <a:pt x="1677" y="1938"/>
                </a:cubicBezTo>
                <a:cubicBezTo>
                  <a:pt x="1665" y="1919"/>
                  <a:pt x="1653" y="1903"/>
                  <a:pt x="1641" y="1884"/>
                </a:cubicBezTo>
                <a:cubicBezTo>
                  <a:pt x="1638" y="1877"/>
                  <a:pt x="1634" y="1870"/>
                  <a:pt x="1631" y="1864"/>
                </a:cubicBezTo>
                <a:cubicBezTo>
                  <a:pt x="1633" y="1862"/>
                  <a:pt x="1634" y="1863"/>
                  <a:pt x="1635" y="1865"/>
                </a:cubicBezTo>
                <a:cubicBezTo>
                  <a:pt x="1646" y="1886"/>
                  <a:pt x="1660" y="1900"/>
                  <a:pt x="1673" y="1917"/>
                </a:cubicBezTo>
                <a:cubicBezTo>
                  <a:pt x="1677" y="1921"/>
                  <a:pt x="1680" y="1927"/>
                  <a:pt x="1685" y="1927"/>
                </a:cubicBezTo>
                <a:cubicBezTo>
                  <a:pt x="1688" y="1931"/>
                  <a:pt x="1688" y="1942"/>
                  <a:pt x="1694" y="1939"/>
                </a:cubicBezTo>
                <a:cubicBezTo>
                  <a:pt x="1696" y="1948"/>
                  <a:pt x="1702" y="1945"/>
                  <a:pt x="1704" y="1954"/>
                </a:cubicBezTo>
                <a:cubicBezTo>
                  <a:pt x="1708" y="1953"/>
                  <a:pt x="1709" y="1963"/>
                  <a:pt x="1714" y="1961"/>
                </a:cubicBezTo>
                <a:cubicBezTo>
                  <a:pt x="1727" y="1980"/>
                  <a:pt x="1741" y="1993"/>
                  <a:pt x="1756" y="2006"/>
                </a:cubicBezTo>
                <a:cubicBezTo>
                  <a:pt x="1761" y="2016"/>
                  <a:pt x="1769" y="2021"/>
                  <a:pt x="1776" y="2028"/>
                </a:cubicBezTo>
                <a:cubicBezTo>
                  <a:pt x="1783" y="2035"/>
                  <a:pt x="1790" y="2043"/>
                  <a:pt x="1798" y="2046"/>
                </a:cubicBezTo>
                <a:cubicBezTo>
                  <a:pt x="1803" y="2058"/>
                  <a:pt x="1814" y="2055"/>
                  <a:pt x="1819" y="2068"/>
                </a:cubicBezTo>
                <a:cubicBezTo>
                  <a:pt x="1825" y="2077"/>
                  <a:pt x="1833" y="2081"/>
                  <a:pt x="1839" y="2091"/>
                </a:cubicBezTo>
                <a:cubicBezTo>
                  <a:pt x="1845" y="2089"/>
                  <a:pt x="1846" y="2102"/>
                  <a:pt x="1851" y="2101"/>
                </a:cubicBezTo>
                <a:cubicBezTo>
                  <a:pt x="1852" y="2110"/>
                  <a:pt x="1858" y="2106"/>
                  <a:pt x="1860" y="2113"/>
                </a:cubicBezTo>
                <a:cubicBezTo>
                  <a:pt x="1866" y="2111"/>
                  <a:pt x="1866" y="2124"/>
                  <a:pt x="1871" y="2123"/>
                </a:cubicBezTo>
                <a:cubicBezTo>
                  <a:pt x="1873" y="2132"/>
                  <a:pt x="1878" y="2128"/>
                  <a:pt x="1880" y="2135"/>
                </a:cubicBezTo>
                <a:cubicBezTo>
                  <a:pt x="1887" y="2144"/>
                  <a:pt x="1894" y="2152"/>
                  <a:pt x="1901" y="2161"/>
                </a:cubicBezTo>
                <a:cubicBezTo>
                  <a:pt x="1917" y="2161"/>
                  <a:pt x="1917" y="2161"/>
                  <a:pt x="1917" y="2161"/>
                </a:cubicBezTo>
                <a:cubicBezTo>
                  <a:pt x="1905" y="2147"/>
                  <a:pt x="1893" y="2133"/>
                  <a:pt x="1882" y="2118"/>
                </a:cubicBezTo>
                <a:cubicBezTo>
                  <a:pt x="1871" y="2105"/>
                  <a:pt x="1860" y="2094"/>
                  <a:pt x="1848" y="2083"/>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95" y="2119"/>
                  <a:pt x="1787" y="2104"/>
                  <a:pt x="1776" y="2099"/>
                </a:cubicBezTo>
                <a:cubicBezTo>
                  <a:pt x="1773" y="2090"/>
                  <a:pt x="1767" y="2091"/>
                  <a:pt x="1763" y="2086"/>
                </a:cubicBezTo>
                <a:cubicBezTo>
                  <a:pt x="1757" y="2084"/>
                  <a:pt x="1754" y="2074"/>
                  <a:pt x="1747" y="2074"/>
                </a:cubicBezTo>
                <a:cubicBezTo>
                  <a:pt x="1738" y="2064"/>
                  <a:pt x="1728" y="2056"/>
                  <a:pt x="1718" y="2047"/>
                </a:cubicBezTo>
                <a:cubicBezTo>
                  <a:pt x="1714" y="2041"/>
                  <a:pt x="1709" y="2038"/>
                  <a:pt x="1705" y="2034"/>
                </a:cubicBezTo>
                <a:cubicBezTo>
                  <a:pt x="1699" y="2031"/>
                  <a:pt x="1696" y="2022"/>
                  <a:pt x="1689" y="2022"/>
                </a:cubicBezTo>
                <a:cubicBezTo>
                  <a:pt x="1681" y="2008"/>
                  <a:pt x="1668" y="2008"/>
                  <a:pt x="1660" y="1995"/>
                </a:cubicBezTo>
                <a:cubicBezTo>
                  <a:pt x="1650" y="1987"/>
                  <a:pt x="1641" y="1977"/>
                  <a:pt x="1633" y="1966"/>
                </a:cubicBezTo>
                <a:cubicBezTo>
                  <a:pt x="1626" y="1966"/>
                  <a:pt x="1625" y="1952"/>
                  <a:pt x="1617" y="1954"/>
                </a:cubicBezTo>
                <a:cubicBezTo>
                  <a:pt x="1614" y="1946"/>
                  <a:pt x="1609" y="1940"/>
                  <a:pt x="1603" y="1939"/>
                </a:cubicBezTo>
                <a:cubicBezTo>
                  <a:pt x="1585" y="1916"/>
                  <a:pt x="1567" y="1897"/>
                  <a:pt x="1549" y="1875"/>
                </a:cubicBezTo>
                <a:cubicBezTo>
                  <a:pt x="1548" y="1868"/>
                  <a:pt x="1544" y="1859"/>
                  <a:pt x="1540" y="1850"/>
                </a:cubicBezTo>
                <a:cubicBezTo>
                  <a:pt x="1537" y="1843"/>
                  <a:pt x="1535" y="1837"/>
                  <a:pt x="1534" y="1830"/>
                </a:cubicBezTo>
                <a:cubicBezTo>
                  <a:pt x="1530" y="1823"/>
                  <a:pt x="1527" y="1817"/>
                  <a:pt x="1524" y="1810"/>
                </a:cubicBezTo>
                <a:cubicBezTo>
                  <a:pt x="1520" y="1803"/>
                  <a:pt x="1518" y="1794"/>
                  <a:pt x="1511" y="1797"/>
                </a:cubicBezTo>
                <a:cubicBezTo>
                  <a:pt x="1512" y="1800"/>
                  <a:pt x="1509" y="1802"/>
                  <a:pt x="1512" y="1806"/>
                </a:cubicBezTo>
                <a:cubicBezTo>
                  <a:pt x="1515" y="1810"/>
                  <a:pt x="1511" y="1814"/>
                  <a:pt x="1516" y="1813"/>
                </a:cubicBezTo>
                <a:cubicBezTo>
                  <a:pt x="1515" y="1820"/>
                  <a:pt x="1523" y="1829"/>
                  <a:pt x="1520" y="1834"/>
                </a:cubicBezTo>
                <a:cubicBezTo>
                  <a:pt x="1493" y="1787"/>
                  <a:pt x="1480" y="1767"/>
                  <a:pt x="1458" y="1723"/>
                </a:cubicBezTo>
                <a:cubicBezTo>
                  <a:pt x="1457" y="1719"/>
                  <a:pt x="1455" y="1716"/>
                  <a:pt x="1453" y="1712"/>
                </a:cubicBezTo>
                <a:cubicBezTo>
                  <a:pt x="1451" y="1707"/>
                  <a:pt x="1453" y="1693"/>
                  <a:pt x="1444" y="1694"/>
                </a:cubicBezTo>
                <a:cubicBezTo>
                  <a:pt x="1446" y="1703"/>
                  <a:pt x="1449" y="1713"/>
                  <a:pt x="1453" y="1723"/>
                </a:cubicBezTo>
                <a:cubicBezTo>
                  <a:pt x="1468" y="1763"/>
                  <a:pt x="1494" y="1802"/>
                  <a:pt x="1512" y="1838"/>
                </a:cubicBezTo>
                <a:cubicBezTo>
                  <a:pt x="1515" y="1844"/>
                  <a:pt x="1519" y="1846"/>
                  <a:pt x="1523" y="1850"/>
                </a:cubicBezTo>
                <a:cubicBezTo>
                  <a:pt x="1524" y="1851"/>
                  <a:pt x="1526" y="1853"/>
                  <a:pt x="1527" y="1856"/>
                </a:cubicBezTo>
                <a:cubicBezTo>
                  <a:pt x="1536" y="1874"/>
                  <a:pt x="1538" y="1875"/>
                  <a:pt x="1545" y="1893"/>
                </a:cubicBezTo>
                <a:cubicBezTo>
                  <a:pt x="1552" y="1907"/>
                  <a:pt x="1560" y="1922"/>
                  <a:pt x="1567" y="1937"/>
                </a:cubicBezTo>
                <a:cubicBezTo>
                  <a:pt x="1588" y="1969"/>
                  <a:pt x="1609" y="2000"/>
                  <a:pt x="1628" y="2036"/>
                </a:cubicBezTo>
                <a:cubicBezTo>
                  <a:pt x="1646" y="2057"/>
                  <a:pt x="1664" y="2081"/>
                  <a:pt x="1682" y="2100"/>
                </a:cubicBezTo>
                <a:cubicBezTo>
                  <a:pt x="1690" y="2114"/>
                  <a:pt x="1700" y="2123"/>
                  <a:pt x="1709" y="2135"/>
                </a:cubicBezTo>
                <a:cubicBezTo>
                  <a:pt x="1713" y="2142"/>
                  <a:pt x="1719" y="2144"/>
                  <a:pt x="1723" y="2151"/>
                </a:cubicBezTo>
                <a:cubicBezTo>
                  <a:pt x="1725" y="2154"/>
                  <a:pt x="1728" y="2153"/>
                  <a:pt x="1730" y="2157"/>
                </a:cubicBezTo>
                <a:cubicBezTo>
                  <a:pt x="1732" y="2161"/>
                  <a:pt x="1736" y="2157"/>
                  <a:pt x="1738" y="2161"/>
                </a:cubicBezTo>
                <a:cubicBezTo>
                  <a:pt x="1753" y="2161"/>
                  <a:pt x="1753" y="2161"/>
                  <a:pt x="1753" y="2161"/>
                </a:cubicBezTo>
                <a:cubicBezTo>
                  <a:pt x="1744" y="2151"/>
                  <a:pt x="1735" y="2144"/>
                  <a:pt x="1726" y="2137"/>
                </a:cubicBezTo>
                <a:cubicBezTo>
                  <a:pt x="1718" y="2123"/>
                  <a:pt x="1707" y="2120"/>
                  <a:pt x="1700" y="2104"/>
                </a:cubicBezTo>
                <a:cubicBezTo>
                  <a:pt x="1695" y="2102"/>
                  <a:pt x="1691" y="2095"/>
                  <a:pt x="1686" y="2088"/>
                </a:cubicBezTo>
                <a:cubicBezTo>
                  <a:pt x="1682" y="2081"/>
                  <a:pt x="1676" y="2080"/>
                  <a:pt x="1672" y="2073"/>
                </a:cubicBezTo>
                <a:cubicBezTo>
                  <a:pt x="1663" y="2064"/>
                  <a:pt x="1654" y="2053"/>
                  <a:pt x="1646" y="2040"/>
                </a:cubicBezTo>
                <a:cubicBezTo>
                  <a:pt x="1629" y="2017"/>
                  <a:pt x="1614" y="1986"/>
                  <a:pt x="1596" y="1964"/>
                </a:cubicBezTo>
                <a:cubicBezTo>
                  <a:pt x="1593" y="1959"/>
                  <a:pt x="1589" y="1950"/>
                  <a:pt x="1586" y="1944"/>
                </a:cubicBezTo>
                <a:cubicBezTo>
                  <a:pt x="1582" y="1936"/>
                  <a:pt x="1581" y="1927"/>
                  <a:pt x="1575" y="1927"/>
                </a:cubicBezTo>
                <a:cubicBezTo>
                  <a:pt x="1572" y="1922"/>
                  <a:pt x="1574" y="1920"/>
                  <a:pt x="1576" y="1923"/>
                </a:cubicBezTo>
                <a:cubicBezTo>
                  <a:pt x="1578" y="1924"/>
                  <a:pt x="1581" y="1926"/>
                  <a:pt x="1582" y="1929"/>
                </a:cubicBezTo>
                <a:cubicBezTo>
                  <a:pt x="1587" y="1933"/>
                  <a:pt x="1590" y="1942"/>
                  <a:pt x="1595" y="1942"/>
                </a:cubicBezTo>
                <a:cubicBezTo>
                  <a:pt x="1602" y="1956"/>
                  <a:pt x="1613" y="1957"/>
                  <a:pt x="1620" y="1972"/>
                </a:cubicBezTo>
                <a:cubicBezTo>
                  <a:pt x="1624" y="1976"/>
                  <a:pt x="1630" y="1975"/>
                  <a:pt x="1633" y="1985"/>
                </a:cubicBezTo>
                <a:cubicBezTo>
                  <a:pt x="1638" y="1987"/>
                  <a:pt x="1642" y="1992"/>
                  <a:pt x="1645" y="1998"/>
                </a:cubicBezTo>
                <a:cubicBezTo>
                  <a:pt x="1653" y="2003"/>
                  <a:pt x="1658" y="2011"/>
                  <a:pt x="1666" y="2014"/>
                </a:cubicBezTo>
                <a:cubicBezTo>
                  <a:pt x="1670" y="2014"/>
                  <a:pt x="1671" y="2024"/>
                  <a:pt x="1676" y="2022"/>
                </a:cubicBezTo>
                <a:cubicBezTo>
                  <a:pt x="1681" y="2022"/>
                  <a:pt x="1682" y="2032"/>
                  <a:pt x="1687" y="2030"/>
                </a:cubicBezTo>
                <a:cubicBezTo>
                  <a:pt x="1699" y="2045"/>
                  <a:pt x="1712" y="2057"/>
                  <a:pt x="1725" y="2069"/>
                </a:cubicBezTo>
                <a:cubicBezTo>
                  <a:pt x="1733" y="2072"/>
                  <a:pt x="1737" y="2086"/>
                  <a:pt x="1746" y="2085"/>
                </a:cubicBezTo>
                <a:cubicBezTo>
                  <a:pt x="1750" y="2098"/>
                  <a:pt x="1761" y="2092"/>
                  <a:pt x="1765" y="2104"/>
                </a:cubicBezTo>
                <a:cubicBezTo>
                  <a:pt x="1773" y="2106"/>
                  <a:pt x="1777" y="2120"/>
                  <a:pt x="1786" y="2120"/>
                </a:cubicBezTo>
                <a:cubicBezTo>
                  <a:pt x="1790" y="2131"/>
                  <a:pt x="1798" y="2130"/>
                  <a:pt x="1803" y="2141"/>
                </a:cubicBezTo>
                <a:cubicBezTo>
                  <a:pt x="1812" y="2147"/>
                  <a:pt x="1821" y="2154"/>
                  <a:pt x="1829" y="2161"/>
                </a:cubicBezTo>
                <a:cubicBezTo>
                  <a:pt x="1847" y="2161"/>
                  <a:pt x="1847" y="2161"/>
                  <a:pt x="1847" y="2161"/>
                </a:cubicBezTo>
                <a:cubicBezTo>
                  <a:pt x="1843" y="2157"/>
                  <a:pt x="1838" y="2154"/>
                  <a:pt x="1834" y="2152"/>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61" y="2066"/>
                  <a:pt x="2154" y="2059"/>
                  <a:pt x="2158" y="2057"/>
                </a:cubicBezTo>
                <a:cubicBezTo>
                  <a:pt x="2158" y="2040"/>
                  <a:pt x="2157" y="2023"/>
                  <a:pt x="2156" y="2006"/>
                </a:cubicBezTo>
                <a:cubicBezTo>
                  <a:pt x="2154" y="1989"/>
                  <a:pt x="2157" y="1975"/>
                  <a:pt x="2151" y="1957"/>
                </a:cubicBezTo>
                <a:cubicBezTo>
                  <a:pt x="2153" y="1941"/>
                  <a:pt x="2153" y="1924"/>
                  <a:pt x="2149" y="1906"/>
                </a:cubicBezTo>
                <a:cubicBezTo>
                  <a:pt x="2154" y="1892"/>
                  <a:pt x="2145" y="1873"/>
                  <a:pt x="2144" y="1857"/>
                </a:cubicBezTo>
                <a:cubicBezTo>
                  <a:pt x="2143" y="1854"/>
                  <a:pt x="2143" y="1852"/>
                  <a:pt x="2142" y="1850"/>
                </a:cubicBezTo>
                <a:cubicBezTo>
                  <a:pt x="2138" y="1834"/>
                  <a:pt x="2138" y="1819"/>
                  <a:pt x="2130" y="1802"/>
                </a:cubicBezTo>
                <a:cubicBezTo>
                  <a:pt x="2134" y="1800"/>
                  <a:pt x="2130" y="1795"/>
                  <a:pt x="2128" y="1791"/>
                </a:cubicBezTo>
                <a:cubicBezTo>
                  <a:pt x="2122" y="1784"/>
                  <a:pt x="2128" y="1782"/>
                  <a:pt x="2124" y="1776"/>
                </a:cubicBezTo>
                <a:cubicBezTo>
                  <a:pt x="2121" y="1767"/>
                  <a:pt x="2121" y="1759"/>
                  <a:pt x="2114" y="1749"/>
                </a:cubicBezTo>
                <a:cubicBezTo>
                  <a:pt x="2113" y="1743"/>
                  <a:pt x="2109" y="1733"/>
                  <a:pt x="2104" y="1723"/>
                </a:cubicBezTo>
                <a:cubicBezTo>
                  <a:pt x="2100" y="1714"/>
                  <a:pt x="2097" y="1705"/>
                  <a:pt x="2095" y="1697"/>
                </a:cubicBezTo>
                <a:cubicBezTo>
                  <a:pt x="2086" y="1698"/>
                  <a:pt x="2093" y="1705"/>
                  <a:pt x="2095" y="1710"/>
                </a:cubicBezTo>
                <a:cubicBezTo>
                  <a:pt x="2097" y="1714"/>
                  <a:pt x="2099" y="1718"/>
                  <a:pt x="2101" y="1723"/>
                </a:cubicBezTo>
                <a:cubicBezTo>
                  <a:pt x="2101" y="1724"/>
                  <a:pt x="2102" y="1725"/>
                  <a:pt x="2102" y="1726"/>
                </a:cubicBezTo>
                <a:cubicBezTo>
                  <a:pt x="2094" y="1734"/>
                  <a:pt x="2113" y="1739"/>
                  <a:pt x="2108" y="1749"/>
                </a:cubicBezTo>
                <a:cubicBezTo>
                  <a:pt x="2116" y="1770"/>
                  <a:pt x="2119" y="1789"/>
                  <a:pt x="2124" y="1809"/>
                </a:cubicBezTo>
                <a:cubicBezTo>
                  <a:pt x="2129" y="1819"/>
                  <a:pt x="2126" y="1827"/>
                  <a:pt x="2131" y="1837"/>
                </a:cubicBezTo>
                <a:cubicBezTo>
                  <a:pt x="2129" y="1840"/>
                  <a:pt x="2135" y="1846"/>
                  <a:pt x="2132" y="1850"/>
                </a:cubicBezTo>
                <a:cubicBezTo>
                  <a:pt x="2132" y="1850"/>
                  <a:pt x="2132" y="1850"/>
                  <a:pt x="2131" y="1850"/>
                </a:cubicBezTo>
                <a:cubicBezTo>
                  <a:pt x="2132" y="1855"/>
                  <a:pt x="2141" y="1862"/>
                  <a:pt x="2135" y="1865"/>
                </a:cubicBezTo>
                <a:cubicBezTo>
                  <a:pt x="2141" y="1885"/>
                  <a:pt x="2136" y="1901"/>
                  <a:pt x="2144" y="1922"/>
                </a:cubicBezTo>
                <a:cubicBezTo>
                  <a:pt x="2140" y="1923"/>
                  <a:pt x="2144" y="1928"/>
                  <a:pt x="2141" y="1930"/>
                </a:cubicBezTo>
                <a:cubicBezTo>
                  <a:pt x="2138" y="1931"/>
                  <a:pt x="2140" y="1935"/>
                  <a:pt x="2142" y="1939"/>
                </a:cubicBezTo>
                <a:cubicBezTo>
                  <a:pt x="2143" y="1945"/>
                  <a:pt x="2144" y="1952"/>
                  <a:pt x="2142" y="1958"/>
                </a:cubicBezTo>
                <a:cubicBezTo>
                  <a:pt x="2146" y="1971"/>
                  <a:pt x="2143" y="1983"/>
                  <a:pt x="2145" y="1996"/>
                </a:cubicBezTo>
                <a:cubicBezTo>
                  <a:pt x="2150" y="2010"/>
                  <a:pt x="2145" y="2021"/>
                  <a:pt x="2147" y="2033"/>
                </a:cubicBezTo>
                <a:cubicBezTo>
                  <a:pt x="2148" y="2047"/>
                  <a:pt x="2149" y="2060"/>
                  <a:pt x="2147" y="2072"/>
                </a:cubicBezTo>
                <a:cubicBezTo>
                  <a:pt x="2151" y="2086"/>
                  <a:pt x="2149" y="2097"/>
                  <a:pt x="2149" y="2110"/>
                </a:cubicBezTo>
                <a:cubicBezTo>
                  <a:pt x="2149" y="2123"/>
                  <a:pt x="2150" y="2136"/>
                  <a:pt x="2149" y="2149"/>
                </a:cubicBezTo>
                <a:cubicBezTo>
                  <a:pt x="2149" y="2153"/>
                  <a:pt x="2149" y="2157"/>
                  <a:pt x="2149" y="2161"/>
                </a:cubicBezTo>
                <a:cubicBezTo>
                  <a:pt x="2160" y="2161"/>
                  <a:pt x="2160" y="2161"/>
                  <a:pt x="2160" y="2161"/>
                </a:cubicBezTo>
                <a:cubicBezTo>
                  <a:pt x="2160" y="2157"/>
                  <a:pt x="2161" y="2153"/>
                  <a:pt x="2162" y="2149"/>
                </a:cubicBezTo>
                <a:cubicBezTo>
                  <a:pt x="2156" y="2140"/>
                  <a:pt x="2161" y="2134"/>
                  <a:pt x="2160" y="2127"/>
                </a:cubicBezTo>
                <a:cubicBezTo>
                  <a:pt x="2158" y="2119"/>
                  <a:pt x="2159" y="2112"/>
                  <a:pt x="2163" y="2106"/>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6" y="2078"/>
                  <a:pt x="2123" y="2074"/>
                  <a:pt x="2118" y="2067"/>
                </a:cubicBezTo>
                <a:cubicBezTo>
                  <a:pt x="2121" y="2056"/>
                  <a:pt x="2119" y="2042"/>
                  <a:pt x="2120" y="2031"/>
                </a:cubicBezTo>
                <a:cubicBezTo>
                  <a:pt x="2115" y="2006"/>
                  <a:pt x="2120" y="1984"/>
                  <a:pt x="2114" y="1959"/>
                </a:cubicBezTo>
                <a:cubicBezTo>
                  <a:pt x="2120" y="1956"/>
                  <a:pt x="2113" y="1947"/>
                  <a:pt x="2115" y="1942"/>
                </a:cubicBezTo>
                <a:cubicBezTo>
                  <a:pt x="2121" y="1938"/>
                  <a:pt x="2112" y="1930"/>
                  <a:pt x="2117" y="1925"/>
                </a:cubicBezTo>
                <a:cubicBezTo>
                  <a:pt x="2119" y="1920"/>
                  <a:pt x="2112" y="1912"/>
                  <a:pt x="2114" y="1907"/>
                </a:cubicBezTo>
                <a:cubicBezTo>
                  <a:pt x="2112" y="1904"/>
                  <a:pt x="2113" y="1901"/>
                  <a:pt x="2113" y="1898"/>
                </a:cubicBezTo>
                <a:cubicBezTo>
                  <a:pt x="2111" y="1894"/>
                  <a:pt x="2119" y="1893"/>
                  <a:pt x="2114" y="1888"/>
                </a:cubicBezTo>
                <a:cubicBezTo>
                  <a:pt x="2109" y="1878"/>
                  <a:pt x="2111" y="1869"/>
                  <a:pt x="2111" y="1861"/>
                </a:cubicBezTo>
                <a:cubicBezTo>
                  <a:pt x="2110" y="1857"/>
                  <a:pt x="2110" y="1853"/>
                  <a:pt x="2109" y="1850"/>
                </a:cubicBezTo>
                <a:cubicBezTo>
                  <a:pt x="2108" y="1843"/>
                  <a:pt x="2108" y="1837"/>
                  <a:pt x="2110" y="1832"/>
                </a:cubicBezTo>
                <a:cubicBezTo>
                  <a:pt x="2104" y="1826"/>
                  <a:pt x="2110" y="1824"/>
                  <a:pt x="2106" y="1818"/>
                </a:cubicBezTo>
                <a:cubicBezTo>
                  <a:pt x="2109" y="1814"/>
                  <a:pt x="2101" y="1808"/>
                  <a:pt x="2106" y="1805"/>
                </a:cubicBezTo>
                <a:cubicBezTo>
                  <a:pt x="2102" y="1799"/>
                  <a:pt x="2101" y="1795"/>
                  <a:pt x="2102" y="1791"/>
                </a:cubicBezTo>
                <a:cubicBezTo>
                  <a:pt x="2101" y="1785"/>
                  <a:pt x="2098" y="1779"/>
                  <a:pt x="2101" y="1775"/>
                </a:cubicBezTo>
                <a:cubicBezTo>
                  <a:pt x="2098" y="1770"/>
                  <a:pt x="2096" y="1764"/>
                  <a:pt x="2093" y="1759"/>
                </a:cubicBezTo>
                <a:cubicBezTo>
                  <a:pt x="2101" y="1757"/>
                  <a:pt x="2084" y="1746"/>
                  <a:pt x="2092" y="1744"/>
                </a:cubicBezTo>
                <a:cubicBezTo>
                  <a:pt x="2089" y="1739"/>
                  <a:pt x="2087" y="1733"/>
                  <a:pt x="2084" y="1728"/>
                </a:cubicBezTo>
                <a:cubicBezTo>
                  <a:pt x="2087" y="1725"/>
                  <a:pt x="2086" y="1724"/>
                  <a:pt x="2084" y="1723"/>
                </a:cubicBezTo>
                <a:cubicBezTo>
                  <a:pt x="2082" y="1721"/>
                  <a:pt x="2079" y="1720"/>
                  <a:pt x="2082" y="1716"/>
                </a:cubicBezTo>
                <a:cubicBezTo>
                  <a:pt x="2070" y="1693"/>
                  <a:pt x="2059" y="1670"/>
                  <a:pt x="2047" y="1646"/>
                </a:cubicBezTo>
                <a:cubicBezTo>
                  <a:pt x="2041" y="1641"/>
                  <a:pt x="2036" y="1632"/>
                  <a:pt x="2032" y="1621"/>
                </a:cubicBezTo>
                <a:cubicBezTo>
                  <a:pt x="2029" y="1618"/>
                  <a:pt x="2026" y="1618"/>
                  <a:pt x="2024" y="1612"/>
                </a:cubicBezTo>
                <a:cubicBezTo>
                  <a:pt x="2025" y="1605"/>
                  <a:pt x="2014" y="1602"/>
                  <a:pt x="2016" y="1610"/>
                </a:cubicBezTo>
                <a:cubicBezTo>
                  <a:pt x="2022" y="1606"/>
                  <a:pt x="2022" y="1618"/>
                  <a:pt x="2025" y="1621"/>
                </a:cubicBezTo>
                <a:cubicBezTo>
                  <a:pt x="2028" y="1627"/>
                  <a:pt x="2031" y="1632"/>
                  <a:pt x="2033" y="1637"/>
                </a:cubicBezTo>
                <a:cubicBezTo>
                  <a:pt x="2040" y="1652"/>
                  <a:pt x="2043" y="1652"/>
                  <a:pt x="2047" y="1666"/>
                </a:cubicBezTo>
                <a:cubicBezTo>
                  <a:pt x="2055" y="1661"/>
                  <a:pt x="2044" y="1676"/>
                  <a:pt x="2054" y="1672"/>
                </a:cubicBezTo>
                <a:cubicBezTo>
                  <a:pt x="2057" y="1678"/>
                  <a:pt x="2053" y="1682"/>
                  <a:pt x="2059" y="1689"/>
                </a:cubicBezTo>
                <a:cubicBezTo>
                  <a:pt x="2064" y="1692"/>
                  <a:pt x="2065" y="1707"/>
                  <a:pt x="2073" y="1718"/>
                </a:cubicBezTo>
                <a:cubicBezTo>
                  <a:pt x="2073" y="1719"/>
                  <a:pt x="2074" y="1721"/>
                  <a:pt x="2074" y="1723"/>
                </a:cubicBezTo>
                <a:cubicBezTo>
                  <a:pt x="2084" y="1757"/>
                  <a:pt x="2095" y="1792"/>
                  <a:pt x="2095" y="1823"/>
                </a:cubicBezTo>
                <a:cubicBezTo>
                  <a:pt x="2101" y="1833"/>
                  <a:pt x="2096" y="1839"/>
                  <a:pt x="2098" y="1848"/>
                </a:cubicBezTo>
                <a:cubicBezTo>
                  <a:pt x="2098" y="1848"/>
                  <a:pt x="2098" y="1849"/>
                  <a:pt x="2099" y="1850"/>
                </a:cubicBezTo>
                <a:cubicBezTo>
                  <a:pt x="2102" y="1859"/>
                  <a:pt x="2096" y="1865"/>
                  <a:pt x="2101" y="1875"/>
                </a:cubicBezTo>
                <a:cubicBezTo>
                  <a:pt x="2102" y="1892"/>
                  <a:pt x="2102" y="1908"/>
                  <a:pt x="2104" y="1925"/>
                </a:cubicBezTo>
                <a:cubicBezTo>
                  <a:pt x="2104" y="1941"/>
                  <a:pt x="2109" y="1959"/>
                  <a:pt x="2105" y="1973"/>
                </a:cubicBezTo>
                <a:cubicBezTo>
                  <a:pt x="2112" y="1984"/>
                  <a:pt x="2101" y="1988"/>
                  <a:pt x="2107" y="1998"/>
                </a:cubicBezTo>
                <a:cubicBezTo>
                  <a:pt x="2102" y="2001"/>
                  <a:pt x="2110" y="2008"/>
                  <a:pt x="2107" y="2011"/>
                </a:cubicBezTo>
                <a:cubicBezTo>
                  <a:pt x="2107" y="2015"/>
                  <a:pt x="2106" y="2019"/>
                  <a:pt x="2107" y="2024"/>
                </a:cubicBezTo>
                <a:cubicBezTo>
                  <a:pt x="2106" y="2040"/>
                  <a:pt x="2108" y="2058"/>
                  <a:pt x="2109" y="2075"/>
                </a:cubicBezTo>
                <a:cubicBezTo>
                  <a:pt x="2106" y="2090"/>
                  <a:pt x="2110" y="2108"/>
                  <a:pt x="2111" y="2125"/>
                </a:cubicBezTo>
                <a:cubicBezTo>
                  <a:pt x="2108" y="2132"/>
                  <a:pt x="2111" y="2141"/>
                  <a:pt x="2110" y="2148"/>
                </a:cubicBezTo>
                <a:cubicBezTo>
                  <a:pt x="2109" y="2152"/>
                  <a:pt x="2109" y="2156"/>
                  <a:pt x="2108" y="2161"/>
                </a:cubicBezTo>
                <a:cubicBezTo>
                  <a:pt x="2120" y="2161"/>
                  <a:pt x="2120" y="2161"/>
                  <a:pt x="2120" y="2161"/>
                </a:cubicBezTo>
                <a:cubicBezTo>
                  <a:pt x="2120" y="2158"/>
                  <a:pt x="2120" y="2156"/>
                  <a:pt x="2123" y="2155"/>
                </a:cubicBezTo>
                <a:cubicBezTo>
                  <a:pt x="2117" y="2147"/>
                  <a:pt x="2121" y="2143"/>
                  <a:pt x="2124" y="2138"/>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99" y="1174"/>
                  <a:pt x="104" y="1180"/>
                  <a:pt x="116" y="1180"/>
                </a:cubicBezTo>
                <a:cubicBezTo>
                  <a:pt x="115" y="1188"/>
                  <a:pt x="122" y="1188"/>
                  <a:pt x="128" y="1189"/>
                </a:cubicBezTo>
                <a:cubicBezTo>
                  <a:pt x="130" y="1194"/>
                  <a:pt x="136" y="1196"/>
                  <a:pt x="142" y="1197"/>
                </a:cubicBezTo>
                <a:cubicBezTo>
                  <a:pt x="150" y="1204"/>
                  <a:pt x="160" y="1210"/>
                  <a:pt x="172" y="1214"/>
                </a:cubicBezTo>
                <a:cubicBezTo>
                  <a:pt x="180" y="1221"/>
                  <a:pt x="190" y="1227"/>
                  <a:pt x="201" y="1230"/>
                </a:cubicBezTo>
                <a:cubicBezTo>
                  <a:pt x="203" y="1236"/>
                  <a:pt x="209" y="1238"/>
                  <a:pt x="216" y="1239"/>
                </a:cubicBezTo>
                <a:cubicBezTo>
                  <a:pt x="216" y="1247"/>
                  <a:pt x="223" y="1247"/>
                  <a:pt x="231" y="1247"/>
                </a:cubicBezTo>
                <a:cubicBezTo>
                  <a:pt x="237" y="1256"/>
                  <a:pt x="251" y="1258"/>
                  <a:pt x="260" y="1264"/>
                </a:cubicBezTo>
                <a:cubicBezTo>
                  <a:pt x="270" y="1269"/>
                  <a:pt x="279" y="1275"/>
                  <a:pt x="292" y="1277"/>
                </a:cubicBezTo>
                <a:cubicBezTo>
                  <a:pt x="294" y="1283"/>
                  <a:pt x="306" y="1279"/>
                  <a:pt x="307" y="1286"/>
                </a:cubicBezTo>
                <a:cubicBezTo>
                  <a:pt x="313" y="1288"/>
                  <a:pt x="318" y="1290"/>
                  <a:pt x="325" y="1291"/>
                </a:cubicBezTo>
                <a:cubicBezTo>
                  <a:pt x="334" y="1289"/>
                  <a:pt x="331" y="1300"/>
                  <a:pt x="342" y="1296"/>
                </a:cubicBezTo>
                <a:cubicBezTo>
                  <a:pt x="343" y="1303"/>
                  <a:pt x="355" y="1299"/>
                  <a:pt x="357" y="1305"/>
                </a:cubicBezTo>
                <a:cubicBezTo>
                  <a:pt x="374" y="1303"/>
                  <a:pt x="385" y="1308"/>
                  <a:pt x="400" y="1309"/>
                </a:cubicBezTo>
                <a:cubicBezTo>
                  <a:pt x="412" y="1309"/>
                  <a:pt x="424" y="1309"/>
                  <a:pt x="435" y="1308"/>
                </a:cubicBezTo>
                <a:cubicBezTo>
                  <a:pt x="442" y="1309"/>
                  <a:pt x="441" y="1303"/>
                  <a:pt x="450" y="1305"/>
                </a:cubicBezTo>
                <a:cubicBezTo>
                  <a:pt x="455" y="1304"/>
                  <a:pt x="464" y="1308"/>
                  <a:pt x="461" y="1299"/>
                </a:cubicBezTo>
                <a:cubicBezTo>
                  <a:pt x="429" y="1305"/>
                  <a:pt x="396" y="1300"/>
                  <a:pt x="360" y="1296"/>
                </a:cubicBezTo>
                <a:cubicBezTo>
                  <a:pt x="355" y="1291"/>
                  <a:pt x="345" y="1291"/>
                  <a:pt x="342" y="1285"/>
                </a:cubicBezTo>
                <a:cubicBezTo>
                  <a:pt x="330" y="1287"/>
                  <a:pt x="328" y="1279"/>
                  <a:pt x="318" y="1280"/>
                </a:cubicBezTo>
                <a:cubicBezTo>
                  <a:pt x="314" y="1274"/>
                  <a:pt x="305" y="1273"/>
                  <a:pt x="298" y="1271"/>
                </a:cubicBezTo>
                <a:cubicBezTo>
                  <a:pt x="292" y="1268"/>
                  <a:pt x="286" y="1264"/>
                  <a:pt x="280" y="1260"/>
                </a:cubicBezTo>
                <a:cubicBezTo>
                  <a:pt x="275" y="1261"/>
                  <a:pt x="274" y="1257"/>
                  <a:pt x="269" y="1258"/>
                </a:cubicBezTo>
                <a:cubicBezTo>
                  <a:pt x="268" y="1253"/>
                  <a:pt x="261" y="1256"/>
                  <a:pt x="260" y="1252"/>
                </a:cubicBezTo>
                <a:cubicBezTo>
                  <a:pt x="256" y="1246"/>
                  <a:pt x="242" y="1251"/>
                  <a:pt x="242" y="1241"/>
                </a:cubicBezTo>
                <a:cubicBezTo>
                  <a:pt x="225" y="1238"/>
                  <a:pt x="217" y="1225"/>
                  <a:pt x="201" y="1222"/>
                </a:cubicBezTo>
                <a:cubicBezTo>
                  <a:pt x="193" y="1210"/>
                  <a:pt x="176" y="1209"/>
                  <a:pt x="168" y="1196"/>
                </a:cubicBezTo>
                <a:cubicBezTo>
                  <a:pt x="151" y="1194"/>
                  <a:pt x="142" y="1182"/>
                  <a:pt x="127" y="1177"/>
                </a:cubicBezTo>
                <a:cubicBezTo>
                  <a:pt x="116" y="1169"/>
                  <a:pt x="102" y="1164"/>
                  <a:pt x="89" y="1158"/>
                </a:cubicBezTo>
                <a:cubicBezTo>
                  <a:pt x="83" y="1155"/>
                  <a:pt x="76" y="1152"/>
                  <a:pt x="71" y="1147"/>
                </a:cubicBezTo>
                <a:cubicBezTo>
                  <a:pt x="66" y="1141"/>
                  <a:pt x="54" y="1144"/>
                  <a:pt x="51" y="1136"/>
                </a:cubicBezTo>
                <a:cubicBezTo>
                  <a:pt x="81" y="1146"/>
                  <a:pt x="109" y="1158"/>
                  <a:pt x="136" y="1171"/>
                </a:cubicBezTo>
                <a:cubicBezTo>
                  <a:pt x="140" y="1177"/>
                  <a:pt x="150" y="1176"/>
                  <a:pt x="156" y="1179"/>
                </a:cubicBezTo>
                <a:cubicBezTo>
                  <a:pt x="164" y="1182"/>
                  <a:pt x="167" y="1189"/>
                  <a:pt x="177" y="1190"/>
                </a:cubicBezTo>
                <a:cubicBezTo>
                  <a:pt x="183" y="1194"/>
                  <a:pt x="191" y="1196"/>
                  <a:pt x="198" y="1199"/>
                </a:cubicBezTo>
                <a:cubicBezTo>
                  <a:pt x="201" y="1206"/>
                  <a:pt x="215" y="1202"/>
                  <a:pt x="218" y="1210"/>
                </a:cubicBezTo>
                <a:cubicBezTo>
                  <a:pt x="228" y="1209"/>
                  <a:pt x="228" y="1219"/>
                  <a:pt x="239" y="1218"/>
                </a:cubicBezTo>
                <a:cubicBezTo>
                  <a:pt x="244" y="1223"/>
                  <a:pt x="255" y="1222"/>
                  <a:pt x="259" y="1229"/>
                </a:cubicBezTo>
                <a:cubicBezTo>
                  <a:pt x="278" y="1230"/>
                  <a:pt x="285" y="1243"/>
                  <a:pt x="303" y="1245"/>
                </a:cubicBezTo>
                <a:cubicBezTo>
                  <a:pt x="307" y="1251"/>
                  <a:pt x="317" y="1250"/>
                  <a:pt x="324" y="1253"/>
                </a:cubicBezTo>
                <a:cubicBezTo>
                  <a:pt x="333" y="1254"/>
                  <a:pt x="339" y="1258"/>
                  <a:pt x="350" y="1258"/>
                </a:cubicBezTo>
                <a:cubicBezTo>
                  <a:pt x="364" y="1264"/>
                  <a:pt x="384" y="1264"/>
                  <a:pt x="399" y="1269"/>
                </a:cubicBezTo>
                <a:cubicBezTo>
                  <a:pt x="423" y="1268"/>
                  <a:pt x="425" y="1270"/>
                  <a:pt x="446" y="1270"/>
                </a:cubicBezTo>
                <a:cubicBezTo>
                  <a:pt x="454" y="1272"/>
                  <a:pt x="469" y="1266"/>
                  <a:pt x="472" y="1273"/>
                </a:cubicBezTo>
                <a:cubicBezTo>
                  <a:pt x="485" y="1272"/>
                  <a:pt x="483" y="1270"/>
                  <a:pt x="495" y="1272"/>
                </a:cubicBezTo>
                <a:cubicBezTo>
                  <a:pt x="508" y="1269"/>
                  <a:pt x="523" y="1267"/>
                  <a:pt x="539" y="1265"/>
                </a:cubicBezTo>
                <a:cubicBezTo>
                  <a:pt x="538" y="1257"/>
                  <a:pt x="556" y="1267"/>
                  <a:pt x="556" y="1259"/>
                </a:cubicBezTo>
                <a:cubicBezTo>
                  <a:pt x="565" y="1259"/>
                  <a:pt x="573" y="1259"/>
                  <a:pt x="576" y="1253"/>
                </a:cubicBezTo>
                <a:cubicBezTo>
                  <a:pt x="549" y="1253"/>
                  <a:pt x="530" y="1260"/>
                  <a:pt x="507" y="1263"/>
                </a:cubicBezTo>
                <a:cubicBezTo>
                  <a:pt x="490" y="1264"/>
                  <a:pt x="474" y="1264"/>
                  <a:pt x="457" y="1264"/>
                </a:cubicBezTo>
                <a:cubicBezTo>
                  <a:pt x="439" y="1260"/>
                  <a:pt x="413" y="1263"/>
                  <a:pt x="396" y="1257"/>
                </a:cubicBezTo>
                <a:cubicBezTo>
                  <a:pt x="389" y="1264"/>
                  <a:pt x="384" y="1251"/>
                  <a:pt x="370" y="1255"/>
                </a:cubicBezTo>
                <a:cubicBezTo>
                  <a:pt x="370" y="1249"/>
                  <a:pt x="360" y="1254"/>
                  <a:pt x="355" y="1252"/>
                </a:cubicBezTo>
                <a:cubicBezTo>
                  <a:pt x="354" y="1249"/>
                  <a:pt x="344" y="1252"/>
                  <a:pt x="344" y="1247"/>
                </a:cubicBezTo>
                <a:cubicBezTo>
                  <a:pt x="337" y="1248"/>
                  <a:pt x="333" y="1247"/>
                  <a:pt x="329" y="1244"/>
                </a:cubicBezTo>
                <a:cubicBezTo>
                  <a:pt x="327" y="1240"/>
                  <a:pt x="318" y="1244"/>
                  <a:pt x="317" y="1239"/>
                </a:cubicBezTo>
                <a:cubicBezTo>
                  <a:pt x="309" y="1236"/>
                  <a:pt x="298" y="1236"/>
                  <a:pt x="294" y="1228"/>
                </a:cubicBezTo>
                <a:cubicBezTo>
                  <a:pt x="277" y="1221"/>
                  <a:pt x="258" y="1216"/>
                  <a:pt x="241" y="1209"/>
                </a:cubicBezTo>
                <a:cubicBezTo>
                  <a:pt x="232" y="1207"/>
                  <a:pt x="228" y="1200"/>
                  <a:pt x="218" y="1198"/>
                </a:cubicBezTo>
                <a:cubicBezTo>
                  <a:pt x="210" y="1194"/>
                  <a:pt x="205" y="1188"/>
                  <a:pt x="194" y="1187"/>
                </a:cubicBezTo>
                <a:cubicBezTo>
                  <a:pt x="188" y="1182"/>
                  <a:pt x="179" y="1179"/>
                  <a:pt x="171" y="1176"/>
                </a:cubicBezTo>
                <a:cubicBezTo>
                  <a:pt x="168" y="1166"/>
                  <a:pt x="152" y="1170"/>
                  <a:pt x="147" y="1162"/>
                </a:cubicBezTo>
                <a:cubicBezTo>
                  <a:pt x="138" y="1160"/>
                  <a:pt x="130" y="1156"/>
                  <a:pt x="124" y="1151"/>
                </a:cubicBezTo>
                <a:cubicBezTo>
                  <a:pt x="118" y="1151"/>
                  <a:pt x="114" y="1149"/>
                  <a:pt x="112" y="1146"/>
                </a:cubicBezTo>
                <a:cubicBezTo>
                  <a:pt x="110" y="1142"/>
                  <a:pt x="101" y="1145"/>
                  <a:pt x="100" y="1140"/>
                </a:cubicBezTo>
                <a:cubicBezTo>
                  <a:pt x="81" y="1136"/>
                  <a:pt x="64" y="1128"/>
                  <a:pt x="50" y="1118"/>
                </a:cubicBezTo>
                <a:cubicBezTo>
                  <a:pt x="35" y="1118"/>
                  <a:pt x="26" y="1110"/>
                  <a:pt x="12" y="1108"/>
                </a:cubicBezTo>
                <a:cubicBezTo>
                  <a:pt x="9" y="1106"/>
                  <a:pt x="5" y="1104"/>
                  <a:pt x="0" y="1103"/>
                </a:cubicBezTo>
                <a:cubicBezTo>
                  <a:pt x="0" y="1116"/>
                  <a:pt x="0" y="1116"/>
                  <a:pt x="0" y="1116"/>
                </a:cubicBezTo>
                <a:cubicBezTo>
                  <a:pt x="1" y="1116"/>
                  <a:pt x="1" y="1117"/>
                  <a:pt x="1" y="1117"/>
                </a:cubicBezTo>
                <a:cubicBezTo>
                  <a:pt x="5" y="1119"/>
                  <a:pt x="3" y="1119"/>
                  <a:pt x="0" y="1119"/>
                </a:cubicBezTo>
                <a:cubicBezTo>
                  <a:pt x="0" y="1130"/>
                  <a:pt x="0" y="1130"/>
                  <a:pt x="0" y="1130"/>
                </a:cubicBezTo>
                <a:cubicBezTo>
                  <a:pt x="7" y="1133"/>
                  <a:pt x="13" y="1136"/>
                  <a:pt x="22" y="1136"/>
                </a:cubicBezTo>
                <a:cubicBezTo>
                  <a:pt x="35" y="1146"/>
                  <a:pt x="53" y="1151"/>
                  <a:pt x="66" y="1161"/>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803" y="1495"/>
                  <a:pt x="3798" y="1488"/>
                  <a:pt x="3790" y="1491"/>
                </a:cubicBezTo>
                <a:cubicBezTo>
                  <a:pt x="3777" y="1492"/>
                  <a:pt x="3764" y="1491"/>
                  <a:pt x="3750" y="1492"/>
                </a:cubicBezTo>
                <a:cubicBezTo>
                  <a:pt x="3742" y="1497"/>
                  <a:pt x="3737" y="1489"/>
                  <a:pt x="3728" y="1496"/>
                </a:cubicBezTo>
                <a:cubicBezTo>
                  <a:pt x="3722" y="1491"/>
                  <a:pt x="3713" y="1500"/>
                  <a:pt x="3706" y="1499"/>
                </a:cubicBezTo>
                <a:cubicBezTo>
                  <a:pt x="3699" y="1499"/>
                  <a:pt x="3693" y="1498"/>
                  <a:pt x="3686" y="1498"/>
                </a:cubicBezTo>
                <a:cubicBezTo>
                  <a:pt x="3675" y="1496"/>
                  <a:pt x="3676" y="1502"/>
                  <a:pt x="3666" y="1500"/>
                </a:cubicBezTo>
                <a:cubicBezTo>
                  <a:pt x="3651" y="1503"/>
                  <a:pt x="3635" y="1507"/>
                  <a:pt x="3621" y="1504"/>
                </a:cubicBezTo>
                <a:cubicBezTo>
                  <a:pt x="3613" y="1509"/>
                  <a:pt x="3607" y="1511"/>
                  <a:pt x="3601" y="1510"/>
                </a:cubicBezTo>
                <a:cubicBezTo>
                  <a:pt x="3595" y="1515"/>
                  <a:pt x="3582" y="1508"/>
                  <a:pt x="3582" y="1518"/>
                </a:cubicBezTo>
                <a:cubicBezTo>
                  <a:pt x="3598" y="1517"/>
                  <a:pt x="3613" y="1517"/>
                  <a:pt x="3630" y="1508"/>
                </a:cubicBezTo>
                <a:cubicBezTo>
                  <a:pt x="3635" y="1520"/>
                  <a:pt x="3647" y="1506"/>
                  <a:pt x="3653" y="1512"/>
                </a:cubicBezTo>
                <a:cubicBezTo>
                  <a:pt x="3657" y="1509"/>
                  <a:pt x="3660" y="1510"/>
                  <a:pt x="3663" y="1512"/>
                </a:cubicBezTo>
                <a:cubicBezTo>
                  <a:pt x="3669" y="1508"/>
                  <a:pt x="3673" y="1507"/>
                  <a:pt x="3676" y="1511"/>
                </a:cubicBezTo>
                <a:cubicBezTo>
                  <a:pt x="3692" y="1507"/>
                  <a:pt x="3707" y="1513"/>
                  <a:pt x="3723" y="1509"/>
                </a:cubicBezTo>
                <a:cubicBezTo>
                  <a:pt x="3728" y="1514"/>
                  <a:pt x="3735" y="1511"/>
                  <a:pt x="3740" y="1515"/>
                </a:cubicBezTo>
                <a:cubicBezTo>
                  <a:pt x="3744" y="1514"/>
                  <a:pt x="3746" y="1516"/>
                  <a:pt x="3748" y="1517"/>
                </a:cubicBezTo>
                <a:cubicBezTo>
                  <a:pt x="3751" y="1521"/>
                  <a:pt x="3756" y="1515"/>
                  <a:pt x="3758" y="1522"/>
                </a:cubicBezTo>
                <a:cubicBezTo>
                  <a:pt x="3764" y="1515"/>
                  <a:pt x="3762" y="1517"/>
                  <a:pt x="3770" y="1514"/>
                </a:cubicBezTo>
                <a:cubicBezTo>
                  <a:pt x="3772" y="1517"/>
                  <a:pt x="3767" y="1519"/>
                  <a:pt x="3768" y="1522"/>
                </a:cubicBezTo>
                <a:cubicBezTo>
                  <a:pt x="3772" y="1520"/>
                  <a:pt x="3774" y="1523"/>
                  <a:pt x="3777" y="1520"/>
                </a:cubicBezTo>
                <a:cubicBezTo>
                  <a:pt x="3782" y="1527"/>
                  <a:pt x="3789" y="1525"/>
                  <a:pt x="3795" y="1526"/>
                </a:cubicBezTo>
                <a:cubicBezTo>
                  <a:pt x="3805" y="1532"/>
                  <a:pt x="3818" y="1530"/>
                  <a:pt x="3828" y="1536"/>
                </a:cubicBezTo>
                <a:cubicBezTo>
                  <a:pt x="3833" y="1533"/>
                  <a:pt x="3837" y="1534"/>
                  <a:pt x="3840" y="1535"/>
                </a:cubicBezTo>
                <a:cubicBezTo>
                  <a:pt x="3840" y="1512"/>
                  <a:pt x="3840" y="1512"/>
                  <a:pt x="3840" y="1512"/>
                </a:cubicBezTo>
                <a:cubicBezTo>
                  <a:pt x="3834" y="1511"/>
                  <a:pt x="3828" y="1510"/>
                  <a:pt x="3822" y="1509"/>
                </a:cubicBezTo>
                <a:cubicBezTo>
                  <a:pt x="3811" y="1510"/>
                  <a:pt x="3801" y="1502"/>
                  <a:pt x="3789" y="1506"/>
                </a:cubicBezTo>
                <a:cubicBezTo>
                  <a:pt x="3784" y="1503"/>
                  <a:pt x="3777" y="1507"/>
                  <a:pt x="3773" y="1502"/>
                </a:cubicBezTo>
                <a:cubicBezTo>
                  <a:pt x="3767" y="1508"/>
                  <a:pt x="3764" y="1498"/>
                  <a:pt x="3758" y="1505"/>
                </a:cubicBezTo>
                <a:cubicBezTo>
                  <a:pt x="3756" y="1501"/>
                  <a:pt x="3761" y="1499"/>
                  <a:pt x="3763" y="1502"/>
                </a:cubicBezTo>
                <a:cubicBezTo>
                  <a:pt x="3766" y="1498"/>
                  <a:pt x="3768" y="1501"/>
                  <a:pt x="3772" y="1499"/>
                </a:cubicBezTo>
                <a:cubicBezTo>
                  <a:pt x="3774" y="1502"/>
                  <a:pt x="3778" y="1498"/>
                  <a:pt x="3780" y="1501"/>
                </a:cubicBezTo>
                <a:cubicBezTo>
                  <a:pt x="3782" y="1501"/>
                  <a:pt x="3784" y="1502"/>
                  <a:pt x="3786" y="1501"/>
                </a:cubicBezTo>
                <a:cubicBezTo>
                  <a:pt x="3788" y="1503"/>
                  <a:pt x="3792" y="1500"/>
                  <a:pt x="3795" y="1499"/>
                </a:cubicBezTo>
                <a:cubicBezTo>
                  <a:pt x="3797" y="1500"/>
                  <a:pt x="3800" y="1502"/>
                  <a:pt x="3803" y="1500"/>
                </a:cubicBezTo>
                <a:cubicBezTo>
                  <a:pt x="3808" y="1501"/>
                  <a:pt x="3813" y="1500"/>
                  <a:pt x="3817" y="1502"/>
                </a:cubicBezTo>
                <a:cubicBezTo>
                  <a:pt x="3824" y="1498"/>
                  <a:pt x="3829" y="1501"/>
                  <a:pt x="3834" y="1502"/>
                </a:cubicBezTo>
                <a:cubicBezTo>
                  <a:pt x="3836" y="1502"/>
                  <a:pt x="3838" y="1501"/>
                  <a:pt x="3840" y="1501"/>
                </a:cubicBezTo>
                <a:cubicBezTo>
                  <a:pt x="3840" y="1489"/>
                  <a:pt x="3840" y="1489"/>
                  <a:pt x="3840" y="1489"/>
                </a:cubicBezTo>
                <a:cubicBezTo>
                  <a:pt x="3838" y="1490"/>
                  <a:pt x="3835" y="1489"/>
                  <a:pt x="3833" y="1489"/>
                </a:cubicBezTo>
                <a:close/>
                <a:moveTo>
                  <a:pt x="66" y="1257"/>
                </a:moveTo>
                <a:cubicBezTo>
                  <a:pt x="68" y="1264"/>
                  <a:pt x="75" y="1265"/>
                  <a:pt x="78" y="1271"/>
                </a:cubicBezTo>
                <a:cubicBezTo>
                  <a:pt x="82" y="1275"/>
                  <a:pt x="87" y="1279"/>
                  <a:pt x="92" y="1282"/>
                </a:cubicBezTo>
                <a:cubicBezTo>
                  <a:pt x="93" y="1286"/>
                  <a:pt x="93" y="1289"/>
                  <a:pt x="98" y="1288"/>
                </a:cubicBezTo>
                <a:cubicBezTo>
                  <a:pt x="98" y="1294"/>
                  <a:pt x="102" y="1294"/>
                  <a:pt x="104" y="1297"/>
                </a:cubicBezTo>
                <a:cubicBezTo>
                  <a:pt x="108" y="1296"/>
                  <a:pt x="106" y="1301"/>
                  <a:pt x="107" y="1302"/>
                </a:cubicBezTo>
                <a:cubicBezTo>
                  <a:pt x="108" y="1303"/>
                  <a:pt x="112" y="1301"/>
                  <a:pt x="113" y="1302"/>
                </a:cubicBezTo>
                <a:cubicBezTo>
                  <a:pt x="116" y="1304"/>
                  <a:pt x="117" y="1308"/>
                  <a:pt x="119" y="1311"/>
                </a:cubicBezTo>
                <a:cubicBezTo>
                  <a:pt x="138" y="1328"/>
                  <a:pt x="155" y="1349"/>
                  <a:pt x="176" y="1364"/>
                </a:cubicBezTo>
                <a:cubicBezTo>
                  <a:pt x="180" y="1377"/>
                  <a:pt x="199" y="1375"/>
                  <a:pt x="202" y="1390"/>
                </a:cubicBezTo>
                <a:cubicBezTo>
                  <a:pt x="217" y="1393"/>
                  <a:pt x="223" y="1405"/>
                  <a:pt x="238" y="1409"/>
                </a:cubicBezTo>
                <a:cubicBezTo>
                  <a:pt x="240" y="1416"/>
                  <a:pt x="251" y="1413"/>
                  <a:pt x="252" y="1420"/>
                </a:cubicBezTo>
                <a:cubicBezTo>
                  <a:pt x="262" y="1420"/>
                  <a:pt x="263" y="1430"/>
                  <a:pt x="273" y="1429"/>
                </a:cubicBezTo>
                <a:cubicBezTo>
                  <a:pt x="279" y="1431"/>
                  <a:pt x="282" y="1437"/>
                  <a:pt x="291" y="1437"/>
                </a:cubicBezTo>
                <a:cubicBezTo>
                  <a:pt x="295" y="1438"/>
                  <a:pt x="296" y="1441"/>
                  <a:pt x="302" y="1439"/>
                </a:cubicBezTo>
                <a:cubicBezTo>
                  <a:pt x="303" y="1443"/>
                  <a:pt x="307" y="1446"/>
                  <a:pt x="308" y="1442"/>
                </a:cubicBezTo>
                <a:cubicBezTo>
                  <a:pt x="303" y="1435"/>
                  <a:pt x="293" y="1433"/>
                  <a:pt x="285" y="1428"/>
                </a:cubicBezTo>
                <a:cubicBezTo>
                  <a:pt x="278" y="1422"/>
                  <a:pt x="267" y="1421"/>
                  <a:pt x="261" y="1414"/>
                </a:cubicBezTo>
                <a:cubicBezTo>
                  <a:pt x="242" y="1408"/>
                  <a:pt x="230" y="1393"/>
                  <a:pt x="211" y="1387"/>
                </a:cubicBezTo>
                <a:cubicBezTo>
                  <a:pt x="204" y="1374"/>
                  <a:pt x="190" y="1370"/>
                  <a:pt x="181" y="1358"/>
                </a:cubicBezTo>
                <a:cubicBezTo>
                  <a:pt x="174" y="1346"/>
                  <a:pt x="160" y="1341"/>
                  <a:pt x="154" y="1327"/>
                </a:cubicBezTo>
                <a:cubicBezTo>
                  <a:pt x="143" y="1319"/>
                  <a:pt x="133" y="1310"/>
                  <a:pt x="125" y="1299"/>
                </a:cubicBezTo>
                <a:cubicBezTo>
                  <a:pt x="117" y="1297"/>
                  <a:pt x="118" y="1286"/>
                  <a:pt x="110" y="1285"/>
                </a:cubicBezTo>
                <a:cubicBezTo>
                  <a:pt x="106" y="1284"/>
                  <a:pt x="105" y="1280"/>
                  <a:pt x="101" y="1279"/>
                </a:cubicBezTo>
                <a:cubicBezTo>
                  <a:pt x="102" y="1274"/>
                  <a:pt x="97" y="1274"/>
                  <a:pt x="95" y="1271"/>
                </a:cubicBezTo>
                <a:cubicBezTo>
                  <a:pt x="88" y="1258"/>
                  <a:pt x="74" y="1254"/>
                  <a:pt x="65" y="1243"/>
                </a:cubicBezTo>
                <a:cubicBezTo>
                  <a:pt x="53" y="1235"/>
                  <a:pt x="46" y="1223"/>
                  <a:pt x="30" y="1220"/>
                </a:cubicBezTo>
                <a:cubicBezTo>
                  <a:pt x="27" y="1214"/>
                  <a:pt x="21" y="1210"/>
                  <a:pt x="12" y="1209"/>
                </a:cubicBezTo>
                <a:cubicBezTo>
                  <a:pt x="10" y="1204"/>
                  <a:pt x="6" y="1201"/>
                  <a:pt x="0" y="1199"/>
                </a:cubicBezTo>
                <a:cubicBezTo>
                  <a:pt x="0" y="1213"/>
                  <a:pt x="0" y="1213"/>
                  <a:pt x="0" y="1213"/>
                </a:cubicBezTo>
                <a:cubicBezTo>
                  <a:pt x="6" y="1217"/>
                  <a:pt x="12" y="1220"/>
                  <a:pt x="18" y="1223"/>
                </a:cubicBezTo>
                <a:cubicBezTo>
                  <a:pt x="32" y="1237"/>
                  <a:pt x="49" y="1247"/>
                  <a:pt x="66" y="1257"/>
                </a:cubicBezTo>
                <a:close/>
                <a:moveTo>
                  <a:pt x="3" y="1183"/>
                </a:moveTo>
                <a:cubicBezTo>
                  <a:pt x="9" y="1185"/>
                  <a:pt x="7" y="1190"/>
                  <a:pt x="15" y="1189"/>
                </a:cubicBezTo>
                <a:cubicBezTo>
                  <a:pt x="23" y="1195"/>
                  <a:pt x="34" y="1200"/>
                  <a:pt x="44" y="1205"/>
                </a:cubicBezTo>
                <a:cubicBezTo>
                  <a:pt x="51" y="1213"/>
                  <a:pt x="65" y="1213"/>
                  <a:pt x="71" y="1222"/>
                </a:cubicBezTo>
                <a:cubicBezTo>
                  <a:pt x="78" y="1222"/>
                  <a:pt x="81" y="1227"/>
                  <a:pt x="85" y="1230"/>
                </a:cubicBezTo>
                <a:cubicBezTo>
                  <a:pt x="89" y="1235"/>
                  <a:pt x="96" y="1235"/>
                  <a:pt x="100" y="1239"/>
                </a:cubicBezTo>
                <a:cubicBezTo>
                  <a:pt x="103" y="1243"/>
                  <a:pt x="108" y="1244"/>
                  <a:pt x="112" y="1247"/>
                </a:cubicBezTo>
                <a:cubicBezTo>
                  <a:pt x="116" y="1250"/>
                  <a:pt x="119" y="1255"/>
                  <a:pt x="126" y="1255"/>
                </a:cubicBezTo>
                <a:cubicBezTo>
                  <a:pt x="128" y="1262"/>
                  <a:pt x="136" y="1262"/>
                  <a:pt x="138" y="1267"/>
                </a:cubicBezTo>
                <a:cubicBezTo>
                  <a:pt x="143" y="1270"/>
                  <a:pt x="146" y="1275"/>
                  <a:pt x="153" y="1275"/>
                </a:cubicBezTo>
                <a:cubicBezTo>
                  <a:pt x="154" y="1289"/>
                  <a:pt x="171" y="1286"/>
                  <a:pt x="174" y="1298"/>
                </a:cubicBezTo>
                <a:cubicBezTo>
                  <a:pt x="180" y="1299"/>
                  <a:pt x="183" y="1304"/>
                  <a:pt x="189" y="1306"/>
                </a:cubicBezTo>
                <a:cubicBezTo>
                  <a:pt x="190" y="1313"/>
                  <a:pt x="198" y="1312"/>
                  <a:pt x="201" y="1317"/>
                </a:cubicBezTo>
                <a:cubicBezTo>
                  <a:pt x="211" y="1321"/>
                  <a:pt x="215" y="1332"/>
                  <a:pt x="227" y="1334"/>
                </a:cubicBezTo>
                <a:cubicBezTo>
                  <a:pt x="228" y="1341"/>
                  <a:pt x="236" y="1340"/>
                  <a:pt x="239" y="1345"/>
                </a:cubicBezTo>
                <a:cubicBezTo>
                  <a:pt x="246" y="1346"/>
                  <a:pt x="245" y="1355"/>
                  <a:pt x="254" y="1354"/>
                </a:cubicBezTo>
                <a:cubicBezTo>
                  <a:pt x="262" y="1360"/>
                  <a:pt x="270" y="1366"/>
                  <a:pt x="280" y="1370"/>
                </a:cubicBezTo>
                <a:cubicBezTo>
                  <a:pt x="289" y="1369"/>
                  <a:pt x="289" y="1377"/>
                  <a:pt x="298" y="1376"/>
                </a:cubicBezTo>
                <a:cubicBezTo>
                  <a:pt x="300" y="1382"/>
                  <a:pt x="311" y="1377"/>
                  <a:pt x="312" y="1384"/>
                </a:cubicBezTo>
                <a:cubicBezTo>
                  <a:pt x="327" y="1381"/>
                  <a:pt x="332" y="1388"/>
                  <a:pt x="342" y="1389"/>
                </a:cubicBezTo>
                <a:cubicBezTo>
                  <a:pt x="354" y="1387"/>
                  <a:pt x="361" y="1391"/>
                  <a:pt x="371" y="1391"/>
                </a:cubicBezTo>
                <a:cubicBezTo>
                  <a:pt x="381" y="1389"/>
                  <a:pt x="393" y="1400"/>
                  <a:pt x="397" y="1388"/>
                </a:cubicBezTo>
                <a:cubicBezTo>
                  <a:pt x="379" y="1386"/>
                  <a:pt x="362" y="1382"/>
                  <a:pt x="341" y="1383"/>
                </a:cubicBezTo>
                <a:cubicBezTo>
                  <a:pt x="333" y="1375"/>
                  <a:pt x="313" y="1379"/>
                  <a:pt x="306" y="1370"/>
                </a:cubicBezTo>
                <a:cubicBezTo>
                  <a:pt x="292" y="1367"/>
                  <a:pt x="283" y="1359"/>
                  <a:pt x="268" y="1356"/>
                </a:cubicBezTo>
                <a:cubicBezTo>
                  <a:pt x="264" y="1347"/>
                  <a:pt x="251" y="1347"/>
                  <a:pt x="247" y="1336"/>
                </a:cubicBezTo>
                <a:cubicBezTo>
                  <a:pt x="240" y="1337"/>
                  <a:pt x="238" y="1332"/>
                  <a:pt x="236" y="1328"/>
                </a:cubicBezTo>
                <a:cubicBezTo>
                  <a:pt x="230" y="1327"/>
                  <a:pt x="223" y="1327"/>
                  <a:pt x="224" y="1320"/>
                </a:cubicBezTo>
                <a:cubicBezTo>
                  <a:pt x="207" y="1310"/>
                  <a:pt x="191" y="1298"/>
                  <a:pt x="179" y="1283"/>
                </a:cubicBezTo>
                <a:cubicBezTo>
                  <a:pt x="172" y="1284"/>
                  <a:pt x="170" y="1279"/>
                  <a:pt x="168" y="1275"/>
                </a:cubicBezTo>
                <a:cubicBezTo>
                  <a:pt x="162" y="1274"/>
                  <a:pt x="160" y="1269"/>
                  <a:pt x="156" y="1266"/>
                </a:cubicBezTo>
                <a:cubicBezTo>
                  <a:pt x="147" y="1262"/>
                  <a:pt x="143" y="1252"/>
                  <a:pt x="132" y="1250"/>
                </a:cubicBezTo>
                <a:cubicBezTo>
                  <a:pt x="125" y="1243"/>
                  <a:pt x="117" y="1238"/>
                  <a:pt x="108" y="1233"/>
                </a:cubicBezTo>
                <a:cubicBezTo>
                  <a:pt x="106" y="1229"/>
                  <a:pt x="101" y="1227"/>
                  <a:pt x="97" y="1224"/>
                </a:cubicBezTo>
                <a:cubicBezTo>
                  <a:pt x="97" y="1221"/>
                  <a:pt x="94" y="1221"/>
                  <a:pt x="94" y="1219"/>
                </a:cubicBezTo>
                <a:cubicBezTo>
                  <a:pt x="91" y="1219"/>
                  <a:pt x="86" y="1217"/>
                  <a:pt x="91" y="1216"/>
                </a:cubicBezTo>
                <a:cubicBezTo>
                  <a:pt x="98" y="1217"/>
                  <a:pt x="100" y="1224"/>
                  <a:pt x="108" y="1224"/>
                </a:cubicBezTo>
                <a:cubicBezTo>
                  <a:pt x="109" y="1228"/>
                  <a:pt x="115" y="1227"/>
                  <a:pt x="117" y="1230"/>
                </a:cubicBezTo>
                <a:cubicBezTo>
                  <a:pt x="118" y="1233"/>
                  <a:pt x="121" y="1235"/>
                  <a:pt x="126" y="1235"/>
                </a:cubicBezTo>
                <a:cubicBezTo>
                  <a:pt x="129" y="1242"/>
                  <a:pt x="135" y="1245"/>
                  <a:pt x="144" y="1246"/>
                </a:cubicBezTo>
                <a:cubicBezTo>
                  <a:pt x="148" y="1252"/>
                  <a:pt x="153" y="1256"/>
                  <a:pt x="161" y="1257"/>
                </a:cubicBezTo>
                <a:cubicBezTo>
                  <a:pt x="166" y="1262"/>
                  <a:pt x="172" y="1265"/>
                  <a:pt x="179" y="1266"/>
                </a:cubicBezTo>
                <a:cubicBezTo>
                  <a:pt x="183" y="1271"/>
                  <a:pt x="189" y="1275"/>
                  <a:pt x="197" y="1277"/>
                </a:cubicBezTo>
                <a:cubicBezTo>
                  <a:pt x="206" y="1287"/>
                  <a:pt x="219" y="1293"/>
                  <a:pt x="232" y="1299"/>
                </a:cubicBezTo>
                <a:cubicBezTo>
                  <a:pt x="243" y="1306"/>
                  <a:pt x="254" y="1313"/>
                  <a:pt x="267" y="1319"/>
                </a:cubicBezTo>
                <a:cubicBezTo>
                  <a:pt x="279" y="1326"/>
                  <a:pt x="292" y="1332"/>
                  <a:pt x="308" y="1335"/>
                </a:cubicBezTo>
                <a:cubicBezTo>
                  <a:pt x="317" y="1344"/>
                  <a:pt x="337" y="1342"/>
                  <a:pt x="349" y="1348"/>
                </a:cubicBezTo>
                <a:cubicBezTo>
                  <a:pt x="367" y="1350"/>
                  <a:pt x="385" y="1350"/>
                  <a:pt x="402" y="1353"/>
                </a:cubicBezTo>
                <a:cubicBezTo>
                  <a:pt x="421" y="1352"/>
                  <a:pt x="444" y="1352"/>
                  <a:pt x="460" y="1351"/>
                </a:cubicBezTo>
                <a:cubicBezTo>
                  <a:pt x="465" y="1351"/>
                  <a:pt x="474" y="1354"/>
                  <a:pt x="477" y="1348"/>
                </a:cubicBezTo>
                <a:cubicBezTo>
                  <a:pt x="464" y="1343"/>
                  <a:pt x="457" y="1349"/>
                  <a:pt x="445" y="1346"/>
                </a:cubicBezTo>
                <a:cubicBezTo>
                  <a:pt x="430" y="1346"/>
                  <a:pt x="416" y="1347"/>
                  <a:pt x="401" y="1347"/>
                </a:cubicBezTo>
                <a:cubicBezTo>
                  <a:pt x="383" y="1343"/>
                  <a:pt x="365" y="1340"/>
                  <a:pt x="343" y="1340"/>
                </a:cubicBezTo>
                <a:cubicBezTo>
                  <a:pt x="338" y="1333"/>
                  <a:pt x="327" y="1333"/>
                  <a:pt x="317" y="1332"/>
                </a:cubicBezTo>
                <a:cubicBezTo>
                  <a:pt x="312" y="1325"/>
                  <a:pt x="298" y="1326"/>
                  <a:pt x="291" y="1321"/>
                </a:cubicBezTo>
                <a:cubicBezTo>
                  <a:pt x="290" y="1316"/>
                  <a:pt x="281" y="1319"/>
                  <a:pt x="279" y="1315"/>
                </a:cubicBezTo>
                <a:cubicBezTo>
                  <a:pt x="278" y="1309"/>
                  <a:pt x="268" y="1313"/>
                  <a:pt x="267" y="1307"/>
                </a:cubicBezTo>
                <a:cubicBezTo>
                  <a:pt x="262" y="1307"/>
                  <a:pt x="257" y="1305"/>
                  <a:pt x="255" y="1301"/>
                </a:cubicBezTo>
                <a:cubicBezTo>
                  <a:pt x="254" y="1296"/>
                  <a:pt x="242" y="1301"/>
                  <a:pt x="243" y="1293"/>
                </a:cubicBezTo>
                <a:cubicBezTo>
                  <a:pt x="228" y="1283"/>
                  <a:pt x="210" y="1276"/>
                  <a:pt x="196" y="1265"/>
                </a:cubicBezTo>
                <a:cubicBezTo>
                  <a:pt x="188" y="1262"/>
                  <a:pt x="177" y="1259"/>
                  <a:pt x="173" y="1251"/>
                </a:cubicBezTo>
                <a:cubicBezTo>
                  <a:pt x="164" y="1248"/>
                  <a:pt x="155" y="1245"/>
                  <a:pt x="149" y="1237"/>
                </a:cubicBezTo>
                <a:cubicBezTo>
                  <a:pt x="139" y="1236"/>
                  <a:pt x="133" y="1231"/>
                  <a:pt x="129" y="1223"/>
                </a:cubicBezTo>
                <a:cubicBezTo>
                  <a:pt x="121" y="1218"/>
                  <a:pt x="109" y="1218"/>
                  <a:pt x="105" y="1210"/>
                </a:cubicBezTo>
                <a:cubicBezTo>
                  <a:pt x="95" y="1207"/>
                  <a:pt x="88" y="1202"/>
                  <a:pt x="81" y="1196"/>
                </a:cubicBezTo>
                <a:cubicBezTo>
                  <a:pt x="73" y="1191"/>
                  <a:pt x="65" y="1187"/>
                  <a:pt x="58" y="1182"/>
                </a:cubicBezTo>
                <a:cubicBezTo>
                  <a:pt x="41" y="1173"/>
                  <a:pt x="23" y="1167"/>
                  <a:pt x="8" y="1157"/>
                </a:cubicBezTo>
                <a:cubicBezTo>
                  <a:pt x="4" y="1157"/>
                  <a:pt x="4" y="1153"/>
                  <a:pt x="0" y="1151"/>
                </a:cubicBezTo>
                <a:cubicBezTo>
                  <a:pt x="0" y="1183"/>
                  <a:pt x="0" y="1183"/>
                  <a:pt x="0" y="1183"/>
                </a:cubicBezTo>
                <a:cubicBezTo>
                  <a:pt x="1" y="1183"/>
                  <a:pt x="2" y="1183"/>
                  <a:pt x="3" y="1183"/>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31" y="1904"/>
                  <a:pt x="37" y="1901"/>
                  <a:pt x="39" y="1896"/>
                </a:cubicBezTo>
                <a:cubicBezTo>
                  <a:pt x="38" y="1891"/>
                  <a:pt x="37" y="1886"/>
                  <a:pt x="43" y="1882"/>
                </a:cubicBezTo>
                <a:cubicBezTo>
                  <a:pt x="44" y="1877"/>
                  <a:pt x="46" y="1872"/>
                  <a:pt x="47" y="1866"/>
                </a:cubicBezTo>
                <a:cubicBezTo>
                  <a:pt x="52" y="1861"/>
                  <a:pt x="53" y="1855"/>
                  <a:pt x="55" y="1850"/>
                </a:cubicBezTo>
                <a:cubicBezTo>
                  <a:pt x="56" y="1845"/>
                  <a:pt x="58" y="1841"/>
                  <a:pt x="63" y="1838"/>
                </a:cubicBezTo>
                <a:cubicBezTo>
                  <a:pt x="62" y="1828"/>
                  <a:pt x="70" y="1818"/>
                  <a:pt x="74" y="1809"/>
                </a:cubicBezTo>
                <a:cubicBezTo>
                  <a:pt x="87" y="1791"/>
                  <a:pt x="88" y="1771"/>
                  <a:pt x="108" y="1755"/>
                </a:cubicBezTo>
                <a:cubicBezTo>
                  <a:pt x="103" y="1749"/>
                  <a:pt x="115" y="1747"/>
                  <a:pt x="113" y="1741"/>
                </a:cubicBezTo>
                <a:cubicBezTo>
                  <a:pt x="123" y="1738"/>
                  <a:pt x="116" y="1731"/>
                  <a:pt x="124" y="1727"/>
                </a:cubicBezTo>
                <a:cubicBezTo>
                  <a:pt x="124" y="1725"/>
                  <a:pt x="125" y="1724"/>
                  <a:pt x="126" y="1723"/>
                </a:cubicBezTo>
                <a:cubicBezTo>
                  <a:pt x="131" y="1715"/>
                  <a:pt x="140" y="1707"/>
                  <a:pt x="140" y="1699"/>
                </a:cubicBezTo>
                <a:cubicBezTo>
                  <a:pt x="146" y="1696"/>
                  <a:pt x="149" y="1692"/>
                  <a:pt x="150" y="1688"/>
                </a:cubicBezTo>
                <a:cubicBezTo>
                  <a:pt x="150" y="1684"/>
                  <a:pt x="159" y="1681"/>
                  <a:pt x="157" y="1677"/>
                </a:cubicBezTo>
                <a:cubicBezTo>
                  <a:pt x="165" y="1670"/>
                  <a:pt x="170" y="1663"/>
                  <a:pt x="170" y="1654"/>
                </a:cubicBezTo>
                <a:cubicBezTo>
                  <a:pt x="168" y="1656"/>
                  <a:pt x="165" y="1657"/>
                  <a:pt x="166" y="1660"/>
                </a:cubicBezTo>
                <a:cubicBezTo>
                  <a:pt x="163" y="1662"/>
                  <a:pt x="165" y="1665"/>
                  <a:pt x="161" y="1667"/>
                </a:cubicBezTo>
                <a:cubicBezTo>
                  <a:pt x="152" y="1671"/>
                  <a:pt x="154" y="1677"/>
                  <a:pt x="150" y="1682"/>
                </a:cubicBezTo>
                <a:cubicBezTo>
                  <a:pt x="143" y="1677"/>
                  <a:pt x="143" y="1690"/>
                  <a:pt x="139" y="1692"/>
                </a:cubicBezTo>
                <a:cubicBezTo>
                  <a:pt x="136" y="1699"/>
                  <a:pt x="134" y="1695"/>
                  <a:pt x="129" y="1703"/>
                </a:cubicBezTo>
                <a:cubicBezTo>
                  <a:pt x="129" y="1708"/>
                  <a:pt x="125" y="1713"/>
                  <a:pt x="117" y="1717"/>
                </a:cubicBezTo>
                <a:cubicBezTo>
                  <a:pt x="117" y="1719"/>
                  <a:pt x="117" y="1721"/>
                  <a:pt x="116" y="1723"/>
                </a:cubicBezTo>
                <a:cubicBezTo>
                  <a:pt x="112" y="1731"/>
                  <a:pt x="104" y="1739"/>
                  <a:pt x="99" y="1747"/>
                </a:cubicBezTo>
                <a:cubicBezTo>
                  <a:pt x="92" y="1757"/>
                  <a:pt x="86" y="1768"/>
                  <a:pt x="74" y="1778"/>
                </a:cubicBezTo>
                <a:cubicBezTo>
                  <a:pt x="73" y="1788"/>
                  <a:pt x="59" y="1797"/>
                  <a:pt x="52" y="1807"/>
                </a:cubicBezTo>
                <a:cubicBezTo>
                  <a:pt x="54" y="1813"/>
                  <a:pt x="42" y="1816"/>
                  <a:pt x="45" y="1822"/>
                </a:cubicBezTo>
                <a:cubicBezTo>
                  <a:pt x="35" y="1826"/>
                  <a:pt x="39" y="1833"/>
                  <a:pt x="31" y="1838"/>
                </a:cubicBezTo>
                <a:cubicBezTo>
                  <a:pt x="32" y="1842"/>
                  <a:pt x="29" y="1846"/>
                  <a:pt x="25" y="1850"/>
                </a:cubicBezTo>
                <a:cubicBezTo>
                  <a:pt x="23" y="1851"/>
                  <a:pt x="22" y="1852"/>
                  <a:pt x="20" y="1853"/>
                </a:cubicBezTo>
                <a:cubicBezTo>
                  <a:pt x="22" y="1858"/>
                  <a:pt x="18" y="1863"/>
                  <a:pt x="13" y="1868"/>
                </a:cubicBezTo>
                <a:cubicBezTo>
                  <a:pt x="7" y="1875"/>
                  <a:pt x="6" y="1884"/>
                  <a:pt x="0" y="1891"/>
                </a:cubicBezTo>
                <a:cubicBezTo>
                  <a:pt x="0" y="1912"/>
                  <a:pt x="0" y="1912"/>
                  <a:pt x="0" y="1912"/>
                </a:cubicBezTo>
                <a:cubicBezTo>
                  <a:pt x="1" y="1911"/>
                  <a:pt x="2" y="1911"/>
                  <a:pt x="3" y="1910"/>
                </a:cubicBezTo>
                <a:cubicBezTo>
                  <a:pt x="5" y="1904"/>
                  <a:pt x="3" y="1897"/>
                  <a:pt x="12" y="1893"/>
                </a:cubicBezTo>
                <a:cubicBezTo>
                  <a:pt x="6" y="1886"/>
                  <a:pt x="22" y="1884"/>
                  <a:pt x="19" y="1878"/>
                </a:cubicBezTo>
                <a:cubicBezTo>
                  <a:pt x="24" y="1868"/>
                  <a:pt x="32" y="1859"/>
                  <a:pt x="35" y="1850"/>
                </a:cubicBezTo>
                <a:cubicBezTo>
                  <a:pt x="35" y="1848"/>
                  <a:pt x="36" y="1847"/>
                  <a:pt x="36" y="1845"/>
                </a:cubicBezTo>
                <a:cubicBezTo>
                  <a:pt x="42" y="1841"/>
                  <a:pt x="47" y="1836"/>
                  <a:pt x="47" y="1831"/>
                </a:cubicBezTo>
                <a:cubicBezTo>
                  <a:pt x="51" y="1830"/>
                  <a:pt x="48" y="1833"/>
                  <a:pt x="50" y="1836"/>
                </a:cubicBezTo>
                <a:cubicBezTo>
                  <a:pt x="49" y="1838"/>
                  <a:pt x="48" y="1841"/>
                  <a:pt x="45" y="1843"/>
                </a:cubicBezTo>
                <a:cubicBezTo>
                  <a:pt x="47" y="1846"/>
                  <a:pt x="46" y="1848"/>
                  <a:pt x="44" y="1850"/>
                </a:cubicBezTo>
                <a:cubicBezTo>
                  <a:pt x="41" y="1852"/>
                  <a:pt x="37" y="1855"/>
                  <a:pt x="42" y="1859"/>
                </a:cubicBezTo>
                <a:cubicBezTo>
                  <a:pt x="31" y="1867"/>
                  <a:pt x="35" y="1879"/>
                  <a:pt x="26" y="1887"/>
                </a:cubicBezTo>
                <a:cubicBezTo>
                  <a:pt x="24" y="1890"/>
                  <a:pt x="27" y="1893"/>
                  <a:pt x="24" y="1895"/>
                </a:cubicBezTo>
                <a:cubicBezTo>
                  <a:pt x="19" y="1897"/>
                  <a:pt x="21" y="1900"/>
                  <a:pt x="23" y="1903"/>
                </a:cubicBezTo>
                <a:cubicBezTo>
                  <a:pt x="14" y="1906"/>
                  <a:pt x="22" y="1913"/>
                  <a:pt x="14" y="1916"/>
                </a:cubicBezTo>
                <a:cubicBezTo>
                  <a:pt x="14" y="1927"/>
                  <a:pt x="7" y="1936"/>
                  <a:pt x="2" y="1945"/>
                </a:cubicBezTo>
                <a:cubicBezTo>
                  <a:pt x="2" y="1948"/>
                  <a:pt x="1" y="1951"/>
                  <a:pt x="0" y="1953"/>
                </a:cubicBezTo>
                <a:cubicBezTo>
                  <a:pt x="0" y="1980"/>
                  <a:pt x="0" y="1980"/>
                  <a:pt x="0" y="1980"/>
                </a:cubicBezTo>
                <a:cubicBezTo>
                  <a:pt x="9" y="1967"/>
                  <a:pt x="12" y="1953"/>
                  <a:pt x="16" y="1939"/>
                </a:cubicBezTo>
                <a:cubicBezTo>
                  <a:pt x="22" y="1934"/>
                  <a:pt x="23" y="1928"/>
                  <a:pt x="29" y="1923"/>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01" y="2074"/>
                  <a:pt x="113" y="2065"/>
                  <a:pt x="122" y="2067"/>
                </a:cubicBezTo>
                <a:cubicBezTo>
                  <a:pt x="132" y="2067"/>
                  <a:pt x="142" y="2066"/>
                  <a:pt x="152" y="2064"/>
                </a:cubicBezTo>
                <a:cubicBezTo>
                  <a:pt x="158" y="2058"/>
                  <a:pt x="160" y="2071"/>
                  <a:pt x="167" y="2061"/>
                </a:cubicBezTo>
                <a:cubicBezTo>
                  <a:pt x="171" y="2066"/>
                  <a:pt x="177" y="2062"/>
                  <a:pt x="182" y="2058"/>
                </a:cubicBezTo>
                <a:cubicBezTo>
                  <a:pt x="197" y="2065"/>
                  <a:pt x="214" y="2059"/>
                  <a:pt x="230" y="2061"/>
                </a:cubicBezTo>
                <a:cubicBezTo>
                  <a:pt x="246" y="2065"/>
                  <a:pt x="264" y="2056"/>
                  <a:pt x="280" y="2062"/>
                </a:cubicBezTo>
                <a:cubicBezTo>
                  <a:pt x="297" y="2060"/>
                  <a:pt x="313" y="2064"/>
                  <a:pt x="330" y="2064"/>
                </a:cubicBezTo>
                <a:cubicBezTo>
                  <a:pt x="333" y="2066"/>
                  <a:pt x="337" y="2067"/>
                  <a:pt x="342" y="2066"/>
                </a:cubicBezTo>
                <a:cubicBezTo>
                  <a:pt x="346" y="2063"/>
                  <a:pt x="349" y="2073"/>
                  <a:pt x="354" y="2068"/>
                </a:cubicBezTo>
                <a:cubicBezTo>
                  <a:pt x="362" y="2068"/>
                  <a:pt x="370" y="2070"/>
                  <a:pt x="378" y="2073"/>
                </a:cubicBezTo>
                <a:cubicBezTo>
                  <a:pt x="383" y="2067"/>
                  <a:pt x="386" y="2075"/>
                  <a:pt x="391" y="2071"/>
                </a:cubicBezTo>
                <a:cubicBezTo>
                  <a:pt x="394" y="2077"/>
                  <a:pt x="399" y="2069"/>
                  <a:pt x="403" y="2074"/>
                </a:cubicBezTo>
                <a:cubicBezTo>
                  <a:pt x="410" y="2079"/>
                  <a:pt x="419" y="2076"/>
                  <a:pt x="427" y="2078"/>
                </a:cubicBezTo>
                <a:cubicBezTo>
                  <a:pt x="429" y="2088"/>
                  <a:pt x="436" y="2075"/>
                  <a:pt x="438" y="2085"/>
                </a:cubicBezTo>
                <a:cubicBezTo>
                  <a:pt x="443" y="2084"/>
                  <a:pt x="447" y="2085"/>
                  <a:pt x="450" y="2087"/>
                </a:cubicBezTo>
                <a:cubicBezTo>
                  <a:pt x="455" y="2084"/>
                  <a:pt x="457" y="2094"/>
                  <a:pt x="462" y="2090"/>
                </a:cubicBezTo>
                <a:cubicBezTo>
                  <a:pt x="468" y="2085"/>
                  <a:pt x="468" y="2101"/>
                  <a:pt x="474" y="2092"/>
                </a:cubicBezTo>
                <a:cubicBezTo>
                  <a:pt x="477" y="2102"/>
                  <a:pt x="483" y="2089"/>
                  <a:pt x="486" y="2098"/>
                </a:cubicBezTo>
                <a:cubicBezTo>
                  <a:pt x="490" y="2097"/>
                  <a:pt x="494" y="2098"/>
                  <a:pt x="498" y="2101"/>
                </a:cubicBezTo>
                <a:cubicBezTo>
                  <a:pt x="506" y="2101"/>
                  <a:pt x="514" y="2102"/>
                  <a:pt x="522" y="2105"/>
                </a:cubicBezTo>
                <a:cubicBezTo>
                  <a:pt x="526" y="2104"/>
                  <a:pt x="530" y="2105"/>
                  <a:pt x="534" y="2108"/>
                </a:cubicBezTo>
                <a:cubicBezTo>
                  <a:pt x="538" y="2109"/>
                  <a:pt x="543" y="2103"/>
                  <a:pt x="546" y="2110"/>
                </a:cubicBezTo>
                <a:cubicBezTo>
                  <a:pt x="551" y="2104"/>
                  <a:pt x="554" y="2112"/>
                  <a:pt x="559" y="2108"/>
                </a:cubicBezTo>
                <a:cubicBezTo>
                  <a:pt x="561" y="2108"/>
                  <a:pt x="572" y="2108"/>
                  <a:pt x="569" y="2102"/>
                </a:cubicBezTo>
                <a:cubicBezTo>
                  <a:pt x="556" y="2104"/>
                  <a:pt x="546" y="2096"/>
                  <a:pt x="533" y="2101"/>
                </a:cubicBezTo>
                <a:cubicBezTo>
                  <a:pt x="528" y="2094"/>
                  <a:pt x="522" y="2096"/>
                  <a:pt x="515" y="2096"/>
                </a:cubicBezTo>
                <a:cubicBezTo>
                  <a:pt x="510" y="2093"/>
                  <a:pt x="504" y="2091"/>
                  <a:pt x="498" y="2090"/>
                </a:cubicBezTo>
                <a:cubicBezTo>
                  <a:pt x="486" y="2089"/>
                  <a:pt x="474" y="2086"/>
                  <a:pt x="462" y="2079"/>
                </a:cubicBezTo>
                <a:cubicBezTo>
                  <a:pt x="450" y="2077"/>
                  <a:pt x="438" y="2073"/>
                  <a:pt x="427" y="2068"/>
                </a:cubicBezTo>
                <a:cubicBezTo>
                  <a:pt x="415" y="2067"/>
                  <a:pt x="405" y="2061"/>
                  <a:pt x="392" y="2063"/>
                </a:cubicBezTo>
                <a:cubicBezTo>
                  <a:pt x="381" y="2056"/>
                  <a:pt x="368" y="2060"/>
                  <a:pt x="356" y="2056"/>
                </a:cubicBezTo>
                <a:cubicBezTo>
                  <a:pt x="343" y="2057"/>
                  <a:pt x="332" y="2049"/>
                  <a:pt x="319" y="2053"/>
                </a:cubicBezTo>
                <a:cubicBezTo>
                  <a:pt x="314" y="2045"/>
                  <a:pt x="307" y="2053"/>
                  <a:pt x="301" y="2052"/>
                </a:cubicBezTo>
                <a:cubicBezTo>
                  <a:pt x="295" y="2047"/>
                  <a:pt x="289" y="2049"/>
                  <a:pt x="282" y="2050"/>
                </a:cubicBezTo>
                <a:cubicBezTo>
                  <a:pt x="271" y="2048"/>
                  <a:pt x="258" y="2050"/>
                  <a:pt x="247" y="2049"/>
                </a:cubicBezTo>
                <a:cubicBezTo>
                  <a:pt x="235" y="2048"/>
                  <a:pt x="222" y="2050"/>
                  <a:pt x="209" y="2050"/>
                </a:cubicBezTo>
                <a:cubicBezTo>
                  <a:pt x="197" y="2048"/>
                  <a:pt x="185" y="2046"/>
                  <a:pt x="171" y="2051"/>
                </a:cubicBezTo>
                <a:cubicBezTo>
                  <a:pt x="165" y="2050"/>
                  <a:pt x="158" y="2055"/>
                  <a:pt x="152" y="2054"/>
                </a:cubicBezTo>
                <a:cubicBezTo>
                  <a:pt x="146" y="2052"/>
                  <a:pt x="139" y="2053"/>
                  <a:pt x="133" y="2056"/>
                </a:cubicBezTo>
                <a:cubicBezTo>
                  <a:pt x="109" y="2052"/>
                  <a:pt x="82" y="2064"/>
                  <a:pt x="57" y="2069"/>
                </a:cubicBezTo>
                <a:cubicBezTo>
                  <a:pt x="50" y="2070"/>
                  <a:pt x="45" y="2068"/>
                  <a:pt x="37" y="2075"/>
                </a:cubicBezTo>
                <a:cubicBezTo>
                  <a:pt x="32" y="2067"/>
                  <a:pt x="24" y="2078"/>
                  <a:pt x="18" y="2078"/>
                </a:cubicBezTo>
                <a:cubicBezTo>
                  <a:pt x="12" y="2077"/>
                  <a:pt x="6" y="2078"/>
                  <a:pt x="0" y="2080"/>
                </a:cubicBezTo>
                <a:cubicBezTo>
                  <a:pt x="0" y="2093"/>
                  <a:pt x="0" y="2093"/>
                  <a:pt x="0" y="2093"/>
                </a:cubicBezTo>
                <a:cubicBezTo>
                  <a:pt x="10" y="2091"/>
                  <a:pt x="20" y="2089"/>
                  <a:pt x="31" y="2087"/>
                </a:cubicBezTo>
                <a:cubicBezTo>
                  <a:pt x="41" y="2085"/>
                  <a:pt x="52" y="2078"/>
                  <a:pt x="61" y="2080"/>
                </a:cubicBezTo>
                <a:close/>
                <a:moveTo>
                  <a:pt x="595" y="2136"/>
                </a:moveTo>
                <a:cubicBezTo>
                  <a:pt x="587" y="2131"/>
                  <a:pt x="577" y="2136"/>
                  <a:pt x="569" y="2133"/>
                </a:cubicBezTo>
                <a:cubicBezTo>
                  <a:pt x="559" y="2135"/>
                  <a:pt x="552" y="2129"/>
                  <a:pt x="542" y="2130"/>
                </a:cubicBezTo>
                <a:cubicBezTo>
                  <a:pt x="524" y="2126"/>
                  <a:pt x="506" y="2125"/>
                  <a:pt x="487" y="2126"/>
                </a:cubicBezTo>
                <a:cubicBezTo>
                  <a:pt x="483" y="2122"/>
                  <a:pt x="477" y="2123"/>
                  <a:pt x="474" y="2117"/>
                </a:cubicBezTo>
                <a:cubicBezTo>
                  <a:pt x="467" y="2124"/>
                  <a:pt x="465" y="2111"/>
                  <a:pt x="459" y="2116"/>
                </a:cubicBezTo>
                <a:cubicBezTo>
                  <a:pt x="451" y="2109"/>
                  <a:pt x="440" y="2115"/>
                  <a:pt x="432" y="2107"/>
                </a:cubicBezTo>
                <a:cubicBezTo>
                  <a:pt x="421" y="2114"/>
                  <a:pt x="414" y="2101"/>
                  <a:pt x="403" y="2105"/>
                </a:cubicBezTo>
                <a:cubicBezTo>
                  <a:pt x="394" y="2096"/>
                  <a:pt x="382" y="2105"/>
                  <a:pt x="373" y="2097"/>
                </a:cubicBezTo>
                <a:cubicBezTo>
                  <a:pt x="334" y="2091"/>
                  <a:pt x="295" y="2086"/>
                  <a:pt x="256" y="2078"/>
                </a:cubicBezTo>
                <a:cubicBezTo>
                  <a:pt x="248" y="2083"/>
                  <a:pt x="243" y="2078"/>
                  <a:pt x="236" y="2081"/>
                </a:cubicBezTo>
                <a:cubicBezTo>
                  <a:pt x="231" y="2078"/>
                  <a:pt x="224" y="2082"/>
                  <a:pt x="218" y="2079"/>
                </a:cubicBezTo>
                <a:cubicBezTo>
                  <a:pt x="204" y="2085"/>
                  <a:pt x="194" y="2073"/>
                  <a:pt x="180" y="2080"/>
                </a:cubicBezTo>
                <a:cubicBezTo>
                  <a:pt x="174" y="2080"/>
                  <a:pt x="168" y="2076"/>
                  <a:pt x="161" y="2083"/>
                </a:cubicBezTo>
                <a:cubicBezTo>
                  <a:pt x="159" y="2080"/>
                  <a:pt x="156" y="2078"/>
                  <a:pt x="153" y="2081"/>
                </a:cubicBezTo>
                <a:cubicBezTo>
                  <a:pt x="149" y="2083"/>
                  <a:pt x="146" y="2080"/>
                  <a:pt x="142" y="2081"/>
                </a:cubicBezTo>
                <a:cubicBezTo>
                  <a:pt x="128" y="2086"/>
                  <a:pt x="115" y="2085"/>
                  <a:pt x="101" y="2088"/>
                </a:cubicBezTo>
                <a:cubicBezTo>
                  <a:pt x="89" y="2088"/>
                  <a:pt x="76" y="2090"/>
                  <a:pt x="63" y="2093"/>
                </a:cubicBezTo>
                <a:cubicBezTo>
                  <a:pt x="51" y="2091"/>
                  <a:pt x="38" y="2092"/>
                  <a:pt x="24" y="2098"/>
                </a:cubicBezTo>
                <a:cubicBezTo>
                  <a:pt x="19" y="2094"/>
                  <a:pt x="10" y="2104"/>
                  <a:pt x="5" y="2100"/>
                </a:cubicBezTo>
                <a:cubicBezTo>
                  <a:pt x="3" y="2102"/>
                  <a:pt x="2" y="2103"/>
                  <a:pt x="0" y="2103"/>
                </a:cubicBezTo>
                <a:cubicBezTo>
                  <a:pt x="0" y="2116"/>
                  <a:pt x="0" y="2116"/>
                  <a:pt x="0" y="2116"/>
                </a:cubicBezTo>
                <a:cubicBezTo>
                  <a:pt x="8" y="2114"/>
                  <a:pt x="16" y="2111"/>
                  <a:pt x="23" y="2112"/>
                </a:cubicBezTo>
                <a:cubicBezTo>
                  <a:pt x="38" y="2103"/>
                  <a:pt x="49" y="2107"/>
                  <a:pt x="63" y="2103"/>
                </a:cubicBezTo>
                <a:cubicBezTo>
                  <a:pt x="75" y="2103"/>
                  <a:pt x="88" y="2102"/>
                  <a:pt x="101" y="2098"/>
                </a:cubicBezTo>
                <a:cubicBezTo>
                  <a:pt x="108" y="2099"/>
                  <a:pt x="113" y="2102"/>
                  <a:pt x="121" y="2096"/>
                </a:cubicBezTo>
                <a:cubicBezTo>
                  <a:pt x="127" y="2096"/>
                  <a:pt x="132" y="2100"/>
                  <a:pt x="140" y="2093"/>
                </a:cubicBezTo>
                <a:cubicBezTo>
                  <a:pt x="146" y="2097"/>
                  <a:pt x="152" y="2096"/>
                  <a:pt x="159" y="2091"/>
                </a:cubicBezTo>
                <a:cubicBezTo>
                  <a:pt x="164" y="2097"/>
                  <a:pt x="172" y="2090"/>
                  <a:pt x="178" y="2092"/>
                </a:cubicBezTo>
                <a:cubicBezTo>
                  <a:pt x="204" y="2090"/>
                  <a:pt x="229" y="2096"/>
                  <a:pt x="256" y="2089"/>
                </a:cubicBezTo>
                <a:cubicBezTo>
                  <a:pt x="275" y="2096"/>
                  <a:pt x="295" y="2095"/>
                  <a:pt x="314" y="2102"/>
                </a:cubicBezTo>
                <a:cubicBezTo>
                  <a:pt x="325" y="2095"/>
                  <a:pt x="332" y="2108"/>
                  <a:pt x="343" y="2104"/>
                </a:cubicBezTo>
                <a:cubicBezTo>
                  <a:pt x="352" y="2109"/>
                  <a:pt x="364" y="2102"/>
                  <a:pt x="372" y="2112"/>
                </a:cubicBezTo>
                <a:cubicBezTo>
                  <a:pt x="393" y="2111"/>
                  <a:pt x="411" y="2118"/>
                  <a:pt x="431" y="2121"/>
                </a:cubicBezTo>
                <a:cubicBezTo>
                  <a:pt x="441" y="2120"/>
                  <a:pt x="450" y="2125"/>
                  <a:pt x="459" y="2127"/>
                </a:cubicBezTo>
                <a:cubicBezTo>
                  <a:pt x="462" y="2136"/>
                  <a:pt x="469" y="2127"/>
                  <a:pt x="473" y="2131"/>
                </a:cubicBezTo>
                <a:cubicBezTo>
                  <a:pt x="478" y="2137"/>
                  <a:pt x="484" y="2130"/>
                  <a:pt x="488" y="2139"/>
                </a:cubicBezTo>
                <a:cubicBezTo>
                  <a:pt x="493" y="2135"/>
                  <a:pt x="495" y="2139"/>
                  <a:pt x="499" y="2138"/>
                </a:cubicBezTo>
                <a:cubicBezTo>
                  <a:pt x="505" y="2130"/>
                  <a:pt x="506" y="2145"/>
                  <a:pt x="512" y="2137"/>
                </a:cubicBezTo>
                <a:cubicBezTo>
                  <a:pt x="518" y="2142"/>
                  <a:pt x="527" y="2138"/>
                  <a:pt x="534" y="2139"/>
                </a:cubicBezTo>
                <a:cubicBezTo>
                  <a:pt x="537" y="2143"/>
                  <a:pt x="542" y="2137"/>
                  <a:pt x="544" y="2143"/>
                </a:cubicBezTo>
                <a:cubicBezTo>
                  <a:pt x="549" y="2140"/>
                  <a:pt x="551" y="2148"/>
                  <a:pt x="557" y="2141"/>
                </a:cubicBezTo>
                <a:cubicBezTo>
                  <a:pt x="563" y="2149"/>
                  <a:pt x="572" y="2141"/>
                  <a:pt x="578" y="2148"/>
                </a:cubicBezTo>
                <a:cubicBezTo>
                  <a:pt x="585" y="2145"/>
                  <a:pt x="590" y="2143"/>
                  <a:pt x="595" y="2147"/>
                </a:cubicBezTo>
                <a:cubicBezTo>
                  <a:pt x="602" y="2143"/>
                  <a:pt x="607" y="2146"/>
                  <a:pt x="612" y="2146"/>
                </a:cubicBezTo>
                <a:cubicBezTo>
                  <a:pt x="618" y="2139"/>
                  <a:pt x="622" y="2145"/>
                  <a:pt x="628" y="2139"/>
                </a:cubicBezTo>
                <a:cubicBezTo>
                  <a:pt x="634" y="2140"/>
                  <a:pt x="643" y="2135"/>
                  <a:pt x="639" y="2128"/>
                </a:cubicBezTo>
                <a:cubicBezTo>
                  <a:pt x="624" y="2132"/>
                  <a:pt x="611" y="2129"/>
                  <a:pt x="595" y="2136"/>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76" y="2146"/>
                  <a:pt x="462" y="2146"/>
                  <a:pt x="447" y="2149"/>
                </a:cubicBezTo>
                <a:cubicBezTo>
                  <a:pt x="441" y="2140"/>
                  <a:pt x="433" y="2147"/>
                  <a:pt x="427" y="2141"/>
                </a:cubicBezTo>
                <a:cubicBezTo>
                  <a:pt x="419" y="2148"/>
                  <a:pt x="414" y="2136"/>
                  <a:pt x="406" y="2141"/>
                </a:cubicBezTo>
                <a:cubicBezTo>
                  <a:pt x="400" y="2140"/>
                  <a:pt x="393" y="2139"/>
                  <a:pt x="386" y="2137"/>
                </a:cubicBezTo>
                <a:cubicBezTo>
                  <a:pt x="380" y="2135"/>
                  <a:pt x="372" y="2138"/>
                  <a:pt x="366" y="2133"/>
                </a:cubicBezTo>
                <a:cubicBezTo>
                  <a:pt x="358" y="2140"/>
                  <a:pt x="354" y="2125"/>
                  <a:pt x="345" y="2133"/>
                </a:cubicBezTo>
                <a:cubicBezTo>
                  <a:pt x="342" y="2130"/>
                  <a:pt x="338" y="2132"/>
                  <a:pt x="336" y="2130"/>
                </a:cubicBezTo>
                <a:cubicBezTo>
                  <a:pt x="331" y="2133"/>
                  <a:pt x="329" y="2129"/>
                  <a:pt x="325" y="2130"/>
                </a:cubicBezTo>
                <a:cubicBezTo>
                  <a:pt x="311" y="2126"/>
                  <a:pt x="297" y="2125"/>
                  <a:pt x="282" y="2123"/>
                </a:cubicBezTo>
                <a:cubicBezTo>
                  <a:pt x="269" y="2122"/>
                  <a:pt x="255" y="2121"/>
                  <a:pt x="241" y="2119"/>
                </a:cubicBezTo>
                <a:cubicBezTo>
                  <a:pt x="234" y="2120"/>
                  <a:pt x="228" y="2119"/>
                  <a:pt x="220" y="2120"/>
                </a:cubicBezTo>
                <a:cubicBezTo>
                  <a:pt x="214" y="2116"/>
                  <a:pt x="206" y="2121"/>
                  <a:pt x="200" y="2120"/>
                </a:cubicBezTo>
                <a:cubicBezTo>
                  <a:pt x="193" y="2118"/>
                  <a:pt x="185" y="2121"/>
                  <a:pt x="179" y="2120"/>
                </a:cubicBezTo>
                <a:cubicBezTo>
                  <a:pt x="172" y="2118"/>
                  <a:pt x="164" y="2121"/>
                  <a:pt x="158" y="2120"/>
                </a:cubicBezTo>
                <a:cubicBezTo>
                  <a:pt x="151" y="2120"/>
                  <a:pt x="144" y="2119"/>
                  <a:pt x="137" y="2120"/>
                </a:cubicBezTo>
                <a:cubicBezTo>
                  <a:pt x="133" y="2121"/>
                  <a:pt x="130" y="2121"/>
                  <a:pt x="126" y="2120"/>
                </a:cubicBezTo>
                <a:cubicBezTo>
                  <a:pt x="121" y="2128"/>
                  <a:pt x="119" y="2113"/>
                  <a:pt x="114" y="2122"/>
                </a:cubicBezTo>
                <a:cubicBezTo>
                  <a:pt x="111" y="2118"/>
                  <a:pt x="106" y="2125"/>
                  <a:pt x="103" y="2122"/>
                </a:cubicBezTo>
                <a:cubicBezTo>
                  <a:pt x="99" y="2125"/>
                  <a:pt x="96" y="2122"/>
                  <a:pt x="92" y="2126"/>
                </a:cubicBezTo>
                <a:cubicBezTo>
                  <a:pt x="77" y="2122"/>
                  <a:pt x="60" y="2127"/>
                  <a:pt x="44" y="2127"/>
                </a:cubicBezTo>
                <a:cubicBezTo>
                  <a:pt x="40" y="2130"/>
                  <a:pt x="36" y="2131"/>
                  <a:pt x="32" y="2131"/>
                </a:cubicBezTo>
                <a:cubicBezTo>
                  <a:pt x="29" y="2128"/>
                  <a:pt x="23" y="2137"/>
                  <a:pt x="20" y="2132"/>
                </a:cubicBezTo>
                <a:cubicBezTo>
                  <a:pt x="14" y="2139"/>
                  <a:pt x="11" y="2133"/>
                  <a:pt x="6" y="2138"/>
                </a:cubicBezTo>
                <a:cubicBezTo>
                  <a:pt x="4" y="2137"/>
                  <a:pt x="2" y="2138"/>
                  <a:pt x="0" y="2139"/>
                </a:cubicBezTo>
                <a:cubicBezTo>
                  <a:pt x="0" y="2149"/>
                  <a:pt x="0" y="2149"/>
                  <a:pt x="0" y="2149"/>
                </a:cubicBezTo>
                <a:cubicBezTo>
                  <a:pt x="17" y="2146"/>
                  <a:pt x="33" y="2144"/>
                  <a:pt x="50" y="2136"/>
                </a:cubicBezTo>
                <a:cubicBezTo>
                  <a:pt x="60" y="2138"/>
                  <a:pt x="69" y="2138"/>
                  <a:pt x="80" y="2134"/>
                </a:cubicBezTo>
                <a:cubicBezTo>
                  <a:pt x="89" y="2140"/>
                  <a:pt x="101" y="2132"/>
                  <a:pt x="111" y="2134"/>
                </a:cubicBezTo>
                <a:cubicBezTo>
                  <a:pt x="121" y="2131"/>
                  <a:pt x="131" y="2133"/>
                  <a:pt x="141" y="2131"/>
                </a:cubicBezTo>
                <a:cubicBezTo>
                  <a:pt x="151" y="2133"/>
                  <a:pt x="162" y="2129"/>
                  <a:pt x="172" y="2131"/>
                </a:cubicBezTo>
                <a:cubicBezTo>
                  <a:pt x="193" y="2128"/>
                  <a:pt x="212" y="2132"/>
                  <a:pt x="233" y="2132"/>
                </a:cubicBezTo>
                <a:cubicBezTo>
                  <a:pt x="242" y="2133"/>
                  <a:pt x="252" y="2131"/>
                  <a:pt x="262" y="2134"/>
                </a:cubicBezTo>
                <a:cubicBezTo>
                  <a:pt x="273" y="2131"/>
                  <a:pt x="282" y="2138"/>
                  <a:pt x="293" y="2134"/>
                </a:cubicBezTo>
                <a:cubicBezTo>
                  <a:pt x="301" y="2140"/>
                  <a:pt x="311" y="2142"/>
                  <a:pt x="321" y="2139"/>
                </a:cubicBezTo>
                <a:cubicBezTo>
                  <a:pt x="331" y="2140"/>
                  <a:pt x="341" y="2145"/>
                  <a:pt x="352" y="2143"/>
                </a:cubicBezTo>
                <a:cubicBezTo>
                  <a:pt x="356" y="2145"/>
                  <a:pt x="360" y="2148"/>
                  <a:pt x="366" y="2144"/>
                </a:cubicBezTo>
                <a:cubicBezTo>
                  <a:pt x="370" y="2148"/>
                  <a:pt x="375" y="2147"/>
                  <a:pt x="380" y="2149"/>
                </a:cubicBezTo>
                <a:cubicBezTo>
                  <a:pt x="391" y="2146"/>
                  <a:pt x="401" y="2149"/>
                  <a:pt x="410" y="2153"/>
                </a:cubicBezTo>
                <a:cubicBezTo>
                  <a:pt x="431" y="2152"/>
                  <a:pt x="450" y="2156"/>
                  <a:pt x="471" y="2154"/>
                </a:cubicBezTo>
                <a:cubicBezTo>
                  <a:pt x="481" y="2157"/>
                  <a:pt x="493" y="2147"/>
                  <a:pt x="502" y="2154"/>
                </a:cubicBezTo>
                <a:cubicBezTo>
                  <a:pt x="507" y="2152"/>
                  <a:pt x="512" y="2155"/>
                  <a:pt x="517" y="2150"/>
                </a:cubicBezTo>
                <a:cubicBezTo>
                  <a:pt x="523" y="2147"/>
                  <a:pt x="527" y="2156"/>
                  <a:pt x="534" y="2150"/>
                </a:cubicBezTo>
                <a:cubicBezTo>
                  <a:pt x="529" y="2142"/>
                  <a:pt x="520" y="2150"/>
                  <a:pt x="514" y="2146"/>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5/22/2022</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pPr/>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pPr/>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pPr/>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pPr/>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5/22/2022</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5/22/2022</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5/22/2022</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HOUSING PRICE PREDICTION</a:t>
            </a:r>
            <a:endParaRPr lang="en-US" dirty="0"/>
          </a:p>
        </p:txBody>
      </p:sp>
      <p:sp>
        <p:nvSpPr>
          <p:cNvPr id="3" name="Subtitle 2"/>
          <p:cNvSpPr>
            <a:spLocks noGrp="1"/>
          </p:cNvSpPr>
          <p:nvPr>
            <p:ph type="subTitle" idx="1"/>
          </p:nvPr>
        </p:nvSpPr>
        <p:spPr/>
        <p:txBody>
          <a:bodyPr/>
          <a:lstStyle/>
          <a:p>
            <a:r>
              <a:rPr lang="en-US" dirty="0" smtClean="0"/>
              <a:t>CHAMLIN NAJIR RAHMAN</a:t>
            </a:r>
            <a:endParaRPr lang="en-US" dirty="0"/>
          </a:p>
        </p:txBody>
      </p:sp>
    </p:spTree>
    <p:extLst>
      <p:ext uri="{BB962C8B-B14F-4D97-AF65-F5344CB8AC3E}">
        <p14:creationId xmlns="" xmlns:p14="http://schemas.microsoft.com/office/powerpoint/2010/main" val="341804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a:t>
            </a:r>
            <a:endParaRPr lang="en-US" dirty="0"/>
          </a:p>
        </p:txBody>
      </p:sp>
      <p:pic>
        <p:nvPicPr>
          <p:cNvPr id="4" name="Content Placeholder 3" descr="1.png"/>
          <p:cNvPicPr>
            <a:picLocks noGrp="1" noChangeAspect="1"/>
          </p:cNvPicPr>
          <p:nvPr>
            <p:ph idx="1"/>
          </p:nvPr>
        </p:nvPicPr>
        <p:blipFill>
          <a:blip r:embed="rId2"/>
          <a:stretch>
            <a:fillRect/>
          </a:stretch>
        </p:blipFill>
        <p:spPr>
          <a:xfrm>
            <a:off x="6008913" y="2220686"/>
            <a:ext cx="2599509" cy="4362994"/>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2933700" y="1528346"/>
            <a:ext cx="8770571" cy="4389120"/>
          </a:xfrm>
        </p:spPr>
        <p:txBody>
          <a:bodyPr>
            <a:noAutofit/>
          </a:bodyPr>
          <a:lstStyle/>
          <a:p>
            <a:pPr algn="just">
              <a:buNone/>
            </a:pPr>
            <a:r>
              <a:rPr lang="en-US" sz="1800" dirty="0" smtClean="0"/>
              <a:t>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Our problem is related to one such housing company.</a:t>
            </a:r>
          </a:p>
          <a:p>
            <a:pPr algn="just">
              <a:buNone/>
            </a:pPr>
            <a:r>
              <a:rPr lang="en-US" sz="1800" dirty="0" smtClean="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a:p>
            <a:pPr algn="just">
              <a:buNone/>
            </a:pPr>
            <a:r>
              <a:rPr lang="en-US" sz="1800" dirty="0" smtClean="0"/>
              <a:t>We are required to build a model using Machine Learning in order to predict the actual value of the prospective properties and decide whether to invest in them or not. For this company wants to know:</a:t>
            </a:r>
          </a:p>
          <a:p>
            <a:pPr algn="just">
              <a:buNone/>
            </a:pPr>
            <a:r>
              <a:rPr lang="en-US" sz="1800" dirty="0" smtClean="0"/>
              <a:t>• Which variables are important to predict the price of variable?</a:t>
            </a:r>
          </a:p>
          <a:p>
            <a:pPr algn="just">
              <a:buNone/>
            </a:pPr>
            <a:r>
              <a:rPr lang="en-US" sz="1800" dirty="0" smtClean="0"/>
              <a:t>• How do these variables describe the price of the house?</a:t>
            </a:r>
          </a:p>
          <a:p>
            <a:pPr algn="just">
              <a:buNone/>
            </a:pPr>
            <a:endParaRPr lang="en-US"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STEPS </a:t>
            </a:r>
            <a:endParaRPr lang="en-US" dirty="0"/>
          </a:p>
        </p:txBody>
      </p:sp>
      <p:sp>
        <p:nvSpPr>
          <p:cNvPr id="3" name="Content Placeholder 2"/>
          <p:cNvSpPr>
            <a:spLocks noGrp="1"/>
          </p:cNvSpPr>
          <p:nvPr>
            <p:ph idx="1"/>
          </p:nvPr>
        </p:nvSpPr>
        <p:spPr/>
        <p:txBody>
          <a:bodyPr/>
          <a:lstStyle/>
          <a:p>
            <a:pPr>
              <a:buNone/>
            </a:pPr>
            <a:r>
              <a:rPr lang="en-US" dirty="0" smtClean="0"/>
              <a:t>Exploratory Data Analysis.</a:t>
            </a:r>
          </a:p>
          <a:p>
            <a:pPr>
              <a:buNone/>
            </a:pPr>
            <a:r>
              <a:rPr lang="en-US" dirty="0" smtClean="0"/>
              <a:t>Here we clean, analyze and visualize the given data, and then draw conclusions.</a:t>
            </a:r>
          </a:p>
          <a:p>
            <a:pPr>
              <a:buNone/>
            </a:pPr>
            <a:r>
              <a:rPr lang="en-US" b="1" u="sng" dirty="0" smtClean="0"/>
              <a:t>Step 1 :  </a:t>
            </a:r>
            <a:r>
              <a:rPr lang="en-US" dirty="0" smtClean="0"/>
              <a:t>Importing the required libraries, like </a:t>
            </a:r>
            <a:r>
              <a:rPr lang="en-US" dirty="0" err="1" smtClean="0"/>
              <a:t>numpy</a:t>
            </a:r>
            <a:r>
              <a:rPr lang="en-US" dirty="0" smtClean="0"/>
              <a:t>, pandas, </a:t>
            </a:r>
            <a:r>
              <a:rPr lang="en-US" dirty="0" err="1" smtClean="0"/>
              <a:t>matplotlib</a:t>
            </a:r>
            <a:r>
              <a:rPr lang="en-US" dirty="0" smtClean="0"/>
              <a:t> and </a:t>
            </a:r>
            <a:r>
              <a:rPr lang="en-US" dirty="0" err="1" smtClean="0"/>
              <a:t>seaborn</a:t>
            </a:r>
            <a:r>
              <a:rPr lang="en-US" dirty="0" smtClean="0"/>
              <a:t>.</a:t>
            </a:r>
          </a:p>
          <a:p>
            <a:pPr>
              <a:buNone/>
            </a:pPr>
            <a:r>
              <a:rPr lang="en-US" b="1" u="sng" dirty="0" smtClean="0"/>
              <a:t>Step 2 : </a:t>
            </a:r>
            <a:r>
              <a:rPr lang="en-US" dirty="0" smtClean="0"/>
              <a:t>Importing the excel dataset into </a:t>
            </a:r>
            <a:r>
              <a:rPr lang="en-US" dirty="0" err="1" smtClean="0"/>
              <a:t>jupyter</a:t>
            </a:r>
            <a:r>
              <a:rPr lang="en-US" dirty="0" smtClean="0"/>
              <a:t> notebook.</a:t>
            </a:r>
          </a:p>
          <a:p>
            <a:pPr>
              <a:buNone/>
            </a:pPr>
            <a:r>
              <a:rPr lang="en-US" b="1" u="sng" dirty="0" smtClean="0"/>
              <a:t>Step 3 : </a:t>
            </a:r>
            <a:r>
              <a:rPr lang="en-US" dirty="0" smtClean="0"/>
              <a:t>Gather information about the dataset, like, columns, shape, </a:t>
            </a:r>
            <a:r>
              <a:rPr lang="en-US" dirty="0" err="1" smtClean="0"/>
              <a:t>datatype</a:t>
            </a:r>
            <a:r>
              <a:rPr lang="en-US" dirty="0" smtClean="0"/>
              <a:t>, null values, </a:t>
            </a:r>
            <a:r>
              <a:rPr lang="en-US" dirty="0" err="1" smtClean="0"/>
              <a:t>skewness</a:t>
            </a:r>
            <a:r>
              <a:rPr lang="en-US" dirty="0" smtClean="0"/>
              <a:t>, unique value count for each feature, statistical information using describe(), etc.</a:t>
            </a:r>
            <a:endParaRPr lang="en-US" b="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Dropping Columns :</a:t>
            </a:r>
            <a:endParaRPr lang="en-US" dirty="0"/>
          </a:p>
        </p:txBody>
      </p:sp>
      <p:sp>
        <p:nvSpPr>
          <p:cNvPr id="3" name="Content Placeholder 2"/>
          <p:cNvSpPr>
            <a:spLocks noGrp="1"/>
          </p:cNvSpPr>
          <p:nvPr>
            <p:ph idx="1"/>
          </p:nvPr>
        </p:nvSpPr>
        <p:spPr>
          <a:xfrm>
            <a:off x="2907575" y="2422725"/>
            <a:ext cx="8770571" cy="3651504"/>
          </a:xfrm>
        </p:spPr>
        <p:txBody>
          <a:bodyPr/>
          <a:lstStyle/>
          <a:p>
            <a:pPr algn="just">
              <a:buNone/>
            </a:pPr>
            <a:r>
              <a:rPr lang="en-US" i="1" dirty="0" smtClean="0"/>
              <a:t>"Alley", "</a:t>
            </a:r>
            <a:r>
              <a:rPr lang="en-US" i="1" dirty="0" err="1" smtClean="0"/>
              <a:t>PoolQC</a:t>
            </a:r>
            <a:r>
              <a:rPr lang="en-US" i="1" dirty="0" smtClean="0"/>
              <a:t>", "</a:t>
            </a:r>
            <a:r>
              <a:rPr lang="en-US" i="1" dirty="0" err="1" smtClean="0"/>
              <a:t>MiscFeature</a:t>
            </a:r>
            <a:r>
              <a:rPr lang="en-US" i="1" dirty="0" smtClean="0"/>
              <a:t>", has about 95% of null values, which is of no use to the machine learning models and hence can </a:t>
            </a:r>
            <a:r>
              <a:rPr lang="en-US" sz="1800" i="1" dirty="0" smtClean="0"/>
              <a:t>be</a:t>
            </a:r>
            <a:r>
              <a:rPr lang="en-US" i="1" dirty="0" smtClean="0"/>
              <a:t> dropped.</a:t>
            </a:r>
            <a:endParaRPr lang="en-US" b="1" dirty="0"/>
          </a:p>
        </p:txBody>
      </p:sp>
      <p:pic>
        <p:nvPicPr>
          <p:cNvPr id="5" name="Picture 4" descr="1.png"/>
          <p:cNvPicPr>
            <a:picLocks noChangeAspect="1"/>
          </p:cNvPicPr>
          <p:nvPr/>
        </p:nvPicPr>
        <p:blipFill>
          <a:blip r:embed="rId2"/>
          <a:stretch>
            <a:fillRect/>
          </a:stretch>
        </p:blipFill>
        <p:spPr>
          <a:xfrm>
            <a:off x="4103511" y="3194185"/>
            <a:ext cx="6503540" cy="35723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1155952"/>
          </a:xfrm>
        </p:spPr>
        <p:txBody>
          <a:bodyPr>
            <a:normAutofit fontScale="90000"/>
          </a:bodyPr>
          <a:lstStyle/>
          <a:p>
            <a:r>
              <a:rPr lang="en-IN" dirty="0" smtClean="0"/>
              <a:t>VISUALIZATIONS :</a:t>
            </a:r>
            <a:br>
              <a:rPr lang="en-IN" dirty="0" smtClean="0"/>
            </a:br>
            <a:r>
              <a:rPr lang="en-IN" dirty="0" smtClean="0"/>
              <a:t/>
            </a:r>
            <a:br>
              <a:rPr lang="en-IN" dirty="0" smtClean="0"/>
            </a:br>
            <a:endParaRPr lang="en-US" b="1" dirty="0"/>
          </a:p>
        </p:txBody>
      </p:sp>
      <p:sp>
        <p:nvSpPr>
          <p:cNvPr id="3" name="Content Placeholder 2"/>
          <p:cNvSpPr>
            <a:spLocks noGrp="1"/>
          </p:cNvSpPr>
          <p:nvPr>
            <p:ph idx="1"/>
          </p:nvPr>
        </p:nvSpPr>
        <p:spPr>
          <a:xfrm>
            <a:off x="2829196" y="2360022"/>
            <a:ext cx="9071067" cy="3651504"/>
          </a:xfrm>
        </p:spPr>
        <p:txBody>
          <a:bodyPr/>
          <a:lstStyle/>
          <a:p>
            <a:pPr marL="457200" indent="-457200" algn="just">
              <a:buAutoNum type="arabicPeriod"/>
            </a:pPr>
            <a:r>
              <a:rPr lang="en-IN" dirty="0" err="1" smtClean="0"/>
              <a:t>Countplot</a:t>
            </a:r>
            <a:r>
              <a:rPr lang="en-IN" dirty="0" smtClean="0"/>
              <a:t> for </a:t>
            </a:r>
            <a:r>
              <a:rPr lang="en-IN" dirty="0" err="1" smtClean="0"/>
              <a:t>univariate</a:t>
            </a:r>
            <a:r>
              <a:rPr lang="en-IN" dirty="0" smtClean="0"/>
              <a:t> analysis.</a:t>
            </a:r>
          </a:p>
          <a:p>
            <a:pPr marL="457200" indent="-457200" algn="just">
              <a:buAutoNum type="arabicPeriod"/>
            </a:pPr>
            <a:r>
              <a:rPr lang="en-IN" dirty="0" smtClean="0"/>
              <a:t>Distribution plot for the </a:t>
            </a:r>
            <a:r>
              <a:rPr lang="en-IN" dirty="0" err="1" smtClean="0"/>
              <a:t>continuos</a:t>
            </a:r>
            <a:r>
              <a:rPr lang="en-IN" dirty="0" smtClean="0"/>
              <a:t> numeric columns.</a:t>
            </a:r>
          </a:p>
          <a:p>
            <a:pPr marL="457200" indent="-457200" algn="just">
              <a:buAutoNum type="arabicPeriod"/>
            </a:pPr>
            <a:r>
              <a:rPr lang="en-IN" dirty="0" err="1" smtClean="0"/>
              <a:t>Catplot</a:t>
            </a:r>
            <a:r>
              <a:rPr lang="en-IN" dirty="0" smtClean="0"/>
              <a:t> for </a:t>
            </a:r>
            <a:r>
              <a:rPr lang="en-IN" dirty="0" err="1" smtClean="0"/>
              <a:t>bivariate</a:t>
            </a:r>
            <a:r>
              <a:rPr lang="en-IN" dirty="0" smtClean="0"/>
              <a:t> analysis of categorical data.</a:t>
            </a:r>
          </a:p>
          <a:p>
            <a:pPr marL="457200" indent="-457200" algn="just">
              <a:buAutoNum type="arabicPeriod"/>
            </a:pPr>
            <a:r>
              <a:rPr lang="en-IN" dirty="0" err="1" smtClean="0"/>
              <a:t>Lineplot</a:t>
            </a:r>
            <a:r>
              <a:rPr lang="en-IN" dirty="0" smtClean="0"/>
              <a:t> for </a:t>
            </a:r>
            <a:r>
              <a:rPr lang="en-IN" dirty="0" err="1" smtClean="0"/>
              <a:t>bivariate</a:t>
            </a:r>
            <a:r>
              <a:rPr lang="en-IN" dirty="0" smtClean="0"/>
              <a:t> analysis of numeric data.</a:t>
            </a:r>
            <a:endParaRPr lang="en-IN" dirty="0" smtClean="0"/>
          </a:p>
          <a:p>
            <a:pPr marL="457200" indent="-457200" algn="just">
              <a:buAutoNum type="arabicPeriod"/>
            </a:pPr>
            <a:r>
              <a:rPr lang="en-IN" dirty="0" err="1" smtClean="0"/>
              <a:t>Boxplot</a:t>
            </a:r>
            <a:r>
              <a:rPr lang="en-IN" dirty="0" smtClean="0"/>
              <a:t> </a:t>
            </a:r>
            <a:r>
              <a:rPr lang="en-IN" dirty="0" smtClean="0"/>
              <a:t>to check for outliers present in the features.</a:t>
            </a:r>
            <a:endParaRPr lang="en-US" dirty="0" smtClean="0"/>
          </a:p>
          <a:p>
            <a:pPr marL="457200" indent="-457200" algn="just">
              <a:buAutoNum type="arabicPeriod"/>
            </a:pPr>
            <a:endParaRPr lang="en-US" dirty="0" smtClean="0"/>
          </a:p>
          <a:p>
            <a:pPr marL="457200" indent="-457200" algn="jus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pic>
        <p:nvPicPr>
          <p:cNvPr id="6" name="Content Placeholder 5" descr="1.png"/>
          <p:cNvPicPr>
            <a:picLocks noGrp="1" noChangeAspect="1"/>
          </p:cNvPicPr>
          <p:nvPr>
            <p:ph idx="1"/>
          </p:nvPr>
        </p:nvPicPr>
        <p:blipFill>
          <a:blip r:embed="rId2"/>
          <a:stretch>
            <a:fillRect/>
          </a:stretch>
        </p:blipFill>
        <p:spPr>
          <a:xfrm>
            <a:off x="3944982" y="2307770"/>
            <a:ext cx="6505303" cy="430203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Encoder</a:t>
            </a:r>
            <a:endParaRPr lang="en-US" dirty="0"/>
          </a:p>
        </p:txBody>
      </p:sp>
      <p:pic>
        <p:nvPicPr>
          <p:cNvPr id="6" name="Content Placeholder 5" descr="1.png"/>
          <p:cNvPicPr>
            <a:picLocks noGrp="1" noChangeAspect="1"/>
          </p:cNvPicPr>
          <p:nvPr>
            <p:ph idx="1"/>
          </p:nvPr>
        </p:nvPicPr>
        <p:blipFill>
          <a:blip r:embed="rId2"/>
          <a:stretch>
            <a:fillRect/>
          </a:stretch>
        </p:blipFill>
        <p:spPr>
          <a:xfrm>
            <a:off x="3135085" y="2438400"/>
            <a:ext cx="8438605" cy="414528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PCA(Principal Component Analysis)</a:t>
            </a:r>
            <a:br>
              <a:rPr lang="en-US" b="1" dirty="0" smtClean="0"/>
            </a:br>
            <a:endParaRPr lang="en-US" dirty="0"/>
          </a:p>
        </p:txBody>
      </p:sp>
      <p:pic>
        <p:nvPicPr>
          <p:cNvPr id="4" name="Content Placeholder 3" descr="1.png"/>
          <p:cNvPicPr>
            <a:picLocks noGrp="1" noChangeAspect="1"/>
          </p:cNvPicPr>
          <p:nvPr>
            <p:ph idx="1"/>
          </p:nvPr>
        </p:nvPicPr>
        <p:blipFill>
          <a:blip r:embed="rId2"/>
          <a:stretch>
            <a:fillRect/>
          </a:stretch>
        </p:blipFill>
        <p:spPr>
          <a:xfrm>
            <a:off x="2939142" y="2320834"/>
            <a:ext cx="8778239" cy="414528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Model</a:t>
            </a:r>
            <a:endParaRPr lang="en-US" dirty="0"/>
          </a:p>
        </p:txBody>
      </p:sp>
      <p:pic>
        <p:nvPicPr>
          <p:cNvPr id="4" name="Content Placeholder 3" descr="1.png"/>
          <p:cNvPicPr>
            <a:picLocks noGrp="1" noChangeAspect="1"/>
          </p:cNvPicPr>
          <p:nvPr>
            <p:ph idx="1"/>
          </p:nvPr>
        </p:nvPicPr>
        <p:blipFill>
          <a:blip r:embed="rId2"/>
          <a:stretch>
            <a:fillRect/>
          </a:stretch>
        </p:blipFill>
        <p:spPr>
          <a:xfrm>
            <a:off x="2724695" y="2612572"/>
            <a:ext cx="9097191" cy="2602869"/>
          </a:xfrm>
        </p:spPr>
      </p:pic>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majorFont>
      <a:minorFont>
        <a:latin typeface="Calibr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TF00001244</Template>
  <TotalTime>461</TotalTime>
  <Words>389</Words>
  <Application>Microsoft Office PowerPoint</Application>
  <PresentationFormat>Custom</PresentationFormat>
  <Paragraphs>27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Feathered</vt:lpstr>
      <vt:lpstr>HOUSING PRICE PREDICTION</vt:lpstr>
      <vt:lpstr>PROBLEM STATEMENT</vt:lpstr>
      <vt:lpstr>EDA STEPS </vt:lpstr>
      <vt:lpstr>Dropping Columns :</vt:lpstr>
      <vt:lpstr>VISUALIZATIONS :  </vt:lpstr>
      <vt:lpstr>Example</vt:lpstr>
      <vt:lpstr>Label Encoder</vt:lpstr>
      <vt:lpstr>PCA(Principal Component Analysis) </vt:lpstr>
      <vt:lpstr>Best Model</vt:lpstr>
      <vt:lpstr>Predictions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34</cp:revision>
  <dcterms:created xsi:type="dcterms:W3CDTF">2015-02-11T21:49:57Z</dcterms:created>
  <dcterms:modified xsi:type="dcterms:W3CDTF">2022-05-22T17:14:41Z</dcterms:modified>
</cp:coreProperties>
</file>