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A8CFE-DAB0-4CBB-AFB8-42EDB81B6A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A33B43-D785-47C0-B053-BEB7E553214C}">
      <dgm:prSet phldrT="[Text]"/>
      <dgm:spPr/>
      <dgm:t>
        <a:bodyPr/>
        <a:lstStyle/>
        <a:p>
          <a:r>
            <a:rPr lang="en-US" dirty="0" smtClean="0"/>
            <a:t>Baby Bunch</a:t>
          </a:r>
          <a:endParaRPr lang="en-US" dirty="0"/>
        </a:p>
      </dgm:t>
    </dgm:pt>
    <dgm:pt modelId="{6D753087-5A3E-4000-BECF-80B71BC9AF3F}" type="parTrans" cxnId="{6B7EC573-51A4-4119-832B-345D91B3F5BF}">
      <dgm:prSet/>
      <dgm:spPr/>
      <dgm:t>
        <a:bodyPr/>
        <a:lstStyle/>
        <a:p>
          <a:endParaRPr lang="en-US"/>
        </a:p>
      </dgm:t>
    </dgm:pt>
    <dgm:pt modelId="{D31FD7C0-C9B2-4573-8718-511B062137C5}" type="sibTrans" cxnId="{6B7EC573-51A4-4119-832B-345D91B3F5BF}">
      <dgm:prSet/>
      <dgm:spPr/>
      <dgm:t>
        <a:bodyPr/>
        <a:lstStyle/>
        <a:p>
          <a:endParaRPr lang="en-US"/>
        </a:p>
      </dgm:t>
    </dgm:pt>
    <dgm:pt modelId="{AE9F70B1-F417-45D9-8E7A-1E741AE0DBB0}">
      <dgm:prSet phldrT="[Text]"/>
      <dgm:spPr/>
      <dgm:t>
        <a:bodyPr/>
        <a:lstStyle/>
        <a:p>
          <a:r>
            <a:rPr lang="en-US" dirty="0" smtClean="0"/>
            <a:t>Paint App</a:t>
          </a:r>
          <a:endParaRPr lang="en-US" dirty="0"/>
        </a:p>
      </dgm:t>
    </dgm:pt>
    <dgm:pt modelId="{C1A62300-A3B9-4522-990F-F331E2156347}" type="parTrans" cxnId="{7290F703-3DB5-4CFF-9D2E-AEF474189476}">
      <dgm:prSet/>
      <dgm:spPr/>
      <dgm:t>
        <a:bodyPr/>
        <a:lstStyle/>
        <a:p>
          <a:endParaRPr lang="en-US"/>
        </a:p>
      </dgm:t>
    </dgm:pt>
    <dgm:pt modelId="{26C63647-B05F-4F8E-9267-AE8B3C5D5365}" type="sibTrans" cxnId="{7290F703-3DB5-4CFF-9D2E-AEF474189476}">
      <dgm:prSet/>
      <dgm:spPr/>
      <dgm:t>
        <a:bodyPr/>
        <a:lstStyle/>
        <a:p>
          <a:endParaRPr lang="en-US"/>
        </a:p>
      </dgm:t>
    </dgm:pt>
    <dgm:pt modelId="{C396DBF5-D8F6-43B6-9AE7-E5C09948E9F9}">
      <dgm:prSet phldrT="[Text]"/>
      <dgm:spPr/>
      <dgm:t>
        <a:bodyPr/>
        <a:lstStyle/>
        <a:p>
          <a:r>
            <a:rPr lang="en-US" dirty="0" smtClean="0"/>
            <a:t>Interactive gaming app</a:t>
          </a:r>
          <a:endParaRPr lang="en-US" dirty="0"/>
        </a:p>
      </dgm:t>
    </dgm:pt>
    <dgm:pt modelId="{228BCBB7-97D9-47F8-B3A4-49F620EABF8B}" type="parTrans" cxnId="{88EA6617-977F-4A71-8703-B6EDACC4BEAB}">
      <dgm:prSet/>
      <dgm:spPr/>
      <dgm:t>
        <a:bodyPr/>
        <a:lstStyle/>
        <a:p>
          <a:endParaRPr lang="en-US"/>
        </a:p>
      </dgm:t>
    </dgm:pt>
    <dgm:pt modelId="{9DF81815-591B-49C8-992E-B7C48008392C}" type="sibTrans" cxnId="{88EA6617-977F-4A71-8703-B6EDACC4BEAB}">
      <dgm:prSet/>
      <dgm:spPr/>
      <dgm:t>
        <a:bodyPr/>
        <a:lstStyle/>
        <a:p>
          <a:endParaRPr lang="en-US"/>
        </a:p>
      </dgm:t>
    </dgm:pt>
    <dgm:pt modelId="{934A311E-3F6A-4213-8F88-287349EFFFA2}">
      <dgm:prSet phldrT="[Text]"/>
      <dgm:spPr/>
      <dgm:t>
        <a:bodyPr/>
        <a:lstStyle/>
        <a:p>
          <a:r>
            <a:rPr lang="en-US" dirty="0" smtClean="0"/>
            <a:t>Baby Piano</a:t>
          </a:r>
          <a:endParaRPr lang="en-US" dirty="0"/>
        </a:p>
      </dgm:t>
    </dgm:pt>
    <dgm:pt modelId="{CCB14768-C838-486B-AA44-3F8E618DAEF3}" type="parTrans" cxnId="{72846C37-50AF-4777-8558-1AEF6285635D}">
      <dgm:prSet/>
      <dgm:spPr/>
      <dgm:t>
        <a:bodyPr/>
        <a:lstStyle/>
        <a:p>
          <a:endParaRPr lang="en-US"/>
        </a:p>
      </dgm:t>
    </dgm:pt>
    <dgm:pt modelId="{5EE3EEDD-4A96-4CE6-B263-E0A586CAA603}" type="sibTrans" cxnId="{72846C37-50AF-4777-8558-1AEF6285635D}">
      <dgm:prSet/>
      <dgm:spPr/>
      <dgm:t>
        <a:bodyPr/>
        <a:lstStyle/>
        <a:p>
          <a:endParaRPr lang="en-US"/>
        </a:p>
      </dgm:t>
    </dgm:pt>
    <dgm:pt modelId="{B77A967E-7A97-47BE-ABFF-729792207F97}">
      <dgm:prSet phldrT="[Text]"/>
      <dgm:spPr/>
      <dgm:t>
        <a:bodyPr/>
        <a:lstStyle/>
        <a:p>
          <a:r>
            <a:rPr lang="en-US" dirty="0" smtClean="0"/>
            <a:t>Audio Player</a:t>
          </a:r>
          <a:endParaRPr lang="en-US" dirty="0"/>
        </a:p>
      </dgm:t>
    </dgm:pt>
    <dgm:pt modelId="{D6DF38F9-8A99-4996-A7F8-CF9BFB35006D}" type="parTrans" cxnId="{B7D9FF7D-2505-439B-BA07-CE087DF930A5}">
      <dgm:prSet/>
      <dgm:spPr/>
      <dgm:t>
        <a:bodyPr/>
        <a:lstStyle/>
        <a:p>
          <a:endParaRPr lang="en-US"/>
        </a:p>
      </dgm:t>
    </dgm:pt>
    <dgm:pt modelId="{DB895575-0903-4852-8170-2A5135174E33}" type="sibTrans" cxnId="{B7D9FF7D-2505-439B-BA07-CE087DF930A5}">
      <dgm:prSet/>
      <dgm:spPr/>
      <dgm:t>
        <a:bodyPr/>
        <a:lstStyle/>
        <a:p>
          <a:endParaRPr lang="en-US"/>
        </a:p>
      </dgm:t>
    </dgm:pt>
    <dgm:pt modelId="{16774631-6CE9-46DF-A178-CD959425A8C6}" type="pres">
      <dgm:prSet presAssocID="{DEFA8CFE-DAB0-4CBB-AFB8-42EDB81B6A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EC8B45D-194F-43C8-AEF3-A6DE775A7F2F}" type="pres">
      <dgm:prSet presAssocID="{FAA33B43-D785-47C0-B053-BEB7E553214C}" presName="hierRoot1" presStyleCnt="0">
        <dgm:presLayoutVars>
          <dgm:hierBranch val="init"/>
        </dgm:presLayoutVars>
      </dgm:prSet>
      <dgm:spPr/>
    </dgm:pt>
    <dgm:pt modelId="{AD5D10F9-9899-41D7-A38C-E10F53359F41}" type="pres">
      <dgm:prSet presAssocID="{FAA33B43-D785-47C0-B053-BEB7E553214C}" presName="rootComposite1" presStyleCnt="0"/>
      <dgm:spPr/>
    </dgm:pt>
    <dgm:pt modelId="{79E664A5-E849-4F21-A073-1850AB61A0A8}" type="pres">
      <dgm:prSet presAssocID="{FAA33B43-D785-47C0-B053-BEB7E553214C}" presName="rootText1" presStyleLbl="node0" presStyleIdx="0" presStyleCnt="1" custScaleY="1053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A4577D-F44B-4852-8DDB-BAB59025C2FC}" type="pres">
      <dgm:prSet presAssocID="{FAA33B43-D785-47C0-B053-BEB7E553214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BDD2EF6-2328-45CA-8E2E-C4C1E57B9BD9}" type="pres">
      <dgm:prSet presAssocID="{FAA33B43-D785-47C0-B053-BEB7E553214C}" presName="hierChild2" presStyleCnt="0"/>
      <dgm:spPr/>
    </dgm:pt>
    <dgm:pt modelId="{B0552056-D856-4BFA-8174-C2A1F397430E}" type="pres">
      <dgm:prSet presAssocID="{C1A62300-A3B9-4522-990F-F331E2156347}" presName="Name37" presStyleLbl="parChTrans1D2" presStyleIdx="0" presStyleCnt="4"/>
      <dgm:spPr/>
      <dgm:t>
        <a:bodyPr/>
        <a:lstStyle/>
        <a:p>
          <a:endParaRPr lang="en-US"/>
        </a:p>
      </dgm:t>
    </dgm:pt>
    <dgm:pt modelId="{1302DF9D-E712-4992-8513-787E6568C4FF}" type="pres">
      <dgm:prSet presAssocID="{AE9F70B1-F417-45D9-8E7A-1E741AE0DBB0}" presName="hierRoot2" presStyleCnt="0">
        <dgm:presLayoutVars>
          <dgm:hierBranch val="init"/>
        </dgm:presLayoutVars>
      </dgm:prSet>
      <dgm:spPr/>
    </dgm:pt>
    <dgm:pt modelId="{60323BD0-1744-4DE7-8A35-46F551F0F330}" type="pres">
      <dgm:prSet presAssocID="{AE9F70B1-F417-45D9-8E7A-1E741AE0DBB0}" presName="rootComposite" presStyleCnt="0"/>
      <dgm:spPr/>
    </dgm:pt>
    <dgm:pt modelId="{4B8CD3B9-F423-4B79-A054-B2881D3B436A}" type="pres">
      <dgm:prSet presAssocID="{AE9F70B1-F417-45D9-8E7A-1E741AE0DBB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C42DB-2B0E-4357-9019-423D3638EB8F}" type="pres">
      <dgm:prSet presAssocID="{AE9F70B1-F417-45D9-8E7A-1E741AE0DBB0}" presName="rootConnector" presStyleLbl="node2" presStyleIdx="0" presStyleCnt="4"/>
      <dgm:spPr/>
      <dgm:t>
        <a:bodyPr/>
        <a:lstStyle/>
        <a:p>
          <a:endParaRPr lang="en-US"/>
        </a:p>
      </dgm:t>
    </dgm:pt>
    <dgm:pt modelId="{7AA60BA9-6396-4A95-A84B-F7EF07B12794}" type="pres">
      <dgm:prSet presAssocID="{AE9F70B1-F417-45D9-8E7A-1E741AE0DBB0}" presName="hierChild4" presStyleCnt="0"/>
      <dgm:spPr/>
    </dgm:pt>
    <dgm:pt modelId="{6FDD4E63-A264-4F4E-81FB-161EEA0594CA}" type="pres">
      <dgm:prSet presAssocID="{AE9F70B1-F417-45D9-8E7A-1E741AE0DBB0}" presName="hierChild5" presStyleCnt="0"/>
      <dgm:spPr/>
    </dgm:pt>
    <dgm:pt modelId="{8F30AE4D-3CEE-4A66-A090-E62A9BDF14EA}" type="pres">
      <dgm:prSet presAssocID="{228BCBB7-97D9-47F8-B3A4-49F620EABF8B}" presName="Name37" presStyleLbl="parChTrans1D2" presStyleIdx="1" presStyleCnt="4"/>
      <dgm:spPr/>
      <dgm:t>
        <a:bodyPr/>
        <a:lstStyle/>
        <a:p>
          <a:endParaRPr lang="en-US"/>
        </a:p>
      </dgm:t>
    </dgm:pt>
    <dgm:pt modelId="{1BB8C408-A2A8-4FF4-B6C3-99B242A1F53E}" type="pres">
      <dgm:prSet presAssocID="{C396DBF5-D8F6-43B6-9AE7-E5C09948E9F9}" presName="hierRoot2" presStyleCnt="0">
        <dgm:presLayoutVars>
          <dgm:hierBranch val="init"/>
        </dgm:presLayoutVars>
      </dgm:prSet>
      <dgm:spPr/>
    </dgm:pt>
    <dgm:pt modelId="{E5828722-D88D-47AC-AE2F-8EBC5C3FCB12}" type="pres">
      <dgm:prSet presAssocID="{C396DBF5-D8F6-43B6-9AE7-E5C09948E9F9}" presName="rootComposite" presStyleCnt="0"/>
      <dgm:spPr/>
    </dgm:pt>
    <dgm:pt modelId="{341EE1B5-B471-4F4D-9891-1E3291EDC9D2}" type="pres">
      <dgm:prSet presAssocID="{C396DBF5-D8F6-43B6-9AE7-E5C09948E9F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07F52F-6829-4578-A323-2756F20B0B2F}" type="pres">
      <dgm:prSet presAssocID="{C396DBF5-D8F6-43B6-9AE7-E5C09948E9F9}" presName="rootConnector" presStyleLbl="node2" presStyleIdx="1" presStyleCnt="4"/>
      <dgm:spPr/>
      <dgm:t>
        <a:bodyPr/>
        <a:lstStyle/>
        <a:p>
          <a:endParaRPr lang="en-US"/>
        </a:p>
      </dgm:t>
    </dgm:pt>
    <dgm:pt modelId="{A5B1297F-8494-4BB6-BFCA-EA6E25392422}" type="pres">
      <dgm:prSet presAssocID="{C396DBF5-D8F6-43B6-9AE7-E5C09948E9F9}" presName="hierChild4" presStyleCnt="0"/>
      <dgm:spPr/>
    </dgm:pt>
    <dgm:pt modelId="{27F82C0C-713B-4F88-A41E-E846B469F9DE}" type="pres">
      <dgm:prSet presAssocID="{C396DBF5-D8F6-43B6-9AE7-E5C09948E9F9}" presName="hierChild5" presStyleCnt="0"/>
      <dgm:spPr/>
    </dgm:pt>
    <dgm:pt modelId="{DE273B5B-BAC7-42DC-ABD5-E8380A38F756}" type="pres">
      <dgm:prSet presAssocID="{CCB14768-C838-486B-AA44-3F8E618DAEF3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B0C2291-648D-436D-BBBB-29425E4D758C}" type="pres">
      <dgm:prSet presAssocID="{934A311E-3F6A-4213-8F88-287349EFFFA2}" presName="hierRoot2" presStyleCnt="0">
        <dgm:presLayoutVars>
          <dgm:hierBranch val="init"/>
        </dgm:presLayoutVars>
      </dgm:prSet>
      <dgm:spPr/>
    </dgm:pt>
    <dgm:pt modelId="{23BA29E6-6F52-456B-BD48-EE667A731D23}" type="pres">
      <dgm:prSet presAssocID="{934A311E-3F6A-4213-8F88-287349EFFFA2}" presName="rootComposite" presStyleCnt="0"/>
      <dgm:spPr/>
    </dgm:pt>
    <dgm:pt modelId="{C2D3F770-2314-425B-9016-687A4A830D3C}" type="pres">
      <dgm:prSet presAssocID="{934A311E-3F6A-4213-8F88-287349EFFFA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487D5-D049-4734-B7A9-1B0471BAF3F0}" type="pres">
      <dgm:prSet presAssocID="{934A311E-3F6A-4213-8F88-287349EFFFA2}" presName="rootConnector" presStyleLbl="node2" presStyleIdx="2" presStyleCnt="4"/>
      <dgm:spPr/>
      <dgm:t>
        <a:bodyPr/>
        <a:lstStyle/>
        <a:p>
          <a:endParaRPr lang="en-US"/>
        </a:p>
      </dgm:t>
    </dgm:pt>
    <dgm:pt modelId="{5C7B67F3-916B-4D2F-B615-0E0A00DD58A5}" type="pres">
      <dgm:prSet presAssocID="{934A311E-3F6A-4213-8F88-287349EFFFA2}" presName="hierChild4" presStyleCnt="0"/>
      <dgm:spPr/>
    </dgm:pt>
    <dgm:pt modelId="{29D4D942-7FD2-4E3F-AB43-5AD733347929}" type="pres">
      <dgm:prSet presAssocID="{934A311E-3F6A-4213-8F88-287349EFFFA2}" presName="hierChild5" presStyleCnt="0"/>
      <dgm:spPr/>
    </dgm:pt>
    <dgm:pt modelId="{9D0EC493-6FFA-4301-A658-07D0AD788009}" type="pres">
      <dgm:prSet presAssocID="{D6DF38F9-8A99-4996-A7F8-CF9BFB35006D}" presName="Name37" presStyleLbl="parChTrans1D2" presStyleIdx="3" presStyleCnt="4"/>
      <dgm:spPr/>
      <dgm:t>
        <a:bodyPr/>
        <a:lstStyle/>
        <a:p>
          <a:endParaRPr lang="en-US"/>
        </a:p>
      </dgm:t>
    </dgm:pt>
    <dgm:pt modelId="{4E16483F-2976-496C-99E4-CD5075CA3CF1}" type="pres">
      <dgm:prSet presAssocID="{B77A967E-7A97-47BE-ABFF-729792207F97}" presName="hierRoot2" presStyleCnt="0">
        <dgm:presLayoutVars>
          <dgm:hierBranch val="init"/>
        </dgm:presLayoutVars>
      </dgm:prSet>
      <dgm:spPr/>
    </dgm:pt>
    <dgm:pt modelId="{6A44E08D-47AB-4E77-98F2-55F5F683026F}" type="pres">
      <dgm:prSet presAssocID="{B77A967E-7A97-47BE-ABFF-729792207F97}" presName="rootComposite" presStyleCnt="0"/>
      <dgm:spPr/>
    </dgm:pt>
    <dgm:pt modelId="{651FB2D5-FAFD-442E-A123-A83224E3605D}" type="pres">
      <dgm:prSet presAssocID="{B77A967E-7A97-47BE-ABFF-729792207F9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A83759-9EB4-4F45-A6B9-0E43EBF95284}" type="pres">
      <dgm:prSet presAssocID="{B77A967E-7A97-47BE-ABFF-729792207F97}" presName="rootConnector" presStyleLbl="node2" presStyleIdx="3" presStyleCnt="4"/>
      <dgm:spPr/>
      <dgm:t>
        <a:bodyPr/>
        <a:lstStyle/>
        <a:p>
          <a:endParaRPr lang="en-US"/>
        </a:p>
      </dgm:t>
    </dgm:pt>
    <dgm:pt modelId="{12F767B8-9CD2-46FD-A08A-BD8AF4175EDA}" type="pres">
      <dgm:prSet presAssocID="{B77A967E-7A97-47BE-ABFF-729792207F97}" presName="hierChild4" presStyleCnt="0"/>
      <dgm:spPr/>
    </dgm:pt>
    <dgm:pt modelId="{449755CC-59A8-4D3B-840A-6463543655E1}" type="pres">
      <dgm:prSet presAssocID="{B77A967E-7A97-47BE-ABFF-729792207F97}" presName="hierChild5" presStyleCnt="0"/>
      <dgm:spPr/>
    </dgm:pt>
    <dgm:pt modelId="{3D368E42-CE25-4B8A-8D50-A5BA0BD99B24}" type="pres">
      <dgm:prSet presAssocID="{FAA33B43-D785-47C0-B053-BEB7E553214C}" presName="hierChild3" presStyleCnt="0"/>
      <dgm:spPr/>
    </dgm:pt>
  </dgm:ptLst>
  <dgm:cxnLst>
    <dgm:cxn modelId="{88EA6617-977F-4A71-8703-B6EDACC4BEAB}" srcId="{FAA33B43-D785-47C0-B053-BEB7E553214C}" destId="{C396DBF5-D8F6-43B6-9AE7-E5C09948E9F9}" srcOrd="1" destOrd="0" parTransId="{228BCBB7-97D9-47F8-B3A4-49F620EABF8B}" sibTransId="{9DF81815-591B-49C8-992E-B7C48008392C}"/>
    <dgm:cxn modelId="{361E11F5-7A74-444A-A234-3B22859E2CC2}" type="presOf" srcId="{934A311E-3F6A-4213-8F88-287349EFFFA2}" destId="{C2D3F770-2314-425B-9016-687A4A830D3C}" srcOrd="0" destOrd="0" presId="urn:microsoft.com/office/officeart/2005/8/layout/orgChart1"/>
    <dgm:cxn modelId="{7963A8AA-B00C-401D-98C6-4FD830B43A8D}" type="presOf" srcId="{C1A62300-A3B9-4522-990F-F331E2156347}" destId="{B0552056-D856-4BFA-8174-C2A1F397430E}" srcOrd="0" destOrd="0" presId="urn:microsoft.com/office/officeart/2005/8/layout/orgChart1"/>
    <dgm:cxn modelId="{0F5699BC-6E45-4DE6-88D3-852414F3ABF9}" type="presOf" srcId="{B77A967E-7A97-47BE-ABFF-729792207F97}" destId="{651FB2D5-FAFD-442E-A123-A83224E3605D}" srcOrd="0" destOrd="0" presId="urn:microsoft.com/office/officeart/2005/8/layout/orgChart1"/>
    <dgm:cxn modelId="{1BBDEE4C-5CB5-41C1-BD51-F0ED5E4C038A}" type="presOf" srcId="{D6DF38F9-8A99-4996-A7F8-CF9BFB35006D}" destId="{9D0EC493-6FFA-4301-A658-07D0AD788009}" srcOrd="0" destOrd="0" presId="urn:microsoft.com/office/officeart/2005/8/layout/orgChart1"/>
    <dgm:cxn modelId="{81A3E829-846F-41B7-8C4C-501F7D2D714C}" type="presOf" srcId="{C396DBF5-D8F6-43B6-9AE7-E5C09948E9F9}" destId="{341EE1B5-B471-4F4D-9891-1E3291EDC9D2}" srcOrd="0" destOrd="0" presId="urn:microsoft.com/office/officeart/2005/8/layout/orgChart1"/>
    <dgm:cxn modelId="{CDDCF55C-9ED6-4FCB-BDC2-14614A57A119}" type="presOf" srcId="{C396DBF5-D8F6-43B6-9AE7-E5C09948E9F9}" destId="{9707F52F-6829-4578-A323-2756F20B0B2F}" srcOrd="1" destOrd="0" presId="urn:microsoft.com/office/officeart/2005/8/layout/orgChart1"/>
    <dgm:cxn modelId="{8D981863-EE32-4B5F-B65F-CA3161C80897}" type="presOf" srcId="{228BCBB7-97D9-47F8-B3A4-49F620EABF8B}" destId="{8F30AE4D-3CEE-4A66-A090-E62A9BDF14EA}" srcOrd="0" destOrd="0" presId="urn:microsoft.com/office/officeart/2005/8/layout/orgChart1"/>
    <dgm:cxn modelId="{6B7EC573-51A4-4119-832B-345D91B3F5BF}" srcId="{DEFA8CFE-DAB0-4CBB-AFB8-42EDB81B6A0E}" destId="{FAA33B43-D785-47C0-B053-BEB7E553214C}" srcOrd="0" destOrd="0" parTransId="{6D753087-5A3E-4000-BECF-80B71BC9AF3F}" sibTransId="{D31FD7C0-C9B2-4573-8718-511B062137C5}"/>
    <dgm:cxn modelId="{B720326F-6BD0-4930-98B5-65F4744E3412}" type="presOf" srcId="{FAA33B43-D785-47C0-B053-BEB7E553214C}" destId="{4CA4577D-F44B-4852-8DDB-BAB59025C2FC}" srcOrd="1" destOrd="0" presId="urn:microsoft.com/office/officeart/2005/8/layout/orgChart1"/>
    <dgm:cxn modelId="{E5524B36-65A1-48C9-9406-5C60B61B5EA2}" type="presOf" srcId="{AE9F70B1-F417-45D9-8E7A-1E741AE0DBB0}" destId="{4B8CD3B9-F423-4B79-A054-B2881D3B436A}" srcOrd="0" destOrd="0" presId="urn:microsoft.com/office/officeart/2005/8/layout/orgChart1"/>
    <dgm:cxn modelId="{4F42FC38-E183-451F-9CDC-5EC99A885C1B}" type="presOf" srcId="{B77A967E-7A97-47BE-ABFF-729792207F97}" destId="{5CA83759-9EB4-4F45-A6B9-0E43EBF95284}" srcOrd="1" destOrd="0" presId="urn:microsoft.com/office/officeart/2005/8/layout/orgChart1"/>
    <dgm:cxn modelId="{8C6AEEC3-F765-4B38-94E2-D5E1C92B06D6}" type="presOf" srcId="{CCB14768-C838-486B-AA44-3F8E618DAEF3}" destId="{DE273B5B-BAC7-42DC-ABD5-E8380A38F756}" srcOrd="0" destOrd="0" presId="urn:microsoft.com/office/officeart/2005/8/layout/orgChart1"/>
    <dgm:cxn modelId="{7290F703-3DB5-4CFF-9D2E-AEF474189476}" srcId="{FAA33B43-D785-47C0-B053-BEB7E553214C}" destId="{AE9F70B1-F417-45D9-8E7A-1E741AE0DBB0}" srcOrd="0" destOrd="0" parTransId="{C1A62300-A3B9-4522-990F-F331E2156347}" sibTransId="{26C63647-B05F-4F8E-9267-AE8B3C5D5365}"/>
    <dgm:cxn modelId="{B7D9FF7D-2505-439B-BA07-CE087DF930A5}" srcId="{FAA33B43-D785-47C0-B053-BEB7E553214C}" destId="{B77A967E-7A97-47BE-ABFF-729792207F97}" srcOrd="3" destOrd="0" parTransId="{D6DF38F9-8A99-4996-A7F8-CF9BFB35006D}" sibTransId="{DB895575-0903-4852-8170-2A5135174E33}"/>
    <dgm:cxn modelId="{50684489-7407-4380-B545-B8E2560A007B}" type="presOf" srcId="{DEFA8CFE-DAB0-4CBB-AFB8-42EDB81B6A0E}" destId="{16774631-6CE9-46DF-A178-CD959425A8C6}" srcOrd="0" destOrd="0" presId="urn:microsoft.com/office/officeart/2005/8/layout/orgChart1"/>
    <dgm:cxn modelId="{8F12DFE6-40DC-4637-BE83-78579380C51A}" type="presOf" srcId="{FAA33B43-D785-47C0-B053-BEB7E553214C}" destId="{79E664A5-E849-4F21-A073-1850AB61A0A8}" srcOrd="0" destOrd="0" presId="urn:microsoft.com/office/officeart/2005/8/layout/orgChart1"/>
    <dgm:cxn modelId="{72846C37-50AF-4777-8558-1AEF6285635D}" srcId="{FAA33B43-D785-47C0-B053-BEB7E553214C}" destId="{934A311E-3F6A-4213-8F88-287349EFFFA2}" srcOrd="2" destOrd="0" parTransId="{CCB14768-C838-486B-AA44-3F8E618DAEF3}" sibTransId="{5EE3EEDD-4A96-4CE6-B263-E0A586CAA603}"/>
    <dgm:cxn modelId="{19DCA05D-59EE-4371-9AAC-0E9678EF31D9}" type="presOf" srcId="{AE9F70B1-F417-45D9-8E7A-1E741AE0DBB0}" destId="{40DC42DB-2B0E-4357-9019-423D3638EB8F}" srcOrd="1" destOrd="0" presId="urn:microsoft.com/office/officeart/2005/8/layout/orgChart1"/>
    <dgm:cxn modelId="{B0857533-9D7F-441B-B1A0-F328BD0AA540}" type="presOf" srcId="{934A311E-3F6A-4213-8F88-287349EFFFA2}" destId="{87A487D5-D049-4734-B7A9-1B0471BAF3F0}" srcOrd="1" destOrd="0" presId="urn:microsoft.com/office/officeart/2005/8/layout/orgChart1"/>
    <dgm:cxn modelId="{C2143500-7AC9-466E-B1F5-666DBDB4B8C8}" type="presParOf" srcId="{16774631-6CE9-46DF-A178-CD959425A8C6}" destId="{9EC8B45D-194F-43C8-AEF3-A6DE775A7F2F}" srcOrd="0" destOrd="0" presId="urn:microsoft.com/office/officeart/2005/8/layout/orgChart1"/>
    <dgm:cxn modelId="{118AFAFE-38C6-4FA4-A465-2EA92FA0A802}" type="presParOf" srcId="{9EC8B45D-194F-43C8-AEF3-A6DE775A7F2F}" destId="{AD5D10F9-9899-41D7-A38C-E10F53359F41}" srcOrd="0" destOrd="0" presId="urn:microsoft.com/office/officeart/2005/8/layout/orgChart1"/>
    <dgm:cxn modelId="{F1FF1F5F-3BC1-45E6-B652-1293A96D3919}" type="presParOf" srcId="{AD5D10F9-9899-41D7-A38C-E10F53359F41}" destId="{79E664A5-E849-4F21-A073-1850AB61A0A8}" srcOrd="0" destOrd="0" presId="urn:microsoft.com/office/officeart/2005/8/layout/orgChart1"/>
    <dgm:cxn modelId="{A0D434CB-87AC-4BAB-A451-BAAC03E6D3D2}" type="presParOf" srcId="{AD5D10F9-9899-41D7-A38C-E10F53359F41}" destId="{4CA4577D-F44B-4852-8DDB-BAB59025C2FC}" srcOrd="1" destOrd="0" presId="urn:microsoft.com/office/officeart/2005/8/layout/orgChart1"/>
    <dgm:cxn modelId="{CEF8B9C2-5951-4F24-91A1-CA42D4A72544}" type="presParOf" srcId="{9EC8B45D-194F-43C8-AEF3-A6DE775A7F2F}" destId="{0BDD2EF6-2328-45CA-8E2E-C4C1E57B9BD9}" srcOrd="1" destOrd="0" presId="urn:microsoft.com/office/officeart/2005/8/layout/orgChart1"/>
    <dgm:cxn modelId="{6714D890-7235-4FE6-B45B-3761CEEC23B3}" type="presParOf" srcId="{0BDD2EF6-2328-45CA-8E2E-C4C1E57B9BD9}" destId="{B0552056-D856-4BFA-8174-C2A1F397430E}" srcOrd="0" destOrd="0" presId="urn:microsoft.com/office/officeart/2005/8/layout/orgChart1"/>
    <dgm:cxn modelId="{A36A90E7-BADE-4D8C-B693-A489794B817C}" type="presParOf" srcId="{0BDD2EF6-2328-45CA-8E2E-C4C1E57B9BD9}" destId="{1302DF9D-E712-4992-8513-787E6568C4FF}" srcOrd="1" destOrd="0" presId="urn:microsoft.com/office/officeart/2005/8/layout/orgChart1"/>
    <dgm:cxn modelId="{8B77A260-E1CF-4A62-8925-63C34E53E444}" type="presParOf" srcId="{1302DF9D-E712-4992-8513-787E6568C4FF}" destId="{60323BD0-1744-4DE7-8A35-46F551F0F330}" srcOrd="0" destOrd="0" presId="urn:microsoft.com/office/officeart/2005/8/layout/orgChart1"/>
    <dgm:cxn modelId="{C4CD24E8-585C-4C4A-9781-F6956F5BE972}" type="presParOf" srcId="{60323BD0-1744-4DE7-8A35-46F551F0F330}" destId="{4B8CD3B9-F423-4B79-A054-B2881D3B436A}" srcOrd="0" destOrd="0" presId="urn:microsoft.com/office/officeart/2005/8/layout/orgChart1"/>
    <dgm:cxn modelId="{580F67CF-B246-4F0F-A942-C044BAAE44A7}" type="presParOf" srcId="{60323BD0-1744-4DE7-8A35-46F551F0F330}" destId="{40DC42DB-2B0E-4357-9019-423D3638EB8F}" srcOrd="1" destOrd="0" presId="urn:microsoft.com/office/officeart/2005/8/layout/orgChart1"/>
    <dgm:cxn modelId="{AD06F8A4-15E0-4DB1-9005-08CA200B7A71}" type="presParOf" srcId="{1302DF9D-E712-4992-8513-787E6568C4FF}" destId="{7AA60BA9-6396-4A95-A84B-F7EF07B12794}" srcOrd="1" destOrd="0" presId="urn:microsoft.com/office/officeart/2005/8/layout/orgChart1"/>
    <dgm:cxn modelId="{0FB6E2EC-355D-4E6D-A195-1BEBC9B68B04}" type="presParOf" srcId="{1302DF9D-E712-4992-8513-787E6568C4FF}" destId="{6FDD4E63-A264-4F4E-81FB-161EEA0594CA}" srcOrd="2" destOrd="0" presId="urn:microsoft.com/office/officeart/2005/8/layout/orgChart1"/>
    <dgm:cxn modelId="{AB182AB9-D3C6-48AD-AC4F-77BE9F1789DB}" type="presParOf" srcId="{0BDD2EF6-2328-45CA-8E2E-C4C1E57B9BD9}" destId="{8F30AE4D-3CEE-4A66-A090-E62A9BDF14EA}" srcOrd="2" destOrd="0" presId="urn:microsoft.com/office/officeart/2005/8/layout/orgChart1"/>
    <dgm:cxn modelId="{94844CDC-27DD-4F36-ACFB-125FB07284A9}" type="presParOf" srcId="{0BDD2EF6-2328-45CA-8E2E-C4C1E57B9BD9}" destId="{1BB8C408-A2A8-4FF4-B6C3-99B242A1F53E}" srcOrd="3" destOrd="0" presId="urn:microsoft.com/office/officeart/2005/8/layout/orgChart1"/>
    <dgm:cxn modelId="{CEE2DC64-B1CB-4C2A-9AB8-D2E5871B13D4}" type="presParOf" srcId="{1BB8C408-A2A8-4FF4-B6C3-99B242A1F53E}" destId="{E5828722-D88D-47AC-AE2F-8EBC5C3FCB12}" srcOrd="0" destOrd="0" presId="urn:microsoft.com/office/officeart/2005/8/layout/orgChart1"/>
    <dgm:cxn modelId="{F686CFEA-1431-4966-8192-030F645126D0}" type="presParOf" srcId="{E5828722-D88D-47AC-AE2F-8EBC5C3FCB12}" destId="{341EE1B5-B471-4F4D-9891-1E3291EDC9D2}" srcOrd="0" destOrd="0" presId="urn:microsoft.com/office/officeart/2005/8/layout/orgChart1"/>
    <dgm:cxn modelId="{39196DD5-3CDD-43A1-8401-944C0C3355DB}" type="presParOf" srcId="{E5828722-D88D-47AC-AE2F-8EBC5C3FCB12}" destId="{9707F52F-6829-4578-A323-2756F20B0B2F}" srcOrd="1" destOrd="0" presId="urn:microsoft.com/office/officeart/2005/8/layout/orgChart1"/>
    <dgm:cxn modelId="{411543F3-6310-44E2-A51A-87555F073590}" type="presParOf" srcId="{1BB8C408-A2A8-4FF4-B6C3-99B242A1F53E}" destId="{A5B1297F-8494-4BB6-BFCA-EA6E25392422}" srcOrd="1" destOrd="0" presId="urn:microsoft.com/office/officeart/2005/8/layout/orgChart1"/>
    <dgm:cxn modelId="{F7DCE49E-4DE1-4C8B-9CE8-E90BB7DA439C}" type="presParOf" srcId="{1BB8C408-A2A8-4FF4-B6C3-99B242A1F53E}" destId="{27F82C0C-713B-4F88-A41E-E846B469F9DE}" srcOrd="2" destOrd="0" presId="urn:microsoft.com/office/officeart/2005/8/layout/orgChart1"/>
    <dgm:cxn modelId="{BC839F38-BCFB-4CE2-B88B-1F5EA5ECD570}" type="presParOf" srcId="{0BDD2EF6-2328-45CA-8E2E-C4C1E57B9BD9}" destId="{DE273B5B-BAC7-42DC-ABD5-E8380A38F756}" srcOrd="4" destOrd="0" presId="urn:microsoft.com/office/officeart/2005/8/layout/orgChart1"/>
    <dgm:cxn modelId="{3D86AE14-C6F9-4470-A737-657F6F96D69D}" type="presParOf" srcId="{0BDD2EF6-2328-45CA-8E2E-C4C1E57B9BD9}" destId="{CB0C2291-648D-436D-BBBB-29425E4D758C}" srcOrd="5" destOrd="0" presId="urn:microsoft.com/office/officeart/2005/8/layout/orgChart1"/>
    <dgm:cxn modelId="{0D7DEA1F-8D82-4FB5-A271-5927F81FAEFA}" type="presParOf" srcId="{CB0C2291-648D-436D-BBBB-29425E4D758C}" destId="{23BA29E6-6F52-456B-BD48-EE667A731D23}" srcOrd="0" destOrd="0" presId="urn:microsoft.com/office/officeart/2005/8/layout/orgChart1"/>
    <dgm:cxn modelId="{932D566B-BE21-49B6-965B-1C44559015D3}" type="presParOf" srcId="{23BA29E6-6F52-456B-BD48-EE667A731D23}" destId="{C2D3F770-2314-425B-9016-687A4A830D3C}" srcOrd="0" destOrd="0" presId="urn:microsoft.com/office/officeart/2005/8/layout/orgChart1"/>
    <dgm:cxn modelId="{37ED5D16-746A-4A5C-A86C-72DEA8574DFE}" type="presParOf" srcId="{23BA29E6-6F52-456B-BD48-EE667A731D23}" destId="{87A487D5-D049-4734-B7A9-1B0471BAF3F0}" srcOrd="1" destOrd="0" presId="urn:microsoft.com/office/officeart/2005/8/layout/orgChart1"/>
    <dgm:cxn modelId="{01E56429-3CD2-4D19-95EF-BF4EA0A49D41}" type="presParOf" srcId="{CB0C2291-648D-436D-BBBB-29425E4D758C}" destId="{5C7B67F3-916B-4D2F-B615-0E0A00DD58A5}" srcOrd="1" destOrd="0" presId="urn:microsoft.com/office/officeart/2005/8/layout/orgChart1"/>
    <dgm:cxn modelId="{E58B762D-E2EC-4C7B-BAEE-362553A0E881}" type="presParOf" srcId="{CB0C2291-648D-436D-BBBB-29425E4D758C}" destId="{29D4D942-7FD2-4E3F-AB43-5AD733347929}" srcOrd="2" destOrd="0" presId="urn:microsoft.com/office/officeart/2005/8/layout/orgChart1"/>
    <dgm:cxn modelId="{6614879D-1661-425C-A75D-9E6D125A0EF1}" type="presParOf" srcId="{0BDD2EF6-2328-45CA-8E2E-C4C1E57B9BD9}" destId="{9D0EC493-6FFA-4301-A658-07D0AD788009}" srcOrd="6" destOrd="0" presId="urn:microsoft.com/office/officeart/2005/8/layout/orgChart1"/>
    <dgm:cxn modelId="{752C832B-7739-4A94-845D-D34CAC098C1A}" type="presParOf" srcId="{0BDD2EF6-2328-45CA-8E2E-C4C1E57B9BD9}" destId="{4E16483F-2976-496C-99E4-CD5075CA3CF1}" srcOrd="7" destOrd="0" presId="urn:microsoft.com/office/officeart/2005/8/layout/orgChart1"/>
    <dgm:cxn modelId="{94323FF7-6069-49EF-902C-38912303187F}" type="presParOf" srcId="{4E16483F-2976-496C-99E4-CD5075CA3CF1}" destId="{6A44E08D-47AB-4E77-98F2-55F5F683026F}" srcOrd="0" destOrd="0" presId="urn:microsoft.com/office/officeart/2005/8/layout/orgChart1"/>
    <dgm:cxn modelId="{CA6619D0-2F22-4846-ABCE-25B5009E9DB3}" type="presParOf" srcId="{6A44E08D-47AB-4E77-98F2-55F5F683026F}" destId="{651FB2D5-FAFD-442E-A123-A83224E3605D}" srcOrd="0" destOrd="0" presId="urn:microsoft.com/office/officeart/2005/8/layout/orgChart1"/>
    <dgm:cxn modelId="{C4B9E846-E538-4655-A92C-778BAE2906D4}" type="presParOf" srcId="{6A44E08D-47AB-4E77-98F2-55F5F683026F}" destId="{5CA83759-9EB4-4F45-A6B9-0E43EBF95284}" srcOrd="1" destOrd="0" presId="urn:microsoft.com/office/officeart/2005/8/layout/orgChart1"/>
    <dgm:cxn modelId="{DBE54431-8669-4AFF-81AD-31389B8C5743}" type="presParOf" srcId="{4E16483F-2976-496C-99E4-CD5075CA3CF1}" destId="{12F767B8-9CD2-46FD-A08A-BD8AF4175EDA}" srcOrd="1" destOrd="0" presId="urn:microsoft.com/office/officeart/2005/8/layout/orgChart1"/>
    <dgm:cxn modelId="{E7932D69-3613-4B22-A9D4-F442E87766FA}" type="presParOf" srcId="{4E16483F-2976-496C-99E4-CD5075CA3CF1}" destId="{449755CC-59A8-4D3B-840A-6463543655E1}" srcOrd="2" destOrd="0" presId="urn:microsoft.com/office/officeart/2005/8/layout/orgChart1"/>
    <dgm:cxn modelId="{84B6EDDA-1CA5-4DD5-9AD2-DD231EB38015}" type="presParOf" srcId="{9EC8B45D-194F-43C8-AEF3-A6DE775A7F2F}" destId="{3D368E42-CE25-4B8A-8D50-A5BA0BD99B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EC493-6FFA-4301-A658-07D0AD788009}">
      <dsp:nvSpPr>
        <dsp:cNvPr id="0" name=""/>
        <dsp:cNvSpPr/>
      </dsp:nvSpPr>
      <dsp:spPr>
        <a:xfrm>
          <a:off x="3676918" y="1732548"/>
          <a:ext cx="2879785" cy="333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99"/>
              </a:lnTo>
              <a:lnTo>
                <a:pt x="2879785" y="166599"/>
              </a:lnTo>
              <a:lnTo>
                <a:pt x="2879785" y="3331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73B5B-BAC7-42DC-ABD5-E8380A38F756}">
      <dsp:nvSpPr>
        <dsp:cNvPr id="0" name=""/>
        <dsp:cNvSpPr/>
      </dsp:nvSpPr>
      <dsp:spPr>
        <a:xfrm>
          <a:off x="3676918" y="1732548"/>
          <a:ext cx="959928" cy="333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599"/>
              </a:lnTo>
              <a:lnTo>
                <a:pt x="959928" y="166599"/>
              </a:lnTo>
              <a:lnTo>
                <a:pt x="959928" y="3331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0AE4D-3CEE-4A66-A090-E62A9BDF14EA}">
      <dsp:nvSpPr>
        <dsp:cNvPr id="0" name=""/>
        <dsp:cNvSpPr/>
      </dsp:nvSpPr>
      <dsp:spPr>
        <a:xfrm>
          <a:off x="2716990" y="1732548"/>
          <a:ext cx="959928" cy="333198"/>
        </a:xfrm>
        <a:custGeom>
          <a:avLst/>
          <a:gdLst/>
          <a:ahLst/>
          <a:cxnLst/>
          <a:rect l="0" t="0" r="0" b="0"/>
          <a:pathLst>
            <a:path>
              <a:moveTo>
                <a:pt x="959928" y="0"/>
              </a:moveTo>
              <a:lnTo>
                <a:pt x="959928" y="166599"/>
              </a:lnTo>
              <a:lnTo>
                <a:pt x="0" y="166599"/>
              </a:lnTo>
              <a:lnTo>
                <a:pt x="0" y="3331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52056-D856-4BFA-8174-C2A1F397430E}">
      <dsp:nvSpPr>
        <dsp:cNvPr id="0" name=""/>
        <dsp:cNvSpPr/>
      </dsp:nvSpPr>
      <dsp:spPr>
        <a:xfrm>
          <a:off x="797133" y="1732548"/>
          <a:ext cx="2879785" cy="333198"/>
        </a:xfrm>
        <a:custGeom>
          <a:avLst/>
          <a:gdLst/>
          <a:ahLst/>
          <a:cxnLst/>
          <a:rect l="0" t="0" r="0" b="0"/>
          <a:pathLst>
            <a:path>
              <a:moveTo>
                <a:pt x="2879785" y="0"/>
              </a:moveTo>
              <a:lnTo>
                <a:pt x="2879785" y="166599"/>
              </a:lnTo>
              <a:lnTo>
                <a:pt x="0" y="166599"/>
              </a:lnTo>
              <a:lnTo>
                <a:pt x="0" y="3331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664A5-E849-4F21-A073-1850AB61A0A8}">
      <dsp:nvSpPr>
        <dsp:cNvPr id="0" name=""/>
        <dsp:cNvSpPr/>
      </dsp:nvSpPr>
      <dsp:spPr>
        <a:xfrm>
          <a:off x="2883589" y="896665"/>
          <a:ext cx="1586658" cy="835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Baby Bunch</a:t>
          </a:r>
          <a:endParaRPr lang="en-US" sz="2300" kern="1200" dirty="0"/>
        </a:p>
      </dsp:txBody>
      <dsp:txXfrm>
        <a:off x="2883589" y="896665"/>
        <a:ext cx="1586658" cy="835883"/>
      </dsp:txXfrm>
    </dsp:sp>
    <dsp:sp modelId="{4B8CD3B9-F423-4B79-A054-B2881D3B436A}">
      <dsp:nvSpPr>
        <dsp:cNvPr id="0" name=""/>
        <dsp:cNvSpPr/>
      </dsp:nvSpPr>
      <dsp:spPr>
        <a:xfrm>
          <a:off x="3803" y="2065747"/>
          <a:ext cx="1586658" cy="793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Paint App</a:t>
          </a:r>
          <a:endParaRPr lang="en-US" sz="2300" kern="1200" dirty="0"/>
        </a:p>
      </dsp:txBody>
      <dsp:txXfrm>
        <a:off x="3803" y="2065747"/>
        <a:ext cx="1586658" cy="793329"/>
      </dsp:txXfrm>
    </dsp:sp>
    <dsp:sp modelId="{341EE1B5-B471-4F4D-9891-1E3291EDC9D2}">
      <dsp:nvSpPr>
        <dsp:cNvPr id="0" name=""/>
        <dsp:cNvSpPr/>
      </dsp:nvSpPr>
      <dsp:spPr>
        <a:xfrm>
          <a:off x="1923660" y="2065747"/>
          <a:ext cx="1586658" cy="793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Interactive gaming app</a:t>
          </a:r>
          <a:endParaRPr lang="en-US" sz="2300" kern="1200" dirty="0"/>
        </a:p>
      </dsp:txBody>
      <dsp:txXfrm>
        <a:off x="1923660" y="2065747"/>
        <a:ext cx="1586658" cy="793329"/>
      </dsp:txXfrm>
    </dsp:sp>
    <dsp:sp modelId="{C2D3F770-2314-425B-9016-687A4A830D3C}">
      <dsp:nvSpPr>
        <dsp:cNvPr id="0" name=""/>
        <dsp:cNvSpPr/>
      </dsp:nvSpPr>
      <dsp:spPr>
        <a:xfrm>
          <a:off x="3843517" y="2065747"/>
          <a:ext cx="1586658" cy="793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Baby Piano</a:t>
          </a:r>
          <a:endParaRPr lang="en-US" sz="2300" kern="1200" dirty="0"/>
        </a:p>
      </dsp:txBody>
      <dsp:txXfrm>
        <a:off x="3843517" y="2065747"/>
        <a:ext cx="1586658" cy="793329"/>
      </dsp:txXfrm>
    </dsp:sp>
    <dsp:sp modelId="{651FB2D5-FAFD-442E-A123-A83224E3605D}">
      <dsp:nvSpPr>
        <dsp:cNvPr id="0" name=""/>
        <dsp:cNvSpPr/>
      </dsp:nvSpPr>
      <dsp:spPr>
        <a:xfrm>
          <a:off x="5763374" y="2065747"/>
          <a:ext cx="1586658" cy="793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Audio Player</a:t>
          </a:r>
          <a:endParaRPr lang="en-US" sz="2300" kern="1200" dirty="0"/>
        </a:p>
      </dsp:txBody>
      <dsp:txXfrm>
        <a:off x="5763374" y="2065747"/>
        <a:ext cx="1586658" cy="79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36BF1-AEED-4D3B-BAC8-6BFABE502F20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4FC07-DECD-476C-889F-C2E16041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-32361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79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0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27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2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3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7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857C-FBC5-4D67-9CE3-27B76D551108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D13061-4BC5-487A-9B8E-30E5F063E983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29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8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68163"/>
            <a:ext cx="7766936" cy="1646302"/>
          </a:xfrm>
        </p:spPr>
        <p:txBody>
          <a:bodyPr/>
          <a:lstStyle/>
          <a:p>
            <a:r>
              <a:rPr lang="en-US" dirty="0" smtClean="0"/>
              <a:t>Android Baby Bunch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639" y="2691686"/>
            <a:ext cx="7675569" cy="708337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>
                <a:solidFill>
                  <a:schemeClr val="accent2"/>
                </a:solidFill>
              </a:rPr>
              <a:t>Simple Squad</a:t>
            </a:r>
            <a:endParaRPr lang="en-US" sz="44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7465" y="4069724"/>
            <a:ext cx="5100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Chamaka </a:t>
            </a:r>
            <a:r>
              <a:rPr lang="en-US" dirty="0" err="1" smtClean="0"/>
              <a:t>Wimalarathne</a:t>
            </a:r>
            <a:r>
              <a:rPr lang="en-US" dirty="0" smtClean="0"/>
              <a:t>    14209073 </a:t>
            </a:r>
          </a:p>
          <a:p>
            <a:r>
              <a:rPr lang="en-US" dirty="0" err="1" smtClean="0"/>
              <a:t>Layan</a:t>
            </a:r>
            <a:r>
              <a:rPr lang="en-US" dirty="0" smtClean="0"/>
              <a:t> </a:t>
            </a:r>
            <a:r>
              <a:rPr lang="en-US" dirty="0" err="1" smtClean="0"/>
              <a:t>Adikari</a:t>
            </a:r>
            <a:r>
              <a:rPr lang="en-US" dirty="0" smtClean="0"/>
              <a:t>                    14208869</a:t>
            </a:r>
          </a:p>
          <a:p>
            <a:r>
              <a:rPr lang="en-US" dirty="0" err="1" smtClean="0"/>
              <a:t>Nethmi</a:t>
            </a:r>
            <a:r>
              <a:rPr lang="en-US" dirty="0" smtClean="0"/>
              <a:t> </a:t>
            </a:r>
            <a:r>
              <a:rPr lang="en-US" dirty="0" err="1" smtClean="0"/>
              <a:t>Hettiarachchi</a:t>
            </a:r>
            <a:r>
              <a:rPr lang="en-US" dirty="0" smtClean="0"/>
              <a:t>        14208927</a:t>
            </a:r>
          </a:p>
          <a:p>
            <a:r>
              <a:rPr lang="en-US" dirty="0" err="1" smtClean="0"/>
              <a:t>Gayathri</a:t>
            </a:r>
            <a:r>
              <a:rPr lang="en-US" dirty="0" smtClean="0"/>
              <a:t> </a:t>
            </a:r>
            <a:r>
              <a:rPr lang="en-US" dirty="0" err="1" smtClean="0"/>
              <a:t>Munasinghe</a:t>
            </a:r>
            <a:r>
              <a:rPr lang="en-US" dirty="0" smtClean="0"/>
              <a:t>         14210452</a:t>
            </a:r>
          </a:p>
          <a:p>
            <a:r>
              <a:rPr lang="en-US" dirty="0" err="1" smtClean="0"/>
              <a:t>Sandani</a:t>
            </a:r>
            <a:r>
              <a:rPr lang="en-US" dirty="0" smtClean="0"/>
              <a:t> </a:t>
            </a:r>
            <a:r>
              <a:rPr lang="en-US" dirty="0" err="1" smtClean="0"/>
              <a:t>Jayamaha</a:t>
            </a:r>
            <a:r>
              <a:rPr lang="en-US" dirty="0" smtClean="0"/>
              <a:t>             14208851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78" y="3400023"/>
            <a:ext cx="2292439" cy="22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9368"/>
            <a:ext cx="7766936" cy="737911"/>
          </a:xfrm>
        </p:spPr>
        <p:txBody>
          <a:bodyPr/>
          <a:lstStyle/>
          <a:p>
            <a:r>
              <a:rPr lang="en-US" dirty="0" smtClean="0"/>
              <a:t>What is Baby Bunch?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260902501"/>
              </p:ext>
            </p:extLst>
          </p:nvPr>
        </p:nvGraphicFramePr>
        <p:xfrm>
          <a:off x="1803038" y="914399"/>
          <a:ext cx="7353837" cy="375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335" y="729554"/>
            <a:ext cx="1288612" cy="12886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5459" y="4353059"/>
            <a:ext cx="9512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Interactions with colors and sounds are important for a child’s growth .</a:t>
            </a:r>
          </a:p>
          <a:p>
            <a:r>
              <a:rPr lang="en-US" dirty="0" smtClean="0"/>
              <a:t>There are several apps for this purpose but separately . Baby bunch is the solutions for it.</a:t>
            </a:r>
          </a:p>
          <a:p>
            <a:r>
              <a:rPr lang="en-US" dirty="0" smtClean="0"/>
              <a:t>We have combined collection of sound and color based interactive app.</a:t>
            </a:r>
          </a:p>
          <a:p>
            <a:endParaRPr lang="en-US" dirty="0"/>
          </a:p>
          <a:p>
            <a:r>
              <a:rPr lang="en-US" dirty="0" smtClean="0"/>
              <a:t>Recognizing colors and responding to music will be developed by this app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03" y="1696565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Baby piano</a:t>
            </a:r>
          </a:p>
          <a:p>
            <a:pPr lvl="1"/>
            <a:r>
              <a:rPr lang="en-US" sz="2000" dirty="0" smtClean="0"/>
              <a:t>A Typical toy piano</a:t>
            </a:r>
          </a:p>
          <a:p>
            <a:r>
              <a:rPr lang="en-US" sz="2400" dirty="0" smtClean="0"/>
              <a:t>Baby player</a:t>
            </a:r>
          </a:p>
          <a:p>
            <a:pPr lvl="1"/>
            <a:r>
              <a:rPr lang="en-US" sz="2000" dirty="0" smtClean="0"/>
              <a:t>Select a song and play</a:t>
            </a:r>
          </a:p>
          <a:p>
            <a:pPr lvl="1"/>
            <a:r>
              <a:rPr lang="en-US" sz="2000" dirty="0" smtClean="0"/>
              <a:t>Stop function Is introduced(Never seen in a android media players)</a:t>
            </a:r>
          </a:p>
          <a:p>
            <a:r>
              <a:rPr lang="en-US" sz="2400" dirty="0" smtClean="0"/>
              <a:t>Choose color</a:t>
            </a:r>
          </a:p>
          <a:p>
            <a:pPr lvl="1"/>
            <a:r>
              <a:rPr lang="en-US" sz="2000" dirty="0" smtClean="0"/>
              <a:t>Press speak and get a color , Press repeat to repeat it</a:t>
            </a:r>
          </a:p>
          <a:p>
            <a:pPr lvl="1"/>
            <a:r>
              <a:rPr lang="en-US" sz="2000" dirty="0" smtClean="0"/>
              <a:t>Select the correct color and get a </a:t>
            </a:r>
            <a:r>
              <a:rPr lang="en-US" sz="2000" dirty="0" err="1" smtClean="0"/>
              <a:t>Horaaaay</a:t>
            </a:r>
            <a:r>
              <a:rPr lang="en-US" sz="2000" dirty="0" smtClean="0"/>
              <a:t>!!!</a:t>
            </a:r>
          </a:p>
          <a:p>
            <a:r>
              <a:rPr lang="en-US" sz="2400" dirty="0" smtClean="0"/>
              <a:t>Paint app functions </a:t>
            </a:r>
          </a:p>
          <a:p>
            <a:pPr lvl="1"/>
            <a:r>
              <a:rPr lang="en-US" sz="2000" dirty="0" smtClean="0"/>
              <a:t>can color , save , erase .</a:t>
            </a:r>
          </a:p>
          <a:p>
            <a:pPr lvl="1"/>
            <a:r>
              <a:rPr lang="en-US" sz="2000" dirty="0" smtClean="0"/>
              <a:t>Name of the color will be spoken when selected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3"/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61" y="235281"/>
            <a:ext cx="3810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Kids up to age 10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(Recommended)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103031"/>
            <a:ext cx="7766936" cy="875763"/>
          </a:xfrm>
        </p:spPr>
        <p:txBody>
          <a:bodyPr/>
          <a:lstStyle/>
          <a:p>
            <a:pPr algn="ctr"/>
            <a:r>
              <a:rPr lang="en-US" dirty="0" smtClean="0"/>
              <a:t>Whom is this for?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47" y="1643276"/>
            <a:ext cx="3584956" cy="238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17" y="1643276"/>
            <a:ext cx="3584956" cy="2385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4317" y="5513696"/>
            <a:ext cx="59661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But a fun loving Adults can also use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0" y="5120410"/>
            <a:ext cx="1413681" cy="14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Similar Apps in the market</a:t>
            </a:r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72" y="1670524"/>
            <a:ext cx="4230806" cy="182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518823"/>
            <a:ext cx="4261555" cy="185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41" y="2618960"/>
            <a:ext cx="3922559" cy="166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58" y="2520950"/>
            <a:ext cx="3691201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11" y="3516728"/>
            <a:ext cx="4341392" cy="198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519" y="3616386"/>
            <a:ext cx="3915374" cy="18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60" y="4620583"/>
            <a:ext cx="3829625" cy="18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55" y="4754770"/>
            <a:ext cx="4086445" cy="178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7762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10458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13315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16144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0" y="21688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0" y="24650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79" y="3445246"/>
            <a:ext cx="1975995" cy="3249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2" y="85745"/>
            <a:ext cx="1830444" cy="30100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37" y="85745"/>
            <a:ext cx="1915306" cy="30698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549" t="6223" r="7843" b="6598"/>
          <a:stretch/>
        </p:blipFill>
        <p:spPr>
          <a:xfrm>
            <a:off x="5574234" y="3445246"/>
            <a:ext cx="2368764" cy="32891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3499" t="6219" r="4037" b="2647"/>
          <a:stretch/>
        </p:blipFill>
        <p:spPr>
          <a:xfrm>
            <a:off x="2344154" y="85745"/>
            <a:ext cx="2129050" cy="3010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5796" y="53195"/>
            <a:ext cx="2239584" cy="31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111584"/>
            <a:ext cx="2069849" cy="3089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55" y="111585"/>
            <a:ext cx="1979394" cy="3089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19" y="111584"/>
            <a:ext cx="1886678" cy="3102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210" y="111584"/>
            <a:ext cx="1988853" cy="3108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07" y="111584"/>
            <a:ext cx="2069427" cy="3102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407" y="3562066"/>
            <a:ext cx="2069427" cy="3295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30" y="3776305"/>
            <a:ext cx="2069849" cy="3036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1957" y="3686171"/>
            <a:ext cx="2136492" cy="31267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5748" y="3660301"/>
            <a:ext cx="2244360" cy="31784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51940" y="3562066"/>
            <a:ext cx="2268768" cy="32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/>
          <p:cNvSpPr/>
          <p:nvPr/>
        </p:nvSpPr>
        <p:spPr>
          <a:xfrm>
            <a:off x="4640239" y="450376"/>
            <a:ext cx="2361062" cy="7915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Splasher</a:t>
            </a:r>
            <a:r>
              <a:rPr lang="en-US" dirty="0" smtClean="0"/>
              <a:t> Screen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7316956" y="3605283"/>
            <a:ext cx="2028616" cy="6801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 Player</a:t>
            </a:r>
            <a:endParaRPr lang="en-US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4839009" y="3605283"/>
            <a:ext cx="2028616" cy="6801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Baby Piano</a:t>
            </a:r>
            <a:endParaRPr lang="en-US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2361062" y="3605283"/>
            <a:ext cx="2028616" cy="6801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 Chooser</a:t>
            </a:r>
            <a:endParaRPr lang="en-US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640239" y="1489880"/>
            <a:ext cx="2361062" cy="7915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114081" y="3605283"/>
            <a:ext cx="2028616" cy="6801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 Chooser</a:t>
            </a:r>
            <a:endParaRPr lang="en-US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0" y="5056494"/>
            <a:ext cx="2361062" cy="7915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Coloring app</a:t>
            </a:r>
            <a:endParaRPr lang="en-US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9794903" y="3605283"/>
            <a:ext cx="2028616" cy="6801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 screen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5575988" y="1064525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972841" y="4313828"/>
            <a:ext cx="415379" cy="8450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613080" y="2119950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Alternate Process 23"/>
          <p:cNvSpPr/>
          <p:nvPr/>
        </p:nvSpPr>
        <p:spPr>
          <a:xfrm>
            <a:off x="723329" y="2679509"/>
            <a:ext cx="10331357" cy="332868"/>
          </a:xfrm>
          <a:prstGeom prst="flowChartAlternate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180530" y="3036624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167680" y="2999295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612031" y="2992635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8022261" y="3051816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10393832" y="3036623"/>
            <a:ext cx="415379" cy="5595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197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Android Baby Bunch </vt:lpstr>
      <vt:lpstr>What is Baby Bunch?</vt:lpstr>
      <vt:lpstr>PowerPoint Presentation</vt:lpstr>
      <vt:lpstr>Whom is this for?</vt:lpstr>
      <vt:lpstr>      Similar Apps in the market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Chamaka Wimalarathna</dc:creator>
  <cp:lastModifiedBy>Chamaka Wimalarathna</cp:lastModifiedBy>
  <cp:revision>30</cp:revision>
  <dcterms:created xsi:type="dcterms:W3CDTF">2015-05-17T05:23:58Z</dcterms:created>
  <dcterms:modified xsi:type="dcterms:W3CDTF">2015-05-17T15:01:27Z</dcterms:modified>
</cp:coreProperties>
</file>