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roxima Nova"/>
      <p:regular r:id="rId23"/>
      <p:bold r:id="rId24"/>
      <p:italic r:id="rId25"/>
      <p:boldItalic r:id="rId26"/>
    </p:embeddedFont>
    <p:embeddedFont>
      <p:font typeface="Viga"/>
      <p:regular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E6E61A-B477-4F5A-8310-91FC06ADA846}">
  <a:tblStyle styleId="{C2E6E61A-B477-4F5A-8310-91FC06ADA8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1" orient="horz"/>
        <p:guide pos="2880"/>
        <p:guide pos="456"/>
        <p:guide pos="1732" orient="horz"/>
        <p:guide pos="26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DMSans-regular.fntdata"/><Relationship Id="rId27" Type="http://schemas.openxmlformats.org/officeDocument/2006/relationships/font" Target="fonts/Vig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DM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12de9cfdd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12de9cfdd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g6bdca54e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6bdca54e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6bdca54fc3_0_26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6bdca54fc3_0_26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6bdca54e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6bdca54e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12ce3d67c3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12ce3d67c3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12ce3d67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12ce3d67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6bdca54fc3_0_27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6bdca54fc3_0_27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6bdca54fc3_0_27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bdca54fc3_0_27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6bdca54fc3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bdca54fc3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bb4ddd66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bb4ddd66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bb4ddd66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bb4ddd66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6bdca54fc3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6bdca54fc3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bb4ddd667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bb4ddd667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6bdca54fc3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6bdca54fc3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6bdca54fc3_0_26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6bdca54fc3_0_26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p:txBody>
      </p:sp>
      <p:sp>
        <p:nvSpPr>
          <p:cNvPr id="10" name="Google Shape;10;p2"/>
          <p:cNvSpPr txBox="1"/>
          <p:nvPr>
            <p:ph idx="1" type="subTitle"/>
          </p:nvPr>
        </p:nvSpPr>
        <p:spPr>
          <a:xfrm>
            <a:off x="4974350" y="3518775"/>
            <a:ext cx="38763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8BE3FF"/>
            </a:gs>
            <a:gs pos="100000">
              <a:srgbClr val="ACFFD9"/>
            </a:gs>
          </a:gsLst>
          <a:lin ang="5400700" scaled="0"/>
        </a:gradFill>
      </p:bgPr>
    </p:bg>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gradFill>
          <a:gsLst>
            <a:gs pos="0">
              <a:srgbClr val="8BE3FF"/>
            </a:gs>
            <a:gs pos="100000">
              <a:srgbClr val="ACFFD9"/>
            </a:gs>
          </a:gsLst>
          <a:lin ang="5400012" scaled="0"/>
        </a:gradFill>
      </p:bgPr>
    </p:bg>
    <p:spTree>
      <p:nvGrpSpPr>
        <p:cNvPr id="45" name="Shape 45"/>
        <p:cNvGrpSpPr/>
        <p:nvPr/>
      </p:nvGrpSpPr>
      <p:grpSpPr>
        <a:xfrm>
          <a:off x="0" y="0"/>
          <a:ext cx="0" cy="0"/>
          <a:chOff x="0" y="0"/>
          <a:chExt cx="0" cy="0"/>
        </a:xfrm>
      </p:grpSpPr>
      <p:sp>
        <p:nvSpPr>
          <p:cNvPr id="46" name="Google Shape;46;p13"/>
          <p:cNvSpPr txBox="1"/>
          <p:nvPr>
            <p:ph type="ctrTitle"/>
          </p:nvPr>
        </p:nvSpPr>
        <p:spPr>
          <a:xfrm>
            <a:off x="572003" y="614888"/>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7" name="Google Shape;47;p13"/>
          <p:cNvSpPr txBox="1"/>
          <p:nvPr>
            <p:ph idx="1" type="subTitle"/>
          </p:nvPr>
        </p:nvSpPr>
        <p:spPr>
          <a:xfrm>
            <a:off x="572003" y="1013113"/>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48" name="Google Shape;48;p13"/>
          <p:cNvSpPr txBox="1"/>
          <p:nvPr>
            <p:ph idx="2" type="ctrTitle"/>
          </p:nvPr>
        </p:nvSpPr>
        <p:spPr>
          <a:xfrm>
            <a:off x="572003" y="20550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49" name="Google Shape;49;p13"/>
          <p:cNvSpPr txBox="1"/>
          <p:nvPr>
            <p:ph idx="3" type="subTitle"/>
          </p:nvPr>
        </p:nvSpPr>
        <p:spPr>
          <a:xfrm>
            <a:off x="572003" y="24533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0" name="Google Shape;50;p13"/>
          <p:cNvSpPr txBox="1"/>
          <p:nvPr>
            <p:ph idx="4" type="ctrTitle"/>
          </p:nvPr>
        </p:nvSpPr>
        <p:spPr>
          <a:xfrm>
            <a:off x="572003" y="3495275"/>
            <a:ext cx="2729100" cy="458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1F1C51"/>
              </a:buClr>
              <a:buSzPts val="1800"/>
              <a:buNone/>
              <a:defRPr sz="1800">
                <a:solidFill>
                  <a:srgbClr val="1F1C51"/>
                </a:solidFill>
              </a:defRPr>
            </a:lvl1pPr>
            <a:lvl2pPr lvl="1" rtl="0" algn="r">
              <a:spcBef>
                <a:spcPts val="0"/>
              </a:spcBef>
              <a:spcAft>
                <a:spcPts val="0"/>
              </a:spcAft>
              <a:buClr>
                <a:srgbClr val="1F1C51"/>
              </a:buClr>
              <a:buSzPts val="1800"/>
              <a:buNone/>
              <a:defRPr sz="1800">
                <a:solidFill>
                  <a:srgbClr val="1F1C51"/>
                </a:solidFill>
              </a:defRPr>
            </a:lvl2pPr>
            <a:lvl3pPr lvl="2" rtl="0" algn="r">
              <a:spcBef>
                <a:spcPts val="0"/>
              </a:spcBef>
              <a:spcAft>
                <a:spcPts val="0"/>
              </a:spcAft>
              <a:buClr>
                <a:srgbClr val="1F1C51"/>
              </a:buClr>
              <a:buSzPts val="1800"/>
              <a:buNone/>
              <a:defRPr sz="1800">
                <a:solidFill>
                  <a:srgbClr val="1F1C51"/>
                </a:solidFill>
              </a:defRPr>
            </a:lvl3pPr>
            <a:lvl4pPr lvl="3" rtl="0" algn="r">
              <a:spcBef>
                <a:spcPts val="0"/>
              </a:spcBef>
              <a:spcAft>
                <a:spcPts val="0"/>
              </a:spcAft>
              <a:buClr>
                <a:srgbClr val="1F1C51"/>
              </a:buClr>
              <a:buSzPts val="1800"/>
              <a:buNone/>
              <a:defRPr sz="1800">
                <a:solidFill>
                  <a:srgbClr val="1F1C51"/>
                </a:solidFill>
              </a:defRPr>
            </a:lvl4pPr>
            <a:lvl5pPr lvl="4" rtl="0" algn="r">
              <a:spcBef>
                <a:spcPts val="0"/>
              </a:spcBef>
              <a:spcAft>
                <a:spcPts val="0"/>
              </a:spcAft>
              <a:buClr>
                <a:srgbClr val="1F1C51"/>
              </a:buClr>
              <a:buSzPts val="1800"/>
              <a:buNone/>
              <a:defRPr sz="1800">
                <a:solidFill>
                  <a:srgbClr val="1F1C51"/>
                </a:solidFill>
              </a:defRPr>
            </a:lvl5pPr>
            <a:lvl6pPr lvl="5" rtl="0" algn="r">
              <a:spcBef>
                <a:spcPts val="0"/>
              </a:spcBef>
              <a:spcAft>
                <a:spcPts val="0"/>
              </a:spcAft>
              <a:buClr>
                <a:srgbClr val="1F1C51"/>
              </a:buClr>
              <a:buSzPts val="1800"/>
              <a:buNone/>
              <a:defRPr sz="1800">
                <a:solidFill>
                  <a:srgbClr val="1F1C51"/>
                </a:solidFill>
              </a:defRPr>
            </a:lvl6pPr>
            <a:lvl7pPr lvl="6" rtl="0" algn="r">
              <a:spcBef>
                <a:spcPts val="0"/>
              </a:spcBef>
              <a:spcAft>
                <a:spcPts val="0"/>
              </a:spcAft>
              <a:buClr>
                <a:srgbClr val="1F1C51"/>
              </a:buClr>
              <a:buSzPts val="1800"/>
              <a:buNone/>
              <a:defRPr sz="1800">
                <a:solidFill>
                  <a:srgbClr val="1F1C51"/>
                </a:solidFill>
              </a:defRPr>
            </a:lvl7pPr>
            <a:lvl8pPr lvl="7" rtl="0" algn="r">
              <a:spcBef>
                <a:spcPts val="0"/>
              </a:spcBef>
              <a:spcAft>
                <a:spcPts val="0"/>
              </a:spcAft>
              <a:buClr>
                <a:srgbClr val="1F1C51"/>
              </a:buClr>
              <a:buSzPts val="1800"/>
              <a:buNone/>
              <a:defRPr sz="1800">
                <a:solidFill>
                  <a:srgbClr val="1F1C51"/>
                </a:solidFill>
              </a:defRPr>
            </a:lvl8pPr>
            <a:lvl9pPr lvl="8" rtl="0" algn="r">
              <a:spcBef>
                <a:spcPts val="0"/>
              </a:spcBef>
              <a:spcAft>
                <a:spcPts val="0"/>
              </a:spcAft>
              <a:buClr>
                <a:srgbClr val="1F1C51"/>
              </a:buClr>
              <a:buSzPts val="1800"/>
              <a:buNone/>
              <a:defRPr sz="1800">
                <a:solidFill>
                  <a:srgbClr val="1F1C51"/>
                </a:solidFill>
              </a:defRPr>
            </a:lvl9pPr>
          </a:lstStyle>
          <a:p/>
        </p:txBody>
      </p:sp>
      <p:sp>
        <p:nvSpPr>
          <p:cNvPr id="51" name="Google Shape;51;p13"/>
          <p:cNvSpPr txBox="1"/>
          <p:nvPr>
            <p:ph idx="5" type="subTitle"/>
          </p:nvPr>
        </p:nvSpPr>
        <p:spPr>
          <a:xfrm>
            <a:off x="572003" y="3893500"/>
            <a:ext cx="2729100" cy="6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400"/>
              <a:buNone/>
              <a:defRPr sz="1400">
                <a:solidFill>
                  <a:srgbClr val="1F1C51"/>
                </a:solidFill>
              </a:defRPr>
            </a:lvl1pPr>
            <a:lvl2pPr lvl="1" rtl="0" algn="r">
              <a:lnSpc>
                <a:spcPct val="100000"/>
              </a:lnSpc>
              <a:spcBef>
                <a:spcPts val="0"/>
              </a:spcBef>
              <a:spcAft>
                <a:spcPts val="0"/>
              </a:spcAft>
              <a:buClr>
                <a:srgbClr val="1F1C51"/>
              </a:buClr>
              <a:buSzPts val="1400"/>
              <a:buNone/>
              <a:defRPr>
                <a:solidFill>
                  <a:srgbClr val="1F1C51"/>
                </a:solidFill>
              </a:defRPr>
            </a:lvl2pPr>
            <a:lvl3pPr lvl="2" rtl="0" algn="r">
              <a:lnSpc>
                <a:spcPct val="100000"/>
              </a:lnSpc>
              <a:spcBef>
                <a:spcPts val="0"/>
              </a:spcBef>
              <a:spcAft>
                <a:spcPts val="0"/>
              </a:spcAft>
              <a:buClr>
                <a:srgbClr val="1F1C51"/>
              </a:buClr>
              <a:buSzPts val="1400"/>
              <a:buNone/>
              <a:defRPr>
                <a:solidFill>
                  <a:srgbClr val="1F1C51"/>
                </a:solidFill>
              </a:defRPr>
            </a:lvl3pPr>
            <a:lvl4pPr lvl="3" rtl="0" algn="r">
              <a:lnSpc>
                <a:spcPct val="100000"/>
              </a:lnSpc>
              <a:spcBef>
                <a:spcPts val="0"/>
              </a:spcBef>
              <a:spcAft>
                <a:spcPts val="0"/>
              </a:spcAft>
              <a:buClr>
                <a:srgbClr val="1F1C51"/>
              </a:buClr>
              <a:buSzPts val="1400"/>
              <a:buNone/>
              <a:defRPr>
                <a:solidFill>
                  <a:srgbClr val="1F1C51"/>
                </a:solidFill>
              </a:defRPr>
            </a:lvl4pPr>
            <a:lvl5pPr lvl="4" rtl="0" algn="r">
              <a:lnSpc>
                <a:spcPct val="100000"/>
              </a:lnSpc>
              <a:spcBef>
                <a:spcPts val="0"/>
              </a:spcBef>
              <a:spcAft>
                <a:spcPts val="0"/>
              </a:spcAft>
              <a:buClr>
                <a:srgbClr val="1F1C51"/>
              </a:buClr>
              <a:buSzPts val="1400"/>
              <a:buNone/>
              <a:defRPr>
                <a:solidFill>
                  <a:srgbClr val="1F1C51"/>
                </a:solidFill>
              </a:defRPr>
            </a:lvl5pPr>
            <a:lvl6pPr lvl="5" rtl="0" algn="r">
              <a:lnSpc>
                <a:spcPct val="100000"/>
              </a:lnSpc>
              <a:spcBef>
                <a:spcPts val="0"/>
              </a:spcBef>
              <a:spcAft>
                <a:spcPts val="0"/>
              </a:spcAft>
              <a:buClr>
                <a:srgbClr val="1F1C51"/>
              </a:buClr>
              <a:buSzPts val="1400"/>
              <a:buNone/>
              <a:defRPr>
                <a:solidFill>
                  <a:srgbClr val="1F1C51"/>
                </a:solidFill>
              </a:defRPr>
            </a:lvl6pPr>
            <a:lvl7pPr lvl="6" rtl="0" algn="r">
              <a:lnSpc>
                <a:spcPct val="100000"/>
              </a:lnSpc>
              <a:spcBef>
                <a:spcPts val="0"/>
              </a:spcBef>
              <a:spcAft>
                <a:spcPts val="0"/>
              </a:spcAft>
              <a:buClr>
                <a:srgbClr val="1F1C51"/>
              </a:buClr>
              <a:buSzPts val="1400"/>
              <a:buNone/>
              <a:defRPr>
                <a:solidFill>
                  <a:srgbClr val="1F1C51"/>
                </a:solidFill>
              </a:defRPr>
            </a:lvl7pPr>
            <a:lvl8pPr lvl="7" rtl="0" algn="r">
              <a:lnSpc>
                <a:spcPct val="100000"/>
              </a:lnSpc>
              <a:spcBef>
                <a:spcPts val="0"/>
              </a:spcBef>
              <a:spcAft>
                <a:spcPts val="0"/>
              </a:spcAft>
              <a:buClr>
                <a:srgbClr val="1F1C51"/>
              </a:buClr>
              <a:buSzPts val="1400"/>
              <a:buNone/>
              <a:defRPr>
                <a:solidFill>
                  <a:srgbClr val="1F1C51"/>
                </a:solidFill>
              </a:defRPr>
            </a:lvl8pPr>
            <a:lvl9pPr lvl="8" rtl="0" algn="r">
              <a:lnSpc>
                <a:spcPct val="100000"/>
              </a:lnSpc>
              <a:spcBef>
                <a:spcPts val="0"/>
              </a:spcBef>
              <a:spcAft>
                <a:spcPts val="0"/>
              </a:spcAft>
              <a:buClr>
                <a:srgbClr val="1F1C51"/>
              </a:buClr>
              <a:buSzPts val="1400"/>
              <a:buNone/>
              <a:defRPr>
                <a:solidFill>
                  <a:srgbClr val="1F1C51"/>
                </a:solidFill>
              </a:defRPr>
            </a:lvl9pPr>
          </a:lstStyle>
          <a:p/>
        </p:txBody>
      </p:sp>
      <p:sp>
        <p:nvSpPr>
          <p:cNvPr id="52" name="Google Shape;52;p13"/>
          <p:cNvSpPr txBox="1"/>
          <p:nvPr>
            <p:ph hasCustomPrompt="1" idx="6" type="title"/>
          </p:nvPr>
        </p:nvSpPr>
        <p:spPr>
          <a:xfrm>
            <a:off x="3377303" y="739713"/>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p:nvPr>
            <p:ph hasCustomPrompt="1" idx="7" type="title"/>
          </p:nvPr>
        </p:nvSpPr>
        <p:spPr>
          <a:xfrm>
            <a:off x="3377303" y="217665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p:nvPr>
            <p:ph hasCustomPrompt="1" idx="8" type="title"/>
          </p:nvPr>
        </p:nvSpPr>
        <p:spPr>
          <a:xfrm>
            <a:off x="3377303" y="3613600"/>
            <a:ext cx="1192200" cy="7902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p:nvPr>
            <p:ph hasCustomPrompt="1" idx="9" type="title"/>
          </p:nvPr>
        </p:nvSpPr>
        <p:spPr>
          <a:xfrm>
            <a:off x="4574503" y="739713"/>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4574503" y="217665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4574503" y="3613600"/>
            <a:ext cx="1192200" cy="790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4000"/>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a:r>
              <a:t>xx%</a:t>
            </a:r>
          </a:p>
        </p:txBody>
      </p:sp>
      <p:sp>
        <p:nvSpPr>
          <p:cNvPr id="58" name="Google Shape;58;p13"/>
          <p:cNvSpPr txBox="1"/>
          <p:nvPr>
            <p:ph idx="15" type="ctrTitle"/>
          </p:nvPr>
        </p:nvSpPr>
        <p:spPr>
          <a:xfrm>
            <a:off x="5842903" y="614888"/>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59" name="Google Shape;59;p13"/>
          <p:cNvSpPr txBox="1"/>
          <p:nvPr>
            <p:ph idx="16" type="subTitle"/>
          </p:nvPr>
        </p:nvSpPr>
        <p:spPr>
          <a:xfrm>
            <a:off x="5842903" y="1013113"/>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0" name="Google Shape;60;p13"/>
          <p:cNvSpPr txBox="1"/>
          <p:nvPr>
            <p:ph idx="17" type="ctrTitle"/>
          </p:nvPr>
        </p:nvSpPr>
        <p:spPr>
          <a:xfrm>
            <a:off x="5842903" y="20550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1" name="Google Shape;61;p13"/>
          <p:cNvSpPr txBox="1"/>
          <p:nvPr>
            <p:ph idx="18" type="subTitle"/>
          </p:nvPr>
        </p:nvSpPr>
        <p:spPr>
          <a:xfrm>
            <a:off x="5842903" y="24533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
        <p:nvSpPr>
          <p:cNvPr id="62" name="Google Shape;62;p13"/>
          <p:cNvSpPr txBox="1"/>
          <p:nvPr>
            <p:ph idx="19" type="ctrTitle"/>
          </p:nvPr>
        </p:nvSpPr>
        <p:spPr>
          <a:xfrm>
            <a:off x="5842903" y="3495275"/>
            <a:ext cx="2729100" cy="458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p:txBody>
      </p:sp>
      <p:sp>
        <p:nvSpPr>
          <p:cNvPr id="63" name="Google Shape;63;p13"/>
          <p:cNvSpPr txBox="1"/>
          <p:nvPr>
            <p:ph idx="20" type="subTitle"/>
          </p:nvPr>
        </p:nvSpPr>
        <p:spPr>
          <a:xfrm>
            <a:off x="5842903" y="3893500"/>
            <a:ext cx="2729100" cy="6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spTree>
      <p:nvGrpSpPr>
        <p:cNvPr id="64"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66" name="Google Shape;66;p1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14"/>
          <p:cNvSpPr txBox="1"/>
          <p:nvPr>
            <p:ph idx="1" type="body"/>
          </p:nvPr>
        </p:nvSpPr>
        <p:spPr>
          <a:xfrm>
            <a:off x="5267775" y="2040625"/>
            <a:ext cx="2785200" cy="17895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spTree>
      <p:nvGrpSpPr>
        <p:cNvPr id="68"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0" name="Google Shape;70;p1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5"/>
          <p:cNvSpPr txBox="1"/>
          <p:nvPr>
            <p:ph idx="1" type="body"/>
          </p:nvPr>
        </p:nvSpPr>
        <p:spPr>
          <a:xfrm>
            <a:off x="5953575" y="3447525"/>
            <a:ext cx="2430300" cy="114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5"/>
          <p:cNvSpPr txBox="1"/>
          <p:nvPr>
            <p:ph idx="2" type="title"/>
          </p:nvPr>
        </p:nvSpPr>
        <p:spPr>
          <a:xfrm>
            <a:off x="5953575" y="2949674"/>
            <a:ext cx="24303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p:cSld name="ONE_COLUMN_TEXT_1_1_1">
    <p:spTree>
      <p:nvGrpSpPr>
        <p:cNvPr id="73"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75" name="Google Shape;75;p1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6"/>
          <p:cNvSpPr txBox="1"/>
          <p:nvPr>
            <p:ph idx="1" type="body"/>
          </p:nvPr>
        </p:nvSpPr>
        <p:spPr>
          <a:xfrm>
            <a:off x="5316193"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6"/>
          <p:cNvSpPr txBox="1"/>
          <p:nvPr>
            <p:ph idx="2" type="title"/>
          </p:nvPr>
        </p:nvSpPr>
        <p:spPr>
          <a:xfrm>
            <a:off x="5316193"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8" name="Google Shape;78;p16"/>
          <p:cNvSpPr txBox="1"/>
          <p:nvPr>
            <p:ph idx="3" type="body"/>
          </p:nvPr>
        </p:nvSpPr>
        <p:spPr>
          <a:xfrm>
            <a:off x="1199212" y="3450300"/>
            <a:ext cx="26286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9" name="Google Shape;79;p16"/>
          <p:cNvSpPr txBox="1"/>
          <p:nvPr>
            <p:ph idx="4" type="title"/>
          </p:nvPr>
        </p:nvSpPr>
        <p:spPr>
          <a:xfrm>
            <a:off x="1199212" y="2952450"/>
            <a:ext cx="26286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ONE_COLUMN_TEXT_1_1_1_1">
    <p:bg>
      <p:bgPr>
        <a:gradFill>
          <a:gsLst>
            <a:gs pos="0">
              <a:srgbClr val="8BE3FF"/>
            </a:gs>
            <a:gs pos="100000">
              <a:srgbClr val="ACFFD9"/>
            </a:gs>
          </a:gsLst>
          <a:lin ang="5400700" scaled="0"/>
        </a:gradFill>
      </p:bgPr>
    </p:bg>
    <p:spTree>
      <p:nvGrpSpPr>
        <p:cNvPr id="80"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82" name="Google Shape;82;p1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17"/>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4" name="Google Shape;84;p17"/>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5" name="Google Shape;85;p17"/>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6" name="Google Shape;86;p17"/>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7" name="Google Shape;87;p17"/>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8" name="Google Shape;88;p17"/>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1">
  <p:cSld name="ONE_COLUMN_TEXT_1_1_1_2">
    <p:spTree>
      <p:nvGrpSpPr>
        <p:cNvPr id="89"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91" name="Google Shape;91;p1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8"/>
          <p:cNvSpPr txBox="1"/>
          <p:nvPr>
            <p:ph idx="1" type="body"/>
          </p:nvPr>
        </p:nvSpPr>
        <p:spPr>
          <a:xfrm>
            <a:off x="4933300" y="18799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18"/>
          <p:cNvSpPr txBox="1"/>
          <p:nvPr>
            <p:ph idx="2" type="title"/>
          </p:nvPr>
        </p:nvSpPr>
        <p:spPr>
          <a:xfrm>
            <a:off x="4933300" y="15085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4" name="Google Shape;94;p18"/>
          <p:cNvSpPr txBox="1"/>
          <p:nvPr>
            <p:ph idx="3" type="body"/>
          </p:nvPr>
        </p:nvSpPr>
        <p:spPr>
          <a:xfrm>
            <a:off x="4933300" y="3595175"/>
            <a:ext cx="2510400" cy="78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5" name="Google Shape;95;p18"/>
          <p:cNvSpPr txBox="1"/>
          <p:nvPr>
            <p:ph idx="4" type="title"/>
          </p:nvPr>
        </p:nvSpPr>
        <p:spPr>
          <a:xfrm>
            <a:off x="4933300" y="3223775"/>
            <a:ext cx="2510400" cy="4134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_HEADER_1">
    <p:bg>
      <p:bgPr>
        <a:gradFill>
          <a:gsLst>
            <a:gs pos="0">
              <a:srgbClr val="8BE3FF"/>
            </a:gs>
            <a:gs pos="100000">
              <a:srgbClr val="ACFFD9"/>
            </a:gs>
          </a:gsLst>
          <a:lin ang="5400012" scaled="0"/>
        </a:gra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p:txBody>
      </p:sp>
      <p:sp>
        <p:nvSpPr>
          <p:cNvPr id="98" name="Google Shape;98;p19"/>
          <p:cNvSpPr txBox="1"/>
          <p:nvPr>
            <p:ph idx="1" type="subTitle"/>
          </p:nvPr>
        </p:nvSpPr>
        <p:spPr>
          <a:xfrm>
            <a:off x="5277851" y="3087550"/>
            <a:ext cx="2977800" cy="79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1F1C51"/>
              </a:buClr>
              <a:buSzPts val="1800"/>
              <a:buNone/>
              <a:defRPr>
                <a:solidFill>
                  <a:srgbClr val="1F1C51"/>
                </a:solidFill>
              </a:defRPr>
            </a:lvl1pPr>
            <a:lvl2pPr lvl="1" rtl="0" algn="r">
              <a:lnSpc>
                <a:spcPct val="100000"/>
              </a:lnSpc>
              <a:spcBef>
                <a:spcPts val="0"/>
              </a:spcBef>
              <a:spcAft>
                <a:spcPts val="0"/>
              </a:spcAft>
              <a:buClr>
                <a:srgbClr val="1F1C51"/>
              </a:buClr>
              <a:buSzPts val="2800"/>
              <a:buNone/>
              <a:defRPr sz="2800">
                <a:solidFill>
                  <a:srgbClr val="1F1C51"/>
                </a:solidFill>
              </a:defRPr>
            </a:lvl2pPr>
            <a:lvl3pPr lvl="2" rtl="0" algn="r">
              <a:lnSpc>
                <a:spcPct val="100000"/>
              </a:lnSpc>
              <a:spcBef>
                <a:spcPts val="0"/>
              </a:spcBef>
              <a:spcAft>
                <a:spcPts val="0"/>
              </a:spcAft>
              <a:buClr>
                <a:srgbClr val="1F1C51"/>
              </a:buClr>
              <a:buSzPts val="2800"/>
              <a:buNone/>
              <a:defRPr sz="2800">
                <a:solidFill>
                  <a:srgbClr val="1F1C51"/>
                </a:solidFill>
              </a:defRPr>
            </a:lvl3pPr>
            <a:lvl4pPr lvl="3" rtl="0" algn="r">
              <a:lnSpc>
                <a:spcPct val="100000"/>
              </a:lnSpc>
              <a:spcBef>
                <a:spcPts val="0"/>
              </a:spcBef>
              <a:spcAft>
                <a:spcPts val="0"/>
              </a:spcAft>
              <a:buClr>
                <a:srgbClr val="1F1C51"/>
              </a:buClr>
              <a:buSzPts val="2800"/>
              <a:buNone/>
              <a:defRPr sz="2800">
                <a:solidFill>
                  <a:srgbClr val="1F1C51"/>
                </a:solidFill>
              </a:defRPr>
            </a:lvl4pPr>
            <a:lvl5pPr lvl="4" rtl="0" algn="r">
              <a:lnSpc>
                <a:spcPct val="100000"/>
              </a:lnSpc>
              <a:spcBef>
                <a:spcPts val="0"/>
              </a:spcBef>
              <a:spcAft>
                <a:spcPts val="0"/>
              </a:spcAft>
              <a:buClr>
                <a:srgbClr val="1F1C51"/>
              </a:buClr>
              <a:buSzPts val="2800"/>
              <a:buNone/>
              <a:defRPr sz="2800">
                <a:solidFill>
                  <a:srgbClr val="1F1C51"/>
                </a:solidFill>
              </a:defRPr>
            </a:lvl5pPr>
            <a:lvl6pPr lvl="5" rtl="0" algn="r">
              <a:lnSpc>
                <a:spcPct val="100000"/>
              </a:lnSpc>
              <a:spcBef>
                <a:spcPts val="0"/>
              </a:spcBef>
              <a:spcAft>
                <a:spcPts val="0"/>
              </a:spcAft>
              <a:buClr>
                <a:srgbClr val="1F1C51"/>
              </a:buClr>
              <a:buSzPts val="2800"/>
              <a:buNone/>
              <a:defRPr sz="2800">
                <a:solidFill>
                  <a:srgbClr val="1F1C51"/>
                </a:solidFill>
              </a:defRPr>
            </a:lvl6pPr>
            <a:lvl7pPr lvl="6" rtl="0" algn="r">
              <a:lnSpc>
                <a:spcPct val="100000"/>
              </a:lnSpc>
              <a:spcBef>
                <a:spcPts val="0"/>
              </a:spcBef>
              <a:spcAft>
                <a:spcPts val="0"/>
              </a:spcAft>
              <a:buClr>
                <a:srgbClr val="1F1C51"/>
              </a:buClr>
              <a:buSzPts val="2800"/>
              <a:buNone/>
              <a:defRPr sz="2800">
                <a:solidFill>
                  <a:srgbClr val="1F1C51"/>
                </a:solidFill>
              </a:defRPr>
            </a:lvl7pPr>
            <a:lvl8pPr lvl="7" rtl="0" algn="r">
              <a:lnSpc>
                <a:spcPct val="100000"/>
              </a:lnSpc>
              <a:spcBef>
                <a:spcPts val="0"/>
              </a:spcBef>
              <a:spcAft>
                <a:spcPts val="0"/>
              </a:spcAft>
              <a:buClr>
                <a:srgbClr val="1F1C51"/>
              </a:buClr>
              <a:buSzPts val="2800"/>
              <a:buNone/>
              <a:defRPr sz="2800">
                <a:solidFill>
                  <a:srgbClr val="1F1C51"/>
                </a:solidFill>
              </a:defRPr>
            </a:lvl8pPr>
            <a:lvl9pPr lvl="8" rtl="0" algn="r">
              <a:lnSpc>
                <a:spcPct val="100000"/>
              </a:lnSpc>
              <a:spcBef>
                <a:spcPts val="0"/>
              </a:spcBef>
              <a:spcAft>
                <a:spcPts val="0"/>
              </a:spcAft>
              <a:buClr>
                <a:srgbClr val="1F1C51"/>
              </a:buClr>
              <a:buSzPts val="2800"/>
              <a:buNone/>
              <a:defRPr sz="2800">
                <a:solidFill>
                  <a:srgbClr val="1F1C51"/>
                </a:solidFill>
              </a:defRPr>
            </a:lvl9pPr>
          </a:lstStyle>
          <a:p/>
        </p:txBody>
      </p:sp>
      <p:sp>
        <p:nvSpPr>
          <p:cNvPr id="99" name="Google Shape;99;p19"/>
          <p:cNvSpPr txBox="1"/>
          <p:nvPr>
            <p:ph hasCustomPrompt="1" idx="2" type="title"/>
          </p:nvPr>
        </p:nvSpPr>
        <p:spPr>
          <a:xfrm>
            <a:off x="5597951" y="792425"/>
            <a:ext cx="2657700" cy="792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4800"/>
              <a:buNone/>
              <a:defRPr sz="4800"/>
            </a:lvl2pPr>
            <a:lvl3pPr lvl="2" rtl="0" algn="r">
              <a:spcBef>
                <a:spcPts val="0"/>
              </a:spcBef>
              <a:spcAft>
                <a:spcPts val="0"/>
              </a:spcAft>
              <a:buSzPts val="4800"/>
              <a:buNone/>
              <a:defRPr sz="4800"/>
            </a:lvl3pPr>
            <a:lvl4pPr lvl="3" rtl="0" algn="r">
              <a:spcBef>
                <a:spcPts val="0"/>
              </a:spcBef>
              <a:spcAft>
                <a:spcPts val="0"/>
              </a:spcAft>
              <a:buSzPts val="4800"/>
              <a:buNone/>
              <a:defRPr sz="4800"/>
            </a:lvl4pPr>
            <a:lvl5pPr lvl="4" rtl="0" algn="r">
              <a:spcBef>
                <a:spcPts val="0"/>
              </a:spcBef>
              <a:spcAft>
                <a:spcPts val="0"/>
              </a:spcAft>
              <a:buSzPts val="4800"/>
              <a:buNone/>
              <a:defRPr sz="4800"/>
            </a:lvl5pPr>
            <a:lvl6pPr lvl="5" rtl="0" algn="r">
              <a:spcBef>
                <a:spcPts val="0"/>
              </a:spcBef>
              <a:spcAft>
                <a:spcPts val="0"/>
              </a:spcAft>
              <a:buSzPts val="4800"/>
              <a:buNone/>
              <a:defRPr sz="4800"/>
            </a:lvl6pPr>
            <a:lvl7pPr lvl="6" rtl="0" algn="r">
              <a:spcBef>
                <a:spcPts val="0"/>
              </a:spcBef>
              <a:spcAft>
                <a:spcPts val="0"/>
              </a:spcAft>
              <a:buSzPts val="4800"/>
              <a:buNone/>
              <a:defRPr sz="4800"/>
            </a:lvl7pPr>
            <a:lvl8pPr lvl="7" rtl="0" algn="r">
              <a:spcBef>
                <a:spcPts val="0"/>
              </a:spcBef>
              <a:spcAft>
                <a:spcPts val="0"/>
              </a:spcAft>
              <a:buSzPts val="4800"/>
              <a:buNone/>
              <a:defRPr sz="4800"/>
            </a:lvl8pPr>
            <a:lvl9pPr lvl="8" rtl="0" algn="r">
              <a:spcBef>
                <a:spcPts val="0"/>
              </a:spcBef>
              <a:spcAft>
                <a:spcPts val="0"/>
              </a:spcAft>
              <a:buSzPts val="4800"/>
              <a:buNone/>
              <a:defRPr sz="4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ONLY_1">
    <p:bg>
      <p:bgPr>
        <a:gradFill>
          <a:gsLst>
            <a:gs pos="0">
              <a:srgbClr val="8BE3FF"/>
            </a:gs>
            <a:gs pos="100000">
              <a:srgbClr val="ACFFD9"/>
            </a:gs>
          </a:gsLst>
          <a:lin ang="5400700" scaled="0"/>
        </a:gradFill>
      </p:bgPr>
    </p:bg>
    <p:spTree>
      <p:nvGrpSpPr>
        <p:cNvPr id="100"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02" name="Google Shape;102;p2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8BE3FF"/>
            </a:gs>
            <a:gs pos="100000">
              <a:srgbClr val="ACFFD9"/>
            </a:gs>
          </a:gsLst>
          <a:lin ang="5400012" scaled="0"/>
        </a:grad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3"/>
          <p:cNvSpPr txBox="1"/>
          <p:nvPr>
            <p:ph idx="1" type="subTitle"/>
          </p:nvPr>
        </p:nvSpPr>
        <p:spPr>
          <a:xfrm>
            <a:off x="876325" y="3087550"/>
            <a:ext cx="29778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 name="Google Shape;14;p3"/>
          <p:cNvSpPr txBox="1"/>
          <p:nvPr>
            <p:ph hasCustomPrompt="1" idx="2" type="title"/>
          </p:nvPr>
        </p:nvSpPr>
        <p:spPr>
          <a:xfrm>
            <a:off x="876325" y="792425"/>
            <a:ext cx="2657700" cy="792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
  <p:cSld name="ONE_COLUMN_TEXT_1_1_1_3">
    <p:spTree>
      <p:nvGrpSpPr>
        <p:cNvPr id="103" name="Shape 103"/>
        <p:cNvGrpSpPr/>
        <p:nvPr/>
      </p:nvGrpSpPr>
      <p:grpSpPr>
        <a:xfrm>
          <a:off x="0" y="0"/>
          <a:ext cx="0" cy="0"/>
          <a:chOff x="0" y="0"/>
          <a:chExt cx="0" cy="0"/>
        </a:xfrm>
      </p:grpSpPr>
      <p:cxnSp>
        <p:nvCxnSpPr>
          <p:cNvPr id="104" name="Google Shape;104;p21"/>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05" name="Google Shape;105;p2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21"/>
          <p:cNvSpPr txBox="1"/>
          <p:nvPr>
            <p:ph idx="1" type="body"/>
          </p:nvPr>
        </p:nvSpPr>
        <p:spPr>
          <a:xfrm>
            <a:off x="1010100"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7" name="Google Shape;107;p21"/>
          <p:cNvSpPr txBox="1"/>
          <p:nvPr>
            <p:ph idx="2" type="title"/>
          </p:nvPr>
        </p:nvSpPr>
        <p:spPr>
          <a:xfrm>
            <a:off x="1010088"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8" name="Google Shape;108;p21"/>
          <p:cNvSpPr txBox="1"/>
          <p:nvPr>
            <p:ph idx="3" type="body"/>
          </p:nvPr>
        </p:nvSpPr>
        <p:spPr>
          <a:xfrm>
            <a:off x="2891901"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1"/>
          <p:cNvSpPr txBox="1"/>
          <p:nvPr>
            <p:ph idx="4" type="title"/>
          </p:nvPr>
        </p:nvSpPr>
        <p:spPr>
          <a:xfrm>
            <a:off x="2891894"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0" name="Google Shape;110;p21"/>
          <p:cNvSpPr txBox="1"/>
          <p:nvPr>
            <p:ph idx="5" type="body"/>
          </p:nvPr>
        </p:nvSpPr>
        <p:spPr>
          <a:xfrm>
            <a:off x="4773703"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1"/>
          <p:cNvSpPr txBox="1"/>
          <p:nvPr>
            <p:ph idx="6" type="title"/>
          </p:nvPr>
        </p:nvSpPr>
        <p:spPr>
          <a:xfrm>
            <a:off x="4773701"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2" name="Google Shape;112;p21"/>
          <p:cNvSpPr txBox="1"/>
          <p:nvPr>
            <p:ph idx="7" type="body"/>
          </p:nvPr>
        </p:nvSpPr>
        <p:spPr>
          <a:xfrm>
            <a:off x="6655504" y="3819175"/>
            <a:ext cx="1478400" cy="7353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3" name="Google Shape;113;p21"/>
          <p:cNvSpPr txBox="1"/>
          <p:nvPr>
            <p:ph idx="8" type="title"/>
          </p:nvPr>
        </p:nvSpPr>
        <p:spPr>
          <a:xfrm>
            <a:off x="6655507" y="3321325"/>
            <a:ext cx="14784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_HEADER_1_1">
    <p:bg>
      <p:bgPr>
        <a:gradFill>
          <a:gsLst>
            <a:gs pos="0">
              <a:srgbClr val="8BE3FF"/>
            </a:gs>
            <a:gs pos="100000">
              <a:srgbClr val="ACFFD9"/>
            </a:gs>
          </a:gsLst>
          <a:lin ang="5400012" scaled="0"/>
        </a:grad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16" name="Google Shape;116;p22"/>
          <p:cNvSpPr txBox="1"/>
          <p:nvPr>
            <p:ph idx="1" type="subTitle"/>
          </p:nvPr>
        </p:nvSpPr>
        <p:spPr>
          <a:xfrm>
            <a:off x="3083100" y="3087550"/>
            <a:ext cx="2977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1F1C51"/>
              </a:buClr>
              <a:buSzPts val="1800"/>
              <a:buNone/>
              <a:defRPr>
                <a:solidFill>
                  <a:srgbClr val="1F1C51"/>
                </a:solidFill>
              </a:defRPr>
            </a:lvl1pPr>
            <a:lvl2pPr lvl="1" rtl="0" algn="ctr">
              <a:lnSpc>
                <a:spcPct val="100000"/>
              </a:lnSpc>
              <a:spcBef>
                <a:spcPts val="0"/>
              </a:spcBef>
              <a:spcAft>
                <a:spcPts val="0"/>
              </a:spcAft>
              <a:buClr>
                <a:srgbClr val="1F1C51"/>
              </a:buClr>
              <a:buSzPts val="2800"/>
              <a:buNone/>
              <a:defRPr sz="2800">
                <a:solidFill>
                  <a:srgbClr val="1F1C51"/>
                </a:solidFill>
              </a:defRPr>
            </a:lvl2pPr>
            <a:lvl3pPr lvl="2" rtl="0" algn="ctr">
              <a:lnSpc>
                <a:spcPct val="100000"/>
              </a:lnSpc>
              <a:spcBef>
                <a:spcPts val="0"/>
              </a:spcBef>
              <a:spcAft>
                <a:spcPts val="0"/>
              </a:spcAft>
              <a:buClr>
                <a:srgbClr val="1F1C51"/>
              </a:buClr>
              <a:buSzPts val="2800"/>
              <a:buNone/>
              <a:defRPr sz="2800">
                <a:solidFill>
                  <a:srgbClr val="1F1C51"/>
                </a:solidFill>
              </a:defRPr>
            </a:lvl3pPr>
            <a:lvl4pPr lvl="3" rtl="0" algn="ctr">
              <a:lnSpc>
                <a:spcPct val="100000"/>
              </a:lnSpc>
              <a:spcBef>
                <a:spcPts val="0"/>
              </a:spcBef>
              <a:spcAft>
                <a:spcPts val="0"/>
              </a:spcAft>
              <a:buClr>
                <a:srgbClr val="1F1C51"/>
              </a:buClr>
              <a:buSzPts val="2800"/>
              <a:buNone/>
              <a:defRPr sz="2800">
                <a:solidFill>
                  <a:srgbClr val="1F1C51"/>
                </a:solidFill>
              </a:defRPr>
            </a:lvl4pPr>
            <a:lvl5pPr lvl="4" rtl="0" algn="ctr">
              <a:lnSpc>
                <a:spcPct val="100000"/>
              </a:lnSpc>
              <a:spcBef>
                <a:spcPts val="0"/>
              </a:spcBef>
              <a:spcAft>
                <a:spcPts val="0"/>
              </a:spcAft>
              <a:buClr>
                <a:srgbClr val="1F1C51"/>
              </a:buClr>
              <a:buSzPts val="2800"/>
              <a:buNone/>
              <a:defRPr sz="2800">
                <a:solidFill>
                  <a:srgbClr val="1F1C51"/>
                </a:solidFill>
              </a:defRPr>
            </a:lvl5pPr>
            <a:lvl6pPr lvl="5" rtl="0" algn="ctr">
              <a:lnSpc>
                <a:spcPct val="100000"/>
              </a:lnSpc>
              <a:spcBef>
                <a:spcPts val="0"/>
              </a:spcBef>
              <a:spcAft>
                <a:spcPts val="0"/>
              </a:spcAft>
              <a:buClr>
                <a:srgbClr val="1F1C51"/>
              </a:buClr>
              <a:buSzPts val="2800"/>
              <a:buNone/>
              <a:defRPr sz="2800">
                <a:solidFill>
                  <a:srgbClr val="1F1C51"/>
                </a:solidFill>
              </a:defRPr>
            </a:lvl6pPr>
            <a:lvl7pPr lvl="6" rtl="0" algn="ctr">
              <a:lnSpc>
                <a:spcPct val="100000"/>
              </a:lnSpc>
              <a:spcBef>
                <a:spcPts val="0"/>
              </a:spcBef>
              <a:spcAft>
                <a:spcPts val="0"/>
              </a:spcAft>
              <a:buClr>
                <a:srgbClr val="1F1C51"/>
              </a:buClr>
              <a:buSzPts val="2800"/>
              <a:buNone/>
              <a:defRPr sz="2800">
                <a:solidFill>
                  <a:srgbClr val="1F1C51"/>
                </a:solidFill>
              </a:defRPr>
            </a:lvl7pPr>
            <a:lvl8pPr lvl="7" rtl="0" algn="ctr">
              <a:lnSpc>
                <a:spcPct val="100000"/>
              </a:lnSpc>
              <a:spcBef>
                <a:spcPts val="0"/>
              </a:spcBef>
              <a:spcAft>
                <a:spcPts val="0"/>
              </a:spcAft>
              <a:buClr>
                <a:srgbClr val="1F1C51"/>
              </a:buClr>
              <a:buSzPts val="2800"/>
              <a:buNone/>
              <a:defRPr sz="2800">
                <a:solidFill>
                  <a:srgbClr val="1F1C51"/>
                </a:solidFill>
              </a:defRPr>
            </a:lvl8pPr>
            <a:lvl9pPr lvl="8" rtl="0" algn="ctr">
              <a:lnSpc>
                <a:spcPct val="100000"/>
              </a:lnSpc>
              <a:spcBef>
                <a:spcPts val="0"/>
              </a:spcBef>
              <a:spcAft>
                <a:spcPts val="0"/>
              </a:spcAft>
              <a:buClr>
                <a:srgbClr val="1F1C51"/>
              </a:buClr>
              <a:buSzPts val="2800"/>
              <a:buNone/>
              <a:defRPr sz="2800">
                <a:solidFill>
                  <a:srgbClr val="1F1C51"/>
                </a:solidFill>
              </a:defRPr>
            </a:lvl9pPr>
          </a:lstStyle>
          <a:p/>
        </p:txBody>
      </p:sp>
      <p:sp>
        <p:nvSpPr>
          <p:cNvPr id="117" name="Google Shape;117;p22"/>
          <p:cNvSpPr txBox="1"/>
          <p:nvPr>
            <p:ph hasCustomPrompt="1" idx="2" type="title"/>
          </p:nvPr>
        </p:nvSpPr>
        <p:spPr>
          <a:xfrm>
            <a:off x="3243150" y="792425"/>
            <a:ext cx="2657700" cy="7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ONE_COLUMN_TEXT_1_1_1_1_1">
    <p:bg>
      <p:bgPr>
        <a:gradFill>
          <a:gsLst>
            <a:gs pos="0">
              <a:srgbClr val="8BE3FF"/>
            </a:gs>
            <a:gs pos="100000">
              <a:srgbClr val="ACFFD9"/>
            </a:gs>
          </a:gsLst>
          <a:lin ang="5400700" scaled="0"/>
        </a:gradFill>
      </p:bgPr>
    </p:bg>
    <p:spTree>
      <p:nvGrpSpPr>
        <p:cNvPr id="118"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2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1" name="Google Shape;121;p23"/>
          <p:cNvSpPr txBox="1"/>
          <p:nvPr>
            <p:ph idx="1" type="body"/>
          </p:nvPr>
        </p:nvSpPr>
        <p:spPr>
          <a:xfrm>
            <a:off x="346500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2" name="Google Shape;122;p23"/>
          <p:cNvSpPr txBox="1"/>
          <p:nvPr>
            <p:ph idx="2" type="title"/>
          </p:nvPr>
        </p:nvSpPr>
        <p:spPr>
          <a:xfrm>
            <a:off x="346499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3" name="Google Shape;123;p23"/>
          <p:cNvSpPr txBox="1"/>
          <p:nvPr>
            <p:ph idx="3" type="body"/>
          </p:nvPr>
        </p:nvSpPr>
        <p:spPr>
          <a:xfrm>
            <a:off x="835225"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4" name="Google Shape;124;p23"/>
          <p:cNvSpPr txBox="1"/>
          <p:nvPr>
            <p:ph idx="4" type="title"/>
          </p:nvPr>
        </p:nvSpPr>
        <p:spPr>
          <a:xfrm>
            <a:off x="835213"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5" name="Google Shape;125;p23"/>
          <p:cNvSpPr txBox="1"/>
          <p:nvPr>
            <p:ph idx="5" type="body"/>
          </p:nvPr>
        </p:nvSpPr>
        <p:spPr>
          <a:xfrm>
            <a:off x="6094780" y="1971203"/>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6" name="Google Shape;126;p23"/>
          <p:cNvSpPr txBox="1"/>
          <p:nvPr>
            <p:ph idx="6" type="title"/>
          </p:nvPr>
        </p:nvSpPr>
        <p:spPr>
          <a:xfrm>
            <a:off x="6094778" y="1473360"/>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7" name="Google Shape;127;p23"/>
          <p:cNvSpPr txBox="1"/>
          <p:nvPr>
            <p:ph idx="7" type="body"/>
          </p:nvPr>
        </p:nvSpPr>
        <p:spPr>
          <a:xfrm>
            <a:off x="346500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8" type="title"/>
          </p:nvPr>
        </p:nvSpPr>
        <p:spPr>
          <a:xfrm>
            <a:off x="346499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23"/>
          <p:cNvSpPr txBox="1"/>
          <p:nvPr>
            <p:ph idx="9" type="body"/>
          </p:nvPr>
        </p:nvSpPr>
        <p:spPr>
          <a:xfrm>
            <a:off x="835225"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0" name="Google Shape;130;p23"/>
          <p:cNvSpPr txBox="1"/>
          <p:nvPr>
            <p:ph idx="13" type="title"/>
          </p:nvPr>
        </p:nvSpPr>
        <p:spPr>
          <a:xfrm>
            <a:off x="835213"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1" name="Google Shape;131;p23"/>
          <p:cNvSpPr txBox="1"/>
          <p:nvPr>
            <p:ph idx="14" type="body"/>
          </p:nvPr>
        </p:nvSpPr>
        <p:spPr>
          <a:xfrm>
            <a:off x="6094780" y="3882828"/>
            <a:ext cx="2214000" cy="793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2" name="Google Shape;132;p23"/>
          <p:cNvSpPr txBox="1"/>
          <p:nvPr>
            <p:ph idx="15" type="title"/>
          </p:nvPr>
        </p:nvSpPr>
        <p:spPr>
          <a:xfrm>
            <a:off x="6094778" y="33849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ONE_COLUMN_TEXT_1_1_1_1_2">
    <p:bg>
      <p:bgPr>
        <a:solidFill>
          <a:srgbClr val="FFFFFF"/>
        </a:solidFill>
      </p:bgPr>
    </p:bg>
    <p:spTree>
      <p:nvGrpSpPr>
        <p:cNvPr id="133" name="Shape 133"/>
        <p:cNvGrpSpPr/>
        <p:nvPr/>
      </p:nvGrpSpPr>
      <p:grpSpPr>
        <a:xfrm>
          <a:off x="0" y="0"/>
          <a:ext cx="0" cy="0"/>
          <a:chOff x="0" y="0"/>
          <a:chExt cx="0" cy="0"/>
        </a:xfrm>
      </p:grpSpPr>
      <p:cxnSp>
        <p:nvCxnSpPr>
          <p:cNvPr id="134" name="Google Shape;134;p2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35" name="Google Shape;135;p2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6" name="Google Shape;136;p24"/>
          <p:cNvSpPr txBox="1"/>
          <p:nvPr>
            <p:ph idx="1" type="body"/>
          </p:nvPr>
        </p:nvSpPr>
        <p:spPr>
          <a:xfrm>
            <a:off x="346499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7" name="Google Shape;137;p24"/>
          <p:cNvSpPr txBox="1"/>
          <p:nvPr>
            <p:ph idx="2" type="title"/>
          </p:nvPr>
        </p:nvSpPr>
        <p:spPr>
          <a:xfrm>
            <a:off x="346499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8" name="Google Shape;138;p24"/>
          <p:cNvSpPr txBox="1"/>
          <p:nvPr>
            <p:ph idx="3" type="body"/>
          </p:nvPr>
        </p:nvSpPr>
        <p:spPr>
          <a:xfrm>
            <a:off x="835213"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39" name="Google Shape;139;p24"/>
          <p:cNvSpPr txBox="1"/>
          <p:nvPr>
            <p:ph idx="4" type="title"/>
          </p:nvPr>
        </p:nvSpPr>
        <p:spPr>
          <a:xfrm>
            <a:off x="835213"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0" name="Google Shape;140;p24"/>
          <p:cNvSpPr txBox="1"/>
          <p:nvPr>
            <p:ph idx="5" type="body"/>
          </p:nvPr>
        </p:nvSpPr>
        <p:spPr>
          <a:xfrm>
            <a:off x="6094778" y="3508236"/>
            <a:ext cx="2214000" cy="11499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400"/>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41" name="Google Shape;141;p24"/>
          <p:cNvSpPr txBox="1"/>
          <p:nvPr>
            <p:ph idx="6" type="title"/>
          </p:nvPr>
        </p:nvSpPr>
        <p:spPr>
          <a:xfrm>
            <a:off x="6094778" y="3010385"/>
            <a:ext cx="2214000" cy="5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SECTION_HEADER_1_1_1">
    <p:bg>
      <p:bgPr>
        <a:solidFill>
          <a:schemeClr val="lt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671150" y="-101475"/>
            <a:ext cx="3967500" cy="16719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4" name="Google Shape;144;p25"/>
          <p:cNvSpPr txBox="1"/>
          <p:nvPr>
            <p:ph idx="1" type="subTitle"/>
          </p:nvPr>
        </p:nvSpPr>
        <p:spPr>
          <a:xfrm>
            <a:off x="671150" y="1450900"/>
            <a:ext cx="3742800" cy="15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p:txBody>
      </p:sp>
      <p:sp>
        <p:nvSpPr>
          <p:cNvPr id="145" name="Google Shape;145;p25"/>
          <p:cNvSpPr txBox="1"/>
          <p:nvPr/>
        </p:nvSpPr>
        <p:spPr>
          <a:xfrm>
            <a:off x="671150" y="3275775"/>
            <a:ext cx="3387600" cy="70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b="1" lang="en" sz="1100">
                <a:solidFill>
                  <a:schemeClr val="lt2"/>
                </a:solidFill>
                <a:uFill>
                  <a:noFill/>
                </a:uFill>
                <a:latin typeface="DM Sans"/>
                <a:ea typeface="DM Sans"/>
                <a:cs typeface="DM Sans"/>
                <a:sym typeface="DM Sans"/>
                <a:hlinkClick r:id="rId2">
                  <a:extLst>
                    <a:ext uri="{A12FA001-AC4F-418D-AE19-62706E023703}">
                      <ahyp:hlinkClr val="tx"/>
                    </a:ext>
                  </a:extLst>
                </a:hlinkClick>
              </a:rPr>
              <a:t>Slidesgo</a:t>
            </a:r>
            <a:r>
              <a:rPr lang="en" sz="1100">
                <a:solidFill>
                  <a:schemeClr val="lt2"/>
                </a:solidFill>
                <a:latin typeface="DM Sans"/>
                <a:ea typeface="DM Sans"/>
                <a:cs typeface="DM Sans"/>
                <a:sym typeface="DM Sans"/>
              </a:rPr>
              <a:t>, including icons by </a:t>
            </a:r>
            <a:r>
              <a:rPr b="1" lang="en" sz="1100">
                <a:solidFill>
                  <a:schemeClr val="lt2"/>
                </a:solidFill>
                <a:uFill>
                  <a:noFill/>
                </a:uFill>
                <a:latin typeface="DM Sans"/>
                <a:ea typeface="DM Sans"/>
                <a:cs typeface="DM Sans"/>
                <a:sym typeface="DM Sans"/>
                <a:hlinkClick r:id="rId3">
                  <a:extLst>
                    <a:ext uri="{A12FA001-AC4F-418D-AE19-62706E023703}">
                      <ahyp:hlinkClr val="tx"/>
                    </a:ext>
                  </a:extLst>
                </a:hlinkClick>
              </a:rPr>
              <a:t>Flaticon</a:t>
            </a:r>
            <a:r>
              <a:rPr lang="en" sz="1100">
                <a:solidFill>
                  <a:schemeClr val="lt2"/>
                </a:solidFill>
                <a:latin typeface="DM Sans"/>
                <a:ea typeface="DM Sans"/>
                <a:cs typeface="DM Sans"/>
                <a:sym typeface="DM Sans"/>
              </a:rPr>
              <a:t>, infographics &amp; images by </a:t>
            </a:r>
            <a:r>
              <a:rPr b="1" lang="en" sz="1100">
                <a:solidFill>
                  <a:schemeClr val="lt2"/>
                </a:solidFill>
                <a:uFill>
                  <a:noFill/>
                </a:uFill>
                <a:latin typeface="DM Sans"/>
                <a:ea typeface="DM Sans"/>
                <a:cs typeface="DM Sans"/>
                <a:sym typeface="DM Sans"/>
                <a:hlinkClick r:id="rId4">
                  <a:extLst>
                    <a:ext uri="{A12FA001-AC4F-418D-AE19-62706E023703}">
                      <ahyp:hlinkCl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sz="1100">
              <a:solidFill>
                <a:schemeClr val="lt2"/>
              </a:solidFill>
              <a:latin typeface="DM Sans"/>
              <a:ea typeface="DM Sans"/>
              <a:cs typeface="DM Sans"/>
              <a:sym typeface="DM Sans"/>
            </a:endParaRPr>
          </a:p>
          <a:p>
            <a:pPr indent="0" lvl="0" marL="0" rtl="0" algn="l">
              <a:spcBef>
                <a:spcPts val="300"/>
              </a:spcBef>
              <a:spcAft>
                <a:spcPts val="0"/>
              </a:spcAft>
              <a:buNone/>
            </a:pPr>
            <a:r>
              <a:t/>
            </a:r>
            <a:endParaRPr b="1" sz="1100">
              <a:solidFill>
                <a:schemeClr val="lt2"/>
              </a:solidFill>
              <a:latin typeface="DM Sans"/>
              <a:ea typeface="DM Sans"/>
              <a:cs typeface="DM Sans"/>
              <a:sym typeface="DM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1">
    <p:bg>
      <p:bgPr>
        <a:gradFill>
          <a:gsLst>
            <a:gs pos="0">
              <a:srgbClr val="8BE3FF"/>
            </a:gs>
            <a:gs pos="100000">
              <a:srgbClr val="ACFFD9"/>
            </a:gs>
          </a:gsLst>
          <a:lin ang="5400700" scaled="0"/>
        </a:gradFill>
      </p:bgPr>
    </p:bg>
    <p:spTree>
      <p:nvGrpSpPr>
        <p:cNvPr id="146" name="Shape 146"/>
        <p:cNvGrpSpPr/>
        <p:nvPr/>
      </p:nvGrpSpPr>
      <p:grpSpPr>
        <a:xfrm>
          <a:off x="0" y="0"/>
          <a:ext cx="0" cy="0"/>
          <a:chOff x="0" y="0"/>
          <a:chExt cx="0" cy="0"/>
        </a:xfrm>
      </p:grpSpPr>
      <p:sp>
        <p:nvSpPr>
          <p:cNvPr id="147" name="Google Shape;147;p26"/>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cxnSp>
        <p:nvCxnSpPr>
          <p:cNvPr id="148" name="Google Shape;148;p26"/>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26"/>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cxnSp>
        <p:nvCxnSpPr>
          <p:cNvPr id="17" name="Google Shape;17;p4"/>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18" name="Google Shape;18;p4"/>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8BE3FF"/>
            </a:gs>
            <a:gs pos="100000">
              <a:srgbClr val="ACFFD9"/>
            </a:gs>
          </a:gsLst>
          <a:lin ang="5400700" scaled="0"/>
        </a:gradFill>
      </p:bgPr>
    </p:bg>
    <p:spTree>
      <p:nvGrpSpPr>
        <p:cNvPr id="19" name="Shape 19"/>
        <p:cNvGrpSpPr/>
        <p:nvPr/>
      </p:nvGrpSpPr>
      <p:grpSpPr>
        <a:xfrm>
          <a:off x="0" y="0"/>
          <a:ext cx="0" cy="0"/>
          <a:chOff x="0" y="0"/>
          <a:chExt cx="0" cy="0"/>
        </a:xfrm>
      </p:grpSpPr>
      <p:sp>
        <p:nvSpPr>
          <p:cNvPr id="20" name="Google Shape;20;p5"/>
          <p:cNvSpPr txBox="1"/>
          <p:nvPr>
            <p:ph idx="1" type="body"/>
          </p:nvPr>
        </p:nvSpPr>
        <p:spPr>
          <a:xfrm>
            <a:off x="722600"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5"/>
          <p:cNvSpPr txBox="1"/>
          <p:nvPr>
            <p:ph idx="2" type="body"/>
          </p:nvPr>
        </p:nvSpPr>
        <p:spPr>
          <a:xfrm>
            <a:off x="4807302" y="1335775"/>
            <a:ext cx="3614100" cy="3267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22" name="Google Shape;22;p5"/>
          <p:cNvCxnSpPr/>
          <p:nvPr/>
        </p:nvCxnSpPr>
        <p:spPr>
          <a:xfrm>
            <a:off x="395000" y="760425"/>
            <a:ext cx="89883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5"/>
          <p:cNvSpPr txBox="1"/>
          <p:nvPr>
            <p:ph type="title"/>
          </p:nvPr>
        </p:nvSpPr>
        <p:spPr>
          <a:xfrm>
            <a:off x="779025" y="4905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6" name="Google Shape;26;p6"/>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29" name="Google Shape;29;p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626625" y="1404600"/>
            <a:ext cx="2785200" cy="3179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5554975" y="526350"/>
            <a:ext cx="2730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600"/>
              <a:buNone/>
              <a:defRPr sz="36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txBox="1"/>
          <p:nvPr>
            <p:ph idx="1" type="subTitle"/>
          </p:nvPr>
        </p:nvSpPr>
        <p:spPr>
          <a:xfrm>
            <a:off x="626625" y="1515050"/>
            <a:ext cx="1940700" cy="75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p:txBody>
      </p:sp>
      <p:sp>
        <p:nvSpPr>
          <p:cNvPr id="35" name="Google Shape;35;p9"/>
          <p:cNvSpPr txBox="1"/>
          <p:nvPr>
            <p:ph idx="2" type="body"/>
          </p:nvPr>
        </p:nvSpPr>
        <p:spPr>
          <a:xfrm>
            <a:off x="626625" y="2266850"/>
            <a:ext cx="2925900" cy="2391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cxnSp>
        <p:nvCxnSpPr>
          <p:cNvPr id="36" name="Google Shape;36;p9"/>
          <p:cNvCxnSpPr/>
          <p:nvPr/>
        </p:nvCxnSpPr>
        <p:spPr>
          <a:xfrm>
            <a:off x="242600" y="608025"/>
            <a:ext cx="8988300" cy="0"/>
          </a:xfrm>
          <a:prstGeom prst="straightConnector1">
            <a:avLst/>
          </a:prstGeom>
          <a:noFill/>
          <a:ln cap="flat" cmpd="sng" w="19050">
            <a:solidFill>
              <a:schemeClr val="accent2"/>
            </a:solidFill>
            <a:prstDash val="solid"/>
            <a:round/>
            <a:headEnd len="med" w="med" type="oval"/>
            <a:tailEnd len="med" w="med" type="none"/>
          </a:ln>
        </p:spPr>
      </p:cxnSp>
      <p:sp>
        <p:nvSpPr>
          <p:cNvPr id="37" name="Google Shape;37;p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BE3FF"/>
            </a:gs>
            <a:gs pos="100000">
              <a:srgbClr val="ACFFD9"/>
            </a:gs>
          </a:gsLst>
          <a:lin ang="5400700" scaled="0"/>
        </a:gradFill>
      </p:bgPr>
    </p:bg>
    <p:spTree>
      <p:nvGrpSpPr>
        <p:cNvPr id="38" name="Shape 38"/>
        <p:cNvGrpSpPr/>
        <p:nvPr/>
      </p:nvGrpSpPr>
      <p:grpSpPr>
        <a:xfrm>
          <a:off x="0" y="0"/>
          <a:ext cx="0" cy="0"/>
          <a:chOff x="0" y="0"/>
          <a:chExt cx="0" cy="0"/>
        </a:xfrm>
      </p:grpSpPr>
      <p:sp>
        <p:nvSpPr>
          <p:cNvPr id="39" name="Google Shape;39;p10"/>
          <p:cNvSpPr txBox="1"/>
          <p:nvPr>
            <p:ph type="title"/>
          </p:nvPr>
        </p:nvSpPr>
        <p:spPr>
          <a:xfrm>
            <a:off x="4979375" y="2028425"/>
            <a:ext cx="3572400" cy="539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10"/>
          <p:cNvSpPr txBox="1"/>
          <p:nvPr>
            <p:ph idx="1" type="body"/>
          </p:nvPr>
        </p:nvSpPr>
        <p:spPr>
          <a:xfrm>
            <a:off x="4979375" y="2568125"/>
            <a:ext cx="2785200" cy="2145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indent="-317500" lvl="1" marL="914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indent="-317500" lvl="2" marL="1371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indent="-317500" lvl="3" marL="18288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indent="-317500" lvl="4" marL="22860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indent="-317500" lvl="5" marL="27432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indent="-317500" lvl="6" marL="32004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indent="-317500" lvl="7" marL="36576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indent="-317500" lvl="8" marL="41148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rot="-7509504">
            <a:off x="5455916" y="207622"/>
            <a:ext cx="5179224" cy="5732711"/>
          </a:xfrm>
          <a:custGeom>
            <a:rect b="b" l="l" r="r" t="t"/>
            <a:pathLst>
              <a:path extrusionOk="0" h="32076" w="26397">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4974350" y="527325"/>
            <a:ext cx="3769500" cy="291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2"/>
                </a:solidFill>
              </a:rPr>
              <a:t>Pengembangan Mata Elang Dengan Menampilkan Analisis Serangan Menggunakan Logstash</a:t>
            </a:r>
            <a:endParaRPr sz="3000">
              <a:solidFill>
                <a:schemeClr val="lt2"/>
              </a:solidFill>
            </a:endParaRPr>
          </a:p>
        </p:txBody>
      </p:sp>
      <p:grpSp>
        <p:nvGrpSpPr>
          <p:cNvPr id="156" name="Google Shape;156;p27"/>
          <p:cNvGrpSpPr/>
          <p:nvPr/>
        </p:nvGrpSpPr>
        <p:grpSpPr>
          <a:xfrm>
            <a:off x="196269" y="-35131"/>
            <a:ext cx="4117010" cy="5284424"/>
            <a:chOff x="196269" y="-35131"/>
            <a:chExt cx="4117010" cy="5284424"/>
          </a:xfrm>
        </p:grpSpPr>
        <p:grpSp>
          <p:nvGrpSpPr>
            <p:cNvPr id="157" name="Google Shape;157;p27"/>
            <p:cNvGrpSpPr/>
            <p:nvPr/>
          </p:nvGrpSpPr>
          <p:grpSpPr>
            <a:xfrm>
              <a:off x="196269" y="-35131"/>
              <a:ext cx="4117010" cy="4393434"/>
              <a:chOff x="43869" y="-35131"/>
              <a:chExt cx="4117010" cy="4393434"/>
            </a:xfrm>
          </p:grpSpPr>
          <p:sp>
            <p:nvSpPr>
              <p:cNvPr id="158" name="Google Shape;158;p27"/>
              <p:cNvSpPr/>
              <p:nvPr/>
            </p:nvSpPr>
            <p:spPr>
              <a:xfrm>
                <a:off x="3778000" y="1055743"/>
                <a:ext cx="227152" cy="225698"/>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27"/>
              <p:cNvGrpSpPr/>
              <p:nvPr/>
            </p:nvGrpSpPr>
            <p:grpSpPr>
              <a:xfrm>
                <a:off x="43869" y="-35131"/>
                <a:ext cx="4117010" cy="4393434"/>
                <a:chOff x="-6861500" y="-774675"/>
                <a:chExt cx="4221275" cy="4504700"/>
              </a:xfrm>
            </p:grpSpPr>
            <p:sp>
              <p:nvSpPr>
                <p:cNvPr id="160" name="Google Shape;160;p27"/>
                <p:cNvSpPr/>
                <p:nvPr/>
              </p:nvSpPr>
              <p:spPr>
                <a:xfrm>
                  <a:off x="-5567850" y="2977775"/>
                  <a:ext cx="2509100" cy="191100"/>
                </a:xfrm>
                <a:custGeom>
                  <a:rect b="b" l="l" r="r" t="t"/>
                  <a:pathLst>
                    <a:path extrusionOk="0" h="7644" w="100364">
                      <a:moveTo>
                        <a:pt x="7924" y="0"/>
                      </a:moveTo>
                      <a:lnTo>
                        <a:pt x="1" y="7643"/>
                      </a:lnTo>
                      <a:lnTo>
                        <a:pt x="100364" y="7643"/>
                      </a:lnTo>
                      <a:lnTo>
                        <a:pt x="924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5576575" y="2971225"/>
                  <a:ext cx="2526575" cy="204150"/>
                </a:xfrm>
                <a:custGeom>
                  <a:rect b="b" l="l" r="r" t="t"/>
                  <a:pathLst>
                    <a:path extrusionOk="0" h="8166" w="101063">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5367125" y="2980250"/>
                  <a:ext cx="2029575" cy="142450"/>
                </a:xfrm>
                <a:custGeom>
                  <a:rect b="b" l="l" r="r" t="t"/>
                  <a:pathLst>
                    <a:path extrusionOk="0" h="5698" w="81183">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5567850" y="3168850"/>
                  <a:ext cx="2509100" cy="177150"/>
                </a:xfrm>
                <a:custGeom>
                  <a:rect b="b" l="l" r="r" t="t"/>
                  <a:pathLst>
                    <a:path extrusionOk="0" h="7086" w="100364">
                      <a:moveTo>
                        <a:pt x="1" y="0"/>
                      </a:moveTo>
                      <a:lnTo>
                        <a:pt x="1" y="7085"/>
                      </a:lnTo>
                      <a:lnTo>
                        <a:pt x="100364" y="7085"/>
                      </a:lnTo>
                      <a:lnTo>
                        <a:pt x="100364"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5574350" y="3162350"/>
                  <a:ext cx="2522125" cy="190150"/>
                </a:xfrm>
                <a:custGeom>
                  <a:rect b="b" l="l" r="r" t="t"/>
                  <a:pathLst>
                    <a:path extrusionOk="0" h="7606" w="100885">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5745350" y="3345975"/>
                  <a:ext cx="2864125" cy="191100"/>
                </a:xfrm>
                <a:custGeom>
                  <a:rect b="b" l="l" r="r" t="t"/>
                  <a:pathLst>
                    <a:path extrusionOk="0" h="7644" w="114565">
                      <a:moveTo>
                        <a:pt x="7101" y="0"/>
                      </a:moveTo>
                      <a:lnTo>
                        <a:pt x="0" y="7644"/>
                      </a:lnTo>
                      <a:lnTo>
                        <a:pt x="114565" y="7644"/>
                      </a:lnTo>
                      <a:lnTo>
                        <a:pt x="107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753975" y="3339475"/>
                  <a:ext cx="2881375" cy="204100"/>
                </a:xfrm>
                <a:custGeom>
                  <a:rect b="b" l="l" r="r" t="t"/>
                  <a:pathLst>
                    <a:path extrusionOk="0" h="8164" w="115255">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744850" y="3537050"/>
                  <a:ext cx="2863125" cy="186475"/>
                </a:xfrm>
                <a:custGeom>
                  <a:rect b="b" l="l" r="r" t="t"/>
                  <a:pathLst>
                    <a:path extrusionOk="0" h="7459" w="114525">
                      <a:moveTo>
                        <a:pt x="1" y="1"/>
                      </a:moveTo>
                      <a:lnTo>
                        <a:pt x="1" y="7459"/>
                      </a:lnTo>
                      <a:lnTo>
                        <a:pt x="114524" y="7459"/>
                      </a:lnTo>
                      <a:lnTo>
                        <a:pt x="1145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5751350" y="3530550"/>
                  <a:ext cx="2876125" cy="199475"/>
                </a:xfrm>
                <a:custGeom>
                  <a:rect b="b" l="l" r="r" t="t"/>
                  <a:pathLst>
                    <a:path extrusionOk="0" h="7979" w="115045">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4347575" y="-413325"/>
                  <a:ext cx="466400" cy="1692575"/>
                </a:xfrm>
                <a:custGeom>
                  <a:rect b="b" l="l" r="r" t="t"/>
                  <a:pathLst>
                    <a:path extrusionOk="0" h="67703" w="18656">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6823850" y="1135200"/>
                  <a:ext cx="2414425" cy="330175"/>
                </a:xfrm>
                <a:custGeom>
                  <a:rect b="b" l="l" r="r" t="t"/>
                  <a:pathLst>
                    <a:path extrusionOk="0" h="13207" w="96577">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009350" y="-730475"/>
                  <a:ext cx="330175" cy="1698300"/>
                </a:xfrm>
                <a:custGeom>
                  <a:rect b="b" l="l" r="r" t="t"/>
                  <a:pathLst>
                    <a:path extrusionOk="0" h="67932" w="13207">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3352000" y="-327750"/>
                  <a:ext cx="323675" cy="927275"/>
                </a:xfrm>
                <a:custGeom>
                  <a:rect b="b" l="l" r="r" t="t"/>
                  <a:pathLst>
                    <a:path extrusionOk="0" h="37091" w="12947">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6721550" y="603225"/>
                  <a:ext cx="910525" cy="309700"/>
                </a:xfrm>
                <a:custGeom>
                  <a:rect b="b" l="l" r="r" t="t"/>
                  <a:pathLst>
                    <a:path extrusionOk="0" h="12388" w="36421">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6138425" y="2512600"/>
                  <a:ext cx="681750" cy="569200"/>
                </a:xfrm>
                <a:custGeom>
                  <a:rect b="b" l="l" r="r" t="t"/>
                  <a:pathLst>
                    <a:path extrusionOk="0" h="22768" w="2727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3556625" y="2553500"/>
                  <a:ext cx="865900" cy="405525"/>
                </a:xfrm>
                <a:custGeom>
                  <a:rect b="b" l="l" r="r" t="t"/>
                  <a:pathLst>
                    <a:path extrusionOk="0" h="16221" w="34636">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3919200"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3926225" y="-449025"/>
                  <a:ext cx="74225" cy="71400"/>
                </a:xfrm>
                <a:custGeom>
                  <a:rect b="b" l="l" r="r" t="t"/>
                  <a:pathLst>
                    <a:path extrusionOk="0" h="2856" w="2969">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4778350" y="-768150"/>
                  <a:ext cx="60675" cy="58400"/>
                </a:xfrm>
                <a:custGeom>
                  <a:rect b="b" l="l" r="r" t="t"/>
                  <a:pathLst>
                    <a:path extrusionOk="0" h="2336" w="2427">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4785375" y="-774675"/>
                  <a:ext cx="74225" cy="71425"/>
                </a:xfrm>
                <a:custGeom>
                  <a:rect b="b" l="l" r="r" t="t"/>
                  <a:pathLst>
                    <a:path extrusionOk="0" h="2857" w="2969">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5627475" y="-498225"/>
                  <a:ext cx="60700" cy="58425"/>
                </a:xfrm>
                <a:custGeom>
                  <a:rect b="b" l="l" r="r" t="t"/>
                  <a:pathLst>
                    <a:path extrusionOk="0" h="2337" w="2428">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6753025" y="580550"/>
                  <a:ext cx="60675" cy="58375"/>
                </a:xfrm>
                <a:custGeom>
                  <a:rect b="b" l="l" r="r" t="t"/>
                  <a:pathLst>
                    <a:path extrusionOk="0" h="2335" w="2427">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6760050" y="574025"/>
                  <a:ext cx="74225" cy="71425"/>
                </a:xfrm>
                <a:custGeom>
                  <a:rect b="b" l="l" r="r" t="t"/>
                  <a:pathLst>
                    <a:path extrusionOk="0" h="2857" w="2969">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854475" y="1111650"/>
                  <a:ext cx="60675" cy="58400"/>
                </a:xfrm>
                <a:custGeom>
                  <a:rect b="b" l="l" r="r" t="t"/>
                  <a:pathLst>
                    <a:path extrusionOk="0" h="2336" w="2427">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6861500" y="1105125"/>
                  <a:ext cx="74250" cy="71425"/>
                </a:xfrm>
                <a:custGeom>
                  <a:rect b="b" l="l" r="r" t="t"/>
                  <a:pathLst>
                    <a:path extrusionOk="0" h="2857" w="297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6167350" y="3040500"/>
                  <a:ext cx="60675" cy="58400"/>
                </a:xfrm>
                <a:custGeom>
                  <a:rect b="b" l="l" r="r" t="t"/>
                  <a:pathLst>
                    <a:path extrusionOk="0" h="2336" w="2427">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174375" y="3034000"/>
                  <a:ext cx="74225" cy="71425"/>
                </a:xfrm>
                <a:custGeom>
                  <a:rect b="b" l="l" r="r" t="t"/>
                  <a:pathLst>
                    <a:path extrusionOk="0" h="2857" w="2969">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2707425" y="2917525"/>
                  <a:ext cx="60700" cy="58400"/>
                </a:xfrm>
                <a:custGeom>
                  <a:rect b="b" l="l" r="r" t="t"/>
                  <a:pathLst>
                    <a:path extrusionOk="0" h="2336" w="2428">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714450" y="2911025"/>
                  <a:ext cx="74225" cy="71400"/>
                </a:xfrm>
                <a:custGeom>
                  <a:rect b="b" l="l" r="r" t="t"/>
                  <a:pathLst>
                    <a:path extrusionOk="0" h="2856" w="2969">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3040900" y="-351250"/>
                  <a:ext cx="60700" cy="58400"/>
                </a:xfrm>
                <a:custGeom>
                  <a:rect b="b" l="l" r="r" t="t"/>
                  <a:pathLst>
                    <a:path extrusionOk="0" h="2336" w="2428">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3047925" y="-357750"/>
                  <a:ext cx="74225" cy="71450"/>
                </a:xfrm>
                <a:custGeom>
                  <a:rect b="b" l="l" r="r" t="t"/>
                  <a:pathLst>
                    <a:path extrusionOk="0" h="2858" w="2969">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4837450" y="2516525"/>
                  <a:ext cx="992800" cy="523425"/>
                </a:xfrm>
                <a:custGeom>
                  <a:rect b="b" l="l" r="r" t="t"/>
                  <a:pathLst>
                    <a:path extrusionOk="0" h="20937" w="39712">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4845950" y="2510025"/>
                  <a:ext cx="1009825" cy="536425"/>
                </a:xfrm>
                <a:custGeom>
                  <a:rect b="b" l="l" r="r" t="t"/>
                  <a:pathLst>
                    <a:path extrusionOk="0" h="21457" w="40393">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4769800" y="2248925"/>
                  <a:ext cx="857475" cy="431675"/>
                </a:xfrm>
                <a:custGeom>
                  <a:rect b="b" l="l" r="r" t="t"/>
                  <a:pathLst>
                    <a:path extrusionOk="0" h="17267" w="34299">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5875675" y="342950"/>
                  <a:ext cx="3069250" cy="2253650"/>
                </a:xfrm>
                <a:custGeom>
                  <a:rect b="b" l="l" r="r" t="t"/>
                  <a:pathLst>
                    <a:path extrusionOk="0" h="90146" w="12277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882175" y="336425"/>
                  <a:ext cx="3082275" cy="2266675"/>
                </a:xfrm>
                <a:custGeom>
                  <a:rect b="b" l="l" r="r" t="t"/>
                  <a:pathLst>
                    <a:path extrusionOk="0" h="90667" w="123291">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5875675" y="2246300"/>
                  <a:ext cx="3069250" cy="350300"/>
                </a:xfrm>
                <a:custGeom>
                  <a:rect b="b" l="l" r="r" t="t"/>
                  <a:pathLst>
                    <a:path extrusionOk="0" h="14012" w="12277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82175" y="2239775"/>
                  <a:ext cx="3082275" cy="363325"/>
                </a:xfrm>
                <a:custGeom>
                  <a:rect b="b" l="l" r="r" t="t"/>
                  <a:pathLst>
                    <a:path extrusionOk="0" h="14533" w="123291">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5721300" y="483125"/>
                  <a:ext cx="2760500" cy="1592250"/>
                </a:xfrm>
                <a:custGeom>
                  <a:rect b="b" l="l" r="r" t="t"/>
                  <a:pathLst>
                    <a:path extrusionOk="0" h="63690" w="110420">
                      <a:moveTo>
                        <a:pt x="1" y="1"/>
                      </a:moveTo>
                      <a:lnTo>
                        <a:pt x="1" y="63689"/>
                      </a:lnTo>
                      <a:lnTo>
                        <a:pt x="110419" y="63689"/>
                      </a:lnTo>
                      <a:lnTo>
                        <a:pt x="1104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4397650" y="2421425"/>
                  <a:ext cx="113200" cy="110875"/>
                </a:xfrm>
                <a:custGeom>
                  <a:rect b="b" l="l" r="r" t="t"/>
                  <a:pathLst>
                    <a:path extrusionOk="0" h="4435" w="4528">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4404175" y="2414950"/>
                  <a:ext cx="126250" cy="123850"/>
                </a:xfrm>
                <a:custGeom>
                  <a:rect b="b" l="l" r="r" t="t"/>
                  <a:pathLst>
                    <a:path extrusionOk="0" h="4954" w="505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837450" y="3039925"/>
                  <a:ext cx="993025" cy="45375"/>
                </a:xfrm>
                <a:custGeom>
                  <a:rect b="b" l="l" r="r" t="t"/>
                  <a:pathLst>
                    <a:path extrusionOk="0" h="1815" w="39721">
                      <a:moveTo>
                        <a:pt x="0" y="0"/>
                      </a:moveTo>
                      <a:lnTo>
                        <a:pt x="0" y="1814"/>
                      </a:lnTo>
                      <a:lnTo>
                        <a:pt x="39720" y="1814"/>
                      </a:lnTo>
                      <a:lnTo>
                        <a:pt x="397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4843950" y="3033400"/>
                  <a:ext cx="1006025" cy="58400"/>
                </a:xfrm>
                <a:custGeom>
                  <a:rect b="b" l="l" r="r" t="t"/>
                  <a:pathLst>
                    <a:path extrusionOk="0" h="2336" w="40241">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5245425" y="400600"/>
                  <a:ext cx="908650" cy="1986150"/>
                </a:xfrm>
                <a:custGeom>
                  <a:rect b="b" l="l" r="r" t="t"/>
                  <a:pathLst>
                    <a:path extrusionOk="0" h="79446" w="36346">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5252000" y="394100"/>
                  <a:ext cx="921750" cy="1999150"/>
                </a:xfrm>
                <a:custGeom>
                  <a:rect b="b" l="l" r="r" t="t"/>
                  <a:pathLst>
                    <a:path extrusionOk="0" h="79966" w="3687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4336800" y="400600"/>
                  <a:ext cx="908650" cy="1986150"/>
                </a:xfrm>
                <a:custGeom>
                  <a:rect b="b" l="l" r="r" t="t"/>
                  <a:pathLst>
                    <a:path extrusionOk="0" h="79446" w="36346">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4343325" y="394100"/>
                  <a:ext cx="921750" cy="1999150"/>
                </a:xfrm>
                <a:custGeom>
                  <a:rect b="b" l="l" r="r" t="t"/>
                  <a:pathLst>
                    <a:path extrusionOk="0" h="79966" w="3687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178775" y="480375"/>
                  <a:ext cx="1684000" cy="1826600"/>
                </a:xfrm>
                <a:custGeom>
                  <a:rect b="b" l="l" r="r" t="t"/>
                  <a:pathLst>
                    <a:path extrusionOk="0" h="73064" w="6736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185350" y="473850"/>
                  <a:ext cx="1697125" cy="1839650"/>
                </a:xfrm>
                <a:custGeom>
                  <a:rect b="b" l="l" r="r" t="t"/>
                  <a:pathLst>
                    <a:path extrusionOk="0" h="73586" w="67885">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4336800" y="480375"/>
                  <a:ext cx="842025" cy="1826600"/>
                </a:xfrm>
                <a:custGeom>
                  <a:rect b="b" l="l" r="r" t="t"/>
                  <a:pathLst>
                    <a:path extrusionOk="0" h="73064" w="33681">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4343325" y="473825"/>
                  <a:ext cx="855100" cy="1839675"/>
                </a:xfrm>
                <a:custGeom>
                  <a:rect b="b" l="l" r="r" t="t"/>
                  <a:pathLst>
                    <a:path extrusionOk="0" h="73587" w="34204">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5885150" y="1423975"/>
                  <a:ext cx="3088200" cy="199900"/>
                </a:xfrm>
                <a:custGeom>
                  <a:rect b="b" l="l" r="r" t="t"/>
                  <a:pathLst>
                    <a:path extrusionOk="0" h="7996" w="123528">
                      <a:moveTo>
                        <a:pt x="0" y="0"/>
                      </a:moveTo>
                      <a:lnTo>
                        <a:pt x="0" y="7996"/>
                      </a:lnTo>
                      <a:lnTo>
                        <a:pt x="123528" y="7996"/>
                      </a:lnTo>
                      <a:lnTo>
                        <a:pt x="123528"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5891675" y="1417425"/>
                  <a:ext cx="3101250" cy="212975"/>
                </a:xfrm>
                <a:custGeom>
                  <a:rect b="b" l="l" r="r" t="t"/>
                  <a:pathLst>
                    <a:path extrusionOk="0" h="8519" w="12405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58657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5784650"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7035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56224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5541325" y="1435375"/>
                  <a:ext cx="41475" cy="40600"/>
                </a:xfrm>
                <a:custGeom>
                  <a:rect b="b" l="l" r="r" t="t"/>
                  <a:pathLst>
                    <a:path extrusionOk="0" h="1624" w="1659">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54602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537910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529795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5216850" y="1435375"/>
                  <a:ext cx="41450" cy="40600"/>
                </a:xfrm>
                <a:custGeom>
                  <a:rect b="b" l="l" r="r" t="t"/>
                  <a:pathLst>
                    <a:path extrusionOk="0" h="1624" w="1658">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5135750" y="1435375"/>
                  <a:ext cx="41450" cy="40600"/>
                </a:xfrm>
                <a:custGeom>
                  <a:rect b="b" l="l" r="r" t="t"/>
                  <a:pathLst>
                    <a:path extrusionOk="0" h="1624" w="1658">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505462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497352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48924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481130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58657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784650"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57035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56224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5541325" y="1564475"/>
                  <a:ext cx="41475" cy="40575"/>
                </a:xfrm>
                <a:custGeom>
                  <a:rect b="b" l="l" r="r" t="t"/>
                  <a:pathLst>
                    <a:path extrusionOk="0" h="1623" w="1659">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54602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537910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529795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216850" y="1564475"/>
                  <a:ext cx="41450" cy="40575"/>
                </a:xfrm>
                <a:custGeom>
                  <a:rect b="b" l="l" r="r" t="t"/>
                  <a:pathLst>
                    <a:path extrusionOk="0" h="1623" w="1658">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5135750" y="1564475"/>
                  <a:ext cx="41450" cy="40575"/>
                </a:xfrm>
                <a:custGeom>
                  <a:rect b="b" l="l" r="r" t="t"/>
                  <a:pathLst>
                    <a:path extrusionOk="0" h="1623" w="1658">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505462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497352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48924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481130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3912550" y="1435375"/>
                  <a:ext cx="41450" cy="40600"/>
                </a:xfrm>
                <a:custGeom>
                  <a:rect b="b" l="l" r="r" t="t"/>
                  <a:pathLst>
                    <a:path extrusionOk="0" h="1624" w="1658">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3831450" y="1435375"/>
                  <a:ext cx="41475" cy="40600"/>
                </a:xfrm>
                <a:custGeom>
                  <a:rect b="b" l="l" r="r" t="t"/>
                  <a:pathLst>
                    <a:path extrusionOk="0" h="1624" w="1659">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3750350"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3669200"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3588100" y="1435375"/>
                  <a:ext cx="41450" cy="40600"/>
                </a:xfrm>
                <a:custGeom>
                  <a:rect b="b" l="l" r="r" t="t"/>
                  <a:pathLst>
                    <a:path extrusionOk="0" h="1624" w="1658">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3506975" y="1435375"/>
                  <a:ext cx="41425" cy="40600"/>
                </a:xfrm>
                <a:custGeom>
                  <a:rect b="b" l="l" r="r" t="t"/>
                  <a:pathLst>
                    <a:path extrusionOk="0" h="1624" w="1657">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425875" y="1435375"/>
                  <a:ext cx="41475" cy="40600"/>
                </a:xfrm>
                <a:custGeom>
                  <a:rect b="b" l="l" r="r" t="t"/>
                  <a:pathLst>
                    <a:path extrusionOk="0" h="1624" w="1659">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3344775" y="1435375"/>
                  <a:ext cx="41475" cy="40600"/>
                </a:xfrm>
                <a:custGeom>
                  <a:rect b="b" l="l" r="r" t="t"/>
                  <a:pathLst>
                    <a:path extrusionOk="0" h="1624" w="1659">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3263650"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3182550" y="1435375"/>
                  <a:ext cx="41475" cy="40600"/>
                </a:xfrm>
                <a:custGeom>
                  <a:rect b="b" l="l" r="r" t="t"/>
                  <a:pathLst>
                    <a:path extrusionOk="0" h="1624" w="1659">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3101425" y="1435375"/>
                  <a:ext cx="41450" cy="40600"/>
                </a:xfrm>
                <a:custGeom>
                  <a:rect b="b" l="l" r="r" t="t"/>
                  <a:pathLst>
                    <a:path extrusionOk="0" h="1624" w="1658">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020325" y="1435375"/>
                  <a:ext cx="41475" cy="40600"/>
                </a:xfrm>
                <a:custGeom>
                  <a:rect b="b" l="l" r="r" t="t"/>
                  <a:pathLst>
                    <a:path extrusionOk="0" h="1624" w="1659">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2939225" y="1435375"/>
                  <a:ext cx="41475" cy="40600"/>
                </a:xfrm>
                <a:custGeom>
                  <a:rect b="b" l="l" r="r" t="t"/>
                  <a:pathLst>
                    <a:path extrusionOk="0" h="1624" w="1659">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2858075" y="1435375"/>
                  <a:ext cx="41425" cy="40600"/>
                </a:xfrm>
                <a:custGeom>
                  <a:rect b="b" l="l" r="r" t="t"/>
                  <a:pathLst>
                    <a:path extrusionOk="0" h="1624" w="1657">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912550" y="1564475"/>
                  <a:ext cx="41450" cy="40575"/>
                </a:xfrm>
                <a:custGeom>
                  <a:rect b="b" l="l" r="r" t="t"/>
                  <a:pathLst>
                    <a:path extrusionOk="0" h="1623" w="1658">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3831450" y="1564475"/>
                  <a:ext cx="41475" cy="40575"/>
                </a:xfrm>
                <a:custGeom>
                  <a:rect b="b" l="l" r="r" t="t"/>
                  <a:pathLst>
                    <a:path extrusionOk="0" h="1623" w="1659">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750350"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3669200"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3588100" y="1564475"/>
                  <a:ext cx="41450" cy="40575"/>
                </a:xfrm>
                <a:custGeom>
                  <a:rect b="b" l="l" r="r" t="t"/>
                  <a:pathLst>
                    <a:path extrusionOk="0" h="1623" w="1658">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506975" y="1564475"/>
                  <a:ext cx="41425" cy="40575"/>
                </a:xfrm>
                <a:custGeom>
                  <a:rect b="b" l="l" r="r" t="t"/>
                  <a:pathLst>
                    <a:path extrusionOk="0" h="1623" w="1657">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3425875" y="1564475"/>
                  <a:ext cx="41475" cy="40575"/>
                </a:xfrm>
                <a:custGeom>
                  <a:rect b="b" l="l" r="r" t="t"/>
                  <a:pathLst>
                    <a:path extrusionOk="0" h="1623" w="1659">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3344775" y="1564475"/>
                  <a:ext cx="41475" cy="40575"/>
                </a:xfrm>
                <a:custGeom>
                  <a:rect b="b" l="l" r="r" t="t"/>
                  <a:pathLst>
                    <a:path extrusionOk="0" h="1623" w="1659">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3263650"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3182550" y="1564475"/>
                  <a:ext cx="41475" cy="40575"/>
                </a:xfrm>
                <a:custGeom>
                  <a:rect b="b" l="l" r="r" t="t"/>
                  <a:pathLst>
                    <a:path extrusionOk="0" h="1623" w="1659">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3101425" y="1564475"/>
                  <a:ext cx="41450" cy="40575"/>
                </a:xfrm>
                <a:custGeom>
                  <a:rect b="b" l="l" r="r" t="t"/>
                  <a:pathLst>
                    <a:path extrusionOk="0" h="1623" w="1658">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3020325" y="1564475"/>
                  <a:ext cx="41475" cy="40575"/>
                </a:xfrm>
                <a:custGeom>
                  <a:rect b="b" l="l" r="r" t="t"/>
                  <a:pathLst>
                    <a:path extrusionOk="0" h="1623" w="1659">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2939225" y="1564475"/>
                  <a:ext cx="41475" cy="40575"/>
                </a:xfrm>
                <a:custGeom>
                  <a:rect b="b" l="l" r="r" t="t"/>
                  <a:pathLst>
                    <a:path extrusionOk="0" h="1623" w="1659">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2858075" y="1564475"/>
                  <a:ext cx="41425" cy="40575"/>
                </a:xfrm>
                <a:custGeom>
                  <a:rect b="b" l="l" r="r" t="t"/>
                  <a:pathLst>
                    <a:path extrusionOk="0" h="1623" w="1657">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4697500" y="656950"/>
                  <a:ext cx="731850" cy="698700"/>
                </a:xfrm>
                <a:custGeom>
                  <a:rect b="b" l="l" r="r" t="t"/>
                  <a:pathLst>
                    <a:path extrusionOk="0" h="27948" w="29274">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704000" y="650450"/>
                  <a:ext cx="744825" cy="711700"/>
                </a:xfrm>
                <a:custGeom>
                  <a:rect b="b" l="l" r="r" t="t"/>
                  <a:pathLst>
                    <a:path extrusionOk="0" h="28468" w="29793">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4736275" y="1216150"/>
                  <a:ext cx="798975" cy="660900"/>
                </a:xfrm>
                <a:custGeom>
                  <a:rect b="b" l="l" r="r" t="t"/>
                  <a:pathLst>
                    <a:path extrusionOk="0" h="26436" w="31959">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4742800" y="1209650"/>
                  <a:ext cx="812000" cy="673900"/>
                </a:xfrm>
                <a:custGeom>
                  <a:rect b="b" l="l" r="r" t="t"/>
                  <a:pathLst>
                    <a:path extrusionOk="0" h="26956" w="3248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4427675" y="1405450"/>
                  <a:ext cx="173950" cy="310225"/>
                </a:xfrm>
                <a:custGeom>
                  <a:rect b="b" l="l" r="r" t="t"/>
                  <a:pathLst>
                    <a:path extrusionOk="0" h="12409" w="6958">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4434200" y="1398925"/>
                  <a:ext cx="187000" cy="323250"/>
                </a:xfrm>
                <a:custGeom>
                  <a:rect b="b" l="l" r="r" t="t"/>
                  <a:pathLst>
                    <a:path extrusionOk="0" h="12930" w="748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 name="Google Shape;280;p27"/>
            <p:cNvGrpSpPr/>
            <p:nvPr/>
          </p:nvGrpSpPr>
          <p:grpSpPr>
            <a:xfrm rot="10800000">
              <a:off x="3474186" y="4232201"/>
              <a:ext cx="183381" cy="1017092"/>
              <a:chOff x="-5634475" y="-504725"/>
              <a:chExt cx="188025" cy="1042850"/>
            </a:xfrm>
          </p:grpSpPr>
          <p:sp>
            <p:nvSpPr>
              <p:cNvPr id="281" name="Google Shape;281;p27"/>
              <p:cNvSpPr/>
              <p:nvPr/>
            </p:nvSpPr>
            <p:spPr>
              <a:xfrm>
                <a:off x="-5602700" y="-454250"/>
                <a:ext cx="156250" cy="992375"/>
              </a:xfrm>
              <a:custGeom>
                <a:rect b="b" l="l" r="r" t="t"/>
                <a:pathLst>
                  <a:path extrusionOk="0" h="39695" w="625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5634475" y="-504725"/>
                <a:ext cx="74225" cy="71400"/>
              </a:xfrm>
              <a:custGeom>
                <a:rect b="b" l="l" r="r" t="t"/>
                <a:pathLst>
                  <a:path extrusionOk="0" h="2856" w="2969">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7"/>
            <p:cNvGrpSpPr/>
            <p:nvPr/>
          </p:nvGrpSpPr>
          <p:grpSpPr>
            <a:xfrm rot="10800000">
              <a:off x="2618037" y="4358300"/>
              <a:ext cx="72367" cy="518274"/>
              <a:chOff x="-4201325" y="-449025"/>
              <a:chExt cx="74200" cy="531400"/>
            </a:xfrm>
          </p:grpSpPr>
          <p:sp>
            <p:nvSpPr>
              <p:cNvPr id="284" name="Google Shape;284;p27"/>
              <p:cNvSpPr/>
              <p:nvPr/>
            </p:nvSpPr>
            <p:spPr>
              <a:xfrm>
                <a:off x="-4170425" y="-413325"/>
                <a:ext cx="13050" cy="495700"/>
              </a:xfrm>
              <a:custGeom>
                <a:rect b="b" l="l" r="r" t="t"/>
                <a:pathLst>
                  <a:path extrusionOk="0" h="19828" w="522">
                    <a:moveTo>
                      <a:pt x="0" y="0"/>
                    </a:moveTo>
                    <a:lnTo>
                      <a:pt x="0" y="19828"/>
                    </a:lnTo>
                    <a:lnTo>
                      <a:pt x="521" y="19828"/>
                    </a:lnTo>
                    <a:lnTo>
                      <a:pt x="521"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4194325" y="-442500"/>
                <a:ext cx="60700" cy="58400"/>
              </a:xfrm>
              <a:custGeom>
                <a:rect b="b" l="l" r="r" t="t"/>
                <a:pathLst>
                  <a:path extrusionOk="0" h="2336" w="2428">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201325" y="-449025"/>
                <a:ext cx="74200" cy="71400"/>
              </a:xfrm>
              <a:custGeom>
                <a:rect b="b" l="l" r="r" t="t"/>
                <a:pathLst>
                  <a:path extrusionOk="0" h="2856" w="2968">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7" name="Google Shape;287;p27"/>
          <p:cNvSpPr txBox="1"/>
          <p:nvPr>
            <p:ph type="ctrTitle"/>
          </p:nvPr>
        </p:nvSpPr>
        <p:spPr>
          <a:xfrm>
            <a:off x="5110725" y="3642625"/>
            <a:ext cx="3769500" cy="88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lt2"/>
                </a:solidFill>
                <a:latin typeface="Arial"/>
                <a:ea typeface="Arial"/>
                <a:cs typeface="Arial"/>
                <a:sym typeface="Arial"/>
              </a:rPr>
              <a:t>Ahmad Maulana Jihad</a:t>
            </a:r>
            <a:endParaRPr sz="1700">
              <a:solidFill>
                <a:schemeClr val="lt2"/>
              </a:solidFill>
              <a:latin typeface="Arial"/>
              <a:ea typeface="Arial"/>
              <a:cs typeface="Arial"/>
              <a:sym typeface="Arial"/>
            </a:endParaRPr>
          </a:p>
          <a:p>
            <a:pPr indent="0" lvl="0" marL="0" rtl="0" algn="l">
              <a:spcBef>
                <a:spcPts val="0"/>
              </a:spcBef>
              <a:spcAft>
                <a:spcPts val="0"/>
              </a:spcAft>
              <a:buNone/>
            </a:pPr>
            <a:r>
              <a:rPr lang="en" sz="1700">
                <a:solidFill>
                  <a:schemeClr val="lt2"/>
                </a:solidFill>
                <a:latin typeface="Arial"/>
                <a:ea typeface="Arial"/>
                <a:cs typeface="Arial"/>
                <a:sym typeface="Arial"/>
              </a:rPr>
              <a:t>2110181002</a:t>
            </a:r>
            <a:endParaRPr sz="1700">
              <a:solidFill>
                <a:schemeClr val="lt2"/>
              </a:solidFill>
              <a:latin typeface="Arial"/>
              <a:ea typeface="Arial"/>
              <a:cs typeface="Arial"/>
              <a:sym typeface="Arial"/>
            </a:endParaRPr>
          </a:p>
          <a:p>
            <a:pPr indent="0" lvl="0" marL="0" rtl="0" algn="l">
              <a:spcBef>
                <a:spcPts val="0"/>
              </a:spcBef>
              <a:spcAft>
                <a:spcPts val="0"/>
              </a:spcAft>
              <a:buNone/>
            </a:pPr>
            <a:r>
              <a:rPr lang="en" sz="1700">
                <a:solidFill>
                  <a:schemeClr val="lt2"/>
                </a:solidFill>
                <a:latin typeface="Arial"/>
                <a:ea typeface="Arial"/>
                <a:cs typeface="Arial"/>
                <a:sym typeface="Arial"/>
              </a:rPr>
              <a:t>4 D4 Teknik Informatika A</a:t>
            </a:r>
            <a:endParaRPr sz="1700">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36"/>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Penelitian Terkait</a:t>
            </a:r>
            <a:endParaRPr/>
          </a:p>
        </p:txBody>
      </p:sp>
      <p:grpSp>
        <p:nvGrpSpPr>
          <p:cNvPr id="1340" name="Google Shape;1340;p36"/>
          <p:cNvGrpSpPr/>
          <p:nvPr/>
        </p:nvGrpSpPr>
        <p:grpSpPr>
          <a:xfrm>
            <a:off x="5191074" y="918576"/>
            <a:ext cx="4095849" cy="4053140"/>
            <a:chOff x="1179935" y="-209451"/>
            <a:chExt cx="5745334" cy="5685426"/>
          </a:xfrm>
        </p:grpSpPr>
        <p:sp>
          <p:nvSpPr>
            <p:cNvPr id="1341" name="Google Shape;1341;p36"/>
            <p:cNvSpPr/>
            <p:nvPr/>
          </p:nvSpPr>
          <p:spPr>
            <a:xfrm>
              <a:off x="1179935" y="-209451"/>
              <a:ext cx="5745334" cy="4760386"/>
            </a:xfrm>
            <a:custGeom>
              <a:rect b="b" l="l" r="r" t="t"/>
              <a:pathLst>
                <a:path extrusionOk="0" h="172509" w="208202">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6"/>
            <p:cNvSpPr/>
            <p:nvPr/>
          </p:nvSpPr>
          <p:spPr>
            <a:xfrm>
              <a:off x="1436950" y="5221775"/>
              <a:ext cx="4967025" cy="254200"/>
            </a:xfrm>
            <a:custGeom>
              <a:rect b="b" l="l" r="r" t="t"/>
              <a:pathLst>
                <a:path extrusionOk="0" h="10168" w="198681">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6"/>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6"/>
            <p:cNvSpPr/>
            <p:nvPr/>
          </p:nvSpPr>
          <p:spPr>
            <a:xfrm>
              <a:off x="1830725" y="499100"/>
              <a:ext cx="4045100" cy="2678700"/>
            </a:xfrm>
            <a:custGeom>
              <a:rect b="b" l="l" r="r" t="t"/>
              <a:pathLst>
                <a:path extrusionOk="0" h="107148" w="161804">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6"/>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6"/>
            <p:cNvSpPr/>
            <p:nvPr/>
          </p:nvSpPr>
          <p:spPr>
            <a:xfrm>
              <a:off x="1837825" y="506225"/>
              <a:ext cx="4030850" cy="2664475"/>
            </a:xfrm>
            <a:custGeom>
              <a:rect b="b" l="l" r="r" t="t"/>
              <a:pathLst>
                <a:path extrusionOk="0" h="106579" w="161234">
                  <a:moveTo>
                    <a:pt x="0" y="0"/>
                  </a:moveTo>
                  <a:lnTo>
                    <a:pt x="0" y="106579"/>
                  </a:lnTo>
                  <a:lnTo>
                    <a:pt x="161234" y="106579"/>
                  </a:lnTo>
                  <a:lnTo>
                    <a:pt x="161234" y="0"/>
                  </a:lnTo>
                  <a:close/>
                </a:path>
              </a:pathLst>
            </a:custGeom>
            <a:solidFill>
              <a:srgbClr val="FFFFFF"/>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6"/>
            <p:cNvSpPr/>
            <p:nvPr/>
          </p:nvSpPr>
          <p:spPr>
            <a:xfrm>
              <a:off x="2953725" y="803275"/>
              <a:ext cx="2811775" cy="2285975"/>
            </a:xfrm>
            <a:custGeom>
              <a:rect b="b" l="l" r="r" t="t"/>
              <a:pathLst>
                <a:path extrusionOk="0" h="91439" w="112471">
                  <a:moveTo>
                    <a:pt x="1" y="0"/>
                  </a:moveTo>
                  <a:lnTo>
                    <a:pt x="1" y="91438"/>
                  </a:lnTo>
                  <a:lnTo>
                    <a:pt x="112470" y="91438"/>
                  </a:lnTo>
                  <a:lnTo>
                    <a:pt x="112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6"/>
            <p:cNvSpPr/>
            <p:nvPr/>
          </p:nvSpPr>
          <p:spPr>
            <a:xfrm>
              <a:off x="3342350" y="1015575"/>
              <a:ext cx="407700" cy="827825"/>
            </a:xfrm>
            <a:custGeom>
              <a:rect b="b" l="l" r="r" t="t"/>
              <a:pathLst>
                <a:path extrusionOk="0" h="33113" w="16308">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6"/>
            <p:cNvSpPr/>
            <p:nvPr/>
          </p:nvSpPr>
          <p:spPr>
            <a:xfrm>
              <a:off x="5361625" y="1020425"/>
              <a:ext cx="407675" cy="411500"/>
            </a:xfrm>
            <a:custGeom>
              <a:rect b="b" l="l" r="r" t="t"/>
              <a:pathLst>
                <a:path extrusionOk="0" h="16460" w="16307">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6"/>
            <p:cNvSpPr/>
            <p:nvPr/>
          </p:nvSpPr>
          <p:spPr>
            <a:xfrm>
              <a:off x="4148400" y="1020425"/>
              <a:ext cx="407675" cy="411500"/>
            </a:xfrm>
            <a:custGeom>
              <a:rect b="b" l="l" r="r" t="t"/>
              <a:pathLst>
                <a:path extrusionOk="0" h="16460" w="16307">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6"/>
            <p:cNvSpPr/>
            <p:nvPr/>
          </p:nvSpPr>
          <p:spPr>
            <a:xfrm>
              <a:off x="2950050" y="2262200"/>
              <a:ext cx="798775" cy="411500"/>
            </a:xfrm>
            <a:custGeom>
              <a:rect b="b" l="l" r="r" t="t"/>
              <a:pathLst>
                <a:path extrusionOk="0" h="16460" w="31951">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6"/>
            <p:cNvSpPr/>
            <p:nvPr/>
          </p:nvSpPr>
          <p:spPr>
            <a:xfrm>
              <a:off x="1837825" y="506225"/>
              <a:ext cx="4030850" cy="258950"/>
            </a:xfrm>
            <a:custGeom>
              <a:rect b="b" l="l" r="r" t="t"/>
              <a:pathLst>
                <a:path extrusionOk="0" h="10358" w="161234">
                  <a:moveTo>
                    <a:pt x="0" y="0"/>
                  </a:moveTo>
                  <a:lnTo>
                    <a:pt x="0" y="10358"/>
                  </a:lnTo>
                  <a:lnTo>
                    <a:pt x="161234" y="10358"/>
                  </a:lnTo>
                  <a:lnTo>
                    <a:pt x="161234" y="0"/>
                  </a:lnTo>
                  <a:close/>
                </a:path>
              </a:pathLst>
            </a:cu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6"/>
            <p:cNvSpPr/>
            <p:nvPr/>
          </p:nvSpPr>
          <p:spPr>
            <a:xfrm>
              <a:off x="1830725" y="499100"/>
              <a:ext cx="4045100" cy="273175"/>
            </a:xfrm>
            <a:custGeom>
              <a:rect b="b" l="l" r="r" t="t"/>
              <a:pathLst>
                <a:path extrusionOk="0" h="10927" w="161804">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6"/>
            <p:cNvSpPr/>
            <p:nvPr/>
          </p:nvSpPr>
          <p:spPr>
            <a:xfrm>
              <a:off x="2946650" y="796150"/>
              <a:ext cx="2825925" cy="2300175"/>
            </a:xfrm>
            <a:custGeom>
              <a:rect b="b" l="l" r="r" t="t"/>
              <a:pathLst>
                <a:path extrusionOk="0" h="92007" w="113037">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6"/>
            <p:cNvSpPr/>
            <p:nvPr/>
          </p:nvSpPr>
          <p:spPr>
            <a:xfrm>
              <a:off x="33417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6"/>
            <p:cNvSpPr/>
            <p:nvPr/>
          </p:nvSpPr>
          <p:spPr>
            <a:xfrm>
              <a:off x="3744550" y="1025150"/>
              <a:ext cx="14200" cy="2063575"/>
            </a:xfrm>
            <a:custGeom>
              <a:rect b="b" l="l" r="r" t="t"/>
              <a:pathLst>
                <a:path extrusionOk="0" h="82543" w="568">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6"/>
            <p:cNvSpPr/>
            <p:nvPr/>
          </p:nvSpPr>
          <p:spPr>
            <a:xfrm>
              <a:off x="4147325" y="1025150"/>
              <a:ext cx="14200" cy="2063575"/>
            </a:xfrm>
            <a:custGeom>
              <a:rect b="b" l="l" r="r" t="t"/>
              <a:pathLst>
                <a:path extrusionOk="0" h="82543" w="568">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6"/>
            <p:cNvSpPr/>
            <p:nvPr/>
          </p:nvSpPr>
          <p:spPr>
            <a:xfrm>
              <a:off x="4550075" y="1025150"/>
              <a:ext cx="14200" cy="2063575"/>
            </a:xfrm>
            <a:custGeom>
              <a:rect b="b" l="l" r="r" t="t"/>
              <a:pathLst>
                <a:path extrusionOk="0" h="82543" w="568">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6"/>
            <p:cNvSpPr/>
            <p:nvPr/>
          </p:nvSpPr>
          <p:spPr>
            <a:xfrm>
              <a:off x="4952850" y="1025150"/>
              <a:ext cx="14200" cy="2063575"/>
            </a:xfrm>
            <a:custGeom>
              <a:rect b="b" l="l" r="r" t="t"/>
              <a:pathLst>
                <a:path extrusionOk="0" h="82543" w="568">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6"/>
            <p:cNvSpPr/>
            <p:nvPr/>
          </p:nvSpPr>
          <p:spPr>
            <a:xfrm>
              <a:off x="5355600" y="1025150"/>
              <a:ext cx="14200" cy="2063575"/>
            </a:xfrm>
            <a:custGeom>
              <a:rect b="b" l="l" r="r" t="t"/>
              <a:pathLst>
                <a:path extrusionOk="0" h="82543" w="568">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6"/>
            <p:cNvSpPr/>
            <p:nvPr/>
          </p:nvSpPr>
          <p:spPr>
            <a:xfrm>
              <a:off x="2953725" y="1024225"/>
              <a:ext cx="2811775" cy="25"/>
            </a:xfrm>
            <a:custGeom>
              <a:rect b="b" l="l" r="r" t="t"/>
              <a:pathLst>
                <a:path extrusionOk="0" h="1" w="112471">
                  <a:moveTo>
                    <a:pt x="1" y="1"/>
                  </a:moveTo>
                  <a:lnTo>
                    <a:pt x="11247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6"/>
            <p:cNvSpPr/>
            <p:nvPr/>
          </p:nvSpPr>
          <p:spPr>
            <a:xfrm>
              <a:off x="2947075" y="1017125"/>
              <a:ext cx="2825950" cy="14225"/>
            </a:xfrm>
            <a:custGeom>
              <a:rect b="b" l="l" r="r" t="t"/>
              <a:pathLst>
                <a:path extrusionOk="0" h="569" w="113038">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6"/>
            <p:cNvSpPr/>
            <p:nvPr/>
          </p:nvSpPr>
          <p:spPr>
            <a:xfrm>
              <a:off x="2947050" y="1428600"/>
              <a:ext cx="2825950" cy="14225"/>
            </a:xfrm>
            <a:custGeom>
              <a:rect b="b" l="l" r="r" t="t"/>
              <a:pathLst>
                <a:path extrusionOk="0" h="569" w="113038">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6"/>
            <p:cNvSpPr/>
            <p:nvPr/>
          </p:nvSpPr>
          <p:spPr>
            <a:xfrm>
              <a:off x="2947075" y="1840075"/>
              <a:ext cx="2825950" cy="14225"/>
            </a:xfrm>
            <a:custGeom>
              <a:rect b="b" l="l" r="r" t="t"/>
              <a:pathLst>
                <a:path extrusionOk="0" h="569" w="113038">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6"/>
            <p:cNvSpPr/>
            <p:nvPr/>
          </p:nvSpPr>
          <p:spPr>
            <a:xfrm>
              <a:off x="2947050" y="2251575"/>
              <a:ext cx="2825950" cy="14200"/>
            </a:xfrm>
            <a:custGeom>
              <a:rect b="b" l="l" r="r" t="t"/>
              <a:pathLst>
                <a:path extrusionOk="0" h="568" w="113038">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6"/>
            <p:cNvSpPr/>
            <p:nvPr/>
          </p:nvSpPr>
          <p:spPr>
            <a:xfrm>
              <a:off x="2947075" y="2663050"/>
              <a:ext cx="2825950" cy="14225"/>
            </a:xfrm>
            <a:custGeom>
              <a:rect b="b" l="l" r="r" t="t"/>
              <a:pathLst>
                <a:path extrusionOk="0" h="569" w="113038">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6"/>
            <p:cNvSpPr/>
            <p:nvPr/>
          </p:nvSpPr>
          <p:spPr>
            <a:xfrm>
              <a:off x="199362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6"/>
            <p:cNvSpPr/>
            <p:nvPr/>
          </p:nvSpPr>
          <p:spPr>
            <a:xfrm>
              <a:off x="2118150" y="918350"/>
              <a:ext cx="45325" cy="45325"/>
            </a:xfrm>
            <a:custGeom>
              <a:rect b="b" l="l" r="r" t="t"/>
              <a:pathLst>
                <a:path extrusionOk="0" h="1813" w="1813">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6"/>
            <p:cNvSpPr/>
            <p:nvPr/>
          </p:nvSpPr>
          <p:spPr>
            <a:xfrm>
              <a:off x="2242700" y="918350"/>
              <a:ext cx="45300" cy="45325"/>
            </a:xfrm>
            <a:custGeom>
              <a:rect b="b" l="l" r="r" t="t"/>
              <a:pathLst>
                <a:path extrusionOk="0" h="1813" w="1812">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6"/>
            <p:cNvSpPr/>
            <p:nvPr/>
          </p:nvSpPr>
          <p:spPr>
            <a:xfrm>
              <a:off x="2365425" y="918350"/>
              <a:ext cx="47125" cy="45325"/>
            </a:xfrm>
            <a:custGeom>
              <a:rect b="b" l="l" r="r" t="t"/>
              <a:pathLst>
                <a:path extrusionOk="0" h="1813" w="1885">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6"/>
            <p:cNvSpPr/>
            <p:nvPr/>
          </p:nvSpPr>
          <p:spPr>
            <a:xfrm>
              <a:off x="2491750" y="918350"/>
              <a:ext cx="45300" cy="45325"/>
            </a:xfrm>
            <a:custGeom>
              <a:rect b="b" l="l" r="r" t="t"/>
              <a:pathLst>
                <a:path extrusionOk="0" h="1813" w="1812">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6"/>
            <p:cNvSpPr/>
            <p:nvPr/>
          </p:nvSpPr>
          <p:spPr>
            <a:xfrm>
              <a:off x="2616275" y="918350"/>
              <a:ext cx="45300" cy="45325"/>
            </a:xfrm>
            <a:custGeom>
              <a:rect b="b" l="l" r="r" t="t"/>
              <a:pathLst>
                <a:path extrusionOk="0" h="1813" w="1812">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6"/>
            <p:cNvSpPr/>
            <p:nvPr/>
          </p:nvSpPr>
          <p:spPr>
            <a:xfrm>
              <a:off x="2740825" y="918350"/>
              <a:ext cx="45300" cy="45325"/>
            </a:xfrm>
            <a:custGeom>
              <a:rect b="b" l="l" r="r" t="t"/>
              <a:pathLst>
                <a:path extrusionOk="0" h="1813" w="1812">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6"/>
            <p:cNvSpPr/>
            <p:nvPr/>
          </p:nvSpPr>
          <p:spPr>
            <a:xfrm>
              <a:off x="199362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6"/>
            <p:cNvSpPr/>
            <p:nvPr/>
          </p:nvSpPr>
          <p:spPr>
            <a:xfrm>
              <a:off x="2118150" y="1032300"/>
              <a:ext cx="45325" cy="45300"/>
            </a:xfrm>
            <a:custGeom>
              <a:rect b="b" l="l" r="r" t="t"/>
              <a:pathLst>
                <a:path extrusionOk="0" h="1812" w="1813">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6"/>
            <p:cNvSpPr/>
            <p:nvPr/>
          </p:nvSpPr>
          <p:spPr>
            <a:xfrm>
              <a:off x="2242700" y="1032300"/>
              <a:ext cx="45300" cy="45300"/>
            </a:xfrm>
            <a:custGeom>
              <a:rect b="b" l="l" r="r" t="t"/>
              <a:pathLst>
                <a:path extrusionOk="0" h="1812" w="1812">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6"/>
            <p:cNvSpPr/>
            <p:nvPr/>
          </p:nvSpPr>
          <p:spPr>
            <a:xfrm>
              <a:off x="2365425" y="1032300"/>
              <a:ext cx="47125" cy="45300"/>
            </a:xfrm>
            <a:custGeom>
              <a:rect b="b" l="l" r="r" t="t"/>
              <a:pathLst>
                <a:path extrusionOk="0" h="1812" w="1885">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6"/>
            <p:cNvSpPr/>
            <p:nvPr/>
          </p:nvSpPr>
          <p:spPr>
            <a:xfrm>
              <a:off x="2491750" y="1032300"/>
              <a:ext cx="45300" cy="45300"/>
            </a:xfrm>
            <a:custGeom>
              <a:rect b="b" l="l" r="r" t="t"/>
              <a:pathLst>
                <a:path extrusionOk="0" h="1812" w="1812">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6"/>
            <p:cNvSpPr/>
            <p:nvPr/>
          </p:nvSpPr>
          <p:spPr>
            <a:xfrm>
              <a:off x="2616275" y="1032300"/>
              <a:ext cx="45300" cy="45300"/>
            </a:xfrm>
            <a:custGeom>
              <a:rect b="b" l="l" r="r" t="t"/>
              <a:pathLst>
                <a:path extrusionOk="0" h="1812" w="1812">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6"/>
            <p:cNvSpPr/>
            <p:nvPr/>
          </p:nvSpPr>
          <p:spPr>
            <a:xfrm>
              <a:off x="2740825" y="1032300"/>
              <a:ext cx="45300" cy="45300"/>
            </a:xfrm>
            <a:custGeom>
              <a:rect b="b" l="l" r="r" t="t"/>
              <a:pathLst>
                <a:path extrusionOk="0" h="1812" w="1812">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6"/>
            <p:cNvSpPr/>
            <p:nvPr/>
          </p:nvSpPr>
          <p:spPr>
            <a:xfrm>
              <a:off x="199362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6"/>
            <p:cNvSpPr/>
            <p:nvPr/>
          </p:nvSpPr>
          <p:spPr>
            <a:xfrm>
              <a:off x="2118150" y="1146225"/>
              <a:ext cx="45325" cy="45300"/>
            </a:xfrm>
            <a:custGeom>
              <a:rect b="b" l="l" r="r" t="t"/>
              <a:pathLst>
                <a:path extrusionOk="0" h="1812" w="1813">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6"/>
            <p:cNvSpPr/>
            <p:nvPr/>
          </p:nvSpPr>
          <p:spPr>
            <a:xfrm>
              <a:off x="2242700" y="1146225"/>
              <a:ext cx="45300" cy="45300"/>
            </a:xfrm>
            <a:custGeom>
              <a:rect b="b" l="l" r="r" t="t"/>
              <a:pathLst>
                <a:path extrusionOk="0" h="1812" w="1812">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6"/>
            <p:cNvSpPr/>
            <p:nvPr/>
          </p:nvSpPr>
          <p:spPr>
            <a:xfrm>
              <a:off x="2365425" y="1146200"/>
              <a:ext cx="47125" cy="45325"/>
            </a:xfrm>
            <a:custGeom>
              <a:rect b="b" l="l" r="r" t="t"/>
              <a:pathLst>
                <a:path extrusionOk="0" h="1813" w="1885">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6"/>
            <p:cNvSpPr/>
            <p:nvPr/>
          </p:nvSpPr>
          <p:spPr>
            <a:xfrm>
              <a:off x="2491750" y="1146225"/>
              <a:ext cx="45300" cy="45300"/>
            </a:xfrm>
            <a:custGeom>
              <a:rect b="b" l="l" r="r" t="t"/>
              <a:pathLst>
                <a:path extrusionOk="0" h="1812" w="1812">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6"/>
            <p:cNvSpPr/>
            <p:nvPr/>
          </p:nvSpPr>
          <p:spPr>
            <a:xfrm>
              <a:off x="2616275" y="1146225"/>
              <a:ext cx="45300" cy="45300"/>
            </a:xfrm>
            <a:custGeom>
              <a:rect b="b" l="l" r="r" t="t"/>
              <a:pathLst>
                <a:path extrusionOk="0" h="1812" w="1812">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6"/>
            <p:cNvSpPr/>
            <p:nvPr/>
          </p:nvSpPr>
          <p:spPr>
            <a:xfrm>
              <a:off x="2740825" y="1146225"/>
              <a:ext cx="45300" cy="45300"/>
            </a:xfrm>
            <a:custGeom>
              <a:rect b="b" l="l" r="r" t="t"/>
              <a:pathLst>
                <a:path extrusionOk="0" h="1812" w="1812">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6"/>
            <p:cNvSpPr/>
            <p:nvPr/>
          </p:nvSpPr>
          <p:spPr>
            <a:xfrm>
              <a:off x="1991825" y="1260150"/>
              <a:ext cx="47100" cy="45325"/>
            </a:xfrm>
            <a:custGeom>
              <a:rect b="b" l="l" r="r" t="t"/>
              <a:pathLst>
                <a:path extrusionOk="0" h="1813" w="1884">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6"/>
            <p:cNvSpPr/>
            <p:nvPr/>
          </p:nvSpPr>
          <p:spPr>
            <a:xfrm>
              <a:off x="211637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6"/>
            <p:cNvSpPr/>
            <p:nvPr/>
          </p:nvSpPr>
          <p:spPr>
            <a:xfrm>
              <a:off x="2240875" y="1260150"/>
              <a:ext cx="47125" cy="45325"/>
            </a:xfrm>
            <a:custGeom>
              <a:rect b="b" l="l" r="r" t="t"/>
              <a:pathLst>
                <a:path extrusionOk="0" h="1813" w="1885">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6"/>
            <p:cNvSpPr/>
            <p:nvPr/>
          </p:nvSpPr>
          <p:spPr>
            <a:xfrm>
              <a:off x="2365425" y="1260150"/>
              <a:ext cx="47125" cy="45325"/>
            </a:xfrm>
            <a:custGeom>
              <a:rect b="b" l="l" r="r" t="t"/>
              <a:pathLst>
                <a:path extrusionOk="0" h="1813" w="1885">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6"/>
            <p:cNvSpPr/>
            <p:nvPr/>
          </p:nvSpPr>
          <p:spPr>
            <a:xfrm>
              <a:off x="2489950" y="1260150"/>
              <a:ext cx="47100" cy="45325"/>
            </a:xfrm>
            <a:custGeom>
              <a:rect b="b" l="l" r="r" t="t"/>
              <a:pathLst>
                <a:path extrusionOk="0" h="1813" w="1884">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6"/>
            <p:cNvSpPr/>
            <p:nvPr/>
          </p:nvSpPr>
          <p:spPr>
            <a:xfrm>
              <a:off x="2614500" y="1260150"/>
              <a:ext cx="47075" cy="45325"/>
            </a:xfrm>
            <a:custGeom>
              <a:rect b="b" l="l" r="r" t="t"/>
              <a:pathLst>
                <a:path extrusionOk="0" h="1813" w="1883">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6"/>
            <p:cNvSpPr/>
            <p:nvPr/>
          </p:nvSpPr>
          <p:spPr>
            <a:xfrm>
              <a:off x="2739025" y="1260150"/>
              <a:ext cx="47100" cy="45325"/>
            </a:xfrm>
            <a:custGeom>
              <a:rect b="b" l="l" r="r" t="t"/>
              <a:pathLst>
                <a:path extrusionOk="0" h="1813" w="1884">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6"/>
            <p:cNvSpPr/>
            <p:nvPr/>
          </p:nvSpPr>
          <p:spPr>
            <a:xfrm>
              <a:off x="1991825" y="1374100"/>
              <a:ext cx="47100" cy="45300"/>
            </a:xfrm>
            <a:custGeom>
              <a:rect b="b" l="l" r="r" t="t"/>
              <a:pathLst>
                <a:path extrusionOk="0" h="1812" w="1884">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6"/>
            <p:cNvSpPr/>
            <p:nvPr/>
          </p:nvSpPr>
          <p:spPr>
            <a:xfrm>
              <a:off x="211637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6"/>
            <p:cNvSpPr/>
            <p:nvPr/>
          </p:nvSpPr>
          <p:spPr>
            <a:xfrm>
              <a:off x="2240875" y="1374100"/>
              <a:ext cx="47125" cy="45300"/>
            </a:xfrm>
            <a:custGeom>
              <a:rect b="b" l="l" r="r" t="t"/>
              <a:pathLst>
                <a:path extrusionOk="0" h="1812" w="1885">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6"/>
            <p:cNvSpPr/>
            <p:nvPr/>
          </p:nvSpPr>
          <p:spPr>
            <a:xfrm>
              <a:off x="2365425" y="1374100"/>
              <a:ext cx="47125" cy="45300"/>
            </a:xfrm>
            <a:custGeom>
              <a:rect b="b" l="l" r="r" t="t"/>
              <a:pathLst>
                <a:path extrusionOk="0" h="1812" w="1885">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6"/>
            <p:cNvSpPr/>
            <p:nvPr/>
          </p:nvSpPr>
          <p:spPr>
            <a:xfrm>
              <a:off x="2489950" y="1374100"/>
              <a:ext cx="47100" cy="45300"/>
            </a:xfrm>
            <a:custGeom>
              <a:rect b="b" l="l" r="r" t="t"/>
              <a:pathLst>
                <a:path extrusionOk="0" h="1812" w="1884">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6"/>
            <p:cNvSpPr/>
            <p:nvPr/>
          </p:nvSpPr>
          <p:spPr>
            <a:xfrm>
              <a:off x="2614500" y="1374100"/>
              <a:ext cx="47075" cy="45300"/>
            </a:xfrm>
            <a:custGeom>
              <a:rect b="b" l="l" r="r" t="t"/>
              <a:pathLst>
                <a:path extrusionOk="0" h="1812" w="1883">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6"/>
            <p:cNvSpPr/>
            <p:nvPr/>
          </p:nvSpPr>
          <p:spPr>
            <a:xfrm>
              <a:off x="2739025" y="1374100"/>
              <a:ext cx="47100" cy="45300"/>
            </a:xfrm>
            <a:custGeom>
              <a:rect b="b" l="l" r="r" t="t"/>
              <a:pathLst>
                <a:path extrusionOk="0" h="1812" w="1884">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6"/>
            <p:cNvSpPr/>
            <p:nvPr/>
          </p:nvSpPr>
          <p:spPr>
            <a:xfrm>
              <a:off x="1991825" y="1488025"/>
              <a:ext cx="47100" cy="45325"/>
            </a:xfrm>
            <a:custGeom>
              <a:rect b="b" l="l" r="r" t="t"/>
              <a:pathLst>
                <a:path extrusionOk="0" h="1813" w="1884">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6"/>
            <p:cNvSpPr/>
            <p:nvPr/>
          </p:nvSpPr>
          <p:spPr>
            <a:xfrm>
              <a:off x="211637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6"/>
            <p:cNvSpPr/>
            <p:nvPr/>
          </p:nvSpPr>
          <p:spPr>
            <a:xfrm>
              <a:off x="2240875" y="1488025"/>
              <a:ext cx="47125" cy="45325"/>
            </a:xfrm>
            <a:custGeom>
              <a:rect b="b" l="l" r="r" t="t"/>
              <a:pathLst>
                <a:path extrusionOk="0" h="1813" w="1885">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6"/>
            <p:cNvSpPr/>
            <p:nvPr/>
          </p:nvSpPr>
          <p:spPr>
            <a:xfrm>
              <a:off x="2365425" y="1488025"/>
              <a:ext cx="47125" cy="45325"/>
            </a:xfrm>
            <a:custGeom>
              <a:rect b="b" l="l" r="r" t="t"/>
              <a:pathLst>
                <a:path extrusionOk="0" h="1813" w="1885">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6"/>
            <p:cNvSpPr/>
            <p:nvPr/>
          </p:nvSpPr>
          <p:spPr>
            <a:xfrm>
              <a:off x="2489950" y="1488025"/>
              <a:ext cx="47100" cy="45325"/>
            </a:xfrm>
            <a:custGeom>
              <a:rect b="b" l="l" r="r" t="t"/>
              <a:pathLst>
                <a:path extrusionOk="0" h="1813" w="1884">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6"/>
            <p:cNvSpPr/>
            <p:nvPr/>
          </p:nvSpPr>
          <p:spPr>
            <a:xfrm>
              <a:off x="2614500" y="1488025"/>
              <a:ext cx="47075" cy="45325"/>
            </a:xfrm>
            <a:custGeom>
              <a:rect b="b" l="l" r="r" t="t"/>
              <a:pathLst>
                <a:path extrusionOk="0" h="1813" w="1883">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6"/>
            <p:cNvSpPr/>
            <p:nvPr/>
          </p:nvSpPr>
          <p:spPr>
            <a:xfrm>
              <a:off x="2739025" y="1488025"/>
              <a:ext cx="47100" cy="45325"/>
            </a:xfrm>
            <a:custGeom>
              <a:rect b="b" l="l" r="r" t="t"/>
              <a:pathLst>
                <a:path extrusionOk="0" h="1813" w="1884">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6"/>
            <p:cNvSpPr/>
            <p:nvPr/>
          </p:nvSpPr>
          <p:spPr>
            <a:xfrm>
              <a:off x="1988475" y="1756475"/>
              <a:ext cx="362075" cy="14225"/>
            </a:xfrm>
            <a:custGeom>
              <a:rect b="b" l="l" r="r" t="t"/>
              <a:pathLst>
                <a:path extrusionOk="0" h="569" w="14483">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6"/>
            <p:cNvSpPr/>
            <p:nvPr/>
          </p:nvSpPr>
          <p:spPr>
            <a:xfrm>
              <a:off x="1988475" y="1991525"/>
              <a:ext cx="362075" cy="14225"/>
            </a:xfrm>
            <a:custGeom>
              <a:rect b="b" l="l" r="r" t="t"/>
              <a:pathLst>
                <a:path extrusionOk="0" h="569" w="14483">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6"/>
            <p:cNvSpPr/>
            <p:nvPr/>
          </p:nvSpPr>
          <p:spPr>
            <a:xfrm>
              <a:off x="1987625" y="2226550"/>
              <a:ext cx="362950" cy="14225"/>
            </a:xfrm>
            <a:custGeom>
              <a:rect b="b" l="l" r="r" t="t"/>
              <a:pathLst>
                <a:path extrusionOk="0" h="569" w="14518">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6"/>
            <p:cNvSpPr/>
            <p:nvPr/>
          </p:nvSpPr>
          <p:spPr>
            <a:xfrm>
              <a:off x="4707650" y="1162225"/>
              <a:ext cx="434275" cy="598325"/>
            </a:xfrm>
            <a:custGeom>
              <a:rect b="b" l="l" r="r" t="t"/>
              <a:pathLst>
                <a:path extrusionOk="0" h="23933" w="17371">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6"/>
            <p:cNvSpPr/>
            <p:nvPr/>
          </p:nvSpPr>
          <p:spPr>
            <a:xfrm>
              <a:off x="4702350" y="1155125"/>
              <a:ext cx="446900" cy="612525"/>
            </a:xfrm>
            <a:custGeom>
              <a:rect b="b" l="l" r="r" t="t"/>
              <a:pathLst>
                <a:path extrusionOk="0" h="24501" w="17876">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6"/>
            <p:cNvSpPr/>
            <p:nvPr/>
          </p:nvSpPr>
          <p:spPr>
            <a:xfrm>
              <a:off x="4660275" y="1011275"/>
              <a:ext cx="612600" cy="600325"/>
            </a:xfrm>
            <a:custGeom>
              <a:rect b="b" l="l" r="r" t="t"/>
              <a:pathLst>
                <a:path extrusionOk="0" h="24013" w="24504">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6"/>
            <p:cNvSpPr/>
            <p:nvPr/>
          </p:nvSpPr>
          <p:spPr>
            <a:xfrm>
              <a:off x="4692250" y="1004200"/>
              <a:ext cx="587825" cy="614425"/>
            </a:xfrm>
            <a:custGeom>
              <a:rect b="b" l="l" r="r" t="t"/>
              <a:pathLst>
                <a:path extrusionOk="0" h="24577" w="23513">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6"/>
            <p:cNvSpPr/>
            <p:nvPr/>
          </p:nvSpPr>
          <p:spPr>
            <a:xfrm>
              <a:off x="4863625" y="1358700"/>
              <a:ext cx="69050" cy="172750"/>
            </a:xfrm>
            <a:custGeom>
              <a:rect b="b" l="l" r="r" t="t"/>
              <a:pathLst>
                <a:path extrusionOk="0" h="6910" w="2762">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6"/>
            <p:cNvSpPr/>
            <p:nvPr/>
          </p:nvSpPr>
          <p:spPr>
            <a:xfrm>
              <a:off x="4861750" y="1351575"/>
              <a:ext cx="77975" cy="186950"/>
            </a:xfrm>
            <a:custGeom>
              <a:rect b="b" l="l" r="r" t="t"/>
              <a:pathLst>
                <a:path extrusionOk="0" h="7478" w="3119">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6"/>
            <p:cNvSpPr/>
            <p:nvPr/>
          </p:nvSpPr>
          <p:spPr>
            <a:xfrm>
              <a:off x="4446475" y="3047525"/>
              <a:ext cx="1082950" cy="2160925"/>
            </a:xfrm>
            <a:custGeom>
              <a:rect b="b" l="l" r="r" t="t"/>
              <a:pathLst>
                <a:path extrusionOk="0" h="86437" w="43318">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6"/>
            <p:cNvSpPr/>
            <p:nvPr/>
          </p:nvSpPr>
          <p:spPr>
            <a:xfrm>
              <a:off x="4440025" y="3040425"/>
              <a:ext cx="1096950" cy="2175150"/>
            </a:xfrm>
            <a:custGeom>
              <a:rect b="b" l="l" r="r" t="t"/>
              <a:pathLst>
                <a:path extrusionOk="0" h="87006" w="43878">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6"/>
            <p:cNvSpPr/>
            <p:nvPr/>
          </p:nvSpPr>
          <p:spPr>
            <a:xfrm>
              <a:off x="4963975" y="3405300"/>
              <a:ext cx="291075" cy="179850"/>
            </a:xfrm>
            <a:custGeom>
              <a:rect b="b" l="l" r="r" t="t"/>
              <a:pathLst>
                <a:path extrusionOk="0" h="7194" w="11643">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6"/>
            <p:cNvSpPr/>
            <p:nvPr/>
          </p:nvSpPr>
          <p:spPr>
            <a:xfrm>
              <a:off x="4735375" y="3171050"/>
              <a:ext cx="199175" cy="10650"/>
            </a:xfrm>
            <a:custGeom>
              <a:rect b="b" l="l" r="r" t="t"/>
              <a:pathLst>
                <a:path extrusionOk="0" h="426" w="7967">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6"/>
            <p:cNvSpPr/>
            <p:nvPr/>
          </p:nvSpPr>
          <p:spPr>
            <a:xfrm>
              <a:off x="5192400" y="3171050"/>
              <a:ext cx="84925" cy="10650"/>
            </a:xfrm>
            <a:custGeom>
              <a:rect b="b" l="l" r="r" t="t"/>
              <a:pathLst>
                <a:path extrusionOk="0" h="426" w="3397">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6"/>
            <p:cNvSpPr/>
            <p:nvPr/>
          </p:nvSpPr>
          <p:spPr>
            <a:xfrm>
              <a:off x="4199325"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6"/>
            <p:cNvSpPr/>
            <p:nvPr/>
          </p:nvSpPr>
          <p:spPr>
            <a:xfrm>
              <a:off x="5125700" y="5206425"/>
              <a:ext cx="411775" cy="149375"/>
            </a:xfrm>
            <a:custGeom>
              <a:rect b="b" l="l" r="r" t="t"/>
              <a:pathLst>
                <a:path extrusionOk="0" h="5975" w="16471">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6"/>
            <p:cNvSpPr/>
            <p:nvPr/>
          </p:nvSpPr>
          <p:spPr>
            <a:xfrm>
              <a:off x="4781725" y="1727075"/>
              <a:ext cx="440575" cy="143650"/>
            </a:xfrm>
            <a:custGeom>
              <a:rect b="b" l="l" r="r" t="t"/>
              <a:pathLst>
                <a:path extrusionOk="0" h="5746" w="17623">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6"/>
            <p:cNvSpPr/>
            <p:nvPr/>
          </p:nvSpPr>
          <p:spPr>
            <a:xfrm>
              <a:off x="4772950" y="1719850"/>
              <a:ext cx="458075" cy="157950"/>
            </a:xfrm>
            <a:custGeom>
              <a:rect b="b" l="l" r="r" t="t"/>
              <a:pathLst>
                <a:path extrusionOk="0" h="6318" w="18323">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6"/>
            <p:cNvSpPr/>
            <p:nvPr/>
          </p:nvSpPr>
          <p:spPr>
            <a:xfrm>
              <a:off x="5154275" y="1927700"/>
              <a:ext cx="518725" cy="985300"/>
            </a:xfrm>
            <a:custGeom>
              <a:rect b="b" l="l" r="r" t="t"/>
              <a:pathLst>
                <a:path extrusionOk="0" h="39412" w="20749">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6"/>
            <p:cNvSpPr/>
            <p:nvPr/>
          </p:nvSpPr>
          <p:spPr>
            <a:xfrm>
              <a:off x="5146900" y="1920600"/>
              <a:ext cx="527025" cy="999500"/>
            </a:xfrm>
            <a:custGeom>
              <a:rect b="b" l="l" r="r" t="t"/>
              <a:pathLst>
                <a:path extrusionOk="0" h="39980" w="21081">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6"/>
            <p:cNvSpPr/>
            <p:nvPr/>
          </p:nvSpPr>
          <p:spPr>
            <a:xfrm>
              <a:off x="4543950" y="1815650"/>
              <a:ext cx="918300" cy="1251350"/>
            </a:xfrm>
            <a:custGeom>
              <a:rect b="b" l="l" r="r" t="t"/>
              <a:pathLst>
                <a:path extrusionOk="0" h="50054" w="36732">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6"/>
            <p:cNvSpPr/>
            <p:nvPr/>
          </p:nvSpPr>
          <p:spPr>
            <a:xfrm>
              <a:off x="4536625" y="1808450"/>
              <a:ext cx="933050" cy="1265625"/>
            </a:xfrm>
            <a:custGeom>
              <a:rect b="b" l="l" r="r" t="t"/>
              <a:pathLst>
                <a:path extrusionOk="0" h="50625" w="37322">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6"/>
            <p:cNvSpPr/>
            <p:nvPr/>
          </p:nvSpPr>
          <p:spPr>
            <a:xfrm>
              <a:off x="5098750" y="2607025"/>
              <a:ext cx="76075" cy="61225"/>
            </a:xfrm>
            <a:custGeom>
              <a:rect b="b" l="l" r="r" t="t"/>
              <a:pathLst>
                <a:path extrusionOk="0" h="2449" w="3043">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6"/>
            <p:cNvSpPr/>
            <p:nvPr/>
          </p:nvSpPr>
          <p:spPr>
            <a:xfrm>
              <a:off x="5213825" y="2219000"/>
              <a:ext cx="179225" cy="342950"/>
            </a:xfrm>
            <a:custGeom>
              <a:rect b="b" l="l" r="r" t="t"/>
              <a:pathLst>
                <a:path extrusionOk="0" h="13718" w="7169">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6"/>
            <p:cNvSpPr/>
            <p:nvPr/>
          </p:nvSpPr>
          <p:spPr>
            <a:xfrm>
              <a:off x="5395900" y="2664750"/>
              <a:ext cx="165100" cy="82175"/>
            </a:xfrm>
            <a:custGeom>
              <a:rect b="b" l="l" r="r" t="t"/>
              <a:pathLst>
                <a:path extrusionOk="0" h="3287" w="6604">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6"/>
            <p:cNvSpPr/>
            <p:nvPr/>
          </p:nvSpPr>
          <p:spPr>
            <a:xfrm>
              <a:off x="5375050" y="2662275"/>
              <a:ext cx="104575" cy="116525"/>
            </a:xfrm>
            <a:custGeom>
              <a:rect b="b" l="l" r="r" t="t"/>
              <a:pathLst>
                <a:path extrusionOk="0" h="4661" w="4183">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6"/>
            <p:cNvSpPr/>
            <p:nvPr/>
          </p:nvSpPr>
          <p:spPr>
            <a:xfrm>
              <a:off x="3624925" y="1542075"/>
              <a:ext cx="1000550" cy="848475"/>
            </a:xfrm>
            <a:custGeom>
              <a:rect b="b" l="l" r="r" t="t"/>
              <a:pathLst>
                <a:path extrusionOk="0" h="33939" w="40022">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6"/>
            <p:cNvSpPr/>
            <p:nvPr/>
          </p:nvSpPr>
          <p:spPr>
            <a:xfrm>
              <a:off x="3617100" y="1535000"/>
              <a:ext cx="1015025" cy="862625"/>
            </a:xfrm>
            <a:custGeom>
              <a:rect b="b" l="l" r="r" t="t"/>
              <a:pathLst>
                <a:path extrusionOk="0" h="34505" w="40601">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6"/>
            <p:cNvSpPr/>
            <p:nvPr/>
          </p:nvSpPr>
          <p:spPr>
            <a:xfrm>
              <a:off x="4061850" y="2072550"/>
              <a:ext cx="56025" cy="127775"/>
            </a:xfrm>
            <a:custGeom>
              <a:rect b="b" l="l" r="r" t="t"/>
              <a:pathLst>
                <a:path extrusionOk="0" h="5111" w="2241">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6"/>
            <p:cNvSpPr/>
            <p:nvPr/>
          </p:nvSpPr>
          <p:spPr>
            <a:xfrm>
              <a:off x="4016325" y="2118125"/>
              <a:ext cx="48075" cy="145975"/>
            </a:xfrm>
            <a:custGeom>
              <a:rect b="b" l="l" r="r" t="t"/>
              <a:pathLst>
                <a:path extrusionOk="0" h="5839" w="1923">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6"/>
            <p:cNvSpPr/>
            <p:nvPr/>
          </p:nvSpPr>
          <p:spPr>
            <a:xfrm>
              <a:off x="4562225" y="2282075"/>
              <a:ext cx="202250" cy="177900"/>
            </a:xfrm>
            <a:custGeom>
              <a:rect b="b" l="l" r="r" t="t"/>
              <a:pathLst>
                <a:path extrusionOk="0" h="7116" w="809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6"/>
            <p:cNvSpPr/>
            <p:nvPr/>
          </p:nvSpPr>
          <p:spPr>
            <a:xfrm>
              <a:off x="4589600" y="2345875"/>
              <a:ext cx="193125" cy="214300"/>
            </a:xfrm>
            <a:custGeom>
              <a:rect b="b" l="l" r="r" t="t"/>
              <a:pathLst>
                <a:path extrusionOk="0" h="8572" w="7725">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6"/>
            <p:cNvSpPr/>
            <p:nvPr/>
          </p:nvSpPr>
          <p:spPr>
            <a:xfrm>
              <a:off x="3653275" y="1616225"/>
              <a:ext cx="105450" cy="72550"/>
            </a:xfrm>
            <a:custGeom>
              <a:rect b="b" l="l" r="r" t="t"/>
              <a:pathLst>
                <a:path extrusionOk="0" h="2902" w="4218">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6"/>
            <p:cNvSpPr/>
            <p:nvPr/>
          </p:nvSpPr>
          <p:spPr>
            <a:xfrm>
              <a:off x="3491600" y="1214750"/>
              <a:ext cx="282475" cy="394900"/>
            </a:xfrm>
            <a:custGeom>
              <a:rect b="b" l="l" r="r" t="t"/>
              <a:pathLst>
                <a:path extrusionOk="0" h="15796" w="11299">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6"/>
            <p:cNvSpPr/>
            <p:nvPr/>
          </p:nvSpPr>
          <p:spPr>
            <a:xfrm>
              <a:off x="3483825" y="1207625"/>
              <a:ext cx="278975" cy="409100"/>
            </a:xfrm>
            <a:custGeom>
              <a:rect b="b" l="l" r="r" t="t"/>
              <a:pathLst>
                <a:path extrusionOk="0" h="16364" w="11159">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6"/>
            <p:cNvSpPr/>
            <p:nvPr/>
          </p:nvSpPr>
          <p:spPr>
            <a:xfrm>
              <a:off x="3522725" y="1487225"/>
              <a:ext cx="49300" cy="62550"/>
            </a:xfrm>
            <a:custGeom>
              <a:rect b="b" l="l" r="r" t="t"/>
              <a:pathLst>
                <a:path extrusionOk="0" h="2502" w="1972">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37"/>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Tabel Perbandingan Penelitian</a:t>
            </a:r>
            <a:endParaRPr/>
          </a:p>
        </p:txBody>
      </p:sp>
      <p:graphicFrame>
        <p:nvGraphicFramePr>
          <p:cNvPr id="1450" name="Google Shape;1450;p37"/>
          <p:cNvGraphicFramePr/>
          <p:nvPr/>
        </p:nvGraphicFramePr>
        <p:xfrm>
          <a:off x="205125" y="952525"/>
          <a:ext cx="3000000" cy="3000000"/>
        </p:xfrm>
        <a:graphic>
          <a:graphicData uri="http://schemas.openxmlformats.org/drawingml/2006/table">
            <a:tbl>
              <a:tblPr>
                <a:noFill/>
                <a:tableStyleId>{C2E6E61A-B477-4F5A-8310-91FC06ADA846}</a:tableStyleId>
              </a:tblPr>
              <a:tblGrid>
                <a:gridCol w="1747975"/>
                <a:gridCol w="1364175"/>
                <a:gridCol w="2601800"/>
                <a:gridCol w="1277975"/>
                <a:gridCol w="1747975"/>
              </a:tblGrid>
              <a:tr h="609575">
                <a:tc>
                  <a:txBody>
                    <a:bodyPr/>
                    <a:lstStyle/>
                    <a:p>
                      <a:pPr indent="0" lvl="0" marL="0" rtl="0" algn="l">
                        <a:spcBef>
                          <a:spcPts val="0"/>
                        </a:spcBef>
                        <a:spcAft>
                          <a:spcPts val="0"/>
                        </a:spcAft>
                        <a:buNone/>
                      </a:pPr>
                      <a:r>
                        <a:rPr lang="en"/>
                        <a:t>JUDUL</a:t>
                      </a:r>
                      <a:endParaRPr/>
                    </a:p>
                  </a:txBody>
                  <a:tcPr marT="91425" marB="91425" marR="91425" marL="91425"/>
                </a:tc>
                <a:tc>
                  <a:txBody>
                    <a:bodyPr/>
                    <a:lstStyle/>
                    <a:p>
                      <a:pPr indent="0" lvl="0" marL="0" rtl="0" algn="l">
                        <a:spcBef>
                          <a:spcPts val="0"/>
                        </a:spcBef>
                        <a:spcAft>
                          <a:spcPts val="0"/>
                        </a:spcAft>
                        <a:buNone/>
                      </a:pPr>
                      <a:r>
                        <a:rPr lang="en"/>
                        <a:t>Arsitektur IDS</a:t>
                      </a:r>
                      <a:endParaRPr/>
                    </a:p>
                  </a:txBody>
                  <a:tcPr marT="91425" marB="91425" marR="91425" marL="91425"/>
                </a:tc>
                <a:tc>
                  <a:txBody>
                    <a:bodyPr/>
                    <a:lstStyle/>
                    <a:p>
                      <a:pPr indent="0" lvl="0" marL="0" rtl="0" algn="l">
                        <a:spcBef>
                          <a:spcPts val="0"/>
                        </a:spcBef>
                        <a:spcAft>
                          <a:spcPts val="0"/>
                        </a:spcAft>
                        <a:buNone/>
                      </a:pPr>
                      <a:r>
                        <a:rPr lang="en"/>
                        <a:t>Dashboard</a:t>
                      </a:r>
                      <a:endParaRPr/>
                    </a:p>
                  </a:txBody>
                  <a:tcPr marT="91425" marB="91425" marR="91425" marL="91425"/>
                </a:tc>
                <a:tc>
                  <a:txBody>
                    <a:bodyPr/>
                    <a:lstStyle/>
                    <a:p>
                      <a:pPr indent="0" lvl="0" marL="0" rtl="0" algn="l">
                        <a:spcBef>
                          <a:spcPts val="0"/>
                        </a:spcBef>
                        <a:spcAft>
                          <a:spcPts val="0"/>
                        </a:spcAft>
                        <a:buNone/>
                      </a:pPr>
                      <a:r>
                        <a:rPr lang="en"/>
                        <a:t>Report</a:t>
                      </a:r>
                      <a:endParaRPr/>
                    </a:p>
                  </a:txBody>
                  <a:tcPr marT="91425" marB="91425" marR="91425" marL="91425"/>
                </a:tc>
                <a:tc>
                  <a:txBody>
                    <a:bodyPr/>
                    <a:lstStyle/>
                    <a:p>
                      <a:pPr indent="0" lvl="0" marL="0" rtl="0" algn="l">
                        <a:spcBef>
                          <a:spcPts val="0"/>
                        </a:spcBef>
                        <a:spcAft>
                          <a:spcPts val="0"/>
                        </a:spcAft>
                        <a:buNone/>
                      </a:pPr>
                      <a:r>
                        <a:rPr lang="en"/>
                        <a:t>ELK Stack</a:t>
                      </a:r>
                      <a:endParaRPr/>
                    </a:p>
                  </a:txBody>
                  <a:tcPr marT="91425" marB="91425" marR="91425" marL="91425"/>
                </a:tc>
              </a:tr>
              <a:tr h="822925">
                <a:tc>
                  <a:txBody>
                    <a:bodyPr/>
                    <a:lstStyle/>
                    <a:p>
                      <a:pPr indent="0" lvl="0" marL="0" rtl="0" algn="l">
                        <a:spcBef>
                          <a:spcPts val="0"/>
                        </a:spcBef>
                        <a:spcAft>
                          <a:spcPts val="0"/>
                        </a:spcAft>
                        <a:buNone/>
                      </a:pPr>
                      <a:r>
                        <a:rPr lang="en"/>
                        <a:t>Intrusion Detection System using ELK Stack</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r>
              <a:tr h="1414925">
                <a:tc>
                  <a:txBody>
                    <a:bodyPr/>
                    <a:lstStyle/>
                    <a:p>
                      <a:pPr indent="0" lvl="0" marL="0" rtl="0" algn="l">
                        <a:spcBef>
                          <a:spcPts val="0"/>
                        </a:spcBef>
                        <a:spcAft>
                          <a:spcPts val="0"/>
                        </a:spcAft>
                        <a:buClr>
                          <a:schemeClr val="dk1"/>
                        </a:buClr>
                        <a:buSzPts val="1100"/>
                        <a:buFont typeface="Arial"/>
                        <a:buNone/>
                      </a:pPr>
                      <a:r>
                        <a:rPr lang="en"/>
                        <a:t>ARITO: Cyber-Attack Response System using Accurate Risk</a:t>
                      </a:r>
                      <a:endParaRPr/>
                    </a:p>
                    <a:p>
                      <a:pPr indent="0" lvl="0" marL="0" rtl="0" algn="l">
                        <a:spcBef>
                          <a:spcPts val="0"/>
                        </a:spcBef>
                        <a:spcAft>
                          <a:spcPts val="0"/>
                        </a:spcAft>
                        <a:buNone/>
                      </a:pPr>
                      <a:r>
                        <a:rPr lang="en"/>
                        <a:t>Impact Tolerance</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r h="1249650">
                <a:tc>
                  <a:txBody>
                    <a:bodyPr/>
                    <a:lstStyle/>
                    <a:p>
                      <a:pPr indent="0" lvl="0" marL="0" rtl="0" algn="l">
                        <a:spcBef>
                          <a:spcPts val="0"/>
                        </a:spcBef>
                        <a:spcAft>
                          <a:spcPts val="0"/>
                        </a:spcAft>
                        <a:buClr>
                          <a:schemeClr val="dk1"/>
                        </a:buClr>
                        <a:buSzPts val="1100"/>
                        <a:buFont typeface="Arial"/>
                        <a:buNone/>
                      </a:pPr>
                      <a:r>
                        <a:rPr lang="en"/>
                        <a:t>Mata Garuda Intrusion</a:t>
                      </a:r>
                      <a:endParaRPr/>
                    </a:p>
                    <a:p>
                      <a:pPr indent="0" lvl="0" marL="0" rtl="0" algn="l">
                        <a:spcBef>
                          <a:spcPts val="0"/>
                        </a:spcBef>
                        <a:spcAft>
                          <a:spcPts val="0"/>
                        </a:spcAft>
                        <a:buClr>
                          <a:schemeClr val="dk1"/>
                        </a:buClr>
                        <a:buSzPts val="1100"/>
                        <a:buFont typeface="Arial"/>
                        <a:buNone/>
                      </a:pPr>
                      <a:r>
                        <a:rPr lang="en"/>
                        <a:t>Response System Model</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YES</a:t>
                      </a:r>
                      <a:endParaRPr/>
                    </a:p>
                  </a:txBody>
                  <a:tcPr marT="91425" marB="91425" marR="91425" marL="91425"/>
                </a:tc>
                <a:tc>
                  <a:txBody>
                    <a:bodyPr/>
                    <a:lstStyle/>
                    <a:p>
                      <a:pPr indent="0" lvl="0" marL="0" rtl="0" algn="l">
                        <a:spcBef>
                          <a:spcPts val="0"/>
                        </a:spcBef>
                        <a:spcAft>
                          <a:spcPts val="0"/>
                        </a:spcAft>
                        <a:buNone/>
                      </a:pPr>
                      <a:r>
                        <a:rPr lang="en"/>
                        <a:t>NO</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38"/>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Hasil Pengujian</a:t>
            </a:r>
            <a:endParaRPr/>
          </a:p>
        </p:txBody>
      </p:sp>
      <p:grpSp>
        <p:nvGrpSpPr>
          <p:cNvPr id="1456" name="Google Shape;1456;p38"/>
          <p:cNvGrpSpPr/>
          <p:nvPr/>
        </p:nvGrpSpPr>
        <p:grpSpPr>
          <a:xfrm>
            <a:off x="284040" y="614935"/>
            <a:ext cx="4551030" cy="4076289"/>
            <a:chOff x="865075" y="238100"/>
            <a:chExt cx="5848150" cy="5238100"/>
          </a:xfrm>
        </p:grpSpPr>
        <p:sp>
          <p:nvSpPr>
            <p:cNvPr id="1457" name="Google Shape;1457;p38"/>
            <p:cNvSpPr/>
            <p:nvPr/>
          </p:nvSpPr>
          <p:spPr>
            <a:xfrm>
              <a:off x="865075" y="238100"/>
              <a:ext cx="5848150" cy="5238100"/>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865075" y="238100"/>
              <a:ext cx="5848150" cy="5238100"/>
            </a:xfrm>
            <a:custGeom>
              <a:rect b="b" l="l" r="r" t="t"/>
              <a:pathLst>
                <a:path extrusionOk="0" h="209524" w="233926">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1624075" y="983300"/>
              <a:ext cx="2827900" cy="4030475"/>
            </a:xfrm>
            <a:custGeom>
              <a:rect b="b" l="l" r="r" t="t"/>
              <a:pathLst>
                <a:path extrusionOk="0" h="161219" w="113116">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1634500" y="976150"/>
              <a:ext cx="2819200" cy="4044775"/>
            </a:xfrm>
            <a:custGeom>
              <a:rect b="b" l="l" r="r" t="t"/>
              <a:pathLst>
                <a:path extrusionOk="0" h="161791" w="112768">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1779675" y="970225"/>
              <a:ext cx="2677100" cy="3977100"/>
            </a:xfrm>
            <a:custGeom>
              <a:rect b="b" l="l" r="r" t="t"/>
              <a:pathLst>
                <a:path extrusionOk="0" h="159084" w="107084">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1777725" y="963075"/>
              <a:ext cx="2680975" cy="3991375"/>
            </a:xfrm>
            <a:custGeom>
              <a:rect b="b" l="l" r="r" t="t"/>
              <a:pathLst>
                <a:path extrusionOk="0" h="159655" w="107239">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2636125" y="1205950"/>
              <a:ext cx="293625" cy="74250"/>
            </a:xfrm>
            <a:custGeom>
              <a:rect b="b" l="l" r="r" t="t"/>
              <a:pathLst>
                <a:path extrusionOk="0" h="2970" w="11745">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8"/>
            <p:cNvSpPr/>
            <p:nvPr/>
          </p:nvSpPr>
          <p:spPr>
            <a:xfrm>
              <a:off x="1938825" y="1205125"/>
              <a:ext cx="2336350" cy="3396800"/>
            </a:xfrm>
            <a:custGeom>
              <a:rect b="b" l="l" r="r" t="t"/>
              <a:pathLst>
                <a:path extrusionOk="0" h="135872" w="93454">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8"/>
            <p:cNvSpPr/>
            <p:nvPr/>
          </p:nvSpPr>
          <p:spPr>
            <a:xfrm>
              <a:off x="1930975" y="1198000"/>
              <a:ext cx="2352050" cy="3411025"/>
            </a:xfrm>
            <a:custGeom>
              <a:rect b="b" l="l" r="r" t="t"/>
              <a:pathLst>
                <a:path extrusionOk="0" h="136441" w="94082">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8"/>
            <p:cNvSpPr/>
            <p:nvPr/>
          </p:nvSpPr>
          <p:spPr>
            <a:xfrm>
              <a:off x="3431125" y="4589350"/>
              <a:ext cx="85625" cy="84725"/>
            </a:xfrm>
            <a:custGeom>
              <a:rect b="b" l="l" r="r" t="t"/>
              <a:pathLst>
                <a:path extrusionOk="0" h="3389" w="3425">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8"/>
            <p:cNvSpPr/>
            <p:nvPr/>
          </p:nvSpPr>
          <p:spPr>
            <a:xfrm>
              <a:off x="2143400" y="1734625"/>
              <a:ext cx="329900" cy="322850"/>
            </a:xfrm>
            <a:custGeom>
              <a:rect b="b" l="l" r="r" t="t"/>
              <a:pathLst>
                <a:path extrusionOk="0" h="12914" w="13196">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8"/>
            <p:cNvSpPr/>
            <p:nvPr/>
          </p:nvSpPr>
          <p:spPr>
            <a:xfrm>
              <a:off x="2138975" y="1727500"/>
              <a:ext cx="338750" cy="337075"/>
            </a:xfrm>
            <a:custGeom>
              <a:rect b="b" l="l" r="r" t="t"/>
              <a:pathLst>
                <a:path extrusionOk="0" h="13483" w="1355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8"/>
            <p:cNvSpPr/>
            <p:nvPr/>
          </p:nvSpPr>
          <p:spPr>
            <a:xfrm>
              <a:off x="2543000" y="1701550"/>
              <a:ext cx="329875" cy="322825"/>
            </a:xfrm>
            <a:custGeom>
              <a:rect b="b" l="l" r="r" t="t"/>
              <a:pathLst>
                <a:path extrusionOk="0" h="12913" w="13195">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8"/>
            <p:cNvSpPr/>
            <p:nvPr/>
          </p:nvSpPr>
          <p:spPr>
            <a:xfrm>
              <a:off x="2538550" y="1694425"/>
              <a:ext cx="338775" cy="337075"/>
            </a:xfrm>
            <a:custGeom>
              <a:rect b="b" l="l" r="r" t="t"/>
              <a:pathLst>
                <a:path extrusionOk="0" h="13483" w="13551">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8"/>
            <p:cNvSpPr/>
            <p:nvPr/>
          </p:nvSpPr>
          <p:spPr>
            <a:xfrm>
              <a:off x="2942575" y="1668450"/>
              <a:ext cx="329900" cy="322825"/>
            </a:xfrm>
            <a:custGeom>
              <a:rect b="b" l="l" r="r" t="t"/>
              <a:pathLst>
                <a:path extrusionOk="0" h="12913" w="13196">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8"/>
            <p:cNvSpPr/>
            <p:nvPr/>
          </p:nvSpPr>
          <p:spPr>
            <a:xfrm>
              <a:off x="2938150" y="1661325"/>
              <a:ext cx="338750" cy="337075"/>
            </a:xfrm>
            <a:custGeom>
              <a:rect b="b" l="l" r="r" t="t"/>
              <a:pathLst>
                <a:path extrusionOk="0" h="13483" w="1355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8"/>
            <p:cNvSpPr/>
            <p:nvPr/>
          </p:nvSpPr>
          <p:spPr>
            <a:xfrm>
              <a:off x="3342175" y="1635350"/>
              <a:ext cx="329900" cy="322850"/>
            </a:xfrm>
            <a:custGeom>
              <a:rect b="b" l="l" r="r" t="t"/>
              <a:pathLst>
                <a:path extrusionOk="0" h="12914" w="13196">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8"/>
            <p:cNvSpPr/>
            <p:nvPr/>
          </p:nvSpPr>
          <p:spPr>
            <a:xfrm>
              <a:off x="3337750" y="1628225"/>
              <a:ext cx="338725" cy="337100"/>
            </a:xfrm>
            <a:custGeom>
              <a:rect b="b" l="l" r="r" t="t"/>
              <a:pathLst>
                <a:path extrusionOk="0" h="13484" w="13549">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8"/>
            <p:cNvSpPr/>
            <p:nvPr/>
          </p:nvSpPr>
          <p:spPr>
            <a:xfrm>
              <a:off x="2236200" y="2191200"/>
              <a:ext cx="329900" cy="322875"/>
            </a:xfrm>
            <a:custGeom>
              <a:rect b="b" l="l" r="r" t="t"/>
              <a:pathLst>
                <a:path extrusionOk="0" h="12915" w="13196">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8"/>
            <p:cNvSpPr/>
            <p:nvPr/>
          </p:nvSpPr>
          <p:spPr>
            <a:xfrm>
              <a:off x="2231775" y="2184100"/>
              <a:ext cx="338750" cy="337100"/>
            </a:xfrm>
            <a:custGeom>
              <a:rect b="b" l="l" r="r" t="t"/>
              <a:pathLst>
                <a:path extrusionOk="0" h="13484" w="1355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8"/>
            <p:cNvSpPr/>
            <p:nvPr/>
          </p:nvSpPr>
          <p:spPr>
            <a:xfrm>
              <a:off x="2635825" y="2158125"/>
              <a:ext cx="329850" cy="322850"/>
            </a:xfrm>
            <a:custGeom>
              <a:rect b="b" l="l" r="r" t="t"/>
              <a:pathLst>
                <a:path extrusionOk="0" h="12914" w="13194">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8"/>
            <p:cNvSpPr/>
            <p:nvPr/>
          </p:nvSpPr>
          <p:spPr>
            <a:xfrm>
              <a:off x="2631350" y="2151025"/>
              <a:ext cx="338725" cy="337075"/>
            </a:xfrm>
            <a:custGeom>
              <a:rect b="b" l="l" r="r" t="t"/>
              <a:pathLst>
                <a:path extrusionOk="0" h="13483" w="13549">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8"/>
            <p:cNvSpPr/>
            <p:nvPr/>
          </p:nvSpPr>
          <p:spPr>
            <a:xfrm>
              <a:off x="3434975" y="2091950"/>
              <a:ext cx="329900" cy="322850"/>
            </a:xfrm>
            <a:custGeom>
              <a:rect b="b" l="l" r="r" t="t"/>
              <a:pathLst>
                <a:path extrusionOk="0" h="12914" w="13196">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8"/>
            <p:cNvSpPr/>
            <p:nvPr/>
          </p:nvSpPr>
          <p:spPr>
            <a:xfrm>
              <a:off x="3430550" y="2084825"/>
              <a:ext cx="338725" cy="337075"/>
            </a:xfrm>
            <a:custGeom>
              <a:rect b="b" l="l" r="r" t="t"/>
              <a:pathLst>
                <a:path extrusionOk="0" h="13483" w="13549">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8"/>
            <p:cNvSpPr/>
            <p:nvPr/>
          </p:nvSpPr>
          <p:spPr>
            <a:xfrm>
              <a:off x="2329000" y="2647825"/>
              <a:ext cx="329900" cy="322825"/>
            </a:xfrm>
            <a:custGeom>
              <a:rect b="b" l="l" r="r" t="t"/>
              <a:pathLst>
                <a:path extrusionOk="0" h="12913" w="13196">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8"/>
            <p:cNvSpPr/>
            <p:nvPr/>
          </p:nvSpPr>
          <p:spPr>
            <a:xfrm>
              <a:off x="2324575" y="2640725"/>
              <a:ext cx="338750" cy="337050"/>
            </a:xfrm>
            <a:custGeom>
              <a:rect b="b" l="l" r="r" t="t"/>
              <a:pathLst>
                <a:path extrusionOk="0" h="13482" w="1355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8"/>
            <p:cNvSpPr/>
            <p:nvPr/>
          </p:nvSpPr>
          <p:spPr>
            <a:xfrm>
              <a:off x="2728600" y="2614725"/>
              <a:ext cx="329875" cy="322825"/>
            </a:xfrm>
            <a:custGeom>
              <a:rect b="b" l="l" r="r" t="t"/>
              <a:pathLst>
                <a:path extrusionOk="0" h="12913" w="13195">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8"/>
            <p:cNvSpPr/>
            <p:nvPr/>
          </p:nvSpPr>
          <p:spPr>
            <a:xfrm>
              <a:off x="2724150" y="2607600"/>
              <a:ext cx="338775" cy="337075"/>
            </a:xfrm>
            <a:custGeom>
              <a:rect b="b" l="l" r="r" t="t"/>
              <a:pathLst>
                <a:path extrusionOk="0" h="13483" w="13551">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8"/>
            <p:cNvSpPr/>
            <p:nvPr/>
          </p:nvSpPr>
          <p:spPr>
            <a:xfrm>
              <a:off x="3128150" y="2581625"/>
              <a:ext cx="329925" cy="322850"/>
            </a:xfrm>
            <a:custGeom>
              <a:rect b="b" l="l" r="r" t="t"/>
              <a:pathLst>
                <a:path extrusionOk="0" h="12914" w="13197">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8"/>
            <p:cNvSpPr/>
            <p:nvPr/>
          </p:nvSpPr>
          <p:spPr>
            <a:xfrm>
              <a:off x="3123750" y="2574500"/>
              <a:ext cx="338750" cy="337100"/>
            </a:xfrm>
            <a:custGeom>
              <a:rect b="b" l="l" r="r" t="t"/>
              <a:pathLst>
                <a:path extrusionOk="0" h="13484" w="1355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8"/>
            <p:cNvSpPr/>
            <p:nvPr/>
          </p:nvSpPr>
          <p:spPr>
            <a:xfrm>
              <a:off x="3527775" y="2548525"/>
              <a:ext cx="329900" cy="322875"/>
            </a:xfrm>
            <a:custGeom>
              <a:rect b="b" l="l" r="r" t="t"/>
              <a:pathLst>
                <a:path extrusionOk="0" h="12915" w="13196">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8"/>
            <p:cNvSpPr/>
            <p:nvPr/>
          </p:nvSpPr>
          <p:spPr>
            <a:xfrm>
              <a:off x="3523350" y="2541450"/>
              <a:ext cx="338750" cy="337050"/>
            </a:xfrm>
            <a:custGeom>
              <a:rect b="b" l="l" r="r" t="t"/>
              <a:pathLst>
                <a:path extrusionOk="0" h="13482" w="1355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8"/>
            <p:cNvSpPr/>
            <p:nvPr/>
          </p:nvSpPr>
          <p:spPr>
            <a:xfrm>
              <a:off x="2421800" y="3104400"/>
              <a:ext cx="329900" cy="322850"/>
            </a:xfrm>
            <a:custGeom>
              <a:rect b="b" l="l" r="r" t="t"/>
              <a:pathLst>
                <a:path extrusionOk="0" h="12914" w="13196">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8"/>
            <p:cNvSpPr/>
            <p:nvPr/>
          </p:nvSpPr>
          <p:spPr>
            <a:xfrm>
              <a:off x="2417400" y="3097250"/>
              <a:ext cx="338725" cy="337125"/>
            </a:xfrm>
            <a:custGeom>
              <a:rect b="b" l="l" r="r" t="t"/>
              <a:pathLst>
                <a:path extrusionOk="0" h="13485" w="13549">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8"/>
            <p:cNvSpPr/>
            <p:nvPr/>
          </p:nvSpPr>
          <p:spPr>
            <a:xfrm>
              <a:off x="2821400" y="3071300"/>
              <a:ext cx="329900" cy="322850"/>
            </a:xfrm>
            <a:custGeom>
              <a:rect b="b" l="l" r="r" t="t"/>
              <a:pathLst>
                <a:path extrusionOk="0" h="12914" w="13196">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8"/>
            <p:cNvSpPr/>
            <p:nvPr/>
          </p:nvSpPr>
          <p:spPr>
            <a:xfrm>
              <a:off x="2816975" y="3064175"/>
              <a:ext cx="338750" cy="337100"/>
            </a:xfrm>
            <a:custGeom>
              <a:rect b="b" l="l" r="r" t="t"/>
              <a:pathLst>
                <a:path extrusionOk="0" h="13484" w="1355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8"/>
            <p:cNvSpPr/>
            <p:nvPr/>
          </p:nvSpPr>
          <p:spPr>
            <a:xfrm>
              <a:off x="3220975" y="3038250"/>
              <a:ext cx="329900" cy="322825"/>
            </a:xfrm>
            <a:custGeom>
              <a:rect b="b" l="l" r="r" t="t"/>
              <a:pathLst>
                <a:path extrusionOk="0" h="12913" w="13196">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8"/>
            <p:cNvSpPr/>
            <p:nvPr/>
          </p:nvSpPr>
          <p:spPr>
            <a:xfrm>
              <a:off x="3216550" y="3031100"/>
              <a:ext cx="338725" cy="337075"/>
            </a:xfrm>
            <a:custGeom>
              <a:rect b="b" l="l" r="r" t="t"/>
              <a:pathLst>
                <a:path extrusionOk="0" h="13483" w="13549">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8"/>
            <p:cNvSpPr/>
            <p:nvPr/>
          </p:nvSpPr>
          <p:spPr>
            <a:xfrm>
              <a:off x="3620575" y="3005125"/>
              <a:ext cx="329900" cy="322850"/>
            </a:xfrm>
            <a:custGeom>
              <a:rect b="b" l="l" r="r" t="t"/>
              <a:pathLst>
                <a:path extrusionOk="0" h="12914" w="13196">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8"/>
            <p:cNvSpPr/>
            <p:nvPr/>
          </p:nvSpPr>
          <p:spPr>
            <a:xfrm>
              <a:off x="3616150" y="2998000"/>
              <a:ext cx="338725" cy="337075"/>
            </a:xfrm>
            <a:custGeom>
              <a:rect b="b" l="l" r="r" t="t"/>
              <a:pathLst>
                <a:path extrusionOk="0" h="13483" w="13549">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8"/>
            <p:cNvSpPr/>
            <p:nvPr/>
          </p:nvSpPr>
          <p:spPr>
            <a:xfrm>
              <a:off x="2514600" y="3561000"/>
              <a:ext cx="329900" cy="322825"/>
            </a:xfrm>
            <a:custGeom>
              <a:rect b="b" l="l" r="r" t="t"/>
              <a:pathLst>
                <a:path extrusionOk="0" h="12913" w="13196">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8"/>
            <p:cNvSpPr/>
            <p:nvPr/>
          </p:nvSpPr>
          <p:spPr>
            <a:xfrm>
              <a:off x="2510175" y="3553850"/>
              <a:ext cx="338750" cy="337100"/>
            </a:xfrm>
            <a:custGeom>
              <a:rect b="b" l="l" r="r" t="t"/>
              <a:pathLst>
                <a:path extrusionOk="0" h="13484" w="1355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8"/>
            <p:cNvSpPr/>
            <p:nvPr/>
          </p:nvSpPr>
          <p:spPr>
            <a:xfrm>
              <a:off x="2914200" y="3527900"/>
              <a:ext cx="329900" cy="322850"/>
            </a:xfrm>
            <a:custGeom>
              <a:rect b="b" l="l" r="r" t="t"/>
              <a:pathLst>
                <a:path extrusionOk="0" h="12914" w="13196">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8"/>
            <p:cNvSpPr/>
            <p:nvPr/>
          </p:nvSpPr>
          <p:spPr>
            <a:xfrm>
              <a:off x="2909725" y="3520775"/>
              <a:ext cx="338800" cy="337125"/>
            </a:xfrm>
            <a:custGeom>
              <a:rect b="b" l="l" r="r" t="t"/>
              <a:pathLst>
                <a:path extrusionOk="0" h="13485" w="13552">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3313775" y="3494800"/>
              <a:ext cx="329900" cy="322875"/>
            </a:xfrm>
            <a:custGeom>
              <a:rect b="b" l="l" r="r" t="t"/>
              <a:pathLst>
                <a:path extrusionOk="0" h="12915" w="13196">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3309350" y="3487675"/>
              <a:ext cx="338750" cy="337125"/>
            </a:xfrm>
            <a:custGeom>
              <a:rect b="b" l="l" r="r" t="t"/>
              <a:pathLst>
                <a:path extrusionOk="0" h="13485" w="1355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3713350" y="3461700"/>
              <a:ext cx="329925" cy="322875"/>
            </a:xfrm>
            <a:custGeom>
              <a:rect b="b" l="l" r="r" t="t"/>
              <a:pathLst>
                <a:path extrusionOk="0" h="12915" w="13197">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3708925" y="3454575"/>
              <a:ext cx="338750" cy="337125"/>
            </a:xfrm>
            <a:custGeom>
              <a:rect b="b" l="l" r="r" t="t"/>
              <a:pathLst>
                <a:path extrusionOk="0" h="13485" w="1355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8"/>
            <p:cNvSpPr/>
            <p:nvPr/>
          </p:nvSpPr>
          <p:spPr>
            <a:xfrm>
              <a:off x="2607400" y="4017575"/>
              <a:ext cx="329900" cy="322850"/>
            </a:xfrm>
            <a:custGeom>
              <a:rect b="b" l="l" r="r" t="t"/>
              <a:pathLst>
                <a:path extrusionOk="0" h="12914" w="13196">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8"/>
            <p:cNvSpPr/>
            <p:nvPr/>
          </p:nvSpPr>
          <p:spPr>
            <a:xfrm>
              <a:off x="3007000" y="3984500"/>
              <a:ext cx="329900" cy="322850"/>
            </a:xfrm>
            <a:custGeom>
              <a:rect b="b" l="l" r="r" t="t"/>
              <a:pathLst>
                <a:path extrusionOk="0" h="12914" w="13196">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8"/>
            <p:cNvSpPr/>
            <p:nvPr/>
          </p:nvSpPr>
          <p:spPr>
            <a:xfrm>
              <a:off x="3406600" y="3951400"/>
              <a:ext cx="329875" cy="322850"/>
            </a:xfrm>
            <a:custGeom>
              <a:rect b="b" l="l" r="r" t="t"/>
              <a:pathLst>
                <a:path extrusionOk="0" h="12914" w="13195">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8"/>
            <p:cNvSpPr/>
            <p:nvPr/>
          </p:nvSpPr>
          <p:spPr>
            <a:xfrm>
              <a:off x="3806175" y="3918325"/>
              <a:ext cx="329875" cy="322825"/>
            </a:xfrm>
            <a:custGeom>
              <a:rect b="b" l="l" r="r" t="t"/>
              <a:pathLst>
                <a:path extrusionOk="0" h="12913" w="13195">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2869400" y="1956725"/>
              <a:ext cx="661875" cy="659475"/>
            </a:xfrm>
            <a:custGeom>
              <a:rect b="b" l="l" r="r" t="t"/>
              <a:pathLst>
                <a:path extrusionOk="0" h="26379" w="26475">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2915850" y="2003100"/>
              <a:ext cx="568950" cy="566750"/>
            </a:xfrm>
            <a:custGeom>
              <a:rect b="b" l="l" r="r" t="t"/>
              <a:pathLst>
                <a:path extrusionOk="0" h="22670" w="22758">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2977800" y="2064900"/>
              <a:ext cx="445025" cy="443125"/>
            </a:xfrm>
            <a:custGeom>
              <a:rect b="b" l="l" r="r" t="t"/>
              <a:pathLst>
                <a:path extrusionOk="0" h="17725" w="17801">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3035375" y="2125025"/>
              <a:ext cx="329900" cy="322850"/>
            </a:xfrm>
            <a:custGeom>
              <a:rect b="b" l="l" r="r" t="t"/>
              <a:pathLst>
                <a:path extrusionOk="0" h="12914" w="13196">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8"/>
            <p:cNvSpPr/>
            <p:nvPr/>
          </p:nvSpPr>
          <p:spPr>
            <a:xfrm>
              <a:off x="3196700" y="2253450"/>
              <a:ext cx="1213625" cy="391975"/>
            </a:xfrm>
            <a:custGeom>
              <a:rect b="b" l="l" r="r" t="t"/>
              <a:pathLst>
                <a:path extrusionOk="0" h="15679" w="48545">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8"/>
            <p:cNvSpPr/>
            <p:nvPr/>
          </p:nvSpPr>
          <p:spPr>
            <a:xfrm>
              <a:off x="3195500" y="2246325"/>
              <a:ext cx="1223275" cy="406250"/>
            </a:xfrm>
            <a:custGeom>
              <a:rect b="b" l="l" r="r" t="t"/>
              <a:pathLst>
                <a:path extrusionOk="0" h="16250" w="48931">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8"/>
            <p:cNvSpPr/>
            <p:nvPr/>
          </p:nvSpPr>
          <p:spPr>
            <a:xfrm>
              <a:off x="6187450" y="2827100"/>
              <a:ext cx="128925" cy="146200"/>
            </a:xfrm>
            <a:custGeom>
              <a:rect b="b" l="l" r="r" t="t"/>
              <a:pathLst>
                <a:path extrusionOk="0" h="5848" w="5157">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8"/>
            <p:cNvSpPr/>
            <p:nvPr/>
          </p:nvSpPr>
          <p:spPr>
            <a:xfrm>
              <a:off x="6186375" y="2820025"/>
              <a:ext cx="136125" cy="160350"/>
            </a:xfrm>
            <a:custGeom>
              <a:rect b="b" l="l" r="r" t="t"/>
              <a:pathLst>
                <a:path extrusionOk="0" h="6414" w="5445">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5645500" y="2251925"/>
              <a:ext cx="725925" cy="713400"/>
            </a:xfrm>
            <a:custGeom>
              <a:rect b="b" l="l" r="r" t="t"/>
              <a:pathLst>
                <a:path extrusionOk="0" h="28536" w="29037">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5638325" y="2244825"/>
              <a:ext cx="739900" cy="727625"/>
            </a:xfrm>
            <a:custGeom>
              <a:rect b="b" l="l" r="r" t="t"/>
              <a:pathLst>
                <a:path extrusionOk="0" h="29105" w="29596">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5169600" y="2989200"/>
              <a:ext cx="770925" cy="1759900"/>
            </a:xfrm>
            <a:custGeom>
              <a:rect b="b" l="l" r="r" t="t"/>
              <a:pathLst>
                <a:path extrusionOk="0" h="70396" w="30837">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5163750" y="2982175"/>
              <a:ext cx="784425" cy="1774025"/>
            </a:xfrm>
            <a:custGeom>
              <a:rect b="b" l="l" r="r" t="t"/>
              <a:pathLst>
                <a:path extrusionOk="0" h="70961" w="31377">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8"/>
            <p:cNvSpPr/>
            <p:nvPr/>
          </p:nvSpPr>
          <p:spPr>
            <a:xfrm>
              <a:off x="5059050" y="2939225"/>
              <a:ext cx="1013300" cy="1218375"/>
            </a:xfrm>
            <a:custGeom>
              <a:rect b="b" l="l" r="r" t="t"/>
              <a:pathLst>
                <a:path extrusionOk="0" h="48735" w="40532">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8"/>
            <p:cNvSpPr/>
            <p:nvPr/>
          </p:nvSpPr>
          <p:spPr>
            <a:xfrm>
              <a:off x="5051500" y="2932100"/>
              <a:ext cx="1028625" cy="1232650"/>
            </a:xfrm>
            <a:custGeom>
              <a:rect b="b" l="l" r="r" t="t"/>
              <a:pathLst>
                <a:path extrusionOk="0" h="49306" w="41145">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8"/>
            <p:cNvSpPr/>
            <p:nvPr/>
          </p:nvSpPr>
          <p:spPr>
            <a:xfrm>
              <a:off x="5216950" y="3126050"/>
              <a:ext cx="422700" cy="484075"/>
            </a:xfrm>
            <a:custGeom>
              <a:rect b="b" l="l" r="r" t="t"/>
              <a:pathLst>
                <a:path extrusionOk="0" h="19363" w="16908">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8"/>
            <p:cNvSpPr/>
            <p:nvPr/>
          </p:nvSpPr>
          <p:spPr>
            <a:xfrm>
              <a:off x="5469650" y="3050750"/>
              <a:ext cx="295075" cy="124550"/>
            </a:xfrm>
            <a:custGeom>
              <a:rect b="b" l="l" r="r" t="t"/>
              <a:pathLst>
                <a:path extrusionOk="0" h="4982" w="11803">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5266600" y="3629600"/>
              <a:ext cx="308225" cy="354050"/>
            </a:xfrm>
            <a:custGeom>
              <a:rect b="b" l="l" r="r" t="t"/>
              <a:pathLst>
                <a:path extrusionOk="0" h="14162" w="12329">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5377550" y="3851850"/>
              <a:ext cx="110100" cy="37000"/>
            </a:xfrm>
            <a:custGeom>
              <a:rect b="b" l="l" r="r" t="t"/>
              <a:pathLst>
                <a:path extrusionOk="0" h="1480" w="4404">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4285550" y="2207200"/>
              <a:ext cx="1558900" cy="992825"/>
            </a:xfrm>
            <a:custGeom>
              <a:rect b="b" l="l" r="r" t="t"/>
              <a:pathLst>
                <a:path extrusionOk="0" h="39713" w="62356">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8"/>
            <p:cNvSpPr/>
            <p:nvPr/>
          </p:nvSpPr>
          <p:spPr>
            <a:xfrm>
              <a:off x="4274750" y="2200025"/>
              <a:ext cx="1553425" cy="1007150"/>
            </a:xfrm>
            <a:custGeom>
              <a:rect b="b" l="l" r="r" t="t"/>
              <a:pathLst>
                <a:path extrusionOk="0" h="40286" w="62137">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8"/>
            <p:cNvSpPr/>
            <p:nvPr/>
          </p:nvSpPr>
          <p:spPr>
            <a:xfrm>
              <a:off x="4944150" y="2574500"/>
              <a:ext cx="149650" cy="166225"/>
            </a:xfrm>
            <a:custGeom>
              <a:rect b="b" l="l" r="r" t="t"/>
              <a:pathLst>
                <a:path extrusionOk="0" h="6649" w="5986">
                  <a:moveTo>
                    <a:pt x="1" y="0"/>
                  </a:moveTo>
                  <a:lnTo>
                    <a:pt x="4744" y="6648"/>
                  </a:lnTo>
                  <a:lnTo>
                    <a:pt x="5986" y="5518"/>
                  </a:lnTo>
                  <a:lnTo>
                    <a:pt x="2526" y="1269"/>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8"/>
            <p:cNvSpPr/>
            <p:nvPr/>
          </p:nvSpPr>
          <p:spPr>
            <a:xfrm>
              <a:off x="4936175" y="2567475"/>
              <a:ext cx="165525" cy="180375"/>
            </a:xfrm>
            <a:custGeom>
              <a:rect b="b" l="l" r="r" t="t"/>
              <a:pathLst>
                <a:path extrusionOk="0" h="7215" w="6621">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8"/>
            <p:cNvSpPr/>
            <p:nvPr/>
          </p:nvSpPr>
          <p:spPr>
            <a:xfrm>
              <a:off x="4464650" y="2564650"/>
              <a:ext cx="278875" cy="174800"/>
            </a:xfrm>
            <a:custGeom>
              <a:rect b="b" l="l" r="r" t="t"/>
              <a:pathLst>
                <a:path extrusionOk="0" h="6992" w="11155">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8"/>
            <p:cNvSpPr/>
            <p:nvPr/>
          </p:nvSpPr>
          <p:spPr>
            <a:xfrm>
              <a:off x="5212775" y="2490325"/>
              <a:ext cx="226500" cy="52400"/>
            </a:xfrm>
            <a:custGeom>
              <a:rect b="b" l="l" r="r" t="t"/>
              <a:pathLst>
                <a:path extrusionOk="0" h="2096" w="906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8"/>
            <p:cNvSpPr/>
            <p:nvPr/>
          </p:nvSpPr>
          <p:spPr>
            <a:xfrm>
              <a:off x="5189800" y="2526550"/>
              <a:ext cx="227425" cy="23950"/>
            </a:xfrm>
            <a:custGeom>
              <a:rect b="b" l="l" r="r" t="t"/>
              <a:pathLst>
                <a:path extrusionOk="0" h="958" w="9097">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8"/>
            <p:cNvSpPr/>
            <p:nvPr/>
          </p:nvSpPr>
          <p:spPr>
            <a:xfrm>
              <a:off x="5619975" y="2838700"/>
              <a:ext cx="31525" cy="3425"/>
            </a:xfrm>
            <a:custGeom>
              <a:rect b="b" l="l" r="r" t="t"/>
              <a:pathLst>
                <a:path extrusionOk="0" h="137" w="1261">
                  <a:moveTo>
                    <a:pt x="1260" y="1"/>
                  </a:moveTo>
                  <a:lnTo>
                    <a:pt x="1" y="136"/>
                  </a:lnTo>
                  <a:cubicBezTo>
                    <a:pt x="424" y="101"/>
                    <a:pt x="844" y="56"/>
                    <a:pt x="12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8"/>
            <p:cNvSpPr/>
            <p:nvPr/>
          </p:nvSpPr>
          <p:spPr>
            <a:xfrm>
              <a:off x="5612725" y="2831625"/>
              <a:ext cx="46100" cy="17600"/>
            </a:xfrm>
            <a:custGeom>
              <a:rect b="b" l="l" r="r" t="t"/>
              <a:pathLst>
                <a:path extrusionOk="0" h="704" w="1844">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8"/>
            <p:cNvSpPr/>
            <p:nvPr/>
          </p:nvSpPr>
          <p:spPr>
            <a:xfrm>
              <a:off x="5220025" y="2789050"/>
              <a:ext cx="378350" cy="62575"/>
            </a:xfrm>
            <a:custGeom>
              <a:rect b="b" l="l" r="r" t="t"/>
              <a:pathLst>
                <a:path extrusionOk="0" h="2503" w="15134">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8"/>
            <p:cNvSpPr/>
            <p:nvPr/>
          </p:nvSpPr>
          <p:spPr>
            <a:xfrm>
              <a:off x="4762000" y="2230000"/>
              <a:ext cx="311075" cy="401800"/>
            </a:xfrm>
            <a:custGeom>
              <a:rect b="b" l="l" r="r" t="t"/>
              <a:pathLst>
                <a:path extrusionOk="0" h="16072" w="12443">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4754000" y="2222925"/>
              <a:ext cx="326350" cy="415975"/>
            </a:xfrm>
            <a:custGeom>
              <a:rect b="b" l="l" r="r" t="t"/>
              <a:pathLst>
                <a:path extrusionOk="0" h="16639" w="13054">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8"/>
            <p:cNvSpPr/>
            <p:nvPr/>
          </p:nvSpPr>
          <p:spPr>
            <a:xfrm>
              <a:off x="4630450" y="2120100"/>
              <a:ext cx="314550" cy="451975"/>
            </a:xfrm>
            <a:custGeom>
              <a:rect b="b" l="l" r="r" t="t"/>
              <a:pathLst>
                <a:path extrusionOk="0" h="18079" w="12582">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8"/>
            <p:cNvSpPr/>
            <p:nvPr/>
          </p:nvSpPr>
          <p:spPr>
            <a:xfrm>
              <a:off x="4618175" y="2112900"/>
              <a:ext cx="334475" cy="466275"/>
            </a:xfrm>
            <a:custGeom>
              <a:rect b="b" l="l" r="r" t="t"/>
              <a:pathLst>
                <a:path extrusionOk="0" h="18651" w="13379">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8"/>
            <p:cNvSpPr/>
            <p:nvPr/>
          </p:nvSpPr>
          <p:spPr>
            <a:xfrm>
              <a:off x="4381700" y="1743400"/>
              <a:ext cx="574125" cy="421775"/>
            </a:xfrm>
            <a:custGeom>
              <a:rect b="b" l="l" r="r" t="t"/>
              <a:pathLst>
                <a:path extrusionOk="0" h="16871" w="22965">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8"/>
            <p:cNvSpPr/>
            <p:nvPr/>
          </p:nvSpPr>
          <p:spPr>
            <a:xfrm>
              <a:off x="4390400" y="1736300"/>
              <a:ext cx="572000" cy="437150"/>
            </a:xfrm>
            <a:custGeom>
              <a:rect b="b" l="l" r="r" t="t"/>
              <a:pathLst>
                <a:path extrusionOk="0" h="17486" w="2288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4680525" y="1916950"/>
              <a:ext cx="222250" cy="84725"/>
            </a:xfrm>
            <a:custGeom>
              <a:rect b="b" l="l" r="r" t="t"/>
              <a:pathLst>
                <a:path extrusionOk="0" h="3389" w="889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4852375" y="2018125"/>
              <a:ext cx="47700" cy="36150"/>
            </a:xfrm>
            <a:custGeom>
              <a:rect b="b" l="l" r="r" t="t"/>
              <a:pathLst>
                <a:path extrusionOk="0" h="1446" w="1908">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8"/>
            <p:cNvSpPr/>
            <p:nvPr/>
          </p:nvSpPr>
          <p:spPr>
            <a:xfrm>
              <a:off x="4680650" y="1965900"/>
              <a:ext cx="142675" cy="44250"/>
            </a:xfrm>
            <a:custGeom>
              <a:rect b="b" l="l" r="r" t="t"/>
              <a:pathLst>
                <a:path extrusionOk="0" h="1770" w="5707">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8"/>
            <p:cNvSpPr/>
            <p:nvPr/>
          </p:nvSpPr>
          <p:spPr>
            <a:xfrm>
              <a:off x="4828150" y="1903275"/>
              <a:ext cx="57725" cy="48375"/>
            </a:xfrm>
            <a:custGeom>
              <a:rect b="b" l="l" r="r" t="t"/>
              <a:pathLst>
                <a:path extrusionOk="0" h="1935" w="2309">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8"/>
            <p:cNvSpPr/>
            <p:nvPr/>
          </p:nvSpPr>
          <p:spPr>
            <a:xfrm>
              <a:off x="4463300" y="1820250"/>
              <a:ext cx="356425" cy="99725"/>
            </a:xfrm>
            <a:custGeom>
              <a:rect b="b" l="l" r="r" t="t"/>
              <a:pathLst>
                <a:path extrusionOk="0" h="3989" w="14257">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a:off x="4448100" y="1917275"/>
              <a:ext cx="401275" cy="454200"/>
            </a:xfrm>
            <a:custGeom>
              <a:rect b="b" l="l" r="r" t="t"/>
              <a:pathLst>
                <a:path extrusionOk="0" h="18168" w="16051">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8"/>
            <p:cNvSpPr/>
            <p:nvPr/>
          </p:nvSpPr>
          <p:spPr>
            <a:xfrm>
              <a:off x="4440450" y="1909250"/>
              <a:ext cx="415100" cy="469425"/>
            </a:xfrm>
            <a:custGeom>
              <a:rect b="b" l="l" r="r" t="t"/>
              <a:pathLst>
                <a:path extrusionOk="0" h="18777" w="16604">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8"/>
            <p:cNvSpPr/>
            <p:nvPr/>
          </p:nvSpPr>
          <p:spPr>
            <a:xfrm>
              <a:off x="3300175" y="2296875"/>
              <a:ext cx="228725" cy="80525"/>
            </a:xfrm>
            <a:custGeom>
              <a:rect b="b" l="l" r="r" t="t"/>
              <a:pathLst>
                <a:path extrusionOk="0" h="3221" w="9149">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8"/>
            <p:cNvSpPr/>
            <p:nvPr/>
          </p:nvSpPr>
          <p:spPr>
            <a:xfrm>
              <a:off x="3301875" y="2289825"/>
              <a:ext cx="235050" cy="94600"/>
            </a:xfrm>
            <a:custGeom>
              <a:rect b="b" l="l" r="r" t="t"/>
              <a:pathLst>
                <a:path extrusionOk="0" h="3784" w="9402">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8"/>
            <p:cNvSpPr/>
            <p:nvPr/>
          </p:nvSpPr>
          <p:spPr>
            <a:xfrm>
              <a:off x="5773650" y="4668100"/>
              <a:ext cx="327150" cy="426050"/>
            </a:xfrm>
            <a:custGeom>
              <a:rect b="b" l="l" r="r" t="t"/>
              <a:pathLst>
                <a:path extrusionOk="0" h="17042" w="13086">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8"/>
            <p:cNvSpPr/>
            <p:nvPr/>
          </p:nvSpPr>
          <p:spPr>
            <a:xfrm>
              <a:off x="5767575" y="4661000"/>
              <a:ext cx="340850" cy="440275"/>
            </a:xfrm>
            <a:custGeom>
              <a:rect b="b" l="l" r="r" t="t"/>
              <a:pathLst>
                <a:path extrusionOk="0" h="17611" w="13634">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8"/>
            <p:cNvSpPr/>
            <p:nvPr/>
          </p:nvSpPr>
          <p:spPr>
            <a:xfrm>
              <a:off x="5784400" y="4788475"/>
              <a:ext cx="316400" cy="305625"/>
            </a:xfrm>
            <a:custGeom>
              <a:rect b="b" l="l" r="r" t="t"/>
              <a:pathLst>
                <a:path extrusionOk="0" h="12225" w="12656">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8"/>
            <p:cNvSpPr/>
            <p:nvPr/>
          </p:nvSpPr>
          <p:spPr>
            <a:xfrm>
              <a:off x="5777225" y="4781350"/>
              <a:ext cx="331225" cy="319850"/>
            </a:xfrm>
            <a:custGeom>
              <a:rect b="b" l="l" r="r" t="t"/>
              <a:pathLst>
                <a:path extrusionOk="0" h="12794" w="13249">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8"/>
            <p:cNvSpPr/>
            <p:nvPr/>
          </p:nvSpPr>
          <p:spPr>
            <a:xfrm>
              <a:off x="6051875" y="4049550"/>
              <a:ext cx="250450" cy="436525"/>
            </a:xfrm>
            <a:custGeom>
              <a:rect b="b" l="l" r="r" t="t"/>
              <a:pathLst>
                <a:path extrusionOk="0" h="17461" w="10018">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8"/>
            <p:cNvSpPr/>
            <p:nvPr/>
          </p:nvSpPr>
          <p:spPr>
            <a:xfrm>
              <a:off x="6044400" y="4042575"/>
              <a:ext cx="260700" cy="450650"/>
            </a:xfrm>
            <a:custGeom>
              <a:rect b="b" l="l" r="r" t="t"/>
              <a:pathLst>
                <a:path extrusionOk="0" h="18026" w="10428">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8"/>
            <p:cNvSpPr/>
            <p:nvPr/>
          </p:nvSpPr>
          <p:spPr>
            <a:xfrm>
              <a:off x="6234225" y="4049550"/>
              <a:ext cx="68050" cy="436150"/>
            </a:xfrm>
            <a:custGeom>
              <a:rect b="b" l="l" r="r" t="t"/>
              <a:pathLst>
                <a:path extrusionOk="0" h="17446" w="2722">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8"/>
            <p:cNvSpPr/>
            <p:nvPr/>
          </p:nvSpPr>
          <p:spPr>
            <a:xfrm>
              <a:off x="6226700" y="4042450"/>
              <a:ext cx="78400" cy="450350"/>
            </a:xfrm>
            <a:custGeom>
              <a:rect b="b" l="l" r="r" t="t"/>
              <a:pathLst>
                <a:path extrusionOk="0" h="18014" w="3136">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3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Desain Sistem</a:t>
            </a:r>
            <a:endParaRPr/>
          </a:p>
        </p:txBody>
      </p:sp>
      <p:pic>
        <p:nvPicPr>
          <p:cNvPr id="1565" name="Google Shape;1565;p39"/>
          <p:cNvPicPr preferRelativeResize="0"/>
          <p:nvPr/>
        </p:nvPicPr>
        <p:blipFill>
          <a:blip r:embed="rId3">
            <a:alphaModFix/>
          </a:blip>
          <a:stretch>
            <a:fillRect/>
          </a:stretch>
        </p:blipFill>
        <p:spPr>
          <a:xfrm>
            <a:off x="1057363" y="877875"/>
            <a:ext cx="7029263" cy="396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40"/>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Mata Elang</a:t>
            </a:r>
            <a:endParaRPr/>
          </a:p>
        </p:txBody>
      </p:sp>
      <p:pic>
        <p:nvPicPr>
          <p:cNvPr id="1571" name="Google Shape;1571;p40"/>
          <p:cNvPicPr preferRelativeResize="0"/>
          <p:nvPr/>
        </p:nvPicPr>
        <p:blipFill>
          <a:blip r:embed="rId3">
            <a:alphaModFix/>
          </a:blip>
          <a:stretch>
            <a:fillRect/>
          </a:stretch>
        </p:blipFill>
        <p:spPr>
          <a:xfrm>
            <a:off x="1972188" y="917925"/>
            <a:ext cx="5199625" cy="3960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4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Mata Elang</a:t>
            </a:r>
            <a:endParaRPr/>
          </a:p>
        </p:txBody>
      </p:sp>
      <p:pic>
        <p:nvPicPr>
          <p:cNvPr id="1577" name="Google Shape;1577;p41"/>
          <p:cNvPicPr preferRelativeResize="0"/>
          <p:nvPr/>
        </p:nvPicPr>
        <p:blipFill>
          <a:blip r:embed="rId3">
            <a:alphaModFix/>
          </a:blip>
          <a:stretch>
            <a:fillRect/>
          </a:stretch>
        </p:blipFill>
        <p:spPr>
          <a:xfrm>
            <a:off x="1894050" y="934150"/>
            <a:ext cx="5291790" cy="396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sp>
        <p:nvSpPr>
          <p:cNvPr id="1582" name="Google Shape;1582;p42"/>
          <p:cNvSpPr txBox="1"/>
          <p:nvPr>
            <p:ph type="title"/>
          </p:nvPr>
        </p:nvSpPr>
        <p:spPr>
          <a:xfrm>
            <a:off x="604500" y="1837375"/>
            <a:ext cx="39675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Terima Kasih</a:t>
            </a:r>
            <a:endParaRPr/>
          </a:p>
        </p:txBody>
      </p:sp>
      <p:grpSp>
        <p:nvGrpSpPr>
          <p:cNvPr id="1583" name="Google Shape;1583;p42"/>
          <p:cNvGrpSpPr/>
          <p:nvPr/>
        </p:nvGrpSpPr>
        <p:grpSpPr>
          <a:xfrm>
            <a:off x="4145472" y="469010"/>
            <a:ext cx="4817241" cy="4537480"/>
            <a:chOff x="1029100" y="238125"/>
            <a:chExt cx="5561350" cy="5238375"/>
          </a:xfrm>
        </p:grpSpPr>
        <p:sp>
          <p:nvSpPr>
            <p:cNvPr id="1584" name="Google Shape;1584;p42"/>
            <p:cNvSpPr/>
            <p:nvPr/>
          </p:nvSpPr>
          <p:spPr>
            <a:xfrm>
              <a:off x="1203150" y="238125"/>
              <a:ext cx="5105375" cy="4600950"/>
            </a:xfrm>
            <a:custGeom>
              <a:rect b="b" l="l" r="r" t="t"/>
              <a:pathLst>
                <a:path extrusionOk="0" h="184038" w="204215">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2"/>
            <p:cNvSpPr/>
            <p:nvPr/>
          </p:nvSpPr>
          <p:spPr>
            <a:xfrm>
              <a:off x="1029100" y="5310750"/>
              <a:ext cx="5561350" cy="165750"/>
            </a:xfrm>
            <a:custGeom>
              <a:rect b="b" l="l" r="r" t="t"/>
              <a:pathLst>
                <a:path extrusionOk="0" h="6630" w="222454">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42"/>
            <p:cNvSpPr/>
            <p:nvPr/>
          </p:nvSpPr>
          <p:spPr>
            <a:xfrm>
              <a:off x="2571825" y="970075"/>
              <a:ext cx="2459525" cy="4432625"/>
            </a:xfrm>
            <a:custGeom>
              <a:rect b="b" l="l" r="r" t="t"/>
              <a:pathLst>
                <a:path extrusionOk="0" h="177305" w="98381">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2"/>
            <p:cNvSpPr/>
            <p:nvPr/>
          </p:nvSpPr>
          <p:spPr>
            <a:xfrm>
              <a:off x="2564500" y="962775"/>
              <a:ext cx="2474175" cy="4447250"/>
            </a:xfrm>
            <a:custGeom>
              <a:rect b="b" l="l" r="r" t="t"/>
              <a:pathLst>
                <a:path extrusionOk="0" h="177890" w="98967">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2"/>
            <p:cNvSpPr/>
            <p:nvPr/>
          </p:nvSpPr>
          <p:spPr>
            <a:xfrm>
              <a:off x="3634025" y="1172050"/>
              <a:ext cx="369025" cy="62825"/>
            </a:xfrm>
            <a:custGeom>
              <a:rect b="b" l="l" r="r" t="t"/>
              <a:pathLst>
                <a:path extrusionOk="0" h="2513" w="14761">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2727250" y="1238500"/>
              <a:ext cx="2148675" cy="3767975"/>
            </a:xfrm>
            <a:custGeom>
              <a:rect b="b" l="l" r="r" t="t"/>
              <a:pathLst>
                <a:path extrusionOk="0" h="150719" w="85947">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2720350" y="1231600"/>
              <a:ext cx="2162475" cy="3781750"/>
            </a:xfrm>
            <a:custGeom>
              <a:rect b="b" l="l" r="r" t="t"/>
              <a:pathLst>
                <a:path extrusionOk="0" h="151270" w="86499">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2"/>
            <p:cNvSpPr/>
            <p:nvPr/>
          </p:nvSpPr>
          <p:spPr>
            <a:xfrm>
              <a:off x="2824775" y="1417800"/>
              <a:ext cx="1960250" cy="3487125"/>
            </a:xfrm>
            <a:custGeom>
              <a:rect b="b" l="l" r="r" t="t"/>
              <a:pathLst>
                <a:path extrusionOk="0" h="139485" w="7841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2"/>
            <p:cNvSpPr/>
            <p:nvPr/>
          </p:nvSpPr>
          <p:spPr>
            <a:xfrm>
              <a:off x="2893725" y="1693625"/>
              <a:ext cx="1822375" cy="3102925"/>
            </a:xfrm>
            <a:custGeom>
              <a:rect b="b" l="l" r="r" t="t"/>
              <a:pathLst>
                <a:path extrusionOk="0" h="124117" w="72895">
                  <a:moveTo>
                    <a:pt x="0" y="1"/>
                  </a:moveTo>
                  <a:lnTo>
                    <a:pt x="0" y="124117"/>
                  </a:lnTo>
                  <a:lnTo>
                    <a:pt x="72894" y="124117"/>
                  </a:lnTo>
                  <a:lnTo>
                    <a:pt x="7289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2"/>
            <p:cNvSpPr/>
            <p:nvPr/>
          </p:nvSpPr>
          <p:spPr>
            <a:xfrm>
              <a:off x="3768700" y="5073775"/>
              <a:ext cx="101525" cy="97675"/>
            </a:xfrm>
            <a:custGeom>
              <a:rect b="b" l="l" r="r" t="t"/>
              <a:pathLst>
                <a:path extrusionOk="0" h="3907" w="4061">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2"/>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2"/>
            <p:cNvSpPr/>
            <p:nvPr/>
          </p:nvSpPr>
          <p:spPr>
            <a:xfrm>
              <a:off x="3067975" y="2953475"/>
              <a:ext cx="1200175" cy="1707575"/>
            </a:xfrm>
            <a:custGeom>
              <a:rect b="b" l="l" r="r" t="t"/>
              <a:pathLst>
                <a:path extrusionOk="0" h="68303" w="48007">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2"/>
            <p:cNvSpPr/>
            <p:nvPr/>
          </p:nvSpPr>
          <p:spPr>
            <a:xfrm>
              <a:off x="3052200" y="2788650"/>
              <a:ext cx="1357750" cy="1284775"/>
            </a:xfrm>
            <a:custGeom>
              <a:rect b="b" l="l" r="r" t="t"/>
              <a:pathLst>
                <a:path extrusionOk="0" h="51391" w="5431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2"/>
            <p:cNvSpPr/>
            <p:nvPr/>
          </p:nvSpPr>
          <p:spPr>
            <a:xfrm>
              <a:off x="3060225" y="2781350"/>
              <a:ext cx="1357125" cy="1298675"/>
            </a:xfrm>
            <a:custGeom>
              <a:rect b="b" l="l" r="r" t="t"/>
              <a:pathLst>
                <a:path extrusionOk="0" h="51947" w="54285">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2"/>
            <p:cNvSpPr/>
            <p:nvPr/>
          </p:nvSpPr>
          <p:spPr>
            <a:xfrm>
              <a:off x="3521575" y="2773025"/>
              <a:ext cx="841725" cy="937025"/>
            </a:xfrm>
            <a:custGeom>
              <a:rect b="b" l="l" r="r" t="t"/>
              <a:pathLst>
                <a:path extrusionOk="0" h="37481" w="33669">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2"/>
            <p:cNvSpPr/>
            <p:nvPr/>
          </p:nvSpPr>
          <p:spPr>
            <a:xfrm>
              <a:off x="3512125" y="2765700"/>
              <a:ext cx="860075" cy="951250"/>
            </a:xfrm>
            <a:custGeom>
              <a:rect b="b" l="l" r="r" t="t"/>
              <a:pathLst>
                <a:path extrusionOk="0" h="38050" w="34403">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2"/>
            <p:cNvSpPr/>
            <p:nvPr/>
          </p:nvSpPr>
          <p:spPr>
            <a:xfrm>
              <a:off x="3643425" y="1155050"/>
              <a:ext cx="2081200" cy="2431225"/>
            </a:xfrm>
            <a:custGeom>
              <a:rect b="b" l="l" r="r" t="t"/>
              <a:pathLst>
                <a:path extrusionOk="0" h="97249" w="83248">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2"/>
            <p:cNvSpPr/>
            <p:nvPr/>
          </p:nvSpPr>
          <p:spPr>
            <a:xfrm>
              <a:off x="3633450" y="1147700"/>
              <a:ext cx="2083350" cy="2445725"/>
            </a:xfrm>
            <a:custGeom>
              <a:rect b="b" l="l" r="r" t="t"/>
              <a:pathLst>
                <a:path extrusionOk="0" h="97829" w="83334">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5398975" y="2988325"/>
              <a:ext cx="256575" cy="113275"/>
            </a:xfrm>
            <a:custGeom>
              <a:rect b="b" l="l" r="r" t="t"/>
              <a:pathLst>
                <a:path extrusionOk="0" h="4531" w="10263">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2"/>
            <p:cNvSpPr/>
            <p:nvPr/>
          </p:nvSpPr>
          <p:spPr>
            <a:xfrm>
              <a:off x="5391650" y="2980900"/>
              <a:ext cx="269350" cy="128000"/>
            </a:xfrm>
            <a:custGeom>
              <a:rect b="b" l="l" r="r" t="t"/>
              <a:pathLst>
                <a:path extrusionOk="0" h="5120" w="10774">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2"/>
            <p:cNvSpPr/>
            <p:nvPr/>
          </p:nvSpPr>
          <p:spPr>
            <a:xfrm>
              <a:off x="4370800" y="1379225"/>
              <a:ext cx="359900" cy="212375"/>
            </a:xfrm>
            <a:custGeom>
              <a:rect b="b" l="l" r="r" t="t"/>
              <a:pathLst>
                <a:path extrusionOk="0" h="8495" w="14396">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4360775" y="1371875"/>
              <a:ext cx="377225" cy="227025"/>
            </a:xfrm>
            <a:custGeom>
              <a:rect b="b" l="l" r="r" t="t"/>
              <a:pathLst>
                <a:path extrusionOk="0" h="9081" w="15089">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4292850" y="2768775"/>
              <a:ext cx="157150" cy="113325"/>
            </a:xfrm>
            <a:custGeom>
              <a:rect b="b" l="l" r="r" t="t"/>
              <a:pathLst>
                <a:path extrusionOk="0" h="4533" w="6286">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4245575" y="2913000"/>
              <a:ext cx="32625" cy="48850"/>
            </a:xfrm>
            <a:custGeom>
              <a:rect b="b" l="l" r="r" t="t"/>
              <a:pathLst>
                <a:path extrusionOk="0" h="1954" w="1305">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4098475" y="3185000"/>
              <a:ext cx="58325" cy="55600"/>
            </a:xfrm>
            <a:custGeom>
              <a:rect b="b" l="l" r="r" t="t"/>
              <a:pathLst>
                <a:path extrusionOk="0" h="2224" w="2333">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4198225" y="3268875"/>
              <a:ext cx="255275" cy="66550"/>
            </a:xfrm>
            <a:custGeom>
              <a:rect b="b" l="l" r="r" t="t"/>
              <a:pathLst>
                <a:path extrusionOk="0" h="2662" w="10211">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3758625" y="1573875"/>
              <a:ext cx="2028525" cy="1486775"/>
            </a:xfrm>
            <a:custGeom>
              <a:rect b="b" l="l" r="r" t="t"/>
              <a:pathLst>
                <a:path extrusionOk="0" h="59471" w="81141">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3743950" y="1559225"/>
              <a:ext cx="2057850" cy="1535225"/>
            </a:xfrm>
            <a:custGeom>
              <a:rect b="b" l="l" r="r" t="t"/>
              <a:pathLst>
                <a:path extrusionOk="0" h="61409" w="82314">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2"/>
            <p:cNvSpPr/>
            <p:nvPr/>
          </p:nvSpPr>
          <p:spPr>
            <a:xfrm>
              <a:off x="3963675" y="1987825"/>
              <a:ext cx="1550575" cy="30275"/>
            </a:xfrm>
            <a:custGeom>
              <a:rect b="b" l="l" r="r" t="t"/>
              <a:pathLst>
                <a:path extrusionOk="0" h="1211" w="62023">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2"/>
            <p:cNvSpPr/>
            <p:nvPr/>
          </p:nvSpPr>
          <p:spPr>
            <a:xfrm>
              <a:off x="3963675" y="214432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2"/>
            <p:cNvSpPr/>
            <p:nvPr/>
          </p:nvSpPr>
          <p:spPr>
            <a:xfrm>
              <a:off x="3963675" y="2300800"/>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2"/>
            <p:cNvSpPr/>
            <p:nvPr/>
          </p:nvSpPr>
          <p:spPr>
            <a:xfrm>
              <a:off x="3963675" y="2457275"/>
              <a:ext cx="1550575" cy="30275"/>
            </a:xfrm>
            <a:custGeom>
              <a:rect b="b" l="l" r="r" t="t"/>
              <a:pathLst>
                <a:path extrusionOk="0" h="1211" w="62023">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2"/>
            <p:cNvSpPr/>
            <p:nvPr/>
          </p:nvSpPr>
          <p:spPr>
            <a:xfrm>
              <a:off x="5586250" y="1772325"/>
              <a:ext cx="377175" cy="360175"/>
            </a:xfrm>
            <a:custGeom>
              <a:rect b="b" l="l" r="r" t="t"/>
              <a:pathLst>
                <a:path extrusionOk="0" h="14407" w="15087">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2"/>
            <p:cNvSpPr/>
            <p:nvPr/>
          </p:nvSpPr>
          <p:spPr>
            <a:xfrm>
              <a:off x="5684425" y="1826600"/>
              <a:ext cx="136100" cy="266175"/>
            </a:xfrm>
            <a:custGeom>
              <a:rect b="b" l="l" r="r" t="t"/>
              <a:pathLst>
                <a:path extrusionOk="0" h="10647" w="5444">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2"/>
            <p:cNvSpPr/>
            <p:nvPr/>
          </p:nvSpPr>
          <p:spPr>
            <a:xfrm>
              <a:off x="5039800" y="1336850"/>
              <a:ext cx="371700" cy="352075"/>
            </a:xfrm>
            <a:custGeom>
              <a:rect b="b" l="l" r="r" t="t"/>
              <a:pathLst>
                <a:path extrusionOk="0" h="14083" w="14868">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2"/>
            <p:cNvSpPr/>
            <p:nvPr/>
          </p:nvSpPr>
          <p:spPr>
            <a:xfrm>
              <a:off x="5031575" y="1329525"/>
              <a:ext cx="386375" cy="366750"/>
            </a:xfrm>
            <a:custGeom>
              <a:rect b="b" l="l" r="r" t="t"/>
              <a:pathLst>
                <a:path extrusionOk="0" h="14670" w="15455">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2"/>
            <p:cNvSpPr/>
            <p:nvPr/>
          </p:nvSpPr>
          <p:spPr>
            <a:xfrm>
              <a:off x="5225650" y="1519400"/>
              <a:ext cx="184350" cy="149675"/>
            </a:xfrm>
            <a:custGeom>
              <a:rect b="b" l="l" r="r" t="t"/>
              <a:pathLst>
                <a:path extrusionOk="0" h="5987" w="7374">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2"/>
            <p:cNvSpPr/>
            <p:nvPr/>
          </p:nvSpPr>
          <p:spPr>
            <a:xfrm>
              <a:off x="5219700" y="1512100"/>
              <a:ext cx="197825" cy="164250"/>
            </a:xfrm>
            <a:custGeom>
              <a:rect b="b" l="l" r="r" t="t"/>
              <a:pathLst>
                <a:path extrusionOk="0" h="6570" w="7913">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42"/>
            <p:cNvSpPr/>
            <p:nvPr/>
          </p:nvSpPr>
          <p:spPr>
            <a:xfrm>
              <a:off x="4818575" y="1336850"/>
              <a:ext cx="371675" cy="352075"/>
            </a:xfrm>
            <a:custGeom>
              <a:rect b="b" l="l" r="r" t="t"/>
              <a:pathLst>
                <a:path extrusionOk="0" h="14083" w="14867">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42"/>
            <p:cNvSpPr/>
            <p:nvPr/>
          </p:nvSpPr>
          <p:spPr>
            <a:xfrm>
              <a:off x="4810350" y="1329550"/>
              <a:ext cx="386350" cy="366725"/>
            </a:xfrm>
            <a:custGeom>
              <a:rect b="b" l="l" r="r" t="t"/>
              <a:pathLst>
                <a:path extrusionOk="0" h="14669" w="15454">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2"/>
            <p:cNvSpPr/>
            <p:nvPr/>
          </p:nvSpPr>
          <p:spPr>
            <a:xfrm>
              <a:off x="5004400" y="1519400"/>
              <a:ext cx="184350" cy="149675"/>
            </a:xfrm>
            <a:custGeom>
              <a:rect b="b" l="l" r="r" t="t"/>
              <a:pathLst>
                <a:path extrusionOk="0" h="5987" w="7374">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2"/>
            <p:cNvSpPr/>
            <p:nvPr/>
          </p:nvSpPr>
          <p:spPr>
            <a:xfrm>
              <a:off x="4998425" y="1512100"/>
              <a:ext cx="197800" cy="164250"/>
            </a:xfrm>
            <a:custGeom>
              <a:rect b="b" l="l" r="r" t="t"/>
              <a:pathLst>
                <a:path extrusionOk="0" h="6570" w="7912">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2"/>
            <p:cNvSpPr/>
            <p:nvPr/>
          </p:nvSpPr>
          <p:spPr>
            <a:xfrm>
              <a:off x="4612675" y="1336850"/>
              <a:ext cx="371725" cy="352075"/>
            </a:xfrm>
            <a:custGeom>
              <a:rect b="b" l="l" r="r" t="t"/>
              <a:pathLst>
                <a:path extrusionOk="0" h="14083" w="14869">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2"/>
            <p:cNvSpPr/>
            <p:nvPr/>
          </p:nvSpPr>
          <p:spPr>
            <a:xfrm>
              <a:off x="4604450" y="1329525"/>
              <a:ext cx="386375" cy="366750"/>
            </a:xfrm>
            <a:custGeom>
              <a:rect b="b" l="l" r="r" t="t"/>
              <a:pathLst>
                <a:path extrusionOk="0" h="14670" w="15455">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2"/>
            <p:cNvSpPr/>
            <p:nvPr/>
          </p:nvSpPr>
          <p:spPr>
            <a:xfrm>
              <a:off x="4798500" y="1519400"/>
              <a:ext cx="184375" cy="149675"/>
            </a:xfrm>
            <a:custGeom>
              <a:rect b="b" l="l" r="r" t="t"/>
              <a:pathLst>
                <a:path extrusionOk="0" h="5987" w="7375">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2"/>
            <p:cNvSpPr/>
            <p:nvPr/>
          </p:nvSpPr>
          <p:spPr>
            <a:xfrm>
              <a:off x="4792575" y="1512100"/>
              <a:ext cx="197800" cy="164250"/>
            </a:xfrm>
            <a:custGeom>
              <a:rect b="b" l="l" r="r" t="t"/>
              <a:pathLst>
                <a:path extrusionOk="0" h="6570" w="7912">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2"/>
            <p:cNvSpPr/>
            <p:nvPr/>
          </p:nvSpPr>
          <p:spPr>
            <a:xfrm>
              <a:off x="3787450" y="2756425"/>
              <a:ext cx="125475" cy="318075"/>
            </a:xfrm>
            <a:custGeom>
              <a:rect b="b" l="l" r="r" t="t"/>
              <a:pathLst>
                <a:path extrusionOk="0" h="12723" w="5019">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2"/>
            <p:cNvSpPr/>
            <p:nvPr/>
          </p:nvSpPr>
          <p:spPr>
            <a:xfrm>
              <a:off x="3393850" y="3454500"/>
              <a:ext cx="109975" cy="133725"/>
            </a:xfrm>
            <a:custGeom>
              <a:rect b="b" l="l" r="r" t="t"/>
              <a:pathLst>
                <a:path extrusionOk="0" h="5349" w="4399">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2"/>
            <p:cNvSpPr/>
            <p:nvPr/>
          </p:nvSpPr>
          <p:spPr>
            <a:xfrm>
              <a:off x="3249875" y="3530375"/>
              <a:ext cx="124575" cy="148375"/>
            </a:xfrm>
            <a:custGeom>
              <a:rect b="b" l="l" r="r" t="t"/>
              <a:pathLst>
                <a:path extrusionOk="0" h="5935" w="4983">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3" name="Google Shape;1633;p42"/>
          <p:cNvSpPr/>
          <p:nvPr/>
        </p:nvSpPr>
        <p:spPr>
          <a:xfrm>
            <a:off x="604500" y="3151250"/>
            <a:ext cx="3563400" cy="1143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8"/>
          <p:cNvSpPr txBox="1"/>
          <p:nvPr>
            <p:ph idx="1" type="body"/>
          </p:nvPr>
        </p:nvSpPr>
        <p:spPr>
          <a:xfrm>
            <a:off x="626625" y="877875"/>
            <a:ext cx="7322400" cy="32622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n" sz="1500"/>
              <a:t>Mata Elang merupakan salah satu sensor </a:t>
            </a:r>
            <a:r>
              <a:rPr i="1" lang="en" sz="1500"/>
              <a:t>Intrusion Detection System </a:t>
            </a:r>
            <a:r>
              <a:rPr lang="en" sz="1500"/>
              <a:t>(IDS) yang melakukan pengawasan terhadap anomali yang ada pada server, dan dibangun oleh beberapa tools yang saling mendukung untuk dapat melaksanakan tugasnya sebgai IDS. Tools yang digunakan ini tentunya memiliki beberapa kekurangan yang dapat menganggu jalannya sistem mata elang ini. Selain itu, terdapat berbagai tools baru yang dapat menunjang kinerja dari sensor Mata Elang ini. Maka Dari itu, harus dibutuhkan pembaruan baru terhadap tools yang digunakan, maupun dapat melakukan penambahan tools baru untuk mengatasi masalah bug tersebut. Hal ini diharapkan akan dapat meningkatkan performa dari mata elang sendiri.</a:t>
            </a:r>
            <a:endParaRPr sz="1500"/>
          </a:p>
        </p:txBody>
      </p:sp>
      <p:sp>
        <p:nvSpPr>
          <p:cNvPr id="293" name="Google Shape;293;p28"/>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Abstrak</a:t>
            </a:r>
            <a:endParaRPr/>
          </a:p>
        </p:txBody>
      </p:sp>
      <p:sp>
        <p:nvSpPr>
          <p:cNvPr id="294" name="Google Shape;294;p28"/>
          <p:cNvSpPr txBox="1"/>
          <p:nvPr/>
        </p:nvSpPr>
        <p:spPr>
          <a:xfrm>
            <a:off x="626625" y="441454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1200">
              <a:solidFill>
                <a:schemeClr val="lt2"/>
              </a:solidFill>
              <a:latin typeface="Viga"/>
              <a:ea typeface="Viga"/>
              <a:cs typeface="Viga"/>
              <a:sym typeface="Vig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Batasan Masalah</a:t>
            </a:r>
            <a:endParaRPr/>
          </a:p>
        </p:txBody>
      </p:sp>
      <p:sp>
        <p:nvSpPr>
          <p:cNvPr id="300" name="Google Shape;300;p29"/>
          <p:cNvSpPr txBox="1"/>
          <p:nvPr>
            <p:ph idx="3" type="body"/>
          </p:nvPr>
        </p:nvSpPr>
        <p:spPr>
          <a:xfrm>
            <a:off x="2012938" y="3468161"/>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Migrasi dari MongoDB, Casandra, Kafka, MQTT Broker menjadi ELK Stack</a:t>
            </a:r>
            <a:endParaRPr/>
          </a:p>
        </p:txBody>
      </p:sp>
      <p:sp>
        <p:nvSpPr>
          <p:cNvPr id="301" name="Google Shape;301;p29"/>
          <p:cNvSpPr txBox="1"/>
          <p:nvPr>
            <p:ph idx="4" type="title"/>
          </p:nvPr>
        </p:nvSpPr>
        <p:spPr>
          <a:xfrm>
            <a:off x="2012938" y="2970310"/>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Pembaruan Tools</a:t>
            </a:r>
            <a:endParaRPr/>
          </a:p>
        </p:txBody>
      </p:sp>
      <p:sp>
        <p:nvSpPr>
          <p:cNvPr id="302" name="Google Shape;302;p29"/>
          <p:cNvSpPr txBox="1"/>
          <p:nvPr>
            <p:ph idx="5" type="body"/>
          </p:nvPr>
        </p:nvSpPr>
        <p:spPr>
          <a:xfrm>
            <a:off x="4572003" y="3468148"/>
            <a:ext cx="2214000" cy="1149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Dari versi 2.0 menjadi 3.0 yang memiliki banyak fitur</a:t>
            </a:r>
            <a:endParaRPr/>
          </a:p>
        </p:txBody>
      </p:sp>
      <p:sp>
        <p:nvSpPr>
          <p:cNvPr id="303" name="Google Shape;303;p29"/>
          <p:cNvSpPr txBox="1"/>
          <p:nvPr>
            <p:ph idx="6" type="title"/>
          </p:nvPr>
        </p:nvSpPr>
        <p:spPr>
          <a:xfrm>
            <a:off x="4572003" y="2970298"/>
            <a:ext cx="2214000" cy="53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Update Snort</a:t>
            </a:r>
            <a:endParaRPr/>
          </a:p>
        </p:txBody>
      </p:sp>
      <p:sp>
        <p:nvSpPr>
          <p:cNvPr id="304" name="Google Shape;304;p29"/>
          <p:cNvSpPr/>
          <p:nvPr/>
        </p:nvSpPr>
        <p:spPr>
          <a:xfrm>
            <a:off x="2635000" y="1744225"/>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5194050" y="1744213"/>
            <a:ext cx="969900" cy="969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29"/>
          <p:cNvGrpSpPr/>
          <p:nvPr/>
        </p:nvGrpSpPr>
        <p:grpSpPr>
          <a:xfrm>
            <a:off x="5359062" y="1886625"/>
            <a:ext cx="639868" cy="685078"/>
            <a:chOff x="7055134" y="2919170"/>
            <a:chExt cx="290321" cy="310820"/>
          </a:xfrm>
        </p:grpSpPr>
        <p:sp>
          <p:nvSpPr>
            <p:cNvPr id="307" name="Google Shape;307;p29"/>
            <p:cNvSpPr/>
            <p:nvPr/>
          </p:nvSpPr>
          <p:spPr>
            <a:xfrm>
              <a:off x="7102497" y="2970989"/>
              <a:ext cx="191044" cy="259001"/>
            </a:xfrm>
            <a:custGeom>
              <a:rect b="b" l="l" r="r" t="t"/>
              <a:pathLst>
                <a:path extrusionOk="0" h="8137" w="6002">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7304872" y="3059413"/>
              <a:ext cx="40583" cy="9485"/>
            </a:xfrm>
            <a:custGeom>
              <a:rect b="b" l="l" r="r" t="t"/>
              <a:pathLst>
                <a:path extrusionOk="0" h="298" w="1275">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7055134" y="3059413"/>
              <a:ext cx="41347" cy="9485"/>
            </a:xfrm>
            <a:custGeom>
              <a:rect b="b" l="l" r="r" t="t"/>
              <a:pathLst>
                <a:path extrusionOk="0" h="298" w="1299">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7195727" y="2919170"/>
              <a:ext cx="9517" cy="40583"/>
            </a:xfrm>
            <a:custGeom>
              <a:rect b="b" l="l" r="r" t="t"/>
              <a:pathLst>
                <a:path extrusionOk="0" h="1275" w="299">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7185128" y="3007116"/>
              <a:ext cx="30334" cy="92880"/>
            </a:xfrm>
            <a:custGeom>
              <a:rect b="b" l="l" r="r" t="t"/>
              <a:pathLst>
                <a:path extrusionOk="0" h="2918" w="953">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7187770" y="3111328"/>
              <a:ext cx="25814" cy="25814"/>
            </a:xfrm>
            <a:custGeom>
              <a:rect b="b" l="l" r="r" t="t"/>
              <a:pathLst>
                <a:path extrusionOk="0" h="811" w="811">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7249552" y="2951477"/>
              <a:ext cx="18971" cy="23077"/>
            </a:xfrm>
            <a:custGeom>
              <a:rect b="b" l="l" r="r" t="t"/>
              <a:pathLst>
                <a:path extrusionOk="0" h="725" w="596">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7132831" y="3153852"/>
              <a:ext cx="18589" cy="22695"/>
            </a:xfrm>
            <a:custGeom>
              <a:rect b="b" l="l" r="r" t="t"/>
              <a:pathLst>
                <a:path extrusionOk="0" h="713" w="584">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7132449" y="2951477"/>
              <a:ext cx="18971" cy="23077"/>
            </a:xfrm>
            <a:custGeom>
              <a:rect b="b" l="l" r="r" t="t"/>
              <a:pathLst>
                <a:path extrusionOk="0" h="725" w="596">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7249552" y="3153852"/>
              <a:ext cx="18971" cy="22695"/>
            </a:xfrm>
            <a:custGeom>
              <a:rect b="b" l="l" r="r" t="t"/>
              <a:pathLst>
                <a:path extrusionOk="0" h="713" w="596">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7289721" y="3113969"/>
              <a:ext cx="24286" cy="17093"/>
            </a:xfrm>
            <a:custGeom>
              <a:rect b="b" l="l" r="r" t="t"/>
              <a:pathLst>
                <a:path extrusionOk="0" h="537" w="763">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7086964" y="2996931"/>
              <a:ext cx="24668" cy="17411"/>
            </a:xfrm>
            <a:custGeom>
              <a:rect b="b" l="l" r="r" t="t"/>
              <a:pathLst>
                <a:path extrusionOk="0" h="547" w="775">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7289339" y="2996931"/>
              <a:ext cx="24668" cy="17411"/>
            </a:xfrm>
            <a:custGeom>
              <a:rect b="b" l="l" r="r" t="t"/>
              <a:pathLst>
                <a:path extrusionOk="0" h="547" w="775">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7086964" y="3113587"/>
              <a:ext cx="24668" cy="17093"/>
            </a:xfrm>
            <a:custGeom>
              <a:rect b="b" l="l" r="r" t="t"/>
              <a:pathLst>
                <a:path extrusionOk="0" h="537" w="775">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29"/>
          <p:cNvGrpSpPr/>
          <p:nvPr/>
        </p:nvGrpSpPr>
        <p:grpSpPr>
          <a:xfrm>
            <a:off x="2781738" y="1975688"/>
            <a:ext cx="676401" cy="506963"/>
            <a:chOff x="1817317" y="2480330"/>
            <a:chExt cx="350958" cy="263043"/>
          </a:xfrm>
        </p:grpSpPr>
        <p:sp>
          <p:nvSpPr>
            <p:cNvPr id="322" name="Google Shape;322;p29"/>
            <p:cNvSpPr/>
            <p:nvPr/>
          </p:nvSpPr>
          <p:spPr>
            <a:xfrm>
              <a:off x="1817317" y="2480330"/>
              <a:ext cx="350958" cy="191426"/>
            </a:xfrm>
            <a:custGeom>
              <a:rect b="b" l="l" r="r" t="t"/>
              <a:pathLst>
                <a:path extrusionOk="0" h="6014" w="11026">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1926844" y="2568626"/>
              <a:ext cx="131140" cy="174747"/>
            </a:xfrm>
            <a:custGeom>
              <a:rect b="b" l="l" r="r" t="t"/>
              <a:pathLst>
                <a:path extrusionOk="0" h="5490" w="412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1965485" y="2639893"/>
              <a:ext cx="55002" cy="70885"/>
            </a:xfrm>
            <a:custGeom>
              <a:rect b="b" l="l" r="r" t="t"/>
              <a:pathLst>
                <a:path extrusionOk="0" h="2227" w="1728">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1965103" y="2503406"/>
              <a:ext cx="43989" cy="31162"/>
            </a:xfrm>
            <a:custGeom>
              <a:rect b="b" l="l" r="r" t="t"/>
              <a:pathLst>
                <a:path extrusionOk="0" h="979" w="1382">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2052668" y="2537369"/>
              <a:ext cx="34504" cy="30175"/>
            </a:xfrm>
            <a:custGeom>
              <a:rect b="b" l="l" r="r" t="t"/>
              <a:pathLst>
                <a:path extrusionOk="0" h="948" w="1084">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type="title"/>
          </p:nvPr>
        </p:nvSpPr>
        <p:spPr>
          <a:xfrm>
            <a:off x="876325" y="1458975"/>
            <a:ext cx="4559100" cy="167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Masalah</a:t>
            </a:r>
            <a:endParaRPr/>
          </a:p>
        </p:txBody>
      </p:sp>
      <p:sp>
        <p:nvSpPr>
          <p:cNvPr id="332" name="Google Shape;332;p30"/>
          <p:cNvSpPr/>
          <p:nvPr/>
        </p:nvSpPr>
        <p:spPr>
          <a:xfrm>
            <a:off x="3902050" y="1314599"/>
            <a:ext cx="4279065" cy="3330851"/>
          </a:xfrm>
          <a:custGeom>
            <a:rect b="b" l="l" r="r" t="t"/>
            <a:pathLst>
              <a:path extrusionOk="0" h="163217" w="209681">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0"/>
          <p:cNvGrpSpPr/>
          <p:nvPr/>
        </p:nvGrpSpPr>
        <p:grpSpPr>
          <a:xfrm>
            <a:off x="6025569" y="1547598"/>
            <a:ext cx="1524512" cy="3199926"/>
            <a:chOff x="5431588" y="1307171"/>
            <a:chExt cx="1423580" cy="2988072"/>
          </a:xfrm>
        </p:grpSpPr>
        <p:sp>
          <p:nvSpPr>
            <p:cNvPr id="334" name="Google Shape;334;p30"/>
            <p:cNvSpPr/>
            <p:nvPr/>
          </p:nvSpPr>
          <p:spPr>
            <a:xfrm>
              <a:off x="5536047" y="1312545"/>
              <a:ext cx="1313785" cy="2977344"/>
            </a:xfrm>
            <a:custGeom>
              <a:rect b="b" l="l" r="r" t="t"/>
              <a:pathLst>
                <a:path extrusionOk="0" h="156250" w="68947">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5530674" y="1307171"/>
              <a:ext cx="1324494" cy="2988072"/>
            </a:xfrm>
            <a:custGeom>
              <a:rect b="b" l="l" r="r" t="t"/>
              <a:pathLst>
                <a:path extrusionOk="0" h="156813" w="69509">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6788418" y="1565043"/>
              <a:ext cx="35004" cy="268733"/>
            </a:xfrm>
            <a:custGeom>
              <a:rect b="b" l="l" r="r" t="t"/>
              <a:pathLst>
                <a:path extrusionOk="0" h="14103" w="1837">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788418" y="1885033"/>
              <a:ext cx="35004" cy="165512"/>
            </a:xfrm>
            <a:custGeom>
              <a:rect b="b" l="l" r="r" t="t"/>
              <a:pathLst>
                <a:path extrusionOk="0" h="8686" w="1837">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5436923" y="1312545"/>
              <a:ext cx="1313766" cy="2977344"/>
            </a:xfrm>
            <a:custGeom>
              <a:rect b="b" l="l" r="r" t="t"/>
              <a:pathLst>
                <a:path extrusionOk="0" h="156250" w="68946">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5431588" y="1307171"/>
              <a:ext cx="1324475" cy="2988072"/>
            </a:xfrm>
            <a:custGeom>
              <a:rect b="b" l="l" r="r" t="t"/>
              <a:pathLst>
                <a:path extrusionOk="0" h="156813" w="69508">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5524405" y="1510774"/>
              <a:ext cx="1138841" cy="2553675"/>
            </a:xfrm>
            <a:custGeom>
              <a:rect b="b" l="l" r="r" t="t"/>
              <a:pathLst>
                <a:path extrusionOk="0" h="134016" w="59766">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5908897" y="1413079"/>
              <a:ext cx="334834" cy="32146"/>
            </a:xfrm>
            <a:custGeom>
              <a:rect b="b" l="l" r="r" t="t"/>
              <a:pathLst>
                <a:path extrusionOk="0" h="1687" w="17572">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5994701" y="4116888"/>
              <a:ext cx="58308" cy="75839"/>
            </a:xfrm>
            <a:custGeom>
              <a:rect b="b" l="l" r="r" t="t"/>
              <a:pathLst>
                <a:path extrusionOk="0" h="3980" w="306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5896301" y="1685680"/>
              <a:ext cx="395010" cy="460597"/>
            </a:xfrm>
            <a:custGeom>
              <a:rect b="b" l="l" r="r" t="t"/>
              <a:pathLst>
                <a:path extrusionOk="0" h="24172" w="2073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018806" y="1738157"/>
              <a:ext cx="150001" cy="174906"/>
            </a:xfrm>
            <a:custGeom>
              <a:rect b="b" l="l" r="r" t="t"/>
              <a:pathLst>
                <a:path extrusionOk="0" h="9179" w="7872">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6013432" y="1732803"/>
              <a:ext cx="160748" cy="185634"/>
            </a:xfrm>
            <a:custGeom>
              <a:rect b="b" l="l" r="r" t="t"/>
              <a:pathLst>
                <a:path extrusionOk="0" h="9742" w="8436">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5957544" y="1936386"/>
              <a:ext cx="272525" cy="209891"/>
            </a:xfrm>
            <a:custGeom>
              <a:rect b="b" l="l" r="r" t="t"/>
              <a:pathLst>
                <a:path extrusionOk="0" h="11015" w="14302">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5952190" y="1931032"/>
              <a:ext cx="283234" cy="220619"/>
            </a:xfrm>
            <a:custGeom>
              <a:rect b="b" l="l" r="r" t="t"/>
              <a:pathLst>
                <a:path extrusionOk="0" h="11578" w="14864">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5807695" y="2262875"/>
              <a:ext cx="572222" cy="655835"/>
            </a:xfrm>
            <a:custGeom>
              <a:rect b="b" l="l" r="r" t="t"/>
              <a:pathLst>
                <a:path extrusionOk="0" h="34418" w="3003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5760458" y="2716555"/>
              <a:ext cx="666715" cy="630778"/>
            </a:xfrm>
            <a:custGeom>
              <a:rect b="b" l="l" r="r" t="t"/>
              <a:pathLst>
                <a:path extrusionOk="0" h="33103" w="34989">
                  <a:moveTo>
                    <a:pt x="1" y="1"/>
                  </a:moveTo>
                  <a:lnTo>
                    <a:pt x="1" y="33102"/>
                  </a:lnTo>
                  <a:lnTo>
                    <a:pt x="34989" y="33102"/>
                  </a:lnTo>
                  <a:lnTo>
                    <a:pt x="34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6003181" y="2875188"/>
              <a:ext cx="187806" cy="275745"/>
            </a:xfrm>
            <a:custGeom>
              <a:rect b="b" l="l" r="r" t="t"/>
              <a:pathLst>
                <a:path extrusionOk="0" h="14471" w="9856">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5996759" y="2869853"/>
              <a:ext cx="200611" cy="286435"/>
            </a:xfrm>
            <a:custGeom>
              <a:rect b="b" l="l" r="r" t="t"/>
              <a:pathLst>
                <a:path extrusionOk="0" h="15032" w="10528">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5887574" y="2853485"/>
              <a:ext cx="775672" cy="1061878"/>
            </a:xfrm>
            <a:custGeom>
              <a:rect b="b" l="l" r="r" t="t"/>
              <a:pathLst>
                <a:path extrusionOk="0" h="55727" w="40707">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507643" y="1676190"/>
              <a:ext cx="155603" cy="218351"/>
            </a:xfrm>
            <a:custGeom>
              <a:rect b="b" l="l" r="r" t="t"/>
              <a:pathLst>
                <a:path extrusionOk="0" h="11459" w="8166">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5524405" y="1952545"/>
              <a:ext cx="945204" cy="1292558"/>
            </a:xfrm>
            <a:custGeom>
              <a:rect b="b" l="l" r="r" t="t"/>
              <a:pathLst>
                <a:path extrusionOk="0" h="67833" w="49604">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5795367" y="3956807"/>
              <a:ext cx="66388" cy="83975"/>
            </a:xfrm>
            <a:custGeom>
              <a:rect b="b" l="l" r="r" t="t"/>
              <a:pathLst>
                <a:path extrusionOk="0" h="4407" w="3484">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6033802" y="3081344"/>
              <a:ext cx="629444" cy="862906"/>
            </a:xfrm>
            <a:custGeom>
              <a:rect b="b" l="l" r="r" t="t"/>
              <a:pathLst>
                <a:path extrusionOk="0" h="45285" w="33033">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7" name="Google Shape;357;p30"/>
          <p:cNvGrpSpPr/>
          <p:nvPr/>
        </p:nvGrpSpPr>
        <p:grpSpPr>
          <a:xfrm>
            <a:off x="4330173" y="1963985"/>
            <a:ext cx="1891146" cy="2887347"/>
            <a:chOff x="3605604" y="1716301"/>
            <a:chExt cx="1765941" cy="2696187"/>
          </a:xfrm>
        </p:grpSpPr>
        <p:sp>
          <p:nvSpPr>
            <p:cNvPr id="358" name="Google Shape;358;p30"/>
            <p:cNvSpPr/>
            <p:nvPr/>
          </p:nvSpPr>
          <p:spPr>
            <a:xfrm>
              <a:off x="3611854" y="1721637"/>
              <a:ext cx="862372" cy="1070872"/>
            </a:xfrm>
            <a:custGeom>
              <a:rect b="b" l="l" r="r" t="t"/>
              <a:pathLst>
                <a:path extrusionOk="0" h="56199" w="45257">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3605604" y="1716301"/>
              <a:ext cx="873958" cy="1081600"/>
            </a:xfrm>
            <a:custGeom>
              <a:rect b="b" l="l" r="r" t="t"/>
              <a:pathLst>
                <a:path extrusionOk="0" h="56762" w="45865">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3675879" y="1804945"/>
              <a:ext cx="751834" cy="809971"/>
            </a:xfrm>
            <a:custGeom>
              <a:rect b="b" l="l" r="r" t="t"/>
              <a:pathLst>
                <a:path extrusionOk="0" h="42507" w="39456">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3755434" y="2044505"/>
              <a:ext cx="476127" cy="739029"/>
            </a:xfrm>
            <a:custGeom>
              <a:rect b="b" l="l" r="r" t="t"/>
              <a:pathLst>
                <a:path extrusionOk="0" h="38784" w="24987">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4191431" y="1996448"/>
              <a:ext cx="18617" cy="24695"/>
            </a:xfrm>
            <a:custGeom>
              <a:rect b="b" l="l" r="r" t="t"/>
              <a:pathLst>
                <a:path extrusionOk="0" h="1296" w="977">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4388670" y="2630732"/>
              <a:ext cx="395296" cy="343219"/>
            </a:xfrm>
            <a:custGeom>
              <a:rect b="b" l="l" r="r" t="t"/>
              <a:pathLst>
                <a:path extrusionOk="0" h="18012" w="20745">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4384249" y="2625301"/>
              <a:ext cx="406500" cy="353985"/>
            </a:xfrm>
            <a:custGeom>
              <a:rect b="b" l="l" r="r" t="t"/>
              <a:pathLst>
                <a:path extrusionOk="0" h="18577" w="21333">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4508811" y="4188573"/>
              <a:ext cx="245352" cy="128126"/>
            </a:xfrm>
            <a:custGeom>
              <a:rect b="b" l="l" r="r" t="t"/>
              <a:pathLst>
                <a:path extrusionOk="0" h="6724" w="12876">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4503228" y="4183200"/>
              <a:ext cx="256366" cy="138854"/>
            </a:xfrm>
            <a:custGeom>
              <a:rect b="b" l="l" r="r" t="t"/>
              <a:pathLst>
                <a:path extrusionOk="0" h="7287" w="13454">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4521483" y="4255837"/>
              <a:ext cx="228431" cy="60843"/>
            </a:xfrm>
            <a:custGeom>
              <a:rect b="b" l="l" r="r" t="t"/>
              <a:pathLst>
                <a:path extrusionOk="0" h="3193" w="11988">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4516052" y="4250483"/>
              <a:ext cx="239426" cy="71571"/>
            </a:xfrm>
            <a:custGeom>
              <a:rect b="b" l="l" r="r" t="t"/>
              <a:pathLst>
                <a:path extrusionOk="0" h="3756" w="12565">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3818982" y="2130728"/>
              <a:ext cx="867593" cy="2102071"/>
            </a:xfrm>
            <a:custGeom>
              <a:rect b="b" l="l" r="r" t="t"/>
              <a:pathLst>
                <a:path extrusionOk="0" h="110316" w="45531">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3813647" y="2125393"/>
              <a:ext cx="875825" cy="2112780"/>
            </a:xfrm>
            <a:custGeom>
              <a:rect b="b" l="l" r="r" t="t"/>
              <a:pathLst>
                <a:path extrusionOk="0" h="110878" w="45963">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4471959" y="2414229"/>
              <a:ext cx="34032" cy="79383"/>
            </a:xfrm>
            <a:custGeom>
              <a:rect b="b" l="l" r="r" t="t"/>
              <a:pathLst>
                <a:path extrusionOk="0" h="4166" w="1786">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4276817" y="2645537"/>
              <a:ext cx="102554" cy="34871"/>
            </a:xfrm>
            <a:custGeom>
              <a:rect b="b" l="l" r="r" t="t"/>
              <a:pathLst>
                <a:path extrusionOk="0" h="1830" w="5382">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3818982" y="2883248"/>
              <a:ext cx="867593" cy="1349551"/>
            </a:xfrm>
            <a:custGeom>
              <a:rect b="b" l="l" r="r" t="t"/>
              <a:pathLst>
                <a:path extrusionOk="0" h="70824" w="45531">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3813647" y="2877894"/>
              <a:ext cx="875844" cy="1360260"/>
            </a:xfrm>
            <a:custGeom>
              <a:rect b="b" l="l" r="r" t="t"/>
              <a:pathLst>
                <a:path extrusionOk="0" h="71386" w="45964">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5055175" y="2964518"/>
              <a:ext cx="217551" cy="233233"/>
            </a:xfrm>
            <a:custGeom>
              <a:rect b="b" l="l" r="r" t="t"/>
              <a:pathLst>
                <a:path extrusionOk="0" h="12240" w="11417">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5049840" y="2959183"/>
              <a:ext cx="228241" cy="243904"/>
            </a:xfrm>
            <a:custGeom>
              <a:rect b="b" l="l" r="r" t="t"/>
              <a:pathLst>
                <a:path extrusionOk="0" h="12800" w="11978">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4085943" y="2913203"/>
              <a:ext cx="1280229" cy="76601"/>
            </a:xfrm>
            <a:custGeom>
              <a:rect b="b" l="l" r="r" t="t"/>
              <a:pathLst>
                <a:path extrusionOk="0" h="4020" w="67186">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4080588" y="2907868"/>
              <a:ext cx="1290957" cy="87291"/>
            </a:xfrm>
            <a:custGeom>
              <a:rect b="b" l="l" r="r" t="t"/>
              <a:pathLst>
                <a:path extrusionOk="0" h="4581" w="67749">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4903783" y="2901732"/>
              <a:ext cx="98000" cy="99562"/>
            </a:xfrm>
            <a:custGeom>
              <a:rect b="b" l="l" r="r" t="t"/>
              <a:pathLst>
                <a:path extrusionOk="0" h="5225" w="5143">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4898391" y="2896396"/>
              <a:ext cx="108766" cy="110271"/>
            </a:xfrm>
            <a:custGeom>
              <a:rect b="b" l="l" r="r" t="t"/>
              <a:pathLst>
                <a:path extrusionOk="0" h="5787" w="5708">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3729919" y="2752436"/>
              <a:ext cx="398154" cy="398154"/>
            </a:xfrm>
            <a:custGeom>
              <a:rect b="b" l="l" r="r" t="t"/>
              <a:pathLst>
                <a:path extrusionOk="0" h="20895" w="20895">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3724546" y="2747101"/>
              <a:ext cx="408882" cy="408882"/>
            </a:xfrm>
            <a:custGeom>
              <a:rect b="b" l="l" r="r" t="t"/>
              <a:pathLst>
                <a:path extrusionOk="0" h="21458" w="21458">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3848575" y="2819814"/>
              <a:ext cx="160824" cy="263416"/>
            </a:xfrm>
            <a:custGeom>
              <a:rect b="b" l="l" r="r" t="t"/>
              <a:pathLst>
                <a:path extrusionOk="0" h="13824" w="844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3843220" y="2814441"/>
              <a:ext cx="171533" cy="274144"/>
            </a:xfrm>
            <a:custGeom>
              <a:rect b="b" l="l" r="r" t="t"/>
              <a:pathLst>
                <a:path extrusionOk="0" h="14387" w="9002">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4744636" y="2935878"/>
              <a:ext cx="144913" cy="81841"/>
            </a:xfrm>
            <a:custGeom>
              <a:rect b="b" l="l" r="r" t="t"/>
              <a:pathLst>
                <a:path extrusionOk="0" h="4295" w="7605">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4738977" y="2930543"/>
              <a:ext cx="158976" cy="92550"/>
            </a:xfrm>
            <a:custGeom>
              <a:rect b="b" l="l" r="r" t="t"/>
              <a:pathLst>
                <a:path extrusionOk="0" h="4857" w="8343">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4791664" y="2963756"/>
              <a:ext cx="24924" cy="38758"/>
            </a:xfrm>
            <a:custGeom>
              <a:rect b="b" l="l" r="r" t="t"/>
              <a:pathLst>
                <a:path extrusionOk="0" h="2034" w="1308">
                  <a:moveTo>
                    <a:pt x="1307" y="1"/>
                  </a:moveTo>
                  <a:lnTo>
                    <a:pt x="1" y="2034"/>
                  </a:lnTo>
                  <a:cubicBezTo>
                    <a:pt x="1089" y="1744"/>
                    <a:pt x="1307" y="1"/>
                    <a:pt x="13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4785966" y="2958306"/>
              <a:ext cx="36338" cy="49562"/>
            </a:xfrm>
            <a:custGeom>
              <a:rect b="b" l="l" r="r" t="t"/>
              <a:pathLst>
                <a:path extrusionOk="0" h="2601" w="1907">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4820704" y="2952704"/>
              <a:ext cx="27668" cy="60881"/>
            </a:xfrm>
            <a:custGeom>
              <a:rect b="b" l="l" r="r" t="t"/>
              <a:pathLst>
                <a:path extrusionOk="0" h="3195" w="1452">
                  <a:moveTo>
                    <a:pt x="1452" y="0"/>
                  </a:moveTo>
                  <a:lnTo>
                    <a:pt x="1" y="3194"/>
                  </a:lnTo>
                  <a:cubicBezTo>
                    <a:pt x="871" y="2758"/>
                    <a:pt x="1452" y="1"/>
                    <a:pt x="1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4814930" y="2947464"/>
              <a:ext cx="39234" cy="71475"/>
            </a:xfrm>
            <a:custGeom>
              <a:rect b="b" l="l" r="r" t="t"/>
              <a:pathLst>
                <a:path extrusionOk="0" h="3751" w="2059">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4846961" y="2956877"/>
              <a:ext cx="22180" cy="55317"/>
            </a:xfrm>
            <a:custGeom>
              <a:rect b="b" l="l" r="r" t="t"/>
              <a:pathLst>
                <a:path extrusionOk="0" h="2903" w="1164">
                  <a:moveTo>
                    <a:pt x="1163" y="0"/>
                  </a:moveTo>
                  <a:lnTo>
                    <a:pt x="1" y="2903"/>
                  </a:lnTo>
                  <a:cubicBezTo>
                    <a:pt x="510" y="2176"/>
                    <a:pt x="1163" y="1"/>
                    <a:pt x="11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4840883" y="2951504"/>
              <a:ext cx="34223" cy="66026"/>
            </a:xfrm>
            <a:custGeom>
              <a:rect b="b" l="l" r="r" t="t"/>
              <a:pathLst>
                <a:path extrusionOk="0" h="3465" w="1796">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4270967" y="2130728"/>
              <a:ext cx="148038" cy="292799"/>
            </a:xfrm>
            <a:custGeom>
              <a:rect b="b" l="l" r="r" t="t"/>
              <a:pathLst>
                <a:path extrusionOk="0" h="15366" w="7769">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4265117" y="2125393"/>
              <a:ext cx="159833" cy="303489"/>
            </a:xfrm>
            <a:custGeom>
              <a:rect b="b" l="l" r="r" t="t"/>
              <a:pathLst>
                <a:path extrusionOk="0" h="15927" w="8388">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3892630" y="2293668"/>
              <a:ext cx="561932" cy="719231"/>
            </a:xfrm>
            <a:custGeom>
              <a:rect b="b" l="l" r="r" t="t"/>
              <a:pathLst>
                <a:path extrusionOk="0" h="37745" w="2949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3890801" y="2288332"/>
              <a:ext cx="558273" cy="729845"/>
            </a:xfrm>
            <a:custGeom>
              <a:rect b="b" l="l" r="r" t="t"/>
              <a:pathLst>
                <a:path extrusionOk="0" h="38302" w="29298">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3898308" y="2547004"/>
              <a:ext cx="556254" cy="465895"/>
            </a:xfrm>
            <a:custGeom>
              <a:rect b="b" l="l" r="r" t="t"/>
              <a:pathLst>
                <a:path extrusionOk="0" h="24450" w="29192">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3890286" y="2541669"/>
              <a:ext cx="558788" cy="476508"/>
            </a:xfrm>
            <a:custGeom>
              <a:rect b="b" l="l" r="r" t="t"/>
              <a:pathLst>
                <a:path extrusionOk="0" h="25007" w="29325">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4220147" y="1881641"/>
              <a:ext cx="299278" cy="334987"/>
            </a:xfrm>
            <a:custGeom>
              <a:rect b="b" l="l" r="r" t="t"/>
              <a:pathLst>
                <a:path extrusionOk="0" h="17580" w="15706">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4218337" y="1876439"/>
              <a:ext cx="304842" cy="345581"/>
            </a:xfrm>
            <a:custGeom>
              <a:rect b="b" l="l" r="r" t="t"/>
              <a:pathLst>
                <a:path extrusionOk="0" h="18136" w="15998">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4435088" y="1999535"/>
              <a:ext cx="13319" cy="33251"/>
            </a:xfrm>
            <a:custGeom>
              <a:rect b="b" l="l" r="r" t="t"/>
              <a:pathLst>
                <a:path extrusionOk="0" h="1745" w="699">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4412507" y="1966951"/>
              <a:ext cx="43998" cy="26868"/>
            </a:xfrm>
            <a:custGeom>
              <a:rect b="b" l="l" r="r" t="t"/>
              <a:pathLst>
                <a:path extrusionOk="0" h="1410" w="2309">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4398121" y="2109368"/>
              <a:ext cx="58537" cy="23800"/>
            </a:xfrm>
            <a:custGeom>
              <a:rect b="b" l="l" r="r" t="t"/>
              <a:pathLst>
                <a:path extrusionOk="0" h="1249" w="3072">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3779024" y="4211877"/>
              <a:ext cx="221324" cy="195276"/>
            </a:xfrm>
            <a:custGeom>
              <a:rect b="b" l="l" r="r" t="t"/>
              <a:pathLst>
                <a:path extrusionOk="0" h="10248" w="11615">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3773650" y="4206542"/>
              <a:ext cx="230889" cy="205946"/>
            </a:xfrm>
            <a:custGeom>
              <a:rect b="b" l="l" r="r" t="t"/>
              <a:pathLst>
                <a:path extrusionOk="0" h="10808" w="12117">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3780186" y="4284687"/>
              <a:ext cx="219742" cy="122466"/>
            </a:xfrm>
            <a:custGeom>
              <a:rect b="b" l="l" r="r" t="t"/>
              <a:pathLst>
                <a:path extrusionOk="0" h="6427" w="11532">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3774908" y="4279313"/>
              <a:ext cx="229441" cy="133156"/>
            </a:xfrm>
            <a:custGeom>
              <a:rect b="b" l="l" r="r" t="t"/>
              <a:pathLst>
                <a:path extrusionOk="0" h="6988" w="12041">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Deskripsi Masalah</a:t>
            </a:r>
            <a:endParaRPr/>
          </a:p>
        </p:txBody>
      </p:sp>
      <p:sp>
        <p:nvSpPr>
          <p:cNvPr id="413" name="Google Shape;413;p31"/>
          <p:cNvSpPr txBox="1"/>
          <p:nvPr>
            <p:ph idx="1" type="body"/>
          </p:nvPr>
        </p:nvSpPr>
        <p:spPr>
          <a:xfrm>
            <a:off x="626625" y="1159875"/>
            <a:ext cx="3777000" cy="360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Mata Elang masih menggunakan Snort versi 2.0 yang memiliki banyak kekurangan jika dibandingkan dengan Snort Versi 3.0. Hal ini tentunya akan sangat mengurangi performa jika tidak dilakukan pembaruan terhadap snort. Selain itu penggunaan database masih belum menggunaka indexing yang dapat membuat pembacaan data menjadi semakin lama.</a:t>
            </a:r>
            <a:endParaRPr/>
          </a:p>
        </p:txBody>
      </p:sp>
      <p:sp>
        <p:nvSpPr>
          <p:cNvPr id="414" name="Google Shape;414;p31"/>
          <p:cNvSpPr/>
          <p:nvPr/>
        </p:nvSpPr>
        <p:spPr>
          <a:xfrm>
            <a:off x="3650822" y="2633495"/>
            <a:ext cx="12710" cy="35957"/>
          </a:xfrm>
          <a:custGeom>
            <a:rect b="b" l="l" r="r" t="t"/>
            <a:pathLst>
              <a:path extrusionOk="0" h="1887" w="667">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4476760" y="734371"/>
            <a:ext cx="4039167" cy="3891256"/>
          </a:xfrm>
          <a:custGeom>
            <a:rect b="b" l="l" r="r" t="t"/>
            <a:pathLst>
              <a:path extrusionOk="0" h="197626" w="205138">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31"/>
          <p:cNvGrpSpPr/>
          <p:nvPr/>
        </p:nvGrpSpPr>
        <p:grpSpPr>
          <a:xfrm>
            <a:off x="4749388" y="610304"/>
            <a:ext cx="3694120" cy="4125705"/>
            <a:chOff x="4749388" y="610304"/>
            <a:chExt cx="3694120" cy="4125705"/>
          </a:xfrm>
        </p:grpSpPr>
        <p:grpSp>
          <p:nvGrpSpPr>
            <p:cNvPr id="417" name="Google Shape;417;p31"/>
            <p:cNvGrpSpPr/>
            <p:nvPr/>
          </p:nvGrpSpPr>
          <p:grpSpPr>
            <a:xfrm>
              <a:off x="4749388" y="610304"/>
              <a:ext cx="3414364" cy="4125705"/>
              <a:chOff x="4749388" y="610304"/>
              <a:chExt cx="3414364" cy="4125705"/>
            </a:xfrm>
          </p:grpSpPr>
          <p:sp>
            <p:nvSpPr>
              <p:cNvPr id="418" name="Google Shape;418;p31"/>
              <p:cNvSpPr/>
              <p:nvPr/>
            </p:nvSpPr>
            <p:spPr>
              <a:xfrm>
                <a:off x="7913197" y="4599163"/>
                <a:ext cx="177072" cy="63421"/>
              </a:xfrm>
              <a:custGeom>
                <a:rect b="b" l="l" r="r" t="t"/>
                <a:pathLst>
                  <a:path extrusionOk="0" h="3221" w="8993">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4749388" y="3605665"/>
                <a:ext cx="3058015" cy="968079"/>
              </a:xfrm>
              <a:custGeom>
                <a:rect b="b" l="l" r="r" t="t"/>
                <a:pathLst>
                  <a:path extrusionOk="0" h="49166" w="155308">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5144546" y="3926553"/>
                <a:ext cx="1499787" cy="803529"/>
              </a:xfrm>
              <a:custGeom>
                <a:rect b="b" l="l" r="r" t="t"/>
                <a:pathLst>
                  <a:path extrusionOk="0" h="40809" w="7617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5137379" y="3920626"/>
                <a:ext cx="1514200" cy="815383"/>
              </a:xfrm>
              <a:custGeom>
                <a:rect b="b" l="l" r="r" t="t"/>
                <a:pathLst>
                  <a:path extrusionOk="0" h="41411" w="76902">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5351606" y="4040164"/>
                <a:ext cx="1136034" cy="581091"/>
              </a:xfrm>
              <a:custGeom>
                <a:rect b="b" l="l" r="r" t="t"/>
                <a:pathLst>
                  <a:path extrusionOk="0" h="29512" w="57696">
                    <a:moveTo>
                      <a:pt x="12601" y="1"/>
                    </a:moveTo>
                    <a:lnTo>
                      <a:pt x="1" y="14591"/>
                    </a:lnTo>
                    <a:lnTo>
                      <a:pt x="45096" y="29512"/>
                    </a:lnTo>
                    <a:lnTo>
                      <a:pt x="57696" y="15917"/>
                    </a:lnTo>
                    <a:lnTo>
                      <a:pt x="126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5344380" y="4034257"/>
                <a:ext cx="1150506" cy="592925"/>
              </a:xfrm>
              <a:custGeom>
                <a:rect b="b" l="l" r="r" t="t"/>
                <a:pathLst>
                  <a:path extrusionOk="0" h="30113" w="58431">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5327762" y="1230441"/>
                <a:ext cx="2829965" cy="2851368"/>
              </a:xfrm>
              <a:custGeom>
                <a:rect b="b" l="l" r="r" t="t"/>
                <a:pathLst>
                  <a:path extrusionOk="0" h="144813" w="143726">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5321461" y="1224534"/>
                <a:ext cx="2842291" cy="2863221"/>
              </a:xfrm>
              <a:custGeom>
                <a:rect b="b" l="l" r="r" t="t"/>
                <a:pathLst>
                  <a:path extrusionOk="0" h="145415" w="144352">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5632504" y="2549808"/>
                <a:ext cx="1576815" cy="967015"/>
              </a:xfrm>
              <a:custGeom>
                <a:rect b="b" l="l" r="r" t="t"/>
                <a:pathLst>
                  <a:path extrusionOk="0" h="49112" w="80082">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5626046" y="2543901"/>
                <a:ext cx="1588885" cy="978829"/>
              </a:xfrm>
              <a:custGeom>
                <a:rect b="b" l="l" r="r" t="t"/>
                <a:pathLst>
                  <a:path extrusionOk="0" h="49712" w="80695">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5401225" y="3171855"/>
                <a:ext cx="1242341" cy="715712"/>
              </a:xfrm>
              <a:custGeom>
                <a:rect b="b" l="l" r="r" t="t"/>
                <a:pathLst>
                  <a:path extrusionOk="0" h="36349" w="63095">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6330180" y="3010870"/>
                <a:ext cx="849171" cy="1070939"/>
              </a:xfrm>
              <a:custGeom>
                <a:rect b="b" l="l" r="r" t="t"/>
                <a:pathLst>
                  <a:path extrusionOk="0" h="54390" w="43127">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6591033" y="3117885"/>
                <a:ext cx="123043" cy="274498"/>
              </a:xfrm>
              <a:custGeom>
                <a:rect b="b" l="l" r="r" t="t"/>
                <a:pathLst>
                  <a:path extrusionOk="0" h="13941" w="6249">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854607" y="2454292"/>
                <a:ext cx="782796" cy="448558"/>
              </a:xfrm>
              <a:custGeom>
                <a:rect b="b" l="l" r="r" t="t"/>
                <a:pathLst>
                  <a:path extrusionOk="0" h="22781" w="39756">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5855474" y="2448267"/>
                <a:ext cx="787521" cy="460608"/>
              </a:xfrm>
              <a:custGeom>
                <a:rect b="b" l="l" r="r" t="t"/>
                <a:pathLst>
                  <a:path extrusionOk="0" h="23393" w="39996">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6285011" y="2966547"/>
                <a:ext cx="277688" cy="397069"/>
              </a:xfrm>
              <a:custGeom>
                <a:rect b="b" l="l" r="r" t="t"/>
                <a:pathLst>
                  <a:path extrusionOk="0" h="20166" w="14103">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6281368" y="2972494"/>
                <a:ext cx="275955" cy="385215"/>
              </a:xfrm>
              <a:custGeom>
                <a:rect b="b" l="l" r="r" t="t"/>
                <a:pathLst>
                  <a:path extrusionOk="0" h="19564" w="14015">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6023055" y="2656371"/>
                <a:ext cx="619310" cy="693659"/>
              </a:xfrm>
              <a:custGeom>
                <a:rect b="b" l="l" r="r" t="t"/>
                <a:pathLst>
                  <a:path extrusionOk="0" h="35229" w="31453">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6017069" y="2650444"/>
                <a:ext cx="630986" cy="705493"/>
              </a:xfrm>
              <a:custGeom>
                <a:rect b="b" l="l" r="r" t="t"/>
                <a:pathLst>
                  <a:path extrusionOk="0" h="35830" w="32046">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6437825" y="2851125"/>
                <a:ext cx="121960" cy="53931"/>
              </a:xfrm>
              <a:custGeom>
                <a:rect b="b" l="l" r="r" t="t"/>
                <a:pathLst>
                  <a:path extrusionOk="0" h="2739" w="6194">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5968573" y="2871858"/>
                <a:ext cx="495420" cy="171598"/>
              </a:xfrm>
              <a:custGeom>
                <a:rect b="b" l="l" r="r" t="t"/>
                <a:pathLst>
                  <a:path extrusionOk="0" h="8715" w="25161">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5962607" y="2865971"/>
                <a:ext cx="504162" cy="183393"/>
              </a:xfrm>
              <a:custGeom>
                <a:rect b="b" l="l" r="r" t="t"/>
                <a:pathLst>
                  <a:path extrusionOk="0" h="9314" w="25605">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6240184" y="2917874"/>
                <a:ext cx="212278" cy="118027"/>
              </a:xfrm>
              <a:custGeom>
                <a:rect b="b" l="l" r="r" t="t"/>
                <a:pathLst>
                  <a:path extrusionOk="0" h="6343" w="11026">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6021965" y="2906225"/>
                <a:ext cx="270247" cy="107458"/>
              </a:xfrm>
              <a:custGeom>
                <a:rect b="b" l="l" r="r" t="t"/>
                <a:pathLst>
                  <a:path extrusionOk="0" h="5775" w="14037">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163287" y="2984859"/>
                <a:ext cx="96816" cy="153956"/>
              </a:xfrm>
              <a:custGeom>
                <a:rect b="b" l="l" r="r" t="t"/>
                <a:pathLst>
                  <a:path extrusionOk="0" h="7819" w="4917">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6246852" y="3132928"/>
                <a:ext cx="167227" cy="107803"/>
              </a:xfrm>
              <a:custGeom>
                <a:rect b="b" l="l" r="r" t="t"/>
                <a:pathLst>
                  <a:path extrusionOk="0" h="5475" w="8493">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6254846" y="3150826"/>
                <a:ext cx="141473" cy="68817"/>
              </a:xfrm>
              <a:custGeom>
                <a:rect b="b" l="l" r="r" t="t"/>
                <a:pathLst>
                  <a:path extrusionOk="0" h="3495" w="7185">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6198946" y="2791739"/>
                <a:ext cx="209068" cy="89373"/>
              </a:xfrm>
              <a:custGeom>
                <a:rect b="b" l="l" r="r" t="t"/>
                <a:pathLst>
                  <a:path extrusionOk="0" h="4539" w="10618">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6191090" y="2785773"/>
                <a:ext cx="223206" cy="101226"/>
              </a:xfrm>
              <a:custGeom>
                <a:rect b="b" l="l" r="r" t="t"/>
                <a:pathLst>
                  <a:path extrusionOk="0" h="5141" w="11336">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6020574" y="2819660"/>
                <a:ext cx="121428" cy="48575"/>
              </a:xfrm>
              <a:custGeom>
                <a:rect b="b" l="l" r="r" t="t"/>
                <a:pathLst>
                  <a:path extrusionOk="0" h="2467" w="6167">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6016262" y="2813753"/>
                <a:ext cx="132100" cy="60429"/>
              </a:xfrm>
              <a:custGeom>
                <a:rect b="b" l="l" r="r" t="t"/>
                <a:pathLst>
                  <a:path extrusionOk="0" h="3069" w="6709">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6431780" y="2509109"/>
                <a:ext cx="146159" cy="233976"/>
              </a:xfrm>
              <a:custGeom>
                <a:rect b="b" l="l" r="r" t="t"/>
                <a:pathLst>
                  <a:path extrusionOk="0" h="11883" w="7423">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425637" y="2503320"/>
                <a:ext cx="157835" cy="245672"/>
              </a:xfrm>
              <a:custGeom>
                <a:rect b="b" l="l" r="r" t="t"/>
                <a:pathLst>
                  <a:path extrusionOk="0" h="12477" w="8016">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6491283" y="2712920"/>
                <a:ext cx="181778" cy="107980"/>
              </a:xfrm>
              <a:custGeom>
                <a:rect b="b" l="l" r="r" t="t"/>
                <a:pathLst>
                  <a:path extrusionOk="0" h="5484" w="9232">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6484943" y="2706994"/>
                <a:ext cx="194793" cy="119833"/>
              </a:xfrm>
              <a:custGeom>
                <a:rect b="b" l="l" r="r" t="t"/>
                <a:pathLst>
                  <a:path extrusionOk="0" h="6086" w="9893">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492859" y="2760058"/>
                <a:ext cx="52592" cy="57593"/>
              </a:xfrm>
              <a:custGeom>
                <a:rect b="b" l="l" r="r" t="t"/>
                <a:pathLst>
                  <a:path extrusionOk="0" h="2925" w="2671">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486164" y="2754132"/>
                <a:ext cx="62811" cy="69407"/>
              </a:xfrm>
              <a:custGeom>
                <a:rect b="b" l="l" r="r" t="t"/>
                <a:pathLst>
                  <a:path extrusionOk="0" h="3525" w="319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6473995" y="2907241"/>
                <a:ext cx="59168" cy="100616"/>
              </a:xfrm>
              <a:custGeom>
                <a:rect b="b" l="l" r="r" t="t"/>
                <a:pathLst>
                  <a:path extrusionOk="0" h="5110" w="3005">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6641656" y="1230441"/>
                <a:ext cx="1516071" cy="1799528"/>
              </a:xfrm>
              <a:custGeom>
                <a:rect b="b" l="l" r="r" t="t"/>
                <a:pathLst>
                  <a:path extrusionOk="0" h="91393" w="76997">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6634174" y="1224553"/>
                <a:ext cx="1529578" cy="1811342"/>
              </a:xfrm>
              <a:custGeom>
                <a:rect b="b" l="l" r="r" t="t"/>
                <a:pathLst>
                  <a:path extrusionOk="0" h="91993" w="77683">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7018956" y="2453387"/>
                <a:ext cx="371491" cy="232598"/>
              </a:xfrm>
              <a:custGeom>
                <a:rect b="b" l="l" r="r" t="t"/>
                <a:pathLst>
                  <a:path extrusionOk="0" h="11813" w="18867">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7750833" y="1259542"/>
                <a:ext cx="406894" cy="404137"/>
              </a:xfrm>
              <a:custGeom>
                <a:rect b="b" l="l" r="r" t="t"/>
                <a:pathLst>
                  <a:path extrusionOk="0" h="20525" w="20665">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7744079" y="1253635"/>
                <a:ext cx="419633" cy="415932"/>
              </a:xfrm>
              <a:custGeom>
                <a:rect b="b" l="l" r="r" t="t"/>
                <a:pathLst>
                  <a:path extrusionOk="0" h="21124" w="21312">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6758201" y="1230441"/>
                <a:ext cx="400770" cy="507943"/>
              </a:xfrm>
              <a:custGeom>
                <a:rect b="b" l="l" r="r" t="t"/>
                <a:pathLst>
                  <a:path extrusionOk="0" h="25797" w="20354">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750640" y="1224553"/>
                <a:ext cx="413785" cy="519737"/>
              </a:xfrm>
              <a:custGeom>
                <a:rect b="b" l="l" r="r" t="t"/>
                <a:pathLst>
                  <a:path extrusionOk="0" h="26396" w="21015">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6765782" y="1230441"/>
                <a:ext cx="393190" cy="433062"/>
              </a:xfrm>
              <a:custGeom>
                <a:rect b="b" l="l" r="r" t="t"/>
                <a:pathLst>
                  <a:path extrusionOk="0" h="21994" w="19969">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6758870" y="1224553"/>
                <a:ext cx="405555" cy="444856"/>
              </a:xfrm>
              <a:custGeom>
                <a:rect b="b" l="l" r="r" t="t"/>
                <a:pathLst>
                  <a:path extrusionOk="0" h="22593" w="20597">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6773795" y="1230441"/>
                <a:ext cx="385176" cy="400396"/>
              </a:xfrm>
              <a:custGeom>
                <a:rect b="b" l="l" r="r" t="t"/>
                <a:pathLst>
                  <a:path extrusionOk="0" h="20335" w="19562">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6767790" y="1224553"/>
                <a:ext cx="396655" cy="412190"/>
              </a:xfrm>
              <a:custGeom>
                <a:rect b="b" l="l" r="r" t="t"/>
                <a:pathLst>
                  <a:path extrusionOk="0" h="20934" w="20145">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7775308" y="1259542"/>
                <a:ext cx="382419" cy="403960"/>
              </a:xfrm>
              <a:custGeom>
                <a:rect b="b" l="l" r="r" t="t"/>
                <a:pathLst>
                  <a:path extrusionOk="0" h="20516" w="19422">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7768869" y="1253635"/>
                <a:ext cx="394863" cy="415794"/>
              </a:xfrm>
              <a:custGeom>
                <a:rect b="b" l="l" r="r" t="t"/>
                <a:pathLst>
                  <a:path extrusionOk="0" h="21117" w="20054">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7164406" y="2867211"/>
                <a:ext cx="127867" cy="192647"/>
              </a:xfrm>
              <a:custGeom>
                <a:rect b="b" l="l" r="r" t="t"/>
                <a:pathLst>
                  <a:path extrusionOk="0" h="9784" w="6494">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7158459" y="2861304"/>
                <a:ext cx="139878" cy="204461"/>
              </a:xfrm>
              <a:custGeom>
                <a:rect b="b" l="l" r="r" t="t"/>
                <a:pathLst>
                  <a:path extrusionOk="0" h="10384" w="7104">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7214911" y="610304"/>
                <a:ext cx="15004" cy="1326929"/>
              </a:xfrm>
              <a:custGeom>
                <a:rect b="b" l="l" r="r" t="t"/>
                <a:pathLst>
                  <a:path extrusionOk="0" h="67391" w="762">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7217962" y="1925222"/>
                <a:ext cx="12031" cy="985937"/>
              </a:xfrm>
              <a:custGeom>
                <a:rect b="b" l="l" r="r" t="t"/>
                <a:pathLst>
                  <a:path extrusionOk="0" h="50073" w="611">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6573450" y="610737"/>
                <a:ext cx="14256" cy="2031102"/>
              </a:xfrm>
              <a:custGeom>
                <a:rect b="b" l="l" r="r" t="t"/>
                <a:pathLst>
                  <a:path extrusionOk="0" h="103154" w="724">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6318070" y="3778720"/>
                <a:ext cx="267134" cy="210762"/>
              </a:xfrm>
              <a:custGeom>
                <a:rect b="b" l="l" r="r" t="t"/>
                <a:pathLst>
                  <a:path extrusionOk="0" h="10704" w="13567">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6310864" y="3772813"/>
                <a:ext cx="281094" cy="222576"/>
              </a:xfrm>
              <a:custGeom>
                <a:rect b="b" l="l" r="r" t="t"/>
                <a:pathLst>
                  <a:path extrusionOk="0" h="11304" w="14276">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6312459" y="3740620"/>
                <a:ext cx="311260" cy="275975"/>
              </a:xfrm>
              <a:custGeom>
                <a:rect b="b" l="l" r="r" t="t"/>
                <a:pathLst>
                  <a:path extrusionOk="0" h="14016" w="15808">
                    <a:moveTo>
                      <a:pt x="8801" y="1"/>
                    </a:moveTo>
                    <a:lnTo>
                      <a:pt x="1" y="10593"/>
                    </a:lnTo>
                    <a:lnTo>
                      <a:pt x="5379" y="14015"/>
                    </a:lnTo>
                    <a:lnTo>
                      <a:pt x="15808" y="3585"/>
                    </a:lnTo>
                    <a:lnTo>
                      <a:pt x="8801" y="1"/>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6305646" y="3734694"/>
                <a:ext cx="325102" cy="287809"/>
              </a:xfrm>
              <a:custGeom>
                <a:rect b="b" l="l" r="r" t="t"/>
                <a:pathLst>
                  <a:path extrusionOk="0" h="14617" w="16511">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6364874" y="3776968"/>
                <a:ext cx="201094" cy="184003"/>
              </a:xfrm>
              <a:custGeom>
                <a:rect b="b" l="l" r="r" t="t"/>
                <a:pathLst>
                  <a:path extrusionOk="0" h="9345" w="10213">
                    <a:moveTo>
                      <a:pt x="6628" y="1"/>
                    </a:moveTo>
                    <a:lnTo>
                      <a:pt x="1" y="7824"/>
                    </a:lnTo>
                    <a:lnTo>
                      <a:pt x="2608" y="9345"/>
                    </a:lnTo>
                    <a:lnTo>
                      <a:pt x="10213" y="1631"/>
                    </a:lnTo>
                    <a:lnTo>
                      <a:pt x="66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6357982" y="3771061"/>
                <a:ext cx="215094" cy="195817"/>
              </a:xfrm>
              <a:custGeom>
                <a:rect b="b" l="l" r="r" t="t"/>
                <a:pathLst>
                  <a:path extrusionOk="0" h="9945" w="10924">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5227441" y="3795477"/>
                <a:ext cx="119361" cy="251422"/>
              </a:xfrm>
              <a:custGeom>
                <a:rect b="b" l="l" r="r" t="t"/>
                <a:pathLst>
                  <a:path extrusionOk="0" h="12769" w="6062">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5222913" y="3789550"/>
                <a:ext cx="129777" cy="263275"/>
              </a:xfrm>
              <a:custGeom>
                <a:rect b="b" l="l" r="r" t="t"/>
                <a:pathLst>
                  <a:path extrusionOk="0" h="13371" w="6591">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5189046" y="3890461"/>
                <a:ext cx="89629" cy="188827"/>
              </a:xfrm>
              <a:custGeom>
                <a:rect b="b" l="l" r="r" t="t"/>
                <a:pathLst>
                  <a:path extrusionOk="0" h="9590" w="4552">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5184025" y="3884554"/>
                <a:ext cx="100557" cy="200641"/>
              </a:xfrm>
              <a:custGeom>
                <a:rect b="b" l="l" r="r" t="t"/>
                <a:pathLst>
                  <a:path extrusionOk="0" h="10190" w="5107">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5473803" y="3860276"/>
                <a:ext cx="189142" cy="256600"/>
              </a:xfrm>
              <a:custGeom>
                <a:rect b="b" l="l" r="r" t="t"/>
                <a:pathLst>
                  <a:path extrusionOk="0" h="13032" w="9606">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5469865" y="3854330"/>
                <a:ext cx="194557" cy="268473"/>
              </a:xfrm>
              <a:custGeom>
                <a:rect b="b" l="l" r="r" t="t"/>
                <a:pathLst>
                  <a:path extrusionOk="0" h="13635" w="9881">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5305296" y="3778425"/>
                <a:ext cx="119361" cy="251441"/>
              </a:xfrm>
              <a:custGeom>
                <a:rect b="b" l="l" r="r" t="t"/>
                <a:pathLst>
                  <a:path extrusionOk="0" h="12770" w="6062">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5300767" y="3772518"/>
                <a:ext cx="129777" cy="263255"/>
              </a:xfrm>
              <a:custGeom>
                <a:rect b="b" l="l" r="r" t="t"/>
                <a:pathLst>
                  <a:path extrusionOk="0" h="13370" w="6591">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5397819" y="3800183"/>
                <a:ext cx="119361" cy="251441"/>
              </a:xfrm>
              <a:custGeom>
                <a:rect b="b" l="l" r="r" t="t"/>
                <a:pathLst>
                  <a:path extrusionOk="0" h="12770" w="6062">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5393270" y="3794256"/>
                <a:ext cx="129796" cy="263255"/>
              </a:xfrm>
              <a:custGeom>
                <a:rect b="b" l="l" r="r" t="t"/>
                <a:pathLst>
                  <a:path extrusionOk="0" h="13370" w="6592">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6234664" y="4064659"/>
                <a:ext cx="190245" cy="261877"/>
              </a:xfrm>
              <a:custGeom>
                <a:rect b="b" l="l" r="r" t="t"/>
                <a:pathLst>
                  <a:path extrusionOk="0" h="13300" w="9662">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6231769" y="4058732"/>
                <a:ext cx="198357" cy="273750"/>
              </a:xfrm>
              <a:custGeom>
                <a:rect b="b" l="l" r="r" t="t"/>
                <a:pathLst>
                  <a:path extrusionOk="0" h="13903" w="10074">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6327029" y="4148006"/>
                <a:ext cx="142871" cy="196683"/>
              </a:xfrm>
              <a:custGeom>
                <a:rect b="b" l="l" r="r" t="t"/>
                <a:pathLst>
                  <a:path extrusionOk="0" h="9989" w="7256">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6323347" y="4142099"/>
                <a:ext cx="152145" cy="208517"/>
              </a:xfrm>
              <a:custGeom>
                <a:rect b="b" l="l" r="r" t="t"/>
                <a:pathLst>
                  <a:path extrusionOk="0" h="10590" w="7727">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5947386" y="3986785"/>
                <a:ext cx="236378" cy="225352"/>
              </a:xfrm>
              <a:custGeom>
                <a:rect b="b" l="l" r="r" t="t"/>
                <a:pathLst>
                  <a:path extrusionOk="0" h="11445" w="12005">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5950379" y="3980858"/>
                <a:ext cx="240080" cy="237205"/>
              </a:xfrm>
              <a:custGeom>
                <a:rect b="b" l="l" r="r" t="t"/>
                <a:pathLst>
                  <a:path extrusionOk="0" h="12047" w="12193">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6193196" y="3960558"/>
                <a:ext cx="190264" cy="261897"/>
              </a:xfrm>
              <a:custGeom>
                <a:rect b="b" l="l" r="r" t="t"/>
                <a:pathLst>
                  <a:path extrusionOk="0" h="13301" w="9663">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6190302" y="3954631"/>
                <a:ext cx="198377" cy="273750"/>
              </a:xfrm>
              <a:custGeom>
                <a:rect b="b" l="l" r="r" t="t"/>
                <a:pathLst>
                  <a:path extrusionOk="0" h="13903" w="10075">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6089568" y="3937697"/>
                <a:ext cx="190264" cy="261897"/>
              </a:xfrm>
              <a:custGeom>
                <a:rect b="b" l="l" r="r" t="t"/>
                <a:pathLst>
                  <a:path extrusionOk="0" h="13301" w="9663">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6086674" y="3931790"/>
                <a:ext cx="198357" cy="273730"/>
              </a:xfrm>
              <a:custGeom>
                <a:rect b="b" l="l" r="r" t="t"/>
                <a:pathLst>
                  <a:path extrusionOk="0" h="13902" w="10074">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4933785" y="3759444"/>
                <a:ext cx="1341007" cy="970638"/>
              </a:xfrm>
              <a:custGeom>
                <a:rect b="b" l="l" r="r" t="t"/>
                <a:pathLst>
                  <a:path extrusionOk="0" h="49296" w="68106">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4927444" y="3753517"/>
                <a:ext cx="1353609" cy="982492"/>
              </a:xfrm>
              <a:custGeom>
                <a:rect b="b" l="l" r="r" t="t"/>
                <a:pathLst>
                  <a:path extrusionOk="0" h="49898" w="68746">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1"/>
            <p:cNvGrpSpPr/>
            <p:nvPr/>
          </p:nvGrpSpPr>
          <p:grpSpPr>
            <a:xfrm>
              <a:off x="4866130" y="1140950"/>
              <a:ext cx="3577378" cy="3177375"/>
              <a:chOff x="4866130" y="1140950"/>
              <a:chExt cx="3577378" cy="3177375"/>
            </a:xfrm>
          </p:grpSpPr>
          <p:grpSp>
            <p:nvGrpSpPr>
              <p:cNvPr id="506" name="Google Shape;506;p31"/>
              <p:cNvGrpSpPr/>
              <p:nvPr/>
            </p:nvGrpSpPr>
            <p:grpSpPr>
              <a:xfrm>
                <a:off x="7218455" y="3425403"/>
                <a:ext cx="627776" cy="773482"/>
                <a:chOff x="7218455" y="3425403"/>
                <a:chExt cx="627776" cy="773482"/>
              </a:xfrm>
            </p:grpSpPr>
            <p:sp>
              <p:nvSpPr>
                <p:cNvPr id="507" name="Google Shape;507;p31"/>
                <p:cNvSpPr/>
                <p:nvPr/>
              </p:nvSpPr>
              <p:spPr>
                <a:xfrm>
                  <a:off x="7474976" y="342540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7218455" y="342540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7771389" y="3490912"/>
                  <a:ext cx="74842" cy="11873"/>
                </a:xfrm>
                <a:custGeom>
                  <a:rect b="b" l="l" r="r" t="t"/>
                  <a:pathLst>
                    <a:path extrusionOk="0" h="603"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7594672" y="3490912"/>
                  <a:ext cx="137535" cy="11873"/>
                </a:xfrm>
                <a:custGeom>
                  <a:rect b="b" l="l" r="r" t="t"/>
                  <a:pathLst>
                    <a:path extrusionOk="0" h="603"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7218455" y="3490912"/>
                  <a:ext cx="302576" cy="11873"/>
                </a:xfrm>
                <a:custGeom>
                  <a:rect b="b" l="l" r="r" t="t"/>
                  <a:pathLst>
                    <a:path extrusionOk="0" h="603"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7514868" y="3556420"/>
                  <a:ext cx="331363" cy="11873"/>
                </a:xfrm>
                <a:custGeom>
                  <a:rect b="b" l="l" r="r" t="t"/>
                  <a:pathLst>
                    <a:path extrusionOk="0" h="603" w="16829">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7218455" y="3556420"/>
                  <a:ext cx="239864" cy="11873"/>
                </a:xfrm>
                <a:custGeom>
                  <a:rect b="b" l="l" r="r" t="t"/>
                  <a:pathLst>
                    <a:path extrusionOk="0" h="603" w="12182">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7697434" y="3621909"/>
                  <a:ext cx="148660" cy="11853"/>
                </a:xfrm>
                <a:custGeom>
                  <a:rect b="b" l="l" r="r" t="t"/>
                  <a:pathLst>
                    <a:path extrusionOk="0" h="602" w="755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7355399" y="3621909"/>
                  <a:ext cx="296886" cy="11853"/>
                </a:xfrm>
                <a:custGeom>
                  <a:rect b="b" l="l" r="r" t="t"/>
                  <a:pathLst>
                    <a:path extrusionOk="0" h="602" w="15078">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218593" y="3621909"/>
                  <a:ext cx="85967" cy="11853"/>
                </a:xfrm>
                <a:custGeom>
                  <a:rect b="b" l="l" r="r" t="t"/>
                  <a:pathLst>
                    <a:path extrusionOk="0" h="602" w="4366">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7474976" y="3679227"/>
                  <a:ext cx="371255" cy="11853"/>
                </a:xfrm>
                <a:custGeom>
                  <a:rect b="b" l="l" r="r" t="t"/>
                  <a:pathLst>
                    <a:path extrusionOk="0" h="602" w="18855">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7218455" y="3679227"/>
                  <a:ext cx="137279" cy="11853"/>
                </a:xfrm>
                <a:custGeom>
                  <a:rect b="b" l="l" r="r" t="t"/>
                  <a:pathLst>
                    <a:path extrusionOk="0" h="602" w="6972">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7771389" y="3744735"/>
                  <a:ext cx="74842" cy="11834"/>
                </a:xfrm>
                <a:custGeom>
                  <a:rect b="b" l="l" r="r" t="t"/>
                  <a:pathLst>
                    <a:path extrusionOk="0" h="601" w="3801">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7594672" y="3744735"/>
                  <a:ext cx="137535" cy="11834"/>
                </a:xfrm>
                <a:custGeom>
                  <a:rect b="b" l="l" r="r" t="t"/>
                  <a:pathLst>
                    <a:path extrusionOk="0" h="601" w="6985">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7218455" y="3744735"/>
                  <a:ext cx="302576" cy="11834"/>
                </a:xfrm>
                <a:custGeom>
                  <a:rect b="b" l="l" r="r" t="t"/>
                  <a:pathLst>
                    <a:path extrusionOk="0" h="601" w="15367">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7514868" y="3810224"/>
                  <a:ext cx="331363" cy="11853"/>
                </a:xfrm>
                <a:custGeom>
                  <a:rect b="b" l="l" r="r" t="t"/>
                  <a:pathLst>
                    <a:path extrusionOk="0" h="602" w="16829">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7218455" y="3810224"/>
                  <a:ext cx="239864" cy="11853"/>
                </a:xfrm>
                <a:custGeom>
                  <a:rect b="b" l="l" r="r" t="t"/>
                  <a:pathLst>
                    <a:path extrusionOk="0" h="602" w="12182">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7771389" y="3933228"/>
                  <a:ext cx="74842" cy="11853"/>
                </a:xfrm>
                <a:custGeom>
                  <a:rect b="b" l="l" r="r" t="t"/>
                  <a:pathLst>
                    <a:path extrusionOk="0" h="602" w="3801">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7594672" y="3933228"/>
                  <a:ext cx="137535" cy="11853"/>
                </a:xfrm>
                <a:custGeom>
                  <a:rect b="b" l="l" r="r" t="t"/>
                  <a:pathLst>
                    <a:path extrusionOk="0" h="602" w="6985">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7218455" y="3933228"/>
                  <a:ext cx="302576" cy="11853"/>
                </a:xfrm>
                <a:custGeom>
                  <a:rect b="b" l="l" r="r" t="t"/>
                  <a:pathLst>
                    <a:path extrusionOk="0" h="602" w="15367">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7515006" y="3998736"/>
                  <a:ext cx="331087" cy="11853"/>
                </a:xfrm>
                <a:custGeom>
                  <a:rect b="b" l="l" r="r" t="t"/>
                  <a:pathLst>
                    <a:path extrusionOk="0" h="602" w="16815">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7218593" y="3998736"/>
                  <a:ext cx="239883" cy="11853"/>
                </a:xfrm>
                <a:custGeom>
                  <a:rect b="b" l="l" r="r" t="t"/>
                  <a:pathLst>
                    <a:path extrusionOk="0" h="602" w="12183">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7697434" y="4064225"/>
                  <a:ext cx="148660" cy="11853"/>
                </a:xfrm>
                <a:custGeom>
                  <a:rect b="b" l="l" r="r" t="t"/>
                  <a:pathLst>
                    <a:path extrusionOk="0" h="602" w="755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1"/>
                <p:cNvSpPr/>
                <p:nvPr/>
              </p:nvSpPr>
              <p:spPr>
                <a:xfrm>
                  <a:off x="7355399" y="4064225"/>
                  <a:ext cx="296886" cy="11853"/>
                </a:xfrm>
                <a:custGeom>
                  <a:rect b="b" l="l" r="r" t="t"/>
                  <a:pathLst>
                    <a:path extrusionOk="0" h="602" w="15078">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p:nvPr/>
              </p:nvSpPr>
              <p:spPr>
                <a:xfrm>
                  <a:off x="7218593" y="4064225"/>
                  <a:ext cx="85967" cy="11853"/>
                </a:xfrm>
                <a:custGeom>
                  <a:rect b="b" l="l" r="r" t="t"/>
                  <a:pathLst>
                    <a:path extrusionOk="0" h="602" w="4366">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7474976" y="4121523"/>
                  <a:ext cx="371255" cy="11873"/>
                </a:xfrm>
                <a:custGeom>
                  <a:rect b="b" l="l" r="r" t="t"/>
                  <a:pathLst>
                    <a:path extrusionOk="0" h="603" w="18855">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7218455" y="4121523"/>
                  <a:ext cx="137279" cy="11873"/>
                </a:xfrm>
                <a:custGeom>
                  <a:rect b="b" l="l" r="r" t="t"/>
                  <a:pathLst>
                    <a:path extrusionOk="0" h="603" w="6972">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7771389" y="4187032"/>
                  <a:ext cx="74842" cy="11853"/>
                </a:xfrm>
                <a:custGeom>
                  <a:rect b="b" l="l" r="r" t="t"/>
                  <a:pathLst>
                    <a:path extrusionOk="0" h="602" w="3801">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7594672" y="4187032"/>
                  <a:ext cx="137535" cy="11853"/>
                </a:xfrm>
                <a:custGeom>
                  <a:rect b="b" l="l" r="r" t="t"/>
                  <a:pathLst>
                    <a:path extrusionOk="0" h="602" w="6985">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7218455" y="4187032"/>
                  <a:ext cx="302576" cy="11853"/>
                </a:xfrm>
                <a:custGeom>
                  <a:rect b="b" l="l" r="r" t="t"/>
                  <a:pathLst>
                    <a:path extrusionOk="0" h="602" w="15367">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31"/>
              <p:cNvSpPr/>
              <p:nvPr/>
            </p:nvSpPr>
            <p:spPr>
              <a:xfrm>
                <a:off x="7908530" y="3351251"/>
                <a:ext cx="528952" cy="967074"/>
              </a:xfrm>
              <a:custGeom>
                <a:rect b="b" l="l" r="r" t="t"/>
                <a:pathLst>
                  <a:path extrusionOk="0" h="49115" w="26864">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31"/>
              <p:cNvGrpSpPr/>
              <p:nvPr/>
            </p:nvGrpSpPr>
            <p:grpSpPr>
              <a:xfrm>
                <a:off x="7232021" y="2929018"/>
                <a:ext cx="1211486" cy="416719"/>
                <a:chOff x="7232021" y="2929018"/>
                <a:chExt cx="1211486" cy="416719"/>
              </a:xfrm>
            </p:grpSpPr>
            <p:sp>
              <p:nvSpPr>
                <p:cNvPr id="539" name="Google Shape;539;p31"/>
                <p:cNvSpPr/>
                <p:nvPr/>
              </p:nvSpPr>
              <p:spPr>
                <a:xfrm>
                  <a:off x="7265022" y="2964007"/>
                  <a:ext cx="1149108" cy="346721"/>
                </a:xfrm>
                <a:custGeom>
                  <a:rect b="b" l="l" r="r" t="t"/>
                  <a:pathLst>
                    <a:path extrusionOk="0" h="17609" w="5836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7500120" y="3004903"/>
                  <a:ext cx="72735" cy="69998"/>
                </a:xfrm>
                <a:custGeom>
                  <a:rect b="b" l="l" r="r" t="t"/>
                  <a:pathLst>
                    <a:path extrusionOk="0" h="3555" w="3694">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7496950" y="2998977"/>
                  <a:ext cx="81812" cy="81851"/>
                </a:xfrm>
                <a:custGeom>
                  <a:rect b="b" l="l" r="r" t="t"/>
                  <a:pathLst>
                    <a:path extrusionOk="0" h="4157" w="4155">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7859994" y="3029890"/>
                  <a:ext cx="72755" cy="70018"/>
                </a:xfrm>
                <a:custGeom>
                  <a:rect b="b" l="l" r="r" t="t"/>
                  <a:pathLst>
                    <a:path extrusionOk="0" h="3556" w="3695">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7856805" y="3023983"/>
                  <a:ext cx="81851" cy="81832"/>
                </a:xfrm>
                <a:custGeom>
                  <a:rect b="b" l="l" r="r" t="t"/>
                  <a:pathLst>
                    <a:path extrusionOk="0" h="4156" w="4157">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8107655" y="3214838"/>
                  <a:ext cx="70018" cy="69998"/>
                </a:xfrm>
                <a:custGeom>
                  <a:rect b="b" l="l" r="r" t="t"/>
                  <a:pathLst>
                    <a:path extrusionOk="0" h="3555" w="3556">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8101748" y="3208951"/>
                  <a:ext cx="81832" cy="81792"/>
                </a:xfrm>
                <a:custGeom>
                  <a:rect b="b" l="l" r="r" t="t"/>
                  <a:pathLst>
                    <a:path extrusionOk="0" h="4154" w="4156">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8364826" y="2934925"/>
                  <a:ext cx="72755" cy="70018"/>
                </a:xfrm>
                <a:custGeom>
                  <a:rect b="b" l="l" r="r" t="t"/>
                  <a:pathLst>
                    <a:path extrusionOk="0" h="3556" w="3695">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8361656" y="2929018"/>
                  <a:ext cx="81851" cy="81812"/>
                </a:xfrm>
                <a:custGeom>
                  <a:rect b="b" l="l" r="r" t="t"/>
                  <a:pathLst>
                    <a:path extrusionOk="0" h="4155" w="4157">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7237948" y="3269813"/>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7232021" y="3263906"/>
                  <a:ext cx="81851" cy="81832"/>
                </a:xfrm>
                <a:custGeom>
                  <a:rect b="b" l="l" r="r" t="t"/>
                  <a:pathLst>
                    <a:path extrusionOk="0" h="4156" w="4157">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7697808" y="3169847"/>
                  <a:ext cx="69978" cy="70018"/>
                </a:xfrm>
                <a:custGeom>
                  <a:rect b="b" l="l" r="r" t="t"/>
                  <a:pathLst>
                    <a:path extrusionOk="0" h="3556" w="3554">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7691881" y="3163940"/>
                  <a:ext cx="81851" cy="81832"/>
                </a:xfrm>
                <a:custGeom>
                  <a:rect b="b" l="l" r="r" t="t"/>
                  <a:pathLst>
                    <a:path extrusionOk="0" h="4156" w="4157">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31"/>
              <p:cNvGrpSpPr/>
              <p:nvPr/>
            </p:nvGrpSpPr>
            <p:grpSpPr>
              <a:xfrm>
                <a:off x="4866130" y="1597718"/>
                <a:ext cx="618424" cy="1349710"/>
                <a:chOff x="4866130" y="1597718"/>
                <a:chExt cx="618424" cy="1349710"/>
              </a:xfrm>
            </p:grpSpPr>
            <p:sp>
              <p:nvSpPr>
                <p:cNvPr id="553" name="Google Shape;553;p31"/>
                <p:cNvSpPr/>
                <p:nvPr/>
              </p:nvSpPr>
              <p:spPr>
                <a:xfrm>
                  <a:off x="5368540" y="2095718"/>
                  <a:ext cx="116013" cy="71238"/>
                </a:xfrm>
                <a:custGeom>
                  <a:rect b="b" l="l" r="r" t="t"/>
                  <a:pathLst>
                    <a:path extrusionOk="0" h="3618" w="5892">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866957" y="1921048"/>
                  <a:ext cx="616829" cy="710396"/>
                </a:xfrm>
                <a:custGeom>
                  <a:rect b="b" l="l" r="r" t="t"/>
                  <a:pathLst>
                    <a:path extrusionOk="0" h="36079" w="31327">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969837" y="2039877"/>
                  <a:ext cx="411048" cy="472777"/>
                </a:xfrm>
                <a:custGeom>
                  <a:rect b="b" l="l" r="r" t="t"/>
                  <a:pathLst>
                    <a:path extrusionOk="0" h="24011" w="20876">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5169454" y="1661730"/>
                  <a:ext cx="11853" cy="271171"/>
                </a:xfrm>
                <a:custGeom>
                  <a:rect b="b" l="l" r="r" t="t"/>
                  <a:pathLst>
                    <a:path extrusionOk="0" h="13772" w="602">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124325" y="1603625"/>
                  <a:ext cx="102093" cy="102093"/>
                </a:xfrm>
                <a:custGeom>
                  <a:rect b="b" l="l" r="r" t="t"/>
                  <a:pathLst>
                    <a:path extrusionOk="0" h="5185" w="5185">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18418" y="1597718"/>
                  <a:ext cx="113926" cy="113926"/>
                </a:xfrm>
                <a:custGeom>
                  <a:rect b="b" l="l" r="r" t="t"/>
                  <a:pathLst>
                    <a:path extrusionOk="0" h="5786" w="5786">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169375" y="2612108"/>
                  <a:ext cx="11991" cy="271427"/>
                </a:xfrm>
                <a:custGeom>
                  <a:rect b="b" l="l" r="r" t="t"/>
                  <a:pathLst>
                    <a:path extrusionOk="0" h="13785" w="609">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5124325" y="2839409"/>
                  <a:ext cx="106090" cy="102093"/>
                </a:xfrm>
                <a:custGeom>
                  <a:rect b="b" l="l" r="r" t="t"/>
                  <a:pathLst>
                    <a:path extrusionOk="0" h="5185" w="5388">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5118418" y="2833502"/>
                  <a:ext cx="113926" cy="113926"/>
                </a:xfrm>
                <a:custGeom>
                  <a:rect b="b" l="l" r="r" t="t"/>
                  <a:pathLst>
                    <a:path extrusionOk="0" h="5786" w="5786">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866130" y="2095698"/>
                  <a:ext cx="116092" cy="71258"/>
                </a:xfrm>
                <a:custGeom>
                  <a:rect b="b" l="l" r="r" t="t"/>
                  <a:pathLst>
                    <a:path extrusionOk="0" h="3619" w="5896">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4978048" y="2272061"/>
                  <a:ext cx="403704" cy="127079"/>
                </a:xfrm>
                <a:custGeom>
                  <a:rect b="b" l="l" r="r" t="t"/>
                  <a:pathLst>
                    <a:path extrusionOk="0" h="6454" w="20503">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178059" y="2039739"/>
                  <a:ext cx="12011" cy="244176"/>
                </a:xfrm>
                <a:custGeom>
                  <a:rect b="b" l="l" r="r" t="t"/>
                  <a:pathLst>
                    <a:path extrusionOk="0" h="12401" w="61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31"/>
              <p:cNvGrpSpPr/>
              <p:nvPr/>
            </p:nvGrpSpPr>
            <p:grpSpPr>
              <a:xfrm>
                <a:off x="5312187" y="1140950"/>
                <a:ext cx="627501" cy="773285"/>
                <a:chOff x="5312187" y="1140950"/>
                <a:chExt cx="627501" cy="773285"/>
              </a:xfrm>
            </p:grpSpPr>
            <p:sp>
              <p:nvSpPr>
                <p:cNvPr id="566" name="Google Shape;566;p31"/>
                <p:cNvSpPr/>
                <p:nvPr/>
              </p:nvSpPr>
              <p:spPr>
                <a:xfrm>
                  <a:off x="5791166" y="1140969"/>
                  <a:ext cx="148404" cy="11853"/>
                </a:xfrm>
                <a:custGeom>
                  <a:rect b="b" l="l" r="r" t="t"/>
                  <a:pathLst>
                    <a:path extrusionOk="0" h="602" w="7537">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5448875" y="1140950"/>
                  <a:ext cx="297142" cy="11873"/>
                </a:xfrm>
                <a:custGeom>
                  <a:rect b="b" l="l" r="r" t="t"/>
                  <a:pathLst>
                    <a:path extrusionOk="0" h="603" w="15091">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5312305" y="1140969"/>
                  <a:ext cx="85711" cy="11853"/>
                </a:xfrm>
                <a:custGeom>
                  <a:rect b="b" l="l" r="r" t="t"/>
                  <a:pathLst>
                    <a:path extrusionOk="0" h="602" w="4353">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5568590" y="1198267"/>
                  <a:ext cx="370979" cy="11873"/>
                </a:xfrm>
                <a:custGeom>
                  <a:rect b="b" l="l" r="r" t="t"/>
                  <a:pathLst>
                    <a:path extrusionOk="0" h="603" w="18841">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5312325" y="1198267"/>
                  <a:ext cx="137259" cy="11873"/>
                </a:xfrm>
                <a:custGeom>
                  <a:rect b="b" l="l" r="r" t="t"/>
                  <a:pathLst>
                    <a:path extrusionOk="0" h="603" w="6971">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5865003" y="1263776"/>
                  <a:ext cx="74566" cy="11873"/>
                </a:xfrm>
                <a:custGeom>
                  <a:rect b="b" l="l" r="r" t="t"/>
                  <a:pathLst>
                    <a:path extrusionOk="0" h="603" w="3787">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5688542" y="1263776"/>
                  <a:ext cx="137003" cy="11853"/>
                </a:xfrm>
                <a:custGeom>
                  <a:rect b="b" l="l" r="r" t="t"/>
                  <a:pathLst>
                    <a:path extrusionOk="0" h="602" w="6958">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5312325" y="1263776"/>
                  <a:ext cx="302576" cy="11873"/>
                </a:xfrm>
                <a:custGeom>
                  <a:rect b="b" l="l" r="r" t="t"/>
                  <a:pathLst>
                    <a:path extrusionOk="0" h="603" w="15367">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5608600" y="1329265"/>
                  <a:ext cx="331087" cy="11853"/>
                </a:xfrm>
                <a:custGeom>
                  <a:rect b="b" l="l" r="r" t="t"/>
                  <a:pathLst>
                    <a:path extrusionOk="0" h="602" w="16815">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5312187" y="1329265"/>
                  <a:ext cx="239864" cy="11853"/>
                </a:xfrm>
                <a:custGeom>
                  <a:rect b="b" l="l" r="r" t="t"/>
                  <a:pathLst>
                    <a:path extrusionOk="0" h="602" w="12182">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5791166" y="1394773"/>
                  <a:ext cx="148404" cy="11853"/>
                </a:xfrm>
                <a:custGeom>
                  <a:rect b="b" l="l" r="r" t="t"/>
                  <a:pathLst>
                    <a:path extrusionOk="0" h="602" w="7537">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a:off x="5448875" y="1394773"/>
                  <a:ext cx="297142" cy="11853"/>
                </a:xfrm>
                <a:custGeom>
                  <a:rect b="b" l="l" r="r" t="t"/>
                  <a:pathLst>
                    <a:path extrusionOk="0" h="602" w="15091">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a:off x="5312305" y="1394773"/>
                  <a:ext cx="85711" cy="11853"/>
                </a:xfrm>
                <a:custGeom>
                  <a:rect b="b" l="l" r="r" t="t"/>
                  <a:pathLst>
                    <a:path extrusionOk="0" h="602" w="4353">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a:off x="5568590" y="1452091"/>
                  <a:ext cx="370979" cy="11834"/>
                </a:xfrm>
                <a:custGeom>
                  <a:rect b="b" l="l" r="r" t="t"/>
                  <a:pathLst>
                    <a:path extrusionOk="0" h="601" w="18841">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a:off x="5312325" y="1452091"/>
                  <a:ext cx="137259" cy="11834"/>
                </a:xfrm>
                <a:custGeom>
                  <a:rect b="b" l="l" r="r" t="t"/>
                  <a:pathLst>
                    <a:path extrusionOk="0" h="601" w="6971">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a:off x="5865003" y="1517560"/>
                  <a:ext cx="74566" cy="11873"/>
                </a:xfrm>
                <a:custGeom>
                  <a:rect b="b" l="l" r="r" t="t"/>
                  <a:pathLst>
                    <a:path extrusionOk="0" h="603" w="3787">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a:off x="5688542" y="1517580"/>
                  <a:ext cx="137003" cy="11853"/>
                </a:xfrm>
                <a:custGeom>
                  <a:rect b="b" l="l" r="r" t="t"/>
                  <a:pathLst>
                    <a:path extrusionOk="0" h="602" w="6958">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a:off x="5312325" y="1517560"/>
                  <a:ext cx="302576" cy="11873"/>
                </a:xfrm>
                <a:custGeom>
                  <a:rect b="b" l="l" r="r" t="t"/>
                  <a:pathLst>
                    <a:path extrusionOk="0" h="603" w="15367">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a:off x="5608600" y="1583049"/>
                  <a:ext cx="331087" cy="11853"/>
                </a:xfrm>
                <a:custGeom>
                  <a:rect b="b" l="l" r="r" t="t"/>
                  <a:pathLst>
                    <a:path extrusionOk="0" h="602" w="16815">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a:off x="5312187" y="1583049"/>
                  <a:ext cx="239864" cy="11853"/>
                </a:xfrm>
                <a:custGeom>
                  <a:rect b="b" l="l" r="r" t="t"/>
                  <a:pathLst>
                    <a:path extrusionOk="0" h="602" w="12182">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a:off x="5791166" y="1648558"/>
                  <a:ext cx="148404" cy="11853"/>
                </a:xfrm>
                <a:custGeom>
                  <a:rect b="b" l="l" r="r" t="t"/>
                  <a:pathLst>
                    <a:path extrusionOk="0" h="602" w="7537">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a:off x="5448875" y="1648558"/>
                  <a:ext cx="297142" cy="11853"/>
                </a:xfrm>
                <a:custGeom>
                  <a:rect b="b" l="l" r="r" t="t"/>
                  <a:pathLst>
                    <a:path extrusionOk="0" h="602" w="15091">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a:off x="5312305" y="1648558"/>
                  <a:ext cx="85711" cy="11853"/>
                </a:xfrm>
                <a:custGeom>
                  <a:rect b="b" l="l" r="r" t="t"/>
                  <a:pathLst>
                    <a:path extrusionOk="0" h="602" w="4353">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5568590" y="1705875"/>
                  <a:ext cx="370979" cy="11853"/>
                </a:xfrm>
                <a:custGeom>
                  <a:rect b="b" l="l" r="r" t="t"/>
                  <a:pathLst>
                    <a:path extrusionOk="0" h="602" w="18841">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5312325" y="1705875"/>
                  <a:ext cx="137259" cy="11853"/>
                </a:xfrm>
                <a:custGeom>
                  <a:rect b="b" l="l" r="r" t="t"/>
                  <a:pathLst>
                    <a:path extrusionOk="0" h="602" w="6971">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5865003" y="1771364"/>
                  <a:ext cx="74566" cy="11853"/>
                </a:xfrm>
                <a:custGeom>
                  <a:rect b="b" l="l" r="r" t="t"/>
                  <a:pathLst>
                    <a:path extrusionOk="0" h="602" w="3787">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a:off x="5688542" y="1771364"/>
                  <a:ext cx="137003" cy="11853"/>
                </a:xfrm>
                <a:custGeom>
                  <a:rect b="b" l="l" r="r" t="t"/>
                  <a:pathLst>
                    <a:path extrusionOk="0" h="602" w="6958">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a:off x="5312325" y="1771364"/>
                  <a:ext cx="302576" cy="11853"/>
                </a:xfrm>
                <a:custGeom>
                  <a:rect b="b" l="l" r="r" t="t"/>
                  <a:pathLst>
                    <a:path extrusionOk="0" h="602" w="15367">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a:off x="5608600" y="1836873"/>
                  <a:ext cx="331087" cy="11853"/>
                </a:xfrm>
                <a:custGeom>
                  <a:rect b="b" l="l" r="r" t="t"/>
                  <a:pathLst>
                    <a:path extrusionOk="0" h="602" w="16815">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a:off x="5312187" y="1836873"/>
                  <a:ext cx="239864" cy="11853"/>
                </a:xfrm>
                <a:custGeom>
                  <a:rect b="b" l="l" r="r" t="t"/>
                  <a:pathLst>
                    <a:path extrusionOk="0" h="602" w="12182">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a:off x="5791166" y="1902382"/>
                  <a:ext cx="148404" cy="11853"/>
                </a:xfrm>
                <a:custGeom>
                  <a:rect b="b" l="l" r="r" t="t"/>
                  <a:pathLst>
                    <a:path extrusionOk="0" h="602" w="7537">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a:off x="5448875" y="1902382"/>
                  <a:ext cx="297142" cy="11853"/>
                </a:xfrm>
                <a:custGeom>
                  <a:rect b="b" l="l" r="r" t="t"/>
                  <a:pathLst>
                    <a:path extrusionOk="0" h="602" w="15091">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a:off x="5312305" y="1902382"/>
                  <a:ext cx="85711" cy="11853"/>
                </a:xfrm>
                <a:custGeom>
                  <a:rect b="b" l="l" r="r" t="t"/>
                  <a:pathLst>
                    <a:path extrusionOk="0" h="602" w="4353">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2"/>
          <p:cNvSpPr txBox="1"/>
          <p:nvPr>
            <p:ph type="title"/>
          </p:nvPr>
        </p:nvSpPr>
        <p:spPr>
          <a:xfrm>
            <a:off x="4288151" y="1458975"/>
            <a:ext cx="3967500" cy="167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Solusi</a:t>
            </a:r>
            <a:endParaRPr/>
          </a:p>
        </p:txBody>
      </p:sp>
      <p:grpSp>
        <p:nvGrpSpPr>
          <p:cNvPr id="604" name="Google Shape;604;p32"/>
          <p:cNvGrpSpPr/>
          <p:nvPr/>
        </p:nvGrpSpPr>
        <p:grpSpPr>
          <a:xfrm>
            <a:off x="530397" y="586375"/>
            <a:ext cx="4677778" cy="4019820"/>
            <a:chOff x="815175" y="238100"/>
            <a:chExt cx="6094825" cy="5237550"/>
          </a:xfrm>
        </p:grpSpPr>
        <p:sp>
          <p:nvSpPr>
            <p:cNvPr id="605" name="Google Shape;605;p32"/>
            <p:cNvSpPr/>
            <p:nvPr/>
          </p:nvSpPr>
          <p:spPr>
            <a:xfrm>
              <a:off x="972950" y="418450"/>
              <a:ext cx="5471300" cy="4680625"/>
            </a:xfrm>
            <a:custGeom>
              <a:rect b="b" l="l" r="r" t="t"/>
              <a:pathLst>
                <a:path extrusionOk="0" h="187225" w="218852">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932425" y="3096950"/>
              <a:ext cx="114825" cy="85775"/>
            </a:xfrm>
            <a:custGeom>
              <a:rect b="b" l="l" r="r" t="t"/>
              <a:pathLst>
                <a:path extrusionOk="0" h="3431" w="4593">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3175500" y="281600"/>
              <a:ext cx="2179050" cy="1184950"/>
            </a:xfrm>
            <a:custGeom>
              <a:rect b="b" l="l" r="r" t="t"/>
              <a:pathLst>
                <a:path extrusionOk="0" h="47398" w="87162">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3167325" y="273825"/>
              <a:ext cx="2196275" cy="1200300"/>
            </a:xfrm>
            <a:custGeom>
              <a:rect b="b" l="l" r="r" t="t"/>
              <a:pathLst>
                <a:path extrusionOk="0" h="48012" w="87851">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3150025" y="245925"/>
              <a:ext cx="2179025" cy="1184950"/>
            </a:xfrm>
            <a:custGeom>
              <a:rect b="b" l="l" r="r" t="t"/>
              <a:pathLst>
                <a:path extrusionOk="0" h="47398" w="87161">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3141850" y="238100"/>
              <a:ext cx="2196250" cy="1200350"/>
            </a:xfrm>
            <a:custGeom>
              <a:rect b="b" l="l" r="r" t="t"/>
              <a:pathLst>
                <a:path extrusionOk="0" h="48014" w="8785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2"/>
            <p:cNvSpPr/>
            <p:nvPr/>
          </p:nvSpPr>
          <p:spPr>
            <a:xfrm>
              <a:off x="4509900" y="1092275"/>
              <a:ext cx="780875" cy="313250"/>
            </a:xfrm>
            <a:custGeom>
              <a:rect b="b" l="l" r="r" t="t"/>
              <a:pathLst>
                <a:path extrusionOk="0" h="12530" w="31235">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4230200" y="1003925"/>
              <a:ext cx="237625" cy="193250"/>
            </a:xfrm>
            <a:custGeom>
              <a:rect b="b" l="l" r="r" t="t"/>
              <a:pathLst>
                <a:path extrusionOk="0" h="7730" w="9505">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4248275" y="790575"/>
              <a:ext cx="717675" cy="399425"/>
            </a:xfrm>
            <a:custGeom>
              <a:rect b="b" l="l" r="r" t="t"/>
              <a:pathLst>
                <a:path extrusionOk="0" h="15977" w="28707">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5012325" y="1199425"/>
              <a:ext cx="293425" cy="123125"/>
            </a:xfrm>
            <a:custGeom>
              <a:rect b="b" l="l" r="r" t="t"/>
              <a:pathLst>
                <a:path extrusionOk="0" h="4925" w="11737">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3389750" y="542875"/>
              <a:ext cx="292875" cy="292875"/>
            </a:xfrm>
            <a:custGeom>
              <a:rect b="b" l="l" r="r" t="t"/>
              <a:pathLst>
                <a:path extrusionOk="0" h="11715" w="11715">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3374225" y="535300"/>
              <a:ext cx="326825" cy="308100"/>
            </a:xfrm>
            <a:custGeom>
              <a:rect b="b" l="l" r="r" t="t"/>
              <a:pathLst>
                <a:path extrusionOk="0" h="12324" w="13073">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3409050" y="549675"/>
              <a:ext cx="277925" cy="288525"/>
            </a:xfrm>
            <a:custGeom>
              <a:rect b="b" l="l" r="r" t="t"/>
              <a:pathLst>
                <a:path extrusionOk="0" h="11541" w="11117">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3387675" y="544725"/>
              <a:ext cx="320775" cy="298450"/>
            </a:xfrm>
            <a:custGeom>
              <a:rect b="b" l="l" r="r" t="t"/>
              <a:pathLst>
                <a:path extrusionOk="0" h="11938" w="12831">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3423825" y="641300"/>
              <a:ext cx="784350" cy="594650"/>
            </a:xfrm>
            <a:custGeom>
              <a:rect b="b" l="l" r="r" t="t"/>
              <a:pathLst>
                <a:path extrusionOk="0" h="23786" w="31374">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3238175" y="688775"/>
              <a:ext cx="151500" cy="392200"/>
            </a:xfrm>
            <a:custGeom>
              <a:rect b="b" l="l" r="r" t="t"/>
              <a:pathLst>
                <a:path extrusionOk="0" h="15688" w="606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3264075" y="291050"/>
              <a:ext cx="826975" cy="377825"/>
            </a:xfrm>
            <a:custGeom>
              <a:rect b="b" l="l" r="r" t="t"/>
              <a:pathLst>
                <a:path extrusionOk="0" h="15113" w="33079">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4104700" y="498900"/>
              <a:ext cx="60550" cy="96325"/>
            </a:xfrm>
            <a:custGeom>
              <a:rect b="b" l="l" r="r" t="t"/>
              <a:pathLst>
                <a:path extrusionOk="0" h="3853" w="2422">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2846275" y="456450"/>
              <a:ext cx="833700" cy="837800"/>
            </a:xfrm>
            <a:custGeom>
              <a:rect b="b" l="l" r="r" t="t"/>
              <a:pathLst>
                <a:path extrusionOk="0" h="33512" w="33348">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326550" y="1227500"/>
              <a:ext cx="43775" cy="50800"/>
            </a:xfrm>
            <a:custGeom>
              <a:rect b="b" l="l" r="r" t="t"/>
              <a:pathLst>
                <a:path extrusionOk="0" h="2032" w="1751">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1089175" y="2557725"/>
              <a:ext cx="2847675" cy="2684500"/>
            </a:xfrm>
            <a:custGeom>
              <a:rect b="b" l="l" r="r" t="t"/>
              <a:pathLst>
                <a:path extrusionOk="0" h="107380" w="113907">
                  <a:moveTo>
                    <a:pt x="34572" y="0"/>
                  </a:moveTo>
                  <a:lnTo>
                    <a:pt x="1" y="41864"/>
                  </a:lnTo>
                  <a:lnTo>
                    <a:pt x="79335" y="107379"/>
                  </a:lnTo>
                  <a:lnTo>
                    <a:pt x="113907" y="65515"/>
                  </a:lnTo>
                  <a:lnTo>
                    <a:pt x="345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1080425" y="2550050"/>
              <a:ext cx="2864625" cy="2699725"/>
            </a:xfrm>
            <a:custGeom>
              <a:rect b="b" l="l" r="r" t="t"/>
              <a:pathLst>
                <a:path extrusionOk="0" h="107989" w="114585">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334525" y="2787450"/>
              <a:ext cx="2353700" cy="2207400"/>
            </a:xfrm>
            <a:custGeom>
              <a:rect b="b" l="l" r="r" t="t"/>
              <a:pathLst>
                <a:path extrusionOk="0" h="88296" w="94148">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1326025" y="2779850"/>
              <a:ext cx="2370700" cy="2222575"/>
            </a:xfrm>
            <a:custGeom>
              <a:rect b="b" l="l" r="r" t="t"/>
              <a:pathLst>
                <a:path extrusionOk="0" h="88903" w="94828">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2027825" y="3702725"/>
              <a:ext cx="811500" cy="635825"/>
            </a:xfrm>
            <a:custGeom>
              <a:rect b="b" l="l" r="r" t="t"/>
              <a:pathLst>
                <a:path extrusionOk="0" h="25433" w="3246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2158525" y="3472850"/>
              <a:ext cx="170225" cy="143975"/>
            </a:xfrm>
            <a:custGeom>
              <a:rect b="b" l="l" r="r" t="t"/>
              <a:pathLst>
                <a:path extrusionOk="0" h="5759" w="6809">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2371800" y="3421450"/>
              <a:ext cx="660850" cy="655850"/>
            </a:xfrm>
            <a:custGeom>
              <a:rect b="b" l="l" r="r" t="t"/>
              <a:pathLst>
                <a:path extrusionOk="0" h="26234" w="26434">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2115450" y="3467225"/>
              <a:ext cx="826625" cy="826625"/>
            </a:xfrm>
            <a:custGeom>
              <a:rect b="b" l="l" r="r" t="t"/>
              <a:pathLst>
                <a:path extrusionOk="0" h="33065" w="33065">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a:off x="2270700" y="3606375"/>
              <a:ext cx="470450" cy="543075"/>
            </a:xfrm>
            <a:custGeom>
              <a:rect b="b" l="l" r="r" t="t"/>
              <a:pathLst>
                <a:path extrusionOk="0" h="21723" w="18818">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a:off x="2262950" y="3598725"/>
              <a:ext cx="486000" cy="558300"/>
            </a:xfrm>
            <a:custGeom>
              <a:rect b="b" l="l" r="r" t="t"/>
              <a:pathLst>
                <a:path extrusionOk="0" h="22332" w="1944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967075" y="2556650"/>
              <a:ext cx="2732675" cy="2817825"/>
            </a:xfrm>
            <a:custGeom>
              <a:rect b="b" l="l" r="r" t="t"/>
              <a:pathLst>
                <a:path extrusionOk="0" h="112713" w="109307">
                  <a:moveTo>
                    <a:pt x="40247" y="0"/>
                  </a:moveTo>
                  <a:lnTo>
                    <a:pt x="0" y="36443"/>
                  </a:lnTo>
                  <a:lnTo>
                    <a:pt x="69061" y="112712"/>
                  </a:lnTo>
                  <a:lnTo>
                    <a:pt x="109306" y="76271"/>
                  </a:lnTo>
                  <a:lnTo>
                    <a:pt x="402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958900" y="2549250"/>
              <a:ext cx="2749600" cy="2832900"/>
            </a:xfrm>
            <a:custGeom>
              <a:rect b="b" l="l" r="r" t="t"/>
              <a:pathLst>
                <a:path extrusionOk="0" h="113316" w="109984">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201475" y="2799675"/>
              <a:ext cx="2245400" cy="2315675"/>
            </a:xfrm>
            <a:custGeom>
              <a:rect b="b" l="l" r="r" t="t"/>
              <a:pathLst>
                <a:path extrusionOk="0" h="92627" w="89816">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192950" y="2792100"/>
              <a:ext cx="2262350" cy="2330800"/>
            </a:xfrm>
            <a:custGeom>
              <a:rect b="b" l="l" r="r" t="t"/>
              <a:pathLst>
                <a:path extrusionOk="0" h="93232" w="90494">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854650" y="3712800"/>
              <a:ext cx="757200" cy="694100"/>
            </a:xfrm>
            <a:custGeom>
              <a:rect b="b" l="l" r="r" t="t"/>
              <a:pathLst>
                <a:path extrusionOk="0" h="27764" w="30288">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2024600" y="3515250"/>
              <a:ext cx="187400" cy="120775"/>
            </a:xfrm>
            <a:custGeom>
              <a:rect b="b" l="l" r="r" t="t"/>
              <a:pathLst>
                <a:path extrusionOk="0" h="4831" w="7496">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a:off x="2258500" y="3489950"/>
              <a:ext cx="591975" cy="712700"/>
            </a:xfrm>
            <a:custGeom>
              <a:rect b="b" l="l" r="r" t="t"/>
              <a:pathLst>
                <a:path extrusionOk="0" h="28508" w="23679">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a:off x="1939025" y="3535500"/>
              <a:ext cx="826625" cy="826650"/>
            </a:xfrm>
            <a:custGeom>
              <a:rect b="b" l="l" r="r" t="t"/>
              <a:pathLst>
                <a:path extrusionOk="0" h="33066" w="33065">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2081225" y="3703250"/>
              <a:ext cx="515800" cy="482450"/>
            </a:xfrm>
            <a:custGeom>
              <a:rect b="b" l="l" r="r" t="t"/>
              <a:pathLst>
                <a:path extrusionOk="0" h="19298" w="20632">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2074250" y="3695675"/>
              <a:ext cx="530325" cy="497600"/>
            </a:xfrm>
            <a:custGeom>
              <a:rect b="b" l="l" r="r" t="t"/>
              <a:pathLst>
                <a:path extrusionOk="0" h="19904" w="21213">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823725" y="2560975"/>
              <a:ext cx="2451850" cy="2906950"/>
            </a:xfrm>
            <a:custGeom>
              <a:rect b="b" l="l" r="r" t="t"/>
              <a:pathLst>
                <a:path extrusionOk="0" h="116278" w="98074">
                  <a:moveTo>
                    <a:pt x="47189" y="1"/>
                  </a:moveTo>
                  <a:lnTo>
                    <a:pt x="0" y="26851"/>
                  </a:lnTo>
                  <a:lnTo>
                    <a:pt x="50884" y="116278"/>
                  </a:lnTo>
                  <a:lnTo>
                    <a:pt x="98073" y="89426"/>
                  </a:lnTo>
                  <a:lnTo>
                    <a:pt x="47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815175" y="2553525"/>
              <a:ext cx="2469250" cy="2922125"/>
            </a:xfrm>
            <a:custGeom>
              <a:rect b="b" l="l" r="r" t="t"/>
              <a:pathLst>
                <a:path extrusionOk="0" h="116885" w="9877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1031550" y="2783600"/>
              <a:ext cx="2022475" cy="2456475"/>
            </a:xfrm>
            <a:custGeom>
              <a:rect b="b" l="l" r="r" t="t"/>
              <a:pathLst>
                <a:path extrusionOk="0" h="98259" w="80899">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1022825" y="2776025"/>
              <a:ext cx="2039850" cy="2471625"/>
            </a:xfrm>
            <a:custGeom>
              <a:rect b="b" l="l" r="r" t="t"/>
              <a:pathLst>
                <a:path extrusionOk="0" h="98865" w="81594">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a:off x="1573275" y="3687225"/>
              <a:ext cx="670375" cy="773400"/>
            </a:xfrm>
            <a:custGeom>
              <a:rect b="b" l="l" r="r" t="t"/>
              <a:pathLst>
                <a:path extrusionOk="0" h="30936" w="26815">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1822800" y="3546450"/>
              <a:ext cx="203850" cy="81700"/>
            </a:xfrm>
            <a:custGeom>
              <a:rect b="b" l="l" r="r" t="t"/>
              <a:pathLst>
                <a:path extrusionOk="0" h="3268" w="8154">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2076450" y="3543575"/>
              <a:ext cx="496925" cy="788550"/>
            </a:xfrm>
            <a:custGeom>
              <a:rect b="b" l="l" r="r" t="t"/>
              <a:pathLst>
                <a:path extrusionOk="0" h="31542" w="19877">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1658350" y="3588850"/>
              <a:ext cx="826600" cy="826625"/>
            </a:xfrm>
            <a:custGeom>
              <a:rect b="b" l="l" r="r" t="t"/>
              <a:pathLst>
                <a:path extrusionOk="0" h="33065" w="33064">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1763050" y="3768275"/>
              <a:ext cx="595550" cy="447975"/>
            </a:xfrm>
            <a:custGeom>
              <a:rect b="b" l="l" r="r" t="t"/>
              <a:pathLst>
                <a:path extrusionOk="0" h="17919" w="23822">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1755550" y="3760675"/>
              <a:ext cx="610825" cy="463100"/>
            </a:xfrm>
            <a:custGeom>
              <a:rect b="b" l="l" r="r" t="t"/>
              <a:pathLst>
                <a:path extrusionOk="0" h="18524" w="24433">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2115447" y="1643628"/>
              <a:ext cx="3558192" cy="2207409"/>
            </a:xfrm>
            <a:custGeom>
              <a:rect b="b" l="l" r="r" t="t"/>
              <a:pathLst>
                <a:path extrusionOk="0" h="92797" w="143331">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2089550" y="1554725"/>
              <a:ext cx="3594275" cy="2331250"/>
            </a:xfrm>
            <a:custGeom>
              <a:rect b="b" l="l" r="r" t="t"/>
              <a:pathLst>
                <a:path extrusionOk="0" h="93250" w="143771">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a:off x="2096875" y="1561250"/>
              <a:ext cx="3488525" cy="867725"/>
            </a:xfrm>
            <a:custGeom>
              <a:rect b="b" l="l" r="r" t="t"/>
              <a:pathLst>
                <a:path extrusionOk="0" h="34709" w="139541">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2089100" y="1553675"/>
              <a:ext cx="3504125" cy="882850"/>
            </a:xfrm>
            <a:custGeom>
              <a:rect b="b" l="l" r="r" t="t"/>
              <a:pathLst>
                <a:path extrusionOk="0" h="35314" w="140165">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2219450" y="2499725"/>
              <a:ext cx="3457050" cy="1379725"/>
            </a:xfrm>
            <a:custGeom>
              <a:rect b="b" l="l" r="r" t="t"/>
              <a:pathLst>
                <a:path extrusionOk="0" h="55189" w="138282">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2211775" y="2492175"/>
              <a:ext cx="3472575" cy="1394825"/>
            </a:xfrm>
            <a:custGeom>
              <a:rect b="b" l="l" r="r" t="t"/>
              <a:pathLst>
                <a:path extrusionOk="0" h="55793" w="138903">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2448899" y="2256033"/>
              <a:ext cx="373216" cy="362188"/>
            </a:xfrm>
            <a:custGeom>
              <a:rect b="b" l="l" r="r" t="t"/>
              <a:pathLst>
                <a:path extrusionOk="0" h="15218" w="15683">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2432100" y="2242950"/>
              <a:ext cx="405075" cy="389975"/>
            </a:xfrm>
            <a:custGeom>
              <a:rect b="b" l="l" r="r" t="t"/>
              <a:pathLst>
                <a:path extrusionOk="0" h="15599" w="16203">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2573950" y="2378925"/>
              <a:ext cx="121525" cy="117900"/>
            </a:xfrm>
            <a:custGeom>
              <a:rect b="b" l="l" r="r" t="t"/>
              <a:pathLst>
                <a:path extrusionOk="0" h="4716" w="4861">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2566750" y="2372775"/>
              <a:ext cx="135850" cy="130300"/>
            </a:xfrm>
            <a:custGeom>
              <a:rect b="b" l="l" r="r" t="t"/>
              <a:pathLst>
                <a:path extrusionOk="0" h="5212" w="5434">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a:off x="2433350" y="2296850"/>
              <a:ext cx="167300" cy="95875"/>
            </a:xfrm>
            <a:custGeom>
              <a:rect b="b" l="l" r="r" t="t"/>
              <a:pathLst>
                <a:path extrusionOk="0" h="3835" w="6692">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658550" y="2280025"/>
              <a:ext cx="159500" cy="107650"/>
            </a:xfrm>
            <a:custGeom>
              <a:rect b="b" l="l" r="r" t="t"/>
              <a:pathLst>
                <a:path extrusionOk="0" h="4306" w="638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2451550" y="2491200"/>
              <a:ext cx="160700" cy="107725"/>
            </a:xfrm>
            <a:custGeom>
              <a:rect b="b" l="l" r="r" t="t"/>
              <a:pathLst>
                <a:path extrusionOk="0" h="4309" w="6428">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2670175" y="2486150"/>
              <a:ext cx="165975" cy="95875"/>
            </a:xfrm>
            <a:custGeom>
              <a:rect b="b" l="l" r="r" t="t"/>
              <a:pathLst>
                <a:path extrusionOk="0" h="3835" w="6639">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2443650" y="2442700"/>
              <a:ext cx="142200" cy="23325"/>
            </a:xfrm>
            <a:custGeom>
              <a:rect b="b" l="l" r="r" t="t"/>
              <a:pathLst>
                <a:path extrusionOk="0" h="933" w="5688">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2681575" y="2427325"/>
              <a:ext cx="142200" cy="23350"/>
            </a:xfrm>
            <a:custGeom>
              <a:rect b="b" l="l" r="r" t="t"/>
              <a:pathLst>
                <a:path extrusionOk="0" h="934" w="5688">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2639925" y="2993100"/>
              <a:ext cx="101975" cy="146500"/>
            </a:xfrm>
            <a:custGeom>
              <a:rect b="b" l="l" r="r" t="t"/>
              <a:pathLst>
                <a:path extrusionOk="0" h="5860" w="4079">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2639600" y="2991250"/>
              <a:ext cx="104225" cy="150250"/>
            </a:xfrm>
            <a:custGeom>
              <a:rect b="b" l="l" r="r" t="t"/>
              <a:pathLst>
                <a:path extrusionOk="0" h="6010" w="4169">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2"/>
            <p:cNvSpPr/>
            <p:nvPr/>
          </p:nvSpPr>
          <p:spPr>
            <a:xfrm>
              <a:off x="2773175" y="2984475"/>
              <a:ext cx="101975" cy="146525"/>
            </a:xfrm>
            <a:custGeom>
              <a:rect b="b" l="l" r="r" t="t"/>
              <a:pathLst>
                <a:path extrusionOk="0" h="5861" w="4079">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2"/>
            <p:cNvSpPr/>
            <p:nvPr/>
          </p:nvSpPr>
          <p:spPr>
            <a:xfrm>
              <a:off x="2771375" y="2982575"/>
              <a:ext cx="105700" cy="150275"/>
            </a:xfrm>
            <a:custGeom>
              <a:rect b="b" l="l" r="r" t="t"/>
              <a:pathLst>
                <a:path extrusionOk="0" h="6011" w="4228">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2906400" y="2975875"/>
              <a:ext cx="101975" cy="146500"/>
            </a:xfrm>
            <a:custGeom>
              <a:rect b="b" l="l" r="r" t="t"/>
              <a:pathLst>
                <a:path extrusionOk="0" h="5860" w="4079">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2906075" y="2974000"/>
              <a:ext cx="102650" cy="150275"/>
            </a:xfrm>
            <a:custGeom>
              <a:rect b="b" l="l" r="r" t="t"/>
              <a:pathLst>
                <a:path extrusionOk="0" h="6011" w="4106">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3039675" y="2967275"/>
              <a:ext cx="101975" cy="146475"/>
            </a:xfrm>
            <a:custGeom>
              <a:rect b="b" l="l" r="r" t="t"/>
              <a:pathLst>
                <a:path extrusionOk="0" h="5859" w="4079">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3039350" y="2965400"/>
              <a:ext cx="104225" cy="150250"/>
            </a:xfrm>
            <a:custGeom>
              <a:rect b="b" l="l" r="r" t="t"/>
              <a:pathLst>
                <a:path extrusionOk="0" h="6010" w="4169">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3308525" y="2949900"/>
              <a:ext cx="101975" cy="146500"/>
            </a:xfrm>
            <a:custGeom>
              <a:rect b="b" l="l" r="r" t="t"/>
              <a:pathLst>
                <a:path extrusionOk="0" h="5860" w="4079">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3308200" y="2948000"/>
              <a:ext cx="104225" cy="150250"/>
            </a:xfrm>
            <a:custGeom>
              <a:rect b="b" l="l" r="r" t="t"/>
              <a:pathLst>
                <a:path extrusionOk="0" h="6010" w="4169">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2"/>
            <p:cNvSpPr/>
            <p:nvPr/>
          </p:nvSpPr>
          <p:spPr>
            <a:xfrm>
              <a:off x="3441775" y="2941275"/>
              <a:ext cx="102000" cy="146500"/>
            </a:xfrm>
            <a:custGeom>
              <a:rect b="b" l="l" r="r" t="t"/>
              <a:pathLst>
                <a:path extrusionOk="0" h="5860" w="408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2"/>
            <p:cNvSpPr/>
            <p:nvPr/>
          </p:nvSpPr>
          <p:spPr>
            <a:xfrm>
              <a:off x="3439950" y="2939350"/>
              <a:ext cx="105725" cy="150300"/>
            </a:xfrm>
            <a:custGeom>
              <a:rect b="b" l="l" r="r" t="t"/>
              <a:pathLst>
                <a:path extrusionOk="0" h="6012" w="4229">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3575025" y="2932675"/>
              <a:ext cx="101975" cy="146450"/>
            </a:xfrm>
            <a:custGeom>
              <a:rect b="b" l="l" r="r" t="t"/>
              <a:pathLst>
                <a:path extrusionOk="0" h="5858" w="4079">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3574700" y="2930750"/>
              <a:ext cx="104200" cy="150275"/>
            </a:xfrm>
            <a:custGeom>
              <a:rect b="b" l="l" r="r" t="t"/>
              <a:pathLst>
                <a:path extrusionOk="0" h="6011" w="4168">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3708275" y="2924050"/>
              <a:ext cx="101925" cy="146500"/>
            </a:xfrm>
            <a:custGeom>
              <a:rect b="b" l="l" r="r" t="t"/>
              <a:pathLst>
                <a:path extrusionOk="0" h="5860" w="4077">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3707950" y="2922175"/>
              <a:ext cx="104225" cy="150250"/>
            </a:xfrm>
            <a:custGeom>
              <a:rect b="b" l="l" r="r" t="t"/>
              <a:pathLst>
                <a:path extrusionOk="0" h="6010" w="4169">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3977150" y="2906650"/>
              <a:ext cx="101975" cy="146500"/>
            </a:xfrm>
            <a:custGeom>
              <a:rect b="b" l="l" r="r" t="t"/>
              <a:pathLst>
                <a:path extrusionOk="0" h="5860" w="4079">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3975325" y="2904775"/>
              <a:ext cx="105700" cy="150275"/>
            </a:xfrm>
            <a:custGeom>
              <a:rect b="b" l="l" r="r" t="t"/>
              <a:pathLst>
                <a:path extrusionOk="0" h="6011" w="4228">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4110350" y="2898075"/>
              <a:ext cx="102000" cy="146475"/>
            </a:xfrm>
            <a:custGeom>
              <a:rect b="b" l="l" r="r" t="t"/>
              <a:pathLst>
                <a:path extrusionOk="0" h="5859" w="408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4108525" y="2896150"/>
              <a:ext cx="105750" cy="150300"/>
            </a:xfrm>
            <a:custGeom>
              <a:rect b="b" l="l" r="r" t="t"/>
              <a:pathLst>
                <a:path extrusionOk="0" h="6012" w="423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4243625" y="2889450"/>
              <a:ext cx="101950" cy="146475"/>
            </a:xfrm>
            <a:custGeom>
              <a:rect b="b" l="l" r="r" t="t"/>
              <a:pathLst>
                <a:path extrusionOk="0" h="5859" w="4078">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4243300" y="2887575"/>
              <a:ext cx="104225" cy="150250"/>
            </a:xfrm>
            <a:custGeom>
              <a:rect b="b" l="l" r="r" t="t"/>
              <a:pathLst>
                <a:path extrusionOk="0" h="6010" w="4169">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4376875" y="2880850"/>
              <a:ext cx="101950" cy="146500"/>
            </a:xfrm>
            <a:custGeom>
              <a:rect b="b" l="l" r="r" t="t"/>
              <a:pathLst>
                <a:path extrusionOk="0" h="5860" w="4078">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4375025" y="2878925"/>
              <a:ext cx="105700" cy="150300"/>
            </a:xfrm>
            <a:custGeom>
              <a:rect b="b" l="l" r="r" t="t"/>
              <a:pathLst>
                <a:path extrusionOk="0" h="6012" w="4228">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4645725" y="2863450"/>
              <a:ext cx="101950" cy="146500"/>
            </a:xfrm>
            <a:custGeom>
              <a:rect b="b" l="l" r="r" t="t"/>
              <a:pathLst>
                <a:path extrusionOk="0" h="5860" w="4078">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4643900" y="2861550"/>
              <a:ext cx="105700" cy="150300"/>
            </a:xfrm>
            <a:custGeom>
              <a:rect b="b" l="l" r="r" t="t"/>
              <a:pathLst>
                <a:path extrusionOk="0" h="6012" w="4228">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4778975" y="2854825"/>
              <a:ext cx="102000" cy="146500"/>
            </a:xfrm>
            <a:custGeom>
              <a:rect b="b" l="l" r="r" t="t"/>
              <a:pathLst>
                <a:path extrusionOk="0" h="5860" w="408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4778650" y="2852950"/>
              <a:ext cx="104250" cy="150275"/>
            </a:xfrm>
            <a:custGeom>
              <a:rect b="b" l="l" r="r" t="t"/>
              <a:pathLst>
                <a:path extrusionOk="0" h="6011" w="417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4912225" y="2846225"/>
              <a:ext cx="101975" cy="146500"/>
            </a:xfrm>
            <a:custGeom>
              <a:rect b="b" l="l" r="r" t="t"/>
              <a:pathLst>
                <a:path extrusionOk="0" h="5860" w="4079">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4911900" y="2844325"/>
              <a:ext cx="104250" cy="150300"/>
            </a:xfrm>
            <a:custGeom>
              <a:rect b="b" l="l" r="r" t="t"/>
              <a:pathLst>
                <a:path extrusionOk="0" h="6012" w="417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5045450" y="2837600"/>
              <a:ext cx="102000" cy="146500"/>
            </a:xfrm>
            <a:custGeom>
              <a:rect b="b" l="l" r="r" t="t"/>
              <a:pathLst>
                <a:path extrusionOk="0" h="5860" w="408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5043625" y="2835725"/>
              <a:ext cx="105725" cy="150275"/>
            </a:xfrm>
            <a:custGeom>
              <a:rect b="b" l="l" r="r" t="t"/>
              <a:pathLst>
                <a:path extrusionOk="0" h="6011" w="4229">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4768175" y="3187725"/>
              <a:ext cx="345975" cy="345975"/>
            </a:xfrm>
            <a:custGeom>
              <a:rect b="b" l="l" r="r" t="t"/>
              <a:pathLst>
                <a:path extrusionOk="0" h="13839" w="13839">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4757850" y="3180150"/>
              <a:ext cx="366575" cy="361125"/>
            </a:xfrm>
            <a:custGeom>
              <a:rect b="b" l="l" r="r" t="t"/>
              <a:pathLst>
                <a:path extrusionOk="0" h="14445" w="14663">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5002650" y="3172550"/>
              <a:ext cx="345975" cy="345975"/>
            </a:xfrm>
            <a:custGeom>
              <a:rect b="b" l="l" r="r" t="t"/>
              <a:pathLst>
                <a:path extrusionOk="0" h="13839" w="13839">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4989025" y="3165025"/>
              <a:ext cx="373200" cy="361100"/>
            </a:xfrm>
            <a:custGeom>
              <a:rect b="b" l="l" r="r" t="t"/>
              <a:pathLst>
                <a:path extrusionOk="0" h="14444" w="14928">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5943925" y="2896700"/>
              <a:ext cx="793500" cy="793500"/>
            </a:xfrm>
            <a:custGeom>
              <a:rect b="b" l="l" r="r" t="t"/>
              <a:pathLst>
                <a:path extrusionOk="0" h="31740" w="3174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5922300" y="2888925"/>
              <a:ext cx="879600" cy="808725"/>
            </a:xfrm>
            <a:custGeom>
              <a:rect b="b" l="l" r="r" t="t"/>
              <a:pathLst>
                <a:path extrusionOk="0" h="32349" w="35184">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943925" y="2843625"/>
              <a:ext cx="793500" cy="793500"/>
            </a:xfrm>
            <a:custGeom>
              <a:rect b="b" l="l" r="r" t="t"/>
              <a:pathLst>
                <a:path extrusionOk="0" h="31740" w="3174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5922175" y="2836000"/>
              <a:ext cx="866525" cy="808725"/>
            </a:xfrm>
            <a:custGeom>
              <a:rect b="b" l="l" r="r" t="t"/>
              <a:pathLst>
                <a:path extrusionOk="0" h="32349" w="34661">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6578875" y="3001600"/>
              <a:ext cx="85400" cy="143850"/>
            </a:xfrm>
            <a:custGeom>
              <a:rect b="b" l="l" r="r" t="t"/>
              <a:pathLst>
                <a:path extrusionOk="0" h="5754" w="3416">
                  <a:moveTo>
                    <a:pt x="1" y="1"/>
                  </a:moveTo>
                  <a:lnTo>
                    <a:pt x="3415" y="5754"/>
                  </a:lnTo>
                  <a:cubicBezTo>
                    <a:pt x="2781" y="3579"/>
                    <a:pt x="1607" y="160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6570550" y="2994025"/>
              <a:ext cx="102150" cy="159000"/>
            </a:xfrm>
            <a:custGeom>
              <a:rect b="b" l="l" r="r" t="t"/>
              <a:pathLst>
                <a:path extrusionOk="0" h="6360" w="4086">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6378075" y="3204875"/>
              <a:ext cx="315400" cy="370700"/>
            </a:xfrm>
            <a:custGeom>
              <a:rect b="b" l="l" r="r" t="t"/>
              <a:pathLst>
                <a:path extrusionOk="0" h="14828" w="12616">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6370325" y="3197325"/>
              <a:ext cx="331225" cy="385825"/>
            </a:xfrm>
            <a:custGeom>
              <a:rect b="b" l="l" r="r" t="t"/>
              <a:pathLst>
                <a:path extrusionOk="0" h="15433" w="13249">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5966875" y="2903050"/>
              <a:ext cx="563125" cy="674650"/>
            </a:xfrm>
            <a:custGeom>
              <a:rect b="b" l="l" r="r" t="t"/>
              <a:pathLst>
                <a:path extrusionOk="0" h="26986" w="22525">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5975350" y="2895575"/>
              <a:ext cx="563275" cy="689700"/>
            </a:xfrm>
            <a:custGeom>
              <a:rect b="b" l="l" r="r" t="t"/>
              <a:pathLst>
                <a:path extrusionOk="0" h="27588" w="22531">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6162950" y="2996450"/>
              <a:ext cx="328225" cy="505750"/>
            </a:xfrm>
            <a:custGeom>
              <a:rect b="b" l="l" r="r" t="t"/>
              <a:pathLst>
                <a:path extrusionOk="0" h="20230" w="13129">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6005025" y="3454750"/>
              <a:ext cx="15375" cy="65550"/>
            </a:xfrm>
            <a:custGeom>
              <a:rect b="b" l="l" r="r" t="t"/>
              <a:pathLst>
                <a:path extrusionOk="0" h="2622" w="615">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6040500" y="3504950"/>
              <a:ext cx="15350" cy="68525"/>
            </a:xfrm>
            <a:custGeom>
              <a:rect b="b" l="l" r="r" t="t"/>
              <a:pathLst>
                <a:path extrusionOk="0" h="2741" w="614">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6111400" y="3564025"/>
              <a:ext cx="15350" cy="65600"/>
            </a:xfrm>
            <a:custGeom>
              <a:rect b="b" l="l" r="r" t="t"/>
              <a:pathLst>
                <a:path extrusionOk="0" h="2624" w="614">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6211900" y="3614450"/>
              <a:ext cx="15200" cy="59475"/>
            </a:xfrm>
            <a:custGeom>
              <a:rect b="b" l="l" r="r" t="t"/>
              <a:pathLst>
                <a:path extrusionOk="0" h="2379" w="608">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6321125" y="3634925"/>
              <a:ext cx="15375" cy="36025"/>
            </a:xfrm>
            <a:custGeom>
              <a:rect b="b" l="l" r="r" t="t"/>
              <a:pathLst>
                <a:path extrusionOk="0" h="1441" w="615">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6536875" y="3593950"/>
              <a:ext cx="15175" cy="47475"/>
            </a:xfrm>
            <a:custGeom>
              <a:rect b="b" l="l" r="r" t="t"/>
              <a:pathLst>
                <a:path extrusionOk="0" h="1899" w="607">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6584125" y="3543550"/>
              <a:ext cx="15175" cy="65400"/>
            </a:xfrm>
            <a:custGeom>
              <a:rect b="b" l="l" r="r" t="t"/>
              <a:pathLst>
                <a:path extrusionOk="0" h="2616" w="607">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5377250" y="3222475"/>
              <a:ext cx="793500" cy="793500"/>
            </a:xfrm>
            <a:custGeom>
              <a:rect b="b" l="l" r="r" t="t"/>
              <a:pathLst>
                <a:path extrusionOk="0" h="31740" w="3174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5355650" y="3214725"/>
              <a:ext cx="879600" cy="808725"/>
            </a:xfrm>
            <a:custGeom>
              <a:rect b="b" l="l" r="r" t="t"/>
              <a:pathLst>
                <a:path extrusionOk="0" h="32349" w="35184">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5377250" y="3169400"/>
              <a:ext cx="793500" cy="793500"/>
            </a:xfrm>
            <a:custGeom>
              <a:rect b="b" l="l" r="r" t="t"/>
              <a:pathLst>
                <a:path extrusionOk="0" h="31740" w="3174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5355650" y="3161900"/>
              <a:ext cx="879600" cy="808750"/>
            </a:xfrm>
            <a:custGeom>
              <a:rect b="b" l="l" r="r" t="t"/>
              <a:pathLst>
                <a:path extrusionOk="0" h="32350" w="35184">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389125" y="3228875"/>
              <a:ext cx="769725" cy="674575"/>
            </a:xfrm>
            <a:custGeom>
              <a:rect b="b" l="l" r="r" t="t"/>
              <a:pathLst>
                <a:path extrusionOk="0" h="26983" w="30789">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5397950" y="3221225"/>
              <a:ext cx="769400" cy="689875"/>
            </a:xfrm>
            <a:custGeom>
              <a:rect b="b" l="l" r="r" t="t"/>
              <a:pathLst>
                <a:path extrusionOk="0" h="27595" w="30776">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5574875" y="3337125"/>
              <a:ext cx="352550" cy="456400"/>
            </a:xfrm>
            <a:custGeom>
              <a:rect b="b" l="l" r="r" t="t"/>
              <a:pathLst>
                <a:path extrusionOk="0" h="18256" w="14102">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5438375" y="3780525"/>
              <a:ext cx="15400" cy="65550"/>
            </a:xfrm>
            <a:custGeom>
              <a:rect b="b" l="l" r="r" t="t"/>
              <a:pathLst>
                <a:path extrusionOk="0" h="2622" w="616">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5473850" y="3830725"/>
              <a:ext cx="15350" cy="68525"/>
            </a:xfrm>
            <a:custGeom>
              <a:rect b="b" l="l" r="r" t="t"/>
              <a:pathLst>
                <a:path extrusionOk="0" h="2741" w="614">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5544725" y="3889825"/>
              <a:ext cx="15375" cy="65550"/>
            </a:xfrm>
            <a:custGeom>
              <a:rect b="b" l="l" r="r" t="t"/>
              <a:pathLst>
                <a:path extrusionOk="0" h="2622" w="615">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5645250" y="3940225"/>
              <a:ext cx="15175" cy="59450"/>
            </a:xfrm>
            <a:custGeom>
              <a:rect b="b" l="l" r="r" t="t"/>
              <a:pathLst>
                <a:path extrusionOk="0" h="2378" w="607">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5754450" y="3960725"/>
              <a:ext cx="15400" cy="36025"/>
            </a:xfrm>
            <a:custGeom>
              <a:rect b="b" l="l" r="r" t="t"/>
              <a:pathLst>
                <a:path extrusionOk="0" h="1441" w="616">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5970200" y="3919700"/>
              <a:ext cx="15175" cy="47500"/>
            </a:xfrm>
            <a:custGeom>
              <a:rect b="b" l="l" r="r" t="t"/>
              <a:pathLst>
                <a:path extrusionOk="0" h="1900" w="607">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6017450" y="3869500"/>
              <a:ext cx="15200" cy="65200"/>
            </a:xfrm>
            <a:custGeom>
              <a:rect b="b" l="l" r="r" t="t"/>
              <a:pathLst>
                <a:path extrusionOk="0" h="2608" w="608">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5377275" y="3140950"/>
              <a:ext cx="793475" cy="793500"/>
            </a:xfrm>
            <a:custGeom>
              <a:rect b="b" l="l" r="r" t="t"/>
              <a:pathLst>
                <a:path extrusionOk="0" h="31740" w="31739">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5355650" y="3133475"/>
              <a:ext cx="879600" cy="808675"/>
            </a:xfrm>
            <a:custGeom>
              <a:rect b="b" l="l" r="r" t="t"/>
              <a:pathLst>
                <a:path extrusionOk="0" h="32347" w="35184">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5377250" y="3087875"/>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5355650" y="3080150"/>
              <a:ext cx="836700" cy="808725"/>
            </a:xfrm>
            <a:custGeom>
              <a:rect b="b" l="l" r="r" t="t"/>
              <a:pathLst>
                <a:path extrusionOk="0" h="32349" w="33468">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5436750" y="3147400"/>
              <a:ext cx="674475" cy="674450"/>
            </a:xfrm>
            <a:custGeom>
              <a:rect b="b" l="l" r="r" t="t"/>
              <a:pathLst>
                <a:path extrusionOk="0" h="26978" w="26979">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5380700" y="3139875"/>
              <a:ext cx="786650" cy="689700"/>
            </a:xfrm>
            <a:custGeom>
              <a:rect b="b" l="l" r="r" t="t"/>
              <a:pathLst>
                <a:path extrusionOk="0" h="27588" w="31466">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5574875" y="3255600"/>
              <a:ext cx="352550" cy="456400"/>
            </a:xfrm>
            <a:custGeom>
              <a:rect b="b" l="l" r="r" t="t"/>
              <a:pathLst>
                <a:path extrusionOk="0" h="18256" w="14102">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5438475" y="3699350"/>
              <a:ext cx="15200" cy="65200"/>
            </a:xfrm>
            <a:custGeom>
              <a:rect b="b" l="l" r="r" t="t"/>
              <a:pathLst>
                <a:path extrusionOk="0" h="2608" w="608">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5473950" y="3749550"/>
              <a:ext cx="15150" cy="68175"/>
            </a:xfrm>
            <a:custGeom>
              <a:rect b="b" l="l" r="r" t="t"/>
              <a:pathLst>
                <a:path extrusionOk="0" h="2727" w="606">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5544825" y="3808650"/>
              <a:ext cx="15175" cy="65200"/>
            </a:xfrm>
            <a:custGeom>
              <a:rect b="b" l="l" r="r" t="t"/>
              <a:pathLst>
                <a:path extrusionOk="0" h="2608" w="607">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5645250" y="3858700"/>
              <a:ext cx="15175" cy="59475"/>
            </a:xfrm>
            <a:custGeom>
              <a:rect b="b" l="l" r="r" t="t"/>
              <a:pathLst>
                <a:path extrusionOk="0" h="2379" w="607">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5754550" y="3879550"/>
              <a:ext cx="15200" cy="35675"/>
            </a:xfrm>
            <a:custGeom>
              <a:rect b="b" l="l" r="r" t="t"/>
              <a:pathLst>
                <a:path extrusionOk="0" h="1427" w="608">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5970200" y="3838175"/>
              <a:ext cx="15175" cy="47500"/>
            </a:xfrm>
            <a:custGeom>
              <a:rect b="b" l="l" r="r" t="t"/>
              <a:pathLst>
                <a:path extrusionOk="0" h="1900" w="607">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6017450" y="3787950"/>
              <a:ext cx="15200" cy="65225"/>
            </a:xfrm>
            <a:custGeom>
              <a:rect b="b" l="l" r="r" t="t"/>
              <a:pathLst>
                <a:path extrusionOk="0" h="2609" w="608">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5377250" y="3058800"/>
              <a:ext cx="793500" cy="793500"/>
            </a:xfrm>
            <a:custGeom>
              <a:rect b="b" l="l" r="r" t="t"/>
              <a:pathLst>
                <a:path extrusionOk="0" h="31740" w="3174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5355650" y="3051300"/>
              <a:ext cx="879600" cy="808750"/>
            </a:xfrm>
            <a:custGeom>
              <a:rect b="b" l="l" r="r" t="t"/>
              <a:pathLst>
                <a:path extrusionOk="0" h="32350" w="35184">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5377250" y="3005725"/>
              <a:ext cx="793500" cy="793500"/>
            </a:xfrm>
            <a:custGeom>
              <a:rect b="b" l="l" r="r" t="t"/>
              <a:pathLst>
                <a:path extrusionOk="0" h="31740" w="3174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5355650" y="2998250"/>
              <a:ext cx="879600" cy="808725"/>
            </a:xfrm>
            <a:custGeom>
              <a:rect b="b" l="l" r="r" t="t"/>
              <a:pathLst>
                <a:path extrusionOk="0" h="32349" w="35184">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5436750" y="3065250"/>
              <a:ext cx="674500" cy="674475"/>
            </a:xfrm>
            <a:custGeom>
              <a:rect b="b" l="l" r="r" t="t"/>
              <a:pathLst>
                <a:path extrusionOk="0" h="26979" w="2698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5380675" y="3057575"/>
              <a:ext cx="786650" cy="689625"/>
            </a:xfrm>
            <a:custGeom>
              <a:rect b="b" l="l" r="r" t="t"/>
              <a:pathLst>
                <a:path extrusionOk="0" h="27585" w="31466">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5574875" y="3173450"/>
              <a:ext cx="352550" cy="456400"/>
            </a:xfrm>
            <a:custGeom>
              <a:rect b="b" l="l" r="r" t="t"/>
              <a:pathLst>
                <a:path extrusionOk="0" h="18256" w="14102">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5438475" y="3617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5473950" y="3667425"/>
              <a:ext cx="15150" cy="68200"/>
            </a:xfrm>
            <a:custGeom>
              <a:rect b="b" l="l" r="r" t="t"/>
              <a:pathLst>
                <a:path extrusionOk="0" h="2728" w="606">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5544725" y="3726150"/>
              <a:ext cx="15375" cy="65600"/>
            </a:xfrm>
            <a:custGeom>
              <a:rect b="b" l="l" r="r" t="t"/>
              <a:pathLst>
                <a:path extrusionOk="0" h="2624" w="615">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5645250" y="3776550"/>
              <a:ext cx="15175" cy="59500"/>
            </a:xfrm>
            <a:custGeom>
              <a:rect b="b" l="l" r="r" t="t"/>
              <a:pathLst>
                <a:path extrusionOk="0" h="2380" w="607">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754550" y="3797425"/>
              <a:ext cx="15200" cy="35675"/>
            </a:xfrm>
            <a:custGeom>
              <a:rect b="b" l="l" r="r" t="t"/>
              <a:pathLst>
                <a:path extrusionOk="0" h="1427" w="608">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970100" y="3755725"/>
              <a:ext cx="15375" cy="47850"/>
            </a:xfrm>
            <a:custGeom>
              <a:rect b="b" l="l" r="r" t="t"/>
              <a:pathLst>
                <a:path extrusionOk="0" h="1914" w="615">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6017375" y="3705475"/>
              <a:ext cx="15350" cy="65600"/>
            </a:xfrm>
            <a:custGeom>
              <a:rect b="b" l="l" r="r" t="t"/>
              <a:pathLst>
                <a:path extrusionOk="0" h="2624" w="614">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5377250" y="2984800"/>
              <a:ext cx="793500" cy="793500"/>
            </a:xfrm>
            <a:custGeom>
              <a:rect b="b" l="l" r="r" t="t"/>
              <a:pathLst>
                <a:path extrusionOk="0" h="31740" w="3174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5355650" y="2977075"/>
              <a:ext cx="879600" cy="808725"/>
            </a:xfrm>
            <a:custGeom>
              <a:rect b="b" l="l" r="r" t="t"/>
              <a:pathLst>
                <a:path extrusionOk="0" h="32349" w="35184">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5377250" y="2931725"/>
              <a:ext cx="793500" cy="793500"/>
            </a:xfrm>
            <a:custGeom>
              <a:rect b="b" l="l" r="r" t="t"/>
              <a:pathLst>
                <a:path extrusionOk="0" h="31740" w="3174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5355650" y="2924000"/>
              <a:ext cx="879600" cy="808725"/>
            </a:xfrm>
            <a:custGeom>
              <a:rect b="b" l="l" r="r" t="t"/>
              <a:pathLst>
                <a:path extrusionOk="0" h="32349" w="35184">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5436750" y="2991250"/>
              <a:ext cx="674475" cy="674475"/>
            </a:xfrm>
            <a:custGeom>
              <a:rect b="b" l="l" r="r" t="t"/>
              <a:pathLst>
                <a:path extrusionOk="0" h="26979" w="26979">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5417250" y="2983550"/>
              <a:ext cx="713525" cy="689875"/>
            </a:xfrm>
            <a:custGeom>
              <a:rect b="b" l="l" r="r" t="t"/>
              <a:pathLst>
                <a:path extrusionOk="0" h="27595" w="28541">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5574875" y="3099450"/>
              <a:ext cx="352550" cy="456400"/>
            </a:xfrm>
            <a:custGeom>
              <a:rect b="b" l="l" r="r" t="t"/>
              <a:pathLst>
                <a:path extrusionOk="0" h="18256" w="14102">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5438375" y="3542850"/>
              <a:ext cx="15400" cy="65575"/>
            </a:xfrm>
            <a:custGeom>
              <a:rect b="b" l="l" r="r" t="t"/>
              <a:pathLst>
                <a:path extrusionOk="0" h="2623" w="616">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5473850" y="3593050"/>
              <a:ext cx="15350" cy="68525"/>
            </a:xfrm>
            <a:custGeom>
              <a:rect b="b" l="l" r="r" t="t"/>
              <a:pathLst>
                <a:path extrusionOk="0" h="2741" w="614">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5544725" y="3652150"/>
              <a:ext cx="15375" cy="65600"/>
            </a:xfrm>
            <a:custGeom>
              <a:rect b="b" l="l" r="r" t="t"/>
              <a:pathLst>
                <a:path extrusionOk="0" h="2624" w="615">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5645250" y="3702550"/>
              <a:ext cx="15175" cy="59500"/>
            </a:xfrm>
            <a:custGeom>
              <a:rect b="b" l="l" r="r" t="t"/>
              <a:pathLst>
                <a:path extrusionOk="0" h="2380" w="607">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5754450" y="3723050"/>
              <a:ext cx="15400" cy="36050"/>
            </a:xfrm>
            <a:custGeom>
              <a:rect b="b" l="l" r="r" t="t"/>
              <a:pathLst>
                <a:path extrusionOk="0" h="1442" w="616">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5970100" y="3681675"/>
              <a:ext cx="15375" cy="47850"/>
            </a:xfrm>
            <a:custGeom>
              <a:rect b="b" l="l" r="r" t="t"/>
              <a:pathLst>
                <a:path extrusionOk="0" h="1914" w="615">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6017475" y="3631825"/>
              <a:ext cx="15175" cy="65225"/>
            </a:xfrm>
            <a:custGeom>
              <a:rect b="b" l="l" r="r" t="t"/>
              <a:pathLst>
                <a:path extrusionOk="0" h="2609" w="607">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5377250" y="2910800"/>
              <a:ext cx="793500" cy="793500"/>
            </a:xfrm>
            <a:custGeom>
              <a:rect b="b" l="l" r="r" t="t"/>
              <a:pathLst>
                <a:path extrusionOk="0" h="31740" w="3174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5355650" y="2903300"/>
              <a:ext cx="879600" cy="808725"/>
            </a:xfrm>
            <a:custGeom>
              <a:rect b="b" l="l" r="r" t="t"/>
              <a:pathLst>
                <a:path extrusionOk="0" h="32349" w="35184">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5377250" y="2857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5355650" y="2850000"/>
              <a:ext cx="836700" cy="808725"/>
            </a:xfrm>
            <a:custGeom>
              <a:rect b="b" l="l" r="r" t="t"/>
              <a:pathLst>
                <a:path extrusionOk="0" h="32349" w="33468">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5436750" y="2917250"/>
              <a:ext cx="674500" cy="674475"/>
            </a:xfrm>
            <a:custGeom>
              <a:rect b="b" l="l" r="r" t="t"/>
              <a:pathLst>
                <a:path extrusionOk="0" h="26979" w="2698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5380675" y="2909550"/>
              <a:ext cx="769400" cy="689875"/>
            </a:xfrm>
            <a:custGeom>
              <a:rect b="b" l="l" r="r" t="t"/>
              <a:pathLst>
                <a:path extrusionOk="0" h="27595" w="30776">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5574875" y="3025450"/>
              <a:ext cx="352550" cy="456400"/>
            </a:xfrm>
            <a:custGeom>
              <a:rect b="b" l="l" r="r" t="t"/>
              <a:pathLst>
                <a:path extrusionOk="0" h="18256" w="14102">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5438475" y="3469225"/>
              <a:ext cx="15200" cy="65200"/>
            </a:xfrm>
            <a:custGeom>
              <a:rect b="b" l="l" r="r" t="t"/>
              <a:pathLst>
                <a:path extrusionOk="0" h="2608" w="608">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5473950" y="3519425"/>
              <a:ext cx="15150" cy="68150"/>
            </a:xfrm>
            <a:custGeom>
              <a:rect b="b" l="l" r="r" t="t"/>
              <a:pathLst>
                <a:path extrusionOk="0" h="2726" w="606">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544825" y="3578500"/>
              <a:ext cx="15175" cy="65200"/>
            </a:xfrm>
            <a:custGeom>
              <a:rect b="b" l="l" r="r" t="t"/>
              <a:pathLst>
                <a:path extrusionOk="0" h="2608" w="607">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5645250" y="3628550"/>
              <a:ext cx="15175" cy="59475"/>
            </a:xfrm>
            <a:custGeom>
              <a:rect b="b" l="l" r="r" t="t"/>
              <a:pathLst>
                <a:path extrusionOk="0" h="2379" w="607">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5754450" y="3649050"/>
              <a:ext cx="15400" cy="36050"/>
            </a:xfrm>
            <a:custGeom>
              <a:rect b="b" l="l" r="r" t="t"/>
              <a:pathLst>
                <a:path extrusionOk="0" h="1442" w="616">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5970200" y="3608025"/>
              <a:ext cx="15175" cy="47500"/>
            </a:xfrm>
            <a:custGeom>
              <a:rect b="b" l="l" r="r" t="t"/>
              <a:pathLst>
                <a:path extrusionOk="0" h="1900" w="607">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6017450" y="3557825"/>
              <a:ext cx="15200" cy="65200"/>
            </a:xfrm>
            <a:custGeom>
              <a:rect b="b" l="l" r="r" t="t"/>
              <a:pathLst>
                <a:path extrusionOk="0" h="2608" w="608">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5377250" y="2836800"/>
              <a:ext cx="793500" cy="793500"/>
            </a:xfrm>
            <a:custGeom>
              <a:rect b="b" l="l" r="r" t="t"/>
              <a:pathLst>
                <a:path extrusionOk="0" h="31740" w="3174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5355650" y="2829050"/>
              <a:ext cx="879600" cy="808700"/>
            </a:xfrm>
            <a:custGeom>
              <a:rect b="b" l="l" r="r" t="t"/>
              <a:pathLst>
                <a:path extrusionOk="0" h="32348" w="35184">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5377250" y="27837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5355650" y="2776225"/>
              <a:ext cx="879600" cy="808725"/>
            </a:xfrm>
            <a:custGeom>
              <a:rect b="b" l="l" r="r" t="t"/>
              <a:pathLst>
                <a:path extrusionOk="0" h="32349" w="35184">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5755300" y="2888275"/>
              <a:ext cx="403550" cy="629475"/>
            </a:xfrm>
            <a:custGeom>
              <a:rect b="b" l="l" r="r" t="t"/>
              <a:pathLst>
                <a:path extrusionOk="0" h="25179" w="16142">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5747525" y="2880675"/>
              <a:ext cx="419800" cy="644650"/>
            </a:xfrm>
            <a:custGeom>
              <a:rect b="b" l="l" r="r" t="t"/>
              <a:pathLst>
                <a:path extrusionOk="0" h="25786" w="16792">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5597650" y="3467900"/>
              <a:ext cx="127000" cy="46275"/>
            </a:xfrm>
            <a:custGeom>
              <a:rect b="b" l="l" r="r" t="t"/>
              <a:pathLst>
                <a:path extrusionOk="0" h="1851" w="5080">
                  <a:moveTo>
                    <a:pt x="1" y="1"/>
                  </a:moveTo>
                  <a:lnTo>
                    <a:pt x="1" y="1"/>
                  </a:lnTo>
                  <a:cubicBezTo>
                    <a:pt x="1550" y="954"/>
                    <a:pt x="3278" y="1585"/>
                    <a:pt x="5080" y="1850"/>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5589050" y="3460375"/>
              <a:ext cx="143425" cy="61375"/>
            </a:xfrm>
            <a:custGeom>
              <a:rect b="b" l="l" r="r" t="t"/>
              <a:pathLst>
                <a:path extrusionOk="0" h="2455" w="5737">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5398900" y="2843200"/>
              <a:ext cx="510800" cy="592300"/>
            </a:xfrm>
            <a:custGeom>
              <a:rect b="b" l="l" r="r" t="t"/>
              <a:pathLst>
                <a:path extrusionOk="0" h="23692" w="20432">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5391275" y="2835750"/>
              <a:ext cx="526700" cy="607350"/>
            </a:xfrm>
            <a:custGeom>
              <a:rect b="b" l="l" r="r" t="t"/>
              <a:pathLst>
                <a:path extrusionOk="0" h="24294" w="21068">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5574875" y="2951425"/>
              <a:ext cx="352550" cy="456425"/>
            </a:xfrm>
            <a:custGeom>
              <a:rect b="b" l="l" r="r" t="t"/>
              <a:pathLst>
                <a:path extrusionOk="0" h="18257" w="14102">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5438375" y="3394850"/>
              <a:ext cx="15400" cy="65575"/>
            </a:xfrm>
            <a:custGeom>
              <a:rect b="b" l="l" r="r" t="t"/>
              <a:pathLst>
                <a:path extrusionOk="0" h="2623" w="616">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5473950" y="3445425"/>
              <a:ext cx="15150" cy="68150"/>
            </a:xfrm>
            <a:custGeom>
              <a:rect b="b" l="l" r="r" t="t"/>
              <a:pathLst>
                <a:path extrusionOk="0" h="2726" w="606">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5544825" y="3504500"/>
              <a:ext cx="15175" cy="65200"/>
            </a:xfrm>
            <a:custGeom>
              <a:rect b="b" l="l" r="r" t="t"/>
              <a:pathLst>
                <a:path extrusionOk="0" h="2608" w="607">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5645250" y="3554550"/>
              <a:ext cx="15175" cy="59475"/>
            </a:xfrm>
            <a:custGeom>
              <a:rect b="b" l="l" r="r" t="t"/>
              <a:pathLst>
                <a:path extrusionOk="0" h="2379" w="607">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2"/>
            <p:cNvSpPr/>
            <p:nvPr/>
          </p:nvSpPr>
          <p:spPr>
            <a:xfrm>
              <a:off x="5754550" y="3575375"/>
              <a:ext cx="15200" cy="35675"/>
            </a:xfrm>
            <a:custGeom>
              <a:rect b="b" l="l" r="r" t="t"/>
              <a:pathLst>
                <a:path extrusionOk="0" h="1427" w="608">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2"/>
            <p:cNvSpPr/>
            <p:nvPr/>
          </p:nvSpPr>
          <p:spPr>
            <a:xfrm>
              <a:off x="5970100" y="3533675"/>
              <a:ext cx="15375" cy="47850"/>
            </a:xfrm>
            <a:custGeom>
              <a:rect b="b" l="l" r="r" t="t"/>
              <a:pathLst>
                <a:path extrusionOk="0" h="1914" w="615">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6017375" y="3483475"/>
              <a:ext cx="15350" cy="65550"/>
            </a:xfrm>
            <a:custGeom>
              <a:rect b="b" l="l" r="r" t="t"/>
              <a:pathLst>
                <a:path extrusionOk="0" h="2622" w="614">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6052025" y="3816525"/>
              <a:ext cx="793500" cy="793500"/>
            </a:xfrm>
            <a:custGeom>
              <a:rect b="b" l="l" r="r" t="t"/>
              <a:pathLst>
                <a:path extrusionOk="0" h="31740" w="3174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5987550" y="3808800"/>
              <a:ext cx="922450" cy="808675"/>
            </a:xfrm>
            <a:custGeom>
              <a:rect b="b" l="l" r="r" t="t"/>
              <a:pathLst>
                <a:path extrusionOk="0" h="32347" w="36898">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p:nvPr/>
          </p:nvSpPr>
          <p:spPr>
            <a:xfrm>
              <a:off x="6052050" y="3763475"/>
              <a:ext cx="793475" cy="793475"/>
            </a:xfrm>
            <a:custGeom>
              <a:rect b="b" l="l" r="r" t="t"/>
              <a:pathLst>
                <a:path extrusionOk="0" h="31739" w="31739">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2"/>
            <p:cNvSpPr/>
            <p:nvPr/>
          </p:nvSpPr>
          <p:spPr>
            <a:xfrm>
              <a:off x="6000750" y="3755825"/>
              <a:ext cx="896075" cy="808875"/>
            </a:xfrm>
            <a:custGeom>
              <a:rect b="b" l="l" r="r" t="t"/>
              <a:pathLst>
                <a:path extrusionOk="0" h="32355" w="35843">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2"/>
            <p:cNvSpPr/>
            <p:nvPr/>
          </p:nvSpPr>
          <p:spPr>
            <a:xfrm>
              <a:off x="6111525" y="3822975"/>
              <a:ext cx="674500" cy="674475"/>
            </a:xfrm>
            <a:custGeom>
              <a:rect b="b" l="l" r="r" t="t"/>
              <a:pathLst>
                <a:path extrusionOk="0" h="26979" w="2698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2"/>
            <p:cNvSpPr/>
            <p:nvPr/>
          </p:nvSpPr>
          <p:spPr>
            <a:xfrm>
              <a:off x="6091875" y="3815250"/>
              <a:ext cx="713825" cy="689925"/>
            </a:xfrm>
            <a:custGeom>
              <a:rect b="b" l="l" r="r" t="t"/>
              <a:pathLst>
                <a:path extrusionOk="0" h="27597" w="28553">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2"/>
            <p:cNvSpPr/>
            <p:nvPr/>
          </p:nvSpPr>
          <p:spPr>
            <a:xfrm>
              <a:off x="6271025" y="3916275"/>
              <a:ext cx="328225" cy="505750"/>
            </a:xfrm>
            <a:custGeom>
              <a:rect b="b" l="l" r="r" t="t"/>
              <a:pathLst>
                <a:path extrusionOk="0" h="20230" w="13129">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2"/>
            <p:cNvSpPr/>
            <p:nvPr/>
          </p:nvSpPr>
          <p:spPr>
            <a:xfrm>
              <a:off x="6113125" y="4374575"/>
              <a:ext cx="15400" cy="65575"/>
            </a:xfrm>
            <a:custGeom>
              <a:rect b="b" l="l" r="r" t="t"/>
              <a:pathLst>
                <a:path extrusionOk="0" h="2623" w="616">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2"/>
            <p:cNvSpPr/>
            <p:nvPr/>
          </p:nvSpPr>
          <p:spPr>
            <a:xfrm>
              <a:off x="6148625" y="4424800"/>
              <a:ext cx="15350" cy="68525"/>
            </a:xfrm>
            <a:custGeom>
              <a:rect b="b" l="l" r="r" t="t"/>
              <a:pathLst>
                <a:path extrusionOk="0" h="2741" w="614">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2"/>
            <p:cNvSpPr/>
            <p:nvPr/>
          </p:nvSpPr>
          <p:spPr>
            <a:xfrm>
              <a:off x="6219500" y="4483875"/>
              <a:ext cx="15375" cy="65575"/>
            </a:xfrm>
            <a:custGeom>
              <a:rect b="b" l="l" r="r" t="t"/>
              <a:pathLst>
                <a:path extrusionOk="0" h="2623" w="615">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2"/>
            <p:cNvSpPr/>
            <p:nvPr/>
          </p:nvSpPr>
          <p:spPr>
            <a:xfrm>
              <a:off x="6319950" y="4534075"/>
              <a:ext cx="15375" cy="59675"/>
            </a:xfrm>
            <a:custGeom>
              <a:rect b="b" l="l" r="r" t="t"/>
              <a:pathLst>
                <a:path extrusionOk="0" h="2387" w="615">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2"/>
            <p:cNvSpPr/>
            <p:nvPr/>
          </p:nvSpPr>
          <p:spPr>
            <a:xfrm>
              <a:off x="6429225" y="4554800"/>
              <a:ext cx="15375" cy="36025"/>
            </a:xfrm>
            <a:custGeom>
              <a:rect b="b" l="l" r="r" t="t"/>
              <a:pathLst>
                <a:path extrusionOk="0" h="1441" w="615">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2"/>
            <p:cNvSpPr/>
            <p:nvPr/>
          </p:nvSpPr>
          <p:spPr>
            <a:xfrm>
              <a:off x="6644875" y="4513450"/>
              <a:ext cx="15350" cy="47850"/>
            </a:xfrm>
            <a:custGeom>
              <a:rect b="b" l="l" r="r" t="t"/>
              <a:pathLst>
                <a:path extrusionOk="0" h="1914" w="614">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2"/>
            <p:cNvSpPr/>
            <p:nvPr/>
          </p:nvSpPr>
          <p:spPr>
            <a:xfrm>
              <a:off x="6692250" y="4463375"/>
              <a:ext cx="15150" cy="65400"/>
            </a:xfrm>
            <a:custGeom>
              <a:rect b="b" l="l" r="r" t="t"/>
              <a:pathLst>
                <a:path extrusionOk="0" h="2616" w="606">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2"/>
            <p:cNvSpPr/>
            <p:nvPr/>
          </p:nvSpPr>
          <p:spPr>
            <a:xfrm>
              <a:off x="5996025" y="3741750"/>
              <a:ext cx="905525" cy="793600"/>
            </a:xfrm>
            <a:custGeom>
              <a:rect b="b" l="l" r="r" t="t"/>
              <a:pathLst>
                <a:path extrusionOk="0" h="31744" w="36221">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2"/>
            <p:cNvSpPr/>
            <p:nvPr/>
          </p:nvSpPr>
          <p:spPr>
            <a:xfrm>
              <a:off x="5987575" y="3734050"/>
              <a:ext cx="922425" cy="808725"/>
            </a:xfrm>
            <a:custGeom>
              <a:rect b="b" l="l" r="r" t="t"/>
              <a:pathLst>
                <a:path extrusionOk="0" h="32349" w="36897">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2"/>
            <p:cNvSpPr/>
            <p:nvPr/>
          </p:nvSpPr>
          <p:spPr>
            <a:xfrm>
              <a:off x="6052050" y="3688750"/>
              <a:ext cx="793475" cy="793450"/>
            </a:xfrm>
            <a:custGeom>
              <a:rect b="b" l="l" r="r" t="t"/>
              <a:pathLst>
                <a:path extrusionOk="0" h="31738" w="31739">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2"/>
            <p:cNvSpPr/>
            <p:nvPr/>
          </p:nvSpPr>
          <p:spPr>
            <a:xfrm>
              <a:off x="6000750" y="3681150"/>
              <a:ext cx="866550" cy="808800"/>
            </a:xfrm>
            <a:custGeom>
              <a:rect b="b" l="l" r="r" t="t"/>
              <a:pathLst>
                <a:path extrusionOk="0" h="32352" w="34662">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2"/>
            <p:cNvSpPr/>
            <p:nvPr/>
          </p:nvSpPr>
          <p:spPr>
            <a:xfrm>
              <a:off x="6647425" y="3812950"/>
              <a:ext cx="147300" cy="413175"/>
            </a:xfrm>
            <a:custGeom>
              <a:rect b="b" l="l" r="r" t="t"/>
              <a:pathLst>
                <a:path extrusionOk="0" h="16527" w="5892">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2"/>
            <p:cNvSpPr/>
            <p:nvPr/>
          </p:nvSpPr>
          <p:spPr>
            <a:xfrm>
              <a:off x="6638825" y="3805375"/>
              <a:ext cx="163750" cy="428300"/>
            </a:xfrm>
            <a:custGeom>
              <a:rect b="b" l="l" r="r" t="t"/>
              <a:pathLst>
                <a:path extrusionOk="0" h="17132" w="655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2"/>
            <p:cNvSpPr/>
            <p:nvPr/>
          </p:nvSpPr>
          <p:spPr>
            <a:xfrm>
              <a:off x="6075000" y="3748150"/>
              <a:ext cx="656725" cy="674650"/>
            </a:xfrm>
            <a:custGeom>
              <a:rect b="b" l="l" r="r" t="t"/>
              <a:pathLst>
                <a:path extrusionOk="0" h="26986" w="26269">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2"/>
            <p:cNvSpPr/>
            <p:nvPr/>
          </p:nvSpPr>
          <p:spPr>
            <a:xfrm>
              <a:off x="6066675" y="3740500"/>
              <a:ext cx="673775" cy="689825"/>
            </a:xfrm>
            <a:custGeom>
              <a:rect b="b" l="l" r="r" t="t"/>
              <a:pathLst>
                <a:path extrusionOk="0" h="27593" w="26951">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6271025" y="3841550"/>
              <a:ext cx="328225" cy="505750"/>
            </a:xfrm>
            <a:custGeom>
              <a:rect b="b" l="l" r="r" t="t"/>
              <a:pathLst>
                <a:path extrusionOk="0" h="20230" w="13129">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6113225" y="4300200"/>
              <a:ext cx="15200" cy="65200"/>
            </a:xfrm>
            <a:custGeom>
              <a:rect b="b" l="l" r="r" t="t"/>
              <a:pathLst>
                <a:path extrusionOk="0" h="2608" w="608">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6148625" y="4350075"/>
              <a:ext cx="15350" cy="68525"/>
            </a:xfrm>
            <a:custGeom>
              <a:rect b="b" l="l" r="r" t="t"/>
              <a:pathLst>
                <a:path extrusionOk="0" h="2741" w="614">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6219575" y="4409475"/>
              <a:ext cx="15200" cy="65250"/>
            </a:xfrm>
            <a:custGeom>
              <a:rect b="b" l="l" r="r" t="t"/>
              <a:pathLst>
                <a:path extrusionOk="0" h="2610" w="608">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6320050" y="4459725"/>
              <a:ext cx="15175" cy="59300"/>
            </a:xfrm>
            <a:custGeom>
              <a:rect b="b" l="l" r="r" t="t"/>
              <a:pathLst>
                <a:path extrusionOk="0" h="2372" w="607">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6429225" y="4480050"/>
              <a:ext cx="15375" cy="36025"/>
            </a:xfrm>
            <a:custGeom>
              <a:rect b="b" l="l" r="r" t="t"/>
              <a:pathLst>
                <a:path extrusionOk="0" h="1441" w="615">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6644975" y="4439050"/>
              <a:ext cx="15150" cy="47500"/>
            </a:xfrm>
            <a:custGeom>
              <a:rect b="b" l="l" r="r" t="t"/>
              <a:pathLst>
                <a:path extrusionOk="0" h="1900" w="606">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6692250" y="4388650"/>
              <a:ext cx="15150" cy="65400"/>
            </a:xfrm>
            <a:custGeom>
              <a:rect b="b" l="l" r="r" t="t"/>
              <a:pathLst>
                <a:path extrusionOk="0" h="2616" w="606">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5411225" y="4030375"/>
              <a:ext cx="793500" cy="793500"/>
            </a:xfrm>
            <a:custGeom>
              <a:rect b="b" l="l" r="r" t="t"/>
              <a:pathLst>
                <a:path extrusionOk="0" h="31740" w="3174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5389625" y="4022600"/>
              <a:ext cx="879575" cy="808975"/>
            </a:xfrm>
            <a:custGeom>
              <a:rect b="b" l="l" r="r" t="t"/>
              <a:pathLst>
                <a:path extrusionOk="0" h="32359" w="35183">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5411225" y="3977300"/>
              <a:ext cx="793500" cy="793500"/>
            </a:xfrm>
            <a:custGeom>
              <a:rect b="b" l="l" r="r" t="t"/>
              <a:pathLst>
                <a:path extrusionOk="0" h="31740" w="3174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5389625" y="3969800"/>
              <a:ext cx="879575" cy="808700"/>
            </a:xfrm>
            <a:custGeom>
              <a:rect b="b" l="l" r="r" t="t"/>
              <a:pathLst>
                <a:path extrusionOk="0" h="32348" w="35183">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5951900" y="4069050"/>
              <a:ext cx="240925" cy="604575"/>
            </a:xfrm>
            <a:custGeom>
              <a:rect b="b" l="l" r="r" t="t"/>
              <a:pathLst>
                <a:path extrusionOk="0" h="24183" w="9637">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5943275" y="4061450"/>
              <a:ext cx="221475" cy="619725"/>
            </a:xfrm>
            <a:custGeom>
              <a:rect b="b" l="l" r="r" t="t"/>
              <a:pathLst>
                <a:path extrusionOk="0" h="24789" w="8859">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5804475" y="4695475"/>
              <a:ext cx="105525" cy="15850"/>
            </a:xfrm>
            <a:custGeom>
              <a:rect b="b" l="l" r="r" t="t"/>
              <a:pathLst>
                <a:path extrusionOk="0" h="634" w="4221">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5797025" y="4687900"/>
              <a:ext cx="121475" cy="31000"/>
            </a:xfrm>
            <a:custGeom>
              <a:rect b="b" l="l" r="r" t="t"/>
              <a:pathLst>
                <a:path extrusionOk="0" h="1240" w="4859">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5631600" y="4661475"/>
              <a:ext cx="124425" cy="45875"/>
            </a:xfrm>
            <a:custGeom>
              <a:rect b="b" l="l" r="r" t="t"/>
              <a:pathLst>
                <a:path extrusionOk="0" h="1835" w="4977">
                  <a:moveTo>
                    <a:pt x="1" y="1"/>
                  </a:moveTo>
                  <a:lnTo>
                    <a:pt x="1" y="1"/>
                  </a:lnTo>
                  <a:cubicBezTo>
                    <a:pt x="1522" y="936"/>
                    <a:pt x="3212" y="1559"/>
                    <a:pt x="4977" y="18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5623050" y="4653925"/>
              <a:ext cx="140825" cy="61000"/>
            </a:xfrm>
            <a:custGeom>
              <a:rect b="b" l="l" r="r" t="t"/>
              <a:pathLst>
                <a:path extrusionOk="0" h="2440" w="5633">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5442950" y="4036750"/>
              <a:ext cx="459775" cy="552975"/>
            </a:xfrm>
            <a:custGeom>
              <a:rect b="b" l="l" r="r" t="t"/>
              <a:pathLst>
                <a:path extrusionOk="0" h="22119" w="18391">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5436700" y="4029175"/>
              <a:ext cx="474300" cy="568125"/>
            </a:xfrm>
            <a:custGeom>
              <a:rect b="b" l="l" r="r" t="t"/>
              <a:pathLst>
                <a:path extrusionOk="0" h="22725" w="18972">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5608850" y="4144975"/>
              <a:ext cx="352525" cy="456450"/>
            </a:xfrm>
            <a:custGeom>
              <a:rect b="b" l="l" r="r" t="t"/>
              <a:pathLst>
                <a:path extrusionOk="0" h="18258" w="14101">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5472350" y="4588375"/>
              <a:ext cx="15350" cy="65600"/>
            </a:xfrm>
            <a:custGeom>
              <a:rect b="b" l="l" r="r" t="t"/>
              <a:pathLst>
                <a:path extrusionOk="0" h="2624" w="614">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5507800" y="4638625"/>
              <a:ext cx="15350" cy="68525"/>
            </a:xfrm>
            <a:custGeom>
              <a:rect b="b" l="l" r="r" t="t"/>
              <a:pathLst>
                <a:path extrusionOk="0" h="2741" w="614">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5578700" y="4697725"/>
              <a:ext cx="15375" cy="65550"/>
            </a:xfrm>
            <a:custGeom>
              <a:rect b="b" l="l" r="r" t="t"/>
              <a:pathLst>
                <a:path extrusionOk="0" h="2622" w="615">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5679150" y="4747925"/>
              <a:ext cx="15350" cy="59650"/>
            </a:xfrm>
            <a:custGeom>
              <a:rect b="b" l="l" r="r" t="t"/>
              <a:pathLst>
                <a:path extrusionOk="0" h="2386" w="614">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5788525" y="4768775"/>
              <a:ext cx="15175" cy="35875"/>
            </a:xfrm>
            <a:custGeom>
              <a:rect b="b" l="l" r="r" t="t"/>
              <a:pathLst>
                <a:path extrusionOk="0" h="1435" w="607">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6004150" y="4727400"/>
              <a:ext cx="15200" cy="47700"/>
            </a:xfrm>
            <a:custGeom>
              <a:rect b="b" l="l" r="r" t="t"/>
              <a:pathLst>
                <a:path extrusionOk="0" h="1908" w="608">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6051425" y="4677375"/>
              <a:ext cx="15175" cy="65200"/>
            </a:xfrm>
            <a:custGeom>
              <a:rect b="b" l="l" r="r" t="t"/>
              <a:pathLst>
                <a:path extrusionOk="0" h="2608" w="607">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3"/>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Solusi</a:t>
            </a:r>
            <a:endParaRPr/>
          </a:p>
        </p:txBody>
      </p:sp>
      <p:sp>
        <p:nvSpPr>
          <p:cNvPr id="869" name="Google Shape;869;p33"/>
          <p:cNvSpPr txBox="1"/>
          <p:nvPr>
            <p:ph idx="1" type="body"/>
          </p:nvPr>
        </p:nvSpPr>
        <p:spPr>
          <a:xfrm>
            <a:off x="4243525" y="1028175"/>
            <a:ext cx="4411500" cy="374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Dilakukan pembaruan terhadap tools Snort versi 2 menjadi Snort versi 3.0 yang memiliki lebih banyak fitur yang dapat menambah performa mata elang.</a:t>
            </a:r>
            <a:br>
              <a:rPr lang="en"/>
            </a:br>
            <a:endParaRPr/>
          </a:p>
          <a:p>
            <a:pPr indent="-342900" lvl="0" marL="457200" rtl="0" algn="l">
              <a:spcBef>
                <a:spcPts val="0"/>
              </a:spcBef>
              <a:spcAft>
                <a:spcPts val="0"/>
              </a:spcAft>
              <a:buSzPts val="1800"/>
              <a:buChar char="●"/>
            </a:pPr>
            <a:r>
              <a:rPr lang="en"/>
              <a:t>Melakukan pembuatan arsitektur baru yang mengganti MQTT, Apache Kafka, Hadoop, Casandra, Mongo DB, menjadi ELK Stack yang mana masih memiliki fungsi yang sama dari sebelumnya.</a:t>
            </a:r>
            <a:endParaRPr/>
          </a:p>
        </p:txBody>
      </p:sp>
      <p:sp>
        <p:nvSpPr>
          <p:cNvPr id="870" name="Google Shape;870;p33"/>
          <p:cNvSpPr/>
          <p:nvPr/>
        </p:nvSpPr>
        <p:spPr>
          <a:xfrm rot="2700026">
            <a:off x="1097164" y="1484835"/>
            <a:ext cx="3337773" cy="2901071"/>
          </a:xfrm>
          <a:custGeom>
            <a:rect b="b" l="l" r="r" t="t"/>
            <a:pathLst>
              <a:path extrusionOk="0" h="12495" w="14376">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2176475" y="2041538"/>
            <a:ext cx="1038380" cy="1058741"/>
          </a:xfrm>
          <a:custGeom>
            <a:rect b="b" l="l" r="r" t="t"/>
            <a:pathLst>
              <a:path extrusionOk="0" h="209548" w="205518">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txBox="1"/>
          <p:nvPr>
            <p:ph type="title"/>
          </p:nvPr>
        </p:nvSpPr>
        <p:spPr>
          <a:xfrm>
            <a:off x="1636800" y="3179763"/>
            <a:ext cx="2117700" cy="5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873" name="Google Shape;873;p33"/>
          <p:cNvSpPr txBox="1"/>
          <p:nvPr>
            <p:ph type="title"/>
          </p:nvPr>
        </p:nvSpPr>
        <p:spPr>
          <a:xfrm>
            <a:off x="1636800" y="3526513"/>
            <a:ext cx="2117700" cy="3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Proxima Nova"/>
                <a:ea typeface="Proxima Nova"/>
                <a:cs typeface="Proxima Nova"/>
                <a:sym typeface="Proxima Nova"/>
              </a:rPr>
              <a:t>COMPANY</a:t>
            </a:r>
            <a:endParaRPr sz="14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4"/>
          <p:cNvSpPr/>
          <p:nvPr/>
        </p:nvSpPr>
        <p:spPr>
          <a:xfrm rot="6517079">
            <a:off x="6027285" y="1234244"/>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txBox="1"/>
          <p:nvPr>
            <p:ph type="title"/>
          </p:nvPr>
        </p:nvSpPr>
        <p:spPr>
          <a:xfrm>
            <a:off x="2588250" y="1458975"/>
            <a:ext cx="3967500" cy="167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a:t>
            </a:r>
            <a:endParaRPr/>
          </a:p>
        </p:txBody>
      </p:sp>
      <p:grpSp>
        <p:nvGrpSpPr>
          <p:cNvPr id="880" name="Google Shape;880;p34"/>
          <p:cNvGrpSpPr/>
          <p:nvPr/>
        </p:nvGrpSpPr>
        <p:grpSpPr>
          <a:xfrm>
            <a:off x="6654253" y="792428"/>
            <a:ext cx="2285012" cy="4128237"/>
            <a:chOff x="2360075" y="238275"/>
            <a:chExt cx="2899025" cy="5237550"/>
          </a:xfrm>
        </p:grpSpPr>
        <p:sp>
          <p:nvSpPr>
            <p:cNvPr id="881" name="Google Shape;881;p34"/>
            <p:cNvSpPr/>
            <p:nvPr/>
          </p:nvSpPr>
          <p:spPr>
            <a:xfrm>
              <a:off x="2916925" y="5072950"/>
              <a:ext cx="510100" cy="200000"/>
            </a:xfrm>
            <a:custGeom>
              <a:rect b="b" l="l" r="r" t="t"/>
              <a:pathLst>
                <a:path extrusionOk="0" h="8000" w="20404">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a:off x="2909600" y="5065825"/>
              <a:ext cx="519075" cy="214225"/>
            </a:xfrm>
            <a:custGeom>
              <a:rect b="b" l="l" r="r" t="t"/>
              <a:pathLst>
                <a:path extrusionOk="0" h="8569" w="20763">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a:off x="3103675" y="5072950"/>
              <a:ext cx="129500" cy="86050"/>
            </a:xfrm>
            <a:custGeom>
              <a:rect b="b" l="l" r="r" t="t"/>
              <a:pathLst>
                <a:path extrusionOk="0" h="3442" w="518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3096150" y="5065800"/>
              <a:ext cx="145375" cy="100350"/>
            </a:xfrm>
            <a:custGeom>
              <a:rect b="b" l="l" r="r" t="t"/>
              <a:pathLst>
                <a:path extrusionOk="0" h="4014" w="5815">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2929100" y="5195100"/>
              <a:ext cx="491675" cy="77850"/>
            </a:xfrm>
            <a:custGeom>
              <a:rect b="b" l="l" r="r" t="t"/>
              <a:pathLst>
                <a:path extrusionOk="0" h="3114" w="19667">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2921175" y="5187950"/>
              <a:ext cx="506800" cy="92100"/>
            </a:xfrm>
            <a:custGeom>
              <a:rect b="b" l="l" r="r" t="t"/>
              <a:pathLst>
                <a:path extrusionOk="0" h="3684" w="20272">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a:off x="2526100" y="3075375"/>
              <a:ext cx="732575" cy="2019300"/>
            </a:xfrm>
            <a:custGeom>
              <a:rect b="b" l="l" r="r" t="t"/>
              <a:pathLst>
                <a:path extrusionOk="0" h="80772" w="29303">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a:off x="2518650" y="3068200"/>
              <a:ext cx="747150" cy="2033625"/>
            </a:xfrm>
            <a:custGeom>
              <a:rect b="b" l="l" r="r" t="t"/>
              <a:pathLst>
                <a:path extrusionOk="0" h="81345" w="29886">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2554425" y="3075375"/>
              <a:ext cx="706175" cy="217325"/>
            </a:xfrm>
            <a:custGeom>
              <a:rect b="b" l="l" r="r" t="t"/>
              <a:pathLst>
                <a:path extrusionOk="0" h="8693" w="28247">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2547275" y="3068225"/>
              <a:ext cx="720500" cy="231550"/>
            </a:xfrm>
            <a:custGeom>
              <a:rect b="b" l="l" r="r" t="t"/>
              <a:pathLst>
                <a:path extrusionOk="0" h="9262" w="2882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3225825" y="2233750"/>
              <a:ext cx="203925" cy="817525"/>
            </a:xfrm>
            <a:custGeom>
              <a:rect b="b" l="l" r="r" t="t"/>
              <a:pathLst>
                <a:path extrusionOk="0" h="32701" w="8157">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a:off x="3207625" y="2226625"/>
              <a:ext cx="222250" cy="831750"/>
            </a:xfrm>
            <a:custGeom>
              <a:rect b="b" l="l" r="r" t="t"/>
              <a:pathLst>
                <a:path extrusionOk="0" h="33270" w="889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a:off x="3206350" y="2904475"/>
              <a:ext cx="323500" cy="264925"/>
            </a:xfrm>
            <a:custGeom>
              <a:rect b="b" l="l" r="r" t="t"/>
              <a:pathLst>
                <a:path extrusionOk="0" h="10597" w="1294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3201175" y="2897325"/>
              <a:ext cx="308200" cy="279200"/>
            </a:xfrm>
            <a:custGeom>
              <a:rect b="b" l="l" r="r" t="t"/>
              <a:pathLst>
                <a:path extrusionOk="0" h="11168" w="12328">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3254750" y="2980125"/>
              <a:ext cx="373900" cy="166475"/>
            </a:xfrm>
            <a:custGeom>
              <a:rect b="b" l="l" r="r" t="t"/>
              <a:pathLst>
                <a:path extrusionOk="0" h="6659" w="14956">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3250175" y="2972950"/>
              <a:ext cx="387575" cy="180775"/>
            </a:xfrm>
            <a:custGeom>
              <a:rect b="b" l="l" r="r" t="t"/>
              <a:pathLst>
                <a:path extrusionOk="0" h="7231" w="15503">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3453725" y="2898900"/>
              <a:ext cx="416450" cy="188275"/>
            </a:xfrm>
            <a:custGeom>
              <a:rect b="b" l="l" r="r" t="t"/>
              <a:pathLst>
                <a:path extrusionOk="0" h="7531" w="16658">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3448300" y="2891750"/>
              <a:ext cx="428900" cy="202575"/>
            </a:xfrm>
            <a:custGeom>
              <a:rect b="b" l="l" r="r" t="t"/>
              <a:pathLst>
                <a:path extrusionOk="0" h="8103" w="17156">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2982450" y="3325175"/>
              <a:ext cx="94225" cy="222300"/>
            </a:xfrm>
            <a:custGeom>
              <a:rect b="b" l="l" r="r" t="t"/>
              <a:pathLst>
                <a:path extrusionOk="0" h="8892" w="3769">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2568275" y="3292950"/>
              <a:ext cx="254925" cy="243225"/>
            </a:xfrm>
            <a:custGeom>
              <a:rect b="b" l="l" r="r" t="t"/>
              <a:pathLst>
                <a:path extrusionOk="0" h="9729" w="10197">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2924475" y="3618425"/>
              <a:ext cx="95275" cy="79900"/>
            </a:xfrm>
            <a:custGeom>
              <a:rect b="b" l="l" r="r" t="t"/>
              <a:pathLst>
                <a:path extrusionOk="0" h="3196" w="3811">
                  <a:moveTo>
                    <a:pt x="1" y="3195"/>
                  </a:moveTo>
                  <a:lnTo>
                    <a:pt x="381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a:off x="2914775" y="3611250"/>
              <a:ext cx="113025" cy="94200"/>
            </a:xfrm>
            <a:custGeom>
              <a:rect b="b" l="l" r="r" t="t"/>
              <a:pathLst>
                <a:path extrusionOk="0" h="3768" w="4521">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a:off x="2606100" y="3138875"/>
              <a:ext cx="37625" cy="149400"/>
            </a:xfrm>
            <a:custGeom>
              <a:rect b="b" l="l" r="r" t="t"/>
              <a:pathLst>
                <a:path extrusionOk="0" h="5976" w="1505">
                  <a:moveTo>
                    <a:pt x="0" y="1"/>
                  </a:moveTo>
                  <a:lnTo>
                    <a:pt x="71" y="4996"/>
                  </a:lnTo>
                  <a:lnTo>
                    <a:pt x="1505" y="5976"/>
                  </a:lnTo>
                  <a:lnTo>
                    <a:pt x="1285" y="554"/>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a:off x="2598900" y="3131725"/>
              <a:ext cx="52125" cy="163700"/>
            </a:xfrm>
            <a:custGeom>
              <a:rect b="b" l="l" r="r" t="t"/>
              <a:pathLst>
                <a:path extrusionOk="0" h="6548" w="2085">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a:off x="3201175" y="3152475"/>
              <a:ext cx="40825" cy="132425"/>
            </a:xfrm>
            <a:custGeom>
              <a:rect b="b" l="l" r="r" t="t"/>
              <a:pathLst>
                <a:path extrusionOk="0" h="5297" w="1633">
                  <a:moveTo>
                    <a:pt x="1138" y="0"/>
                  </a:moveTo>
                  <a:lnTo>
                    <a:pt x="0" y="301"/>
                  </a:lnTo>
                  <a:lnTo>
                    <a:pt x="71" y="5297"/>
                  </a:lnTo>
                  <a:lnTo>
                    <a:pt x="1633" y="4867"/>
                  </a:lnTo>
                  <a:lnTo>
                    <a:pt x="1138"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a:off x="3194000" y="3145325"/>
              <a:ext cx="55500" cy="146725"/>
            </a:xfrm>
            <a:custGeom>
              <a:rect b="b" l="l" r="r" t="t"/>
              <a:pathLst>
                <a:path extrusionOk="0" h="5869" w="222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a:off x="2834325" y="3197775"/>
              <a:ext cx="40850" cy="121700"/>
            </a:xfrm>
            <a:custGeom>
              <a:rect b="b" l="l" r="r" t="t"/>
              <a:pathLst>
                <a:path extrusionOk="0" h="4868" w="1634">
                  <a:moveTo>
                    <a:pt x="1139" y="1"/>
                  </a:moveTo>
                  <a:lnTo>
                    <a:pt x="1" y="303"/>
                  </a:lnTo>
                  <a:lnTo>
                    <a:pt x="150" y="4766"/>
                  </a:lnTo>
                  <a:lnTo>
                    <a:pt x="1634" y="4868"/>
                  </a:lnTo>
                  <a:lnTo>
                    <a:pt x="11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a:off x="2827125" y="3190650"/>
              <a:ext cx="55550" cy="135975"/>
            </a:xfrm>
            <a:custGeom>
              <a:rect b="b" l="l" r="r" t="t"/>
              <a:pathLst>
                <a:path extrusionOk="0" h="5439" w="2222">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a:off x="2533925" y="2094650"/>
              <a:ext cx="827175" cy="1119875"/>
            </a:xfrm>
            <a:custGeom>
              <a:rect b="b" l="l" r="r" t="t"/>
              <a:pathLst>
                <a:path extrusionOk="0" h="44795" w="33087">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a:off x="2527125" y="2087475"/>
              <a:ext cx="834075" cy="1134075"/>
            </a:xfrm>
            <a:custGeom>
              <a:rect b="b" l="l" r="r" t="t"/>
              <a:pathLst>
                <a:path extrusionOk="0" h="45363" w="33363">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a:off x="3086125" y="2295675"/>
              <a:ext cx="88675" cy="883775"/>
            </a:xfrm>
            <a:custGeom>
              <a:rect b="b" l="l" r="r" t="t"/>
              <a:pathLst>
                <a:path extrusionOk="0" h="35351" w="3547">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a:off x="2805025" y="1952550"/>
              <a:ext cx="390350" cy="379525"/>
            </a:xfrm>
            <a:custGeom>
              <a:rect b="b" l="l" r="r" t="t"/>
              <a:pathLst>
                <a:path extrusionOk="0" h="15181" w="15614">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a:off x="2797525" y="1945450"/>
              <a:ext cx="405400" cy="393750"/>
            </a:xfrm>
            <a:custGeom>
              <a:rect b="b" l="l" r="r" t="t"/>
              <a:pathLst>
                <a:path extrusionOk="0" h="15750" w="16216">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a:off x="2920425" y="1827975"/>
              <a:ext cx="194300" cy="474875"/>
            </a:xfrm>
            <a:custGeom>
              <a:rect b="b" l="l" r="r" t="t"/>
              <a:pathLst>
                <a:path extrusionOk="0" h="18995" w="7772">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a:off x="2913325" y="1820825"/>
              <a:ext cx="208675" cy="489150"/>
            </a:xfrm>
            <a:custGeom>
              <a:rect b="b" l="l" r="r" t="t"/>
              <a:pathLst>
                <a:path extrusionOk="0" h="19566" w="8347">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a:off x="2745225" y="1372925"/>
              <a:ext cx="616975" cy="587900"/>
            </a:xfrm>
            <a:custGeom>
              <a:rect b="b" l="l" r="r" t="t"/>
              <a:pathLst>
                <a:path extrusionOk="0" h="23516" w="24679">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a:off x="2751250" y="1365225"/>
              <a:ext cx="618225" cy="602725"/>
            </a:xfrm>
            <a:custGeom>
              <a:rect b="b" l="l" r="r" t="t"/>
              <a:pathLst>
                <a:path extrusionOk="0" h="24109" w="24729">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a:off x="3130250" y="1481050"/>
              <a:ext cx="145375" cy="139850"/>
            </a:xfrm>
            <a:custGeom>
              <a:rect b="b" l="l" r="r" t="t"/>
              <a:pathLst>
                <a:path extrusionOk="0" h="5594" w="5815">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a:off x="2834150" y="1708775"/>
              <a:ext cx="37025" cy="19950"/>
            </a:xfrm>
            <a:custGeom>
              <a:rect b="b" l="l" r="r" t="t"/>
              <a:pathLst>
                <a:path extrusionOk="0" h="798" w="1481">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a:off x="2901550" y="1499250"/>
              <a:ext cx="227025" cy="230300"/>
            </a:xfrm>
            <a:custGeom>
              <a:rect b="b" l="l" r="r" t="t"/>
              <a:pathLst>
                <a:path extrusionOk="0" h="9212" w="9081">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4"/>
            <p:cNvSpPr/>
            <p:nvPr/>
          </p:nvSpPr>
          <p:spPr>
            <a:xfrm>
              <a:off x="3103175" y="1426975"/>
              <a:ext cx="57275" cy="18000"/>
            </a:xfrm>
            <a:custGeom>
              <a:rect b="b" l="l" r="r" t="t"/>
              <a:pathLst>
                <a:path extrusionOk="0" h="720" w="2291">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4"/>
            <p:cNvSpPr/>
            <p:nvPr/>
          </p:nvSpPr>
          <p:spPr>
            <a:xfrm>
              <a:off x="2799650" y="1449600"/>
              <a:ext cx="276200" cy="165225"/>
            </a:xfrm>
            <a:custGeom>
              <a:rect b="b" l="l" r="r" t="t"/>
              <a:pathLst>
                <a:path extrusionOk="0" h="6609" w="11048">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4"/>
            <p:cNvSpPr/>
            <p:nvPr/>
          </p:nvSpPr>
          <p:spPr>
            <a:xfrm>
              <a:off x="3244675" y="1634175"/>
              <a:ext cx="80500" cy="103600"/>
            </a:xfrm>
            <a:custGeom>
              <a:rect b="b" l="l" r="r" t="t"/>
              <a:pathLst>
                <a:path extrusionOk="0" h="4144" w="322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4"/>
            <p:cNvSpPr/>
            <p:nvPr/>
          </p:nvSpPr>
          <p:spPr>
            <a:xfrm>
              <a:off x="2897650" y="1602775"/>
              <a:ext cx="378650" cy="502100"/>
            </a:xfrm>
            <a:custGeom>
              <a:rect b="b" l="l" r="r" t="t"/>
              <a:pathLst>
                <a:path extrusionOk="0" h="20084" w="15146">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4"/>
            <p:cNvSpPr/>
            <p:nvPr/>
          </p:nvSpPr>
          <p:spPr>
            <a:xfrm>
              <a:off x="2890600" y="1595625"/>
              <a:ext cx="392400" cy="516300"/>
            </a:xfrm>
            <a:custGeom>
              <a:rect b="b" l="l" r="r" t="t"/>
              <a:pathLst>
                <a:path extrusionOk="0" h="20652" w="15696">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2846550" y="1751450"/>
              <a:ext cx="86900" cy="128525"/>
            </a:xfrm>
            <a:custGeom>
              <a:rect b="b" l="l" r="r" t="t"/>
              <a:pathLst>
                <a:path extrusionOk="0" h="5141" w="3476">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2842525" y="1744325"/>
              <a:ext cx="98950" cy="142800"/>
            </a:xfrm>
            <a:custGeom>
              <a:rect b="b" l="l" r="r" t="t"/>
              <a:pathLst>
                <a:path extrusionOk="0" h="5712" w="3958">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3032800" y="1764550"/>
              <a:ext cx="87950" cy="34525"/>
            </a:xfrm>
            <a:custGeom>
              <a:rect b="b" l="l" r="r" t="t"/>
              <a:pathLst>
                <a:path extrusionOk="0" h="1381" w="3518">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3187850" y="1758975"/>
              <a:ext cx="61125" cy="23950"/>
            </a:xfrm>
            <a:custGeom>
              <a:rect b="b" l="l" r="r" t="t"/>
              <a:pathLst>
                <a:path extrusionOk="0" h="958" w="2445">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3179725" y="1751850"/>
              <a:ext cx="77700" cy="38200"/>
            </a:xfrm>
            <a:custGeom>
              <a:rect b="b" l="l" r="r" t="t"/>
              <a:pathLst>
                <a:path extrusionOk="0" h="1528" w="3108">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3116850" y="1799100"/>
              <a:ext cx="77675" cy="133375"/>
            </a:xfrm>
            <a:custGeom>
              <a:rect b="b" l="l" r="r" t="t"/>
              <a:pathLst>
                <a:path extrusionOk="0" h="5335" w="3107">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3025700" y="1924975"/>
              <a:ext cx="93100" cy="55850"/>
            </a:xfrm>
            <a:custGeom>
              <a:rect b="b" l="l" r="r" t="t"/>
              <a:pathLst>
                <a:path extrusionOk="0" h="2234" w="3724">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3076900" y="1811525"/>
              <a:ext cx="24725" cy="44725"/>
            </a:xfrm>
            <a:custGeom>
              <a:rect b="b" l="l" r="r" t="t"/>
              <a:pathLst>
                <a:path extrusionOk="0" h="1789" w="989">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3192500" y="1801800"/>
              <a:ext cx="24725" cy="44675"/>
            </a:xfrm>
            <a:custGeom>
              <a:rect b="b" l="l" r="r" t="t"/>
              <a:pathLst>
                <a:path extrusionOk="0" h="1787" w="989">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2414750" y="2210175"/>
              <a:ext cx="329675" cy="774400"/>
            </a:xfrm>
            <a:custGeom>
              <a:rect b="b" l="l" r="r" t="t"/>
              <a:pathLst>
                <a:path extrusionOk="0" h="30976" w="13187">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2407050" y="2203175"/>
              <a:ext cx="341725" cy="788525"/>
            </a:xfrm>
            <a:custGeom>
              <a:rect b="b" l="l" r="r" t="t"/>
              <a:pathLst>
                <a:path extrusionOk="0" h="31541" w="13669">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2496625" y="2793025"/>
              <a:ext cx="180600" cy="16325"/>
            </a:xfrm>
            <a:custGeom>
              <a:rect b="b" l="l" r="r" t="t"/>
              <a:pathLst>
                <a:path extrusionOk="0" h="653" w="7224">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2488975" y="2785850"/>
              <a:ext cx="195950" cy="30600"/>
            </a:xfrm>
            <a:custGeom>
              <a:rect b="b" l="l" r="r" t="t"/>
              <a:pathLst>
                <a:path extrusionOk="0" h="1224" w="7838">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2580125" y="2759000"/>
              <a:ext cx="25125" cy="5200"/>
            </a:xfrm>
            <a:custGeom>
              <a:rect b="b" l="l" r="r" t="t"/>
              <a:pathLst>
                <a:path extrusionOk="0" h="208" w="1005">
                  <a:moveTo>
                    <a:pt x="1" y="1"/>
                  </a:moveTo>
                  <a:lnTo>
                    <a:pt x="1004" y="207"/>
                  </a:lnTo>
                  <a:cubicBezTo>
                    <a:pt x="676" y="109"/>
                    <a:pt x="341" y="40"/>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2572575" y="2751875"/>
              <a:ext cx="40250" cy="19450"/>
            </a:xfrm>
            <a:custGeom>
              <a:rect b="b" l="l" r="r" t="t"/>
              <a:pathLst>
                <a:path extrusionOk="0" h="778" w="161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2429350" y="2760425"/>
              <a:ext cx="96175" cy="31400"/>
            </a:xfrm>
            <a:custGeom>
              <a:rect b="b" l="l" r="r" t="t"/>
              <a:pathLst>
                <a:path extrusionOk="0" h="1256" w="3847">
                  <a:moveTo>
                    <a:pt x="3847" y="0"/>
                  </a:moveTo>
                  <a:lnTo>
                    <a:pt x="3847" y="0"/>
                  </a:lnTo>
                  <a:cubicBezTo>
                    <a:pt x="1736" y="320"/>
                    <a:pt x="0" y="1256"/>
                    <a:pt x="0" y="1256"/>
                  </a:cubicBezTo>
                  <a:lnTo>
                    <a:pt x="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2421625" y="2753250"/>
              <a:ext cx="111675" cy="45725"/>
            </a:xfrm>
            <a:custGeom>
              <a:rect b="b" l="l" r="r" t="t"/>
              <a:pathLst>
                <a:path extrusionOk="0" h="1829" w="4467">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2367425" y="2859300"/>
              <a:ext cx="373300" cy="232675"/>
            </a:xfrm>
            <a:custGeom>
              <a:rect b="b" l="l" r="r" t="t"/>
              <a:pathLst>
                <a:path extrusionOk="0" h="9307" w="14932">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2360075" y="2852175"/>
              <a:ext cx="366000" cy="246800"/>
            </a:xfrm>
            <a:custGeom>
              <a:rect b="b" l="l" r="r" t="t"/>
              <a:pathLst>
                <a:path extrusionOk="0" h="9872" w="1464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2408650" y="2771150"/>
              <a:ext cx="1132250" cy="386575"/>
            </a:xfrm>
            <a:custGeom>
              <a:rect b="b" l="l" r="r" t="t"/>
              <a:pathLst>
                <a:path extrusionOk="0" h="15463" w="4529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2410600" y="2764000"/>
              <a:ext cx="1121700" cy="400825"/>
            </a:xfrm>
            <a:custGeom>
              <a:rect b="b" l="l" r="r" t="t"/>
              <a:pathLst>
                <a:path extrusionOk="0" h="16033" w="44868">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3284900" y="2815925"/>
              <a:ext cx="205900" cy="43800"/>
            </a:xfrm>
            <a:custGeom>
              <a:rect b="b" l="l" r="r" t="t"/>
              <a:pathLst>
                <a:path extrusionOk="0" h="1752" w="8236">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3323450" y="2784450"/>
              <a:ext cx="204350" cy="59150"/>
            </a:xfrm>
            <a:custGeom>
              <a:rect b="b" l="l" r="r" t="t"/>
              <a:pathLst>
                <a:path extrusionOk="0" h="2366" w="8174">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3154200" y="2883375"/>
              <a:ext cx="988925" cy="49675"/>
            </a:xfrm>
            <a:custGeom>
              <a:rect b="b" l="l" r="r" t="t"/>
              <a:pathLst>
                <a:path extrusionOk="0" h="1987" w="39557">
                  <a:moveTo>
                    <a:pt x="39536" y="1"/>
                  </a:moveTo>
                  <a:lnTo>
                    <a:pt x="0" y="560"/>
                  </a:lnTo>
                  <a:lnTo>
                    <a:pt x="20" y="1987"/>
                  </a:lnTo>
                  <a:lnTo>
                    <a:pt x="39556" y="1428"/>
                  </a:lnTo>
                  <a:lnTo>
                    <a:pt x="395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3146925" y="2876325"/>
              <a:ext cx="1003300" cy="63900"/>
            </a:xfrm>
            <a:custGeom>
              <a:rect b="b" l="l" r="r" t="t"/>
              <a:pathLst>
                <a:path extrusionOk="0" h="2556" w="40132">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3600450" y="2396300"/>
              <a:ext cx="667250" cy="516225"/>
            </a:xfrm>
            <a:custGeom>
              <a:rect b="b" l="l" r="r" t="t"/>
              <a:pathLst>
                <a:path extrusionOk="0" h="20649" w="26690">
                  <a:moveTo>
                    <a:pt x="26689" y="1"/>
                  </a:moveTo>
                  <a:lnTo>
                    <a:pt x="5138" y="305"/>
                  </a:lnTo>
                  <a:lnTo>
                    <a:pt x="0" y="20649"/>
                  </a:lnTo>
                  <a:lnTo>
                    <a:pt x="21552" y="20345"/>
                  </a:lnTo>
                  <a:lnTo>
                    <a:pt x="266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3592375" y="2389150"/>
              <a:ext cx="683400" cy="530525"/>
            </a:xfrm>
            <a:custGeom>
              <a:rect b="b" l="l" r="r" t="t"/>
              <a:pathLst>
                <a:path extrusionOk="0" h="21221" w="27336">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2958000" y="3207125"/>
              <a:ext cx="123775" cy="83850"/>
            </a:xfrm>
            <a:custGeom>
              <a:rect b="b" l="l" r="r" t="t"/>
              <a:pathLst>
                <a:path extrusionOk="0" h="3354" w="4951">
                  <a:moveTo>
                    <a:pt x="4950" y="1"/>
                  </a:moveTo>
                  <a:lnTo>
                    <a:pt x="99" y="211"/>
                  </a:lnTo>
                  <a:lnTo>
                    <a:pt x="0" y="3353"/>
                  </a:lnTo>
                  <a:lnTo>
                    <a:pt x="4853" y="3286"/>
                  </a:lnTo>
                  <a:lnTo>
                    <a:pt x="4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2950750" y="3199975"/>
              <a:ext cx="138225" cy="98150"/>
            </a:xfrm>
            <a:custGeom>
              <a:rect b="b" l="l" r="r" t="t"/>
              <a:pathLst>
                <a:path extrusionOk="0" h="3926" w="5529">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2549625" y="5104375"/>
              <a:ext cx="287550" cy="364275"/>
            </a:xfrm>
            <a:custGeom>
              <a:rect b="b" l="l" r="r" t="t"/>
              <a:pathLst>
                <a:path extrusionOk="0" h="14571" w="11502">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2554125" y="5097275"/>
              <a:ext cx="276650" cy="378550"/>
            </a:xfrm>
            <a:custGeom>
              <a:rect b="b" l="l" r="r" t="t"/>
              <a:pathLst>
                <a:path extrusionOk="0" h="15142" w="11066">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4"/>
            <p:cNvSpPr/>
            <p:nvPr/>
          </p:nvSpPr>
          <p:spPr>
            <a:xfrm>
              <a:off x="2640400" y="5148875"/>
              <a:ext cx="99200" cy="162575"/>
            </a:xfrm>
            <a:custGeom>
              <a:rect b="b" l="l" r="r" t="t"/>
              <a:pathLst>
                <a:path extrusionOk="0" h="6503" w="3968">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4"/>
            <p:cNvSpPr/>
            <p:nvPr/>
          </p:nvSpPr>
          <p:spPr>
            <a:xfrm>
              <a:off x="2639175" y="5141700"/>
              <a:ext cx="107525" cy="176900"/>
            </a:xfrm>
            <a:custGeom>
              <a:rect b="b" l="l" r="r" t="t"/>
              <a:pathLst>
                <a:path extrusionOk="0" h="7076" w="4301">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a:off x="2572100" y="5408600"/>
              <a:ext cx="237800" cy="60050"/>
            </a:xfrm>
            <a:custGeom>
              <a:rect b="b" l="l" r="r" t="t"/>
              <a:pathLst>
                <a:path extrusionOk="0" h="2402" w="9512">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a:off x="2564750" y="5401425"/>
              <a:ext cx="252625" cy="74400"/>
            </a:xfrm>
            <a:custGeom>
              <a:rect b="b" l="l" r="r" t="t"/>
              <a:pathLst>
                <a:path extrusionOk="0" h="2976" w="10105">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4"/>
            <p:cNvSpPr/>
            <p:nvPr/>
          </p:nvSpPr>
          <p:spPr>
            <a:xfrm>
              <a:off x="2580050" y="5015300"/>
              <a:ext cx="223700" cy="149975"/>
            </a:xfrm>
            <a:custGeom>
              <a:rect b="b" l="l" r="r" t="t"/>
              <a:pathLst>
                <a:path extrusionOk="0" h="5999" w="8948">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4"/>
            <p:cNvSpPr/>
            <p:nvPr/>
          </p:nvSpPr>
          <p:spPr>
            <a:xfrm>
              <a:off x="2572625" y="5008125"/>
              <a:ext cx="238350" cy="164275"/>
            </a:xfrm>
            <a:custGeom>
              <a:rect b="b" l="l" r="r" t="t"/>
              <a:pathLst>
                <a:path extrusionOk="0" h="6571" w="9534">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4"/>
            <p:cNvSpPr/>
            <p:nvPr/>
          </p:nvSpPr>
          <p:spPr>
            <a:xfrm>
              <a:off x="2884175" y="4954900"/>
              <a:ext cx="277600" cy="192850"/>
            </a:xfrm>
            <a:custGeom>
              <a:rect b="b" l="l" r="r" t="t"/>
              <a:pathLst>
                <a:path extrusionOk="0" h="7714" w="11104">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4"/>
            <p:cNvSpPr/>
            <p:nvPr/>
          </p:nvSpPr>
          <p:spPr>
            <a:xfrm>
              <a:off x="2878600" y="4947775"/>
              <a:ext cx="290500" cy="207150"/>
            </a:xfrm>
            <a:custGeom>
              <a:rect b="b" l="l" r="r" t="t"/>
              <a:pathLst>
                <a:path extrusionOk="0" h="8286" w="1162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4"/>
            <p:cNvSpPr/>
            <p:nvPr/>
          </p:nvSpPr>
          <p:spPr>
            <a:xfrm>
              <a:off x="3282275" y="238275"/>
              <a:ext cx="1976825" cy="1150375"/>
            </a:xfrm>
            <a:custGeom>
              <a:rect b="b" l="l" r="r" t="t"/>
              <a:pathLst>
                <a:path extrusionOk="0" h="46015" w="79073">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4"/>
            <p:cNvSpPr/>
            <p:nvPr/>
          </p:nvSpPr>
          <p:spPr>
            <a:xfrm>
              <a:off x="3754725" y="412400"/>
              <a:ext cx="283825" cy="91575"/>
            </a:xfrm>
            <a:custGeom>
              <a:rect b="b" l="l" r="r" t="t"/>
              <a:pathLst>
                <a:path extrusionOk="0" h="3663" w="11353">
                  <a:moveTo>
                    <a:pt x="1" y="1"/>
                  </a:moveTo>
                  <a:lnTo>
                    <a:pt x="5494" y="3662"/>
                  </a:lnTo>
                  <a:lnTo>
                    <a:pt x="11353"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4"/>
            <p:cNvSpPr/>
            <p:nvPr/>
          </p:nvSpPr>
          <p:spPr>
            <a:xfrm>
              <a:off x="3736475" y="421350"/>
              <a:ext cx="310900" cy="195075"/>
            </a:xfrm>
            <a:custGeom>
              <a:rect b="b" l="l" r="r" t="t"/>
              <a:pathLst>
                <a:path extrusionOk="0" h="7803" w="12436">
                  <a:moveTo>
                    <a:pt x="0" y="1"/>
                  </a:moveTo>
                  <a:lnTo>
                    <a:pt x="0" y="7803"/>
                  </a:lnTo>
                  <a:lnTo>
                    <a:pt x="12435" y="7803"/>
                  </a:lnTo>
                  <a:lnTo>
                    <a:pt x="12435" y="252"/>
                  </a:lnTo>
                  <a:lnTo>
                    <a:pt x="6212" y="4140"/>
                  </a:lnTo>
                  <a:lnTo>
                    <a:pt x="0"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4"/>
            <p:cNvSpPr/>
            <p:nvPr/>
          </p:nvSpPr>
          <p:spPr>
            <a:xfrm>
              <a:off x="4494975" y="587100"/>
              <a:ext cx="244700" cy="297225"/>
            </a:xfrm>
            <a:custGeom>
              <a:rect b="b" l="l" r="r" t="t"/>
              <a:pathLst>
                <a:path extrusionOk="0" h="11889" w="9788">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4"/>
            <p:cNvSpPr/>
            <p:nvPr/>
          </p:nvSpPr>
          <p:spPr>
            <a:xfrm>
              <a:off x="3789725" y="672825"/>
              <a:ext cx="120550" cy="116025"/>
            </a:xfrm>
            <a:custGeom>
              <a:rect b="b" l="l" r="r" t="t"/>
              <a:pathLst>
                <a:path extrusionOk="0" h="4641" w="4822">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4"/>
            <p:cNvSpPr/>
            <p:nvPr/>
          </p:nvSpPr>
          <p:spPr>
            <a:xfrm>
              <a:off x="3739350" y="801050"/>
              <a:ext cx="216725" cy="112975"/>
            </a:xfrm>
            <a:custGeom>
              <a:rect b="b" l="l" r="r" t="t"/>
              <a:pathLst>
                <a:path extrusionOk="0" h="4519" w="8669">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4"/>
            <p:cNvSpPr/>
            <p:nvPr/>
          </p:nvSpPr>
          <p:spPr>
            <a:xfrm>
              <a:off x="4584750" y="965200"/>
              <a:ext cx="388850" cy="321450"/>
            </a:xfrm>
            <a:custGeom>
              <a:rect b="b" l="l" r="r" t="t"/>
              <a:pathLst>
                <a:path extrusionOk="0" h="12858" w="15554">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4"/>
            <p:cNvSpPr/>
            <p:nvPr/>
          </p:nvSpPr>
          <p:spPr>
            <a:xfrm>
              <a:off x="4089300" y="960425"/>
              <a:ext cx="226975" cy="299800"/>
            </a:xfrm>
            <a:custGeom>
              <a:rect b="b" l="l" r="r" t="t"/>
              <a:pathLst>
                <a:path extrusionOk="0" h="11992" w="9079">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4"/>
            <p:cNvSpPr/>
            <p:nvPr/>
          </p:nvSpPr>
          <p:spPr>
            <a:xfrm>
              <a:off x="4174025" y="513925"/>
              <a:ext cx="224600" cy="311900"/>
            </a:xfrm>
            <a:custGeom>
              <a:rect b="b" l="l" r="r" t="t"/>
              <a:pathLst>
                <a:path extrusionOk="0" h="12476" w="8984">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4"/>
            <p:cNvSpPr/>
            <p:nvPr/>
          </p:nvSpPr>
          <p:spPr>
            <a:xfrm>
              <a:off x="3909925" y="2333750"/>
              <a:ext cx="14325" cy="21425"/>
            </a:xfrm>
            <a:custGeom>
              <a:rect b="b" l="l" r="r" t="t"/>
              <a:pathLst>
                <a:path extrusionOk="0" h="857" w="573">
                  <a:moveTo>
                    <a:pt x="0" y="0"/>
                  </a:moveTo>
                  <a:lnTo>
                    <a:pt x="0" y="857"/>
                  </a:lnTo>
                  <a:lnTo>
                    <a:pt x="572" y="857"/>
                  </a:lnTo>
                  <a:lnTo>
                    <a:pt x="57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4"/>
            <p:cNvSpPr/>
            <p:nvPr/>
          </p:nvSpPr>
          <p:spPr>
            <a:xfrm>
              <a:off x="3909925" y="1502050"/>
              <a:ext cx="14300" cy="790125"/>
            </a:xfrm>
            <a:custGeom>
              <a:rect b="b" l="l" r="r" t="t"/>
              <a:pathLst>
                <a:path extrusionOk="0" h="31605" w="572">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4"/>
            <p:cNvSpPr/>
            <p:nvPr/>
          </p:nvSpPr>
          <p:spPr>
            <a:xfrm>
              <a:off x="3909925" y="1439075"/>
              <a:ext cx="14325" cy="21425"/>
            </a:xfrm>
            <a:custGeom>
              <a:rect b="b" l="l" r="r" t="t"/>
              <a:pathLst>
                <a:path extrusionOk="0" h="857" w="573">
                  <a:moveTo>
                    <a:pt x="0" y="1"/>
                  </a:moveTo>
                  <a:lnTo>
                    <a:pt x="0" y="856"/>
                  </a:lnTo>
                  <a:lnTo>
                    <a:pt x="572" y="856"/>
                  </a:lnTo>
                  <a:lnTo>
                    <a:pt x="57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4"/>
            <p:cNvSpPr/>
            <p:nvPr/>
          </p:nvSpPr>
          <p:spPr>
            <a:xfrm>
              <a:off x="3866075" y="1395725"/>
              <a:ext cx="102000" cy="88350"/>
            </a:xfrm>
            <a:custGeom>
              <a:rect b="b" l="l" r="r" t="t"/>
              <a:pathLst>
                <a:path extrusionOk="0" h="3534" w="4080">
                  <a:moveTo>
                    <a:pt x="2040" y="1"/>
                  </a:moveTo>
                  <a:lnTo>
                    <a:pt x="1" y="3534"/>
                  </a:lnTo>
                  <a:lnTo>
                    <a:pt x="4080" y="3534"/>
                  </a:lnTo>
                  <a:lnTo>
                    <a:pt x="20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4"/>
            <p:cNvSpPr/>
            <p:nvPr/>
          </p:nvSpPr>
          <p:spPr>
            <a:xfrm>
              <a:off x="4504075" y="1439075"/>
              <a:ext cx="14300" cy="21425"/>
            </a:xfrm>
            <a:custGeom>
              <a:rect b="b" l="l" r="r" t="t"/>
              <a:pathLst>
                <a:path extrusionOk="0" h="857" w="572">
                  <a:moveTo>
                    <a:pt x="0" y="1"/>
                  </a:moveTo>
                  <a:lnTo>
                    <a:pt x="0" y="856"/>
                  </a:lnTo>
                  <a:lnTo>
                    <a:pt x="571" y="856"/>
                  </a:lnTo>
                  <a:lnTo>
                    <a:pt x="5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4"/>
            <p:cNvSpPr/>
            <p:nvPr/>
          </p:nvSpPr>
          <p:spPr>
            <a:xfrm>
              <a:off x="4504075" y="1503275"/>
              <a:ext cx="14300" cy="1070100"/>
            </a:xfrm>
            <a:custGeom>
              <a:rect b="b" l="l" r="r" t="t"/>
              <a:pathLst>
                <a:path extrusionOk="0" h="42804" w="572">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4"/>
            <p:cNvSpPr/>
            <p:nvPr/>
          </p:nvSpPr>
          <p:spPr>
            <a:xfrm>
              <a:off x="4489800" y="2616125"/>
              <a:ext cx="28575" cy="28600"/>
            </a:xfrm>
            <a:custGeom>
              <a:rect b="b" l="l" r="r" t="t"/>
              <a:pathLst>
                <a:path extrusionOk="0" h="1144" w="1143">
                  <a:moveTo>
                    <a:pt x="571" y="1"/>
                  </a:moveTo>
                  <a:lnTo>
                    <a:pt x="571" y="572"/>
                  </a:lnTo>
                  <a:lnTo>
                    <a:pt x="1" y="572"/>
                  </a:lnTo>
                  <a:lnTo>
                    <a:pt x="1" y="1143"/>
                  </a:lnTo>
                  <a:lnTo>
                    <a:pt x="1142" y="1143"/>
                  </a:lnTo>
                  <a:lnTo>
                    <a:pt x="11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4"/>
            <p:cNvSpPr/>
            <p:nvPr/>
          </p:nvSpPr>
          <p:spPr>
            <a:xfrm>
              <a:off x="4325700" y="2630425"/>
              <a:ext cx="123100" cy="14300"/>
            </a:xfrm>
            <a:custGeom>
              <a:rect b="b" l="l" r="r" t="t"/>
              <a:pathLst>
                <a:path extrusionOk="0" h="572" w="4924">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4"/>
            <p:cNvSpPr/>
            <p:nvPr/>
          </p:nvSpPr>
          <p:spPr>
            <a:xfrm>
              <a:off x="4263250" y="2630425"/>
              <a:ext cx="21425" cy="14300"/>
            </a:xfrm>
            <a:custGeom>
              <a:rect b="b" l="l" r="r" t="t"/>
              <a:pathLst>
                <a:path extrusionOk="0" h="572" w="857">
                  <a:moveTo>
                    <a:pt x="0" y="0"/>
                  </a:moveTo>
                  <a:lnTo>
                    <a:pt x="0" y="571"/>
                  </a:lnTo>
                  <a:lnTo>
                    <a:pt x="857" y="571"/>
                  </a:lnTo>
                  <a:lnTo>
                    <a:pt x="8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4"/>
            <p:cNvSpPr/>
            <p:nvPr/>
          </p:nvSpPr>
          <p:spPr>
            <a:xfrm>
              <a:off x="4215200" y="2585625"/>
              <a:ext cx="88350" cy="102000"/>
            </a:xfrm>
            <a:custGeom>
              <a:rect b="b" l="l" r="r" t="t"/>
              <a:pathLst>
                <a:path extrusionOk="0" h="4080" w="3534">
                  <a:moveTo>
                    <a:pt x="3533" y="1"/>
                  </a:moveTo>
                  <a:lnTo>
                    <a:pt x="0" y="2040"/>
                  </a:lnTo>
                  <a:lnTo>
                    <a:pt x="3533" y="4080"/>
                  </a:lnTo>
                  <a:lnTo>
                    <a:pt x="35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4"/>
            <p:cNvSpPr/>
            <p:nvPr/>
          </p:nvSpPr>
          <p:spPr>
            <a:xfrm>
              <a:off x="4354514" y="490059"/>
              <a:ext cx="65425" cy="57650"/>
            </a:xfrm>
            <a:custGeom>
              <a:rect b="b" l="l" r="r" t="t"/>
              <a:pathLst>
                <a:path extrusionOk="0" h="2306" w="2617">
                  <a:moveTo>
                    <a:pt x="1" y="1"/>
                  </a:moveTo>
                  <a:lnTo>
                    <a:pt x="1" y="2306"/>
                  </a:lnTo>
                  <a:lnTo>
                    <a:pt x="2616" y="2306"/>
                  </a:lnTo>
                  <a:lnTo>
                    <a:pt x="1"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4"/>
            <p:cNvSpPr/>
            <p:nvPr/>
          </p:nvSpPr>
          <p:spPr>
            <a:xfrm>
              <a:off x="3567150" y="1027350"/>
              <a:ext cx="276825" cy="237300"/>
            </a:xfrm>
            <a:custGeom>
              <a:rect b="b" l="l" r="r" t="t"/>
              <a:pathLst>
                <a:path extrusionOk="0" h="9492" w="11073">
                  <a:moveTo>
                    <a:pt x="0" y="1"/>
                  </a:moveTo>
                  <a:lnTo>
                    <a:pt x="0" y="9491"/>
                  </a:lnTo>
                  <a:lnTo>
                    <a:pt x="11073" y="9491"/>
                  </a:lnTo>
                  <a:lnTo>
                    <a:pt x="11073" y="1"/>
                  </a:lnTo>
                  <a:close/>
                </a:path>
              </a:pathLst>
            </a:custGeom>
            <a:noFill/>
            <a:ln cap="flat" cmpd="sng" w="9525">
              <a:solidFill>
                <a:schemeClr val="accent1"/>
              </a:solidFill>
              <a:prstDash val="solid"/>
              <a:miter lim="108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4"/>
            <p:cNvSpPr/>
            <p:nvPr/>
          </p:nvSpPr>
          <p:spPr>
            <a:xfrm>
              <a:off x="3616050" y="1055050"/>
              <a:ext cx="65800" cy="63300"/>
            </a:xfrm>
            <a:custGeom>
              <a:rect b="b" l="l" r="r" t="t"/>
              <a:pathLst>
                <a:path extrusionOk="0" h="2532" w="2632">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4"/>
            <p:cNvSpPr/>
            <p:nvPr/>
          </p:nvSpPr>
          <p:spPr>
            <a:xfrm>
              <a:off x="3567150" y="1098525"/>
              <a:ext cx="276825" cy="166150"/>
            </a:xfrm>
            <a:custGeom>
              <a:rect b="b" l="l" r="r" t="t"/>
              <a:pathLst>
                <a:path extrusionOk="0" h="6646" w="11073">
                  <a:moveTo>
                    <a:pt x="9175" y="1"/>
                  </a:moveTo>
                  <a:lnTo>
                    <a:pt x="6802" y="3482"/>
                  </a:lnTo>
                  <a:lnTo>
                    <a:pt x="4113" y="2532"/>
                  </a:lnTo>
                  <a:lnTo>
                    <a:pt x="0" y="6645"/>
                  </a:lnTo>
                  <a:lnTo>
                    <a:pt x="11073" y="6645"/>
                  </a:lnTo>
                  <a:lnTo>
                    <a:pt x="11073" y="1688"/>
                  </a:lnTo>
                  <a:lnTo>
                    <a:pt x="9175" y="1"/>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8" name="Google Shape;988;p34"/>
          <p:cNvSpPr/>
          <p:nvPr/>
        </p:nvSpPr>
        <p:spPr>
          <a:xfrm rot="6517079">
            <a:off x="-2063315" y="808781"/>
            <a:ext cx="4864866" cy="3525934"/>
          </a:xfrm>
          <a:custGeom>
            <a:rect b="b" l="l" r="r" t="t"/>
            <a:pathLst>
              <a:path extrusionOk="0" h="209526" w="289091">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34"/>
          <p:cNvGrpSpPr/>
          <p:nvPr/>
        </p:nvGrpSpPr>
        <p:grpSpPr>
          <a:xfrm>
            <a:off x="528025" y="1372087"/>
            <a:ext cx="1710463" cy="3314796"/>
            <a:chOff x="794725" y="1585024"/>
            <a:chExt cx="1710463" cy="3314796"/>
          </a:xfrm>
        </p:grpSpPr>
        <p:sp>
          <p:nvSpPr>
            <p:cNvPr id="990" name="Google Shape;990;p34"/>
            <p:cNvSpPr/>
            <p:nvPr/>
          </p:nvSpPr>
          <p:spPr>
            <a:xfrm>
              <a:off x="794725" y="4759350"/>
              <a:ext cx="1710463" cy="134221"/>
            </a:xfrm>
            <a:custGeom>
              <a:rect b="b" l="l" r="r" t="t"/>
              <a:pathLst>
                <a:path extrusionOk="0" h="6620" w="222138">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4"/>
            <p:cNvSpPr/>
            <p:nvPr/>
          </p:nvSpPr>
          <p:spPr>
            <a:xfrm>
              <a:off x="1325358" y="3994987"/>
              <a:ext cx="754100" cy="795811"/>
            </a:xfrm>
            <a:custGeom>
              <a:rect b="b" l="l" r="r" t="t"/>
              <a:pathLst>
                <a:path extrusionOk="0" h="39246" w="37189">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4"/>
            <p:cNvSpPr/>
            <p:nvPr/>
          </p:nvSpPr>
          <p:spPr>
            <a:xfrm>
              <a:off x="1320876" y="3989045"/>
              <a:ext cx="765253" cy="807673"/>
            </a:xfrm>
            <a:custGeom>
              <a:rect b="b" l="l" r="r" t="t"/>
              <a:pathLst>
                <a:path extrusionOk="0" h="39831" w="37739">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4"/>
            <p:cNvSpPr/>
            <p:nvPr/>
          </p:nvSpPr>
          <p:spPr>
            <a:xfrm>
              <a:off x="1490791" y="3994987"/>
              <a:ext cx="588696" cy="544816"/>
            </a:xfrm>
            <a:custGeom>
              <a:rect b="b" l="l" r="r" t="t"/>
              <a:pathLst>
                <a:path extrusionOk="0" h="26868" w="29032">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4"/>
            <p:cNvSpPr/>
            <p:nvPr/>
          </p:nvSpPr>
          <p:spPr>
            <a:xfrm>
              <a:off x="1484850" y="3989065"/>
              <a:ext cx="601289" cy="556678"/>
            </a:xfrm>
            <a:custGeom>
              <a:rect b="b" l="l" r="r" t="t"/>
              <a:pathLst>
                <a:path extrusionOk="0" h="27453" w="29653">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4"/>
            <p:cNvSpPr/>
            <p:nvPr/>
          </p:nvSpPr>
          <p:spPr>
            <a:xfrm>
              <a:off x="1325378" y="4427901"/>
              <a:ext cx="121645" cy="362927"/>
            </a:xfrm>
            <a:custGeom>
              <a:rect b="b" l="l" r="r" t="t"/>
              <a:pathLst>
                <a:path extrusionOk="0" h="17898" w="5999">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4"/>
            <p:cNvSpPr/>
            <p:nvPr/>
          </p:nvSpPr>
          <p:spPr>
            <a:xfrm>
              <a:off x="1320876" y="4424838"/>
              <a:ext cx="132392" cy="371910"/>
            </a:xfrm>
            <a:custGeom>
              <a:rect b="b" l="l" r="r" t="t"/>
              <a:pathLst>
                <a:path extrusionOk="0" h="18341" w="6529">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4"/>
            <p:cNvSpPr/>
            <p:nvPr/>
          </p:nvSpPr>
          <p:spPr>
            <a:xfrm>
              <a:off x="1325398" y="4434816"/>
              <a:ext cx="71600" cy="353193"/>
            </a:xfrm>
            <a:custGeom>
              <a:rect b="b" l="l" r="r" t="t"/>
              <a:pathLst>
                <a:path extrusionOk="0" h="17418" w="3531">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4"/>
            <p:cNvSpPr/>
            <p:nvPr/>
          </p:nvSpPr>
          <p:spPr>
            <a:xfrm>
              <a:off x="1320876" y="4428854"/>
              <a:ext cx="84131" cy="365096"/>
            </a:xfrm>
            <a:custGeom>
              <a:rect b="b" l="l" r="r" t="t"/>
              <a:pathLst>
                <a:path extrusionOk="0" h="18005" w="4149">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4"/>
            <p:cNvSpPr/>
            <p:nvPr/>
          </p:nvSpPr>
          <p:spPr>
            <a:xfrm>
              <a:off x="1565377" y="2806340"/>
              <a:ext cx="6185" cy="11761"/>
            </a:xfrm>
            <a:custGeom>
              <a:rect b="b" l="l" r="r" t="t"/>
              <a:pathLst>
                <a:path extrusionOk="0" h="580" w="305">
                  <a:moveTo>
                    <a:pt x="0" y="580"/>
                  </a:moveTo>
                  <a:cubicBezTo>
                    <a:pt x="108" y="379"/>
                    <a:pt x="209" y="185"/>
                    <a:pt x="304" y="0"/>
                  </a:cubicBezTo>
                  <a:cubicBezTo>
                    <a:pt x="209" y="185"/>
                    <a:pt x="108" y="379"/>
                    <a:pt x="0" y="58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4"/>
            <p:cNvSpPr/>
            <p:nvPr/>
          </p:nvSpPr>
          <p:spPr>
            <a:xfrm>
              <a:off x="1559415" y="2800398"/>
              <a:ext cx="18919" cy="23644"/>
            </a:xfrm>
            <a:custGeom>
              <a:rect b="b" l="l" r="r" t="t"/>
              <a:pathLst>
                <a:path extrusionOk="0" h="1166" w="933">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4"/>
            <p:cNvSpPr/>
            <p:nvPr/>
          </p:nvSpPr>
          <p:spPr>
            <a:xfrm>
              <a:off x="1555988" y="2820758"/>
              <a:ext cx="7949" cy="14397"/>
            </a:xfrm>
            <a:custGeom>
              <a:rect b="b" l="l" r="r" t="t"/>
              <a:pathLst>
                <a:path extrusionOk="0" h="710" w="392">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4"/>
            <p:cNvSpPr/>
            <p:nvPr/>
          </p:nvSpPr>
          <p:spPr>
            <a:xfrm>
              <a:off x="1549194" y="2814756"/>
              <a:ext cx="21596" cy="26320"/>
            </a:xfrm>
            <a:custGeom>
              <a:rect b="b" l="l" r="r" t="t"/>
              <a:pathLst>
                <a:path extrusionOk="0" h="1298" w="1065">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4"/>
            <p:cNvSpPr/>
            <p:nvPr/>
          </p:nvSpPr>
          <p:spPr>
            <a:xfrm>
              <a:off x="1572717" y="2792449"/>
              <a:ext cx="5637" cy="11680"/>
            </a:xfrm>
            <a:custGeom>
              <a:rect b="b" l="l" r="r" t="t"/>
              <a:pathLst>
                <a:path extrusionOk="0" h="576" w="278">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4"/>
            <p:cNvSpPr/>
            <p:nvPr/>
          </p:nvSpPr>
          <p:spPr>
            <a:xfrm>
              <a:off x="1565944" y="2786507"/>
              <a:ext cx="18351" cy="23522"/>
            </a:xfrm>
            <a:custGeom>
              <a:rect b="b" l="l" r="r" t="t"/>
              <a:pathLst>
                <a:path extrusionOk="0" h="1160" w="905">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4"/>
            <p:cNvSpPr/>
            <p:nvPr/>
          </p:nvSpPr>
          <p:spPr>
            <a:xfrm>
              <a:off x="1545848" y="2838888"/>
              <a:ext cx="8010" cy="14133"/>
            </a:xfrm>
            <a:custGeom>
              <a:rect b="b" l="l" r="r" t="t"/>
              <a:pathLst>
                <a:path extrusionOk="0" h="697" w="395">
                  <a:moveTo>
                    <a:pt x="395" y="1"/>
                  </a:moveTo>
                  <a:cubicBezTo>
                    <a:pt x="267" y="226"/>
                    <a:pt x="136" y="456"/>
                    <a:pt x="1" y="696"/>
                  </a:cubicBezTo>
                  <a:cubicBezTo>
                    <a:pt x="138" y="456"/>
                    <a:pt x="267" y="226"/>
                    <a:pt x="3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4"/>
            <p:cNvSpPr/>
            <p:nvPr/>
          </p:nvSpPr>
          <p:spPr>
            <a:xfrm>
              <a:off x="1538446" y="2832906"/>
              <a:ext cx="22204" cy="26036"/>
            </a:xfrm>
            <a:custGeom>
              <a:rect b="b" l="l" r="r" t="t"/>
              <a:pathLst>
                <a:path extrusionOk="0" h="1284" w="1095">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4"/>
            <p:cNvSpPr/>
            <p:nvPr/>
          </p:nvSpPr>
          <p:spPr>
            <a:xfrm>
              <a:off x="1579450" y="2779410"/>
              <a:ext cx="4339" cy="10565"/>
            </a:xfrm>
            <a:custGeom>
              <a:rect b="b" l="l" r="r" t="t"/>
              <a:pathLst>
                <a:path extrusionOk="0" h="521" w="214">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4"/>
            <p:cNvSpPr/>
            <p:nvPr/>
          </p:nvSpPr>
          <p:spPr>
            <a:xfrm>
              <a:off x="1573488" y="2773468"/>
              <a:ext cx="17013" cy="22427"/>
            </a:xfrm>
            <a:custGeom>
              <a:rect b="b" l="l" r="r" t="t"/>
              <a:pathLst>
                <a:path extrusionOk="0" h="1106" w="839">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4"/>
            <p:cNvSpPr/>
            <p:nvPr/>
          </p:nvSpPr>
          <p:spPr>
            <a:xfrm>
              <a:off x="1963508" y="2837428"/>
              <a:ext cx="385" cy="8577"/>
            </a:xfrm>
            <a:custGeom>
              <a:rect b="b" l="l" r="r" t="t"/>
              <a:pathLst>
                <a:path extrusionOk="0" h="423" w="19">
                  <a:moveTo>
                    <a:pt x="19" y="422"/>
                  </a:moveTo>
                  <a:cubicBezTo>
                    <a:pt x="7" y="265"/>
                    <a:pt x="0" y="122"/>
                    <a:pt x="0" y="1"/>
                  </a:cubicBezTo>
                  <a:cubicBezTo>
                    <a:pt x="0" y="122"/>
                    <a:pt x="7" y="265"/>
                    <a:pt x="19" y="422"/>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4"/>
            <p:cNvSpPr/>
            <p:nvPr/>
          </p:nvSpPr>
          <p:spPr>
            <a:xfrm>
              <a:off x="1957567" y="2831506"/>
              <a:ext cx="12471" cy="20419"/>
            </a:xfrm>
            <a:custGeom>
              <a:rect b="b" l="l" r="r" t="t"/>
              <a:pathLst>
                <a:path extrusionOk="0" h="1007" w="615">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4"/>
            <p:cNvSpPr/>
            <p:nvPr/>
          </p:nvSpPr>
          <p:spPr>
            <a:xfrm>
              <a:off x="1965191" y="2859167"/>
              <a:ext cx="1399" cy="10544"/>
            </a:xfrm>
            <a:custGeom>
              <a:rect b="b" l="l" r="r" t="t"/>
              <a:pathLst>
                <a:path extrusionOk="0" h="520" w="69">
                  <a:moveTo>
                    <a:pt x="68" y="519"/>
                  </a:moveTo>
                  <a:cubicBezTo>
                    <a:pt x="44" y="337"/>
                    <a:pt x="21" y="163"/>
                    <a:pt x="1" y="0"/>
                  </a:cubicBezTo>
                  <a:cubicBezTo>
                    <a:pt x="21" y="163"/>
                    <a:pt x="44" y="337"/>
                    <a:pt x="68" y="51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4"/>
            <p:cNvSpPr/>
            <p:nvPr/>
          </p:nvSpPr>
          <p:spPr>
            <a:xfrm>
              <a:off x="1958905" y="2853205"/>
              <a:ext cx="13606" cy="22427"/>
            </a:xfrm>
            <a:custGeom>
              <a:rect b="b" l="l" r="r" t="t"/>
              <a:pathLst>
                <a:path extrusionOk="0" h="1106" w="671">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4"/>
            <p:cNvSpPr/>
            <p:nvPr/>
          </p:nvSpPr>
          <p:spPr>
            <a:xfrm>
              <a:off x="1372810" y="2855111"/>
              <a:ext cx="697850" cy="2038680"/>
            </a:xfrm>
            <a:custGeom>
              <a:rect b="b" l="l" r="r" t="t"/>
              <a:pathLst>
                <a:path extrusionOk="0" h="100539" w="34415">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1366118" y="2849149"/>
              <a:ext cx="706691" cy="2050542"/>
            </a:xfrm>
            <a:custGeom>
              <a:rect b="b" l="l" r="r" t="t"/>
              <a:pathLst>
                <a:path extrusionOk="0" h="101124" w="34851">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4"/>
            <p:cNvSpPr/>
            <p:nvPr/>
          </p:nvSpPr>
          <p:spPr>
            <a:xfrm>
              <a:off x="1963954" y="2846979"/>
              <a:ext cx="1014" cy="9855"/>
            </a:xfrm>
            <a:custGeom>
              <a:rect b="b" l="l" r="r" t="t"/>
              <a:pathLst>
                <a:path extrusionOk="0" h="486" w="50">
                  <a:moveTo>
                    <a:pt x="0" y="1"/>
                  </a:moveTo>
                  <a:cubicBezTo>
                    <a:pt x="12" y="148"/>
                    <a:pt x="28" y="311"/>
                    <a:pt x="49" y="485"/>
                  </a:cubicBezTo>
                  <a:cubicBezTo>
                    <a:pt x="29" y="311"/>
                    <a:pt x="12" y="14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4"/>
            <p:cNvSpPr/>
            <p:nvPr/>
          </p:nvSpPr>
          <p:spPr>
            <a:xfrm>
              <a:off x="1957769" y="2841058"/>
              <a:ext cx="13424" cy="21697"/>
            </a:xfrm>
            <a:custGeom>
              <a:rect b="b" l="l" r="r" t="t"/>
              <a:pathLst>
                <a:path extrusionOk="0" h="1070" w="662">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1967159" y="2873808"/>
              <a:ext cx="1541" cy="10463"/>
            </a:xfrm>
            <a:custGeom>
              <a:rect b="b" l="l" r="r" t="t"/>
              <a:pathLst>
                <a:path extrusionOk="0" h="516" w="76">
                  <a:moveTo>
                    <a:pt x="76" y="516"/>
                  </a:moveTo>
                  <a:cubicBezTo>
                    <a:pt x="49" y="338"/>
                    <a:pt x="23" y="166"/>
                    <a:pt x="0" y="0"/>
                  </a:cubicBezTo>
                  <a:cubicBezTo>
                    <a:pt x="23" y="166"/>
                    <a:pt x="49" y="338"/>
                    <a:pt x="76" y="516"/>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1960892" y="2868008"/>
              <a:ext cx="13748" cy="22204"/>
            </a:xfrm>
            <a:custGeom>
              <a:rect b="b" l="l" r="r" t="t"/>
              <a:pathLst>
                <a:path extrusionOk="0" h="1095" w="678">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1423973" y="2481959"/>
              <a:ext cx="1866" cy="2474"/>
            </a:xfrm>
            <a:custGeom>
              <a:rect b="b" l="l" r="r" t="t"/>
              <a:pathLst>
                <a:path extrusionOk="0" h="122" w="92">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1416288" y="2476017"/>
              <a:ext cx="16263" cy="14356"/>
            </a:xfrm>
            <a:custGeom>
              <a:rect b="b" l="l" r="r" t="t"/>
              <a:pathLst>
                <a:path extrusionOk="0" h="708" w="802">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1416206" y="2490071"/>
              <a:ext cx="3467" cy="4562"/>
            </a:xfrm>
            <a:custGeom>
              <a:rect b="b" l="l" r="r" t="t"/>
              <a:pathLst>
                <a:path extrusionOk="0" h="225" w="171">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1408501" y="2484149"/>
              <a:ext cx="17885" cy="16425"/>
            </a:xfrm>
            <a:custGeom>
              <a:rect b="b" l="l" r="r" t="t"/>
              <a:pathLst>
                <a:path extrusionOk="0" h="810" w="882">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1420546" y="2485062"/>
              <a:ext cx="2961" cy="3853"/>
            </a:xfrm>
            <a:custGeom>
              <a:rect b="b" l="l" r="r" t="t"/>
              <a:pathLst>
                <a:path extrusionOk="0" h="190" w="146">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1412881" y="2479222"/>
              <a:ext cx="17276" cy="15654"/>
            </a:xfrm>
            <a:custGeom>
              <a:rect b="b" l="l" r="r" t="t"/>
              <a:pathLst>
                <a:path extrusionOk="0" h="772" w="852">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1674354" y="3097585"/>
              <a:ext cx="99360" cy="341189"/>
            </a:xfrm>
            <a:custGeom>
              <a:rect b="b" l="l" r="r" t="t"/>
              <a:pathLst>
                <a:path extrusionOk="0" h="16826" w="490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1779418" y="3148384"/>
              <a:ext cx="132696" cy="119779"/>
            </a:xfrm>
            <a:custGeom>
              <a:rect b="b" l="l" r="r" t="t"/>
              <a:pathLst>
                <a:path extrusionOk="0" h="5907" w="6544">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1821314" y="3139644"/>
              <a:ext cx="120590" cy="116535"/>
            </a:xfrm>
            <a:custGeom>
              <a:rect b="b" l="l" r="r" t="t"/>
              <a:pathLst>
                <a:path extrusionOk="0" h="5747" w="5947">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4"/>
            <p:cNvSpPr/>
            <p:nvPr/>
          </p:nvSpPr>
          <p:spPr>
            <a:xfrm>
              <a:off x="1058267" y="2015626"/>
              <a:ext cx="1247979" cy="884180"/>
            </a:xfrm>
            <a:custGeom>
              <a:rect b="b" l="l" r="r" t="t"/>
              <a:pathLst>
                <a:path extrusionOk="0" h="43604" w="61545">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4"/>
            <p:cNvSpPr/>
            <p:nvPr/>
          </p:nvSpPr>
          <p:spPr>
            <a:xfrm>
              <a:off x="1052143" y="2009563"/>
              <a:ext cx="1259699" cy="896124"/>
            </a:xfrm>
            <a:custGeom>
              <a:rect b="b" l="l" r="r" t="t"/>
              <a:pathLst>
                <a:path extrusionOk="0" h="44193" w="62123">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4"/>
            <p:cNvSpPr/>
            <p:nvPr/>
          </p:nvSpPr>
          <p:spPr>
            <a:xfrm>
              <a:off x="1539339" y="2807800"/>
              <a:ext cx="429924" cy="112946"/>
            </a:xfrm>
            <a:custGeom>
              <a:rect b="b" l="l" r="r" t="t"/>
              <a:pathLst>
                <a:path extrusionOk="0" h="5570" w="21202">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1532424" y="2801879"/>
              <a:ext cx="443104" cy="124788"/>
            </a:xfrm>
            <a:custGeom>
              <a:rect b="b" l="l" r="r" t="t"/>
              <a:pathLst>
                <a:path extrusionOk="0" h="6154" w="21852">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1481402" y="2186881"/>
              <a:ext cx="532163" cy="697019"/>
            </a:xfrm>
            <a:custGeom>
              <a:rect b="b" l="l" r="r" t="t"/>
              <a:pathLst>
                <a:path extrusionOk="0" h="34374" w="26244">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4"/>
            <p:cNvSpPr/>
            <p:nvPr/>
          </p:nvSpPr>
          <p:spPr>
            <a:xfrm>
              <a:off x="1474812" y="2180960"/>
              <a:ext cx="538185" cy="708780"/>
            </a:xfrm>
            <a:custGeom>
              <a:rect b="b" l="l" r="r" t="t"/>
              <a:pathLst>
                <a:path extrusionOk="0" h="34954" w="26541">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4"/>
            <p:cNvSpPr/>
            <p:nvPr/>
          </p:nvSpPr>
          <p:spPr>
            <a:xfrm>
              <a:off x="1698993" y="2595947"/>
              <a:ext cx="173210" cy="59393"/>
            </a:xfrm>
            <a:custGeom>
              <a:rect b="b" l="l" r="r" t="t"/>
              <a:pathLst>
                <a:path extrusionOk="0" h="2929" w="8542">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4"/>
            <p:cNvSpPr/>
            <p:nvPr/>
          </p:nvSpPr>
          <p:spPr>
            <a:xfrm>
              <a:off x="1029532" y="2727901"/>
              <a:ext cx="669725" cy="205918"/>
            </a:xfrm>
            <a:custGeom>
              <a:rect b="b" l="l" r="r" t="t"/>
              <a:pathLst>
                <a:path extrusionOk="0" h="10155" w="33028">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4"/>
            <p:cNvSpPr/>
            <p:nvPr/>
          </p:nvSpPr>
          <p:spPr>
            <a:xfrm>
              <a:off x="1021806" y="2721960"/>
              <a:ext cx="680756" cy="217760"/>
            </a:xfrm>
            <a:custGeom>
              <a:rect b="b" l="l" r="r" t="t"/>
              <a:pathLst>
                <a:path extrusionOk="0" h="10739" w="33572">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4"/>
            <p:cNvSpPr/>
            <p:nvPr/>
          </p:nvSpPr>
          <p:spPr>
            <a:xfrm>
              <a:off x="1910358" y="2568631"/>
              <a:ext cx="411025" cy="399000"/>
            </a:xfrm>
            <a:custGeom>
              <a:rect b="b" l="l" r="r" t="t"/>
              <a:pathLst>
                <a:path extrusionOk="0" h="19677" w="2027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1909243" y="2562669"/>
              <a:ext cx="415871" cy="410863"/>
            </a:xfrm>
            <a:custGeom>
              <a:rect b="b" l="l" r="r" t="t"/>
              <a:pathLst>
                <a:path extrusionOk="0" h="20262" w="20509">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4"/>
            <p:cNvSpPr/>
            <p:nvPr/>
          </p:nvSpPr>
          <p:spPr>
            <a:xfrm>
              <a:off x="2019194" y="2892525"/>
              <a:ext cx="8435" cy="55783"/>
            </a:xfrm>
            <a:custGeom>
              <a:rect b="b" l="l" r="r" t="t"/>
              <a:pathLst>
                <a:path extrusionOk="0" h="2751" w="416">
                  <a:moveTo>
                    <a:pt x="1" y="0"/>
                  </a:moveTo>
                  <a:lnTo>
                    <a:pt x="415" y="2750"/>
                  </a:lnTo>
                  <a:cubicBezTo>
                    <a:pt x="415" y="1556"/>
                    <a:pt x="1" y="1"/>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4"/>
            <p:cNvSpPr/>
            <p:nvPr/>
          </p:nvSpPr>
          <p:spPr>
            <a:xfrm>
              <a:off x="2012623" y="2886604"/>
              <a:ext cx="20926" cy="67625"/>
            </a:xfrm>
            <a:custGeom>
              <a:rect b="b" l="l" r="r" t="t"/>
              <a:pathLst>
                <a:path extrusionOk="0" h="3335" w="1032">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4"/>
            <p:cNvSpPr/>
            <p:nvPr/>
          </p:nvSpPr>
          <p:spPr>
            <a:xfrm>
              <a:off x="1995062" y="2329807"/>
              <a:ext cx="62211" cy="54749"/>
            </a:xfrm>
            <a:custGeom>
              <a:rect b="b" l="l" r="r" t="t"/>
              <a:pathLst>
                <a:path extrusionOk="0" h="2700" w="3068">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1446665" y="2446491"/>
              <a:ext cx="62171" cy="21778"/>
            </a:xfrm>
            <a:custGeom>
              <a:rect b="b" l="l" r="r" t="t"/>
              <a:pathLst>
                <a:path extrusionOk="0" h="1074" w="3066">
                  <a:moveTo>
                    <a:pt x="0" y="1073"/>
                  </a:moveTo>
                  <a:lnTo>
                    <a:pt x="3066"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1440318" y="2440570"/>
              <a:ext cx="75209" cy="33661"/>
            </a:xfrm>
            <a:custGeom>
              <a:rect b="b" l="l" r="r" t="t"/>
              <a:pathLst>
                <a:path extrusionOk="0" h="1660" w="3709">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4"/>
            <p:cNvSpPr/>
            <p:nvPr/>
          </p:nvSpPr>
          <p:spPr>
            <a:xfrm>
              <a:off x="1482396" y="1693212"/>
              <a:ext cx="407963" cy="444828"/>
            </a:xfrm>
            <a:custGeom>
              <a:rect b="b" l="l" r="r" t="t"/>
              <a:pathLst>
                <a:path extrusionOk="0" h="21937" w="20119">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1475157" y="1687331"/>
              <a:ext cx="420454" cy="456670"/>
            </a:xfrm>
            <a:custGeom>
              <a:rect b="b" l="l" r="r" t="t"/>
              <a:pathLst>
                <a:path extrusionOk="0" h="22521" w="20735">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1516424" y="1902125"/>
              <a:ext cx="54040" cy="100272"/>
            </a:xfrm>
            <a:custGeom>
              <a:rect b="b" l="l" r="r" t="t"/>
              <a:pathLst>
                <a:path extrusionOk="0" h="4945" w="2665">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1510360" y="1896204"/>
              <a:ext cx="66754" cy="112135"/>
            </a:xfrm>
            <a:custGeom>
              <a:rect b="b" l="l" r="r" t="t"/>
              <a:pathLst>
                <a:path extrusionOk="0" h="5530" w="3292">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1516708" y="1657947"/>
              <a:ext cx="310570" cy="461415"/>
            </a:xfrm>
            <a:custGeom>
              <a:rect b="b" l="l" r="r" t="t"/>
              <a:pathLst>
                <a:path extrusionOk="0" h="22755" w="15316">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510908" y="1652046"/>
              <a:ext cx="322047" cy="473257"/>
            </a:xfrm>
            <a:custGeom>
              <a:rect b="b" l="l" r="r" t="t"/>
              <a:pathLst>
                <a:path extrusionOk="0" h="23339" w="15882">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1598593" y="1886044"/>
              <a:ext cx="44894" cy="13768"/>
            </a:xfrm>
            <a:custGeom>
              <a:rect b="b" l="l" r="r" t="t"/>
              <a:pathLst>
                <a:path extrusionOk="0" h="679" w="2214">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1718278" y="1872802"/>
              <a:ext cx="22001" cy="20805"/>
            </a:xfrm>
            <a:custGeom>
              <a:rect b="b" l="l" r="r" t="t"/>
              <a:pathLst>
                <a:path extrusionOk="0" h="1026" w="1085">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1665391" y="1966957"/>
              <a:ext cx="90255" cy="40555"/>
            </a:xfrm>
            <a:custGeom>
              <a:rect b="b" l="l" r="r" t="t"/>
              <a:pathLst>
                <a:path extrusionOk="0" h="2000" w="4451">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1649026" y="1922161"/>
              <a:ext cx="70850" cy="51627"/>
            </a:xfrm>
            <a:custGeom>
              <a:rect b="b" l="l" r="r" t="t"/>
              <a:pathLst>
                <a:path extrusionOk="0" h="2546" w="3494">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4"/>
            <p:cNvSpPr/>
            <p:nvPr/>
          </p:nvSpPr>
          <p:spPr>
            <a:xfrm>
              <a:off x="1561889" y="1843093"/>
              <a:ext cx="88532" cy="32464"/>
            </a:xfrm>
            <a:custGeom>
              <a:rect b="b" l="l" r="r" t="t"/>
              <a:pathLst>
                <a:path extrusionOk="0" h="1601" w="4366">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4"/>
            <p:cNvSpPr/>
            <p:nvPr/>
          </p:nvSpPr>
          <p:spPr>
            <a:xfrm>
              <a:off x="1689624" y="1806023"/>
              <a:ext cx="88004" cy="31532"/>
            </a:xfrm>
            <a:custGeom>
              <a:rect b="b" l="l" r="r" t="t"/>
              <a:pathLst>
                <a:path extrusionOk="0" h="1555" w="434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1460292" y="1645881"/>
              <a:ext cx="165728" cy="474088"/>
            </a:xfrm>
            <a:custGeom>
              <a:rect b="b" l="l" r="r" t="t"/>
              <a:pathLst>
                <a:path extrusionOk="0" h="23380" w="8173">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1464754" y="1639980"/>
              <a:ext cx="167594" cy="485930"/>
            </a:xfrm>
            <a:custGeom>
              <a:rect b="b" l="l" r="r" t="t"/>
              <a:pathLst>
                <a:path extrusionOk="0" h="23964" w="8265">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4"/>
            <p:cNvSpPr/>
            <p:nvPr/>
          </p:nvSpPr>
          <p:spPr>
            <a:xfrm>
              <a:off x="1511111" y="1590885"/>
              <a:ext cx="476947" cy="542423"/>
            </a:xfrm>
            <a:custGeom>
              <a:rect b="b" l="l" r="r" t="t"/>
              <a:pathLst>
                <a:path extrusionOk="0" h="26750" w="23521">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4"/>
            <p:cNvSpPr/>
            <p:nvPr/>
          </p:nvSpPr>
          <p:spPr>
            <a:xfrm>
              <a:off x="1518736" y="1585024"/>
              <a:ext cx="471026" cy="554306"/>
            </a:xfrm>
            <a:custGeom>
              <a:rect b="b" l="l" r="r" t="t"/>
              <a:pathLst>
                <a:path extrusionOk="0" h="27336" w="23229">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4"/>
            <p:cNvSpPr/>
            <p:nvPr/>
          </p:nvSpPr>
          <p:spPr>
            <a:xfrm>
              <a:off x="1850110" y="2075834"/>
              <a:ext cx="18311" cy="21839"/>
            </a:xfrm>
            <a:custGeom>
              <a:rect b="b" l="l" r="r" t="t"/>
              <a:pathLst>
                <a:path extrusionOk="0" h="1077" w="903">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1590542" y="1660320"/>
              <a:ext cx="282384" cy="388760"/>
            </a:xfrm>
            <a:custGeom>
              <a:rect b="b" l="l" r="r" t="t"/>
              <a:pathLst>
                <a:path extrusionOk="0" h="19172" w="13926">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1574015" y="1629374"/>
              <a:ext cx="373572" cy="417635"/>
            </a:xfrm>
            <a:custGeom>
              <a:rect b="b" l="l" r="r" t="t"/>
              <a:pathLst>
                <a:path extrusionOk="0" h="20596" w="18423">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4"/>
            <p:cNvSpPr/>
            <p:nvPr/>
          </p:nvSpPr>
          <p:spPr>
            <a:xfrm>
              <a:off x="1534877" y="1665694"/>
              <a:ext cx="50694" cy="63124"/>
            </a:xfrm>
            <a:custGeom>
              <a:rect b="b" l="l" r="r" t="t"/>
              <a:pathLst>
                <a:path extrusionOk="0" h="3113" w="250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4"/>
            <p:cNvSpPr/>
            <p:nvPr/>
          </p:nvSpPr>
          <p:spPr>
            <a:xfrm>
              <a:off x="1544246" y="2092219"/>
              <a:ext cx="27719" cy="21981"/>
            </a:xfrm>
            <a:custGeom>
              <a:rect b="b" l="l" r="r" t="t"/>
              <a:pathLst>
                <a:path extrusionOk="0" h="1084" w="1367">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4"/>
            <p:cNvSpPr/>
            <p:nvPr/>
          </p:nvSpPr>
          <p:spPr>
            <a:xfrm>
              <a:off x="1507400" y="1957669"/>
              <a:ext cx="31146" cy="121888"/>
            </a:xfrm>
            <a:custGeom>
              <a:rect b="b" l="l" r="r" t="t"/>
              <a:pathLst>
                <a:path extrusionOk="0" h="6011" w="1536">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4"/>
            <p:cNvSpPr/>
            <p:nvPr/>
          </p:nvSpPr>
          <p:spPr>
            <a:xfrm>
              <a:off x="1809715" y="1674190"/>
              <a:ext cx="126491" cy="307224"/>
            </a:xfrm>
            <a:custGeom>
              <a:rect b="b" l="l" r="r" t="t"/>
              <a:pathLst>
                <a:path extrusionOk="0" h="15151" w="6238">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4"/>
            <p:cNvSpPr/>
            <p:nvPr/>
          </p:nvSpPr>
          <p:spPr>
            <a:xfrm>
              <a:off x="1777776" y="1639716"/>
              <a:ext cx="16019" cy="14640"/>
            </a:xfrm>
            <a:custGeom>
              <a:rect b="b" l="l" r="r" t="t"/>
              <a:pathLst>
                <a:path extrusionOk="0" h="722" w="79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4"/>
            <p:cNvSpPr/>
            <p:nvPr/>
          </p:nvSpPr>
          <p:spPr>
            <a:xfrm>
              <a:off x="1528408" y="4611607"/>
              <a:ext cx="300898" cy="282283"/>
            </a:xfrm>
            <a:custGeom>
              <a:rect b="b" l="l" r="r" t="t"/>
              <a:pathLst>
                <a:path extrusionOk="0" h="13921" w="14839">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4"/>
            <p:cNvSpPr/>
            <p:nvPr/>
          </p:nvSpPr>
          <p:spPr>
            <a:xfrm>
              <a:off x="1522284" y="4605645"/>
              <a:ext cx="308765" cy="294166"/>
            </a:xfrm>
            <a:custGeom>
              <a:rect b="b" l="l" r="r" t="t"/>
              <a:pathLst>
                <a:path extrusionOk="0" h="14507" w="15227">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4"/>
            <p:cNvSpPr/>
            <p:nvPr/>
          </p:nvSpPr>
          <p:spPr>
            <a:xfrm>
              <a:off x="1528408" y="4681549"/>
              <a:ext cx="292178" cy="212346"/>
            </a:xfrm>
            <a:custGeom>
              <a:rect b="b" l="l" r="r" t="t"/>
              <a:pathLst>
                <a:path extrusionOk="0" h="10472" w="14409">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4"/>
            <p:cNvSpPr/>
            <p:nvPr/>
          </p:nvSpPr>
          <p:spPr>
            <a:xfrm>
              <a:off x="1522284" y="4675607"/>
              <a:ext cx="305541" cy="224208"/>
            </a:xfrm>
            <a:custGeom>
              <a:rect b="b" l="l" r="r" t="t"/>
              <a:pathLst>
                <a:path extrusionOk="0" h="11057" w="15068">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4"/>
            <p:cNvSpPr/>
            <p:nvPr/>
          </p:nvSpPr>
          <p:spPr>
            <a:xfrm>
              <a:off x="1533215" y="4744799"/>
              <a:ext cx="280357" cy="149100"/>
            </a:xfrm>
            <a:custGeom>
              <a:rect b="b" l="l" r="r" t="t"/>
              <a:pathLst>
                <a:path extrusionOk="0" h="7353" w="13826">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4"/>
            <p:cNvSpPr/>
            <p:nvPr/>
          </p:nvSpPr>
          <p:spPr>
            <a:xfrm>
              <a:off x="1527273" y="4738837"/>
              <a:ext cx="292341" cy="160983"/>
            </a:xfrm>
            <a:custGeom>
              <a:rect b="b" l="l" r="r" t="t"/>
              <a:pathLst>
                <a:path extrusionOk="0" h="7939" w="14417">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5"/>
          <p:cNvSpPr txBox="1"/>
          <p:nvPr>
            <p:ph idx="2" type="body"/>
          </p:nvPr>
        </p:nvSpPr>
        <p:spPr>
          <a:xfrm>
            <a:off x="626625" y="964075"/>
            <a:ext cx="3729000" cy="369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Melakukan pembaruan terhadap snort versi 2.0 menjadi snort versi 3.0 untuk menghindari bug yang terdapat pada snort versi 2.0 dan juga mendapatkan berbagai fitur baru yang ada pada snort versi 3.0 </a:t>
            </a:r>
            <a:br>
              <a:rPr lang="en"/>
            </a:br>
            <a:endParaRPr/>
          </a:p>
          <a:p>
            <a:pPr indent="-317500" lvl="0" marL="457200" rtl="0" algn="l">
              <a:spcBef>
                <a:spcPts val="1000"/>
              </a:spcBef>
              <a:spcAft>
                <a:spcPts val="1000"/>
              </a:spcAft>
              <a:buSzPts val="1400"/>
              <a:buChar char="●"/>
            </a:pPr>
            <a:r>
              <a:rPr lang="en"/>
              <a:t>Melakukan perbandingan terhadap arsitektur yang lama dengan arsitektur yang digunakan pada penelitian ini untuk mengetahui performa terbaik yang dapat digunakan pada sistem Mata Elang ini.</a:t>
            </a:r>
            <a:endParaRPr/>
          </a:p>
        </p:txBody>
      </p:sp>
      <p:sp>
        <p:nvSpPr>
          <p:cNvPr id="1079" name="Google Shape;1079;p35"/>
          <p:cNvSpPr txBox="1"/>
          <p:nvPr>
            <p:ph type="title"/>
          </p:nvPr>
        </p:nvSpPr>
        <p:spPr>
          <a:xfrm>
            <a:off x="626625" y="338175"/>
            <a:ext cx="6084000" cy="5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Penelitian</a:t>
            </a:r>
            <a:endParaRPr/>
          </a:p>
        </p:txBody>
      </p:sp>
      <p:grpSp>
        <p:nvGrpSpPr>
          <p:cNvPr id="1080" name="Google Shape;1080;p35"/>
          <p:cNvGrpSpPr/>
          <p:nvPr/>
        </p:nvGrpSpPr>
        <p:grpSpPr>
          <a:xfrm>
            <a:off x="4644572" y="1161199"/>
            <a:ext cx="4004378" cy="3608760"/>
            <a:chOff x="910725" y="305150"/>
            <a:chExt cx="5738575" cy="5171625"/>
          </a:xfrm>
        </p:grpSpPr>
        <p:sp>
          <p:nvSpPr>
            <p:cNvPr id="1081" name="Google Shape;1081;p35"/>
            <p:cNvSpPr/>
            <p:nvPr/>
          </p:nvSpPr>
          <p:spPr>
            <a:xfrm>
              <a:off x="910725" y="305150"/>
              <a:ext cx="5738575" cy="5171625"/>
            </a:xfrm>
            <a:custGeom>
              <a:rect b="b" l="l" r="r" t="t"/>
              <a:pathLst>
                <a:path extrusionOk="0" h="206865" w="229543">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3106875" y="1384475"/>
              <a:ext cx="487175" cy="502725"/>
            </a:xfrm>
            <a:custGeom>
              <a:rect b="b" l="l" r="r" t="t"/>
              <a:pathLst>
                <a:path extrusionOk="0" h="20109" w="19487">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2446725" y="1374100"/>
              <a:ext cx="475450" cy="529225"/>
            </a:xfrm>
            <a:custGeom>
              <a:rect b="b" l="l" r="r" t="t"/>
              <a:pathLst>
                <a:path extrusionOk="0" h="21169" w="19018">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3103600" y="1379700"/>
              <a:ext cx="493750" cy="512250"/>
            </a:xfrm>
            <a:custGeom>
              <a:rect b="b" l="l" r="r" t="t"/>
              <a:pathLst>
                <a:path extrusionOk="0" h="20490" w="1975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3306500" y="859800"/>
              <a:ext cx="259275" cy="261925"/>
            </a:xfrm>
            <a:custGeom>
              <a:rect b="b" l="l" r="r" t="t"/>
              <a:pathLst>
                <a:path extrusionOk="0" h="10477" w="10371">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5"/>
            <p:cNvSpPr/>
            <p:nvPr/>
          </p:nvSpPr>
          <p:spPr>
            <a:xfrm>
              <a:off x="3298850" y="852150"/>
              <a:ext cx="274575" cy="277225"/>
            </a:xfrm>
            <a:custGeom>
              <a:rect b="b" l="l" r="r" t="t"/>
              <a:pathLst>
                <a:path extrusionOk="0" h="11089" w="10983">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5"/>
            <p:cNvSpPr/>
            <p:nvPr/>
          </p:nvSpPr>
          <p:spPr>
            <a:xfrm>
              <a:off x="3728725" y="1349175"/>
              <a:ext cx="233850" cy="646550"/>
            </a:xfrm>
            <a:custGeom>
              <a:rect b="b" l="l" r="r" t="t"/>
              <a:pathLst>
                <a:path extrusionOk="0" h="25862" w="9354">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3721000" y="1341525"/>
              <a:ext cx="249275" cy="661900"/>
            </a:xfrm>
            <a:custGeom>
              <a:rect b="b" l="l" r="r" t="t"/>
              <a:pathLst>
                <a:path extrusionOk="0" h="26476" w="9971">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2932025" y="1529925"/>
              <a:ext cx="876550" cy="681125"/>
            </a:xfrm>
            <a:custGeom>
              <a:rect b="b" l="l" r="r" t="t"/>
              <a:pathLst>
                <a:path extrusionOk="0" h="27245" w="35062">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5"/>
            <p:cNvSpPr/>
            <p:nvPr/>
          </p:nvSpPr>
          <p:spPr>
            <a:xfrm>
              <a:off x="2924375" y="1521975"/>
              <a:ext cx="892450" cy="696750"/>
            </a:xfrm>
            <a:custGeom>
              <a:rect b="b" l="l" r="r" t="t"/>
              <a:pathLst>
                <a:path extrusionOk="0" h="27870" w="35698">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5"/>
            <p:cNvSpPr/>
            <p:nvPr/>
          </p:nvSpPr>
          <p:spPr>
            <a:xfrm>
              <a:off x="3153575" y="1347275"/>
              <a:ext cx="693100" cy="849350"/>
            </a:xfrm>
            <a:custGeom>
              <a:rect b="b" l="l" r="r" t="t"/>
              <a:pathLst>
                <a:path extrusionOk="0" h="33974" w="27724">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5"/>
            <p:cNvSpPr/>
            <p:nvPr/>
          </p:nvSpPr>
          <p:spPr>
            <a:xfrm>
              <a:off x="3145925" y="1339600"/>
              <a:ext cx="701900" cy="864675"/>
            </a:xfrm>
            <a:custGeom>
              <a:rect b="b" l="l" r="r" t="t"/>
              <a:pathLst>
                <a:path extrusionOk="0" h="34587" w="28076">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3348825" y="1312750"/>
              <a:ext cx="338650" cy="322150"/>
            </a:xfrm>
            <a:custGeom>
              <a:rect b="b" l="l" r="r" t="t"/>
              <a:pathLst>
                <a:path extrusionOk="0" h="12886" w="13546">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3341175" y="1305025"/>
              <a:ext cx="354675" cy="337525"/>
            </a:xfrm>
            <a:custGeom>
              <a:rect b="b" l="l" r="r" t="t"/>
              <a:pathLst>
                <a:path extrusionOk="0" h="13501" w="14187">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5"/>
            <p:cNvSpPr/>
            <p:nvPr/>
          </p:nvSpPr>
          <p:spPr>
            <a:xfrm>
              <a:off x="3383225" y="1306875"/>
              <a:ext cx="179900" cy="351850"/>
            </a:xfrm>
            <a:custGeom>
              <a:rect b="b" l="l" r="r" t="t"/>
              <a:pathLst>
                <a:path extrusionOk="0" h="14074" w="7196">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5"/>
            <p:cNvSpPr/>
            <p:nvPr/>
          </p:nvSpPr>
          <p:spPr>
            <a:xfrm>
              <a:off x="3374800" y="1299200"/>
              <a:ext cx="196400" cy="367200"/>
            </a:xfrm>
            <a:custGeom>
              <a:rect b="b" l="l" r="r" t="t"/>
              <a:pathLst>
                <a:path extrusionOk="0" h="14688" w="7856">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5"/>
            <p:cNvSpPr/>
            <p:nvPr/>
          </p:nvSpPr>
          <p:spPr>
            <a:xfrm>
              <a:off x="3303850" y="967400"/>
              <a:ext cx="410075" cy="571100"/>
            </a:xfrm>
            <a:custGeom>
              <a:rect b="b" l="l" r="r" t="t"/>
              <a:pathLst>
                <a:path extrusionOk="0" h="22844" w="16403">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5"/>
            <p:cNvSpPr/>
            <p:nvPr/>
          </p:nvSpPr>
          <p:spPr>
            <a:xfrm>
              <a:off x="3300900" y="959900"/>
              <a:ext cx="421275" cy="586250"/>
            </a:xfrm>
            <a:custGeom>
              <a:rect b="b" l="l" r="r" t="t"/>
              <a:pathLst>
                <a:path extrusionOk="0" h="23450" w="16851">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5"/>
            <p:cNvSpPr/>
            <p:nvPr/>
          </p:nvSpPr>
          <p:spPr>
            <a:xfrm>
              <a:off x="3335175" y="967400"/>
              <a:ext cx="369675" cy="315775"/>
            </a:xfrm>
            <a:custGeom>
              <a:rect b="b" l="l" r="r" t="t"/>
              <a:pathLst>
                <a:path extrusionOk="0" h="12631" w="14787">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5"/>
            <p:cNvSpPr/>
            <p:nvPr/>
          </p:nvSpPr>
          <p:spPr>
            <a:xfrm>
              <a:off x="3328725" y="959875"/>
              <a:ext cx="384125" cy="331000"/>
            </a:xfrm>
            <a:custGeom>
              <a:rect b="b" l="l" r="r" t="t"/>
              <a:pathLst>
                <a:path extrusionOk="0" h="13240" w="15365">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5"/>
            <p:cNvSpPr/>
            <p:nvPr/>
          </p:nvSpPr>
          <p:spPr>
            <a:xfrm>
              <a:off x="3339850" y="1239750"/>
              <a:ext cx="80425" cy="120025"/>
            </a:xfrm>
            <a:custGeom>
              <a:rect b="b" l="l" r="r" t="t"/>
              <a:pathLst>
                <a:path extrusionOk="0" h="4801" w="3217">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5"/>
            <p:cNvSpPr/>
            <p:nvPr/>
          </p:nvSpPr>
          <p:spPr>
            <a:xfrm>
              <a:off x="3335925" y="1232100"/>
              <a:ext cx="92950" cy="135350"/>
            </a:xfrm>
            <a:custGeom>
              <a:rect b="b" l="l" r="r" t="t"/>
              <a:pathLst>
                <a:path extrusionOk="0" h="5414" w="3718">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5"/>
            <p:cNvSpPr/>
            <p:nvPr/>
          </p:nvSpPr>
          <p:spPr>
            <a:xfrm>
              <a:off x="3218925" y="1833550"/>
              <a:ext cx="225975" cy="160275"/>
            </a:xfrm>
            <a:custGeom>
              <a:rect b="b" l="l" r="r" t="t"/>
              <a:pathLst>
                <a:path extrusionOk="0" h="6411" w="9039">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5"/>
            <p:cNvSpPr/>
            <p:nvPr/>
          </p:nvSpPr>
          <p:spPr>
            <a:xfrm>
              <a:off x="3514925" y="1651050"/>
              <a:ext cx="53225" cy="216375"/>
            </a:xfrm>
            <a:custGeom>
              <a:rect b="b" l="l" r="r" t="t"/>
              <a:pathLst>
                <a:path extrusionOk="0" h="8655" w="2129">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5"/>
            <p:cNvSpPr/>
            <p:nvPr/>
          </p:nvSpPr>
          <p:spPr>
            <a:xfrm>
              <a:off x="2641850" y="1621350"/>
              <a:ext cx="267825" cy="546700"/>
            </a:xfrm>
            <a:custGeom>
              <a:rect b="b" l="l" r="r" t="t"/>
              <a:pathLst>
                <a:path extrusionOk="0" h="21868" w="10713">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5"/>
            <p:cNvSpPr/>
            <p:nvPr/>
          </p:nvSpPr>
          <p:spPr>
            <a:xfrm>
              <a:off x="2634300" y="1613675"/>
              <a:ext cx="279225" cy="562000"/>
            </a:xfrm>
            <a:custGeom>
              <a:rect b="b" l="l" r="r" t="t"/>
              <a:pathLst>
                <a:path extrusionOk="0" h="22480" w="11169">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5"/>
            <p:cNvSpPr/>
            <p:nvPr/>
          </p:nvSpPr>
          <p:spPr>
            <a:xfrm>
              <a:off x="1933175" y="1901175"/>
              <a:ext cx="693750" cy="1025525"/>
            </a:xfrm>
            <a:custGeom>
              <a:rect b="b" l="l" r="r" t="t"/>
              <a:pathLst>
                <a:path extrusionOk="0" h="41021" w="2775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5"/>
            <p:cNvSpPr/>
            <p:nvPr/>
          </p:nvSpPr>
          <p:spPr>
            <a:xfrm>
              <a:off x="1925500" y="1893525"/>
              <a:ext cx="709625" cy="1040825"/>
            </a:xfrm>
            <a:custGeom>
              <a:rect b="b" l="l" r="r" t="t"/>
              <a:pathLst>
                <a:path extrusionOk="0" h="41633" w="28385">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5"/>
            <p:cNvSpPr/>
            <p:nvPr/>
          </p:nvSpPr>
          <p:spPr>
            <a:xfrm>
              <a:off x="2044600" y="1622200"/>
              <a:ext cx="669575" cy="1206875"/>
            </a:xfrm>
            <a:custGeom>
              <a:rect b="b" l="l" r="r" t="t"/>
              <a:pathLst>
                <a:path extrusionOk="0" h="48275" w="26783">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5"/>
            <p:cNvSpPr/>
            <p:nvPr/>
          </p:nvSpPr>
          <p:spPr>
            <a:xfrm>
              <a:off x="2017575" y="1614650"/>
              <a:ext cx="704250" cy="1222100"/>
            </a:xfrm>
            <a:custGeom>
              <a:rect b="b" l="l" r="r" t="t"/>
              <a:pathLst>
                <a:path extrusionOk="0" h="48884" w="2817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5"/>
            <p:cNvSpPr/>
            <p:nvPr/>
          </p:nvSpPr>
          <p:spPr>
            <a:xfrm>
              <a:off x="2133825" y="4160525"/>
              <a:ext cx="772050" cy="747925"/>
            </a:xfrm>
            <a:custGeom>
              <a:rect b="b" l="l" r="r" t="t"/>
              <a:pathLst>
                <a:path extrusionOk="0" h="29917" w="30882">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5"/>
            <p:cNvSpPr/>
            <p:nvPr/>
          </p:nvSpPr>
          <p:spPr>
            <a:xfrm>
              <a:off x="2126575" y="4152525"/>
              <a:ext cx="787750" cy="763575"/>
            </a:xfrm>
            <a:custGeom>
              <a:rect b="b" l="l" r="r" t="t"/>
              <a:pathLst>
                <a:path extrusionOk="0" h="30543" w="3151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5"/>
            <p:cNvSpPr/>
            <p:nvPr/>
          </p:nvSpPr>
          <p:spPr>
            <a:xfrm>
              <a:off x="2136300" y="4757250"/>
              <a:ext cx="532025" cy="151200"/>
            </a:xfrm>
            <a:custGeom>
              <a:rect b="b" l="l" r="r" t="t"/>
              <a:pathLst>
                <a:path extrusionOk="0" h="6048" w="21281">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5"/>
            <p:cNvSpPr/>
            <p:nvPr/>
          </p:nvSpPr>
          <p:spPr>
            <a:xfrm>
              <a:off x="2128625" y="4749600"/>
              <a:ext cx="533100" cy="166500"/>
            </a:xfrm>
            <a:custGeom>
              <a:rect b="b" l="l" r="r" t="t"/>
              <a:pathLst>
                <a:path extrusionOk="0" h="6660" w="21324">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5"/>
            <p:cNvSpPr/>
            <p:nvPr/>
          </p:nvSpPr>
          <p:spPr>
            <a:xfrm>
              <a:off x="4454825" y="4160525"/>
              <a:ext cx="772050" cy="747925"/>
            </a:xfrm>
            <a:custGeom>
              <a:rect b="b" l="l" r="r" t="t"/>
              <a:pathLst>
                <a:path extrusionOk="0" h="29917" w="30882">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5"/>
            <p:cNvSpPr/>
            <p:nvPr/>
          </p:nvSpPr>
          <p:spPr>
            <a:xfrm>
              <a:off x="4446375" y="4152525"/>
              <a:ext cx="787775" cy="763575"/>
            </a:xfrm>
            <a:custGeom>
              <a:rect b="b" l="l" r="r" t="t"/>
              <a:pathLst>
                <a:path extrusionOk="0" h="30543" w="31511">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5"/>
            <p:cNvSpPr/>
            <p:nvPr/>
          </p:nvSpPr>
          <p:spPr>
            <a:xfrm>
              <a:off x="4692350" y="4757250"/>
              <a:ext cx="532050" cy="151200"/>
            </a:xfrm>
            <a:custGeom>
              <a:rect b="b" l="l" r="r" t="t"/>
              <a:pathLst>
                <a:path extrusionOk="0" h="6048" w="21282">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5"/>
            <p:cNvSpPr/>
            <p:nvPr/>
          </p:nvSpPr>
          <p:spPr>
            <a:xfrm>
              <a:off x="4698975" y="4749625"/>
              <a:ext cx="533075" cy="166475"/>
            </a:xfrm>
            <a:custGeom>
              <a:rect b="b" l="l" r="r" t="t"/>
              <a:pathLst>
                <a:path extrusionOk="0" h="6659" w="21323">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5"/>
            <p:cNvSpPr/>
            <p:nvPr/>
          </p:nvSpPr>
          <p:spPr>
            <a:xfrm>
              <a:off x="1589875" y="4217350"/>
              <a:ext cx="1146850" cy="742900"/>
            </a:xfrm>
            <a:custGeom>
              <a:rect b="b" l="l" r="r" t="t"/>
              <a:pathLst>
                <a:path extrusionOk="0" h="29716" w="45874">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5"/>
            <p:cNvSpPr/>
            <p:nvPr/>
          </p:nvSpPr>
          <p:spPr>
            <a:xfrm>
              <a:off x="1584700" y="4209700"/>
              <a:ext cx="1158875" cy="758225"/>
            </a:xfrm>
            <a:custGeom>
              <a:rect b="b" l="l" r="r" t="t"/>
              <a:pathLst>
                <a:path extrusionOk="0" h="30329" w="46355">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5"/>
            <p:cNvSpPr/>
            <p:nvPr/>
          </p:nvSpPr>
          <p:spPr>
            <a:xfrm>
              <a:off x="1415725" y="3295925"/>
              <a:ext cx="388775" cy="1013250"/>
            </a:xfrm>
            <a:custGeom>
              <a:rect b="b" l="l" r="r" t="t"/>
              <a:pathLst>
                <a:path extrusionOk="0" h="40530" w="15551">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5"/>
            <p:cNvSpPr/>
            <p:nvPr/>
          </p:nvSpPr>
          <p:spPr>
            <a:xfrm>
              <a:off x="1408075" y="3288275"/>
              <a:ext cx="404075" cy="1028550"/>
            </a:xfrm>
            <a:custGeom>
              <a:rect b="b" l="l" r="r" t="t"/>
              <a:pathLst>
                <a:path extrusionOk="0" h="41142" w="16163">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5"/>
            <p:cNvSpPr/>
            <p:nvPr/>
          </p:nvSpPr>
          <p:spPr>
            <a:xfrm>
              <a:off x="1718075" y="3628875"/>
              <a:ext cx="957850" cy="772475"/>
            </a:xfrm>
            <a:custGeom>
              <a:rect b="b" l="l" r="r" t="t"/>
              <a:pathLst>
                <a:path extrusionOk="0" h="30899" w="38314">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5"/>
            <p:cNvSpPr/>
            <p:nvPr/>
          </p:nvSpPr>
          <p:spPr>
            <a:xfrm>
              <a:off x="1710425" y="3621200"/>
              <a:ext cx="972500" cy="787800"/>
            </a:xfrm>
            <a:custGeom>
              <a:rect b="b" l="l" r="r" t="t"/>
              <a:pathLst>
                <a:path extrusionOk="0" h="31512" w="3890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5"/>
            <p:cNvSpPr/>
            <p:nvPr/>
          </p:nvSpPr>
          <p:spPr>
            <a:xfrm>
              <a:off x="2473925" y="4006350"/>
              <a:ext cx="458950" cy="244300"/>
            </a:xfrm>
            <a:custGeom>
              <a:rect b="b" l="l" r="r" t="t"/>
              <a:pathLst>
                <a:path extrusionOk="0" h="9772" w="18358">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5"/>
            <p:cNvSpPr/>
            <p:nvPr/>
          </p:nvSpPr>
          <p:spPr>
            <a:xfrm>
              <a:off x="2465350" y="3998650"/>
              <a:ext cx="463725" cy="259800"/>
            </a:xfrm>
            <a:custGeom>
              <a:rect b="b" l="l" r="r" t="t"/>
              <a:pathLst>
                <a:path extrusionOk="0" h="10392" w="18549">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5"/>
            <p:cNvSpPr/>
            <p:nvPr/>
          </p:nvSpPr>
          <p:spPr>
            <a:xfrm>
              <a:off x="1664075" y="3553950"/>
              <a:ext cx="896250" cy="783800"/>
            </a:xfrm>
            <a:custGeom>
              <a:rect b="b" l="l" r="r" t="t"/>
              <a:pathLst>
                <a:path extrusionOk="0" h="31352" w="3585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5"/>
            <p:cNvSpPr/>
            <p:nvPr/>
          </p:nvSpPr>
          <p:spPr>
            <a:xfrm>
              <a:off x="1656550" y="3546425"/>
              <a:ext cx="911625" cy="799150"/>
            </a:xfrm>
            <a:custGeom>
              <a:rect b="b" l="l" r="r" t="t"/>
              <a:pathLst>
                <a:path extrusionOk="0" h="31966" w="36465">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5"/>
            <p:cNvSpPr/>
            <p:nvPr/>
          </p:nvSpPr>
          <p:spPr>
            <a:xfrm>
              <a:off x="4012150" y="1253575"/>
              <a:ext cx="248675" cy="593700"/>
            </a:xfrm>
            <a:custGeom>
              <a:rect b="b" l="l" r="r" t="t"/>
              <a:pathLst>
                <a:path extrusionOk="0" h="23748" w="9947">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5"/>
            <p:cNvSpPr/>
            <p:nvPr/>
          </p:nvSpPr>
          <p:spPr>
            <a:xfrm>
              <a:off x="4004975" y="1245925"/>
              <a:ext cx="259200" cy="609000"/>
            </a:xfrm>
            <a:custGeom>
              <a:rect b="b" l="l" r="r" t="t"/>
              <a:pathLst>
                <a:path extrusionOk="0" h="24360" w="10368">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5"/>
            <p:cNvSpPr/>
            <p:nvPr/>
          </p:nvSpPr>
          <p:spPr>
            <a:xfrm>
              <a:off x="4218425" y="1513325"/>
              <a:ext cx="857000" cy="765350"/>
            </a:xfrm>
            <a:custGeom>
              <a:rect b="b" l="l" r="r" t="t"/>
              <a:pathLst>
                <a:path extrusionOk="0" h="30614" w="3428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5"/>
            <p:cNvSpPr/>
            <p:nvPr/>
          </p:nvSpPr>
          <p:spPr>
            <a:xfrm>
              <a:off x="4210675" y="1505850"/>
              <a:ext cx="872400" cy="780475"/>
            </a:xfrm>
            <a:custGeom>
              <a:rect b="b" l="l" r="r" t="t"/>
              <a:pathLst>
                <a:path extrusionOk="0" h="31219" w="34896">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5"/>
            <p:cNvSpPr/>
            <p:nvPr/>
          </p:nvSpPr>
          <p:spPr>
            <a:xfrm>
              <a:off x="4188650" y="1156275"/>
              <a:ext cx="807250" cy="940025"/>
            </a:xfrm>
            <a:custGeom>
              <a:rect b="b" l="l" r="r" t="t"/>
              <a:pathLst>
                <a:path extrusionOk="0" h="37601" w="3229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5"/>
            <p:cNvSpPr/>
            <p:nvPr/>
          </p:nvSpPr>
          <p:spPr>
            <a:xfrm>
              <a:off x="4180550" y="1148475"/>
              <a:ext cx="823000" cy="955450"/>
            </a:xfrm>
            <a:custGeom>
              <a:rect b="b" l="l" r="r" t="t"/>
              <a:pathLst>
                <a:path extrusionOk="0" h="38218" w="3292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5"/>
            <p:cNvSpPr/>
            <p:nvPr/>
          </p:nvSpPr>
          <p:spPr>
            <a:xfrm>
              <a:off x="4362250" y="1389625"/>
              <a:ext cx="222800" cy="656825"/>
            </a:xfrm>
            <a:custGeom>
              <a:rect b="b" l="l" r="r" t="t"/>
              <a:pathLst>
                <a:path extrusionOk="0" h="26273" w="8912">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5"/>
            <p:cNvSpPr/>
            <p:nvPr/>
          </p:nvSpPr>
          <p:spPr>
            <a:xfrm>
              <a:off x="4354450" y="1381975"/>
              <a:ext cx="238825" cy="672100"/>
            </a:xfrm>
            <a:custGeom>
              <a:rect b="b" l="l" r="r" t="t"/>
              <a:pathLst>
                <a:path extrusionOk="0" h="26884" w="9553">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5"/>
            <p:cNvSpPr/>
            <p:nvPr/>
          </p:nvSpPr>
          <p:spPr>
            <a:xfrm>
              <a:off x="4408525" y="1227600"/>
              <a:ext cx="298025" cy="344325"/>
            </a:xfrm>
            <a:custGeom>
              <a:rect b="b" l="l" r="r" t="t"/>
              <a:pathLst>
                <a:path extrusionOk="0" h="13773" w="11921">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5"/>
            <p:cNvSpPr/>
            <p:nvPr/>
          </p:nvSpPr>
          <p:spPr>
            <a:xfrm>
              <a:off x="4400875" y="1219950"/>
              <a:ext cx="306425" cy="359650"/>
            </a:xfrm>
            <a:custGeom>
              <a:rect b="b" l="l" r="r" t="t"/>
              <a:pathLst>
                <a:path extrusionOk="0" h="14386" w="12257">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5"/>
            <p:cNvSpPr/>
            <p:nvPr/>
          </p:nvSpPr>
          <p:spPr>
            <a:xfrm>
              <a:off x="4744150" y="1175600"/>
              <a:ext cx="89725" cy="106350"/>
            </a:xfrm>
            <a:custGeom>
              <a:rect b="b" l="l" r="r" t="t"/>
              <a:pathLst>
                <a:path extrusionOk="0" h="4254" w="3589">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5"/>
            <p:cNvSpPr/>
            <p:nvPr/>
          </p:nvSpPr>
          <p:spPr>
            <a:xfrm>
              <a:off x="4735700" y="1167925"/>
              <a:ext cx="106375" cy="121700"/>
            </a:xfrm>
            <a:custGeom>
              <a:rect b="b" l="l" r="r" t="t"/>
              <a:pathLst>
                <a:path extrusionOk="0" h="4868" w="4255">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5"/>
            <p:cNvSpPr/>
            <p:nvPr/>
          </p:nvSpPr>
          <p:spPr>
            <a:xfrm>
              <a:off x="4434575" y="1022175"/>
              <a:ext cx="63675" cy="133125"/>
            </a:xfrm>
            <a:custGeom>
              <a:rect b="b" l="l" r="r" t="t"/>
              <a:pathLst>
                <a:path extrusionOk="0" h="5325" w="2547">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5"/>
            <p:cNvSpPr/>
            <p:nvPr/>
          </p:nvSpPr>
          <p:spPr>
            <a:xfrm>
              <a:off x="4426425" y="1014525"/>
              <a:ext cx="80350" cy="148400"/>
            </a:xfrm>
            <a:custGeom>
              <a:rect b="b" l="l" r="r" t="t"/>
              <a:pathLst>
                <a:path extrusionOk="0" h="5936" w="3214">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5"/>
            <p:cNvSpPr/>
            <p:nvPr/>
          </p:nvSpPr>
          <p:spPr>
            <a:xfrm>
              <a:off x="4489550" y="1355200"/>
              <a:ext cx="159750" cy="98175"/>
            </a:xfrm>
            <a:custGeom>
              <a:rect b="b" l="l" r="r" t="t"/>
              <a:pathLst>
                <a:path extrusionOk="0" h="3927" w="639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5"/>
            <p:cNvSpPr/>
            <p:nvPr/>
          </p:nvSpPr>
          <p:spPr>
            <a:xfrm>
              <a:off x="4486350" y="1347850"/>
              <a:ext cx="170850" cy="113200"/>
            </a:xfrm>
            <a:custGeom>
              <a:rect b="b" l="l" r="r" t="t"/>
              <a:pathLst>
                <a:path extrusionOk="0" h="4528" w="6834">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5"/>
            <p:cNvSpPr/>
            <p:nvPr/>
          </p:nvSpPr>
          <p:spPr>
            <a:xfrm>
              <a:off x="4449025" y="827025"/>
              <a:ext cx="448525" cy="605550"/>
            </a:xfrm>
            <a:custGeom>
              <a:rect b="b" l="l" r="r" t="t"/>
              <a:pathLst>
                <a:path extrusionOk="0" h="24222" w="17941">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5"/>
            <p:cNvSpPr/>
            <p:nvPr/>
          </p:nvSpPr>
          <p:spPr>
            <a:xfrm>
              <a:off x="4441400" y="819400"/>
              <a:ext cx="464375" cy="620700"/>
            </a:xfrm>
            <a:custGeom>
              <a:rect b="b" l="l" r="r" t="t"/>
              <a:pathLst>
                <a:path extrusionOk="0" h="24828" w="18575">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5"/>
            <p:cNvSpPr/>
            <p:nvPr/>
          </p:nvSpPr>
          <p:spPr>
            <a:xfrm>
              <a:off x="4472600" y="827000"/>
              <a:ext cx="424950" cy="421625"/>
            </a:xfrm>
            <a:custGeom>
              <a:rect b="b" l="l" r="r" t="t"/>
              <a:pathLst>
                <a:path extrusionOk="0" h="16865" w="16998">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5"/>
            <p:cNvSpPr/>
            <p:nvPr/>
          </p:nvSpPr>
          <p:spPr>
            <a:xfrm>
              <a:off x="4464325" y="819375"/>
              <a:ext cx="441450" cy="436900"/>
            </a:xfrm>
            <a:custGeom>
              <a:rect b="b" l="l" r="r" t="t"/>
              <a:pathLst>
                <a:path extrusionOk="0" h="17476" w="17658">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5"/>
            <p:cNvSpPr/>
            <p:nvPr/>
          </p:nvSpPr>
          <p:spPr>
            <a:xfrm>
              <a:off x="4425875" y="1123875"/>
              <a:ext cx="324075" cy="181700"/>
            </a:xfrm>
            <a:custGeom>
              <a:rect b="b" l="l" r="r" t="t"/>
              <a:pathLst>
                <a:path extrusionOk="0" h="7268" w="12963">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5"/>
            <p:cNvSpPr/>
            <p:nvPr/>
          </p:nvSpPr>
          <p:spPr>
            <a:xfrm>
              <a:off x="4420675" y="1116175"/>
              <a:ext cx="324525" cy="196875"/>
            </a:xfrm>
            <a:custGeom>
              <a:rect b="b" l="l" r="r" t="t"/>
              <a:pathLst>
                <a:path extrusionOk="0" h="7875" w="12981">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5"/>
            <p:cNvSpPr/>
            <p:nvPr/>
          </p:nvSpPr>
          <p:spPr>
            <a:xfrm>
              <a:off x="4741275" y="1172625"/>
              <a:ext cx="66575" cy="66575"/>
            </a:xfrm>
            <a:custGeom>
              <a:rect b="b" l="l" r="r" t="t"/>
              <a:pathLst>
                <a:path extrusionOk="0" h="2663" w="2663">
                  <a:moveTo>
                    <a:pt x="0" y="2663"/>
                  </a:moveTo>
                  <a:lnTo>
                    <a:pt x="266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5"/>
            <p:cNvSpPr/>
            <p:nvPr/>
          </p:nvSpPr>
          <p:spPr>
            <a:xfrm>
              <a:off x="4731050" y="1165075"/>
              <a:ext cx="85100" cy="81775"/>
            </a:xfrm>
            <a:custGeom>
              <a:rect b="b" l="l" r="r" t="t"/>
              <a:pathLst>
                <a:path extrusionOk="0" h="3271" w="3404">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5"/>
            <p:cNvSpPr/>
            <p:nvPr/>
          </p:nvSpPr>
          <p:spPr>
            <a:xfrm>
              <a:off x="4449025" y="1051100"/>
              <a:ext cx="34775" cy="78150"/>
            </a:xfrm>
            <a:custGeom>
              <a:rect b="b" l="l" r="r" t="t"/>
              <a:pathLst>
                <a:path extrusionOk="0" h="3126" w="1391">
                  <a:moveTo>
                    <a:pt x="1" y="3126"/>
                  </a:moveTo>
                  <a:lnTo>
                    <a:pt x="1390"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5"/>
            <p:cNvSpPr/>
            <p:nvPr/>
          </p:nvSpPr>
          <p:spPr>
            <a:xfrm>
              <a:off x="4439775" y="1043475"/>
              <a:ext cx="52725" cy="93425"/>
            </a:xfrm>
            <a:custGeom>
              <a:rect b="b" l="l" r="r" t="t"/>
              <a:pathLst>
                <a:path extrusionOk="0" h="3737" w="2109">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5"/>
            <p:cNvSpPr/>
            <p:nvPr/>
          </p:nvSpPr>
          <p:spPr>
            <a:xfrm>
              <a:off x="4963425" y="1742925"/>
              <a:ext cx="355200" cy="389300"/>
            </a:xfrm>
            <a:custGeom>
              <a:rect b="b" l="l" r="r" t="t"/>
              <a:pathLst>
                <a:path extrusionOk="0" h="15572" w="14208">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5"/>
            <p:cNvSpPr/>
            <p:nvPr/>
          </p:nvSpPr>
          <p:spPr>
            <a:xfrm>
              <a:off x="4963175" y="1735275"/>
              <a:ext cx="340650" cy="404475"/>
            </a:xfrm>
            <a:custGeom>
              <a:rect b="b" l="l" r="r" t="t"/>
              <a:pathLst>
                <a:path extrusionOk="0" h="16179" w="13626">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5"/>
            <p:cNvSpPr/>
            <p:nvPr/>
          </p:nvSpPr>
          <p:spPr>
            <a:xfrm>
              <a:off x="5303800" y="2169800"/>
              <a:ext cx="690925" cy="680600"/>
            </a:xfrm>
            <a:custGeom>
              <a:rect b="b" l="l" r="r" t="t"/>
              <a:pathLst>
                <a:path extrusionOk="0" h="27224" w="27637">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5"/>
            <p:cNvSpPr/>
            <p:nvPr/>
          </p:nvSpPr>
          <p:spPr>
            <a:xfrm>
              <a:off x="5295625" y="2162175"/>
              <a:ext cx="679925" cy="695875"/>
            </a:xfrm>
            <a:custGeom>
              <a:rect b="b" l="l" r="r" t="t"/>
              <a:pathLst>
                <a:path extrusionOk="0" h="27835" w="27197">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5"/>
            <p:cNvSpPr/>
            <p:nvPr/>
          </p:nvSpPr>
          <p:spPr>
            <a:xfrm>
              <a:off x="5155250" y="1720875"/>
              <a:ext cx="703275" cy="1107200"/>
            </a:xfrm>
            <a:custGeom>
              <a:rect b="b" l="l" r="r" t="t"/>
              <a:pathLst>
                <a:path extrusionOk="0" h="44288" w="28131">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5"/>
            <p:cNvSpPr/>
            <p:nvPr/>
          </p:nvSpPr>
          <p:spPr>
            <a:xfrm>
              <a:off x="5151400" y="1713075"/>
              <a:ext cx="716700" cy="1122625"/>
            </a:xfrm>
            <a:custGeom>
              <a:rect b="b" l="l" r="r" t="t"/>
              <a:pathLst>
                <a:path extrusionOk="0" h="44905" w="28668">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5"/>
            <p:cNvSpPr/>
            <p:nvPr/>
          </p:nvSpPr>
          <p:spPr>
            <a:xfrm>
              <a:off x="5380200" y="1851550"/>
              <a:ext cx="295000" cy="407600"/>
            </a:xfrm>
            <a:custGeom>
              <a:rect b="b" l="l" r="r" t="t"/>
              <a:pathLst>
                <a:path extrusionOk="0" h="16304" w="1180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5"/>
            <p:cNvSpPr/>
            <p:nvPr/>
          </p:nvSpPr>
          <p:spPr>
            <a:xfrm>
              <a:off x="5372500" y="1843925"/>
              <a:ext cx="310525" cy="422900"/>
            </a:xfrm>
            <a:custGeom>
              <a:rect b="b" l="l" r="r" t="t"/>
              <a:pathLst>
                <a:path extrusionOk="0" h="16916" w="12421">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5"/>
            <p:cNvSpPr/>
            <p:nvPr/>
          </p:nvSpPr>
          <p:spPr>
            <a:xfrm>
              <a:off x="5337550" y="1666475"/>
              <a:ext cx="362350" cy="431725"/>
            </a:xfrm>
            <a:custGeom>
              <a:rect b="b" l="l" r="r" t="t"/>
              <a:pathLst>
                <a:path extrusionOk="0" h="17269" w="14494">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5"/>
            <p:cNvSpPr/>
            <p:nvPr/>
          </p:nvSpPr>
          <p:spPr>
            <a:xfrm>
              <a:off x="5328600" y="1658800"/>
              <a:ext cx="378100" cy="447050"/>
            </a:xfrm>
            <a:custGeom>
              <a:rect b="b" l="l" r="r" t="t"/>
              <a:pathLst>
                <a:path extrusionOk="0" h="17882" w="15124">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5"/>
            <p:cNvSpPr/>
            <p:nvPr/>
          </p:nvSpPr>
          <p:spPr>
            <a:xfrm>
              <a:off x="5349400" y="1516775"/>
              <a:ext cx="483100" cy="429875"/>
            </a:xfrm>
            <a:custGeom>
              <a:rect b="b" l="l" r="r" t="t"/>
              <a:pathLst>
                <a:path extrusionOk="0" h="17195" w="19324">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5"/>
            <p:cNvSpPr/>
            <p:nvPr/>
          </p:nvSpPr>
          <p:spPr>
            <a:xfrm>
              <a:off x="5358625" y="1509100"/>
              <a:ext cx="472550" cy="445100"/>
            </a:xfrm>
            <a:custGeom>
              <a:rect b="b" l="l" r="r" t="t"/>
              <a:pathLst>
                <a:path extrusionOk="0" h="17804" w="18902">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5"/>
            <p:cNvSpPr/>
            <p:nvPr/>
          </p:nvSpPr>
          <p:spPr>
            <a:xfrm>
              <a:off x="5574375" y="1873175"/>
              <a:ext cx="99475" cy="100225"/>
            </a:xfrm>
            <a:custGeom>
              <a:rect b="b" l="l" r="r" t="t"/>
              <a:pathLst>
                <a:path extrusionOk="0" h="4009" w="3979">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5"/>
            <p:cNvSpPr/>
            <p:nvPr/>
          </p:nvSpPr>
          <p:spPr>
            <a:xfrm>
              <a:off x="5565675" y="1865500"/>
              <a:ext cx="107325" cy="115500"/>
            </a:xfrm>
            <a:custGeom>
              <a:rect b="b" l="l" r="r" t="t"/>
              <a:pathLst>
                <a:path extrusionOk="0" h="4620" w="4293">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5"/>
            <p:cNvSpPr/>
            <p:nvPr/>
          </p:nvSpPr>
          <p:spPr>
            <a:xfrm>
              <a:off x="5387300" y="2105200"/>
              <a:ext cx="75800" cy="113725"/>
            </a:xfrm>
            <a:custGeom>
              <a:rect b="b" l="l" r="r" t="t"/>
              <a:pathLst>
                <a:path extrusionOk="0" h="4549" w="3032">
                  <a:moveTo>
                    <a:pt x="3031" y="1"/>
                  </a:moveTo>
                  <a:lnTo>
                    <a:pt x="0" y="1516"/>
                  </a:lnTo>
                  <a:lnTo>
                    <a:pt x="2558" y="4548"/>
                  </a:lnTo>
                  <a:lnTo>
                    <a:pt x="30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5"/>
            <p:cNvSpPr/>
            <p:nvPr/>
          </p:nvSpPr>
          <p:spPr>
            <a:xfrm>
              <a:off x="5378425" y="2097550"/>
              <a:ext cx="92750" cy="129025"/>
            </a:xfrm>
            <a:custGeom>
              <a:rect b="b" l="l" r="r" t="t"/>
              <a:pathLst>
                <a:path extrusionOk="0" h="5161" w="371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5"/>
            <p:cNvSpPr/>
            <p:nvPr/>
          </p:nvSpPr>
          <p:spPr>
            <a:xfrm>
              <a:off x="4851350" y="4089525"/>
              <a:ext cx="1146875" cy="870725"/>
            </a:xfrm>
            <a:custGeom>
              <a:rect b="b" l="l" r="r" t="t"/>
              <a:pathLst>
                <a:path extrusionOk="0" h="34829" w="45875">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5"/>
            <p:cNvSpPr/>
            <p:nvPr/>
          </p:nvSpPr>
          <p:spPr>
            <a:xfrm>
              <a:off x="4844500" y="4081875"/>
              <a:ext cx="1158900" cy="886050"/>
            </a:xfrm>
            <a:custGeom>
              <a:rect b="b" l="l" r="r" t="t"/>
              <a:pathLst>
                <a:path extrusionOk="0" h="35442" w="46356">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5"/>
            <p:cNvSpPr/>
            <p:nvPr/>
          </p:nvSpPr>
          <p:spPr>
            <a:xfrm>
              <a:off x="5859350" y="3227275"/>
              <a:ext cx="371100" cy="1006475"/>
            </a:xfrm>
            <a:custGeom>
              <a:rect b="b" l="l" r="r" t="t"/>
              <a:pathLst>
                <a:path extrusionOk="0" h="40259" w="14844">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5"/>
            <p:cNvSpPr/>
            <p:nvPr/>
          </p:nvSpPr>
          <p:spPr>
            <a:xfrm>
              <a:off x="5853625" y="3219625"/>
              <a:ext cx="384350" cy="1021800"/>
            </a:xfrm>
            <a:custGeom>
              <a:rect b="b" l="l" r="r" t="t"/>
              <a:pathLst>
                <a:path extrusionOk="0" h="40872" w="15374">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5"/>
            <p:cNvSpPr/>
            <p:nvPr/>
          </p:nvSpPr>
          <p:spPr>
            <a:xfrm>
              <a:off x="4912175" y="3628875"/>
              <a:ext cx="957850" cy="772475"/>
            </a:xfrm>
            <a:custGeom>
              <a:rect b="b" l="l" r="r" t="t"/>
              <a:pathLst>
                <a:path extrusionOk="0" h="30899" w="38314">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5"/>
            <p:cNvSpPr/>
            <p:nvPr/>
          </p:nvSpPr>
          <p:spPr>
            <a:xfrm>
              <a:off x="4905150" y="3621200"/>
              <a:ext cx="972525" cy="787800"/>
            </a:xfrm>
            <a:custGeom>
              <a:rect b="b" l="l" r="r" t="t"/>
              <a:pathLst>
                <a:path extrusionOk="0" h="31512" w="38901">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5"/>
            <p:cNvSpPr/>
            <p:nvPr/>
          </p:nvSpPr>
          <p:spPr>
            <a:xfrm>
              <a:off x="4875725" y="3558675"/>
              <a:ext cx="955700" cy="751450"/>
            </a:xfrm>
            <a:custGeom>
              <a:rect b="b" l="l" r="r" t="t"/>
              <a:pathLst>
                <a:path extrusionOk="0" h="30058" w="38228">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5"/>
            <p:cNvSpPr/>
            <p:nvPr/>
          </p:nvSpPr>
          <p:spPr>
            <a:xfrm>
              <a:off x="4865700" y="3551175"/>
              <a:ext cx="973400" cy="766650"/>
            </a:xfrm>
            <a:custGeom>
              <a:rect b="b" l="l" r="r" t="t"/>
              <a:pathLst>
                <a:path extrusionOk="0" h="30666" w="38936">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5"/>
            <p:cNvSpPr/>
            <p:nvPr/>
          </p:nvSpPr>
          <p:spPr>
            <a:xfrm>
              <a:off x="2190775" y="1954750"/>
              <a:ext cx="3435550" cy="2655075"/>
            </a:xfrm>
            <a:custGeom>
              <a:rect b="b" l="l" r="r" t="t"/>
              <a:pathLst>
                <a:path extrusionOk="0" h="106203" w="137422">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5"/>
            <p:cNvSpPr/>
            <p:nvPr/>
          </p:nvSpPr>
          <p:spPr>
            <a:xfrm>
              <a:off x="2183100" y="1947100"/>
              <a:ext cx="3450900" cy="2670400"/>
            </a:xfrm>
            <a:custGeom>
              <a:rect b="b" l="l" r="r" t="t"/>
              <a:pathLst>
                <a:path extrusionOk="0" h="106816" w="138036">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5"/>
            <p:cNvSpPr/>
            <p:nvPr/>
          </p:nvSpPr>
          <p:spPr>
            <a:xfrm>
              <a:off x="2190775" y="1914975"/>
              <a:ext cx="3435550" cy="2655125"/>
            </a:xfrm>
            <a:custGeom>
              <a:rect b="b" l="l" r="r" t="t"/>
              <a:pathLst>
                <a:path extrusionOk="0" h="106205" w="137422">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5"/>
            <p:cNvSpPr/>
            <p:nvPr/>
          </p:nvSpPr>
          <p:spPr>
            <a:xfrm>
              <a:off x="2183100" y="1907300"/>
              <a:ext cx="3450900" cy="2670425"/>
            </a:xfrm>
            <a:custGeom>
              <a:rect b="b" l="l" r="r" t="t"/>
              <a:pathLst>
                <a:path extrusionOk="0" h="106817" w="138036">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5"/>
            <p:cNvSpPr/>
            <p:nvPr/>
          </p:nvSpPr>
          <p:spPr>
            <a:xfrm>
              <a:off x="4369050" y="2427275"/>
              <a:ext cx="608600" cy="516250"/>
            </a:xfrm>
            <a:custGeom>
              <a:rect b="b" l="l" r="r" t="t"/>
              <a:pathLst>
                <a:path extrusionOk="0" h="20650" w="24344">
                  <a:moveTo>
                    <a:pt x="15629" y="0"/>
                  </a:moveTo>
                  <a:lnTo>
                    <a:pt x="1" y="9852"/>
                  </a:lnTo>
                  <a:lnTo>
                    <a:pt x="8904" y="20649"/>
                  </a:lnTo>
                  <a:lnTo>
                    <a:pt x="24344" y="9567"/>
                  </a:lnTo>
                  <a:lnTo>
                    <a:pt x="1562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5"/>
            <p:cNvSpPr/>
            <p:nvPr/>
          </p:nvSpPr>
          <p:spPr>
            <a:xfrm>
              <a:off x="4360200" y="2419650"/>
              <a:ext cx="626175" cy="531500"/>
            </a:xfrm>
            <a:custGeom>
              <a:rect b="b" l="l" r="r" t="t"/>
              <a:pathLst>
                <a:path extrusionOk="0" h="21260" w="25047">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5"/>
            <p:cNvSpPr/>
            <p:nvPr/>
          </p:nvSpPr>
          <p:spPr>
            <a:xfrm>
              <a:off x="3224600" y="2447925"/>
              <a:ext cx="682450" cy="570375"/>
            </a:xfrm>
            <a:custGeom>
              <a:rect b="b" l="l" r="r" t="t"/>
              <a:pathLst>
                <a:path extrusionOk="0" h="22815" w="27298">
                  <a:moveTo>
                    <a:pt x="14260" y="1"/>
                  </a:moveTo>
                  <a:lnTo>
                    <a:pt x="1" y="7333"/>
                  </a:lnTo>
                  <a:lnTo>
                    <a:pt x="12631" y="22814"/>
                  </a:lnTo>
                  <a:lnTo>
                    <a:pt x="27298" y="13037"/>
                  </a:lnTo>
                  <a:lnTo>
                    <a:pt x="142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5"/>
            <p:cNvSpPr/>
            <p:nvPr/>
          </p:nvSpPr>
          <p:spPr>
            <a:xfrm>
              <a:off x="3215600" y="2440250"/>
              <a:ext cx="700250" cy="585675"/>
            </a:xfrm>
            <a:custGeom>
              <a:rect b="b" l="l" r="r" t="t"/>
              <a:pathLst>
                <a:path extrusionOk="0" h="23427" w="2801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5"/>
            <p:cNvSpPr/>
            <p:nvPr/>
          </p:nvSpPr>
          <p:spPr>
            <a:xfrm>
              <a:off x="3765325" y="2835600"/>
              <a:ext cx="682425" cy="570375"/>
            </a:xfrm>
            <a:custGeom>
              <a:rect b="b" l="l" r="r" t="t"/>
              <a:pathLst>
                <a:path extrusionOk="0" h="22815" w="27297">
                  <a:moveTo>
                    <a:pt x="14259" y="0"/>
                  </a:moveTo>
                  <a:lnTo>
                    <a:pt x="0" y="7334"/>
                  </a:lnTo>
                  <a:lnTo>
                    <a:pt x="12630" y="22815"/>
                  </a:lnTo>
                  <a:lnTo>
                    <a:pt x="27297" y="13037"/>
                  </a:lnTo>
                  <a:lnTo>
                    <a:pt x="142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5"/>
            <p:cNvSpPr/>
            <p:nvPr/>
          </p:nvSpPr>
          <p:spPr>
            <a:xfrm>
              <a:off x="3756325" y="2827950"/>
              <a:ext cx="700250" cy="585700"/>
            </a:xfrm>
            <a:custGeom>
              <a:rect b="b" l="l" r="r" t="t"/>
              <a:pathLst>
                <a:path extrusionOk="0" h="23428" w="2801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5"/>
            <p:cNvSpPr/>
            <p:nvPr/>
          </p:nvSpPr>
          <p:spPr>
            <a:xfrm>
              <a:off x="3697975" y="2863625"/>
              <a:ext cx="644700" cy="553250"/>
            </a:xfrm>
            <a:custGeom>
              <a:rect b="b" l="l" r="r" t="t"/>
              <a:pathLst>
                <a:path extrusionOk="0" h="22130" w="25788">
                  <a:moveTo>
                    <a:pt x="15363" y="0"/>
                  </a:moveTo>
                  <a:lnTo>
                    <a:pt x="0" y="4594"/>
                  </a:lnTo>
                  <a:lnTo>
                    <a:pt x="9577" y="22129"/>
                  </a:lnTo>
                  <a:lnTo>
                    <a:pt x="25788" y="15208"/>
                  </a:lnTo>
                  <a:lnTo>
                    <a:pt x="1536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5"/>
            <p:cNvSpPr/>
            <p:nvPr/>
          </p:nvSpPr>
          <p:spPr>
            <a:xfrm>
              <a:off x="3688925" y="2856000"/>
              <a:ext cx="662800" cy="568550"/>
            </a:xfrm>
            <a:custGeom>
              <a:rect b="b" l="l" r="r" t="t"/>
              <a:pathLst>
                <a:path extrusionOk="0" h="22742" w="26512">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5"/>
            <p:cNvSpPr/>
            <p:nvPr/>
          </p:nvSpPr>
          <p:spPr>
            <a:xfrm>
              <a:off x="3532750" y="2215900"/>
              <a:ext cx="160375" cy="51225"/>
            </a:xfrm>
            <a:custGeom>
              <a:rect b="b" l="l" r="r" t="t"/>
              <a:pathLst>
                <a:path extrusionOk="0" h="2049" w="6415">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5"/>
            <p:cNvSpPr/>
            <p:nvPr/>
          </p:nvSpPr>
          <p:spPr>
            <a:xfrm>
              <a:off x="3540350" y="2208425"/>
              <a:ext cx="160500" cy="66150"/>
            </a:xfrm>
            <a:custGeom>
              <a:rect b="b" l="l" r="r" t="t"/>
              <a:pathLst>
                <a:path extrusionOk="0" h="2646" w="642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5"/>
            <p:cNvSpPr/>
            <p:nvPr/>
          </p:nvSpPr>
          <p:spPr>
            <a:xfrm>
              <a:off x="2970550" y="1486750"/>
              <a:ext cx="740725" cy="865250"/>
            </a:xfrm>
            <a:custGeom>
              <a:rect b="b" l="l" r="r" t="t"/>
              <a:pathLst>
                <a:path extrusionOk="0" h="34610" w="29629">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5"/>
            <p:cNvSpPr/>
            <p:nvPr/>
          </p:nvSpPr>
          <p:spPr>
            <a:xfrm>
              <a:off x="2970150" y="1479125"/>
              <a:ext cx="740175" cy="880500"/>
            </a:xfrm>
            <a:custGeom>
              <a:rect b="b" l="l" r="r" t="t"/>
              <a:pathLst>
                <a:path extrusionOk="0" h="35220" w="29607">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5"/>
            <p:cNvSpPr/>
            <p:nvPr/>
          </p:nvSpPr>
          <p:spPr>
            <a:xfrm>
              <a:off x="3353725" y="2212850"/>
              <a:ext cx="357550" cy="139150"/>
            </a:xfrm>
            <a:custGeom>
              <a:rect b="b" l="l" r="r" t="t"/>
              <a:pathLst>
                <a:path extrusionOk="0" h="5566" w="14302">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5"/>
            <p:cNvSpPr/>
            <p:nvPr/>
          </p:nvSpPr>
          <p:spPr>
            <a:xfrm>
              <a:off x="3346000" y="2205200"/>
              <a:ext cx="364350" cy="154425"/>
            </a:xfrm>
            <a:custGeom>
              <a:rect b="b" l="l" r="r" t="t"/>
              <a:pathLst>
                <a:path extrusionOk="0" h="6177" w="14574">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5"/>
            <p:cNvSpPr/>
            <p:nvPr/>
          </p:nvSpPr>
          <p:spPr>
            <a:xfrm>
              <a:off x="2301725" y="1746050"/>
              <a:ext cx="318700" cy="436725"/>
            </a:xfrm>
            <a:custGeom>
              <a:rect b="b" l="l" r="r" t="t"/>
              <a:pathLst>
                <a:path extrusionOk="0" h="17469" w="12748">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5"/>
            <p:cNvSpPr/>
            <p:nvPr/>
          </p:nvSpPr>
          <p:spPr>
            <a:xfrm>
              <a:off x="2293450" y="1738550"/>
              <a:ext cx="330750" cy="451900"/>
            </a:xfrm>
            <a:custGeom>
              <a:rect b="b" l="l" r="r" t="t"/>
              <a:pathLst>
                <a:path extrusionOk="0" h="18076" w="1323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5"/>
            <p:cNvSpPr/>
            <p:nvPr/>
          </p:nvSpPr>
          <p:spPr>
            <a:xfrm>
              <a:off x="2352600" y="1687325"/>
              <a:ext cx="257100" cy="396375"/>
            </a:xfrm>
            <a:custGeom>
              <a:rect b="b" l="l" r="r" t="t"/>
              <a:pathLst>
                <a:path extrusionOk="0" h="15855" w="10284">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5"/>
            <p:cNvSpPr/>
            <p:nvPr/>
          </p:nvSpPr>
          <p:spPr>
            <a:xfrm>
              <a:off x="2346175" y="1679775"/>
              <a:ext cx="262025" cy="411575"/>
            </a:xfrm>
            <a:custGeom>
              <a:rect b="b" l="l" r="r" t="t"/>
              <a:pathLst>
                <a:path extrusionOk="0" h="16463" w="10481">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5"/>
            <p:cNvSpPr/>
            <p:nvPr/>
          </p:nvSpPr>
          <p:spPr>
            <a:xfrm>
              <a:off x="2258850" y="1329150"/>
              <a:ext cx="551725" cy="488550"/>
            </a:xfrm>
            <a:custGeom>
              <a:rect b="b" l="l" r="r" t="t"/>
              <a:pathLst>
                <a:path extrusionOk="0" h="19542" w="22069">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5"/>
            <p:cNvSpPr/>
            <p:nvPr/>
          </p:nvSpPr>
          <p:spPr>
            <a:xfrm>
              <a:off x="2252925" y="1321450"/>
              <a:ext cx="564075" cy="503950"/>
            </a:xfrm>
            <a:custGeom>
              <a:rect b="b" l="l" r="r" t="t"/>
              <a:pathLst>
                <a:path extrusionOk="0" h="20158" w="22563">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5"/>
            <p:cNvSpPr/>
            <p:nvPr/>
          </p:nvSpPr>
          <p:spPr>
            <a:xfrm>
              <a:off x="2407475" y="1545375"/>
              <a:ext cx="360250" cy="399975"/>
            </a:xfrm>
            <a:custGeom>
              <a:rect b="b" l="l" r="r" t="t"/>
              <a:pathLst>
                <a:path extrusionOk="0" h="15999" w="1441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5"/>
            <p:cNvSpPr/>
            <p:nvPr/>
          </p:nvSpPr>
          <p:spPr>
            <a:xfrm>
              <a:off x="2404625" y="1537725"/>
              <a:ext cx="370950" cy="415250"/>
            </a:xfrm>
            <a:custGeom>
              <a:rect b="b" l="l" r="r" t="t"/>
              <a:pathLst>
                <a:path extrusionOk="0" h="16610" w="14838">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5"/>
            <p:cNvSpPr/>
            <p:nvPr/>
          </p:nvSpPr>
          <p:spPr>
            <a:xfrm>
              <a:off x="2767700" y="1960475"/>
              <a:ext cx="337425" cy="678750"/>
            </a:xfrm>
            <a:custGeom>
              <a:rect b="b" l="l" r="r" t="t"/>
              <a:pathLst>
                <a:path extrusionOk="0" h="27150" w="13497">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5"/>
            <p:cNvSpPr/>
            <p:nvPr/>
          </p:nvSpPr>
          <p:spPr>
            <a:xfrm>
              <a:off x="2759600" y="1952850"/>
              <a:ext cx="353800" cy="694000"/>
            </a:xfrm>
            <a:custGeom>
              <a:rect b="b" l="l" r="r" t="t"/>
              <a:pathLst>
                <a:path extrusionOk="0" h="27760" w="14152">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5"/>
            <p:cNvSpPr/>
            <p:nvPr/>
          </p:nvSpPr>
          <p:spPr>
            <a:xfrm>
              <a:off x="2929725" y="2339975"/>
              <a:ext cx="175450" cy="299250"/>
            </a:xfrm>
            <a:custGeom>
              <a:rect b="b" l="l" r="r" t="t"/>
              <a:pathLst>
                <a:path extrusionOk="0" h="11970" w="7018">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5"/>
            <p:cNvSpPr/>
            <p:nvPr/>
          </p:nvSpPr>
          <p:spPr>
            <a:xfrm>
              <a:off x="2921450" y="2332300"/>
              <a:ext cx="191950" cy="314550"/>
            </a:xfrm>
            <a:custGeom>
              <a:rect b="b" l="l" r="r" t="t"/>
              <a:pathLst>
                <a:path extrusionOk="0" h="12582" w="7678">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5"/>
            <p:cNvSpPr/>
            <p:nvPr/>
          </p:nvSpPr>
          <p:spPr>
            <a:xfrm>
              <a:off x="2036575" y="1952450"/>
              <a:ext cx="1098050" cy="985600"/>
            </a:xfrm>
            <a:custGeom>
              <a:rect b="b" l="l" r="r" t="t"/>
              <a:pathLst>
                <a:path extrusionOk="0" h="39424" w="43922">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5"/>
            <p:cNvSpPr/>
            <p:nvPr/>
          </p:nvSpPr>
          <p:spPr>
            <a:xfrm>
              <a:off x="2030900" y="1944800"/>
              <a:ext cx="1115225" cy="1000750"/>
            </a:xfrm>
            <a:custGeom>
              <a:rect b="b" l="l" r="r" t="t"/>
              <a:pathLst>
                <a:path extrusionOk="0" h="40030" w="44609">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5"/>
            <p:cNvSpPr/>
            <p:nvPr/>
          </p:nvSpPr>
          <p:spPr>
            <a:xfrm>
              <a:off x="2820625" y="2609475"/>
              <a:ext cx="314000" cy="236300"/>
            </a:xfrm>
            <a:custGeom>
              <a:rect b="b" l="l" r="r" t="t"/>
              <a:pathLst>
                <a:path extrusionOk="0" h="9452" w="1256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5"/>
            <p:cNvSpPr/>
            <p:nvPr/>
          </p:nvSpPr>
          <p:spPr>
            <a:xfrm>
              <a:off x="2811525" y="2601850"/>
              <a:ext cx="334575" cy="251575"/>
            </a:xfrm>
            <a:custGeom>
              <a:rect b="b" l="l" r="r" t="t"/>
              <a:pathLst>
                <a:path extrusionOk="0" h="10063" w="13383">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5"/>
            <p:cNvSpPr/>
            <p:nvPr/>
          </p:nvSpPr>
          <p:spPr>
            <a:xfrm>
              <a:off x="2857025" y="3034975"/>
              <a:ext cx="273125" cy="92025"/>
            </a:xfrm>
            <a:custGeom>
              <a:rect b="b" l="l" r="r" t="t"/>
              <a:pathLst>
                <a:path extrusionOk="0" h="3681" w="10925">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5"/>
            <p:cNvSpPr/>
            <p:nvPr/>
          </p:nvSpPr>
          <p:spPr>
            <a:xfrm>
              <a:off x="2847500" y="3027275"/>
              <a:ext cx="270700" cy="107350"/>
            </a:xfrm>
            <a:custGeom>
              <a:rect b="b" l="l" r="r" t="t"/>
              <a:pathLst>
                <a:path extrusionOk="0" h="4294" w="10828">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5"/>
            <p:cNvSpPr/>
            <p:nvPr/>
          </p:nvSpPr>
          <p:spPr>
            <a:xfrm>
              <a:off x="2698925" y="2965975"/>
              <a:ext cx="689950" cy="629575"/>
            </a:xfrm>
            <a:custGeom>
              <a:rect b="b" l="l" r="r" t="t"/>
              <a:pathLst>
                <a:path extrusionOk="0" h="25183" w="27598">
                  <a:moveTo>
                    <a:pt x="20123" y="1"/>
                  </a:moveTo>
                  <a:lnTo>
                    <a:pt x="0" y="9315"/>
                  </a:lnTo>
                  <a:lnTo>
                    <a:pt x="7820" y="25183"/>
                  </a:lnTo>
                  <a:lnTo>
                    <a:pt x="27597" y="15178"/>
                  </a:lnTo>
                  <a:lnTo>
                    <a:pt x="20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5"/>
            <p:cNvSpPr/>
            <p:nvPr/>
          </p:nvSpPr>
          <p:spPr>
            <a:xfrm>
              <a:off x="2690175" y="2958325"/>
              <a:ext cx="707425" cy="644875"/>
            </a:xfrm>
            <a:custGeom>
              <a:rect b="b" l="l" r="r" t="t"/>
              <a:pathLst>
                <a:path extrusionOk="0" h="25795" w="28297">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5"/>
            <p:cNvSpPr/>
            <p:nvPr/>
          </p:nvSpPr>
          <p:spPr>
            <a:xfrm>
              <a:off x="2865675" y="3066600"/>
              <a:ext cx="166725" cy="91525"/>
            </a:xfrm>
            <a:custGeom>
              <a:rect b="b" l="l" r="r" t="t"/>
              <a:pathLst>
                <a:path extrusionOk="0" h="3661" w="6669">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5"/>
            <p:cNvSpPr/>
            <p:nvPr/>
          </p:nvSpPr>
          <p:spPr>
            <a:xfrm>
              <a:off x="2857825" y="3059025"/>
              <a:ext cx="182250" cy="106750"/>
            </a:xfrm>
            <a:custGeom>
              <a:rect b="b" l="l" r="r" t="t"/>
              <a:pathLst>
                <a:path extrusionOk="0" h="4270" w="729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5"/>
            <p:cNvSpPr/>
            <p:nvPr/>
          </p:nvSpPr>
          <p:spPr>
            <a:xfrm>
              <a:off x="2155400" y="2899975"/>
              <a:ext cx="755875" cy="253800"/>
            </a:xfrm>
            <a:custGeom>
              <a:rect b="b" l="l" r="r" t="t"/>
              <a:pathLst>
                <a:path extrusionOk="0" h="10152" w="30235">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5"/>
            <p:cNvSpPr/>
            <p:nvPr/>
          </p:nvSpPr>
          <p:spPr>
            <a:xfrm>
              <a:off x="2221750" y="2892325"/>
              <a:ext cx="698825" cy="269100"/>
            </a:xfrm>
            <a:custGeom>
              <a:rect b="b" l="l" r="r" t="t"/>
              <a:pathLst>
                <a:path extrusionOk="0" h="10764" w="27953">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5"/>
            <p:cNvSpPr/>
            <p:nvPr/>
          </p:nvSpPr>
          <p:spPr>
            <a:xfrm>
              <a:off x="1655175" y="2894050"/>
              <a:ext cx="811075" cy="1382925"/>
            </a:xfrm>
            <a:custGeom>
              <a:rect b="b" l="l" r="r" t="t"/>
              <a:pathLst>
                <a:path extrusionOk="0" h="55317" w="32443">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5"/>
            <p:cNvSpPr/>
            <p:nvPr/>
          </p:nvSpPr>
          <p:spPr>
            <a:xfrm>
              <a:off x="1647500" y="2886300"/>
              <a:ext cx="825875" cy="1398450"/>
            </a:xfrm>
            <a:custGeom>
              <a:rect b="b" l="l" r="r" t="t"/>
              <a:pathLst>
                <a:path extrusionOk="0" h="55938" w="33035">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5"/>
            <p:cNvSpPr/>
            <p:nvPr/>
          </p:nvSpPr>
          <p:spPr>
            <a:xfrm>
              <a:off x="2045425" y="2880400"/>
              <a:ext cx="439975" cy="497975"/>
            </a:xfrm>
            <a:custGeom>
              <a:rect b="b" l="l" r="r" t="t"/>
              <a:pathLst>
                <a:path extrusionOk="0" h="19919" w="17599">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5"/>
            <p:cNvSpPr/>
            <p:nvPr/>
          </p:nvSpPr>
          <p:spPr>
            <a:xfrm>
              <a:off x="2037725" y="2872750"/>
              <a:ext cx="450275" cy="513300"/>
            </a:xfrm>
            <a:custGeom>
              <a:rect b="b" l="l" r="r" t="t"/>
              <a:pathLst>
                <a:path extrusionOk="0" h="20532" w="18011">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5"/>
            <p:cNvSpPr/>
            <p:nvPr/>
          </p:nvSpPr>
          <p:spPr>
            <a:xfrm>
              <a:off x="2098950" y="2915050"/>
              <a:ext cx="352000" cy="417000"/>
            </a:xfrm>
            <a:custGeom>
              <a:rect b="b" l="l" r="r" t="t"/>
              <a:pathLst>
                <a:path extrusionOk="0" h="16680" w="1408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5"/>
            <p:cNvSpPr/>
            <p:nvPr/>
          </p:nvSpPr>
          <p:spPr>
            <a:xfrm>
              <a:off x="2090750" y="2907375"/>
              <a:ext cx="367750" cy="432300"/>
            </a:xfrm>
            <a:custGeom>
              <a:rect b="b" l="l" r="r" t="t"/>
              <a:pathLst>
                <a:path extrusionOk="0" h="17292" w="1471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a:off x="2118075" y="2574525"/>
              <a:ext cx="436175" cy="566225"/>
            </a:xfrm>
            <a:custGeom>
              <a:rect b="b" l="l" r="r" t="t"/>
              <a:pathLst>
                <a:path extrusionOk="0" h="22649" w="17447">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5"/>
            <p:cNvSpPr/>
            <p:nvPr/>
          </p:nvSpPr>
          <p:spPr>
            <a:xfrm>
              <a:off x="2109800" y="2566850"/>
              <a:ext cx="445875" cy="581550"/>
            </a:xfrm>
            <a:custGeom>
              <a:rect b="b" l="l" r="r" t="t"/>
              <a:pathLst>
                <a:path extrusionOk="0" h="23262" w="17835">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5"/>
            <p:cNvSpPr/>
            <p:nvPr/>
          </p:nvSpPr>
          <p:spPr>
            <a:xfrm>
              <a:off x="1808175" y="2836350"/>
              <a:ext cx="264025" cy="251425"/>
            </a:xfrm>
            <a:custGeom>
              <a:rect b="b" l="l" r="r" t="t"/>
              <a:pathLst>
                <a:path extrusionOk="0" h="10057" w="10561">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5"/>
            <p:cNvSpPr/>
            <p:nvPr/>
          </p:nvSpPr>
          <p:spPr>
            <a:xfrm>
              <a:off x="1800550" y="2828675"/>
              <a:ext cx="279325" cy="266750"/>
            </a:xfrm>
            <a:custGeom>
              <a:rect b="b" l="l" r="r" t="t"/>
              <a:pathLst>
                <a:path extrusionOk="0" h="10670" w="11173">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a:off x="1945925" y="2374125"/>
              <a:ext cx="573900" cy="595300"/>
            </a:xfrm>
            <a:custGeom>
              <a:rect b="b" l="l" r="r" t="t"/>
              <a:pathLst>
                <a:path extrusionOk="0" h="23812" w="22956">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a:off x="1937575" y="2366500"/>
              <a:ext cx="578925" cy="610550"/>
            </a:xfrm>
            <a:custGeom>
              <a:rect b="b" l="l" r="r" t="t"/>
              <a:pathLst>
                <a:path extrusionOk="0" h="24422" w="23157">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a:off x="2183150" y="2795950"/>
              <a:ext cx="133925" cy="136850"/>
            </a:xfrm>
            <a:custGeom>
              <a:rect b="b" l="l" r="r" t="t"/>
              <a:pathLst>
                <a:path extrusionOk="0" h="5474" w="5357">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a:off x="2196825" y="2788275"/>
              <a:ext cx="128800" cy="152175"/>
            </a:xfrm>
            <a:custGeom>
              <a:rect b="b" l="l" r="r" t="t"/>
              <a:pathLst>
                <a:path extrusionOk="0" h="6087" w="5152">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a:off x="2458000" y="2670025"/>
              <a:ext cx="51325" cy="72850"/>
            </a:xfrm>
            <a:custGeom>
              <a:rect b="b" l="l" r="r" t="t"/>
              <a:pathLst>
                <a:path extrusionOk="0" h="2914" w="2053">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a:off x="2739375" y="3363375"/>
              <a:ext cx="97725" cy="171250"/>
            </a:xfrm>
            <a:custGeom>
              <a:rect b="b" l="l" r="r" t="t"/>
              <a:pathLst>
                <a:path extrusionOk="0" h="6850" w="3909">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a:off x="2731700" y="3355750"/>
              <a:ext cx="113500" cy="186500"/>
            </a:xfrm>
            <a:custGeom>
              <a:rect b="b" l="l" r="r" t="t"/>
              <a:pathLst>
                <a:path extrusionOk="0" h="7460" w="454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5"/>
            <p:cNvSpPr/>
            <p:nvPr/>
          </p:nvSpPr>
          <p:spPr>
            <a:xfrm>
              <a:off x="2737850" y="3339450"/>
              <a:ext cx="164525" cy="367525"/>
            </a:xfrm>
            <a:custGeom>
              <a:rect b="b" l="l" r="r" t="t"/>
              <a:pathLst>
                <a:path extrusionOk="0" h="14701" w="6581">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5"/>
            <p:cNvSpPr/>
            <p:nvPr/>
          </p:nvSpPr>
          <p:spPr>
            <a:xfrm>
              <a:off x="2730025" y="3331650"/>
              <a:ext cx="179725" cy="382950"/>
            </a:xfrm>
            <a:custGeom>
              <a:rect b="b" l="l" r="r" t="t"/>
              <a:pathLst>
                <a:path extrusionOk="0" h="15318" w="7189">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5"/>
            <p:cNvSpPr/>
            <p:nvPr/>
          </p:nvSpPr>
          <p:spPr>
            <a:xfrm>
              <a:off x="2766850" y="3370525"/>
              <a:ext cx="62750" cy="217050"/>
            </a:xfrm>
            <a:custGeom>
              <a:rect b="b" l="l" r="r" t="t"/>
              <a:pathLst>
                <a:path extrusionOk="0" h="8682" w="251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5"/>
            <p:cNvSpPr/>
            <p:nvPr/>
          </p:nvSpPr>
          <p:spPr>
            <a:xfrm>
              <a:off x="2759175" y="3362900"/>
              <a:ext cx="78850" cy="232350"/>
            </a:xfrm>
            <a:custGeom>
              <a:rect b="b" l="l" r="r" t="t"/>
              <a:pathLst>
                <a:path extrusionOk="0" h="9294" w="3154">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5"/>
            <p:cNvSpPr/>
            <p:nvPr/>
          </p:nvSpPr>
          <p:spPr>
            <a:xfrm>
              <a:off x="1865600" y="3423825"/>
              <a:ext cx="975575" cy="860850"/>
            </a:xfrm>
            <a:custGeom>
              <a:rect b="b" l="l" r="r" t="t"/>
              <a:pathLst>
                <a:path extrusionOk="0" h="34434" w="39023">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5"/>
            <p:cNvSpPr/>
            <p:nvPr/>
          </p:nvSpPr>
          <p:spPr>
            <a:xfrm>
              <a:off x="1857450" y="3416125"/>
              <a:ext cx="993025" cy="876200"/>
            </a:xfrm>
            <a:custGeom>
              <a:rect b="b" l="l" r="r" t="t"/>
              <a:pathLst>
                <a:path extrusionOk="0" h="35048" w="39721">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5"/>
            <p:cNvSpPr/>
            <p:nvPr/>
          </p:nvSpPr>
          <p:spPr>
            <a:xfrm>
              <a:off x="3748275" y="1839425"/>
              <a:ext cx="212500" cy="174025"/>
            </a:xfrm>
            <a:custGeom>
              <a:rect b="b" l="l" r="r" t="t"/>
              <a:pathLst>
                <a:path extrusionOk="0" h="6961" w="850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5"/>
            <p:cNvSpPr/>
            <p:nvPr/>
          </p:nvSpPr>
          <p:spPr>
            <a:xfrm>
              <a:off x="3740250" y="1831750"/>
              <a:ext cx="222875" cy="189325"/>
            </a:xfrm>
            <a:custGeom>
              <a:rect b="b" l="l" r="r" t="t"/>
              <a:pathLst>
                <a:path extrusionOk="0" h="7573" w="8915">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5"/>
            <p:cNvSpPr/>
            <p:nvPr/>
          </p:nvSpPr>
          <p:spPr>
            <a:xfrm>
              <a:off x="3573675" y="1894125"/>
              <a:ext cx="283075" cy="198425"/>
            </a:xfrm>
            <a:custGeom>
              <a:rect b="b" l="l" r="r" t="t"/>
              <a:pathLst>
                <a:path extrusionOk="0" h="7937" w="11323">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5"/>
            <p:cNvSpPr/>
            <p:nvPr/>
          </p:nvSpPr>
          <p:spPr>
            <a:xfrm>
              <a:off x="3566025" y="1886475"/>
              <a:ext cx="286700" cy="213725"/>
            </a:xfrm>
            <a:custGeom>
              <a:rect b="b" l="l" r="r" t="t"/>
              <a:pathLst>
                <a:path extrusionOk="0" h="8549" w="11468">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5"/>
            <p:cNvSpPr/>
            <p:nvPr/>
          </p:nvSpPr>
          <p:spPr>
            <a:xfrm>
              <a:off x="3960075" y="1719450"/>
              <a:ext cx="202550" cy="700950"/>
            </a:xfrm>
            <a:custGeom>
              <a:rect b="b" l="l" r="r" t="t"/>
              <a:pathLst>
                <a:path extrusionOk="0" h="28038" w="8102">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5"/>
            <p:cNvSpPr/>
            <p:nvPr/>
          </p:nvSpPr>
          <p:spPr>
            <a:xfrm>
              <a:off x="3950375" y="1711825"/>
              <a:ext cx="207725" cy="716250"/>
            </a:xfrm>
            <a:custGeom>
              <a:rect b="b" l="l" r="r" t="t"/>
              <a:pathLst>
                <a:path extrusionOk="0" h="28650" w="8309">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5"/>
            <p:cNvSpPr/>
            <p:nvPr/>
          </p:nvSpPr>
          <p:spPr>
            <a:xfrm>
              <a:off x="3960075" y="2136825"/>
              <a:ext cx="170875" cy="283575"/>
            </a:xfrm>
            <a:custGeom>
              <a:rect b="b" l="l" r="r" t="t"/>
              <a:pathLst>
                <a:path extrusionOk="0" h="11343" w="6835">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5"/>
            <p:cNvSpPr/>
            <p:nvPr/>
          </p:nvSpPr>
          <p:spPr>
            <a:xfrm>
              <a:off x="3950375" y="2129175"/>
              <a:ext cx="188075" cy="298900"/>
            </a:xfrm>
            <a:custGeom>
              <a:rect b="b" l="l" r="r" t="t"/>
              <a:pathLst>
                <a:path extrusionOk="0" h="11956" w="7523">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5"/>
            <p:cNvSpPr/>
            <p:nvPr/>
          </p:nvSpPr>
          <p:spPr>
            <a:xfrm>
              <a:off x="3931150" y="2136125"/>
              <a:ext cx="549725" cy="515025"/>
            </a:xfrm>
            <a:custGeom>
              <a:rect b="b" l="l" r="r" t="t"/>
              <a:pathLst>
                <a:path extrusionOk="0" h="20601" w="21989">
                  <a:moveTo>
                    <a:pt x="11110" y="0"/>
                  </a:moveTo>
                  <a:lnTo>
                    <a:pt x="1" y="12614"/>
                  </a:lnTo>
                  <a:lnTo>
                    <a:pt x="11226" y="20600"/>
                  </a:lnTo>
                  <a:lnTo>
                    <a:pt x="21989" y="6944"/>
                  </a:lnTo>
                  <a:lnTo>
                    <a:pt x="111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5"/>
            <p:cNvSpPr/>
            <p:nvPr/>
          </p:nvSpPr>
          <p:spPr>
            <a:xfrm>
              <a:off x="3922400" y="2128475"/>
              <a:ext cx="567325" cy="530325"/>
            </a:xfrm>
            <a:custGeom>
              <a:rect b="b" l="l" r="r" t="t"/>
              <a:pathLst>
                <a:path extrusionOk="0" h="21213" w="22693">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5"/>
            <p:cNvSpPr/>
            <p:nvPr/>
          </p:nvSpPr>
          <p:spPr>
            <a:xfrm>
              <a:off x="4087375" y="2214250"/>
              <a:ext cx="63700" cy="182325"/>
            </a:xfrm>
            <a:custGeom>
              <a:rect b="b" l="l" r="r" t="t"/>
              <a:pathLst>
                <a:path extrusionOk="0" h="7293" w="2548">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5"/>
            <p:cNvSpPr/>
            <p:nvPr/>
          </p:nvSpPr>
          <p:spPr>
            <a:xfrm>
              <a:off x="4079625" y="2206625"/>
              <a:ext cx="78525" cy="197575"/>
            </a:xfrm>
            <a:custGeom>
              <a:rect b="b" l="l" r="r" t="t"/>
              <a:pathLst>
                <a:path extrusionOk="0" h="7903" w="3141">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5"/>
            <p:cNvSpPr/>
            <p:nvPr/>
          </p:nvSpPr>
          <p:spPr>
            <a:xfrm>
              <a:off x="4280375" y="1456175"/>
              <a:ext cx="712625" cy="1035850"/>
            </a:xfrm>
            <a:custGeom>
              <a:rect b="b" l="l" r="r" t="t"/>
              <a:pathLst>
                <a:path extrusionOk="0" h="41434" w="28505">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5"/>
            <p:cNvSpPr/>
            <p:nvPr/>
          </p:nvSpPr>
          <p:spPr>
            <a:xfrm>
              <a:off x="4275250" y="1448525"/>
              <a:ext cx="724750" cy="1051125"/>
            </a:xfrm>
            <a:custGeom>
              <a:rect b="b" l="l" r="r" t="t"/>
              <a:pathLst>
                <a:path extrusionOk="0" h="42045" w="2899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5"/>
            <p:cNvSpPr/>
            <p:nvPr/>
          </p:nvSpPr>
          <p:spPr>
            <a:xfrm>
              <a:off x="4280375" y="2232175"/>
              <a:ext cx="285600" cy="259850"/>
            </a:xfrm>
            <a:custGeom>
              <a:rect b="b" l="l" r="r" t="t"/>
              <a:pathLst>
                <a:path extrusionOk="0" h="10394" w="11424">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5"/>
            <p:cNvSpPr/>
            <p:nvPr/>
          </p:nvSpPr>
          <p:spPr>
            <a:xfrm>
              <a:off x="4275250" y="2224500"/>
              <a:ext cx="299525" cy="275150"/>
            </a:xfrm>
            <a:custGeom>
              <a:rect b="b" l="l" r="r" t="t"/>
              <a:pathLst>
                <a:path extrusionOk="0" h="11006" w="11981">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5"/>
            <p:cNvSpPr/>
            <p:nvPr/>
          </p:nvSpPr>
          <p:spPr>
            <a:xfrm>
              <a:off x="4847400" y="2242575"/>
              <a:ext cx="1032450" cy="480900"/>
            </a:xfrm>
            <a:custGeom>
              <a:rect b="b" l="l" r="r" t="t"/>
              <a:pathLst>
                <a:path extrusionOk="0" h="19236" w="41298">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5"/>
            <p:cNvSpPr/>
            <p:nvPr/>
          </p:nvSpPr>
          <p:spPr>
            <a:xfrm>
              <a:off x="4843725" y="2234750"/>
              <a:ext cx="1044575" cy="496350"/>
            </a:xfrm>
            <a:custGeom>
              <a:rect b="b" l="l" r="r" t="t"/>
              <a:pathLst>
                <a:path extrusionOk="0" h="19854" w="41783">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5"/>
            <p:cNvSpPr/>
            <p:nvPr/>
          </p:nvSpPr>
          <p:spPr>
            <a:xfrm>
              <a:off x="4847400" y="2496875"/>
              <a:ext cx="335200" cy="134075"/>
            </a:xfrm>
            <a:custGeom>
              <a:rect b="b" l="l" r="r" t="t"/>
              <a:pathLst>
                <a:path extrusionOk="0" h="5363" w="13408">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5"/>
            <p:cNvSpPr/>
            <p:nvPr/>
          </p:nvSpPr>
          <p:spPr>
            <a:xfrm>
              <a:off x="4843725" y="2489275"/>
              <a:ext cx="346800" cy="149325"/>
            </a:xfrm>
            <a:custGeom>
              <a:rect b="b" l="l" r="r" t="t"/>
              <a:pathLst>
                <a:path extrusionOk="0" h="5973" w="13872">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5"/>
            <p:cNvSpPr/>
            <p:nvPr/>
          </p:nvSpPr>
          <p:spPr>
            <a:xfrm>
              <a:off x="4722300" y="1958400"/>
              <a:ext cx="354800" cy="408550"/>
            </a:xfrm>
            <a:custGeom>
              <a:rect b="b" l="l" r="r" t="t"/>
              <a:pathLst>
                <a:path extrusionOk="0" h="16342" w="14192">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5"/>
            <p:cNvSpPr/>
            <p:nvPr/>
          </p:nvSpPr>
          <p:spPr>
            <a:xfrm>
              <a:off x="4716150" y="1950750"/>
              <a:ext cx="369975" cy="423750"/>
            </a:xfrm>
            <a:custGeom>
              <a:rect b="b" l="l" r="r" t="t"/>
              <a:pathLst>
                <a:path extrusionOk="0" h="16950" w="14799">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5"/>
            <p:cNvSpPr/>
            <p:nvPr/>
          </p:nvSpPr>
          <p:spPr>
            <a:xfrm>
              <a:off x="4565600" y="2266675"/>
              <a:ext cx="284175" cy="234825"/>
            </a:xfrm>
            <a:custGeom>
              <a:rect b="b" l="l" r="r" t="t"/>
              <a:pathLst>
                <a:path extrusionOk="0" h="9393" w="11367">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5"/>
            <p:cNvSpPr/>
            <p:nvPr/>
          </p:nvSpPr>
          <p:spPr>
            <a:xfrm>
              <a:off x="4570625" y="2259075"/>
              <a:ext cx="286550" cy="250075"/>
            </a:xfrm>
            <a:custGeom>
              <a:rect b="b" l="l" r="r" t="t"/>
              <a:pathLst>
                <a:path extrusionOk="0" h="10003" w="11462">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5"/>
            <p:cNvSpPr/>
            <p:nvPr/>
          </p:nvSpPr>
          <p:spPr>
            <a:xfrm>
              <a:off x="4731350" y="2244600"/>
              <a:ext cx="97125" cy="117925"/>
            </a:xfrm>
            <a:custGeom>
              <a:rect b="b" l="l" r="r" t="t"/>
              <a:pathLst>
                <a:path extrusionOk="0" h="4717" w="3885">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5"/>
            <p:cNvSpPr/>
            <p:nvPr/>
          </p:nvSpPr>
          <p:spPr>
            <a:xfrm>
              <a:off x="4738175" y="2236950"/>
              <a:ext cx="98250" cy="133250"/>
            </a:xfrm>
            <a:custGeom>
              <a:rect b="b" l="l" r="r" t="t"/>
              <a:pathLst>
                <a:path extrusionOk="0" h="5330" w="393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5"/>
            <p:cNvSpPr/>
            <p:nvPr/>
          </p:nvSpPr>
          <p:spPr>
            <a:xfrm>
              <a:off x="5244575" y="2861075"/>
              <a:ext cx="586850" cy="176925"/>
            </a:xfrm>
            <a:custGeom>
              <a:rect b="b" l="l" r="r" t="t"/>
              <a:pathLst>
                <a:path extrusionOk="0" h="7077" w="23474">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5"/>
            <p:cNvSpPr/>
            <p:nvPr/>
          </p:nvSpPr>
          <p:spPr>
            <a:xfrm>
              <a:off x="5259200" y="2853425"/>
              <a:ext cx="561600" cy="192225"/>
            </a:xfrm>
            <a:custGeom>
              <a:rect b="b" l="l" r="r" t="t"/>
              <a:pathLst>
                <a:path extrusionOk="0" h="7689" w="22464">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5"/>
            <p:cNvSpPr/>
            <p:nvPr/>
          </p:nvSpPr>
          <p:spPr>
            <a:xfrm>
              <a:off x="5415050" y="2937650"/>
              <a:ext cx="617575" cy="914575"/>
            </a:xfrm>
            <a:custGeom>
              <a:rect b="b" l="l" r="r" t="t"/>
              <a:pathLst>
                <a:path extrusionOk="0" h="36583" w="24703">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5"/>
            <p:cNvSpPr/>
            <p:nvPr/>
          </p:nvSpPr>
          <p:spPr>
            <a:xfrm>
              <a:off x="5407500" y="2929975"/>
              <a:ext cx="632800" cy="929725"/>
            </a:xfrm>
            <a:custGeom>
              <a:rect b="b" l="l" r="r" t="t"/>
              <a:pathLst>
                <a:path extrusionOk="0" h="37189" w="25312">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5"/>
            <p:cNvSpPr/>
            <p:nvPr/>
          </p:nvSpPr>
          <p:spPr>
            <a:xfrm>
              <a:off x="5596700" y="3020350"/>
              <a:ext cx="271050" cy="253200"/>
            </a:xfrm>
            <a:custGeom>
              <a:rect b="b" l="l" r="r" t="t"/>
              <a:pathLst>
                <a:path extrusionOk="0" h="10128" w="10842">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5"/>
            <p:cNvSpPr/>
            <p:nvPr/>
          </p:nvSpPr>
          <p:spPr>
            <a:xfrm>
              <a:off x="5589500" y="3012625"/>
              <a:ext cx="287400" cy="268300"/>
            </a:xfrm>
            <a:custGeom>
              <a:rect b="b" l="l" r="r" t="t"/>
              <a:pathLst>
                <a:path extrusionOk="0" h="10732" w="11496">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5"/>
            <p:cNvSpPr/>
            <p:nvPr/>
          </p:nvSpPr>
          <p:spPr>
            <a:xfrm>
              <a:off x="5571550" y="2661300"/>
              <a:ext cx="349300" cy="526375"/>
            </a:xfrm>
            <a:custGeom>
              <a:rect b="b" l="l" r="r" t="t"/>
              <a:pathLst>
                <a:path extrusionOk="0" h="21055" w="13972">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5"/>
            <p:cNvSpPr/>
            <p:nvPr/>
          </p:nvSpPr>
          <p:spPr>
            <a:xfrm>
              <a:off x="5577425" y="2653900"/>
              <a:ext cx="330750" cy="541375"/>
            </a:xfrm>
            <a:custGeom>
              <a:rect b="b" l="l" r="r" t="t"/>
              <a:pathLst>
                <a:path extrusionOk="0" h="21655" w="1323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5"/>
            <p:cNvSpPr/>
            <p:nvPr/>
          </p:nvSpPr>
          <p:spPr>
            <a:xfrm>
              <a:off x="5616225" y="2483950"/>
              <a:ext cx="609175" cy="718300"/>
            </a:xfrm>
            <a:custGeom>
              <a:rect b="b" l="l" r="r" t="t"/>
              <a:pathLst>
                <a:path extrusionOk="0" h="28732" w="24367">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5"/>
            <p:cNvSpPr/>
            <p:nvPr/>
          </p:nvSpPr>
          <p:spPr>
            <a:xfrm>
              <a:off x="5606625" y="2476275"/>
              <a:ext cx="628650" cy="733500"/>
            </a:xfrm>
            <a:custGeom>
              <a:rect b="b" l="l" r="r" t="t"/>
              <a:pathLst>
                <a:path extrusionOk="0" h="29340" w="25146">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5"/>
            <p:cNvSpPr/>
            <p:nvPr/>
          </p:nvSpPr>
          <p:spPr>
            <a:xfrm>
              <a:off x="4487550" y="2972400"/>
              <a:ext cx="397725" cy="721650"/>
            </a:xfrm>
            <a:custGeom>
              <a:rect b="b" l="l" r="r" t="t"/>
              <a:pathLst>
                <a:path extrusionOk="0" h="28866" w="15909">
                  <a:moveTo>
                    <a:pt x="5646" y="1"/>
                  </a:moveTo>
                  <a:lnTo>
                    <a:pt x="1" y="23606"/>
                  </a:lnTo>
                  <a:lnTo>
                    <a:pt x="11547" y="28866"/>
                  </a:lnTo>
                  <a:lnTo>
                    <a:pt x="15908" y="6672"/>
                  </a:lnTo>
                  <a:lnTo>
                    <a:pt x="56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5"/>
            <p:cNvSpPr/>
            <p:nvPr/>
          </p:nvSpPr>
          <p:spPr>
            <a:xfrm>
              <a:off x="4479275" y="2964725"/>
              <a:ext cx="414125" cy="736975"/>
            </a:xfrm>
            <a:custGeom>
              <a:rect b="b" l="l" r="r" t="t"/>
              <a:pathLst>
                <a:path extrusionOk="0" h="29479" w="16565">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5"/>
            <p:cNvSpPr/>
            <p:nvPr/>
          </p:nvSpPr>
          <p:spPr>
            <a:xfrm>
              <a:off x="4521150" y="3033325"/>
              <a:ext cx="330550" cy="599800"/>
            </a:xfrm>
            <a:custGeom>
              <a:rect b="b" l="l" r="r" t="t"/>
              <a:pathLst>
                <a:path extrusionOk="0" h="23992" w="13222">
                  <a:moveTo>
                    <a:pt x="4692" y="1"/>
                  </a:moveTo>
                  <a:lnTo>
                    <a:pt x="1" y="19620"/>
                  </a:lnTo>
                  <a:lnTo>
                    <a:pt x="9596" y="23992"/>
                  </a:lnTo>
                  <a:lnTo>
                    <a:pt x="13222" y="5545"/>
                  </a:lnTo>
                  <a:lnTo>
                    <a:pt x="469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5"/>
            <p:cNvSpPr/>
            <p:nvPr/>
          </p:nvSpPr>
          <p:spPr>
            <a:xfrm>
              <a:off x="4512850" y="3025675"/>
              <a:ext cx="346950" cy="615100"/>
            </a:xfrm>
            <a:custGeom>
              <a:rect b="b" l="l" r="r" t="t"/>
              <a:pathLst>
                <a:path extrusionOk="0" h="24604" w="13878">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5"/>
            <p:cNvSpPr/>
            <p:nvPr/>
          </p:nvSpPr>
          <p:spPr>
            <a:xfrm>
              <a:off x="4776225" y="3139175"/>
              <a:ext cx="503550" cy="586950"/>
            </a:xfrm>
            <a:custGeom>
              <a:rect b="b" l="l" r="r" t="t"/>
              <a:pathLst>
                <a:path extrusionOk="0" h="23478" w="20142">
                  <a:moveTo>
                    <a:pt x="4361" y="1"/>
                  </a:moveTo>
                  <a:lnTo>
                    <a:pt x="0" y="22195"/>
                  </a:lnTo>
                  <a:lnTo>
                    <a:pt x="17063" y="23478"/>
                  </a:lnTo>
                  <a:lnTo>
                    <a:pt x="20142" y="771"/>
                  </a:lnTo>
                  <a:lnTo>
                    <a:pt x="43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
            <p:cNvSpPr/>
            <p:nvPr/>
          </p:nvSpPr>
          <p:spPr>
            <a:xfrm>
              <a:off x="4767825" y="3131475"/>
              <a:ext cx="520150" cy="602300"/>
            </a:xfrm>
            <a:custGeom>
              <a:rect b="b" l="l" r="r" t="t"/>
              <a:pathLst>
                <a:path extrusionOk="0" h="24092" w="20806">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5"/>
            <p:cNvSpPr/>
            <p:nvPr/>
          </p:nvSpPr>
          <p:spPr>
            <a:xfrm>
              <a:off x="5001425" y="3372175"/>
              <a:ext cx="31550" cy="20450"/>
            </a:xfrm>
            <a:custGeom>
              <a:rect b="b" l="l" r="r" t="t"/>
              <a:pathLst>
                <a:path extrusionOk="0" h="818" w="1262">
                  <a:moveTo>
                    <a:pt x="132" y="0"/>
                  </a:moveTo>
                  <a:lnTo>
                    <a:pt x="1" y="766"/>
                  </a:lnTo>
                  <a:lnTo>
                    <a:pt x="1146" y="818"/>
                  </a:lnTo>
                  <a:lnTo>
                    <a:pt x="1261" y="80"/>
                  </a:lnTo>
                  <a:lnTo>
                    <a:pt x="1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5"/>
            <p:cNvSpPr/>
            <p:nvPr/>
          </p:nvSpPr>
          <p:spPr>
            <a:xfrm>
              <a:off x="5028375" y="3490350"/>
              <a:ext cx="44100" cy="29800"/>
            </a:xfrm>
            <a:custGeom>
              <a:rect b="b" l="l" r="r" t="t"/>
              <a:pathLst>
                <a:path extrusionOk="0" h="1192" w="1764">
                  <a:moveTo>
                    <a:pt x="169" y="0"/>
                  </a:moveTo>
                  <a:lnTo>
                    <a:pt x="0" y="1082"/>
                  </a:lnTo>
                  <a:lnTo>
                    <a:pt x="1580" y="1191"/>
                  </a:lnTo>
                  <a:lnTo>
                    <a:pt x="1764" y="75"/>
                  </a:lnTo>
                  <a:lnTo>
                    <a:pt x="1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5"/>
            <p:cNvSpPr/>
            <p:nvPr/>
          </p:nvSpPr>
          <p:spPr>
            <a:xfrm>
              <a:off x="4961500" y="3288850"/>
              <a:ext cx="39400" cy="22250"/>
            </a:xfrm>
            <a:custGeom>
              <a:rect b="b" l="l" r="r" t="t"/>
              <a:pathLst>
                <a:path extrusionOk="0" h="890" w="1576">
                  <a:moveTo>
                    <a:pt x="146" y="0"/>
                  </a:moveTo>
                  <a:lnTo>
                    <a:pt x="0" y="823"/>
                  </a:lnTo>
                  <a:lnTo>
                    <a:pt x="1439" y="890"/>
                  </a:lnTo>
                  <a:lnTo>
                    <a:pt x="1575" y="100"/>
                  </a:lnTo>
                  <a:lnTo>
                    <a:pt x="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5"/>
            <p:cNvSpPr/>
            <p:nvPr/>
          </p:nvSpPr>
          <p:spPr>
            <a:xfrm>
              <a:off x="5015175" y="3292575"/>
              <a:ext cx="30225" cy="20600"/>
            </a:xfrm>
            <a:custGeom>
              <a:rect b="b" l="l" r="r" t="t"/>
              <a:pathLst>
                <a:path extrusionOk="0" h="824" w="1209">
                  <a:moveTo>
                    <a:pt x="134" y="1"/>
                  </a:moveTo>
                  <a:lnTo>
                    <a:pt x="0" y="774"/>
                  </a:lnTo>
                  <a:lnTo>
                    <a:pt x="1091" y="824"/>
                  </a:lnTo>
                  <a:lnTo>
                    <a:pt x="1209" y="76"/>
                  </a:lnTo>
                  <a:lnTo>
                    <a:pt x="1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5"/>
            <p:cNvSpPr/>
            <p:nvPr/>
          </p:nvSpPr>
          <p:spPr>
            <a:xfrm>
              <a:off x="4993975" y="3408725"/>
              <a:ext cx="33375" cy="27750"/>
            </a:xfrm>
            <a:custGeom>
              <a:rect b="b" l="l" r="r" t="t"/>
              <a:pathLst>
                <a:path extrusionOk="0" h="1110" w="1335">
                  <a:moveTo>
                    <a:pt x="178" y="1"/>
                  </a:moveTo>
                  <a:lnTo>
                    <a:pt x="1" y="1028"/>
                  </a:lnTo>
                  <a:lnTo>
                    <a:pt x="1170" y="1110"/>
                  </a:lnTo>
                  <a:lnTo>
                    <a:pt x="1334" y="54"/>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5"/>
            <p:cNvSpPr/>
            <p:nvPr/>
          </p:nvSpPr>
          <p:spPr>
            <a:xfrm>
              <a:off x="5053250" y="3331400"/>
              <a:ext cx="45325" cy="29450"/>
            </a:xfrm>
            <a:custGeom>
              <a:rect b="b" l="l" r="r" t="t"/>
              <a:pathLst>
                <a:path extrusionOk="0" h="1178" w="1813">
                  <a:moveTo>
                    <a:pt x="166" y="1"/>
                  </a:moveTo>
                  <a:lnTo>
                    <a:pt x="0" y="1063"/>
                  </a:lnTo>
                  <a:lnTo>
                    <a:pt x="1632" y="1177"/>
                  </a:lnTo>
                  <a:lnTo>
                    <a:pt x="1813" y="77"/>
                  </a:lnTo>
                  <a:lnTo>
                    <a:pt x="1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5"/>
            <p:cNvSpPr/>
            <p:nvPr/>
          </p:nvSpPr>
          <p:spPr>
            <a:xfrm>
              <a:off x="4975600" y="3199350"/>
              <a:ext cx="40900" cy="32350"/>
            </a:xfrm>
            <a:custGeom>
              <a:rect b="b" l="l" r="r" t="t"/>
              <a:pathLst>
                <a:path extrusionOk="0" h="1294" w="1636">
                  <a:moveTo>
                    <a:pt x="218" y="1"/>
                  </a:moveTo>
                  <a:lnTo>
                    <a:pt x="0" y="1228"/>
                  </a:lnTo>
                  <a:lnTo>
                    <a:pt x="1425" y="1294"/>
                  </a:lnTo>
                  <a:lnTo>
                    <a:pt x="1635" y="75"/>
                  </a:lnTo>
                  <a:lnTo>
                    <a:pt x="2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5"/>
            <p:cNvSpPr/>
            <p:nvPr/>
          </p:nvSpPr>
          <p:spPr>
            <a:xfrm>
              <a:off x="5028900" y="3202125"/>
              <a:ext cx="30700" cy="31600"/>
            </a:xfrm>
            <a:custGeom>
              <a:rect b="b" l="l" r="r" t="t"/>
              <a:pathLst>
                <a:path extrusionOk="0" h="1264" w="1228">
                  <a:moveTo>
                    <a:pt x="211" y="1"/>
                  </a:moveTo>
                  <a:lnTo>
                    <a:pt x="0" y="1215"/>
                  </a:lnTo>
                  <a:lnTo>
                    <a:pt x="1038" y="1264"/>
                  </a:lnTo>
                  <a:lnTo>
                    <a:pt x="1228" y="53"/>
                  </a:lnTo>
                  <a:lnTo>
                    <a:pt x="2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5"/>
            <p:cNvSpPr/>
            <p:nvPr/>
          </p:nvSpPr>
          <p:spPr>
            <a:xfrm>
              <a:off x="4968250" y="3247475"/>
              <a:ext cx="39950" cy="26500"/>
            </a:xfrm>
            <a:custGeom>
              <a:rect b="b" l="l" r="r" t="t"/>
              <a:pathLst>
                <a:path extrusionOk="0" h="1060" w="1598">
                  <a:moveTo>
                    <a:pt x="170" y="0"/>
                  </a:moveTo>
                  <a:lnTo>
                    <a:pt x="0" y="959"/>
                  </a:lnTo>
                  <a:lnTo>
                    <a:pt x="1426" y="1059"/>
                  </a:lnTo>
                  <a:lnTo>
                    <a:pt x="1598" y="65"/>
                  </a:lnTo>
                  <a:lnTo>
                    <a:pt x="1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5"/>
            <p:cNvSpPr/>
            <p:nvPr/>
          </p:nvSpPr>
          <p:spPr>
            <a:xfrm>
              <a:off x="5007750" y="3329325"/>
              <a:ext cx="32000" cy="27425"/>
            </a:xfrm>
            <a:custGeom>
              <a:rect b="b" l="l" r="r" t="t"/>
              <a:pathLst>
                <a:path extrusionOk="0" h="1097" w="1280">
                  <a:moveTo>
                    <a:pt x="176" y="1"/>
                  </a:moveTo>
                  <a:lnTo>
                    <a:pt x="0" y="1019"/>
                  </a:lnTo>
                  <a:lnTo>
                    <a:pt x="1117" y="1096"/>
                  </a:lnTo>
                  <a:lnTo>
                    <a:pt x="1280" y="52"/>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5"/>
            <p:cNvSpPr/>
            <p:nvPr/>
          </p:nvSpPr>
          <p:spPr>
            <a:xfrm>
              <a:off x="5021500" y="3249925"/>
              <a:ext cx="30650" cy="27150"/>
            </a:xfrm>
            <a:custGeom>
              <a:rect b="b" l="l" r="r" t="t"/>
              <a:pathLst>
                <a:path extrusionOk="0" h="1086" w="1226">
                  <a:moveTo>
                    <a:pt x="176" y="1"/>
                  </a:moveTo>
                  <a:lnTo>
                    <a:pt x="1" y="1011"/>
                  </a:lnTo>
                  <a:lnTo>
                    <a:pt x="1064" y="1085"/>
                  </a:lnTo>
                  <a:lnTo>
                    <a:pt x="1226" y="49"/>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5"/>
            <p:cNvSpPr/>
            <p:nvPr/>
          </p:nvSpPr>
          <p:spPr>
            <a:xfrm>
              <a:off x="5040800" y="3410900"/>
              <a:ext cx="44725" cy="29625"/>
            </a:xfrm>
            <a:custGeom>
              <a:rect b="b" l="l" r="r" t="t"/>
              <a:pathLst>
                <a:path extrusionOk="0" h="1185" w="1789">
                  <a:moveTo>
                    <a:pt x="168" y="0"/>
                  </a:moveTo>
                  <a:lnTo>
                    <a:pt x="1" y="1071"/>
                  </a:lnTo>
                  <a:lnTo>
                    <a:pt x="1607" y="1184"/>
                  </a:lnTo>
                  <a:lnTo>
                    <a:pt x="1789" y="74"/>
                  </a:lnTo>
                  <a:lnTo>
                    <a:pt x="1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5"/>
            <p:cNvSpPr/>
            <p:nvPr/>
          </p:nvSpPr>
          <p:spPr>
            <a:xfrm>
              <a:off x="4886225" y="3444725"/>
              <a:ext cx="33025" cy="22675"/>
            </a:xfrm>
            <a:custGeom>
              <a:rect b="b" l="l" r="r" t="t"/>
              <a:pathLst>
                <a:path extrusionOk="0" h="907" w="1321">
                  <a:moveTo>
                    <a:pt x="150" y="1"/>
                  </a:moveTo>
                  <a:lnTo>
                    <a:pt x="0" y="853"/>
                  </a:lnTo>
                  <a:lnTo>
                    <a:pt x="1174" y="907"/>
                  </a:lnTo>
                  <a:lnTo>
                    <a:pt x="1321" y="83"/>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5"/>
            <p:cNvSpPr/>
            <p:nvPr/>
          </p:nvSpPr>
          <p:spPr>
            <a:xfrm>
              <a:off x="4879075" y="3483450"/>
              <a:ext cx="33425" cy="25525"/>
            </a:xfrm>
            <a:custGeom>
              <a:rect b="b" l="l" r="r" t="t"/>
              <a:pathLst>
                <a:path extrusionOk="0" h="1021" w="1337">
                  <a:moveTo>
                    <a:pt x="164" y="0"/>
                  </a:moveTo>
                  <a:lnTo>
                    <a:pt x="0" y="939"/>
                  </a:lnTo>
                  <a:lnTo>
                    <a:pt x="1165" y="1021"/>
                  </a:lnTo>
                  <a:lnTo>
                    <a:pt x="1336" y="55"/>
                  </a:lnTo>
                  <a:lnTo>
                    <a:pt x="1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5"/>
            <p:cNvSpPr/>
            <p:nvPr/>
          </p:nvSpPr>
          <p:spPr>
            <a:xfrm>
              <a:off x="4872325" y="3524325"/>
              <a:ext cx="32775" cy="22450"/>
            </a:xfrm>
            <a:custGeom>
              <a:rect b="b" l="l" r="r" t="t"/>
              <a:pathLst>
                <a:path extrusionOk="0" h="898" w="1311">
                  <a:moveTo>
                    <a:pt x="147" y="1"/>
                  </a:moveTo>
                  <a:lnTo>
                    <a:pt x="0" y="845"/>
                  </a:lnTo>
                  <a:lnTo>
                    <a:pt x="1166" y="898"/>
                  </a:lnTo>
                  <a:lnTo>
                    <a:pt x="1311" y="81"/>
                  </a:lnTo>
                  <a:lnTo>
                    <a:pt x="1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5"/>
            <p:cNvSpPr/>
            <p:nvPr/>
          </p:nvSpPr>
          <p:spPr>
            <a:xfrm>
              <a:off x="4865125" y="3562850"/>
              <a:ext cx="33250" cy="25725"/>
            </a:xfrm>
            <a:custGeom>
              <a:rect b="b" l="l" r="r" t="t"/>
              <a:pathLst>
                <a:path extrusionOk="0" h="1029" w="1330">
                  <a:moveTo>
                    <a:pt x="166" y="0"/>
                  </a:moveTo>
                  <a:lnTo>
                    <a:pt x="0" y="948"/>
                  </a:lnTo>
                  <a:lnTo>
                    <a:pt x="1157" y="1028"/>
                  </a:lnTo>
                  <a:lnTo>
                    <a:pt x="1329" y="54"/>
                  </a:lnTo>
                  <a:lnTo>
                    <a:pt x="16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5"/>
            <p:cNvSpPr/>
            <p:nvPr/>
          </p:nvSpPr>
          <p:spPr>
            <a:xfrm>
              <a:off x="4893000" y="3404050"/>
              <a:ext cx="33625" cy="25325"/>
            </a:xfrm>
            <a:custGeom>
              <a:rect b="b" l="l" r="r" t="t"/>
              <a:pathLst>
                <a:path extrusionOk="0" h="1013" w="1345">
                  <a:moveTo>
                    <a:pt x="163" y="0"/>
                  </a:moveTo>
                  <a:lnTo>
                    <a:pt x="1" y="931"/>
                  </a:lnTo>
                  <a:lnTo>
                    <a:pt x="1174" y="1013"/>
                  </a:lnTo>
                  <a:lnTo>
                    <a:pt x="1344" y="55"/>
                  </a:lnTo>
                  <a:lnTo>
                    <a:pt x="16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5"/>
            <p:cNvSpPr/>
            <p:nvPr/>
          </p:nvSpPr>
          <p:spPr>
            <a:xfrm>
              <a:off x="4906950" y="3324675"/>
              <a:ext cx="33775" cy="25150"/>
            </a:xfrm>
            <a:custGeom>
              <a:rect b="b" l="l" r="r" t="t"/>
              <a:pathLst>
                <a:path extrusionOk="0" h="1006" w="1351">
                  <a:moveTo>
                    <a:pt x="162" y="1"/>
                  </a:moveTo>
                  <a:lnTo>
                    <a:pt x="1" y="922"/>
                  </a:lnTo>
                  <a:lnTo>
                    <a:pt x="1182" y="1005"/>
                  </a:lnTo>
                  <a:lnTo>
                    <a:pt x="1350" y="55"/>
                  </a:lnTo>
                  <a:lnTo>
                    <a:pt x="1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5"/>
            <p:cNvSpPr/>
            <p:nvPr/>
          </p:nvSpPr>
          <p:spPr>
            <a:xfrm>
              <a:off x="4920900" y="3245275"/>
              <a:ext cx="33950" cy="24950"/>
            </a:xfrm>
            <a:custGeom>
              <a:rect b="b" l="l" r="r" t="t"/>
              <a:pathLst>
                <a:path extrusionOk="0" h="998" w="1358">
                  <a:moveTo>
                    <a:pt x="161" y="1"/>
                  </a:moveTo>
                  <a:lnTo>
                    <a:pt x="0" y="915"/>
                  </a:lnTo>
                  <a:lnTo>
                    <a:pt x="1189" y="998"/>
                  </a:lnTo>
                  <a:lnTo>
                    <a:pt x="1357" y="55"/>
                  </a:lnTo>
                  <a:lnTo>
                    <a:pt x="1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5"/>
            <p:cNvSpPr/>
            <p:nvPr/>
          </p:nvSpPr>
          <p:spPr>
            <a:xfrm>
              <a:off x="4900150" y="3365100"/>
              <a:ext cx="33250" cy="22900"/>
            </a:xfrm>
            <a:custGeom>
              <a:rect b="b" l="l" r="r" t="t"/>
              <a:pathLst>
                <a:path extrusionOk="0" h="916" w="1330">
                  <a:moveTo>
                    <a:pt x="150" y="1"/>
                  </a:moveTo>
                  <a:lnTo>
                    <a:pt x="0" y="862"/>
                  </a:lnTo>
                  <a:lnTo>
                    <a:pt x="1181" y="916"/>
                  </a:lnTo>
                  <a:lnTo>
                    <a:pt x="1330" y="84"/>
                  </a:lnTo>
                  <a:lnTo>
                    <a:pt x="1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5"/>
            <p:cNvSpPr/>
            <p:nvPr/>
          </p:nvSpPr>
          <p:spPr>
            <a:xfrm>
              <a:off x="4914050" y="3285550"/>
              <a:ext cx="33500" cy="23100"/>
            </a:xfrm>
            <a:custGeom>
              <a:rect b="b" l="l" r="r" t="t"/>
              <a:pathLst>
                <a:path extrusionOk="0" h="924" w="1340">
                  <a:moveTo>
                    <a:pt x="152" y="0"/>
                  </a:moveTo>
                  <a:lnTo>
                    <a:pt x="1" y="868"/>
                  </a:lnTo>
                  <a:lnTo>
                    <a:pt x="1190" y="923"/>
                  </a:lnTo>
                  <a:lnTo>
                    <a:pt x="1340" y="83"/>
                  </a:lnTo>
                  <a:lnTo>
                    <a:pt x="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5"/>
            <p:cNvSpPr/>
            <p:nvPr/>
          </p:nvSpPr>
          <p:spPr>
            <a:xfrm>
              <a:off x="5065675" y="3251950"/>
              <a:ext cx="45975" cy="29250"/>
            </a:xfrm>
            <a:custGeom>
              <a:rect b="b" l="l" r="r" t="t"/>
              <a:pathLst>
                <a:path extrusionOk="0" h="1170" w="1839">
                  <a:moveTo>
                    <a:pt x="165" y="1"/>
                  </a:moveTo>
                  <a:lnTo>
                    <a:pt x="1" y="1053"/>
                  </a:lnTo>
                  <a:lnTo>
                    <a:pt x="1659" y="1169"/>
                  </a:lnTo>
                  <a:lnTo>
                    <a:pt x="1838" y="78"/>
                  </a:lnTo>
                  <a:lnTo>
                    <a:pt x="1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5"/>
            <p:cNvSpPr/>
            <p:nvPr/>
          </p:nvSpPr>
          <p:spPr>
            <a:xfrm>
              <a:off x="4856400" y="3603925"/>
              <a:ext cx="34550" cy="35325"/>
            </a:xfrm>
            <a:custGeom>
              <a:rect b="b" l="l" r="r" t="t"/>
              <a:pathLst>
                <a:path extrusionOk="0" h="1413" w="1382">
                  <a:moveTo>
                    <a:pt x="227" y="0"/>
                  </a:moveTo>
                  <a:lnTo>
                    <a:pt x="0" y="1295"/>
                  </a:lnTo>
                  <a:lnTo>
                    <a:pt x="1146" y="1413"/>
                  </a:lnTo>
                  <a:lnTo>
                    <a:pt x="1382" y="81"/>
                  </a:lnTo>
                  <a:lnTo>
                    <a:pt x="2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5"/>
            <p:cNvSpPr/>
            <p:nvPr/>
          </p:nvSpPr>
          <p:spPr>
            <a:xfrm>
              <a:off x="5047700" y="3375375"/>
              <a:ext cx="43500" cy="19975"/>
            </a:xfrm>
            <a:custGeom>
              <a:rect b="b" l="l" r="r" t="t"/>
              <a:pathLst>
                <a:path extrusionOk="0" h="799" w="1740">
                  <a:moveTo>
                    <a:pt x="114" y="1"/>
                  </a:moveTo>
                  <a:lnTo>
                    <a:pt x="1" y="723"/>
                  </a:lnTo>
                  <a:lnTo>
                    <a:pt x="1628" y="799"/>
                  </a:lnTo>
                  <a:lnTo>
                    <a:pt x="1740" y="115"/>
                  </a:lnTo>
                  <a:lnTo>
                    <a:pt x="1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5"/>
            <p:cNvSpPr/>
            <p:nvPr/>
          </p:nvSpPr>
          <p:spPr>
            <a:xfrm>
              <a:off x="5022900" y="3534800"/>
              <a:ext cx="42125" cy="19400"/>
            </a:xfrm>
            <a:custGeom>
              <a:rect b="b" l="l" r="r" t="t"/>
              <a:pathLst>
                <a:path extrusionOk="0" h="776" w="1685">
                  <a:moveTo>
                    <a:pt x="110" y="0"/>
                  </a:moveTo>
                  <a:lnTo>
                    <a:pt x="0" y="703"/>
                  </a:lnTo>
                  <a:lnTo>
                    <a:pt x="1575" y="776"/>
                  </a:lnTo>
                  <a:lnTo>
                    <a:pt x="1685" y="110"/>
                  </a:lnTo>
                  <a:lnTo>
                    <a:pt x="11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5"/>
            <p:cNvSpPr/>
            <p:nvPr/>
          </p:nvSpPr>
          <p:spPr>
            <a:xfrm>
              <a:off x="5035300" y="3455100"/>
              <a:ext cx="42800" cy="19675"/>
            </a:xfrm>
            <a:custGeom>
              <a:rect b="b" l="l" r="r" t="t"/>
              <a:pathLst>
                <a:path extrusionOk="0" h="787" w="1712">
                  <a:moveTo>
                    <a:pt x="112" y="0"/>
                  </a:moveTo>
                  <a:lnTo>
                    <a:pt x="0" y="712"/>
                  </a:lnTo>
                  <a:lnTo>
                    <a:pt x="1601" y="787"/>
                  </a:lnTo>
                  <a:lnTo>
                    <a:pt x="1712" y="112"/>
                  </a:lnTo>
                  <a:lnTo>
                    <a:pt x="1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5"/>
            <p:cNvSpPr/>
            <p:nvPr/>
          </p:nvSpPr>
          <p:spPr>
            <a:xfrm>
              <a:off x="4987700" y="3451800"/>
              <a:ext cx="32800" cy="20325"/>
            </a:xfrm>
            <a:custGeom>
              <a:rect b="b" l="l" r="r" t="t"/>
              <a:pathLst>
                <a:path extrusionOk="0" h="813" w="1312">
                  <a:moveTo>
                    <a:pt x="131" y="0"/>
                  </a:moveTo>
                  <a:lnTo>
                    <a:pt x="0" y="757"/>
                  </a:lnTo>
                  <a:lnTo>
                    <a:pt x="1199" y="812"/>
                  </a:lnTo>
                  <a:lnTo>
                    <a:pt x="1312" y="83"/>
                  </a:lnTo>
                  <a:lnTo>
                    <a:pt x="1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5"/>
            <p:cNvSpPr/>
            <p:nvPr/>
          </p:nvSpPr>
          <p:spPr>
            <a:xfrm>
              <a:off x="5015900" y="3569800"/>
              <a:ext cx="43550" cy="30025"/>
            </a:xfrm>
            <a:custGeom>
              <a:rect b="b" l="l" r="r" t="t"/>
              <a:pathLst>
                <a:path extrusionOk="0" h="1201" w="1742">
                  <a:moveTo>
                    <a:pt x="172" y="1"/>
                  </a:moveTo>
                  <a:lnTo>
                    <a:pt x="1" y="1092"/>
                  </a:lnTo>
                  <a:lnTo>
                    <a:pt x="1556" y="1200"/>
                  </a:lnTo>
                  <a:lnTo>
                    <a:pt x="1741" y="74"/>
                  </a:lnTo>
                  <a:lnTo>
                    <a:pt x="1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5"/>
            <p:cNvSpPr/>
            <p:nvPr/>
          </p:nvSpPr>
          <p:spPr>
            <a:xfrm>
              <a:off x="5007400" y="3614500"/>
              <a:ext cx="44550" cy="41075"/>
            </a:xfrm>
            <a:custGeom>
              <a:rect b="b" l="l" r="r" t="t"/>
              <a:pathLst>
                <a:path extrusionOk="0" h="1643" w="1782">
                  <a:moveTo>
                    <a:pt x="232" y="0"/>
                  </a:moveTo>
                  <a:lnTo>
                    <a:pt x="1" y="1487"/>
                  </a:lnTo>
                  <a:lnTo>
                    <a:pt x="1530" y="1642"/>
                  </a:lnTo>
                  <a:lnTo>
                    <a:pt x="1781" y="109"/>
                  </a:lnTo>
                  <a:lnTo>
                    <a:pt x="2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5"/>
            <p:cNvSpPr/>
            <p:nvPr/>
          </p:nvSpPr>
          <p:spPr>
            <a:xfrm>
              <a:off x="4954100" y="3326875"/>
              <a:ext cx="40375" cy="26675"/>
            </a:xfrm>
            <a:custGeom>
              <a:rect b="b" l="l" r="r" t="t"/>
              <a:pathLst>
                <a:path extrusionOk="0" h="1067" w="1615">
                  <a:moveTo>
                    <a:pt x="172" y="0"/>
                  </a:moveTo>
                  <a:lnTo>
                    <a:pt x="0" y="966"/>
                  </a:lnTo>
                  <a:lnTo>
                    <a:pt x="1442" y="1067"/>
                  </a:lnTo>
                  <a:lnTo>
                    <a:pt x="1614" y="67"/>
                  </a:lnTo>
                  <a:lnTo>
                    <a:pt x="1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5"/>
            <p:cNvSpPr/>
            <p:nvPr/>
          </p:nvSpPr>
          <p:spPr>
            <a:xfrm>
              <a:off x="4927950" y="3196900"/>
              <a:ext cx="35450" cy="32350"/>
            </a:xfrm>
            <a:custGeom>
              <a:rect b="b" l="l" r="r" t="t"/>
              <a:pathLst>
                <a:path extrusionOk="0" h="1294" w="1418">
                  <a:moveTo>
                    <a:pt x="218" y="0"/>
                  </a:moveTo>
                  <a:lnTo>
                    <a:pt x="1" y="1238"/>
                  </a:lnTo>
                  <a:lnTo>
                    <a:pt x="1198" y="1293"/>
                  </a:lnTo>
                  <a:lnTo>
                    <a:pt x="1417" y="62"/>
                  </a:lnTo>
                  <a:lnTo>
                    <a:pt x="21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5"/>
            <p:cNvSpPr/>
            <p:nvPr/>
          </p:nvSpPr>
          <p:spPr>
            <a:xfrm>
              <a:off x="5060100" y="3295675"/>
              <a:ext cx="44200" cy="20225"/>
            </a:xfrm>
            <a:custGeom>
              <a:rect b="b" l="l" r="r" t="t"/>
              <a:pathLst>
                <a:path extrusionOk="0" h="809" w="1768">
                  <a:moveTo>
                    <a:pt x="115" y="1"/>
                  </a:moveTo>
                  <a:lnTo>
                    <a:pt x="1" y="732"/>
                  </a:lnTo>
                  <a:lnTo>
                    <a:pt x="1654" y="808"/>
                  </a:lnTo>
                  <a:lnTo>
                    <a:pt x="1768" y="117"/>
                  </a:lnTo>
                  <a:lnTo>
                    <a:pt x="1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5"/>
            <p:cNvSpPr/>
            <p:nvPr/>
          </p:nvSpPr>
          <p:spPr>
            <a:xfrm>
              <a:off x="5072525" y="3204350"/>
              <a:ext cx="46900" cy="32125"/>
            </a:xfrm>
            <a:custGeom>
              <a:rect b="b" l="l" r="r" t="t"/>
              <a:pathLst>
                <a:path extrusionOk="0" h="1285" w="1876">
                  <a:moveTo>
                    <a:pt x="189" y="0"/>
                  </a:moveTo>
                  <a:lnTo>
                    <a:pt x="0" y="1207"/>
                  </a:lnTo>
                  <a:lnTo>
                    <a:pt x="1679" y="1284"/>
                  </a:lnTo>
                  <a:lnTo>
                    <a:pt x="1876" y="88"/>
                  </a:lnTo>
                  <a:lnTo>
                    <a:pt x="1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5"/>
            <p:cNvSpPr/>
            <p:nvPr/>
          </p:nvSpPr>
          <p:spPr>
            <a:xfrm>
              <a:off x="4980225" y="3488125"/>
              <a:ext cx="34725" cy="28025"/>
            </a:xfrm>
            <a:custGeom>
              <a:rect b="b" l="l" r="r" t="t"/>
              <a:pathLst>
                <a:path extrusionOk="0" h="1121" w="1389">
                  <a:moveTo>
                    <a:pt x="178" y="1"/>
                  </a:moveTo>
                  <a:lnTo>
                    <a:pt x="0" y="1035"/>
                  </a:lnTo>
                  <a:lnTo>
                    <a:pt x="1223" y="1121"/>
                  </a:lnTo>
                  <a:lnTo>
                    <a:pt x="1388" y="57"/>
                  </a:lnTo>
                  <a:lnTo>
                    <a:pt x="17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5"/>
            <p:cNvSpPr/>
            <p:nvPr/>
          </p:nvSpPr>
          <p:spPr>
            <a:xfrm>
              <a:off x="4925800" y="3485600"/>
              <a:ext cx="41200" cy="27175"/>
            </a:xfrm>
            <a:custGeom>
              <a:rect b="b" l="l" r="r" t="t"/>
              <a:pathLst>
                <a:path extrusionOk="0" h="1087" w="1648">
                  <a:moveTo>
                    <a:pt x="175" y="1"/>
                  </a:moveTo>
                  <a:lnTo>
                    <a:pt x="0" y="983"/>
                  </a:lnTo>
                  <a:lnTo>
                    <a:pt x="1471" y="1087"/>
                  </a:lnTo>
                  <a:lnTo>
                    <a:pt x="1647" y="70"/>
                  </a:lnTo>
                  <a:lnTo>
                    <a:pt x="1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5"/>
            <p:cNvSpPr/>
            <p:nvPr/>
          </p:nvSpPr>
          <p:spPr>
            <a:xfrm>
              <a:off x="4973950" y="3531400"/>
              <a:ext cx="34125" cy="20175"/>
            </a:xfrm>
            <a:custGeom>
              <a:rect b="b" l="l" r="r" t="t"/>
              <a:pathLst>
                <a:path extrusionOk="0" h="807" w="1365">
                  <a:moveTo>
                    <a:pt x="130" y="0"/>
                  </a:moveTo>
                  <a:lnTo>
                    <a:pt x="1" y="749"/>
                  </a:lnTo>
                  <a:lnTo>
                    <a:pt x="1252" y="807"/>
                  </a:lnTo>
                  <a:lnTo>
                    <a:pt x="1364" y="86"/>
                  </a:lnTo>
                  <a:lnTo>
                    <a:pt x="1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5"/>
            <p:cNvSpPr/>
            <p:nvPr/>
          </p:nvSpPr>
          <p:spPr>
            <a:xfrm>
              <a:off x="4966425" y="3567525"/>
              <a:ext cx="36125" cy="28325"/>
            </a:xfrm>
            <a:custGeom>
              <a:rect b="b" l="l" r="r" t="t"/>
              <a:pathLst>
                <a:path extrusionOk="0" h="1133" w="1445">
                  <a:moveTo>
                    <a:pt x="181" y="1"/>
                  </a:moveTo>
                  <a:lnTo>
                    <a:pt x="0" y="1044"/>
                  </a:lnTo>
                  <a:lnTo>
                    <a:pt x="1276" y="1133"/>
                  </a:lnTo>
                  <a:lnTo>
                    <a:pt x="1445" y="59"/>
                  </a:lnTo>
                  <a:lnTo>
                    <a:pt x="1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5"/>
            <p:cNvSpPr/>
            <p:nvPr/>
          </p:nvSpPr>
          <p:spPr>
            <a:xfrm>
              <a:off x="4911650" y="3565000"/>
              <a:ext cx="41625" cy="27400"/>
            </a:xfrm>
            <a:custGeom>
              <a:rect b="b" l="l" r="r" t="t"/>
              <a:pathLst>
                <a:path extrusionOk="0" h="1096" w="1665">
                  <a:moveTo>
                    <a:pt x="176" y="1"/>
                  </a:moveTo>
                  <a:lnTo>
                    <a:pt x="0" y="991"/>
                  </a:lnTo>
                  <a:lnTo>
                    <a:pt x="1487" y="1095"/>
                  </a:lnTo>
                  <a:lnTo>
                    <a:pt x="1664" y="70"/>
                  </a:ln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5"/>
            <p:cNvSpPr/>
            <p:nvPr/>
          </p:nvSpPr>
          <p:spPr>
            <a:xfrm>
              <a:off x="4919150" y="3527600"/>
              <a:ext cx="40450" cy="21700"/>
            </a:xfrm>
            <a:custGeom>
              <a:rect b="b" l="l" r="r" t="t"/>
              <a:pathLst>
                <a:path extrusionOk="0" h="868" w="1618">
                  <a:moveTo>
                    <a:pt x="142" y="0"/>
                  </a:moveTo>
                  <a:lnTo>
                    <a:pt x="0" y="799"/>
                  </a:lnTo>
                  <a:lnTo>
                    <a:pt x="1485" y="868"/>
                  </a:lnTo>
                  <a:lnTo>
                    <a:pt x="1618" y="103"/>
                  </a:lnTo>
                  <a:lnTo>
                    <a:pt x="1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5"/>
            <p:cNvSpPr/>
            <p:nvPr/>
          </p:nvSpPr>
          <p:spPr>
            <a:xfrm>
              <a:off x="4933275" y="3448000"/>
              <a:ext cx="40100" cy="21900"/>
            </a:xfrm>
            <a:custGeom>
              <a:rect b="b" l="l" r="r" t="t"/>
              <a:pathLst>
                <a:path extrusionOk="0" h="876" w="1604">
                  <a:moveTo>
                    <a:pt x="143" y="1"/>
                  </a:moveTo>
                  <a:lnTo>
                    <a:pt x="0" y="808"/>
                  </a:lnTo>
                  <a:lnTo>
                    <a:pt x="1469" y="876"/>
                  </a:lnTo>
                  <a:lnTo>
                    <a:pt x="1603" y="102"/>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5"/>
            <p:cNvSpPr/>
            <p:nvPr/>
          </p:nvSpPr>
          <p:spPr>
            <a:xfrm>
              <a:off x="4902550" y="3607200"/>
              <a:ext cx="43275" cy="37600"/>
            </a:xfrm>
            <a:custGeom>
              <a:rect b="b" l="l" r="r" t="t"/>
              <a:pathLst>
                <a:path extrusionOk="0" h="1504" w="1731">
                  <a:moveTo>
                    <a:pt x="241" y="0"/>
                  </a:moveTo>
                  <a:lnTo>
                    <a:pt x="1" y="1353"/>
                  </a:lnTo>
                  <a:lnTo>
                    <a:pt x="1489" y="1503"/>
                  </a:lnTo>
                  <a:lnTo>
                    <a:pt x="1730" y="104"/>
                  </a:lnTo>
                  <a:lnTo>
                    <a:pt x="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5"/>
            <p:cNvSpPr/>
            <p:nvPr/>
          </p:nvSpPr>
          <p:spPr>
            <a:xfrm>
              <a:off x="4957275" y="3611000"/>
              <a:ext cx="38350" cy="38925"/>
            </a:xfrm>
            <a:custGeom>
              <a:rect b="b" l="l" r="r" t="t"/>
              <a:pathLst>
                <a:path extrusionOk="0" h="1557" w="1534">
                  <a:moveTo>
                    <a:pt x="247" y="1"/>
                  </a:moveTo>
                  <a:lnTo>
                    <a:pt x="1" y="1423"/>
                  </a:lnTo>
                  <a:lnTo>
                    <a:pt x="1306" y="1556"/>
                  </a:lnTo>
                  <a:lnTo>
                    <a:pt x="1534" y="91"/>
                  </a:lnTo>
                  <a:lnTo>
                    <a:pt x="24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5"/>
            <p:cNvSpPr/>
            <p:nvPr/>
          </p:nvSpPr>
          <p:spPr>
            <a:xfrm>
              <a:off x="4947375" y="3368400"/>
              <a:ext cx="39750" cy="22100"/>
            </a:xfrm>
            <a:custGeom>
              <a:rect b="b" l="l" r="r" t="t"/>
              <a:pathLst>
                <a:path extrusionOk="0" h="884" w="1590">
                  <a:moveTo>
                    <a:pt x="145" y="1"/>
                  </a:moveTo>
                  <a:lnTo>
                    <a:pt x="0" y="817"/>
                  </a:lnTo>
                  <a:lnTo>
                    <a:pt x="1455" y="884"/>
                  </a:lnTo>
                  <a:lnTo>
                    <a:pt x="1590" y="103"/>
                  </a:lnTo>
                  <a:lnTo>
                    <a:pt x="1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5"/>
            <p:cNvSpPr/>
            <p:nvPr/>
          </p:nvSpPr>
          <p:spPr>
            <a:xfrm>
              <a:off x="4939950" y="3406250"/>
              <a:ext cx="40775" cy="26925"/>
            </a:xfrm>
            <a:custGeom>
              <a:rect b="b" l="l" r="r" t="t"/>
              <a:pathLst>
                <a:path extrusionOk="0" h="1077" w="1631">
                  <a:moveTo>
                    <a:pt x="173" y="0"/>
                  </a:moveTo>
                  <a:lnTo>
                    <a:pt x="0" y="975"/>
                  </a:lnTo>
                  <a:lnTo>
                    <a:pt x="1457" y="1077"/>
                  </a:lnTo>
                  <a:lnTo>
                    <a:pt x="1631" y="68"/>
                  </a:lnTo>
                  <a:lnTo>
                    <a:pt x="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5"/>
            <p:cNvSpPr/>
            <p:nvPr/>
          </p:nvSpPr>
          <p:spPr>
            <a:xfrm>
              <a:off x="4674550" y="3501850"/>
              <a:ext cx="1229550" cy="786750"/>
            </a:xfrm>
            <a:custGeom>
              <a:rect b="b" l="l" r="r" t="t"/>
              <a:pathLst>
                <a:path extrusionOk="0" h="31470" w="49182">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5"/>
            <p:cNvSpPr/>
            <p:nvPr/>
          </p:nvSpPr>
          <p:spPr>
            <a:xfrm>
              <a:off x="4666900" y="3494150"/>
              <a:ext cx="1243575" cy="802025"/>
            </a:xfrm>
            <a:custGeom>
              <a:rect b="b" l="l" r="r" t="t"/>
              <a:pathLst>
                <a:path extrusionOk="0" h="32081" w="49743">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5"/>
            <p:cNvSpPr/>
            <p:nvPr/>
          </p:nvSpPr>
          <p:spPr>
            <a:xfrm>
              <a:off x="4674550" y="3634650"/>
              <a:ext cx="288050" cy="195200"/>
            </a:xfrm>
            <a:custGeom>
              <a:rect b="b" l="l" r="r" t="t"/>
              <a:pathLst>
                <a:path extrusionOk="0" h="7808" w="11522">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5"/>
            <p:cNvSpPr/>
            <p:nvPr/>
          </p:nvSpPr>
          <p:spPr>
            <a:xfrm>
              <a:off x="4666900" y="3627000"/>
              <a:ext cx="304825" cy="210500"/>
            </a:xfrm>
            <a:custGeom>
              <a:rect b="b" l="l" r="r" t="t"/>
              <a:pathLst>
                <a:path extrusionOk="0" h="8420" w="12193">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