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9"/>
  </p:notesMasterIdLst>
  <p:sldIdLst>
    <p:sldId id="256" r:id="rId3"/>
    <p:sldId id="257" r:id="rId4"/>
    <p:sldId id="258" r:id="rId5"/>
    <p:sldId id="290" r:id="rId6"/>
    <p:sldId id="29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40"/>
      <p:bold r:id="rId41"/>
      <p:italic r:id="rId42"/>
      <p:boldItalic r:id="rId43"/>
    </p:embeddedFont>
    <p:embeddedFont>
      <p:font typeface="Fira Sans Condensed SemiBold" panose="020B0603050000020004" pitchFamily="34" charset="0"/>
      <p:regular r:id="rId44"/>
      <p:bold r:id="rId45"/>
      <p:italic r:id="rId46"/>
      <p:boldItalic r:id="rId47"/>
    </p:embeddedFont>
    <p:embeddedFont>
      <p:font typeface="Proxima Nova" panose="020B0604020202020204" charset="0"/>
      <p:regular r:id="rId48"/>
      <p:bold r:id="rId49"/>
      <p:italic r:id="rId50"/>
      <p:boldItalic r:id="rId51"/>
    </p:embeddedFont>
    <p:embeddedFont>
      <p:font typeface="Proxima Nova Semibold" panose="020B0604020202020204" charset="0"/>
      <p:regular r:id="rId52"/>
      <p:bold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0">
          <p15:clr>
            <a:srgbClr val="9AA0A6"/>
          </p15:clr>
        </p15:guide>
        <p15:guide id="2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D6FF5D-BD1C-42EF-9F77-002251E71475}">
  <a:tblStyle styleId="{46D6FF5D-BD1C-42EF-9F77-002251E714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56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06a942e6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06a942e6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06a942e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06a942e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06a942e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106a942e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06a942e6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06a942e6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06a942e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106a942e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106a942e6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106a942e6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106a942e6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106a942e6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106a942e6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106a942e6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06a942e6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06a942e6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106a942e6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106a942e6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f3193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f3193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106a942e6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106a942e6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06a942e6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06a942e6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106a942e6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106a942e6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106a942e6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106a942e6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106a942e6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1106a942e6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1106a942e6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1106a942e6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1106a942e6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1106a942e6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106a942e6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1106a942e6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106a942e6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106a942e6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106a942e6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106a942e6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6a942e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6a942e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1106a942e6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1106a942e6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106a942e6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106a942e6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1106a942e6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1106a942e6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106a942e6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1106a942e6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10b2c45e7a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10b2c45e7a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10b2c45e7a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10b2c45e7a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0b2c45e7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10b2c45e7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6a942e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6a942e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50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6a942e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6a942e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15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549bca82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549bca82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06a942e6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06a942e6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06a942e6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06a942e6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06a942e6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06a942e6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9">
            <a:off x="457200" y="3550625"/>
            <a:ext cx="3755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166275"/>
            <a:ext cx="3755400" cy="24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solidFill>
                  <a:srgbClr val="191919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xIQTHWJxQb3sKTfCMJ9nz7WepxxC4bwul9E3PZY4ZQ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xIQTHWJxQb3sKTfCMJ9nz7WepxxC4bwul9E3PZY4ZQ/cop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xIQTHWJxQb3sKTfCMJ9nz7WepxxC4bwul9E3PZY4ZQ/cop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subTitle" idx="1"/>
          </p:nvPr>
        </p:nvSpPr>
        <p:spPr>
          <a:xfrm rot="-549">
            <a:off x="457234" y="3921578"/>
            <a:ext cx="3755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M. Ghozy Al G. 	– 2110181022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n-US" dirty="0" err="1"/>
              <a:t>i</a:t>
            </a:r>
            <a:r>
              <a:rPr lang="en" dirty="0"/>
              <a:t>ssa Han</a:t>
            </a:r>
            <a:r>
              <a:rPr lang="en-US" dirty="0" err="1"/>
              <a:t>i</a:t>
            </a:r>
            <a:r>
              <a:rPr lang="en" dirty="0"/>
              <a:t>fah 	– 2110181028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Dary W</a:t>
            </a:r>
            <a:r>
              <a:rPr lang="en-US" dirty="0" err="1"/>
              <a:t>inata</a:t>
            </a:r>
            <a:r>
              <a:rPr lang="en" dirty="0"/>
              <a:t>. 	– 2110181029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457199" y="927422"/>
            <a:ext cx="3755400" cy="24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Persebaran Kemat</a:t>
            </a:r>
            <a:r>
              <a:rPr lang="en-US" sz="4400" dirty="0" err="1"/>
              <a:t>ian</a:t>
            </a:r>
            <a:r>
              <a:rPr lang="en-US" sz="4400" dirty="0"/>
              <a:t> </a:t>
            </a:r>
            <a:r>
              <a:rPr lang="en-US" sz="4400" dirty="0" err="1"/>
              <a:t>Akibat</a:t>
            </a:r>
            <a:r>
              <a:rPr lang="en-US" sz="4400" dirty="0"/>
              <a:t> </a:t>
            </a:r>
            <a:r>
              <a:rPr lang="en-US" sz="4400" dirty="0" err="1"/>
              <a:t>Kecelakaan</a:t>
            </a:r>
            <a:endParaRPr sz="4400" dirty="0"/>
          </a:p>
        </p:txBody>
      </p:sp>
      <p:grpSp>
        <p:nvGrpSpPr>
          <p:cNvPr id="50" name="Google Shape;50;p15"/>
          <p:cNvGrpSpPr/>
          <p:nvPr/>
        </p:nvGrpSpPr>
        <p:grpSpPr>
          <a:xfrm>
            <a:off x="4744618" y="783352"/>
            <a:ext cx="3951325" cy="3576797"/>
            <a:chOff x="4772600" y="4012400"/>
            <a:chExt cx="1146275" cy="1037625"/>
          </a:xfrm>
        </p:grpSpPr>
        <p:sp>
          <p:nvSpPr>
            <p:cNvPr id="51" name="Google Shape;51;p15"/>
            <p:cNvSpPr/>
            <p:nvPr/>
          </p:nvSpPr>
          <p:spPr>
            <a:xfrm>
              <a:off x="4924000" y="4012400"/>
              <a:ext cx="810550" cy="810575"/>
            </a:xfrm>
            <a:custGeom>
              <a:avLst/>
              <a:gdLst/>
              <a:ahLst/>
              <a:cxnLst/>
              <a:rect l="l" t="t" r="r" b="b"/>
              <a:pathLst>
                <a:path w="32422" h="32423" extrusionOk="0">
                  <a:moveTo>
                    <a:pt x="0" y="16212"/>
                  </a:moveTo>
                  <a:cubicBezTo>
                    <a:pt x="0" y="25165"/>
                    <a:pt x="7259" y="32423"/>
                    <a:pt x="16212" y="32423"/>
                  </a:cubicBezTo>
                  <a:lnTo>
                    <a:pt x="16212" y="32423"/>
                  </a:lnTo>
                  <a:cubicBezTo>
                    <a:pt x="25165" y="32423"/>
                    <a:pt x="32422" y="25165"/>
                    <a:pt x="32422" y="16212"/>
                  </a:cubicBezTo>
                  <a:lnTo>
                    <a:pt x="32422" y="16212"/>
                  </a:lnTo>
                  <a:cubicBezTo>
                    <a:pt x="32422" y="7259"/>
                    <a:pt x="25165" y="0"/>
                    <a:pt x="16212" y="0"/>
                  </a:cubicBezTo>
                  <a:lnTo>
                    <a:pt x="16212" y="0"/>
                  </a:lnTo>
                  <a:cubicBezTo>
                    <a:pt x="7259" y="0"/>
                    <a:pt x="0" y="7259"/>
                    <a:pt x="0" y="162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5382250" y="4731825"/>
              <a:ext cx="405325" cy="218100"/>
            </a:xfrm>
            <a:custGeom>
              <a:avLst/>
              <a:gdLst/>
              <a:ahLst/>
              <a:cxnLst/>
              <a:rect l="l" t="t" r="r" b="b"/>
              <a:pathLst>
                <a:path w="16213" h="8724" extrusionOk="0">
                  <a:moveTo>
                    <a:pt x="2785" y="0"/>
                  </a:moveTo>
                  <a:cubicBezTo>
                    <a:pt x="2057" y="1851"/>
                    <a:pt x="0" y="8724"/>
                    <a:pt x="0" y="8724"/>
                  </a:cubicBezTo>
                  <a:lnTo>
                    <a:pt x="16213" y="8724"/>
                  </a:lnTo>
                  <a:cubicBezTo>
                    <a:pt x="15605" y="5918"/>
                    <a:pt x="13665" y="292"/>
                    <a:pt x="13665" y="292"/>
                  </a:cubicBezTo>
                  <a:lnTo>
                    <a:pt x="2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709150" y="4354125"/>
              <a:ext cx="192175" cy="243950"/>
            </a:xfrm>
            <a:custGeom>
              <a:avLst/>
              <a:gdLst/>
              <a:ahLst/>
              <a:cxnLst/>
              <a:rect l="l" t="t" r="r" b="b"/>
              <a:pathLst>
                <a:path w="7687" h="9758" extrusionOk="0">
                  <a:moveTo>
                    <a:pt x="6352" y="0"/>
                  </a:moveTo>
                  <a:cubicBezTo>
                    <a:pt x="6351" y="0"/>
                    <a:pt x="6351" y="0"/>
                    <a:pt x="6350" y="0"/>
                  </a:cubicBezTo>
                  <a:cubicBezTo>
                    <a:pt x="6141" y="4"/>
                    <a:pt x="6407" y="1165"/>
                    <a:pt x="6407" y="1165"/>
                  </a:cubicBezTo>
                  <a:cubicBezTo>
                    <a:pt x="6407" y="1165"/>
                    <a:pt x="6059" y="83"/>
                    <a:pt x="5892" y="83"/>
                  </a:cubicBezTo>
                  <a:cubicBezTo>
                    <a:pt x="5890" y="83"/>
                    <a:pt x="5888" y="83"/>
                    <a:pt x="5885" y="83"/>
                  </a:cubicBezTo>
                  <a:cubicBezTo>
                    <a:pt x="5721" y="111"/>
                    <a:pt x="5903" y="1177"/>
                    <a:pt x="5903" y="1177"/>
                  </a:cubicBezTo>
                  <a:cubicBezTo>
                    <a:pt x="5903" y="1177"/>
                    <a:pt x="5605" y="357"/>
                    <a:pt x="5455" y="357"/>
                  </a:cubicBezTo>
                  <a:cubicBezTo>
                    <a:pt x="5455" y="357"/>
                    <a:pt x="5454" y="357"/>
                    <a:pt x="5454" y="357"/>
                  </a:cubicBezTo>
                  <a:cubicBezTo>
                    <a:pt x="5235" y="368"/>
                    <a:pt x="5635" y="1813"/>
                    <a:pt x="5539" y="1896"/>
                  </a:cubicBezTo>
                  <a:cubicBezTo>
                    <a:pt x="5539" y="1896"/>
                    <a:pt x="5285" y="1491"/>
                    <a:pt x="5139" y="1491"/>
                  </a:cubicBezTo>
                  <a:cubicBezTo>
                    <a:pt x="5127" y="1491"/>
                    <a:pt x="5115" y="1494"/>
                    <a:pt x="5105" y="1500"/>
                  </a:cubicBezTo>
                  <a:cubicBezTo>
                    <a:pt x="4985" y="1570"/>
                    <a:pt x="5180" y="1863"/>
                    <a:pt x="5154" y="2597"/>
                  </a:cubicBezTo>
                  <a:cubicBezTo>
                    <a:pt x="5114" y="3728"/>
                    <a:pt x="4802" y="5368"/>
                    <a:pt x="4311" y="5706"/>
                  </a:cubicBezTo>
                  <a:cubicBezTo>
                    <a:pt x="4284" y="5724"/>
                    <a:pt x="4252" y="5732"/>
                    <a:pt x="4215" y="5732"/>
                  </a:cubicBezTo>
                  <a:cubicBezTo>
                    <a:pt x="3832" y="5732"/>
                    <a:pt x="2947" y="4845"/>
                    <a:pt x="2947" y="4845"/>
                  </a:cubicBezTo>
                  <a:lnTo>
                    <a:pt x="0" y="7924"/>
                  </a:lnTo>
                  <a:cubicBezTo>
                    <a:pt x="0" y="7924"/>
                    <a:pt x="2608" y="9758"/>
                    <a:pt x="4666" y="9758"/>
                  </a:cubicBezTo>
                  <a:cubicBezTo>
                    <a:pt x="4954" y="9758"/>
                    <a:pt x="5231" y="9722"/>
                    <a:pt x="5489" y="9640"/>
                  </a:cubicBezTo>
                  <a:cubicBezTo>
                    <a:pt x="7319" y="9058"/>
                    <a:pt x="7645" y="6863"/>
                    <a:pt x="7666" y="4879"/>
                  </a:cubicBezTo>
                  <a:cubicBezTo>
                    <a:pt x="7686" y="2906"/>
                    <a:pt x="7181" y="545"/>
                    <a:pt x="7041" y="499"/>
                  </a:cubicBezTo>
                  <a:cubicBezTo>
                    <a:pt x="7033" y="496"/>
                    <a:pt x="7025" y="495"/>
                    <a:pt x="7018" y="495"/>
                  </a:cubicBezTo>
                  <a:cubicBezTo>
                    <a:pt x="6839" y="495"/>
                    <a:pt x="6917" y="1287"/>
                    <a:pt x="6917" y="1287"/>
                  </a:cubicBezTo>
                  <a:cubicBezTo>
                    <a:pt x="6917" y="1287"/>
                    <a:pt x="6561" y="0"/>
                    <a:pt x="6352" y="0"/>
                  </a:cubicBezTo>
                  <a:close/>
                </a:path>
              </a:pathLst>
            </a:custGeom>
            <a:solidFill>
              <a:srgbClr val="B5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367750" y="4393375"/>
              <a:ext cx="432950" cy="395475"/>
            </a:xfrm>
            <a:custGeom>
              <a:avLst/>
              <a:gdLst/>
              <a:ahLst/>
              <a:cxnLst/>
              <a:rect l="l" t="t" r="r" b="b"/>
              <a:pathLst>
                <a:path w="17318" h="15819" extrusionOk="0">
                  <a:moveTo>
                    <a:pt x="3112" y="1239"/>
                  </a:moveTo>
                  <a:cubicBezTo>
                    <a:pt x="773" y="2369"/>
                    <a:pt x="1" y="4961"/>
                    <a:pt x="1" y="4961"/>
                  </a:cubicBezTo>
                  <a:lnTo>
                    <a:pt x="1" y="4961"/>
                  </a:lnTo>
                  <a:cubicBezTo>
                    <a:pt x="696" y="6552"/>
                    <a:pt x="2963" y="7242"/>
                    <a:pt x="3730" y="7434"/>
                  </a:cubicBezTo>
                  <a:lnTo>
                    <a:pt x="3730" y="7434"/>
                  </a:lnTo>
                  <a:cubicBezTo>
                    <a:pt x="3738" y="8959"/>
                    <a:pt x="3615" y="11356"/>
                    <a:pt x="2959" y="13794"/>
                  </a:cubicBezTo>
                  <a:lnTo>
                    <a:pt x="2959" y="13794"/>
                  </a:lnTo>
                  <a:cubicBezTo>
                    <a:pt x="7440" y="15818"/>
                    <a:pt x="13976" y="14861"/>
                    <a:pt x="14670" y="14097"/>
                  </a:cubicBezTo>
                  <a:lnTo>
                    <a:pt x="14670" y="14097"/>
                  </a:lnTo>
                  <a:cubicBezTo>
                    <a:pt x="14663" y="9830"/>
                    <a:pt x="14160" y="6948"/>
                    <a:pt x="14160" y="6948"/>
                  </a:cubicBezTo>
                  <a:lnTo>
                    <a:pt x="14160" y="6948"/>
                  </a:lnTo>
                  <a:cubicBezTo>
                    <a:pt x="14363" y="7145"/>
                    <a:pt x="14525" y="7266"/>
                    <a:pt x="14525" y="7266"/>
                  </a:cubicBezTo>
                  <a:lnTo>
                    <a:pt x="14525" y="7266"/>
                  </a:lnTo>
                  <a:cubicBezTo>
                    <a:pt x="15963" y="6164"/>
                    <a:pt x="17317" y="3601"/>
                    <a:pt x="17317" y="3601"/>
                  </a:cubicBezTo>
                  <a:lnTo>
                    <a:pt x="17317" y="3601"/>
                  </a:lnTo>
                  <a:cubicBezTo>
                    <a:pt x="17317" y="3601"/>
                    <a:pt x="16089" y="2111"/>
                    <a:pt x="13500" y="1035"/>
                  </a:cubicBezTo>
                  <a:lnTo>
                    <a:pt x="13500" y="1035"/>
                  </a:lnTo>
                  <a:cubicBezTo>
                    <a:pt x="11766" y="315"/>
                    <a:pt x="10075" y="0"/>
                    <a:pt x="8474" y="0"/>
                  </a:cubicBezTo>
                  <a:lnTo>
                    <a:pt x="8474" y="0"/>
                  </a:lnTo>
                  <a:cubicBezTo>
                    <a:pt x="6526" y="0"/>
                    <a:pt x="4711" y="466"/>
                    <a:pt x="3112" y="123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50500" y="4348200"/>
              <a:ext cx="68950" cy="94925"/>
            </a:xfrm>
            <a:custGeom>
              <a:avLst/>
              <a:gdLst/>
              <a:ahLst/>
              <a:cxnLst/>
              <a:rect l="l" t="t" r="r" b="b"/>
              <a:pathLst>
                <a:path w="2758" h="3797" extrusionOk="0">
                  <a:moveTo>
                    <a:pt x="0" y="1862"/>
                  </a:moveTo>
                  <a:cubicBezTo>
                    <a:pt x="0" y="1862"/>
                    <a:pt x="1409" y="3796"/>
                    <a:pt x="2757" y="1896"/>
                  </a:cubicBezTo>
                  <a:lnTo>
                    <a:pt x="2757" y="1896"/>
                  </a:lnTo>
                  <a:lnTo>
                    <a:pt x="2506" y="6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634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510525" y="4226575"/>
              <a:ext cx="130850" cy="107000"/>
            </a:xfrm>
            <a:custGeom>
              <a:avLst/>
              <a:gdLst/>
              <a:ahLst/>
              <a:cxnLst/>
              <a:rect l="l" t="t" r="r" b="b"/>
              <a:pathLst>
                <a:path w="5234" h="4280" extrusionOk="0">
                  <a:moveTo>
                    <a:pt x="3291" y="0"/>
                  </a:moveTo>
                  <a:cubicBezTo>
                    <a:pt x="3242" y="0"/>
                    <a:pt x="3202" y="10"/>
                    <a:pt x="3173" y="30"/>
                  </a:cubicBezTo>
                  <a:cubicBezTo>
                    <a:pt x="2950" y="181"/>
                    <a:pt x="2998" y="776"/>
                    <a:pt x="2998" y="776"/>
                  </a:cubicBezTo>
                  <a:cubicBezTo>
                    <a:pt x="2998" y="776"/>
                    <a:pt x="2479" y="262"/>
                    <a:pt x="2105" y="262"/>
                  </a:cubicBezTo>
                  <a:cubicBezTo>
                    <a:pt x="2074" y="262"/>
                    <a:pt x="2044" y="266"/>
                    <a:pt x="2015" y="274"/>
                  </a:cubicBezTo>
                  <a:cubicBezTo>
                    <a:pt x="1816" y="327"/>
                    <a:pt x="1693" y="1080"/>
                    <a:pt x="1693" y="1080"/>
                  </a:cubicBezTo>
                  <a:cubicBezTo>
                    <a:pt x="1693" y="1080"/>
                    <a:pt x="1270" y="760"/>
                    <a:pt x="1044" y="760"/>
                  </a:cubicBezTo>
                  <a:cubicBezTo>
                    <a:pt x="1017" y="760"/>
                    <a:pt x="993" y="764"/>
                    <a:pt x="972" y="774"/>
                  </a:cubicBezTo>
                  <a:cubicBezTo>
                    <a:pt x="781" y="870"/>
                    <a:pt x="671" y="1571"/>
                    <a:pt x="671" y="1571"/>
                  </a:cubicBezTo>
                  <a:cubicBezTo>
                    <a:pt x="613" y="1521"/>
                    <a:pt x="431" y="1459"/>
                    <a:pt x="273" y="1459"/>
                  </a:cubicBezTo>
                  <a:cubicBezTo>
                    <a:pt x="126" y="1459"/>
                    <a:pt x="0" y="1514"/>
                    <a:pt x="21" y="1686"/>
                  </a:cubicBezTo>
                  <a:cubicBezTo>
                    <a:pt x="154" y="2768"/>
                    <a:pt x="793" y="4181"/>
                    <a:pt x="1293" y="4267"/>
                  </a:cubicBezTo>
                  <a:cubicBezTo>
                    <a:pt x="1344" y="4276"/>
                    <a:pt x="1403" y="4280"/>
                    <a:pt x="1468" y="4280"/>
                  </a:cubicBezTo>
                  <a:cubicBezTo>
                    <a:pt x="2430" y="4280"/>
                    <a:pt x="4874" y="3408"/>
                    <a:pt x="4874" y="3408"/>
                  </a:cubicBezTo>
                  <a:cubicBezTo>
                    <a:pt x="4874" y="3408"/>
                    <a:pt x="5233" y="2140"/>
                    <a:pt x="4705" y="1162"/>
                  </a:cubicBezTo>
                  <a:cubicBezTo>
                    <a:pt x="4306" y="427"/>
                    <a:pt x="3612" y="0"/>
                    <a:pt x="3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5523050" y="4297450"/>
              <a:ext cx="116200" cy="85025"/>
            </a:xfrm>
            <a:custGeom>
              <a:avLst/>
              <a:gdLst/>
              <a:ahLst/>
              <a:cxnLst/>
              <a:rect l="l" t="t" r="r" b="b"/>
              <a:pathLst>
                <a:path w="4648" h="3401" extrusionOk="0">
                  <a:moveTo>
                    <a:pt x="4300" y="1"/>
                  </a:moveTo>
                  <a:lnTo>
                    <a:pt x="4300" y="1"/>
                  </a:lnTo>
                  <a:cubicBezTo>
                    <a:pt x="3460" y="306"/>
                    <a:pt x="2736" y="382"/>
                    <a:pt x="2195" y="382"/>
                  </a:cubicBezTo>
                  <a:cubicBezTo>
                    <a:pt x="1656" y="382"/>
                    <a:pt x="1299" y="306"/>
                    <a:pt x="1192" y="306"/>
                  </a:cubicBezTo>
                  <a:cubicBezTo>
                    <a:pt x="1190" y="306"/>
                    <a:pt x="1189" y="306"/>
                    <a:pt x="1187" y="306"/>
                  </a:cubicBezTo>
                  <a:cubicBezTo>
                    <a:pt x="723" y="315"/>
                    <a:pt x="1065" y="1036"/>
                    <a:pt x="748" y="1101"/>
                  </a:cubicBezTo>
                  <a:cubicBezTo>
                    <a:pt x="747" y="1101"/>
                    <a:pt x="745" y="1101"/>
                    <a:pt x="744" y="1101"/>
                  </a:cubicBezTo>
                  <a:cubicBezTo>
                    <a:pt x="666" y="1101"/>
                    <a:pt x="495" y="709"/>
                    <a:pt x="343" y="709"/>
                  </a:cubicBezTo>
                  <a:cubicBezTo>
                    <a:pt x="313" y="709"/>
                    <a:pt x="284" y="724"/>
                    <a:pt x="256" y="762"/>
                  </a:cubicBezTo>
                  <a:cubicBezTo>
                    <a:pt x="0" y="1110"/>
                    <a:pt x="346" y="1580"/>
                    <a:pt x="819" y="1640"/>
                  </a:cubicBezTo>
                  <a:cubicBezTo>
                    <a:pt x="1181" y="2699"/>
                    <a:pt x="1824" y="3400"/>
                    <a:pt x="2716" y="3400"/>
                  </a:cubicBezTo>
                  <a:cubicBezTo>
                    <a:pt x="2793" y="3400"/>
                    <a:pt x="2870" y="3395"/>
                    <a:pt x="2950" y="3385"/>
                  </a:cubicBezTo>
                  <a:cubicBezTo>
                    <a:pt x="3971" y="3250"/>
                    <a:pt x="4647" y="2034"/>
                    <a:pt x="4300" y="1"/>
                  </a:cubicBezTo>
                  <a:close/>
                </a:path>
              </a:pathLst>
            </a:custGeom>
            <a:solidFill>
              <a:srgbClr val="B5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5593125" y="4320525"/>
              <a:ext cx="13225" cy="25025"/>
            </a:xfrm>
            <a:custGeom>
              <a:avLst/>
              <a:gdLst/>
              <a:ahLst/>
              <a:cxnLst/>
              <a:rect l="l" t="t" r="r" b="b"/>
              <a:pathLst>
                <a:path w="529" h="1001" fill="none" extrusionOk="0">
                  <a:moveTo>
                    <a:pt x="158" y="0"/>
                  </a:moveTo>
                  <a:cubicBezTo>
                    <a:pt x="158" y="0"/>
                    <a:pt x="529" y="593"/>
                    <a:pt x="447" y="777"/>
                  </a:cubicBezTo>
                  <a:cubicBezTo>
                    <a:pt x="347" y="1000"/>
                    <a:pt x="0" y="888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739875" y="4199950"/>
              <a:ext cx="179000" cy="219075"/>
            </a:xfrm>
            <a:custGeom>
              <a:avLst/>
              <a:gdLst/>
              <a:ahLst/>
              <a:cxnLst/>
              <a:rect l="l" t="t" r="r" b="b"/>
              <a:pathLst>
                <a:path w="7160" h="8763" extrusionOk="0">
                  <a:moveTo>
                    <a:pt x="2624" y="0"/>
                  </a:moveTo>
                  <a:cubicBezTo>
                    <a:pt x="2511" y="0"/>
                    <a:pt x="2395" y="19"/>
                    <a:pt x="2280" y="59"/>
                  </a:cubicBezTo>
                  <a:cubicBezTo>
                    <a:pt x="1822" y="219"/>
                    <a:pt x="1535" y="694"/>
                    <a:pt x="1606" y="1176"/>
                  </a:cubicBezTo>
                  <a:cubicBezTo>
                    <a:pt x="1646" y="1451"/>
                    <a:pt x="1790" y="1680"/>
                    <a:pt x="1989" y="1836"/>
                  </a:cubicBezTo>
                  <a:cubicBezTo>
                    <a:pt x="2173" y="1981"/>
                    <a:pt x="2318" y="2171"/>
                    <a:pt x="2394" y="2390"/>
                  </a:cubicBezTo>
                  <a:lnTo>
                    <a:pt x="0" y="2942"/>
                  </a:lnTo>
                  <a:lnTo>
                    <a:pt x="551" y="5336"/>
                  </a:lnTo>
                  <a:cubicBezTo>
                    <a:pt x="771" y="5259"/>
                    <a:pt x="961" y="5116"/>
                    <a:pt x="1106" y="4931"/>
                  </a:cubicBezTo>
                  <a:cubicBezTo>
                    <a:pt x="1261" y="4732"/>
                    <a:pt x="1492" y="4588"/>
                    <a:pt x="1767" y="4548"/>
                  </a:cubicBezTo>
                  <a:cubicBezTo>
                    <a:pt x="1816" y="4541"/>
                    <a:pt x="1865" y="4537"/>
                    <a:pt x="1914" y="4537"/>
                  </a:cubicBezTo>
                  <a:cubicBezTo>
                    <a:pt x="2342" y="4537"/>
                    <a:pt x="2739" y="4810"/>
                    <a:pt x="2883" y="5222"/>
                  </a:cubicBezTo>
                  <a:cubicBezTo>
                    <a:pt x="3090" y="5811"/>
                    <a:pt x="2736" y="6431"/>
                    <a:pt x="2145" y="6567"/>
                  </a:cubicBezTo>
                  <a:cubicBezTo>
                    <a:pt x="2067" y="6585"/>
                    <a:pt x="1990" y="6594"/>
                    <a:pt x="1914" y="6594"/>
                  </a:cubicBezTo>
                  <a:cubicBezTo>
                    <a:pt x="1750" y="6594"/>
                    <a:pt x="1593" y="6555"/>
                    <a:pt x="1452" y="6483"/>
                  </a:cubicBezTo>
                  <a:cubicBezTo>
                    <a:pt x="1289" y="6401"/>
                    <a:pt x="1111" y="6363"/>
                    <a:pt x="931" y="6363"/>
                  </a:cubicBezTo>
                  <a:cubicBezTo>
                    <a:pt x="884" y="6363"/>
                    <a:pt x="837" y="6365"/>
                    <a:pt x="790" y="6370"/>
                  </a:cubicBezTo>
                  <a:lnTo>
                    <a:pt x="1341" y="8762"/>
                  </a:lnTo>
                  <a:lnTo>
                    <a:pt x="7160" y="7421"/>
                  </a:lnTo>
                  <a:lnTo>
                    <a:pt x="6609" y="5027"/>
                  </a:lnTo>
                  <a:cubicBezTo>
                    <a:pt x="6389" y="5103"/>
                    <a:pt x="6200" y="5247"/>
                    <a:pt x="6055" y="5433"/>
                  </a:cubicBezTo>
                  <a:cubicBezTo>
                    <a:pt x="5899" y="5632"/>
                    <a:pt x="5669" y="5775"/>
                    <a:pt x="5393" y="5815"/>
                  </a:cubicBezTo>
                  <a:cubicBezTo>
                    <a:pt x="5344" y="5822"/>
                    <a:pt x="5295" y="5826"/>
                    <a:pt x="5247" y="5826"/>
                  </a:cubicBezTo>
                  <a:cubicBezTo>
                    <a:pt x="4819" y="5826"/>
                    <a:pt x="4422" y="5553"/>
                    <a:pt x="4277" y="5141"/>
                  </a:cubicBezTo>
                  <a:cubicBezTo>
                    <a:pt x="4072" y="4552"/>
                    <a:pt x="4425" y="3931"/>
                    <a:pt x="5016" y="3796"/>
                  </a:cubicBezTo>
                  <a:cubicBezTo>
                    <a:pt x="5093" y="3778"/>
                    <a:pt x="5170" y="3769"/>
                    <a:pt x="5247" y="3769"/>
                  </a:cubicBezTo>
                  <a:cubicBezTo>
                    <a:pt x="5410" y="3769"/>
                    <a:pt x="5568" y="3809"/>
                    <a:pt x="5709" y="3880"/>
                  </a:cubicBezTo>
                  <a:cubicBezTo>
                    <a:pt x="5870" y="3962"/>
                    <a:pt x="6048" y="4000"/>
                    <a:pt x="6226" y="4000"/>
                  </a:cubicBezTo>
                  <a:cubicBezTo>
                    <a:pt x="6274" y="4000"/>
                    <a:pt x="6322" y="3997"/>
                    <a:pt x="6370" y="3992"/>
                  </a:cubicBezTo>
                  <a:lnTo>
                    <a:pt x="5820" y="1601"/>
                  </a:lnTo>
                  <a:lnTo>
                    <a:pt x="3428" y="2152"/>
                  </a:lnTo>
                  <a:cubicBezTo>
                    <a:pt x="3404" y="1926"/>
                    <a:pt x="3438" y="1695"/>
                    <a:pt x="3541" y="1491"/>
                  </a:cubicBezTo>
                  <a:cubicBezTo>
                    <a:pt x="3646" y="1284"/>
                    <a:pt x="3682" y="1041"/>
                    <a:pt x="3625" y="798"/>
                  </a:cubicBezTo>
                  <a:cubicBezTo>
                    <a:pt x="3515" y="322"/>
                    <a:pt x="3092" y="0"/>
                    <a:pt x="2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830700" y="4384450"/>
              <a:ext cx="18000" cy="19850"/>
            </a:xfrm>
            <a:custGeom>
              <a:avLst/>
              <a:gdLst/>
              <a:ahLst/>
              <a:cxnLst/>
              <a:rect l="l" t="t" r="r" b="b"/>
              <a:pathLst>
                <a:path w="720" h="794" extrusionOk="0">
                  <a:moveTo>
                    <a:pt x="177" y="1"/>
                  </a:moveTo>
                  <a:cubicBezTo>
                    <a:pt x="93" y="1"/>
                    <a:pt x="1" y="55"/>
                    <a:pt x="83" y="229"/>
                  </a:cubicBezTo>
                  <a:cubicBezTo>
                    <a:pt x="192" y="462"/>
                    <a:pt x="264" y="793"/>
                    <a:pt x="264" y="793"/>
                  </a:cubicBezTo>
                  <a:lnTo>
                    <a:pt x="720" y="777"/>
                  </a:lnTo>
                  <a:cubicBezTo>
                    <a:pt x="720" y="523"/>
                    <a:pt x="424" y="108"/>
                    <a:pt x="253" y="17"/>
                  </a:cubicBezTo>
                  <a:cubicBezTo>
                    <a:pt x="234" y="7"/>
                    <a:pt x="206" y="1"/>
                    <a:pt x="177" y="1"/>
                  </a:cubicBezTo>
                  <a:close/>
                </a:path>
              </a:pathLst>
            </a:custGeom>
            <a:solidFill>
              <a:srgbClr val="B5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772600" y="4156200"/>
              <a:ext cx="173750" cy="172550"/>
            </a:xfrm>
            <a:custGeom>
              <a:avLst/>
              <a:gdLst/>
              <a:ahLst/>
              <a:cxnLst/>
              <a:rect l="l" t="t" r="r" b="b"/>
              <a:pathLst>
                <a:path w="6950" h="6902" extrusionOk="0">
                  <a:moveTo>
                    <a:pt x="3732" y="1"/>
                  </a:moveTo>
                  <a:cubicBezTo>
                    <a:pt x="3398" y="1"/>
                    <a:pt x="3088" y="214"/>
                    <a:pt x="2973" y="535"/>
                  </a:cubicBezTo>
                  <a:cubicBezTo>
                    <a:pt x="2900" y="740"/>
                    <a:pt x="2915" y="953"/>
                    <a:pt x="2996" y="1133"/>
                  </a:cubicBezTo>
                  <a:cubicBezTo>
                    <a:pt x="3071" y="1301"/>
                    <a:pt x="3100" y="1486"/>
                    <a:pt x="3072" y="1666"/>
                  </a:cubicBezTo>
                  <a:lnTo>
                    <a:pt x="1213" y="1167"/>
                  </a:lnTo>
                  <a:lnTo>
                    <a:pt x="714" y="3027"/>
                  </a:lnTo>
                  <a:cubicBezTo>
                    <a:pt x="759" y="3034"/>
                    <a:pt x="804" y="3037"/>
                    <a:pt x="850" y="3037"/>
                  </a:cubicBezTo>
                  <a:cubicBezTo>
                    <a:pt x="985" y="3037"/>
                    <a:pt x="1120" y="3007"/>
                    <a:pt x="1246" y="2950"/>
                  </a:cubicBezTo>
                  <a:cubicBezTo>
                    <a:pt x="1348" y="2906"/>
                    <a:pt x="1458" y="2881"/>
                    <a:pt x="1572" y="2881"/>
                  </a:cubicBezTo>
                  <a:cubicBezTo>
                    <a:pt x="1662" y="2881"/>
                    <a:pt x="1755" y="2896"/>
                    <a:pt x="1846" y="2929"/>
                  </a:cubicBezTo>
                  <a:cubicBezTo>
                    <a:pt x="2204" y="3057"/>
                    <a:pt x="2427" y="3429"/>
                    <a:pt x="2370" y="3806"/>
                  </a:cubicBezTo>
                  <a:cubicBezTo>
                    <a:pt x="2307" y="4216"/>
                    <a:pt x="1958" y="4493"/>
                    <a:pt x="1573" y="4493"/>
                  </a:cubicBezTo>
                  <a:cubicBezTo>
                    <a:pt x="1504" y="4493"/>
                    <a:pt x="1433" y="4484"/>
                    <a:pt x="1363" y="4466"/>
                  </a:cubicBezTo>
                  <a:cubicBezTo>
                    <a:pt x="1175" y="4415"/>
                    <a:pt x="1020" y="4301"/>
                    <a:pt x="915" y="4153"/>
                  </a:cubicBezTo>
                  <a:cubicBezTo>
                    <a:pt x="811" y="4006"/>
                    <a:pt x="665" y="3897"/>
                    <a:pt x="498" y="3832"/>
                  </a:cubicBezTo>
                  <a:lnTo>
                    <a:pt x="1" y="5690"/>
                  </a:lnTo>
                  <a:lnTo>
                    <a:pt x="4523" y="6901"/>
                  </a:lnTo>
                  <a:lnTo>
                    <a:pt x="5020" y="5043"/>
                  </a:lnTo>
                  <a:cubicBezTo>
                    <a:pt x="5186" y="5109"/>
                    <a:pt x="5333" y="5218"/>
                    <a:pt x="5437" y="5364"/>
                  </a:cubicBezTo>
                  <a:cubicBezTo>
                    <a:pt x="5541" y="5513"/>
                    <a:pt x="5696" y="5627"/>
                    <a:pt x="5885" y="5677"/>
                  </a:cubicBezTo>
                  <a:cubicBezTo>
                    <a:pt x="5955" y="5696"/>
                    <a:pt x="6025" y="5705"/>
                    <a:pt x="6094" y="5705"/>
                  </a:cubicBezTo>
                  <a:cubicBezTo>
                    <a:pt x="6479" y="5705"/>
                    <a:pt x="6829" y="5427"/>
                    <a:pt x="6892" y="5018"/>
                  </a:cubicBezTo>
                  <a:cubicBezTo>
                    <a:pt x="6949" y="4641"/>
                    <a:pt x="6725" y="4269"/>
                    <a:pt x="6367" y="4140"/>
                  </a:cubicBezTo>
                  <a:cubicBezTo>
                    <a:pt x="6277" y="4108"/>
                    <a:pt x="6185" y="4093"/>
                    <a:pt x="6095" y="4093"/>
                  </a:cubicBezTo>
                  <a:cubicBezTo>
                    <a:pt x="5981" y="4093"/>
                    <a:pt x="5870" y="4118"/>
                    <a:pt x="5768" y="4163"/>
                  </a:cubicBezTo>
                  <a:cubicBezTo>
                    <a:pt x="5642" y="4219"/>
                    <a:pt x="5508" y="4250"/>
                    <a:pt x="5373" y="4250"/>
                  </a:cubicBezTo>
                  <a:cubicBezTo>
                    <a:pt x="5327" y="4250"/>
                    <a:pt x="5281" y="4246"/>
                    <a:pt x="5236" y="4239"/>
                  </a:cubicBezTo>
                  <a:lnTo>
                    <a:pt x="5734" y="2380"/>
                  </a:lnTo>
                  <a:lnTo>
                    <a:pt x="3876" y="1881"/>
                  </a:lnTo>
                  <a:cubicBezTo>
                    <a:pt x="3942" y="1715"/>
                    <a:pt x="4051" y="1568"/>
                    <a:pt x="4197" y="1464"/>
                  </a:cubicBezTo>
                  <a:cubicBezTo>
                    <a:pt x="4346" y="1360"/>
                    <a:pt x="4460" y="1205"/>
                    <a:pt x="4510" y="1016"/>
                  </a:cubicBezTo>
                  <a:cubicBezTo>
                    <a:pt x="4633" y="556"/>
                    <a:pt x="4335" y="83"/>
                    <a:pt x="3851" y="10"/>
                  </a:cubicBezTo>
                  <a:cubicBezTo>
                    <a:pt x="3811" y="4"/>
                    <a:pt x="3771" y="1"/>
                    <a:pt x="3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806650" y="4304125"/>
              <a:ext cx="65825" cy="39350"/>
            </a:xfrm>
            <a:custGeom>
              <a:avLst/>
              <a:gdLst/>
              <a:ahLst/>
              <a:cxnLst/>
              <a:rect l="l" t="t" r="r" b="b"/>
              <a:pathLst>
                <a:path w="2633" h="1574" extrusionOk="0">
                  <a:moveTo>
                    <a:pt x="2444" y="0"/>
                  </a:moveTo>
                  <a:cubicBezTo>
                    <a:pt x="2414" y="0"/>
                    <a:pt x="2385" y="7"/>
                    <a:pt x="2366" y="17"/>
                  </a:cubicBezTo>
                  <a:cubicBezTo>
                    <a:pt x="2198" y="106"/>
                    <a:pt x="1971" y="358"/>
                    <a:pt x="1888" y="643"/>
                  </a:cubicBezTo>
                  <a:lnTo>
                    <a:pt x="222" y="196"/>
                  </a:lnTo>
                  <a:cubicBezTo>
                    <a:pt x="222" y="196"/>
                    <a:pt x="46" y="789"/>
                    <a:pt x="0" y="1320"/>
                  </a:cubicBezTo>
                  <a:lnTo>
                    <a:pt x="2190" y="1573"/>
                  </a:lnTo>
                  <a:cubicBezTo>
                    <a:pt x="2190" y="1573"/>
                    <a:pt x="2297" y="916"/>
                    <a:pt x="2564" y="228"/>
                  </a:cubicBezTo>
                  <a:cubicBezTo>
                    <a:pt x="2632" y="54"/>
                    <a:pt x="2531" y="0"/>
                    <a:pt x="2444" y="0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998000" y="4242225"/>
              <a:ext cx="249100" cy="237500"/>
            </a:xfrm>
            <a:custGeom>
              <a:avLst/>
              <a:gdLst/>
              <a:ahLst/>
              <a:cxnLst/>
              <a:rect l="l" t="t" r="r" b="b"/>
              <a:pathLst>
                <a:path w="9964" h="9500" extrusionOk="0">
                  <a:moveTo>
                    <a:pt x="2319" y="0"/>
                  </a:moveTo>
                  <a:cubicBezTo>
                    <a:pt x="1434" y="0"/>
                    <a:pt x="473" y="471"/>
                    <a:pt x="272" y="1251"/>
                  </a:cubicBezTo>
                  <a:cubicBezTo>
                    <a:pt x="1" y="2309"/>
                    <a:pt x="287" y="2948"/>
                    <a:pt x="287" y="2948"/>
                  </a:cubicBezTo>
                  <a:cubicBezTo>
                    <a:pt x="287" y="2948"/>
                    <a:pt x="2677" y="3901"/>
                    <a:pt x="3632" y="3901"/>
                  </a:cubicBezTo>
                  <a:cubicBezTo>
                    <a:pt x="3704" y="3901"/>
                    <a:pt x="3768" y="3896"/>
                    <a:pt x="3823" y="3884"/>
                  </a:cubicBezTo>
                  <a:lnTo>
                    <a:pt x="3823" y="3884"/>
                  </a:lnTo>
                  <a:cubicBezTo>
                    <a:pt x="2201" y="5112"/>
                    <a:pt x="2449" y="7354"/>
                    <a:pt x="2449" y="7354"/>
                  </a:cubicBezTo>
                  <a:cubicBezTo>
                    <a:pt x="2449" y="7354"/>
                    <a:pt x="5782" y="9500"/>
                    <a:pt x="7754" y="9500"/>
                  </a:cubicBezTo>
                  <a:cubicBezTo>
                    <a:pt x="8243" y="9500"/>
                    <a:pt x="8649" y="9367"/>
                    <a:pt x="8899" y="9038"/>
                  </a:cubicBezTo>
                  <a:cubicBezTo>
                    <a:pt x="9963" y="7635"/>
                    <a:pt x="8953" y="6895"/>
                    <a:pt x="8351" y="6503"/>
                  </a:cubicBezTo>
                  <a:cubicBezTo>
                    <a:pt x="7511" y="5955"/>
                    <a:pt x="8673" y="5290"/>
                    <a:pt x="7985" y="4339"/>
                  </a:cubicBezTo>
                  <a:cubicBezTo>
                    <a:pt x="7320" y="3419"/>
                    <a:pt x="6599" y="4143"/>
                    <a:pt x="6550" y="3110"/>
                  </a:cubicBezTo>
                  <a:cubicBezTo>
                    <a:pt x="6492" y="1930"/>
                    <a:pt x="6390" y="1609"/>
                    <a:pt x="5534" y="1191"/>
                  </a:cubicBezTo>
                  <a:cubicBezTo>
                    <a:pt x="4945" y="903"/>
                    <a:pt x="4040" y="1105"/>
                    <a:pt x="3697" y="607"/>
                  </a:cubicBezTo>
                  <a:cubicBezTo>
                    <a:pt x="3410" y="189"/>
                    <a:pt x="2880" y="0"/>
                    <a:pt x="2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869450" y="4724850"/>
              <a:ext cx="411125" cy="221700"/>
            </a:xfrm>
            <a:custGeom>
              <a:avLst/>
              <a:gdLst/>
              <a:ahLst/>
              <a:cxnLst/>
              <a:rect l="l" t="t" r="r" b="b"/>
              <a:pathLst>
                <a:path w="16445" h="8868" extrusionOk="0">
                  <a:moveTo>
                    <a:pt x="2533" y="738"/>
                  </a:moveTo>
                  <a:cubicBezTo>
                    <a:pt x="2533" y="738"/>
                    <a:pt x="755" y="5899"/>
                    <a:pt x="0" y="8867"/>
                  </a:cubicBezTo>
                  <a:lnTo>
                    <a:pt x="0" y="8867"/>
                  </a:lnTo>
                  <a:lnTo>
                    <a:pt x="16444" y="8867"/>
                  </a:lnTo>
                  <a:cubicBezTo>
                    <a:pt x="16444" y="8867"/>
                    <a:pt x="13988" y="1786"/>
                    <a:pt x="13195" y="0"/>
                  </a:cubicBezTo>
                  <a:lnTo>
                    <a:pt x="13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775250" y="4332075"/>
              <a:ext cx="514275" cy="452925"/>
            </a:xfrm>
            <a:custGeom>
              <a:avLst/>
              <a:gdLst/>
              <a:ahLst/>
              <a:cxnLst/>
              <a:rect l="l" t="t" r="r" b="b"/>
              <a:pathLst>
                <a:path w="20571" h="18117" extrusionOk="0">
                  <a:moveTo>
                    <a:pt x="1046" y="17"/>
                  </a:moveTo>
                  <a:cubicBezTo>
                    <a:pt x="745" y="1546"/>
                    <a:pt x="1" y="6782"/>
                    <a:pt x="986" y="7639"/>
                  </a:cubicBezTo>
                  <a:lnTo>
                    <a:pt x="986" y="7639"/>
                  </a:lnTo>
                  <a:cubicBezTo>
                    <a:pt x="2011" y="8530"/>
                    <a:pt x="6263" y="8402"/>
                    <a:pt x="6263" y="8402"/>
                  </a:cubicBezTo>
                  <a:lnTo>
                    <a:pt x="6263" y="8402"/>
                  </a:lnTo>
                  <a:cubicBezTo>
                    <a:pt x="6263" y="8402"/>
                    <a:pt x="5727" y="12542"/>
                    <a:pt x="5896" y="16728"/>
                  </a:cubicBezTo>
                  <a:lnTo>
                    <a:pt x="5896" y="16728"/>
                  </a:lnTo>
                  <a:cubicBezTo>
                    <a:pt x="6608" y="17448"/>
                    <a:pt x="13061" y="18116"/>
                    <a:pt x="17373" y="15945"/>
                  </a:cubicBezTo>
                  <a:lnTo>
                    <a:pt x="17373" y="15945"/>
                  </a:lnTo>
                  <a:cubicBezTo>
                    <a:pt x="16134" y="12012"/>
                    <a:pt x="16349" y="8126"/>
                    <a:pt x="16349" y="8126"/>
                  </a:cubicBezTo>
                  <a:lnTo>
                    <a:pt x="16349" y="8126"/>
                  </a:lnTo>
                  <a:lnTo>
                    <a:pt x="16352" y="9738"/>
                  </a:lnTo>
                  <a:cubicBezTo>
                    <a:pt x="16352" y="9738"/>
                    <a:pt x="19824" y="9502"/>
                    <a:pt x="20570" y="7577"/>
                  </a:cubicBezTo>
                  <a:lnTo>
                    <a:pt x="20570" y="7577"/>
                  </a:lnTo>
                  <a:cubicBezTo>
                    <a:pt x="20570" y="7577"/>
                    <a:pt x="17950" y="4556"/>
                    <a:pt x="16688" y="3729"/>
                  </a:cubicBezTo>
                  <a:lnTo>
                    <a:pt x="16688" y="3729"/>
                  </a:lnTo>
                  <a:cubicBezTo>
                    <a:pt x="14305" y="2168"/>
                    <a:pt x="8843" y="2840"/>
                    <a:pt x="7178" y="3313"/>
                  </a:cubicBezTo>
                  <a:lnTo>
                    <a:pt x="7178" y="3313"/>
                  </a:lnTo>
                  <a:cubicBezTo>
                    <a:pt x="5039" y="3920"/>
                    <a:pt x="3976" y="3940"/>
                    <a:pt x="3976" y="3940"/>
                  </a:cubicBezTo>
                  <a:lnTo>
                    <a:pt x="3976" y="3940"/>
                  </a:lnTo>
                  <a:cubicBezTo>
                    <a:pt x="3976" y="3940"/>
                    <a:pt x="3726" y="807"/>
                    <a:pt x="3658" y="285"/>
                  </a:cubicBezTo>
                  <a:lnTo>
                    <a:pt x="3658" y="285"/>
                  </a:lnTo>
                  <a:cubicBezTo>
                    <a:pt x="2827" y="46"/>
                    <a:pt x="2009" y="1"/>
                    <a:pt x="1517" y="1"/>
                  </a:cubicBezTo>
                  <a:lnTo>
                    <a:pt x="1517" y="1"/>
                  </a:lnTo>
                  <a:cubicBezTo>
                    <a:pt x="1225" y="1"/>
                    <a:pt x="1046" y="17"/>
                    <a:pt x="1046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020925" y="4354625"/>
              <a:ext cx="67125" cy="137400"/>
            </a:xfrm>
            <a:custGeom>
              <a:avLst/>
              <a:gdLst/>
              <a:ahLst/>
              <a:cxnLst/>
              <a:rect l="l" t="t" r="r" b="b"/>
              <a:pathLst>
                <a:path w="2685" h="5496" extrusionOk="0">
                  <a:moveTo>
                    <a:pt x="175" y="158"/>
                  </a:moveTo>
                  <a:lnTo>
                    <a:pt x="1" y="1965"/>
                  </a:lnTo>
                  <a:cubicBezTo>
                    <a:pt x="1428" y="5495"/>
                    <a:pt x="2685" y="1860"/>
                    <a:pt x="2685" y="1860"/>
                  </a:cubicBezTo>
                  <a:lnTo>
                    <a:pt x="2685" y="1860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rgbClr val="876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999025" y="4303275"/>
              <a:ext cx="113650" cy="86375"/>
            </a:xfrm>
            <a:custGeom>
              <a:avLst/>
              <a:gdLst/>
              <a:ahLst/>
              <a:cxnLst/>
              <a:rect l="l" t="t" r="r" b="b"/>
              <a:pathLst>
                <a:path w="4546" h="3455" extrusionOk="0">
                  <a:moveTo>
                    <a:pt x="298" y="1"/>
                  </a:moveTo>
                  <a:lnTo>
                    <a:pt x="298" y="1"/>
                  </a:lnTo>
                  <a:cubicBezTo>
                    <a:pt x="1" y="2181"/>
                    <a:pt x="738" y="3359"/>
                    <a:pt x="1746" y="3447"/>
                  </a:cubicBezTo>
                  <a:cubicBezTo>
                    <a:pt x="1800" y="3452"/>
                    <a:pt x="1853" y="3454"/>
                    <a:pt x="1905" y="3454"/>
                  </a:cubicBezTo>
                  <a:cubicBezTo>
                    <a:pt x="2818" y="3454"/>
                    <a:pt x="3444" y="2731"/>
                    <a:pt x="3763" y="1647"/>
                  </a:cubicBezTo>
                  <a:cubicBezTo>
                    <a:pt x="4225" y="1568"/>
                    <a:pt x="4546" y="1094"/>
                    <a:pt x="4280" y="763"/>
                  </a:cubicBezTo>
                  <a:cubicBezTo>
                    <a:pt x="4237" y="709"/>
                    <a:pt x="4191" y="687"/>
                    <a:pt x="4145" y="687"/>
                  </a:cubicBezTo>
                  <a:cubicBezTo>
                    <a:pt x="4004" y="687"/>
                    <a:pt x="3853" y="888"/>
                    <a:pt x="3720" y="992"/>
                  </a:cubicBezTo>
                  <a:cubicBezTo>
                    <a:pt x="3555" y="1121"/>
                    <a:pt x="3342" y="1174"/>
                    <a:pt x="3103" y="1174"/>
                  </a:cubicBezTo>
                  <a:cubicBezTo>
                    <a:pt x="1984" y="1174"/>
                    <a:pt x="298" y="1"/>
                    <a:pt x="298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28775" y="4332500"/>
              <a:ext cx="9325" cy="18775"/>
            </a:xfrm>
            <a:custGeom>
              <a:avLst/>
              <a:gdLst/>
              <a:ahLst/>
              <a:cxnLst/>
              <a:rect l="l" t="t" r="r" b="b"/>
              <a:pathLst>
                <a:path w="373" h="751" fill="none" extrusionOk="0">
                  <a:moveTo>
                    <a:pt x="339" y="0"/>
                  </a:moveTo>
                  <a:cubicBezTo>
                    <a:pt x="247" y="471"/>
                    <a:pt x="1" y="609"/>
                    <a:pt x="16" y="647"/>
                  </a:cubicBezTo>
                  <a:cubicBezTo>
                    <a:pt x="59" y="750"/>
                    <a:pt x="372" y="725"/>
                    <a:pt x="372" y="725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938850" y="4459525"/>
              <a:ext cx="768325" cy="590500"/>
            </a:xfrm>
            <a:custGeom>
              <a:avLst/>
              <a:gdLst/>
              <a:ahLst/>
              <a:cxnLst/>
              <a:rect l="l" t="t" r="r" b="b"/>
              <a:pathLst>
                <a:path w="30733" h="23620" extrusionOk="0">
                  <a:moveTo>
                    <a:pt x="8315" y="1461"/>
                  </a:moveTo>
                  <a:cubicBezTo>
                    <a:pt x="5475" y="2835"/>
                    <a:pt x="2445" y="7064"/>
                    <a:pt x="1661" y="9689"/>
                  </a:cubicBezTo>
                  <a:lnTo>
                    <a:pt x="1661" y="9689"/>
                  </a:lnTo>
                  <a:cubicBezTo>
                    <a:pt x="1" y="15251"/>
                    <a:pt x="7067" y="14494"/>
                    <a:pt x="7067" y="14494"/>
                  </a:cubicBezTo>
                  <a:lnTo>
                    <a:pt x="7067" y="14494"/>
                  </a:lnTo>
                  <a:cubicBezTo>
                    <a:pt x="6562" y="17159"/>
                    <a:pt x="6249" y="23619"/>
                    <a:pt x="6249" y="23619"/>
                  </a:cubicBezTo>
                  <a:lnTo>
                    <a:pt x="6249" y="23619"/>
                  </a:lnTo>
                  <a:lnTo>
                    <a:pt x="24444" y="23619"/>
                  </a:lnTo>
                  <a:cubicBezTo>
                    <a:pt x="24155" y="21746"/>
                    <a:pt x="24043" y="14630"/>
                    <a:pt x="24043" y="14630"/>
                  </a:cubicBezTo>
                  <a:lnTo>
                    <a:pt x="24043" y="14630"/>
                  </a:lnTo>
                  <a:cubicBezTo>
                    <a:pt x="29914" y="14610"/>
                    <a:pt x="30732" y="11241"/>
                    <a:pt x="28507" y="7032"/>
                  </a:cubicBezTo>
                  <a:lnTo>
                    <a:pt x="28507" y="7032"/>
                  </a:lnTo>
                  <a:cubicBezTo>
                    <a:pt x="27274" y="4701"/>
                    <a:pt x="25389" y="2492"/>
                    <a:pt x="23211" y="1461"/>
                  </a:cubicBezTo>
                  <a:lnTo>
                    <a:pt x="23211" y="1461"/>
                  </a:lnTo>
                  <a:cubicBezTo>
                    <a:pt x="21242" y="529"/>
                    <a:pt x="18464" y="0"/>
                    <a:pt x="15645" y="0"/>
                  </a:cubicBezTo>
                  <a:lnTo>
                    <a:pt x="15645" y="0"/>
                  </a:lnTo>
                  <a:cubicBezTo>
                    <a:pt x="13032" y="0"/>
                    <a:pt x="10384" y="455"/>
                    <a:pt x="8315" y="14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289500" y="4399150"/>
              <a:ext cx="91225" cy="131075"/>
            </a:xfrm>
            <a:custGeom>
              <a:avLst/>
              <a:gdLst/>
              <a:ahLst/>
              <a:cxnLst/>
              <a:rect l="l" t="t" r="r" b="b"/>
              <a:pathLst>
                <a:path w="3649" h="5243" extrusionOk="0">
                  <a:moveTo>
                    <a:pt x="332" y="1"/>
                  </a:moveTo>
                  <a:lnTo>
                    <a:pt x="0" y="2475"/>
                  </a:lnTo>
                  <a:cubicBezTo>
                    <a:pt x="0" y="2475"/>
                    <a:pt x="1831" y="5243"/>
                    <a:pt x="3649" y="2506"/>
                  </a:cubicBezTo>
                  <a:lnTo>
                    <a:pt x="3649" y="2506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rgbClr val="876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239600" y="4237100"/>
              <a:ext cx="204875" cy="140100"/>
            </a:xfrm>
            <a:custGeom>
              <a:avLst/>
              <a:gdLst/>
              <a:ahLst/>
              <a:cxnLst/>
              <a:rect l="l" t="t" r="r" b="b"/>
              <a:pathLst>
                <a:path w="8195" h="5604" extrusionOk="0">
                  <a:moveTo>
                    <a:pt x="4444" y="425"/>
                  </a:moveTo>
                  <a:cubicBezTo>
                    <a:pt x="4045" y="643"/>
                    <a:pt x="3686" y="859"/>
                    <a:pt x="3377" y="849"/>
                  </a:cubicBezTo>
                  <a:lnTo>
                    <a:pt x="3377" y="849"/>
                  </a:lnTo>
                  <a:cubicBezTo>
                    <a:pt x="2426" y="817"/>
                    <a:pt x="1414" y="977"/>
                    <a:pt x="815" y="1699"/>
                  </a:cubicBezTo>
                  <a:lnTo>
                    <a:pt x="815" y="1699"/>
                  </a:lnTo>
                  <a:cubicBezTo>
                    <a:pt x="1" y="2682"/>
                    <a:pt x="626" y="5057"/>
                    <a:pt x="1310" y="5268"/>
                  </a:cubicBezTo>
                  <a:lnTo>
                    <a:pt x="1310" y="5268"/>
                  </a:lnTo>
                  <a:cubicBezTo>
                    <a:pt x="2394" y="5604"/>
                    <a:pt x="6476" y="4724"/>
                    <a:pt x="6476" y="4724"/>
                  </a:cubicBezTo>
                  <a:lnTo>
                    <a:pt x="6476" y="4724"/>
                  </a:lnTo>
                  <a:cubicBezTo>
                    <a:pt x="6476" y="4724"/>
                    <a:pt x="8195" y="1644"/>
                    <a:pt x="6744" y="413"/>
                  </a:cubicBezTo>
                  <a:lnTo>
                    <a:pt x="6744" y="413"/>
                  </a:lnTo>
                  <a:cubicBezTo>
                    <a:pt x="6389" y="111"/>
                    <a:pt x="6045" y="0"/>
                    <a:pt x="5717" y="0"/>
                  </a:cubicBezTo>
                  <a:lnTo>
                    <a:pt x="5717" y="0"/>
                  </a:lnTo>
                  <a:cubicBezTo>
                    <a:pt x="5260" y="0"/>
                    <a:pt x="4833" y="213"/>
                    <a:pt x="4444" y="425"/>
                  </a:cubicBezTo>
                </a:path>
              </a:pathLst>
            </a:custGeom>
            <a:solidFill>
              <a:srgbClr val="8D5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246125" y="4330600"/>
              <a:ext cx="158250" cy="116375"/>
            </a:xfrm>
            <a:custGeom>
              <a:avLst/>
              <a:gdLst/>
              <a:ahLst/>
              <a:cxnLst/>
              <a:rect l="l" t="t" r="r" b="b"/>
              <a:pathLst>
                <a:path w="6330" h="4655" extrusionOk="0">
                  <a:moveTo>
                    <a:pt x="1964" y="1"/>
                  </a:moveTo>
                  <a:cubicBezTo>
                    <a:pt x="1908" y="1"/>
                    <a:pt x="1856" y="9"/>
                    <a:pt x="1809" y="27"/>
                  </a:cubicBezTo>
                  <a:cubicBezTo>
                    <a:pt x="1197" y="264"/>
                    <a:pt x="1503" y="1026"/>
                    <a:pt x="1049" y="1057"/>
                  </a:cubicBezTo>
                  <a:cubicBezTo>
                    <a:pt x="1048" y="1057"/>
                    <a:pt x="1048" y="1057"/>
                    <a:pt x="1047" y="1057"/>
                  </a:cubicBezTo>
                  <a:cubicBezTo>
                    <a:pt x="934" y="1057"/>
                    <a:pt x="760" y="434"/>
                    <a:pt x="539" y="434"/>
                  </a:cubicBezTo>
                  <a:cubicBezTo>
                    <a:pt x="501" y="434"/>
                    <a:pt x="462" y="452"/>
                    <a:pt x="422" y="494"/>
                  </a:cubicBezTo>
                  <a:cubicBezTo>
                    <a:pt x="0" y="934"/>
                    <a:pt x="399" y="1653"/>
                    <a:pt x="1050" y="1825"/>
                  </a:cubicBezTo>
                  <a:cubicBezTo>
                    <a:pt x="1389" y="3505"/>
                    <a:pt x="2266" y="4654"/>
                    <a:pt x="3708" y="4654"/>
                  </a:cubicBezTo>
                  <a:cubicBezTo>
                    <a:pt x="5161" y="4654"/>
                    <a:pt x="6330" y="3078"/>
                    <a:pt x="6218" y="170"/>
                  </a:cubicBezTo>
                  <a:lnTo>
                    <a:pt x="6218" y="170"/>
                  </a:lnTo>
                  <a:cubicBezTo>
                    <a:pt x="6218" y="170"/>
                    <a:pt x="5774" y="771"/>
                    <a:pt x="4689" y="771"/>
                  </a:cubicBezTo>
                  <a:cubicBezTo>
                    <a:pt x="4318" y="771"/>
                    <a:pt x="3873" y="701"/>
                    <a:pt x="3344" y="512"/>
                  </a:cubicBezTo>
                  <a:cubicBezTo>
                    <a:pt x="2894" y="352"/>
                    <a:pt x="2336" y="1"/>
                    <a:pt x="1964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345025" y="4360975"/>
              <a:ext cx="13050" cy="34250"/>
            </a:xfrm>
            <a:custGeom>
              <a:avLst/>
              <a:gdLst/>
              <a:ahLst/>
              <a:cxnLst/>
              <a:rect l="l" t="t" r="r" b="b"/>
              <a:pathLst>
                <a:path w="522" h="1370" fill="none" extrusionOk="0">
                  <a:moveTo>
                    <a:pt x="220" y="0"/>
                  </a:moveTo>
                  <a:cubicBezTo>
                    <a:pt x="220" y="0"/>
                    <a:pt x="522" y="1013"/>
                    <a:pt x="502" y="1164"/>
                  </a:cubicBezTo>
                  <a:cubicBezTo>
                    <a:pt x="476" y="1370"/>
                    <a:pt x="1" y="1339"/>
                    <a:pt x="1" y="1339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188475" y="4550525"/>
              <a:ext cx="313100" cy="269900"/>
            </a:xfrm>
            <a:custGeom>
              <a:avLst/>
              <a:gdLst/>
              <a:ahLst/>
              <a:cxnLst/>
              <a:rect l="l" t="t" r="r" b="b"/>
              <a:pathLst>
                <a:path w="12524" h="10796" extrusionOk="0">
                  <a:moveTo>
                    <a:pt x="4025" y="0"/>
                  </a:moveTo>
                  <a:lnTo>
                    <a:pt x="3039" y="2824"/>
                  </a:lnTo>
                  <a:cubicBezTo>
                    <a:pt x="2789" y="2703"/>
                    <a:pt x="2573" y="2517"/>
                    <a:pt x="2429" y="2278"/>
                  </a:cubicBezTo>
                  <a:cubicBezTo>
                    <a:pt x="2285" y="2036"/>
                    <a:pt x="2057" y="1841"/>
                    <a:pt x="1770" y="1741"/>
                  </a:cubicBezTo>
                  <a:cubicBezTo>
                    <a:pt x="1633" y="1693"/>
                    <a:pt x="1494" y="1671"/>
                    <a:pt x="1357" y="1671"/>
                  </a:cubicBezTo>
                  <a:cubicBezTo>
                    <a:pt x="794" y="1671"/>
                    <a:pt x="270" y="2053"/>
                    <a:pt x="133" y="2650"/>
                  </a:cubicBezTo>
                  <a:cubicBezTo>
                    <a:pt x="1" y="3226"/>
                    <a:pt x="305" y="3830"/>
                    <a:pt x="846" y="4070"/>
                  </a:cubicBezTo>
                  <a:cubicBezTo>
                    <a:pt x="1013" y="4144"/>
                    <a:pt x="1186" y="4178"/>
                    <a:pt x="1355" y="4178"/>
                  </a:cubicBezTo>
                  <a:cubicBezTo>
                    <a:pt x="1501" y="4178"/>
                    <a:pt x="1644" y="4153"/>
                    <a:pt x="1778" y="4105"/>
                  </a:cubicBezTo>
                  <a:cubicBezTo>
                    <a:pt x="1947" y="4044"/>
                    <a:pt x="2123" y="4011"/>
                    <a:pt x="2299" y="4011"/>
                  </a:cubicBezTo>
                  <a:cubicBezTo>
                    <a:pt x="2404" y="4011"/>
                    <a:pt x="2510" y="4023"/>
                    <a:pt x="2613" y="4047"/>
                  </a:cubicBezTo>
                  <a:lnTo>
                    <a:pt x="1626" y="6874"/>
                  </a:lnTo>
                  <a:lnTo>
                    <a:pt x="4451" y="7859"/>
                  </a:lnTo>
                  <a:cubicBezTo>
                    <a:pt x="4330" y="8109"/>
                    <a:pt x="4144" y="8325"/>
                    <a:pt x="3905" y="8468"/>
                  </a:cubicBezTo>
                  <a:cubicBezTo>
                    <a:pt x="3663" y="8614"/>
                    <a:pt x="3468" y="8841"/>
                    <a:pt x="3367" y="9129"/>
                  </a:cubicBezTo>
                  <a:cubicBezTo>
                    <a:pt x="3124" y="9827"/>
                    <a:pt x="3534" y="10594"/>
                    <a:pt x="4275" y="10765"/>
                  </a:cubicBezTo>
                  <a:cubicBezTo>
                    <a:pt x="4366" y="10785"/>
                    <a:pt x="4458" y="10795"/>
                    <a:pt x="4548" y="10795"/>
                  </a:cubicBezTo>
                  <a:cubicBezTo>
                    <a:pt x="5034" y="10795"/>
                    <a:pt x="5494" y="10508"/>
                    <a:pt x="5696" y="10051"/>
                  </a:cubicBezTo>
                  <a:cubicBezTo>
                    <a:pt x="5834" y="9742"/>
                    <a:pt x="5835" y="9411"/>
                    <a:pt x="5730" y="9121"/>
                  </a:cubicBezTo>
                  <a:cubicBezTo>
                    <a:pt x="5634" y="8851"/>
                    <a:pt x="5609" y="8562"/>
                    <a:pt x="5673" y="8286"/>
                  </a:cubicBezTo>
                  <a:lnTo>
                    <a:pt x="5673" y="8286"/>
                  </a:lnTo>
                  <a:lnTo>
                    <a:pt x="8500" y="9272"/>
                  </a:lnTo>
                  <a:lnTo>
                    <a:pt x="9485" y="6448"/>
                  </a:lnTo>
                  <a:cubicBezTo>
                    <a:pt x="9736" y="6569"/>
                    <a:pt x="9951" y="6754"/>
                    <a:pt x="10095" y="6994"/>
                  </a:cubicBezTo>
                  <a:cubicBezTo>
                    <a:pt x="10241" y="7236"/>
                    <a:pt x="10467" y="7431"/>
                    <a:pt x="10755" y="7531"/>
                  </a:cubicBezTo>
                  <a:cubicBezTo>
                    <a:pt x="10892" y="7578"/>
                    <a:pt x="11031" y="7601"/>
                    <a:pt x="11168" y="7601"/>
                  </a:cubicBezTo>
                  <a:cubicBezTo>
                    <a:pt x="11731" y="7601"/>
                    <a:pt x="12254" y="7219"/>
                    <a:pt x="12391" y="6622"/>
                  </a:cubicBezTo>
                  <a:cubicBezTo>
                    <a:pt x="12524" y="6046"/>
                    <a:pt x="12220" y="5443"/>
                    <a:pt x="11678" y="5202"/>
                  </a:cubicBezTo>
                  <a:cubicBezTo>
                    <a:pt x="11511" y="5128"/>
                    <a:pt x="11338" y="5094"/>
                    <a:pt x="11168" y="5094"/>
                  </a:cubicBezTo>
                  <a:cubicBezTo>
                    <a:pt x="11023" y="5094"/>
                    <a:pt x="10881" y="5119"/>
                    <a:pt x="10746" y="5168"/>
                  </a:cubicBezTo>
                  <a:cubicBezTo>
                    <a:pt x="10578" y="5228"/>
                    <a:pt x="10402" y="5261"/>
                    <a:pt x="10227" y="5261"/>
                  </a:cubicBezTo>
                  <a:cubicBezTo>
                    <a:pt x="10121" y="5261"/>
                    <a:pt x="10016" y="5249"/>
                    <a:pt x="9912" y="5225"/>
                  </a:cubicBezTo>
                  <a:lnTo>
                    <a:pt x="10898" y="2398"/>
                  </a:lnTo>
                  <a:lnTo>
                    <a:pt x="8072" y="1411"/>
                  </a:lnTo>
                  <a:lnTo>
                    <a:pt x="8072" y="1411"/>
                  </a:lnTo>
                  <a:cubicBezTo>
                    <a:pt x="8007" y="1687"/>
                    <a:pt x="8032" y="1977"/>
                    <a:pt x="8129" y="2246"/>
                  </a:cubicBezTo>
                  <a:cubicBezTo>
                    <a:pt x="8233" y="2537"/>
                    <a:pt x="8232" y="2867"/>
                    <a:pt x="8094" y="3178"/>
                  </a:cubicBezTo>
                  <a:cubicBezTo>
                    <a:pt x="7892" y="3635"/>
                    <a:pt x="7432" y="3922"/>
                    <a:pt x="6947" y="3922"/>
                  </a:cubicBezTo>
                  <a:cubicBezTo>
                    <a:pt x="6856" y="3922"/>
                    <a:pt x="6765" y="3912"/>
                    <a:pt x="6674" y="3891"/>
                  </a:cubicBezTo>
                  <a:cubicBezTo>
                    <a:pt x="5932" y="3721"/>
                    <a:pt x="5522" y="2953"/>
                    <a:pt x="5765" y="2255"/>
                  </a:cubicBezTo>
                  <a:cubicBezTo>
                    <a:pt x="5866" y="1967"/>
                    <a:pt x="6061" y="1740"/>
                    <a:pt x="6303" y="1595"/>
                  </a:cubicBezTo>
                  <a:cubicBezTo>
                    <a:pt x="6542" y="1451"/>
                    <a:pt x="6727" y="1236"/>
                    <a:pt x="6849" y="985"/>
                  </a:cubicBezTo>
                  <a:lnTo>
                    <a:pt x="40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206725" y="4691600"/>
              <a:ext cx="122775" cy="90850"/>
            </a:xfrm>
            <a:custGeom>
              <a:avLst/>
              <a:gdLst/>
              <a:ahLst/>
              <a:cxnLst/>
              <a:rect l="l" t="t" r="r" b="b"/>
              <a:pathLst>
                <a:path w="4911" h="3634" extrusionOk="0">
                  <a:moveTo>
                    <a:pt x="2528" y="1"/>
                  </a:moveTo>
                  <a:cubicBezTo>
                    <a:pt x="2315" y="1"/>
                    <a:pt x="1514" y="655"/>
                    <a:pt x="0" y="1108"/>
                  </a:cubicBezTo>
                  <a:lnTo>
                    <a:pt x="866" y="3634"/>
                  </a:lnTo>
                  <a:cubicBezTo>
                    <a:pt x="2993" y="2811"/>
                    <a:pt x="4472" y="1835"/>
                    <a:pt x="4462" y="1665"/>
                  </a:cubicBezTo>
                  <a:cubicBezTo>
                    <a:pt x="4459" y="1613"/>
                    <a:pt x="4417" y="1593"/>
                    <a:pt x="4352" y="1593"/>
                  </a:cubicBezTo>
                  <a:cubicBezTo>
                    <a:pt x="4097" y="1593"/>
                    <a:pt x="3490" y="1905"/>
                    <a:pt x="3490" y="1905"/>
                  </a:cubicBezTo>
                  <a:cubicBezTo>
                    <a:pt x="3490" y="1905"/>
                    <a:pt x="4911" y="1111"/>
                    <a:pt x="4818" y="888"/>
                  </a:cubicBezTo>
                  <a:cubicBezTo>
                    <a:pt x="4804" y="856"/>
                    <a:pt x="4763" y="842"/>
                    <a:pt x="4705" y="842"/>
                  </a:cubicBezTo>
                  <a:cubicBezTo>
                    <a:pt x="4362" y="842"/>
                    <a:pt x="3393" y="1315"/>
                    <a:pt x="3393" y="1315"/>
                  </a:cubicBezTo>
                  <a:cubicBezTo>
                    <a:pt x="3393" y="1315"/>
                    <a:pt x="4630" y="590"/>
                    <a:pt x="4530" y="424"/>
                  </a:cubicBezTo>
                  <a:cubicBezTo>
                    <a:pt x="4518" y="405"/>
                    <a:pt x="4490" y="396"/>
                    <a:pt x="4449" y="396"/>
                  </a:cubicBezTo>
                  <a:cubicBezTo>
                    <a:pt x="4144" y="396"/>
                    <a:pt x="3152" y="870"/>
                    <a:pt x="3152" y="870"/>
                  </a:cubicBezTo>
                  <a:cubicBezTo>
                    <a:pt x="3152" y="870"/>
                    <a:pt x="4123" y="233"/>
                    <a:pt x="4052" y="76"/>
                  </a:cubicBezTo>
                  <a:cubicBezTo>
                    <a:pt x="4040" y="48"/>
                    <a:pt x="4008" y="36"/>
                    <a:pt x="3962" y="36"/>
                  </a:cubicBezTo>
                  <a:cubicBezTo>
                    <a:pt x="3630" y="36"/>
                    <a:pt x="2537" y="648"/>
                    <a:pt x="2341" y="648"/>
                  </a:cubicBezTo>
                  <a:cubicBezTo>
                    <a:pt x="2332" y="648"/>
                    <a:pt x="2325" y="647"/>
                    <a:pt x="2320" y="644"/>
                  </a:cubicBezTo>
                  <a:cubicBezTo>
                    <a:pt x="2320" y="644"/>
                    <a:pt x="2717" y="105"/>
                    <a:pt x="2561" y="9"/>
                  </a:cubicBezTo>
                  <a:cubicBezTo>
                    <a:pt x="2553" y="3"/>
                    <a:pt x="2541" y="1"/>
                    <a:pt x="2528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126600" y="4613375"/>
              <a:ext cx="79475" cy="113500"/>
            </a:xfrm>
            <a:custGeom>
              <a:avLst/>
              <a:gdLst/>
              <a:ahLst/>
              <a:cxnLst/>
              <a:rect l="l" t="t" r="r" b="b"/>
              <a:pathLst>
                <a:path w="3179" h="4540" fill="none" extrusionOk="0">
                  <a:moveTo>
                    <a:pt x="1958" y="0"/>
                  </a:moveTo>
                  <a:cubicBezTo>
                    <a:pt x="1958" y="0"/>
                    <a:pt x="0" y="3402"/>
                    <a:pt x="363" y="4009"/>
                  </a:cubicBezTo>
                  <a:cubicBezTo>
                    <a:pt x="680" y="4539"/>
                    <a:pt x="3122" y="4060"/>
                    <a:pt x="3122" y="4060"/>
                  </a:cubicBezTo>
                  <a:lnTo>
                    <a:pt x="3179" y="42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115500" y="4782425"/>
              <a:ext cx="114150" cy="39450"/>
            </a:xfrm>
            <a:custGeom>
              <a:avLst/>
              <a:gdLst/>
              <a:ahLst/>
              <a:cxnLst/>
              <a:rect l="l" t="t" r="r" b="b"/>
              <a:pathLst>
                <a:path w="4566" h="1578" fill="none" extrusionOk="0">
                  <a:moveTo>
                    <a:pt x="1" y="1578"/>
                  </a:moveTo>
                  <a:cubicBezTo>
                    <a:pt x="2355" y="1403"/>
                    <a:pt x="4566" y="149"/>
                    <a:pt x="4566" y="149"/>
                  </a:cubicBezTo>
                  <a:lnTo>
                    <a:pt x="451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331575" y="4691175"/>
              <a:ext cx="122800" cy="91350"/>
            </a:xfrm>
            <a:custGeom>
              <a:avLst/>
              <a:gdLst/>
              <a:ahLst/>
              <a:cxnLst/>
              <a:rect l="l" t="t" r="r" b="b"/>
              <a:pathLst>
                <a:path w="4912" h="3654" extrusionOk="0">
                  <a:moveTo>
                    <a:pt x="2395" y="1"/>
                  </a:moveTo>
                  <a:cubicBezTo>
                    <a:pt x="2382" y="1"/>
                    <a:pt x="2372" y="3"/>
                    <a:pt x="2363" y="8"/>
                  </a:cubicBezTo>
                  <a:cubicBezTo>
                    <a:pt x="2207" y="103"/>
                    <a:pt x="2597" y="646"/>
                    <a:pt x="2597" y="646"/>
                  </a:cubicBezTo>
                  <a:cubicBezTo>
                    <a:pt x="2592" y="648"/>
                    <a:pt x="2585" y="649"/>
                    <a:pt x="2577" y="649"/>
                  </a:cubicBezTo>
                  <a:cubicBezTo>
                    <a:pt x="2383" y="649"/>
                    <a:pt x="1287" y="18"/>
                    <a:pt x="959" y="18"/>
                  </a:cubicBezTo>
                  <a:cubicBezTo>
                    <a:pt x="915" y="18"/>
                    <a:pt x="884" y="29"/>
                    <a:pt x="872" y="56"/>
                  </a:cubicBezTo>
                  <a:cubicBezTo>
                    <a:pt x="799" y="213"/>
                    <a:pt x="1763" y="862"/>
                    <a:pt x="1763" y="862"/>
                  </a:cubicBezTo>
                  <a:cubicBezTo>
                    <a:pt x="1763" y="862"/>
                    <a:pt x="769" y="372"/>
                    <a:pt x="468" y="372"/>
                  </a:cubicBezTo>
                  <a:cubicBezTo>
                    <a:pt x="429" y="372"/>
                    <a:pt x="402" y="380"/>
                    <a:pt x="390" y="399"/>
                  </a:cubicBezTo>
                  <a:cubicBezTo>
                    <a:pt x="288" y="562"/>
                    <a:pt x="1515" y="1303"/>
                    <a:pt x="1515" y="1303"/>
                  </a:cubicBezTo>
                  <a:cubicBezTo>
                    <a:pt x="1515" y="1303"/>
                    <a:pt x="543" y="814"/>
                    <a:pt x="205" y="814"/>
                  </a:cubicBezTo>
                  <a:cubicBezTo>
                    <a:pt x="149" y="814"/>
                    <a:pt x="110" y="828"/>
                    <a:pt x="96" y="859"/>
                  </a:cubicBezTo>
                  <a:cubicBezTo>
                    <a:pt x="0" y="1081"/>
                    <a:pt x="1412" y="1892"/>
                    <a:pt x="1412" y="1892"/>
                  </a:cubicBezTo>
                  <a:cubicBezTo>
                    <a:pt x="1412" y="1892"/>
                    <a:pt x="803" y="1570"/>
                    <a:pt x="551" y="1570"/>
                  </a:cubicBezTo>
                  <a:cubicBezTo>
                    <a:pt x="487" y="1570"/>
                    <a:pt x="447" y="1590"/>
                    <a:pt x="443" y="1641"/>
                  </a:cubicBezTo>
                  <a:cubicBezTo>
                    <a:pt x="431" y="1811"/>
                    <a:pt x="1897" y="2804"/>
                    <a:pt x="4014" y="3654"/>
                  </a:cubicBezTo>
                  <a:lnTo>
                    <a:pt x="4912" y="1137"/>
                  </a:lnTo>
                  <a:cubicBezTo>
                    <a:pt x="3402" y="666"/>
                    <a:pt x="2607" y="1"/>
                    <a:pt x="2395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430600" y="4715250"/>
              <a:ext cx="109350" cy="110050"/>
            </a:xfrm>
            <a:custGeom>
              <a:avLst/>
              <a:gdLst/>
              <a:ahLst/>
              <a:cxnLst/>
              <a:rect l="l" t="t" r="r" b="b"/>
              <a:pathLst>
                <a:path w="4374" h="4402" extrusionOk="0">
                  <a:moveTo>
                    <a:pt x="921" y="164"/>
                  </a:moveTo>
                  <a:lnTo>
                    <a:pt x="53" y="2691"/>
                  </a:lnTo>
                  <a:lnTo>
                    <a:pt x="1" y="2838"/>
                  </a:lnTo>
                  <a:cubicBezTo>
                    <a:pt x="1" y="2838"/>
                    <a:pt x="2159" y="4351"/>
                    <a:pt x="4373" y="4401"/>
                  </a:cubicBezTo>
                  <a:lnTo>
                    <a:pt x="4373" y="4401"/>
                  </a:lnTo>
                  <a:lnTo>
                    <a:pt x="4054" y="83"/>
                  </a:lnTo>
                  <a:cubicBezTo>
                    <a:pt x="3773" y="352"/>
                    <a:pt x="979" y="1"/>
                    <a:pt x="979" y="1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453600" y="4613375"/>
              <a:ext cx="90500" cy="110675"/>
            </a:xfrm>
            <a:custGeom>
              <a:avLst/>
              <a:gdLst/>
              <a:ahLst/>
              <a:cxnLst/>
              <a:rect l="l" t="t" r="r" b="b"/>
              <a:pathLst>
                <a:path w="3620" h="4427" fill="none" extrusionOk="0">
                  <a:moveTo>
                    <a:pt x="1577" y="0"/>
                  </a:moveTo>
                  <a:cubicBezTo>
                    <a:pt x="1577" y="0"/>
                    <a:pt x="3620" y="3694"/>
                    <a:pt x="3134" y="4158"/>
                  </a:cubicBezTo>
                  <a:cubicBezTo>
                    <a:pt x="2853" y="4427"/>
                    <a:pt x="59" y="4076"/>
                    <a:pt x="59" y="4076"/>
                  </a:cubicBezTo>
                  <a:lnTo>
                    <a:pt x="1" y="42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430600" y="4782500"/>
              <a:ext cx="109350" cy="42800"/>
            </a:xfrm>
            <a:custGeom>
              <a:avLst/>
              <a:gdLst/>
              <a:ahLst/>
              <a:cxnLst/>
              <a:rect l="l" t="t" r="r" b="b"/>
              <a:pathLst>
                <a:path w="4374" h="1712" fill="none" extrusionOk="0">
                  <a:moveTo>
                    <a:pt x="4373" y="1711"/>
                  </a:moveTo>
                  <a:cubicBezTo>
                    <a:pt x="2159" y="1661"/>
                    <a:pt x="1" y="148"/>
                    <a:pt x="1" y="148"/>
                  </a:cubicBezTo>
                  <a:lnTo>
                    <a:pt x="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515" name="Google Shape;515;p22"/>
          <p:cNvGrpSpPr/>
          <p:nvPr/>
        </p:nvGrpSpPr>
        <p:grpSpPr>
          <a:xfrm>
            <a:off x="457188" y="3560000"/>
            <a:ext cx="2505922" cy="1176600"/>
            <a:chOff x="457198" y="3560000"/>
            <a:chExt cx="1917602" cy="1176600"/>
          </a:xfrm>
        </p:grpSpPr>
        <p:sp>
          <p:nvSpPr>
            <p:cNvPr id="516" name="Google Shape;516;p22"/>
            <p:cNvSpPr txBox="1"/>
            <p:nvPr/>
          </p:nvSpPr>
          <p:spPr>
            <a:xfrm>
              <a:off x="457200" y="3997700"/>
              <a:ext cx="1917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2"/>
            <p:cNvSpPr txBox="1"/>
            <p:nvPr/>
          </p:nvSpPr>
          <p:spPr>
            <a:xfrm>
              <a:off x="457198" y="3560000"/>
              <a:ext cx="19176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Purpose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18" name="Google Shape;518;p22"/>
          <p:cNvGrpSpPr/>
          <p:nvPr/>
        </p:nvGrpSpPr>
        <p:grpSpPr>
          <a:xfrm>
            <a:off x="6182227" y="2002750"/>
            <a:ext cx="2505922" cy="1176600"/>
            <a:chOff x="6770448" y="1258050"/>
            <a:chExt cx="1917602" cy="1176600"/>
          </a:xfrm>
        </p:grpSpPr>
        <p:sp>
          <p:nvSpPr>
            <p:cNvPr id="519" name="Google Shape;519;p22"/>
            <p:cNvSpPr txBox="1"/>
            <p:nvPr/>
          </p:nvSpPr>
          <p:spPr>
            <a:xfrm>
              <a:off x="6770450" y="1695750"/>
              <a:ext cx="1917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 and the fourth-brightest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2"/>
            <p:cNvSpPr txBox="1"/>
            <p:nvPr/>
          </p:nvSpPr>
          <p:spPr>
            <a:xfrm>
              <a:off x="6770448" y="1258050"/>
              <a:ext cx="19176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Mastery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21" name="Google Shape;521;p22"/>
          <p:cNvGrpSpPr/>
          <p:nvPr/>
        </p:nvGrpSpPr>
        <p:grpSpPr>
          <a:xfrm>
            <a:off x="6182227" y="3560000"/>
            <a:ext cx="2505922" cy="1176600"/>
            <a:chOff x="6770448" y="3560000"/>
            <a:chExt cx="1917602" cy="1176600"/>
          </a:xfrm>
        </p:grpSpPr>
        <p:sp>
          <p:nvSpPr>
            <p:cNvPr id="522" name="Google Shape;522;p22"/>
            <p:cNvSpPr txBox="1"/>
            <p:nvPr/>
          </p:nvSpPr>
          <p:spPr>
            <a:xfrm>
              <a:off x="6770450" y="3997700"/>
              <a:ext cx="1917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2"/>
            <p:cNvSpPr txBox="1"/>
            <p:nvPr/>
          </p:nvSpPr>
          <p:spPr>
            <a:xfrm>
              <a:off x="6770448" y="3560000"/>
              <a:ext cx="19176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Satisfaction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24" name="Google Shape;524;p22"/>
          <p:cNvGrpSpPr/>
          <p:nvPr/>
        </p:nvGrpSpPr>
        <p:grpSpPr>
          <a:xfrm>
            <a:off x="457188" y="2002750"/>
            <a:ext cx="2505922" cy="1176600"/>
            <a:chOff x="457198" y="1258050"/>
            <a:chExt cx="1917602" cy="1176600"/>
          </a:xfrm>
        </p:grpSpPr>
        <p:sp>
          <p:nvSpPr>
            <p:cNvPr id="525" name="Google Shape;525;p22"/>
            <p:cNvSpPr txBox="1"/>
            <p:nvPr/>
          </p:nvSpPr>
          <p:spPr>
            <a:xfrm>
              <a:off x="457200" y="1695750"/>
              <a:ext cx="1917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It's full of iron oxide dust, which gives the planet its red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2"/>
            <p:cNvSpPr txBox="1"/>
            <p:nvPr/>
          </p:nvSpPr>
          <p:spPr>
            <a:xfrm>
              <a:off x="457198" y="1258050"/>
              <a:ext cx="19176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Autonomy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527" name="Google Shape;527;p22"/>
          <p:cNvSpPr txBox="1"/>
          <p:nvPr/>
        </p:nvSpPr>
        <p:spPr>
          <a:xfrm>
            <a:off x="457234" y="1184400"/>
            <a:ext cx="8238900" cy="4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4 intrinsic motivations that will help your co-workers love their job</a:t>
            </a:r>
            <a:endParaRPr sz="16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528" name="Google Shape;528;p22"/>
          <p:cNvGrpSpPr/>
          <p:nvPr/>
        </p:nvGrpSpPr>
        <p:grpSpPr>
          <a:xfrm>
            <a:off x="3483849" y="2002750"/>
            <a:ext cx="2177613" cy="2600827"/>
            <a:chOff x="3483824" y="2002750"/>
            <a:chExt cx="2177613" cy="2600827"/>
          </a:xfrm>
        </p:grpSpPr>
        <p:sp>
          <p:nvSpPr>
            <p:cNvPr id="529" name="Google Shape;529;p22"/>
            <p:cNvSpPr/>
            <p:nvPr/>
          </p:nvSpPr>
          <p:spPr>
            <a:xfrm>
              <a:off x="4547871" y="2074550"/>
              <a:ext cx="448548" cy="362799"/>
            </a:xfrm>
            <a:custGeom>
              <a:avLst/>
              <a:gdLst/>
              <a:ahLst/>
              <a:cxnLst/>
              <a:rect l="l" t="t" r="r" b="b"/>
              <a:pathLst>
                <a:path w="25281" h="20448" extrusionOk="0">
                  <a:moveTo>
                    <a:pt x="21579" y="0"/>
                  </a:moveTo>
                  <a:cubicBezTo>
                    <a:pt x="20535" y="0"/>
                    <a:pt x="19651" y="569"/>
                    <a:pt x="19651" y="569"/>
                  </a:cubicBezTo>
                  <a:cubicBezTo>
                    <a:pt x="18644" y="219"/>
                    <a:pt x="17870" y="73"/>
                    <a:pt x="17239" y="73"/>
                  </a:cubicBezTo>
                  <a:cubicBezTo>
                    <a:pt x="14613" y="73"/>
                    <a:pt x="14436" y="2593"/>
                    <a:pt x="10113" y="3419"/>
                  </a:cubicBezTo>
                  <a:cubicBezTo>
                    <a:pt x="4850" y="4424"/>
                    <a:pt x="609" y="5220"/>
                    <a:pt x="316" y="10809"/>
                  </a:cubicBezTo>
                  <a:cubicBezTo>
                    <a:pt x="1" y="16817"/>
                    <a:pt x="5576" y="20447"/>
                    <a:pt x="11099" y="20447"/>
                  </a:cubicBezTo>
                  <a:cubicBezTo>
                    <a:pt x="12965" y="20447"/>
                    <a:pt x="14825" y="20033"/>
                    <a:pt x="16450" y="19156"/>
                  </a:cubicBezTo>
                  <a:cubicBezTo>
                    <a:pt x="21874" y="16229"/>
                    <a:pt x="25281" y="12806"/>
                    <a:pt x="24891" y="5679"/>
                  </a:cubicBezTo>
                  <a:cubicBezTo>
                    <a:pt x="24635" y="1004"/>
                    <a:pt x="22966" y="0"/>
                    <a:pt x="21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4876834" y="2147734"/>
              <a:ext cx="428304" cy="273944"/>
            </a:xfrm>
            <a:custGeom>
              <a:avLst/>
              <a:gdLst/>
              <a:ahLst/>
              <a:cxnLst/>
              <a:rect l="l" t="t" r="r" b="b"/>
              <a:pathLst>
                <a:path w="24140" h="15440" extrusionOk="0">
                  <a:moveTo>
                    <a:pt x="22893" y="1"/>
                  </a:moveTo>
                  <a:cubicBezTo>
                    <a:pt x="22491" y="1"/>
                    <a:pt x="22094" y="208"/>
                    <a:pt x="21912" y="681"/>
                  </a:cubicBezTo>
                  <a:cubicBezTo>
                    <a:pt x="21070" y="2500"/>
                    <a:pt x="20083" y="4278"/>
                    <a:pt x="18888" y="5883"/>
                  </a:cubicBezTo>
                  <a:cubicBezTo>
                    <a:pt x="16649" y="9210"/>
                    <a:pt x="13505" y="10503"/>
                    <a:pt x="10080" y="10503"/>
                  </a:cubicBezTo>
                  <a:cubicBezTo>
                    <a:pt x="8298" y="10503"/>
                    <a:pt x="6439" y="10153"/>
                    <a:pt x="4592" y="9557"/>
                  </a:cubicBezTo>
                  <a:lnTo>
                    <a:pt x="4592" y="9557"/>
                  </a:lnTo>
                  <a:cubicBezTo>
                    <a:pt x="4231" y="9415"/>
                    <a:pt x="3887" y="9352"/>
                    <a:pt x="3567" y="9352"/>
                  </a:cubicBezTo>
                  <a:cubicBezTo>
                    <a:pt x="1085" y="9352"/>
                    <a:pt x="0" y="13176"/>
                    <a:pt x="2811" y="14232"/>
                  </a:cubicBezTo>
                  <a:cubicBezTo>
                    <a:pt x="4819" y="15017"/>
                    <a:pt x="7009" y="15439"/>
                    <a:pt x="9192" y="15439"/>
                  </a:cubicBezTo>
                  <a:cubicBezTo>
                    <a:pt x="11977" y="15439"/>
                    <a:pt x="14748" y="14752"/>
                    <a:pt x="17113" y="13256"/>
                  </a:cubicBezTo>
                  <a:cubicBezTo>
                    <a:pt x="21099" y="10565"/>
                    <a:pt x="23138" y="5829"/>
                    <a:pt x="24002" y="1258"/>
                  </a:cubicBezTo>
                  <a:cubicBezTo>
                    <a:pt x="24139" y="492"/>
                    <a:pt x="23512" y="1"/>
                    <a:pt x="22893" y="1"/>
                  </a:cubicBezTo>
                  <a:close/>
                </a:path>
              </a:pathLst>
            </a:custGeom>
            <a:solidFill>
              <a:srgbClr val="F99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4926262" y="2208126"/>
              <a:ext cx="401832" cy="254108"/>
            </a:xfrm>
            <a:custGeom>
              <a:avLst/>
              <a:gdLst/>
              <a:ahLst/>
              <a:cxnLst/>
              <a:rect l="l" t="t" r="r" b="b"/>
              <a:pathLst>
                <a:path w="22648" h="14322" extrusionOk="0">
                  <a:moveTo>
                    <a:pt x="17368" y="1"/>
                  </a:moveTo>
                  <a:cubicBezTo>
                    <a:pt x="16925" y="1"/>
                    <a:pt x="16530" y="512"/>
                    <a:pt x="15250" y="2461"/>
                  </a:cubicBezTo>
                  <a:cubicBezTo>
                    <a:pt x="13215" y="5153"/>
                    <a:pt x="9949" y="6411"/>
                    <a:pt x="6728" y="6411"/>
                  </a:cubicBezTo>
                  <a:cubicBezTo>
                    <a:pt x="5245" y="6411"/>
                    <a:pt x="3772" y="6144"/>
                    <a:pt x="2433" y="5629"/>
                  </a:cubicBezTo>
                  <a:cubicBezTo>
                    <a:pt x="2028" y="5466"/>
                    <a:pt x="1623" y="5411"/>
                    <a:pt x="1262" y="5411"/>
                  </a:cubicBezTo>
                  <a:cubicBezTo>
                    <a:pt x="542" y="5411"/>
                    <a:pt x="0" y="5629"/>
                    <a:pt x="0" y="5629"/>
                  </a:cubicBezTo>
                  <a:lnTo>
                    <a:pt x="1743" y="14013"/>
                  </a:lnTo>
                  <a:cubicBezTo>
                    <a:pt x="2838" y="14224"/>
                    <a:pt x="3928" y="14322"/>
                    <a:pt x="5000" y="14322"/>
                  </a:cubicBezTo>
                  <a:cubicBezTo>
                    <a:pt x="14528" y="14322"/>
                    <a:pt x="22648" y="6547"/>
                    <a:pt x="20561" y="616"/>
                  </a:cubicBezTo>
                  <a:lnTo>
                    <a:pt x="20561" y="616"/>
                  </a:lnTo>
                  <a:cubicBezTo>
                    <a:pt x="20455" y="620"/>
                    <a:pt x="20353" y="621"/>
                    <a:pt x="20255" y="621"/>
                  </a:cubicBezTo>
                  <a:cubicBezTo>
                    <a:pt x="18402" y="621"/>
                    <a:pt x="17856" y="1"/>
                    <a:pt x="17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5024727" y="2042349"/>
              <a:ext cx="609473" cy="138054"/>
            </a:xfrm>
            <a:custGeom>
              <a:avLst/>
              <a:gdLst/>
              <a:ahLst/>
              <a:cxnLst/>
              <a:rect l="l" t="t" r="r" b="b"/>
              <a:pathLst>
                <a:path w="34351" h="7781" extrusionOk="0">
                  <a:moveTo>
                    <a:pt x="33674" y="0"/>
                  </a:moveTo>
                  <a:lnTo>
                    <a:pt x="561" y="5785"/>
                  </a:lnTo>
                  <a:cubicBezTo>
                    <a:pt x="552" y="5785"/>
                    <a:pt x="543" y="5784"/>
                    <a:pt x="534" y="5784"/>
                  </a:cubicBezTo>
                  <a:cubicBezTo>
                    <a:pt x="529" y="5784"/>
                    <a:pt x="525" y="5784"/>
                    <a:pt x="520" y="5785"/>
                  </a:cubicBezTo>
                  <a:cubicBezTo>
                    <a:pt x="213" y="5813"/>
                    <a:pt x="0" y="6281"/>
                    <a:pt x="50" y="6832"/>
                  </a:cubicBezTo>
                  <a:cubicBezTo>
                    <a:pt x="98" y="7365"/>
                    <a:pt x="371" y="7781"/>
                    <a:pt x="667" y="7781"/>
                  </a:cubicBezTo>
                  <a:cubicBezTo>
                    <a:pt x="677" y="7781"/>
                    <a:pt x="686" y="7780"/>
                    <a:pt x="696" y="7779"/>
                  </a:cubicBezTo>
                  <a:cubicBezTo>
                    <a:pt x="709" y="7778"/>
                    <a:pt x="722" y="7776"/>
                    <a:pt x="737" y="7772"/>
                  </a:cubicBezTo>
                  <a:lnTo>
                    <a:pt x="34351" y="7684"/>
                  </a:lnTo>
                  <a:lnTo>
                    <a:pt x="336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5594478" y="2042243"/>
              <a:ext cx="66960" cy="136529"/>
            </a:xfrm>
            <a:custGeom>
              <a:avLst/>
              <a:gdLst/>
              <a:ahLst/>
              <a:cxnLst/>
              <a:rect l="l" t="t" r="r" b="b"/>
              <a:pathLst>
                <a:path w="3774" h="7695" extrusionOk="0">
                  <a:moveTo>
                    <a:pt x="1616" y="0"/>
                  </a:moveTo>
                  <a:cubicBezTo>
                    <a:pt x="1593" y="0"/>
                    <a:pt x="1571" y="1"/>
                    <a:pt x="1549" y="3"/>
                  </a:cubicBezTo>
                  <a:cubicBezTo>
                    <a:pt x="610" y="87"/>
                    <a:pt x="1" y="1875"/>
                    <a:pt x="188" y="3997"/>
                  </a:cubicBezTo>
                  <a:cubicBezTo>
                    <a:pt x="371" y="6070"/>
                    <a:pt x="1245" y="7695"/>
                    <a:pt x="2158" y="7695"/>
                  </a:cubicBezTo>
                  <a:cubicBezTo>
                    <a:pt x="2181" y="7695"/>
                    <a:pt x="2203" y="7694"/>
                    <a:pt x="2225" y="7692"/>
                  </a:cubicBezTo>
                  <a:cubicBezTo>
                    <a:pt x="3164" y="7608"/>
                    <a:pt x="3773" y="5822"/>
                    <a:pt x="3587" y="3698"/>
                  </a:cubicBezTo>
                  <a:cubicBezTo>
                    <a:pt x="3404" y="1625"/>
                    <a:pt x="2530" y="0"/>
                    <a:pt x="16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603011" y="2059221"/>
              <a:ext cx="50318" cy="102569"/>
            </a:xfrm>
            <a:custGeom>
              <a:avLst/>
              <a:gdLst/>
              <a:ahLst/>
              <a:cxnLst/>
              <a:rect l="l" t="t" r="r" b="b"/>
              <a:pathLst>
                <a:path w="2836" h="5781" extrusionOk="0">
                  <a:moveTo>
                    <a:pt x="1215" y="0"/>
                  </a:moveTo>
                  <a:cubicBezTo>
                    <a:pt x="1198" y="0"/>
                    <a:pt x="1181" y="1"/>
                    <a:pt x="1164" y="2"/>
                  </a:cubicBezTo>
                  <a:cubicBezTo>
                    <a:pt x="457" y="65"/>
                    <a:pt x="0" y="1408"/>
                    <a:pt x="141" y="3003"/>
                  </a:cubicBezTo>
                  <a:cubicBezTo>
                    <a:pt x="278" y="4560"/>
                    <a:pt x="934" y="5781"/>
                    <a:pt x="1622" y="5781"/>
                  </a:cubicBezTo>
                  <a:cubicBezTo>
                    <a:pt x="1639" y="5781"/>
                    <a:pt x="1656" y="5780"/>
                    <a:pt x="1672" y="5778"/>
                  </a:cubicBezTo>
                  <a:cubicBezTo>
                    <a:pt x="2377" y="5715"/>
                    <a:pt x="2835" y="4372"/>
                    <a:pt x="2696" y="2778"/>
                  </a:cubicBezTo>
                  <a:cubicBezTo>
                    <a:pt x="2559" y="1221"/>
                    <a:pt x="1902" y="0"/>
                    <a:pt x="1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4864486" y="2274781"/>
              <a:ext cx="64068" cy="49608"/>
            </a:xfrm>
            <a:custGeom>
              <a:avLst/>
              <a:gdLst/>
              <a:ahLst/>
              <a:cxnLst/>
              <a:rect l="l" t="t" r="r" b="b"/>
              <a:pathLst>
                <a:path w="3611" h="2796" extrusionOk="0">
                  <a:moveTo>
                    <a:pt x="268" y="0"/>
                  </a:moveTo>
                  <a:cubicBezTo>
                    <a:pt x="224" y="497"/>
                    <a:pt x="1" y="1553"/>
                    <a:pt x="1" y="1553"/>
                  </a:cubicBezTo>
                  <a:cubicBezTo>
                    <a:pt x="263" y="2026"/>
                    <a:pt x="1375" y="2795"/>
                    <a:pt x="2289" y="2795"/>
                  </a:cubicBezTo>
                  <a:cubicBezTo>
                    <a:pt x="2801" y="2795"/>
                    <a:pt x="3250" y="2555"/>
                    <a:pt x="3456" y="1888"/>
                  </a:cubicBezTo>
                  <a:lnTo>
                    <a:pt x="3611" y="77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99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4435958" y="3299552"/>
              <a:ext cx="185941" cy="236401"/>
            </a:xfrm>
            <a:custGeom>
              <a:avLst/>
              <a:gdLst/>
              <a:ahLst/>
              <a:cxnLst/>
              <a:rect l="l" t="t" r="r" b="b"/>
              <a:pathLst>
                <a:path w="10480" h="13324" extrusionOk="0">
                  <a:moveTo>
                    <a:pt x="7505" y="1"/>
                  </a:moveTo>
                  <a:cubicBezTo>
                    <a:pt x="7065" y="424"/>
                    <a:pt x="2928" y="4637"/>
                    <a:pt x="2557" y="4901"/>
                  </a:cubicBezTo>
                  <a:cubicBezTo>
                    <a:pt x="2042" y="5424"/>
                    <a:pt x="249" y="6362"/>
                    <a:pt x="0" y="6747"/>
                  </a:cubicBezTo>
                  <a:lnTo>
                    <a:pt x="5183" y="13105"/>
                  </a:lnTo>
                  <a:cubicBezTo>
                    <a:pt x="5303" y="13254"/>
                    <a:pt x="5471" y="13323"/>
                    <a:pt x="5638" y="13323"/>
                  </a:cubicBezTo>
                  <a:cubicBezTo>
                    <a:pt x="5878" y="13323"/>
                    <a:pt x="6115" y="13179"/>
                    <a:pt x="6202" y="12917"/>
                  </a:cubicBezTo>
                  <a:cubicBezTo>
                    <a:pt x="6514" y="11415"/>
                    <a:pt x="5205" y="10255"/>
                    <a:pt x="4695" y="8717"/>
                  </a:cubicBezTo>
                  <a:cubicBezTo>
                    <a:pt x="4436" y="8041"/>
                    <a:pt x="4691" y="7276"/>
                    <a:pt x="5303" y="6891"/>
                  </a:cubicBezTo>
                  <a:lnTo>
                    <a:pt x="10480" y="3652"/>
                  </a:lnTo>
                  <a:lnTo>
                    <a:pt x="7505" y="1"/>
                  </a:lnTo>
                  <a:close/>
                </a:path>
              </a:pathLst>
            </a:custGeom>
            <a:solidFill>
              <a:srgbClr val="F99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435958" y="3386521"/>
              <a:ext cx="123843" cy="150385"/>
            </a:xfrm>
            <a:custGeom>
              <a:avLst/>
              <a:gdLst/>
              <a:ahLst/>
              <a:cxnLst/>
              <a:rect l="l" t="t" r="r" b="b"/>
              <a:pathLst>
                <a:path w="6980" h="8476" extrusionOk="0">
                  <a:moveTo>
                    <a:pt x="2560" y="0"/>
                  </a:moveTo>
                  <a:cubicBezTo>
                    <a:pt x="2557" y="0"/>
                    <a:pt x="1238" y="338"/>
                    <a:pt x="454" y="1154"/>
                  </a:cubicBezTo>
                  <a:cubicBezTo>
                    <a:pt x="261" y="1356"/>
                    <a:pt x="101" y="1585"/>
                    <a:pt x="0" y="1847"/>
                  </a:cubicBezTo>
                  <a:lnTo>
                    <a:pt x="5227" y="8257"/>
                  </a:lnTo>
                  <a:cubicBezTo>
                    <a:pt x="5346" y="8403"/>
                    <a:pt x="5518" y="8476"/>
                    <a:pt x="5688" y="8476"/>
                  </a:cubicBezTo>
                  <a:cubicBezTo>
                    <a:pt x="5881" y="8476"/>
                    <a:pt x="6071" y="8384"/>
                    <a:pt x="6182" y="8201"/>
                  </a:cubicBezTo>
                  <a:cubicBezTo>
                    <a:pt x="6671" y="7397"/>
                    <a:pt x="6980" y="5738"/>
                    <a:pt x="4727" y="2658"/>
                  </a:cubicBezTo>
                  <a:cubicBezTo>
                    <a:pt x="4727" y="2658"/>
                    <a:pt x="3609" y="1897"/>
                    <a:pt x="2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4435958" y="3406995"/>
              <a:ext cx="109791" cy="129893"/>
            </a:xfrm>
            <a:custGeom>
              <a:avLst/>
              <a:gdLst/>
              <a:ahLst/>
              <a:cxnLst/>
              <a:rect l="l" t="t" r="r" b="b"/>
              <a:pathLst>
                <a:path w="6188" h="7321" extrusionOk="0">
                  <a:moveTo>
                    <a:pt x="454" y="0"/>
                  </a:moveTo>
                  <a:cubicBezTo>
                    <a:pt x="261" y="202"/>
                    <a:pt x="101" y="431"/>
                    <a:pt x="0" y="693"/>
                  </a:cubicBezTo>
                  <a:lnTo>
                    <a:pt x="5227" y="7103"/>
                  </a:lnTo>
                  <a:cubicBezTo>
                    <a:pt x="5345" y="7249"/>
                    <a:pt x="5515" y="7321"/>
                    <a:pt x="5684" y="7321"/>
                  </a:cubicBezTo>
                  <a:cubicBezTo>
                    <a:pt x="5881" y="7321"/>
                    <a:pt x="6077" y="7224"/>
                    <a:pt x="6187" y="7034"/>
                  </a:cubicBezTo>
                  <a:lnTo>
                    <a:pt x="454" y="0"/>
                  </a:ln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833757" y="3374581"/>
              <a:ext cx="161350" cy="180228"/>
            </a:xfrm>
            <a:custGeom>
              <a:avLst/>
              <a:gdLst/>
              <a:ahLst/>
              <a:cxnLst/>
              <a:rect l="l" t="t" r="r" b="b"/>
              <a:pathLst>
                <a:path w="9094" h="10158" extrusionOk="0">
                  <a:moveTo>
                    <a:pt x="860" y="1"/>
                  </a:moveTo>
                  <a:lnTo>
                    <a:pt x="247" y="4623"/>
                  </a:lnTo>
                  <a:cubicBezTo>
                    <a:pt x="276" y="4929"/>
                    <a:pt x="355" y="6615"/>
                    <a:pt x="356" y="6922"/>
                  </a:cubicBezTo>
                  <a:cubicBezTo>
                    <a:pt x="425" y="7653"/>
                    <a:pt x="1" y="9630"/>
                    <a:pt x="137" y="10068"/>
                  </a:cubicBezTo>
                  <a:lnTo>
                    <a:pt x="8329" y="10157"/>
                  </a:lnTo>
                  <a:cubicBezTo>
                    <a:pt x="8332" y="10157"/>
                    <a:pt x="8334" y="10157"/>
                    <a:pt x="8337" y="10157"/>
                  </a:cubicBezTo>
                  <a:cubicBezTo>
                    <a:pt x="8804" y="10157"/>
                    <a:pt x="9093" y="9642"/>
                    <a:pt x="8844" y="9248"/>
                  </a:cubicBezTo>
                  <a:cubicBezTo>
                    <a:pt x="7881" y="8058"/>
                    <a:pt x="6163" y="8318"/>
                    <a:pt x="4658" y="7726"/>
                  </a:cubicBezTo>
                  <a:cubicBezTo>
                    <a:pt x="3971" y="7493"/>
                    <a:pt x="3545" y="6809"/>
                    <a:pt x="3644" y="6092"/>
                  </a:cubicBezTo>
                  <a:lnTo>
                    <a:pt x="4472" y="41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F99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4829712" y="3497388"/>
              <a:ext cx="165608" cy="57432"/>
            </a:xfrm>
            <a:custGeom>
              <a:avLst/>
              <a:gdLst/>
              <a:ahLst/>
              <a:cxnLst/>
              <a:rect l="l" t="t" r="r" b="b"/>
              <a:pathLst>
                <a:path w="9334" h="3237" extrusionOk="0">
                  <a:moveTo>
                    <a:pt x="584" y="0"/>
                  </a:moveTo>
                  <a:cubicBezTo>
                    <a:pt x="584" y="0"/>
                    <a:pt x="0" y="1230"/>
                    <a:pt x="125" y="2355"/>
                  </a:cubicBezTo>
                  <a:cubicBezTo>
                    <a:pt x="155" y="2632"/>
                    <a:pt x="229" y="2903"/>
                    <a:pt x="365" y="3146"/>
                  </a:cubicBezTo>
                  <a:lnTo>
                    <a:pt x="8638" y="3237"/>
                  </a:lnTo>
                  <a:cubicBezTo>
                    <a:pt x="8640" y="3237"/>
                    <a:pt x="8642" y="3237"/>
                    <a:pt x="8644" y="3237"/>
                  </a:cubicBezTo>
                  <a:cubicBezTo>
                    <a:pt x="9043" y="3237"/>
                    <a:pt x="9334" y="2846"/>
                    <a:pt x="9206" y="2468"/>
                  </a:cubicBezTo>
                  <a:cubicBezTo>
                    <a:pt x="8903" y="1579"/>
                    <a:pt x="7826" y="278"/>
                    <a:pt x="4014" y="40"/>
                  </a:cubicBezTo>
                  <a:cubicBezTo>
                    <a:pt x="4014" y="40"/>
                    <a:pt x="3475" y="193"/>
                    <a:pt x="2522" y="193"/>
                  </a:cubicBezTo>
                  <a:cubicBezTo>
                    <a:pt x="1996" y="193"/>
                    <a:pt x="1342" y="146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4831912" y="3539152"/>
              <a:ext cx="163550" cy="15667"/>
            </a:xfrm>
            <a:custGeom>
              <a:avLst/>
              <a:gdLst/>
              <a:ahLst/>
              <a:cxnLst/>
              <a:rect l="l" t="t" r="r" b="b"/>
              <a:pathLst>
                <a:path w="921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78"/>
                    <a:pt x="105" y="549"/>
                    <a:pt x="241" y="792"/>
                  </a:cubicBezTo>
                  <a:lnTo>
                    <a:pt x="8514" y="883"/>
                  </a:lnTo>
                  <a:cubicBezTo>
                    <a:pt x="8516" y="883"/>
                    <a:pt x="8518" y="883"/>
                    <a:pt x="8520" y="883"/>
                  </a:cubicBezTo>
                  <a:cubicBezTo>
                    <a:pt x="8924" y="883"/>
                    <a:pt x="9217" y="481"/>
                    <a:pt x="9077" y="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4868566" y="2182383"/>
              <a:ext cx="64565" cy="111033"/>
            </a:xfrm>
            <a:custGeom>
              <a:avLst/>
              <a:gdLst/>
              <a:ahLst/>
              <a:cxnLst/>
              <a:rect l="l" t="t" r="r" b="b"/>
              <a:pathLst>
                <a:path w="3639" h="6258" extrusionOk="0">
                  <a:moveTo>
                    <a:pt x="1855" y="1"/>
                  </a:moveTo>
                  <a:cubicBezTo>
                    <a:pt x="977" y="1"/>
                    <a:pt x="87" y="596"/>
                    <a:pt x="122" y="1683"/>
                  </a:cubicBezTo>
                  <a:cubicBezTo>
                    <a:pt x="124" y="1743"/>
                    <a:pt x="127" y="1803"/>
                    <a:pt x="133" y="1862"/>
                  </a:cubicBezTo>
                  <a:cubicBezTo>
                    <a:pt x="134" y="1862"/>
                    <a:pt x="134" y="1861"/>
                    <a:pt x="135" y="1861"/>
                  </a:cubicBezTo>
                  <a:lnTo>
                    <a:pt x="135" y="1861"/>
                  </a:lnTo>
                  <a:cubicBezTo>
                    <a:pt x="217" y="1861"/>
                    <a:pt x="182" y="3995"/>
                    <a:pt x="1" y="5529"/>
                  </a:cubicBezTo>
                  <a:cubicBezTo>
                    <a:pt x="1038" y="6158"/>
                    <a:pt x="2235" y="6258"/>
                    <a:pt x="2892" y="6258"/>
                  </a:cubicBezTo>
                  <a:cubicBezTo>
                    <a:pt x="3108" y="6258"/>
                    <a:pt x="3265" y="6247"/>
                    <a:pt x="3340" y="6241"/>
                  </a:cubicBezTo>
                  <a:cubicBezTo>
                    <a:pt x="3605" y="4283"/>
                    <a:pt x="3639" y="2474"/>
                    <a:pt x="3485" y="1317"/>
                  </a:cubicBezTo>
                  <a:cubicBezTo>
                    <a:pt x="3319" y="419"/>
                    <a:pt x="2591" y="1"/>
                    <a:pt x="1855" y="1"/>
                  </a:cubicBezTo>
                  <a:close/>
                </a:path>
              </a:pathLst>
            </a:custGeom>
            <a:solidFill>
              <a:srgbClr val="E57D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4826838" y="2085284"/>
              <a:ext cx="202885" cy="197048"/>
            </a:xfrm>
            <a:custGeom>
              <a:avLst/>
              <a:gdLst/>
              <a:ahLst/>
              <a:cxnLst/>
              <a:rect l="l" t="t" r="r" b="b"/>
              <a:pathLst>
                <a:path w="11435" h="11106" extrusionOk="0">
                  <a:moveTo>
                    <a:pt x="4269" y="1"/>
                  </a:moveTo>
                  <a:cubicBezTo>
                    <a:pt x="3309" y="1"/>
                    <a:pt x="2328" y="384"/>
                    <a:pt x="1646" y="1085"/>
                  </a:cubicBezTo>
                  <a:cubicBezTo>
                    <a:pt x="405" y="2360"/>
                    <a:pt x="1" y="4096"/>
                    <a:pt x="247" y="5973"/>
                  </a:cubicBezTo>
                  <a:cubicBezTo>
                    <a:pt x="514" y="7496"/>
                    <a:pt x="1055" y="9209"/>
                    <a:pt x="2277" y="10204"/>
                  </a:cubicBezTo>
                  <a:lnTo>
                    <a:pt x="2278" y="10204"/>
                  </a:lnTo>
                  <a:cubicBezTo>
                    <a:pt x="2770" y="10601"/>
                    <a:pt x="3369" y="10850"/>
                    <a:pt x="4000" y="10965"/>
                  </a:cubicBezTo>
                  <a:cubicBezTo>
                    <a:pt x="4350" y="11061"/>
                    <a:pt x="4706" y="11106"/>
                    <a:pt x="5061" y="11106"/>
                  </a:cubicBezTo>
                  <a:cubicBezTo>
                    <a:pt x="8300" y="11106"/>
                    <a:pt x="11435" y="7381"/>
                    <a:pt x="8873" y="4730"/>
                  </a:cubicBezTo>
                  <a:cubicBezTo>
                    <a:pt x="7848" y="3808"/>
                    <a:pt x="7607" y="2157"/>
                    <a:pt x="6787" y="1237"/>
                  </a:cubicBezTo>
                  <a:cubicBezTo>
                    <a:pt x="6186" y="390"/>
                    <a:pt x="5238" y="1"/>
                    <a:pt x="4269" y="1"/>
                  </a:cubicBezTo>
                  <a:close/>
                </a:path>
              </a:pathLst>
            </a:custGeom>
            <a:solidFill>
              <a:srgbClr val="F99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4485651" y="2614940"/>
              <a:ext cx="617670" cy="863545"/>
            </a:xfrm>
            <a:custGeom>
              <a:avLst/>
              <a:gdLst/>
              <a:ahLst/>
              <a:cxnLst/>
              <a:rect l="l" t="t" r="r" b="b"/>
              <a:pathLst>
                <a:path w="34813" h="48671" extrusionOk="0">
                  <a:moveTo>
                    <a:pt x="16427" y="1"/>
                  </a:moveTo>
                  <a:cubicBezTo>
                    <a:pt x="14135" y="1"/>
                    <a:pt x="12186" y="730"/>
                    <a:pt x="11243" y="2490"/>
                  </a:cubicBezTo>
                  <a:cubicBezTo>
                    <a:pt x="6315" y="11679"/>
                    <a:pt x="11766" y="26542"/>
                    <a:pt x="986" y="40418"/>
                  </a:cubicBezTo>
                  <a:cubicBezTo>
                    <a:pt x="671" y="40822"/>
                    <a:pt x="342" y="41228"/>
                    <a:pt x="1" y="41630"/>
                  </a:cubicBezTo>
                  <a:cubicBezTo>
                    <a:pt x="1" y="41630"/>
                    <a:pt x="2038" y="45252"/>
                    <a:pt x="4234" y="45741"/>
                  </a:cubicBezTo>
                  <a:cubicBezTo>
                    <a:pt x="4669" y="45376"/>
                    <a:pt x="5093" y="45013"/>
                    <a:pt x="5503" y="44644"/>
                  </a:cubicBezTo>
                  <a:cubicBezTo>
                    <a:pt x="15250" y="35922"/>
                    <a:pt x="17948" y="26022"/>
                    <a:pt x="19083" y="15922"/>
                  </a:cubicBezTo>
                  <a:cubicBezTo>
                    <a:pt x="19083" y="15922"/>
                    <a:pt x="24454" y="26198"/>
                    <a:pt x="19324" y="45741"/>
                  </a:cubicBezTo>
                  <a:lnTo>
                    <a:pt x="19321" y="45741"/>
                  </a:lnTo>
                  <a:cubicBezTo>
                    <a:pt x="19173" y="46314"/>
                    <a:pt x="19020" y="46877"/>
                    <a:pt x="18853" y="47453"/>
                  </a:cubicBezTo>
                  <a:cubicBezTo>
                    <a:pt x="18853" y="47453"/>
                    <a:pt x="20342" y="48670"/>
                    <a:pt x="22532" y="48670"/>
                  </a:cubicBezTo>
                  <a:cubicBezTo>
                    <a:pt x="22890" y="48670"/>
                    <a:pt x="23268" y="48638"/>
                    <a:pt x="23661" y="48562"/>
                  </a:cubicBezTo>
                  <a:cubicBezTo>
                    <a:pt x="27137" y="41953"/>
                    <a:pt x="34812" y="26043"/>
                    <a:pt x="28189" y="5231"/>
                  </a:cubicBezTo>
                  <a:cubicBezTo>
                    <a:pt x="25662" y="2307"/>
                    <a:pt x="20501" y="1"/>
                    <a:pt x="16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4820664" y="2084681"/>
              <a:ext cx="125723" cy="181648"/>
            </a:xfrm>
            <a:custGeom>
              <a:avLst/>
              <a:gdLst/>
              <a:ahLst/>
              <a:cxnLst/>
              <a:rect l="l" t="t" r="r" b="b"/>
              <a:pathLst>
                <a:path w="7086" h="10238" extrusionOk="0">
                  <a:moveTo>
                    <a:pt x="4527" y="0"/>
                  </a:moveTo>
                  <a:cubicBezTo>
                    <a:pt x="1972" y="0"/>
                    <a:pt x="0" y="3231"/>
                    <a:pt x="595" y="6007"/>
                  </a:cubicBezTo>
                  <a:cubicBezTo>
                    <a:pt x="862" y="7530"/>
                    <a:pt x="1403" y="9243"/>
                    <a:pt x="2625" y="10238"/>
                  </a:cubicBezTo>
                  <a:lnTo>
                    <a:pt x="2626" y="10238"/>
                  </a:lnTo>
                  <a:cubicBezTo>
                    <a:pt x="1945" y="9418"/>
                    <a:pt x="1503" y="7567"/>
                    <a:pt x="1503" y="7567"/>
                  </a:cubicBezTo>
                  <a:lnTo>
                    <a:pt x="1806" y="6735"/>
                  </a:lnTo>
                  <a:cubicBezTo>
                    <a:pt x="7086" y="4947"/>
                    <a:pt x="6570" y="697"/>
                    <a:pt x="6570" y="697"/>
                  </a:cubicBezTo>
                  <a:cubicBezTo>
                    <a:pt x="5873" y="212"/>
                    <a:pt x="5181" y="0"/>
                    <a:pt x="4527" y="0"/>
                  </a:cubicBezTo>
                  <a:close/>
                </a:path>
              </a:pathLst>
            </a:custGeom>
            <a:solidFill>
              <a:srgbClr val="E57D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4797884" y="2073752"/>
              <a:ext cx="137877" cy="122867"/>
            </a:xfrm>
            <a:custGeom>
              <a:avLst/>
              <a:gdLst/>
              <a:ahLst/>
              <a:cxnLst/>
              <a:rect l="l" t="t" r="r" b="b"/>
              <a:pathLst>
                <a:path w="7771" h="6925" extrusionOk="0">
                  <a:moveTo>
                    <a:pt x="4451" y="1"/>
                  </a:moveTo>
                  <a:cubicBezTo>
                    <a:pt x="1493" y="1"/>
                    <a:pt x="1" y="3489"/>
                    <a:pt x="1333" y="6009"/>
                  </a:cubicBezTo>
                  <a:lnTo>
                    <a:pt x="3051" y="6925"/>
                  </a:lnTo>
                  <a:cubicBezTo>
                    <a:pt x="7771" y="5134"/>
                    <a:pt x="7284" y="941"/>
                    <a:pt x="7284" y="941"/>
                  </a:cubicBezTo>
                  <a:cubicBezTo>
                    <a:pt x="6243" y="280"/>
                    <a:pt x="5288" y="1"/>
                    <a:pt x="4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4817843" y="2002750"/>
              <a:ext cx="105799" cy="109170"/>
            </a:xfrm>
            <a:custGeom>
              <a:avLst/>
              <a:gdLst/>
              <a:ahLst/>
              <a:cxnLst/>
              <a:rect l="l" t="t" r="r" b="b"/>
              <a:pathLst>
                <a:path w="5963" h="6153" extrusionOk="0">
                  <a:moveTo>
                    <a:pt x="2728" y="0"/>
                  </a:moveTo>
                  <a:cubicBezTo>
                    <a:pt x="1301" y="0"/>
                    <a:pt x="1" y="1405"/>
                    <a:pt x="602" y="3729"/>
                  </a:cubicBezTo>
                  <a:cubicBezTo>
                    <a:pt x="1090" y="5407"/>
                    <a:pt x="2196" y="6152"/>
                    <a:pt x="3235" y="6152"/>
                  </a:cubicBezTo>
                  <a:cubicBezTo>
                    <a:pt x="4662" y="6152"/>
                    <a:pt x="5962" y="4747"/>
                    <a:pt x="5361" y="2424"/>
                  </a:cubicBezTo>
                  <a:cubicBezTo>
                    <a:pt x="4873" y="745"/>
                    <a:pt x="3767" y="0"/>
                    <a:pt x="2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4810055" y="2177575"/>
              <a:ext cx="46060" cy="46663"/>
            </a:xfrm>
            <a:custGeom>
              <a:avLst/>
              <a:gdLst/>
              <a:ahLst/>
              <a:cxnLst/>
              <a:rect l="l" t="t" r="r" b="b"/>
              <a:pathLst>
                <a:path w="2596" h="2630" extrusionOk="0">
                  <a:moveTo>
                    <a:pt x="1235" y="0"/>
                  </a:moveTo>
                  <a:cubicBezTo>
                    <a:pt x="604" y="0"/>
                    <a:pt x="0" y="580"/>
                    <a:pt x="232" y="1556"/>
                  </a:cubicBezTo>
                  <a:cubicBezTo>
                    <a:pt x="392" y="2298"/>
                    <a:pt x="885" y="2630"/>
                    <a:pt x="1362" y="2630"/>
                  </a:cubicBezTo>
                  <a:cubicBezTo>
                    <a:pt x="1993" y="2630"/>
                    <a:pt x="2596" y="2050"/>
                    <a:pt x="2363" y="1073"/>
                  </a:cubicBezTo>
                  <a:cubicBezTo>
                    <a:pt x="2204" y="331"/>
                    <a:pt x="1712" y="0"/>
                    <a:pt x="1235" y="0"/>
                  </a:cubicBezTo>
                  <a:close/>
                </a:path>
              </a:pathLst>
            </a:custGeom>
            <a:solidFill>
              <a:srgbClr val="F99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4820097" y="3426457"/>
              <a:ext cx="99553" cy="52003"/>
            </a:xfrm>
            <a:custGeom>
              <a:avLst/>
              <a:gdLst/>
              <a:ahLst/>
              <a:cxnLst/>
              <a:rect l="l" t="t" r="r" b="b"/>
              <a:pathLst>
                <a:path w="5611" h="2931" extrusionOk="0">
                  <a:moveTo>
                    <a:pt x="467" y="0"/>
                  </a:moveTo>
                  <a:cubicBezTo>
                    <a:pt x="322" y="562"/>
                    <a:pt x="167" y="1132"/>
                    <a:pt x="0" y="1712"/>
                  </a:cubicBezTo>
                  <a:cubicBezTo>
                    <a:pt x="0" y="1712"/>
                    <a:pt x="1491" y="2930"/>
                    <a:pt x="3682" y="2930"/>
                  </a:cubicBezTo>
                  <a:cubicBezTo>
                    <a:pt x="4040" y="2930"/>
                    <a:pt x="4416" y="2898"/>
                    <a:pt x="4808" y="2822"/>
                  </a:cubicBezTo>
                  <a:cubicBezTo>
                    <a:pt x="4808" y="2822"/>
                    <a:pt x="5119" y="2311"/>
                    <a:pt x="5611" y="1361"/>
                  </a:cubicBezTo>
                  <a:lnTo>
                    <a:pt x="5611" y="1361"/>
                  </a:lnTo>
                  <a:cubicBezTo>
                    <a:pt x="5611" y="1361"/>
                    <a:pt x="5361" y="1384"/>
                    <a:pt x="4961" y="1384"/>
                  </a:cubicBezTo>
                  <a:cubicBezTo>
                    <a:pt x="3897" y="1384"/>
                    <a:pt x="1772" y="1218"/>
                    <a:pt x="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4634574" y="2293339"/>
              <a:ext cx="381712" cy="427683"/>
            </a:xfrm>
            <a:custGeom>
              <a:avLst/>
              <a:gdLst/>
              <a:ahLst/>
              <a:cxnLst/>
              <a:rect l="l" t="t" r="r" b="b"/>
              <a:pathLst>
                <a:path w="21514" h="24105" extrusionOk="0">
                  <a:moveTo>
                    <a:pt x="12450" y="0"/>
                  </a:moveTo>
                  <a:cubicBezTo>
                    <a:pt x="9941" y="0"/>
                    <a:pt x="5733" y="532"/>
                    <a:pt x="3716" y="13928"/>
                  </a:cubicBezTo>
                  <a:cubicBezTo>
                    <a:pt x="3513" y="15292"/>
                    <a:pt x="1" y="19271"/>
                    <a:pt x="2573" y="21365"/>
                  </a:cubicBezTo>
                  <a:cubicBezTo>
                    <a:pt x="5719" y="22871"/>
                    <a:pt x="10336" y="24105"/>
                    <a:pt x="14622" y="24105"/>
                  </a:cubicBezTo>
                  <a:cubicBezTo>
                    <a:pt x="16451" y="24105"/>
                    <a:pt x="18220" y="23880"/>
                    <a:pt x="19789" y="23357"/>
                  </a:cubicBezTo>
                  <a:cubicBezTo>
                    <a:pt x="19789" y="23357"/>
                    <a:pt x="20337" y="22932"/>
                    <a:pt x="20186" y="21812"/>
                  </a:cubicBezTo>
                  <a:cubicBezTo>
                    <a:pt x="18825" y="17601"/>
                    <a:pt x="19925" y="15371"/>
                    <a:pt x="20650" y="13246"/>
                  </a:cubicBezTo>
                  <a:cubicBezTo>
                    <a:pt x="21514" y="10847"/>
                    <a:pt x="21307" y="9046"/>
                    <a:pt x="19727" y="6542"/>
                  </a:cubicBezTo>
                  <a:cubicBezTo>
                    <a:pt x="18834" y="5139"/>
                    <a:pt x="19844" y="1316"/>
                    <a:pt x="16440" y="827"/>
                  </a:cubicBezTo>
                  <a:cubicBezTo>
                    <a:pt x="16230" y="1328"/>
                    <a:pt x="15893" y="1521"/>
                    <a:pt x="15505" y="1521"/>
                  </a:cubicBezTo>
                  <a:cubicBezTo>
                    <a:pt x="14668" y="1521"/>
                    <a:pt x="13594" y="625"/>
                    <a:pt x="13058" y="4"/>
                  </a:cubicBezTo>
                  <a:cubicBezTo>
                    <a:pt x="12870" y="4"/>
                    <a:pt x="12666" y="0"/>
                    <a:pt x="1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4759793" y="2197215"/>
              <a:ext cx="409763" cy="278806"/>
            </a:xfrm>
            <a:custGeom>
              <a:avLst/>
              <a:gdLst/>
              <a:ahLst/>
              <a:cxnLst/>
              <a:rect l="l" t="t" r="r" b="b"/>
              <a:pathLst>
                <a:path w="23095" h="15714" extrusionOk="0">
                  <a:moveTo>
                    <a:pt x="21961" y="1"/>
                  </a:moveTo>
                  <a:cubicBezTo>
                    <a:pt x="20696" y="14"/>
                    <a:pt x="20838" y="1530"/>
                    <a:pt x="20503" y="2394"/>
                  </a:cubicBezTo>
                  <a:cubicBezTo>
                    <a:pt x="18713" y="8011"/>
                    <a:pt x="16754" y="10515"/>
                    <a:pt x="13763" y="10515"/>
                  </a:cubicBezTo>
                  <a:cubicBezTo>
                    <a:pt x="11748" y="10515"/>
                    <a:pt x="9265" y="9379"/>
                    <a:pt x="6051" y="7292"/>
                  </a:cubicBezTo>
                  <a:cubicBezTo>
                    <a:pt x="5494" y="6945"/>
                    <a:pt x="4941" y="6794"/>
                    <a:pt x="4421" y="6794"/>
                  </a:cubicBezTo>
                  <a:cubicBezTo>
                    <a:pt x="1788" y="6794"/>
                    <a:pt x="1" y="10662"/>
                    <a:pt x="2806" y="12446"/>
                  </a:cubicBezTo>
                  <a:cubicBezTo>
                    <a:pt x="5928" y="14121"/>
                    <a:pt x="9391" y="15713"/>
                    <a:pt x="13010" y="15713"/>
                  </a:cubicBezTo>
                  <a:cubicBezTo>
                    <a:pt x="13496" y="15713"/>
                    <a:pt x="13984" y="15685"/>
                    <a:pt x="14475" y="15624"/>
                  </a:cubicBezTo>
                  <a:cubicBezTo>
                    <a:pt x="20645" y="14454"/>
                    <a:pt x="22796" y="7474"/>
                    <a:pt x="23010" y="1976"/>
                  </a:cubicBezTo>
                  <a:cubicBezTo>
                    <a:pt x="23095" y="1120"/>
                    <a:pt x="23079" y="51"/>
                    <a:pt x="21961" y="1"/>
                  </a:cubicBezTo>
                  <a:close/>
                </a:path>
              </a:pathLst>
            </a:custGeom>
            <a:solidFill>
              <a:srgbClr val="F99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5114836" y="2088601"/>
              <a:ext cx="110323" cy="137398"/>
            </a:xfrm>
            <a:custGeom>
              <a:avLst/>
              <a:gdLst/>
              <a:ahLst/>
              <a:cxnLst/>
              <a:rect l="l" t="t" r="r" b="b"/>
              <a:pathLst>
                <a:path w="6218" h="7744" extrusionOk="0">
                  <a:moveTo>
                    <a:pt x="3787" y="1"/>
                  </a:moveTo>
                  <a:cubicBezTo>
                    <a:pt x="3714" y="1"/>
                    <a:pt x="3615" y="61"/>
                    <a:pt x="3486" y="198"/>
                  </a:cubicBezTo>
                  <a:cubicBezTo>
                    <a:pt x="3303" y="1192"/>
                    <a:pt x="3035" y="2169"/>
                    <a:pt x="2717" y="3126"/>
                  </a:cubicBezTo>
                  <a:cubicBezTo>
                    <a:pt x="2711" y="3125"/>
                    <a:pt x="2708" y="3122"/>
                    <a:pt x="2702" y="3122"/>
                  </a:cubicBezTo>
                  <a:cubicBezTo>
                    <a:pt x="2654" y="2813"/>
                    <a:pt x="2732" y="68"/>
                    <a:pt x="2283" y="68"/>
                  </a:cubicBezTo>
                  <a:cubicBezTo>
                    <a:pt x="2207" y="68"/>
                    <a:pt x="2116" y="146"/>
                    <a:pt x="2006" y="328"/>
                  </a:cubicBezTo>
                  <a:cubicBezTo>
                    <a:pt x="1993" y="1292"/>
                    <a:pt x="1939" y="2255"/>
                    <a:pt x="1832" y="3213"/>
                  </a:cubicBezTo>
                  <a:cubicBezTo>
                    <a:pt x="1826" y="3214"/>
                    <a:pt x="1591" y="3996"/>
                    <a:pt x="1170" y="4650"/>
                  </a:cubicBezTo>
                  <a:cubicBezTo>
                    <a:pt x="894" y="4312"/>
                    <a:pt x="981" y="3199"/>
                    <a:pt x="524" y="3199"/>
                  </a:cubicBezTo>
                  <a:cubicBezTo>
                    <a:pt x="517" y="3199"/>
                    <a:pt x="509" y="3199"/>
                    <a:pt x="501" y="3200"/>
                  </a:cubicBezTo>
                  <a:cubicBezTo>
                    <a:pt x="0" y="3498"/>
                    <a:pt x="526" y="4838"/>
                    <a:pt x="647" y="5329"/>
                  </a:cubicBezTo>
                  <a:cubicBezTo>
                    <a:pt x="669" y="5582"/>
                    <a:pt x="710" y="6291"/>
                    <a:pt x="876" y="6783"/>
                  </a:cubicBezTo>
                  <a:cubicBezTo>
                    <a:pt x="1019" y="7199"/>
                    <a:pt x="1926" y="7743"/>
                    <a:pt x="2485" y="7743"/>
                  </a:cubicBezTo>
                  <a:cubicBezTo>
                    <a:pt x="2632" y="7743"/>
                    <a:pt x="2755" y="7706"/>
                    <a:pt x="2834" y="7618"/>
                  </a:cubicBezTo>
                  <a:cubicBezTo>
                    <a:pt x="3985" y="6337"/>
                    <a:pt x="4675" y="5102"/>
                    <a:pt x="4708" y="4828"/>
                  </a:cubicBezTo>
                  <a:cubicBezTo>
                    <a:pt x="4885" y="4565"/>
                    <a:pt x="6217" y="1944"/>
                    <a:pt x="5638" y="1944"/>
                  </a:cubicBezTo>
                  <a:cubicBezTo>
                    <a:pt x="5567" y="1944"/>
                    <a:pt x="5468" y="1983"/>
                    <a:pt x="5334" y="2071"/>
                  </a:cubicBezTo>
                  <a:cubicBezTo>
                    <a:pt x="4997" y="2756"/>
                    <a:pt x="4623" y="3430"/>
                    <a:pt x="4171" y="4048"/>
                  </a:cubicBezTo>
                  <a:cubicBezTo>
                    <a:pt x="4169" y="4043"/>
                    <a:pt x="4167" y="4042"/>
                    <a:pt x="4164" y="4037"/>
                  </a:cubicBezTo>
                  <a:cubicBezTo>
                    <a:pt x="4322" y="3733"/>
                    <a:pt x="5399" y="587"/>
                    <a:pt x="4830" y="587"/>
                  </a:cubicBezTo>
                  <a:cubicBezTo>
                    <a:pt x="4757" y="587"/>
                    <a:pt x="4656" y="639"/>
                    <a:pt x="4522" y="757"/>
                  </a:cubicBezTo>
                  <a:cubicBezTo>
                    <a:pt x="4276" y="1690"/>
                    <a:pt x="3926" y="2595"/>
                    <a:pt x="3474" y="3447"/>
                  </a:cubicBezTo>
                  <a:cubicBezTo>
                    <a:pt x="3472" y="3444"/>
                    <a:pt x="3471" y="3444"/>
                    <a:pt x="3469" y="3443"/>
                  </a:cubicBezTo>
                  <a:cubicBezTo>
                    <a:pt x="3520" y="3110"/>
                    <a:pt x="4312" y="1"/>
                    <a:pt x="3787" y="1"/>
                  </a:cubicBezTo>
                  <a:close/>
                </a:path>
              </a:pathLst>
            </a:custGeom>
            <a:solidFill>
              <a:srgbClr val="F99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5125091" y="2215613"/>
              <a:ext cx="46521" cy="24449"/>
            </a:xfrm>
            <a:custGeom>
              <a:avLst/>
              <a:gdLst/>
              <a:ahLst/>
              <a:cxnLst/>
              <a:rect l="l" t="t" r="r" b="b"/>
              <a:pathLst>
                <a:path w="2622" h="1378" extrusionOk="0">
                  <a:moveTo>
                    <a:pt x="241" y="1"/>
                  </a:moveTo>
                  <a:cubicBezTo>
                    <a:pt x="241" y="1"/>
                    <a:pt x="1" y="304"/>
                    <a:pt x="96" y="670"/>
                  </a:cubicBezTo>
                  <a:cubicBezTo>
                    <a:pt x="96" y="670"/>
                    <a:pt x="742" y="1378"/>
                    <a:pt x="1885" y="1378"/>
                  </a:cubicBezTo>
                  <a:cubicBezTo>
                    <a:pt x="2065" y="1378"/>
                    <a:pt x="2256" y="1360"/>
                    <a:pt x="2459" y="1320"/>
                  </a:cubicBezTo>
                  <a:cubicBezTo>
                    <a:pt x="2457" y="1319"/>
                    <a:pt x="2622" y="1049"/>
                    <a:pt x="2483" y="661"/>
                  </a:cubicBezTo>
                  <a:lnTo>
                    <a:pt x="2483" y="661"/>
                  </a:lnTo>
                  <a:cubicBezTo>
                    <a:pt x="2483" y="661"/>
                    <a:pt x="2319" y="714"/>
                    <a:pt x="2044" y="714"/>
                  </a:cubicBezTo>
                  <a:cubicBezTo>
                    <a:pt x="1633" y="714"/>
                    <a:pt x="972" y="595"/>
                    <a:pt x="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4807465" y="2450795"/>
              <a:ext cx="203879" cy="79469"/>
            </a:xfrm>
            <a:custGeom>
              <a:avLst/>
              <a:gdLst/>
              <a:ahLst/>
              <a:cxnLst/>
              <a:rect l="l" t="t" r="r" b="b"/>
              <a:pathLst>
                <a:path w="11491" h="4479" extrusionOk="0">
                  <a:moveTo>
                    <a:pt x="0" y="1"/>
                  </a:moveTo>
                  <a:cubicBezTo>
                    <a:pt x="1" y="1"/>
                    <a:pt x="2647" y="4479"/>
                    <a:pt x="9123" y="4479"/>
                  </a:cubicBezTo>
                  <a:cubicBezTo>
                    <a:pt x="9688" y="4479"/>
                    <a:pt x="10281" y="4445"/>
                    <a:pt x="10905" y="4371"/>
                  </a:cubicBezTo>
                  <a:cubicBezTo>
                    <a:pt x="11236" y="3400"/>
                    <a:pt x="11491" y="2451"/>
                    <a:pt x="11394" y="13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4691825" y="2261156"/>
              <a:ext cx="511942" cy="254516"/>
            </a:xfrm>
            <a:custGeom>
              <a:avLst/>
              <a:gdLst/>
              <a:ahLst/>
              <a:cxnLst/>
              <a:rect l="l" t="t" r="r" b="b"/>
              <a:pathLst>
                <a:path w="28854" h="14345" extrusionOk="0">
                  <a:moveTo>
                    <a:pt x="23710" y="0"/>
                  </a:moveTo>
                  <a:cubicBezTo>
                    <a:pt x="23082" y="0"/>
                    <a:pt x="22585" y="608"/>
                    <a:pt x="21151" y="3422"/>
                  </a:cubicBezTo>
                  <a:cubicBezTo>
                    <a:pt x="20226" y="5329"/>
                    <a:pt x="18520" y="6053"/>
                    <a:pt x="16806" y="6245"/>
                  </a:cubicBezTo>
                  <a:cubicBezTo>
                    <a:pt x="16670" y="6261"/>
                    <a:pt x="16535" y="6268"/>
                    <a:pt x="16399" y="6268"/>
                  </a:cubicBezTo>
                  <a:cubicBezTo>
                    <a:pt x="14827" y="6268"/>
                    <a:pt x="13298" y="5284"/>
                    <a:pt x="12086" y="4254"/>
                  </a:cubicBezTo>
                  <a:cubicBezTo>
                    <a:pt x="10773" y="3135"/>
                    <a:pt x="8774" y="2167"/>
                    <a:pt x="8774" y="2167"/>
                  </a:cubicBezTo>
                  <a:lnTo>
                    <a:pt x="8774" y="2167"/>
                  </a:lnTo>
                  <a:cubicBezTo>
                    <a:pt x="0" y="2542"/>
                    <a:pt x="6114" y="13888"/>
                    <a:pt x="13214" y="14243"/>
                  </a:cubicBezTo>
                  <a:cubicBezTo>
                    <a:pt x="13626" y="14308"/>
                    <a:pt x="14125" y="14345"/>
                    <a:pt x="14684" y="14345"/>
                  </a:cubicBezTo>
                  <a:cubicBezTo>
                    <a:pt x="18200" y="14345"/>
                    <a:pt x="24134" y="12884"/>
                    <a:pt x="26320" y="7711"/>
                  </a:cubicBezTo>
                  <a:cubicBezTo>
                    <a:pt x="28853" y="1717"/>
                    <a:pt x="26690" y="289"/>
                    <a:pt x="26690" y="289"/>
                  </a:cubicBezTo>
                  <a:lnTo>
                    <a:pt x="26690" y="289"/>
                  </a:lnTo>
                  <a:cubicBezTo>
                    <a:pt x="26376" y="334"/>
                    <a:pt x="26096" y="353"/>
                    <a:pt x="25845" y="353"/>
                  </a:cubicBezTo>
                  <a:cubicBezTo>
                    <a:pt x="24743" y="353"/>
                    <a:pt x="24189" y="0"/>
                    <a:pt x="23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4485598" y="3332001"/>
              <a:ext cx="97672" cy="94479"/>
            </a:xfrm>
            <a:custGeom>
              <a:avLst/>
              <a:gdLst/>
              <a:ahLst/>
              <a:cxnLst/>
              <a:rect l="l" t="t" r="r" b="b"/>
              <a:pathLst>
                <a:path w="5505" h="5325" extrusionOk="0">
                  <a:moveTo>
                    <a:pt x="988" y="1"/>
                  </a:moveTo>
                  <a:cubicBezTo>
                    <a:pt x="988" y="1"/>
                    <a:pt x="988" y="1"/>
                    <a:pt x="988" y="1"/>
                  </a:cubicBezTo>
                  <a:lnTo>
                    <a:pt x="988" y="1"/>
                  </a:lnTo>
                  <a:cubicBezTo>
                    <a:pt x="988" y="1"/>
                    <a:pt x="988" y="1"/>
                    <a:pt x="988" y="1"/>
                  </a:cubicBezTo>
                  <a:cubicBezTo>
                    <a:pt x="988" y="1"/>
                    <a:pt x="988" y="1"/>
                    <a:pt x="988" y="1"/>
                  </a:cubicBezTo>
                  <a:close/>
                  <a:moveTo>
                    <a:pt x="988" y="1"/>
                  </a:moveTo>
                  <a:cubicBezTo>
                    <a:pt x="673" y="405"/>
                    <a:pt x="343" y="811"/>
                    <a:pt x="1" y="1213"/>
                  </a:cubicBezTo>
                  <a:cubicBezTo>
                    <a:pt x="1" y="1213"/>
                    <a:pt x="2039" y="4835"/>
                    <a:pt x="4236" y="5324"/>
                  </a:cubicBezTo>
                  <a:cubicBezTo>
                    <a:pt x="4671" y="4959"/>
                    <a:pt x="5094" y="4596"/>
                    <a:pt x="5504" y="4227"/>
                  </a:cubicBezTo>
                  <a:cubicBezTo>
                    <a:pt x="2777" y="3340"/>
                    <a:pt x="988" y="3"/>
                    <a:pt x="9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5134334" y="2277017"/>
              <a:ext cx="53813" cy="160179"/>
            </a:xfrm>
            <a:custGeom>
              <a:avLst/>
              <a:gdLst/>
              <a:ahLst/>
              <a:cxnLst/>
              <a:rect l="l" t="t" r="r" b="b"/>
              <a:pathLst>
                <a:path w="3033" h="9028" extrusionOk="0">
                  <a:moveTo>
                    <a:pt x="2277" y="0"/>
                  </a:moveTo>
                  <a:cubicBezTo>
                    <a:pt x="2257" y="0"/>
                    <a:pt x="2236" y="6"/>
                    <a:pt x="2218" y="18"/>
                  </a:cubicBezTo>
                  <a:cubicBezTo>
                    <a:pt x="2168" y="48"/>
                    <a:pt x="2154" y="116"/>
                    <a:pt x="2184" y="166"/>
                  </a:cubicBezTo>
                  <a:cubicBezTo>
                    <a:pt x="2192" y="174"/>
                    <a:pt x="2802" y="1172"/>
                    <a:pt x="2344" y="3431"/>
                  </a:cubicBezTo>
                  <a:cubicBezTo>
                    <a:pt x="1675" y="6737"/>
                    <a:pt x="54" y="8831"/>
                    <a:pt x="38" y="8851"/>
                  </a:cubicBezTo>
                  <a:cubicBezTo>
                    <a:pt x="1" y="8900"/>
                    <a:pt x="8" y="8967"/>
                    <a:pt x="57" y="9004"/>
                  </a:cubicBezTo>
                  <a:cubicBezTo>
                    <a:pt x="74" y="9020"/>
                    <a:pt x="98" y="9027"/>
                    <a:pt x="123" y="9027"/>
                  </a:cubicBezTo>
                  <a:cubicBezTo>
                    <a:pt x="153" y="9027"/>
                    <a:pt x="184" y="9012"/>
                    <a:pt x="207" y="8988"/>
                  </a:cubicBezTo>
                  <a:cubicBezTo>
                    <a:pt x="224" y="8964"/>
                    <a:pt x="1874" y="6835"/>
                    <a:pt x="2555" y="3475"/>
                  </a:cubicBezTo>
                  <a:cubicBezTo>
                    <a:pt x="3032" y="1119"/>
                    <a:pt x="2394" y="92"/>
                    <a:pt x="2366" y="50"/>
                  </a:cubicBezTo>
                  <a:cubicBezTo>
                    <a:pt x="2347" y="17"/>
                    <a:pt x="2312" y="0"/>
                    <a:pt x="2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4904120" y="2322506"/>
              <a:ext cx="163887" cy="52039"/>
            </a:xfrm>
            <a:custGeom>
              <a:avLst/>
              <a:gdLst/>
              <a:ahLst/>
              <a:cxnLst/>
              <a:rect l="l" t="t" r="r" b="b"/>
              <a:pathLst>
                <a:path w="9237" h="2933" extrusionOk="0">
                  <a:moveTo>
                    <a:pt x="9114" y="0"/>
                  </a:moveTo>
                  <a:cubicBezTo>
                    <a:pt x="9075" y="0"/>
                    <a:pt x="9037" y="22"/>
                    <a:pt x="9017" y="60"/>
                  </a:cubicBezTo>
                  <a:cubicBezTo>
                    <a:pt x="7823" y="2430"/>
                    <a:pt x="5568" y="2715"/>
                    <a:pt x="4558" y="2715"/>
                  </a:cubicBezTo>
                  <a:cubicBezTo>
                    <a:pt x="4247" y="2715"/>
                    <a:pt x="4053" y="2688"/>
                    <a:pt x="4045" y="2686"/>
                  </a:cubicBezTo>
                  <a:cubicBezTo>
                    <a:pt x="4042" y="2685"/>
                    <a:pt x="4038" y="2685"/>
                    <a:pt x="4035" y="2685"/>
                  </a:cubicBezTo>
                  <a:cubicBezTo>
                    <a:pt x="2538" y="2616"/>
                    <a:pt x="214" y="731"/>
                    <a:pt x="191" y="714"/>
                  </a:cubicBezTo>
                  <a:cubicBezTo>
                    <a:pt x="170" y="697"/>
                    <a:pt x="146" y="689"/>
                    <a:pt x="122" y="689"/>
                  </a:cubicBezTo>
                  <a:cubicBezTo>
                    <a:pt x="91" y="689"/>
                    <a:pt x="60" y="703"/>
                    <a:pt x="38" y="728"/>
                  </a:cubicBezTo>
                  <a:cubicBezTo>
                    <a:pt x="0" y="774"/>
                    <a:pt x="8" y="841"/>
                    <a:pt x="53" y="881"/>
                  </a:cubicBezTo>
                  <a:cubicBezTo>
                    <a:pt x="150" y="958"/>
                    <a:pt x="2450" y="2821"/>
                    <a:pt x="4017" y="2899"/>
                  </a:cubicBezTo>
                  <a:cubicBezTo>
                    <a:pt x="4058" y="2904"/>
                    <a:pt x="4265" y="2932"/>
                    <a:pt x="4580" y="2932"/>
                  </a:cubicBezTo>
                  <a:cubicBezTo>
                    <a:pt x="4937" y="2932"/>
                    <a:pt x="5436" y="2897"/>
                    <a:pt x="5991" y="2758"/>
                  </a:cubicBezTo>
                  <a:cubicBezTo>
                    <a:pt x="6989" y="2508"/>
                    <a:pt x="8357" y="1850"/>
                    <a:pt x="9209" y="157"/>
                  </a:cubicBezTo>
                  <a:cubicBezTo>
                    <a:pt x="9237" y="104"/>
                    <a:pt x="9215" y="40"/>
                    <a:pt x="9162" y="12"/>
                  </a:cubicBezTo>
                  <a:cubicBezTo>
                    <a:pt x="9146" y="4"/>
                    <a:pt x="9130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3483824" y="3551553"/>
              <a:ext cx="1643293" cy="1052024"/>
            </a:xfrm>
            <a:custGeom>
              <a:avLst/>
              <a:gdLst/>
              <a:ahLst/>
              <a:cxnLst/>
              <a:rect l="l" t="t" r="r" b="b"/>
              <a:pathLst>
                <a:path w="92619" h="59294" extrusionOk="0">
                  <a:moveTo>
                    <a:pt x="92619" y="0"/>
                  </a:moveTo>
                  <a:lnTo>
                    <a:pt x="52739" y="50"/>
                  </a:lnTo>
                  <a:lnTo>
                    <a:pt x="60593" y="9643"/>
                  </a:lnTo>
                  <a:lnTo>
                    <a:pt x="3259" y="56623"/>
                  </a:lnTo>
                  <a:lnTo>
                    <a:pt x="0" y="59294"/>
                  </a:lnTo>
                  <a:lnTo>
                    <a:pt x="20202" y="59294"/>
                  </a:lnTo>
                  <a:lnTo>
                    <a:pt x="23462" y="56623"/>
                  </a:lnTo>
                  <a:lnTo>
                    <a:pt x="926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3842238" y="3551553"/>
              <a:ext cx="1284859" cy="1052024"/>
            </a:xfrm>
            <a:custGeom>
              <a:avLst/>
              <a:gdLst/>
              <a:ahLst/>
              <a:cxnLst/>
              <a:rect l="l" t="t" r="r" b="b"/>
              <a:pathLst>
                <a:path w="72417" h="59294" extrusionOk="0">
                  <a:moveTo>
                    <a:pt x="72417" y="0"/>
                  </a:moveTo>
                  <a:lnTo>
                    <a:pt x="3260" y="56623"/>
                  </a:lnTo>
                  <a:lnTo>
                    <a:pt x="0" y="59294"/>
                  </a:lnTo>
                  <a:lnTo>
                    <a:pt x="20682" y="59294"/>
                  </a:lnTo>
                  <a:lnTo>
                    <a:pt x="23904" y="56623"/>
                  </a:lnTo>
                  <a:lnTo>
                    <a:pt x="56645" y="29495"/>
                  </a:lnTo>
                  <a:lnTo>
                    <a:pt x="59637" y="33152"/>
                  </a:lnTo>
                  <a:lnTo>
                    <a:pt x="62705" y="36896"/>
                  </a:lnTo>
                  <a:lnTo>
                    <a:pt x="64497" y="39087"/>
                  </a:lnTo>
                  <a:lnTo>
                    <a:pt x="65388" y="34699"/>
                  </a:lnTo>
                  <a:lnTo>
                    <a:pt x="66906" y="27191"/>
                  </a:lnTo>
                  <a:lnTo>
                    <a:pt x="724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4357127" y="3965783"/>
              <a:ext cx="1062705" cy="637772"/>
            </a:xfrm>
            <a:custGeom>
              <a:avLst/>
              <a:gdLst/>
              <a:ahLst/>
              <a:cxnLst/>
              <a:rect l="l" t="t" r="r" b="b"/>
              <a:pathLst>
                <a:path w="59896" h="35946" extrusionOk="0">
                  <a:moveTo>
                    <a:pt x="59896" y="0"/>
                  </a:moveTo>
                  <a:lnTo>
                    <a:pt x="54586" y="8"/>
                  </a:lnTo>
                  <a:lnTo>
                    <a:pt x="30469" y="37"/>
                  </a:lnTo>
                  <a:lnTo>
                    <a:pt x="29041" y="40"/>
                  </a:lnTo>
                  <a:lnTo>
                    <a:pt x="28342" y="40"/>
                  </a:lnTo>
                  <a:lnTo>
                    <a:pt x="28622" y="383"/>
                  </a:lnTo>
                  <a:lnTo>
                    <a:pt x="29195" y="1080"/>
                  </a:lnTo>
                  <a:lnTo>
                    <a:pt x="34556" y="7629"/>
                  </a:lnTo>
                  <a:lnTo>
                    <a:pt x="3259" y="33275"/>
                  </a:lnTo>
                  <a:lnTo>
                    <a:pt x="1" y="35946"/>
                  </a:lnTo>
                  <a:lnTo>
                    <a:pt x="15994" y="35946"/>
                  </a:lnTo>
                  <a:lnTo>
                    <a:pt x="19257" y="33275"/>
                  </a:lnTo>
                  <a:lnTo>
                    <a:pt x="5989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4640867" y="3965783"/>
              <a:ext cx="778949" cy="637772"/>
            </a:xfrm>
            <a:custGeom>
              <a:avLst/>
              <a:gdLst/>
              <a:ahLst/>
              <a:cxnLst/>
              <a:rect l="l" t="t" r="r" b="b"/>
              <a:pathLst>
                <a:path w="43903" h="35946" extrusionOk="0">
                  <a:moveTo>
                    <a:pt x="43903" y="0"/>
                  </a:moveTo>
                  <a:lnTo>
                    <a:pt x="3264" y="33275"/>
                  </a:lnTo>
                  <a:lnTo>
                    <a:pt x="1" y="35946"/>
                  </a:lnTo>
                  <a:lnTo>
                    <a:pt x="16205" y="35946"/>
                  </a:lnTo>
                  <a:lnTo>
                    <a:pt x="19430" y="33275"/>
                  </a:lnTo>
                  <a:lnTo>
                    <a:pt x="31424" y="23337"/>
                  </a:lnTo>
                  <a:lnTo>
                    <a:pt x="37638" y="30926"/>
                  </a:lnTo>
                  <a:lnTo>
                    <a:pt x="41394" y="12382"/>
                  </a:lnTo>
                  <a:lnTo>
                    <a:pt x="4390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3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5311" b="9272"/>
          <a:stretch/>
        </p:blipFill>
        <p:spPr>
          <a:xfrm>
            <a:off x="1290475" y="1477900"/>
            <a:ext cx="2726925" cy="27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569" name="Google Shape;569;p23"/>
          <p:cNvGrpSpPr/>
          <p:nvPr/>
        </p:nvGrpSpPr>
        <p:grpSpPr>
          <a:xfrm>
            <a:off x="6845548" y="1625350"/>
            <a:ext cx="1850402" cy="895500"/>
            <a:chOff x="6845548" y="1285325"/>
            <a:chExt cx="1850402" cy="895500"/>
          </a:xfrm>
        </p:grpSpPr>
        <p:sp>
          <p:nvSpPr>
            <p:cNvPr id="570" name="Google Shape;570;p23"/>
            <p:cNvSpPr txBox="1"/>
            <p:nvPr/>
          </p:nvSpPr>
          <p:spPr>
            <a:xfrm>
              <a:off x="6845550" y="1646825"/>
              <a:ext cx="18504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23"/>
            <p:cNvSpPr txBox="1"/>
            <p:nvPr/>
          </p:nvSpPr>
          <p:spPr>
            <a:xfrm>
              <a:off x="6845548" y="1285325"/>
              <a:ext cx="18504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Job - 59%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572" name="Google Shape;572;p23"/>
          <p:cNvSpPr txBox="1"/>
          <p:nvPr/>
        </p:nvSpPr>
        <p:spPr>
          <a:xfrm>
            <a:off x="457200" y="1786825"/>
            <a:ext cx="744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Family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23"/>
          <p:cNvSpPr txBox="1"/>
          <p:nvPr/>
        </p:nvSpPr>
        <p:spPr>
          <a:xfrm>
            <a:off x="457200" y="2272391"/>
            <a:ext cx="744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23"/>
          <p:cNvSpPr txBox="1"/>
          <p:nvPr/>
        </p:nvSpPr>
        <p:spPr>
          <a:xfrm>
            <a:off x="457200" y="3729089"/>
            <a:ext cx="744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23"/>
          <p:cNvSpPr txBox="1"/>
          <p:nvPr/>
        </p:nvSpPr>
        <p:spPr>
          <a:xfrm>
            <a:off x="457200" y="3243523"/>
            <a:ext cx="744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Success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23"/>
          <p:cNvSpPr txBox="1"/>
          <p:nvPr/>
        </p:nvSpPr>
        <p:spPr>
          <a:xfrm>
            <a:off x="457200" y="2757957"/>
            <a:ext cx="744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Friends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23"/>
          <p:cNvSpPr txBox="1"/>
          <p:nvPr/>
        </p:nvSpPr>
        <p:spPr>
          <a:xfrm>
            <a:off x="1008127" y="4258225"/>
            <a:ext cx="5094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23"/>
          <p:cNvSpPr txBox="1"/>
          <p:nvPr/>
        </p:nvSpPr>
        <p:spPr>
          <a:xfrm>
            <a:off x="3633377" y="4258225"/>
            <a:ext cx="5094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23"/>
          <p:cNvSpPr txBox="1"/>
          <p:nvPr/>
        </p:nvSpPr>
        <p:spPr>
          <a:xfrm>
            <a:off x="2977064" y="4258225"/>
            <a:ext cx="5094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75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23"/>
          <p:cNvSpPr txBox="1"/>
          <p:nvPr/>
        </p:nvSpPr>
        <p:spPr>
          <a:xfrm>
            <a:off x="2320752" y="4258225"/>
            <a:ext cx="5094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23"/>
          <p:cNvSpPr txBox="1"/>
          <p:nvPr/>
        </p:nvSpPr>
        <p:spPr>
          <a:xfrm>
            <a:off x="1664439" y="4258225"/>
            <a:ext cx="5094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2" name="Google Shape;582;p23"/>
          <p:cNvGrpSpPr/>
          <p:nvPr/>
        </p:nvGrpSpPr>
        <p:grpSpPr>
          <a:xfrm>
            <a:off x="2977073" y="3147746"/>
            <a:ext cx="1581559" cy="1099893"/>
            <a:chOff x="6580675" y="2082163"/>
            <a:chExt cx="684450" cy="476000"/>
          </a:xfrm>
        </p:grpSpPr>
        <p:sp>
          <p:nvSpPr>
            <p:cNvPr id="583" name="Google Shape;583;p23"/>
            <p:cNvSpPr/>
            <p:nvPr/>
          </p:nvSpPr>
          <p:spPr>
            <a:xfrm>
              <a:off x="6821400" y="2185713"/>
              <a:ext cx="214125" cy="137475"/>
            </a:xfrm>
            <a:custGeom>
              <a:avLst/>
              <a:gdLst/>
              <a:ahLst/>
              <a:cxnLst/>
              <a:rect l="l" t="t" r="r" b="b"/>
              <a:pathLst>
                <a:path w="8565" h="5499" extrusionOk="0">
                  <a:moveTo>
                    <a:pt x="871" y="1"/>
                  </a:moveTo>
                  <a:cubicBezTo>
                    <a:pt x="858" y="1"/>
                    <a:pt x="847" y="4"/>
                    <a:pt x="839" y="12"/>
                  </a:cubicBezTo>
                  <a:cubicBezTo>
                    <a:pt x="752" y="100"/>
                    <a:pt x="1211" y="655"/>
                    <a:pt x="1211" y="655"/>
                  </a:cubicBezTo>
                  <a:cubicBezTo>
                    <a:pt x="1211" y="655"/>
                    <a:pt x="623" y="116"/>
                    <a:pt x="458" y="116"/>
                  </a:cubicBezTo>
                  <a:cubicBezTo>
                    <a:pt x="447" y="116"/>
                    <a:pt x="437" y="119"/>
                    <a:pt x="430" y="124"/>
                  </a:cubicBezTo>
                  <a:cubicBezTo>
                    <a:pt x="321" y="209"/>
                    <a:pt x="923" y="957"/>
                    <a:pt x="923" y="957"/>
                  </a:cubicBezTo>
                  <a:cubicBezTo>
                    <a:pt x="923" y="957"/>
                    <a:pt x="344" y="348"/>
                    <a:pt x="159" y="348"/>
                  </a:cubicBezTo>
                  <a:cubicBezTo>
                    <a:pt x="143" y="348"/>
                    <a:pt x="130" y="352"/>
                    <a:pt x="120" y="362"/>
                  </a:cubicBezTo>
                  <a:cubicBezTo>
                    <a:pt x="0" y="487"/>
                    <a:pt x="713" y="1337"/>
                    <a:pt x="713" y="1337"/>
                  </a:cubicBezTo>
                  <a:cubicBezTo>
                    <a:pt x="713" y="1337"/>
                    <a:pt x="355" y="941"/>
                    <a:pt x="210" y="941"/>
                  </a:cubicBezTo>
                  <a:cubicBezTo>
                    <a:pt x="188" y="941"/>
                    <a:pt x="170" y="950"/>
                    <a:pt x="160" y="973"/>
                  </a:cubicBezTo>
                  <a:cubicBezTo>
                    <a:pt x="86" y="1139"/>
                    <a:pt x="1699" y="2835"/>
                    <a:pt x="3588" y="3856"/>
                  </a:cubicBezTo>
                  <a:cubicBezTo>
                    <a:pt x="6259" y="5302"/>
                    <a:pt x="7622" y="5499"/>
                    <a:pt x="7622" y="5499"/>
                  </a:cubicBezTo>
                  <a:lnTo>
                    <a:pt x="8564" y="2583"/>
                  </a:lnTo>
                  <a:cubicBezTo>
                    <a:pt x="8564" y="2583"/>
                    <a:pt x="5954" y="2400"/>
                    <a:pt x="2553" y="1147"/>
                  </a:cubicBezTo>
                  <a:cubicBezTo>
                    <a:pt x="2148" y="998"/>
                    <a:pt x="1983" y="346"/>
                    <a:pt x="1862" y="346"/>
                  </a:cubicBezTo>
                  <a:cubicBezTo>
                    <a:pt x="1860" y="346"/>
                    <a:pt x="1857" y="346"/>
                    <a:pt x="1855" y="347"/>
                  </a:cubicBezTo>
                  <a:cubicBezTo>
                    <a:pt x="1726" y="372"/>
                    <a:pt x="1855" y="833"/>
                    <a:pt x="1855" y="833"/>
                  </a:cubicBezTo>
                  <a:cubicBezTo>
                    <a:pt x="1855" y="833"/>
                    <a:pt x="1854" y="833"/>
                    <a:pt x="1853" y="833"/>
                  </a:cubicBezTo>
                  <a:cubicBezTo>
                    <a:pt x="1746" y="833"/>
                    <a:pt x="1061" y="1"/>
                    <a:pt x="871" y="1"/>
                  </a:cubicBez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7002775" y="2245338"/>
              <a:ext cx="185975" cy="128650"/>
            </a:xfrm>
            <a:custGeom>
              <a:avLst/>
              <a:gdLst/>
              <a:ahLst/>
              <a:cxnLst/>
              <a:rect l="l" t="t" r="r" b="b"/>
              <a:pathLst>
                <a:path w="7439" h="5146" extrusionOk="0">
                  <a:moveTo>
                    <a:pt x="79" y="3142"/>
                  </a:moveTo>
                  <a:cubicBezTo>
                    <a:pt x="79" y="3142"/>
                    <a:pt x="4700" y="4763"/>
                    <a:pt x="6799" y="5145"/>
                  </a:cubicBezTo>
                  <a:lnTo>
                    <a:pt x="6799" y="5145"/>
                  </a:lnTo>
                  <a:lnTo>
                    <a:pt x="7439" y="1472"/>
                  </a:lnTo>
                  <a:cubicBezTo>
                    <a:pt x="7439" y="1472"/>
                    <a:pt x="4964" y="952"/>
                    <a:pt x="867" y="1"/>
                  </a:cubicBezTo>
                  <a:lnTo>
                    <a:pt x="867" y="1"/>
                  </a:lnTo>
                  <a:cubicBezTo>
                    <a:pt x="867" y="1"/>
                    <a:pt x="0" y="1445"/>
                    <a:pt x="79" y="31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580675" y="2082163"/>
              <a:ext cx="350400" cy="254600"/>
            </a:xfrm>
            <a:custGeom>
              <a:avLst/>
              <a:gdLst/>
              <a:ahLst/>
              <a:cxnLst/>
              <a:rect l="l" t="t" r="r" b="b"/>
              <a:pathLst>
                <a:path w="14016" h="10184" extrusionOk="0">
                  <a:moveTo>
                    <a:pt x="9679" y="104"/>
                  </a:moveTo>
                  <a:cubicBezTo>
                    <a:pt x="9730" y="486"/>
                    <a:pt x="9901" y="843"/>
                    <a:pt x="10156" y="1142"/>
                  </a:cubicBezTo>
                  <a:lnTo>
                    <a:pt x="10156" y="1142"/>
                  </a:lnTo>
                  <a:cubicBezTo>
                    <a:pt x="10428" y="1462"/>
                    <a:pt x="10585" y="1884"/>
                    <a:pt x="10560" y="2347"/>
                  </a:cubicBezTo>
                  <a:lnTo>
                    <a:pt x="10560" y="2347"/>
                  </a:lnTo>
                  <a:cubicBezTo>
                    <a:pt x="10515" y="3154"/>
                    <a:pt x="9891" y="3832"/>
                    <a:pt x="9091" y="3942"/>
                  </a:cubicBezTo>
                  <a:lnTo>
                    <a:pt x="9091" y="3942"/>
                  </a:lnTo>
                  <a:cubicBezTo>
                    <a:pt x="8061" y="4083"/>
                    <a:pt x="7168" y="3300"/>
                    <a:pt x="7142" y="2291"/>
                  </a:cubicBezTo>
                  <a:lnTo>
                    <a:pt x="7142" y="2291"/>
                  </a:lnTo>
                  <a:cubicBezTo>
                    <a:pt x="7131" y="1876"/>
                    <a:pt x="7270" y="1492"/>
                    <a:pt x="7509" y="1189"/>
                  </a:cubicBezTo>
                  <a:lnTo>
                    <a:pt x="7509" y="1189"/>
                  </a:lnTo>
                  <a:cubicBezTo>
                    <a:pt x="7746" y="891"/>
                    <a:pt x="7879" y="525"/>
                    <a:pt x="7913" y="148"/>
                  </a:cubicBezTo>
                  <a:lnTo>
                    <a:pt x="7913" y="148"/>
                  </a:lnTo>
                  <a:lnTo>
                    <a:pt x="3832" y="251"/>
                  </a:lnTo>
                  <a:lnTo>
                    <a:pt x="3936" y="4332"/>
                  </a:lnTo>
                  <a:lnTo>
                    <a:pt x="3936" y="4332"/>
                  </a:lnTo>
                  <a:cubicBezTo>
                    <a:pt x="3558" y="4298"/>
                    <a:pt x="3193" y="4166"/>
                    <a:pt x="2894" y="3929"/>
                  </a:cubicBezTo>
                  <a:lnTo>
                    <a:pt x="2894" y="3929"/>
                  </a:lnTo>
                  <a:cubicBezTo>
                    <a:pt x="2592" y="3690"/>
                    <a:pt x="2208" y="3550"/>
                    <a:pt x="1792" y="3561"/>
                  </a:cubicBezTo>
                  <a:lnTo>
                    <a:pt x="1792" y="3561"/>
                  </a:lnTo>
                  <a:cubicBezTo>
                    <a:pt x="784" y="3586"/>
                    <a:pt x="1" y="4481"/>
                    <a:pt x="142" y="5509"/>
                  </a:cubicBezTo>
                  <a:lnTo>
                    <a:pt x="142" y="5509"/>
                  </a:lnTo>
                  <a:cubicBezTo>
                    <a:pt x="250" y="6310"/>
                    <a:pt x="930" y="6934"/>
                    <a:pt x="1736" y="6979"/>
                  </a:cubicBezTo>
                  <a:lnTo>
                    <a:pt x="1736" y="6979"/>
                  </a:lnTo>
                  <a:cubicBezTo>
                    <a:pt x="2199" y="7005"/>
                    <a:pt x="2621" y="6848"/>
                    <a:pt x="2942" y="6575"/>
                  </a:cubicBezTo>
                  <a:lnTo>
                    <a:pt x="2942" y="6575"/>
                  </a:lnTo>
                  <a:cubicBezTo>
                    <a:pt x="3239" y="6320"/>
                    <a:pt x="3597" y="6149"/>
                    <a:pt x="3980" y="6099"/>
                  </a:cubicBezTo>
                  <a:lnTo>
                    <a:pt x="3980" y="6099"/>
                  </a:lnTo>
                  <a:lnTo>
                    <a:pt x="4084" y="10183"/>
                  </a:lnTo>
                  <a:lnTo>
                    <a:pt x="14015" y="9932"/>
                  </a:lnTo>
                  <a:lnTo>
                    <a:pt x="13764" y="0"/>
                  </a:lnTo>
                  <a:lnTo>
                    <a:pt x="9679" y="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7093850" y="2174313"/>
              <a:ext cx="94900" cy="119925"/>
            </a:xfrm>
            <a:custGeom>
              <a:avLst/>
              <a:gdLst/>
              <a:ahLst/>
              <a:cxnLst/>
              <a:rect l="l" t="t" r="r" b="b"/>
              <a:pathLst>
                <a:path w="3796" h="4797" extrusionOk="0">
                  <a:moveTo>
                    <a:pt x="1577" y="0"/>
                  </a:moveTo>
                  <a:cubicBezTo>
                    <a:pt x="1481" y="0"/>
                    <a:pt x="1383" y="8"/>
                    <a:pt x="1285" y="23"/>
                  </a:cubicBezTo>
                  <a:cubicBezTo>
                    <a:pt x="1285" y="23"/>
                    <a:pt x="798" y="703"/>
                    <a:pt x="588" y="1069"/>
                  </a:cubicBezTo>
                  <a:cubicBezTo>
                    <a:pt x="588" y="1069"/>
                    <a:pt x="296" y="1148"/>
                    <a:pt x="165" y="1309"/>
                  </a:cubicBezTo>
                  <a:cubicBezTo>
                    <a:pt x="32" y="1470"/>
                    <a:pt x="344" y="1690"/>
                    <a:pt x="344" y="1690"/>
                  </a:cubicBezTo>
                  <a:cubicBezTo>
                    <a:pt x="344" y="1690"/>
                    <a:pt x="1" y="2227"/>
                    <a:pt x="123" y="2636"/>
                  </a:cubicBezTo>
                  <a:cubicBezTo>
                    <a:pt x="220" y="2963"/>
                    <a:pt x="974" y="3298"/>
                    <a:pt x="974" y="3298"/>
                  </a:cubicBezTo>
                  <a:lnTo>
                    <a:pt x="1061" y="4530"/>
                  </a:lnTo>
                  <a:cubicBezTo>
                    <a:pt x="1061" y="4530"/>
                    <a:pt x="1445" y="4796"/>
                    <a:pt x="2113" y="4796"/>
                  </a:cubicBezTo>
                  <a:cubicBezTo>
                    <a:pt x="2461" y="4796"/>
                    <a:pt x="2887" y="4724"/>
                    <a:pt x="3375" y="4505"/>
                  </a:cubicBezTo>
                  <a:lnTo>
                    <a:pt x="3105" y="2946"/>
                  </a:lnTo>
                  <a:cubicBezTo>
                    <a:pt x="3105" y="2946"/>
                    <a:pt x="3796" y="2003"/>
                    <a:pt x="3547" y="1302"/>
                  </a:cubicBezTo>
                  <a:cubicBezTo>
                    <a:pt x="3320" y="665"/>
                    <a:pt x="2499" y="0"/>
                    <a:pt x="1577" y="0"/>
                  </a:cubicBez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7113850" y="2133213"/>
              <a:ext cx="102100" cy="128175"/>
            </a:xfrm>
            <a:custGeom>
              <a:avLst/>
              <a:gdLst/>
              <a:ahLst/>
              <a:cxnLst/>
              <a:rect l="l" t="t" r="r" b="b"/>
              <a:pathLst>
                <a:path w="4084" h="5127" extrusionOk="0">
                  <a:moveTo>
                    <a:pt x="616" y="1"/>
                  </a:moveTo>
                  <a:cubicBezTo>
                    <a:pt x="323" y="16"/>
                    <a:pt x="1" y="1633"/>
                    <a:pt x="253" y="1996"/>
                  </a:cubicBezTo>
                  <a:lnTo>
                    <a:pt x="253" y="1996"/>
                  </a:lnTo>
                  <a:cubicBezTo>
                    <a:pt x="824" y="2818"/>
                    <a:pt x="1166" y="3040"/>
                    <a:pt x="1166" y="3040"/>
                  </a:cubicBezTo>
                  <a:lnTo>
                    <a:pt x="1166" y="3040"/>
                  </a:lnTo>
                  <a:cubicBezTo>
                    <a:pt x="1166" y="3040"/>
                    <a:pt x="1023" y="3399"/>
                    <a:pt x="1077" y="3469"/>
                  </a:cubicBezTo>
                  <a:lnTo>
                    <a:pt x="1077" y="3469"/>
                  </a:lnTo>
                  <a:cubicBezTo>
                    <a:pt x="1161" y="3576"/>
                    <a:pt x="1546" y="3286"/>
                    <a:pt x="1546" y="3286"/>
                  </a:cubicBezTo>
                  <a:lnTo>
                    <a:pt x="1546" y="3286"/>
                  </a:lnTo>
                  <a:cubicBezTo>
                    <a:pt x="1546" y="3286"/>
                    <a:pt x="1783" y="3451"/>
                    <a:pt x="1645" y="3652"/>
                  </a:cubicBezTo>
                  <a:lnTo>
                    <a:pt x="1645" y="3652"/>
                  </a:lnTo>
                  <a:cubicBezTo>
                    <a:pt x="1392" y="4017"/>
                    <a:pt x="1649" y="4340"/>
                    <a:pt x="1844" y="4486"/>
                  </a:cubicBezTo>
                  <a:lnTo>
                    <a:pt x="1844" y="4486"/>
                  </a:lnTo>
                  <a:cubicBezTo>
                    <a:pt x="2707" y="5127"/>
                    <a:pt x="4084" y="2603"/>
                    <a:pt x="3891" y="2466"/>
                  </a:cubicBezTo>
                  <a:lnTo>
                    <a:pt x="3891" y="2466"/>
                  </a:lnTo>
                  <a:cubicBezTo>
                    <a:pt x="3730" y="2353"/>
                    <a:pt x="3448" y="2350"/>
                    <a:pt x="3448" y="2350"/>
                  </a:cubicBezTo>
                  <a:lnTo>
                    <a:pt x="3448" y="2350"/>
                  </a:lnTo>
                  <a:cubicBezTo>
                    <a:pt x="3448" y="2350"/>
                    <a:pt x="3705" y="1540"/>
                    <a:pt x="3574" y="1423"/>
                  </a:cubicBezTo>
                  <a:lnTo>
                    <a:pt x="3574" y="1423"/>
                  </a:lnTo>
                  <a:cubicBezTo>
                    <a:pt x="3441" y="1306"/>
                    <a:pt x="2801" y="1645"/>
                    <a:pt x="2801" y="1645"/>
                  </a:cubicBezTo>
                  <a:lnTo>
                    <a:pt x="2801" y="1645"/>
                  </a:lnTo>
                  <a:cubicBezTo>
                    <a:pt x="2786" y="1542"/>
                    <a:pt x="2721" y="712"/>
                    <a:pt x="2531" y="698"/>
                  </a:cubicBezTo>
                  <a:lnTo>
                    <a:pt x="2531" y="698"/>
                  </a:lnTo>
                  <a:cubicBezTo>
                    <a:pt x="2342" y="682"/>
                    <a:pt x="2031" y="1207"/>
                    <a:pt x="2031" y="1207"/>
                  </a:cubicBezTo>
                  <a:lnTo>
                    <a:pt x="2031" y="1207"/>
                  </a:lnTo>
                  <a:cubicBezTo>
                    <a:pt x="2031" y="1207"/>
                    <a:pt x="1917" y="288"/>
                    <a:pt x="1712" y="288"/>
                  </a:cubicBezTo>
                  <a:lnTo>
                    <a:pt x="1712" y="288"/>
                  </a:lnTo>
                  <a:cubicBezTo>
                    <a:pt x="1507" y="288"/>
                    <a:pt x="1229" y="873"/>
                    <a:pt x="1229" y="873"/>
                  </a:cubicBezTo>
                  <a:lnTo>
                    <a:pt x="1229" y="873"/>
                  </a:lnTo>
                  <a:cubicBezTo>
                    <a:pt x="1229" y="873"/>
                    <a:pt x="913" y="1"/>
                    <a:pt x="623" y="1"/>
                  </a:cubicBezTo>
                  <a:lnTo>
                    <a:pt x="623" y="1"/>
                  </a:lnTo>
                  <a:cubicBezTo>
                    <a:pt x="620" y="1"/>
                    <a:pt x="618" y="1"/>
                    <a:pt x="616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6793250" y="2249138"/>
              <a:ext cx="218150" cy="121050"/>
            </a:xfrm>
            <a:custGeom>
              <a:avLst/>
              <a:gdLst/>
              <a:ahLst/>
              <a:cxnLst/>
              <a:rect l="l" t="t" r="r" b="b"/>
              <a:pathLst>
                <a:path w="8726" h="4842" extrusionOk="0">
                  <a:moveTo>
                    <a:pt x="827" y="1"/>
                  </a:moveTo>
                  <a:cubicBezTo>
                    <a:pt x="811" y="1"/>
                    <a:pt x="798" y="5"/>
                    <a:pt x="790" y="16"/>
                  </a:cubicBezTo>
                  <a:cubicBezTo>
                    <a:pt x="712" y="111"/>
                    <a:pt x="1222" y="619"/>
                    <a:pt x="1222" y="619"/>
                  </a:cubicBezTo>
                  <a:cubicBezTo>
                    <a:pt x="1222" y="619"/>
                    <a:pt x="606" y="156"/>
                    <a:pt x="429" y="156"/>
                  </a:cubicBezTo>
                  <a:cubicBezTo>
                    <a:pt x="414" y="156"/>
                    <a:pt x="402" y="159"/>
                    <a:pt x="394" y="167"/>
                  </a:cubicBezTo>
                  <a:cubicBezTo>
                    <a:pt x="294" y="262"/>
                    <a:pt x="964" y="947"/>
                    <a:pt x="964" y="947"/>
                  </a:cubicBezTo>
                  <a:cubicBezTo>
                    <a:pt x="964" y="947"/>
                    <a:pt x="351" y="415"/>
                    <a:pt x="154" y="415"/>
                  </a:cubicBezTo>
                  <a:cubicBezTo>
                    <a:pt x="134" y="415"/>
                    <a:pt x="118" y="420"/>
                    <a:pt x="107" y="433"/>
                  </a:cubicBezTo>
                  <a:cubicBezTo>
                    <a:pt x="1" y="570"/>
                    <a:pt x="793" y="1347"/>
                    <a:pt x="793" y="1347"/>
                  </a:cubicBezTo>
                  <a:cubicBezTo>
                    <a:pt x="793" y="1347"/>
                    <a:pt x="413" y="1000"/>
                    <a:pt x="263" y="1000"/>
                  </a:cubicBezTo>
                  <a:cubicBezTo>
                    <a:pt x="236" y="1000"/>
                    <a:pt x="217" y="1012"/>
                    <a:pt x="208" y="1038"/>
                  </a:cubicBezTo>
                  <a:cubicBezTo>
                    <a:pt x="150" y="1210"/>
                    <a:pt x="1919" y="2742"/>
                    <a:pt x="3898" y="3576"/>
                  </a:cubicBezTo>
                  <a:cubicBezTo>
                    <a:pt x="6695" y="4756"/>
                    <a:pt x="8068" y="4841"/>
                    <a:pt x="8068" y="4841"/>
                  </a:cubicBezTo>
                  <a:lnTo>
                    <a:pt x="8726" y="1847"/>
                  </a:lnTo>
                  <a:lnTo>
                    <a:pt x="8726" y="1847"/>
                  </a:lnTo>
                  <a:cubicBezTo>
                    <a:pt x="8726" y="1847"/>
                    <a:pt x="8700" y="1848"/>
                    <a:pt x="8649" y="1848"/>
                  </a:cubicBezTo>
                  <a:cubicBezTo>
                    <a:pt x="8191" y="1848"/>
                    <a:pt x="5759" y="1806"/>
                    <a:pt x="2605" y="980"/>
                  </a:cubicBezTo>
                  <a:cubicBezTo>
                    <a:pt x="2191" y="871"/>
                    <a:pt x="1964" y="248"/>
                    <a:pt x="1843" y="248"/>
                  </a:cubicBezTo>
                  <a:cubicBezTo>
                    <a:pt x="1839" y="248"/>
                    <a:pt x="1836" y="249"/>
                    <a:pt x="1833" y="250"/>
                  </a:cubicBezTo>
                  <a:cubicBezTo>
                    <a:pt x="1708" y="288"/>
                    <a:pt x="1880" y="735"/>
                    <a:pt x="1880" y="735"/>
                  </a:cubicBezTo>
                  <a:cubicBezTo>
                    <a:pt x="1879" y="735"/>
                    <a:pt x="1878" y="736"/>
                    <a:pt x="1876" y="736"/>
                  </a:cubicBezTo>
                  <a:cubicBezTo>
                    <a:pt x="1764" y="736"/>
                    <a:pt x="1026" y="1"/>
                    <a:pt x="827" y="1"/>
                  </a:cubicBez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6977600" y="2279913"/>
              <a:ext cx="287525" cy="278250"/>
            </a:xfrm>
            <a:custGeom>
              <a:avLst/>
              <a:gdLst/>
              <a:ahLst/>
              <a:cxnLst/>
              <a:rect l="l" t="t" r="r" b="b"/>
              <a:pathLst>
                <a:path w="11501" h="11130" extrusionOk="0">
                  <a:moveTo>
                    <a:pt x="6087" y="195"/>
                  </a:moveTo>
                  <a:cubicBezTo>
                    <a:pt x="4859" y="320"/>
                    <a:pt x="3094" y="445"/>
                    <a:pt x="521" y="361"/>
                  </a:cubicBezTo>
                  <a:lnTo>
                    <a:pt x="521" y="361"/>
                  </a:lnTo>
                  <a:cubicBezTo>
                    <a:pt x="521" y="361"/>
                    <a:pt x="1" y="1993"/>
                    <a:pt x="105" y="3657"/>
                  </a:cubicBezTo>
                  <a:lnTo>
                    <a:pt x="105" y="3657"/>
                  </a:lnTo>
                  <a:cubicBezTo>
                    <a:pt x="105" y="3657"/>
                    <a:pt x="1326" y="4046"/>
                    <a:pt x="2466" y="4232"/>
                  </a:cubicBezTo>
                  <a:lnTo>
                    <a:pt x="2466" y="4232"/>
                  </a:lnTo>
                  <a:cubicBezTo>
                    <a:pt x="2743" y="4241"/>
                    <a:pt x="2592" y="7970"/>
                    <a:pt x="3421" y="10300"/>
                  </a:cubicBezTo>
                  <a:lnTo>
                    <a:pt x="3421" y="10300"/>
                  </a:lnTo>
                  <a:cubicBezTo>
                    <a:pt x="4370" y="11129"/>
                    <a:pt x="10656" y="9994"/>
                    <a:pt x="11500" y="9023"/>
                  </a:cubicBezTo>
                  <a:lnTo>
                    <a:pt x="11500" y="9023"/>
                  </a:lnTo>
                  <a:cubicBezTo>
                    <a:pt x="10766" y="6646"/>
                    <a:pt x="9605" y="941"/>
                    <a:pt x="8774" y="192"/>
                  </a:cubicBezTo>
                  <a:lnTo>
                    <a:pt x="8774" y="192"/>
                  </a:lnTo>
                  <a:cubicBezTo>
                    <a:pt x="8619" y="52"/>
                    <a:pt x="8409" y="1"/>
                    <a:pt x="8095" y="1"/>
                  </a:cubicBezTo>
                  <a:lnTo>
                    <a:pt x="8095" y="1"/>
                  </a:lnTo>
                  <a:cubicBezTo>
                    <a:pt x="7663" y="1"/>
                    <a:pt x="7035" y="98"/>
                    <a:pt x="6087" y="1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3"/>
          <p:cNvGrpSpPr/>
          <p:nvPr/>
        </p:nvGrpSpPr>
        <p:grpSpPr>
          <a:xfrm>
            <a:off x="4846173" y="1625350"/>
            <a:ext cx="1850402" cy="895500"/>
            <a:chOff x="4846173" y="1285325"/>
            <a:chExt cx="1850402" cy="895500"/>
          </a:xfrm>
        </p:grpSpPr>
        <p:sp>
          <p:nvSpPr>
            <p:cNvPr id="591" name="Google Shape;591;p23"/>
            <p:cNvSpPr txBox="1"/>
            <p:nvPr/>
          </p:nvSpPr>
          <p:spPr>
            <a:xfrm>
              <a:off x="4846175" y="1646825"/>
              <a:ext cx="18504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2" name="Google Shape;592;p23"/>
            <p:cNvSpPr txBox="1"/>
            <p:nvPr/>
          </p:nvSpPr>
          <p:spPr>
            <a:xfrm>
              <a:off x="4846173" y="1285325"/>
              <a:ext cx="18504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Family - 98%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93" name="Google Shape;593;p23"/>
          <p:cNvGrpSpPr/>
          <p:nvPr/>
        </p:nvGrpSpPr>
        <p:grpSpPr>
          <a:xfrm>
            <a:off x="6845548" y="2654617"/>
            <a:ext cx="1850402" cy="895500"/>
            <a:chOff x="6845548" y="2522705"/>
            <a:chExt cx="1850402" cy="895500"/>
          </a:xfrm>
        </p:grpSpPr>
        <p:sp>
          <p:nvSpPr>
            <p:cNvPr id="594" name="Google Shape;594;p23"/>
            <p:cNvSpPr txBox="1"/>
            <p:nvPr/>
          </p:nvSpPr>
          <p:spPr>
            <a:xfrm>
              <a:off x="6845550" y="2884205"/>
              <a:ext cx="18504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23"/>
            <p:cNvSpPr txBox="1"/>
            <p:nvPr/>
          </p:nvSpPr>
          <p:spPr>
            <a:xfrm>
              <a:off x="6845548" y="2522705"/>
              <a:ext cx="18504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Success - 56%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96" name="Google Shape;596;p23"/>
          <p:cNvGrpSpPr/>
          <p:nvPr/>
        </p:nvGrpSpPr>
        <p:grpSpPr>
          <a:xfrm>
            <a:off x="4846173" y="2654617"/>
            <a:ext cx="1850402" cy="895500"/>
            <a:chOff x="4846173" y="2522705"/>
            <a:chExt cx="1850402" cy="895500"/>
          </a:xfrm>
        </p:grpSpPr>
        <p:sp>
          <p:nvSpPr>
            <p:cNvPr id="597" name="Google Shape;597;p23"/>
            <p:cNvSpPr txBox="1"/>
            <p:nvPr/>
          </p:nvSpPr>
          <p:spPr>
            <a:xfrm>
              <a:off x="4846175" y="2884205"/>
              <a:ext cx="18504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23"/>
            <p:cNvSpPr txBox="1"/>
            <p:nvPr/>
          </p:nvSpPr>
          <p:spPr>
            <a:xfrm>
              <a:off x="4846173" y="2522705"/>
              <a:ext cx="18504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Friends - 78%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599" name="Google Shape;599;p23"/>
          <p:cNvSpPr txBox="1"/>
          <p:nvPr/>
        </p:nvSpPr>
        <p:spPr>
          <a:xfrm>
            <a:off x="6845550" y="3683875"/>
            <a:ext cx="1850400" cy="780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0" name="Google Shape;600;p23"/>
          <p:cNvGrpSpPr/>
          <p:nvPr/>
        </p:nvGrpSpPr>
        <p:grpSpPr>
          <a:xfrm>
            <a:off x="4846173" y="3683885"/>
            <a:ext cx="1850402" cy="895500"/>
            <a:chOff x="4846173" y="3683885"/>
            <a:chExt cx="1850402" cy="895500"/>
          </a:xfrm>
        </p:grpSpPr>
        <p:sp>
          <p:nvSpPr>
            <p:cNvPr id="601" name="Google Shape;601;p23"/>
            <p:cNvSpPr txBox="1"/>
            <p:nvPr/>
          </p:nvSpPr>
          <p:spPr>
            <a:xfrm>
              <a:off x="4846175" y="4045385"/>
              <a:ext cx="18504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2" name="Google Shape;602;p23"/>
            <p:cNvSpPr txBox="1"/>
            <p:nvPr/>
          </p:nvSpPr>
          <p:spPr>
            <a:xfrm>
              <a:off x="4846173" y="3683885"/>
              <a:ext cx="1850400" cy="437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Peers - 19%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603" name="Google Shape;603;p23"/>
          <p:cNvSpPr txBox="1"/>
          <p:nvPr/>
        </p:nvSpPr>
        <p:spPr>
          <a:xfrm>
            <a:off x="457234" y="1044642"/>
            <a:ext cx="8238900" cy="4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Things and people that keep you motivated</a:t>
            </a:r>
            <a:endParaRPr sz="16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"/>
          <p:cNvSpPr/>
          <p:nvPr/>
        </p:nvSpPr>
        <p:spPr>
          <a:xfrm>
            <a:off x="3675475" y="2182450"/>
            <a:ext cx="1802400" cy="180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610" name="Google Shape;610;p24"/>
          <p:cNvGrpSpPr/>
          <p:nvPr/>
        </p:nvGrpSpPr>
        <p:grpSpPr>
          <a:xfrm>
            <a:off x="3857538" y="2469638"/>
            <a:ext cx="1428925" cy="1261025"/>
            <a:chOff x="1165675" y="1286975"/>
            <a:chExt cx="1428925" cy="1261025"/>
          </a:xfrm>
        </p:grpSpPr>
        <p:sp>
          <p:nvSpPr>
            <p:cNvPr id="611" name="Google Shape;611;p24"/>
            <p:cNvSpPr/>
            <p:nvPr/>
          </p:nvSpPr>
          <p:spPr>
            <a:xfrm>
              <a:off x="1556975" y="1669125"/>
              <a:ext cx="130250" cy="130250"/>
            </a:xfrm>
            <a:custGeom>
              <a:avLst/>
              <a:gdLst/>
              <a:ahLst/>
              <a:cxnLst/>
              <a:rect l="l" t="t" r="r" b="b"/>
              <a:pathLst>
                <a:path w="5210" h="5210" extrusionOk="0">
                  <a:moveTo>
                    <a:pt x="2606" y="1"/>
                  </a:moveTo>
                  <a:cubicBezTo>
                    <a:pt x="1167" y="1"/>
                    <a:pt x="1" y="1166"/>
                    <a:pt x="1" y="2605"/>
                  </a:cubicBezTo>
                  <a:cubicBezTo>
                    <a:pt x="1" y="4044"/>
                    <a:pt x="1167" y="5210"/>
                    <a:pt x="2606" y="5210"/>
                  </a:cubicBezTo>
                  <a:cubicBezTo>
                    <a:pt x="4044" y="5210"/>
                    <a:pt x="5210" y="4044"/>
                    <a:pt x="5210" y="2605"/>
                  </a:cubicBezTo>
                  <a:cubicBezTo>
                    <a:pt x="5210" y="1166"/>
                    <a:pt x="4044" y="1"/>
                    <a:pt x="2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1731625" y="1761850"/>
              <a:ext cx="361125" cy="141825"/>
            </a:xfrm>
            <a:custGeom>
              <a:avLst/>
              <a:gdLst/>
              <a:ahLst/>
              <a:cxnLst/>
              <a:rect l="l" t="t" r="r" b="b"/>
              <a:pathLst>
                <a:path w="14445" h="5673" extrusionOk="0">
                  <a:moveTo>
                    <a:pt x="0" y="5673"/>
                  </a:moveTo>
                  <a:lnTo>
                    <a:pt x="14444" y="5673"/>
                  </a:lnTo>
                  <a:lnTo>
                    <a:pt x="144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2156425" y="2093775"/>
              <a:ext cx="301300" cy="173925"/>
            </a:xfrm>
            <a:custGeom>
              <a:avLst/>
              <a:gdLst/>
              <a:ahLst/>
              <a:cxnLst/>
              <a:rect l="l" t="t" r="r" b="b"/>
              <a:pathLst>
                <a:path w="12052" h="6957" extrusionOk="0">
                  <a:moveTo>
                    <a:pt x="0" y="6957"/>
                  </a:moveTo>
                  <a:lnTo>
                    <a:pt x="12052" y="6957"/>
                  </a:lnTo>
                  <a:lnTo>
                    <a:pt x="1205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1784675" y="1903650"/>
              <a:ext cx="371775" cy="364050"/>
            </a:xfrm>
            <a:custGeom>
              <a:avLst/>
              <a:gdLst/>
              <a:ahLst/>
              <a:cxnLst/>
              <a:rect l="l" t="t" r="r" b="b"/>
              <a:pathLst>
                <a:path w="14871" h="14562" extrusionOk="0">
                  <a:moveTo>
                    <a:pt x="1" y="1"/>
                  </a:moveTo>
                  <a:lnTo>
                    <a:pt x="1" y="14562"/>
                  </a:lnTo>
                  <a:lnTo>
                    <a:pt x="14870" y="14562"/>
                  </a:lnTo>
                  <a:lnTo>
                    <a:pt x="14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351700" y="1799350"/>
              <a:ext cx="540825" cy="468350"/>
            </a:xfrm>
            <a:custGeom>
              <a:avLst/>
              <a:gdLst/>
              <a:ahLst/>
              <a:cxnLst/>
              <a:rect l="l" t="t" r="r" b="b"/>
              <a:pathLst>
                <a:path w="21633" h="18734" extrusionOk="0">
                  <a:moveTo>
                    <a:pt x="5409" y="9367"/>
                  </a:moveTo>
                  <a:lnTo>
                    <a:pt x="1" y="18734"/>
                  </a:lnTo>
                  <a:lnTo>
                    <a:pt x="10817" y="18734"/>
                  </a:lnTo>
                  <a:lnTo>
                    <a:pt x="21632" y="18734"/>
                  </a:lnTo>
                  <a:lnTo>
                    <a:pt x="16224" y="9367"/>
                  </a:lnTo>
                  <a:lnTo>
                    <a:pt x="108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972150" y="1701575"/>
              <a:ext cx="20525" cy="60300"/>
            </a:xfrm>
            <a:custGeom>
              <a:avLst/>
              <a:gdLst/>
              <a:ahLst/>
              <a:cxnLst/>
              <a:rect l="l" t="t" r="r" b="b"/>
              <a:pathLst>
                <a:path w="821" h="2412" extrusionOk="0">
                  <a:moveTo>
                    <a:pt x="0" y="2412"/>
                  </a:moveTo>
                  <a:lnTo>
                    <a:pt x="821" y="2412"/>
                  </a:lnTo>
                  <a:lnTo>
                    <a:pt x="82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2022175" y="1701575"/>
              <a:ext cx="20550" cy="60300"/>
            </a:xfrm>
            <a:custGeom>
              <a:avLst/>
              <a:gdLst/>
              <a:ahLst/>
              <a:cxnLst/>
              <a:rect l="l" t="t" r="r" b="b"/>
              <a:pathLst>
                <a:path w="822" h="2412" extrusionOk="0">
                  <a:moveTo>
                    <a:pt x="1" y="2412"/>
                  </a:moveTo>
                  <a:lnTo>
                    <a:pt x="822" y="2412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2072200" y="1701575"/>
              <a:ext cx="20550" cy="60300"/>
            </a:xfrm>
            <a:custGeom>
              <a:avLst/>
              <a:gdLst/>
              <a:ahLst/>
              <a:cxnLst/>
              <a:rect l="l" t="t" r="r" b="b"/>
              <a:pathLst>
                <a:path w="822" h="2412" extrusionOk="0">
                  <a:moveTo>
                    <a:pt x="1" y="2412"/>
                  </a:moveTo>
                  <a:lnTo>
                    <a:pt x="821" y="2412"/>
                  </a:lnTo>
                  <a:lnTo>
                    <a:pt x="82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776275" y="2148750"/>
              <a:ext cx="124800" cy="20550"/>
            </a:xfrm>
            <a:custGeom>
              <a:avLst/>
              <a:gdLst/>
              <a:ahLst/>
              <a:cxnLst/>
              <a:rect l="l" t="t" r="r" b="b"/>
              <a:pathLst>
                <a:path w="4992" h="822" extrusionOk="0">
                  <a:moveTo>
                    <a:pt x="0" y="0"/>
                  </a:moveTo>
                  <a:lnTo>
                    <a:pt x="0" y="821"/>
                  </a:lnTo>
                  <a:lnTo>
                    <a:pt x="4992" y="821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776275" y="2198775"/>
              <a:ext cx="124800" cy="20525"/>
            </a:xfrm>
            <a:custGeom>
              <a:avLst/>
              <a:gdLst/>
              <a:ahLst/>
              <a:cxnLst/>
              <a:rect l="l" t="t" r="r" b="b"/>
              <a:pathLst>
                <a:path w="4992" h="821" extrusionOk="0">
                  <a:moveTo>
                    <a:pt x="0" y="0"/>
                  </a:moveTo>
                  <a:lnTo>
                    <a:pt x="0" y="821"/>
                  </a:lnTo>
                  <a:lnTo>
                    <a:pt x="4992" y="821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1776725" y="2246525"/>
              <a:ext cx="124800" cy="20550"/>
            </a:xfrm>
            <a:custGeom>
              <a:avLst/>
              <a:gdLst/>
              <a:ahLst/>
              <a:cxnLst/>
              <a:rect l="l" t="t" r="r" b="b"/>
              <a:pathLst>
                <a:path w="4992" h="822" extrusionOk="0">
                  <a:moveTo>
                    <a:pt x="0" y="1"/>
                  </a:moveTo>
                  <a:lnTo>
                    <a:pt x="0" y="822"/>
                  </a:lnTo>
                  <a:lnTo>
                    <a:pt x="4992" y="822"/>
                  </a:lnTo>
                  <a:lnTo>
                    <a:pt x="49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838075" y="1902175"/>
              <a:ext cx="126000" cy="63000"/>
            </a:xfrm>
            <a:custGeom>
              <a:avLst/>
              <a:gdLst/>
              <a:ahLst/>
              <a:cxnLst/>
              <a:rect l="l" t="t" r="r" b="b"/>
              <a:pathLst>
                <a:path w="5040" h="2520" extrusionOk="0">
                  <a:moveTo>
                    <a:pt x="0" y="0"/>
                  </a:moveTo>
                  <a:cubicBezTo>
                    <a:pt x="0" y="1391"/>
                    <a:pt x="1129" y="2520"/>
                    <a:pt x="2520" y="2520"/>
                  </a:cubicBezTo>
                  <a:cubicBezTo>
                    <a:pt x="3912" y="2520"/>
                    <a:pt x="5040" y="1391"/>
                    <a:pt x="5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2290125" y="2225925"/>
              <a:ext cx="83550" cy="41775"/>
            </a:xfrm>
            <a:custGeom>
              <a:avLst/>
              <a:gdLst/>
              <a:ahLst/>
              <a:cxnLst/>
              <a:rect l="l" t="t" r="r" b="b"/>
              <a:pathLst>
                <a:path w="3342" h="1671" extrusionOk="0">
                  <a:moveTo>
                    <a:pt x="1671" y="1"/>
                  </a:moveTo>
                  <a:cubicBezTo>
                    <a:pt x="749" y="1"/>
                    <a:pt x="1" y="749"/>
                    <a:pt x="1" y="1671"/>
                  </a:cubicBezTo>
                  <a:lnTo>
                    <a:pt x="3342" y="1671"/>
                  </a:lnTo>
                  <a:cubicBezTo>
                    <a:pt x="3342" y="749"/>
                    <a:pt x="2594" y="1"/>
                    <a:pt x="1671" y="1"/>
                  </a:cubicBezTo>
                  <a:close/>
                </a:path>
              </a:pathLst>
            </a:custGeom>
            <a:solidFill>
              <a:srgbClr val="FCE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218875" y="1852300"/>
              <a:ext cx="246250" cy="246250"/>
            </a:xfrm>
            <a:custGeom>
              <a:avLst/>
              <a:gdLst/>
              <a:ahLst/>
              <a:cxnLst/>
              <a:rect l="l" t="t" r="r" b="b"/>
              <a:pathLst>
                <a:path w="9850" h="9850" extrusionOk="0">
                  <a:moveTo>
                    <a:pt x="1" y="4925"/>
                  </a:moveTo>
                  <a:cubicBezTo>
                    <a:pt x="1" y="7645"/>
                    <a:pt x="2206" y="9849"/>
                    <a:pt x="4925" y="9849"/>
                  </a:cubicBezTo>
                  <a:lnTo>
                    <a:pt x="4925" y="9849"/>
                  </a:lnTo>
                  <a:cubicBezTo>
                    <a:pt x="7645" y="9849"/>
                    <a:pt x="9850" y="7645"/>
                    <a:pt x="9850" y="4925"/>
                  </a:cubicBezTo>
                  <a:lnTo>
                    <a:pt x="9850" y="4925"/>
                  </a:lnTo>
                  <a:cubicBezTo>
                    <a:pt x="9850" y="2205"/>
                    <a:pt x="7645" y="0"/>
                    <a:pt x="4925" y="0"/>
                  </a:cubicBezTo>
                  <a:lnTo>
                    <a:pt x="4925" y="0"/>
                  </a:lnTo>
                  <a:cubicBezTo>
                    <a:pt x="2206" y="0"/>
                    <a:pt x="1" y="2205"/>
                    <a:pt x="1" y="49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2156425" y="1855650"/>
              <a:ext cx="275000" cy="238150"/>
            </a:xfrm>
            <a:custGeom>
              <a:avLst/>
              <a:gdLst/>
              <a:ahLst/>
              <a:cxnLst/>
              <a:rect l="l" t="t" r="r" b="b"/>
              <a:pathLst>
                <a:path w="11000" h="9526" extrusionOk="0">
                  <a:moveTo>
                    <a:pt x="5500" y="1"/>
                  </a:moveTo>
                  <a:lnTo>
                    <a:pt x="2750" y="4763"/>
                  </a:lnTo>
                  <a:lnTo>
                    <a:pt x="0" y="9526"/>
                  </a:lnTo>
                  <a:lnTo>
                    <a:pt x="10999" y="9526"/>
                  </a:lnTo>
                  <a:lnTo>
                    <a:pt x="8249" y="4763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339650" y="1681850"/>
              <a:ext cx="152500" cy="176075"/>
            </a:xfrm>
            <a:custGeom>
              <a:avLst/>
              <a:gdLst/>
              <a:ahLst/>
              <a:cxnLst/>
              <a:rect l="l" t="t" r="r" b="b"/>
              <a:pathLst>
                <a:path w="6100" h="7043" extrusionOk="0">
                  <a:moveTo>
                    <a:pt x="6099" y="1"/>
                  </a:moveTo>
                  <a:lnTo>
                    <a:pt x="3050" y="1761"/>
                  </a:lnTo>
                  <a:lnTo>
                    <a:pt x="0" y="3521"/>
                  </a:lnTo>
                  <a:lnTo>
                    <a:pt x="3050" y="5281"/>
                  </a:lnTo>
                  <a:lnTo>
                    <a:pt x="6099" y="7042"/>
                  </a:lnTo>
                  <a:lnTo>
                    <a:pt x="6099" y="3521"/>
                  </a:lnTo>
                  <a:lnTo>
                    <a:pt x="60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206450" y="2098525"/>
              <a:ext cx="315375" cy="169175"/>
            </a:xfrm>
            <a:custGeom>
              <a:avLst/>
              <a:gdLst/>
              <a:ahLst/>
              <a:cxnLst/>
              <a:rect l="l" t="t" r="r" b="b"/>
              <a:pathLst>
                <a:path w="12615" h="6767" extrusionOk="0">
                  <a:moveTo>
                    <a:pt x="0" y="0"/>
                  </a:moveTo>
                  <a:lnTo>
                    <a:pt x="0" y="6767"/>
                  </a:lnTo>
                  <a:lnTo>
                    <a:pt x="12614" y="6767"/>
                  </a:lnTo>
                  <a:lnTo>
                    <a:pt x="12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601425" y="2215650"/>
              <a:ext cx="104125" cy="52050"/>
            </a:xfrm>
            <a:custGeom>
              <a:avLst/>
              <a:gdLst/>
              <a:ahLst/>
              <a:cxnLst/>
              <a:rect l="l" t="t" r="r" b="b"/>
              <a:pathLst>
                <a:path w="4165" h="2082" extrusionOk="0">
                  <a:moveTo>
                    <a:pt x="2083" y="0"/>
                  </a:moveTo>
                  <a:cubicBezTo>
                    <a:pt x="934" y="0"/>
                    <a:pt x="1" y="933"/>
                    <a:pt x="1" y="2082"/>
                  </a:cubicBezTo>
                  <a:lnTo>
                    <a:pt x="4165" y="2082"/>
                  </a:lnTo>
                  <a:cubicBezTo>
                    <a:pt x="4165" y="933"/>
                    <a:pt x="3233" y="0"/>
                    <a:pt x="2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2141275" y="1746100"/>
              <a:ext cx="52350" cy="52350"/>
            </a:xfrm>
            <a:custGeom>
              <a:avLst/>
              <a:gdLst/>
              <a:ahLst/>
              <a:cxnLst/>
              <a:rect l="l" t="t" r="r" b="b"/>
              <a:pathLst>
                <a:path w="2094" h="2094" extrusionOk="0">
                  <a:moveTo>
                    <a:pt x="1" y="1047"/>
                  </a:moveTo>
                  <a:cubicBezTo>
                    <a:pt x="1" y="1626"/>
                    <a:pt x="469" y="2094"/>
                    <a:pt x="1047" y="2094"/>
                  </a:cubicBezTo>
                  <a:lnTo>
                    <a:pt x="1047" y="2094"/>
                  </a:lnTo>
                  <a:cubicBezTo>
                    <a:pt x="1625" y="2094"/>
                    <a:pt x="2094" y="1626"/>
                    <a:pt x="2094" y="1047"/>
                  </a:cubicBezTo>
                  <a:lnTo>
                    <a:pt x="2094" y="1047"/>
                  </a:lnTo>
                  <a:cubicBezTo>
                    <a:pt x="2094" y="470"/>
                    <a:pt x="1625" y="1"/>
                    <a:pt x="1047" y="1"/>
                  </a:cubicBezTo>
                  <a:lnTo>
                    <a:pt x="1047" y="1"/>
                  </a:lnTo>
                  <a:cubicBezTo>
                    <a:pt x="469" y="1"/>
                    <a:pt x="1" y="470"/>
                    <a:pt x="1" y="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2227575" y="1746100"/>
              <a:ext cx="52350" cy="52350"/>
            </a:xfrm>
            <a:custGeom>
              <a:avLst/>
              <a:gdLst/>
              <a:ahLst/>
              <a:cxnLst/>
              <a:rect l="l" t="t" r="r" b="b"/>
              <a:pathLst>
                <a:path w="2094" h="2094" extrusionOk="0">
                  <a:moveTo>
                    <a:pt x="0" y="1047"/>
                  </a:moveTo>
                  <a:cubicBezTo>
                    <a:pt x="0" y="1626"/>
                    <a:pt x="468" y="2094"/>
                    <a:pt x="1047" y="2094"/>
                  </a:cubicBezTo>
                  <a:lnTo>
                    <a:pt x="1047" y="2094"/>
                  </a:lnTo>
                  <a:cubicBezTo>
                    <a:pt x="1625" y="2094"/>
                    <a:pt x="2093" y="1626"/>
                    <a:pt x="2093" y="1047"/>
                  </a:cubicBezTo>
                  <a:lnTo>
                    <a:pt x="2093" y="1047"/>
                  </a:lnTo>
                  <a:cubicBezTo>
                    <a:pt x="2093" y="470"/>
                    <a:pt x="1625" y="1"/>
                    <a:pt x="1047" y="1"/>
                  </a:cubicBezTo>
                  <a:lnTo>
                    <a:pt x="1047" y="1"/>
                  </a:lnTo>
                  <a:cubicBezTo>
                    <a:pt x="468" y="1"/>
                    <a:pt x="0" y="470"/>
                    <a:pt x="0" y="10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2313825" y="1746100"/>
              <a:ext cx="52350" cy="52350"/>
            </a:xfrm>
            <a:custGeom>
              <a:avLst/>
              <a:gdLst/>
              <a:ahLst/>
              <a:cxnLst/>
              <a:rect l="l" t="t" r="r" b="b"/>
              <a:pathLst>
                <a:path w="2094" h="2094" extrusionOk="0">
                  <a:moveTo>
                    <a:pt x="1" y="1047"/>
                  </a:moveTo>
                  <a:cubicBezTo>
                    <a:pt x="1" y="1626"/>
                    <a:pt x="470" y="2094"/>
                    <a:pt x="1047" y="2094"/>
                  </a:cubicBezTo>
                  <a:lnTo>
                    <a:pt x="1047" y="2094"/>
                  </a:lnTo>
                  <a:cubicBezTo>
                    <a:pt x="1626" y="2094"/>
                    <a:pt x="2094" y="1626"/>
                    <a:pt x="2094" y="1047"/>
                  </a:cubicBezTo>
                  <a:lnTo>
                    <a:pt x="2094" y="1047"/>
                  </a:lnTo>
                  <a:cubicBezTo>
                    <a:pt x="2094" y="470"/>
                    <a:pt x="1626" y="1"/>
                    <a:pt x="1047" y="1"/>
                  </a:cubicBezTo>
                  <a:lnTo>
                    <a:pt x="1047" y="1"/>
                  </a:lnTo>
                  <a:cubicBezTo>
                    <a:pt x="470" y="1"/>
                    <a:pt x="1" y="470"/>
                    <a:pt x="1" y="10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212675" y="1915150"/>
              <a:ext cx="129325" cy="20550"/>
            </a:xfrm>
            <a:custGeom>
              <a:avLst/>
              <a:gdLst/>
              <a:ahLst/>
              <a:cxnLst/>
              <a:rect l="l" t="t" r="r" b="b"/>
              <a:pathLst>
                <a:path w="5173" h="822" extrusionOk="0">
                  <a:moveTo>
                    <a:pt x="0" y="0"/>
                  </a:moveTo>
                  <a:lnTo>
                    <a:pt x="0" y="821"/>
                  </a:lnTo>
                  <a:lnTo>
                    <a:pt x="5173" y="821"/>
                  </a:lnTo>
                  <a:lnTo>
                    <a:pt x="5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212675" y="1965175"/>
              <a:ext cx="129325" cy="20525"/>
            </a:xfrm>
            <a:custGeom>
              <a:avLst/>
              <a:gdLst/>
              <a:ahLst/>
              <a:cxnLst/>
              <a:rect l="l" t="t" r="r" b="b"/>
              <a:pathLst>
                <a:path w="5173" h="821" extrusionOk="0">
                  <a:moveTo>
                    <a:pt x="0" y="0"/>
                  </a:moveTo>
                  <a:lnTo>
                    <a:pt x="0" y="821"/>
                  </a:lnTo>
                  <a:lnTo>
                    <a:pt x="5173" y="821"/>
                  </a:lnTo>
                  <a:lnTo>
                    <a:pt x="5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1212675" y="2015175"/>
              <a:ext cx="129325" cy="20550"/>
            </a:xfrm>
            <a:custGeom>
              <a:avLst/>
              <a:gdLst/>
              <a:ahLst/>
              <a:cxnLst/>
              <a:rect l="l" t="t" r="r" b="b"/>
              <a:pathLst>
                <a:path w="5173" h="822" extrusionOk="0">
                  <a:moveTo>
                    <a:pt x="0" y="1"/>
                  </a:moveTo>
                  <a:lnTo>
                    <a:pt x="0" y="822"/>
                  </a:lnTo>
                  <a:lnTo>
                    <a:pt x="5173" y="822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1590050" y="1702200"/>
              <a:ext cx="64125" cy="64125"/>
            </a:xfrm>
            <a:custGeom>
              <a:avLst/>
              <a:gdLst/>
              <a:ahLst/>
              <a:cxnLst/>
              <a:rect l="l" t="t" r="r" b="b"/>
              <a:pathLst>
                <a:path w="2565" h="2565" extrusionOk="0">
                  <a:moveTo>
                    <a:pt x="1283" y="0"/>
                  </a:moveTo>
                  <a:lnTo>
                    <a:pt x="0" y="1282"/>
                  </a:lnTo>
                  <a:lnTo>
                    <a:pt x="1283" y="2564"/>
                  </a:lnTo>
                  <a:lnTo>
                    <a:pt x="2564" y="1282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1206450" y="2121475"/>
              <a:ext cx="37375" cy="74725"/>
            </a:xfrm>
            <a:custGeom>
              <a:avLst/>
              <a:gdLst/>
              <a:ahLst/>
              <a:cxnLst/>
              <a:rect l="l" t="t" r="r" b="b"/>
              <a:pathLst>
                <a:path w="1495" h="2989" extrusionOk="0">
                  <a:moveTo>
                    <a:pt x="0" y="1"/>
                  </a:moveTo>
                  <a:lnTo>
                    <a:pt x="0" y="2988"/>
                  </a:lnTo>
                  <a:cubicBezTo>
                    <a:pt x="825" y="2988"/>
                    <a:pt x="1494" y="2319"/>
                    <a:pt x="1494" y="1495"/>
                  </a:cubicBezTo>
                  <a:cubicBezTo>
                    <a:pt x="1494" y="670"/>
                    <a:pt x="825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1765475" y="1623050"/>
              <a:ext cx="90450" cy="82100"/>
            </a:xfrm>
            <a:custGeom>
              <a:avLst/>
              <a:gdLst/>
              <a:ahLst/>
              <a:cxnLst/>
              <a:rect l="l" t="t" r="r" b="b"/>
              <a:pathLst>
                <a:path w="3618" h="3284" extrusionOk="0">
                  <a:moveTo>
                    <a:pt x="2608" y="1"/>
                  </a:moveTo>
                  <a:lnTo>
                    <a:pt x="1715" y="486"/>
                  </a:lnTo>
                  <a:cubicBezTo>
                    <a:pt x="1715" y="486"/>
                    <a:pt x="1287" y="680"/>
                    <a:pt x="810" y="875"/>
                  </a:cubicBezTo>
                  <a:lnTo>
                    <a:pt x="0" y="2478"/>
                  </a:lnTo>
                  <a:cubicBezTo>
                    <a:pt x="0" y="2478"/>
                    <a:pt x="588" y="2847"/>
                    <a:pt x="848" y="2980"/>
                  </a:cubicBezTo>
                  <a:cubicBezTo>
                    <a:pt x="848" y="2980"/>
                    <a:pt x="755" y="3181"/>
                    <a:pt x="869" y="3267"/>
                  </a:cubicBezTo>
                  <a:cubicBezTo>
                    <a:pt x="885" y="3278"/>
                    <a:pt x="902" y="3283"/>
                    <a:pt x="920" y="3283"/>
                  </a:cubicBezTo>
                  <a:cubicBezTo>
                    <a:pt x="1034" y="3283"/>
                    <a:pt x="1182" y="3073"/>
                    <a:pt x="1182" y="3073"/>
                  </a:cubicBezTo>
                  <a:cubicBezTo>
                    <a:pt x="1182" y="3073"/>
                    <a:pt x="1460" y="3177"/>
                    <a:pt x="1698" y="3177"/>
                  </a:cubicBezTo>
                  <a:cubicBezTo>
                    <a:pt x="1776" y="3177"/>
                    <a:pt x="1850" y="3165"/>
                    <a:pt x="1908" y="3135"/>
                  </a:cubicBezTo>
                  <a:cubicBezTo>
                    <a:pt x="2142" y="3014"/>
                    <a:pt x="2378" y="2491"/>
                    <a:pt x="2380" y="2255"/>
                  </a:cubicBezTo>
                  <a:cubicBezTo>
                    <a:pt x="2380" y="2255"/>
                    <a:pt x="3479" y="1795"/>
                    <a:pt x="3617" y="1763"/>
                  </a:cubicBezTo>
                  <a:cubicBezTo>
                    <a:pt x="3617" y="1763"/>
                    <a:pt x="3514" y="584"/>
                    <a:pt x="2608" y="1"/>
                  </a:cubicBezTo>
                  <a:close/>
                </a:path>
              </a:pathLst>
            </a:custGeom>
            <a:solidFill>
              <a:srgbClr val="8B4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1732225" y="1621900"/>
              <a:ext cx="99975" cy="68400"/>
            </a:xfrm>
            <a:custGeom>
              <a:avLst/>
              <a:gdLst/>
              <a:ahLst/>
              <a:cxnLst/>
              <a:rect l="l" t="t" r="r" b="b"/>
              <a:pathLst>
                <a:path w="3999" h="2736" extrusionOk="0">
                  <a:moveTo>
                    <a:pt x="2132" y="1"/>
                  </a:moveTo>
                  <a:cubicBezTo>
                    <a:pt x="1595" y="1"/>
                    <a:pt x="1316" y="475"/>
                    <a:pt x="964" y="917"/>
                  </a:cubicBezTo>
                  <a:cubicBezTo>
                    <a:pt x="555" y="1431"/>
                    <a:pt x="1" y="1824"/>
                    <a:pt x="25" y="2183"/>
                  </a:cubicBezTo>
                  <a:cubicBezTo>
                    <a:pt x="49" y="2536"/>
                    <a:pt x="499" y="2735"/>
                    <a:pt x="935" y="2735"/>
                  </a:cubicBezTo>
                  <a:cubicBezTo>
                    <a:pt x="1073" y="2735"/>
                    <a:pt x="1209" y="2715"/>
                    <a:pt x="1330" y="2675"/>
                  </a:cubicBezTo>
                  <a:cubicBezTo>
                    <a:pt x="2017" y="2443"/>
                    <a:pt x="2159" y="2062"/>
                    <a:pt x="2159" y="2062"/>
                  </a:cubicBezTo>
                  <a:cubicBezTo>
                    <a:pt x="2159" y="2062"/>
                    <a:pt x="2271" y="2129"/>
                    <a:pt x="2377" y="2129"/>
                  </a:cubicBezTo>
                  <a:cubicBezTo>
                    <a:pt x="2420" y="2129"/>
                    <a:pt x="2463" y="2118"/>
                    <a:pt x="2496" y="2086"/>
                  </a:cubicBezTo>
                  <a:cubicBezTo>
                    <a:pt x="2610" y="1975"/>
                    <a:pt x="2415" y="1739"/>
                    <a:pt x="2415" y="1739"/>
                  </a:cubicBezTo>
                  <a:cubicBezTo>
                    <a:pt x="2415" y="1739"/>
                    <a:pt x="2422" y="1518"/>
                    <a:pt x="2547" y="1518"/>
                  </a:cubicBezTo>
                  <a:cubicBezTo>
                    <a:pt x="2568" y="1518"/>
                    <a:pt x="2593" y="1525"/>
                    <a:pt x="2621" y="1540"/>
                  </a:cubicBezTo>
                  <a:cubicBezTo>
                    <a:pt x="2798" y="1632"/>
                    <a:pt x="2768" y="1926"/>
                    <a:pt x="2768" y="1926"/>
                  </a:cubicBezTo>
                  <a:cubicBezTo>
                    <a:pt x="2768" y="1926"/>
                    <a:pt x="2978" y="2027"/>
                    <a:pt x="3199" y="2027"/>
                  </a:cubicBezTo>
                  <a:cubicBezTo>
                    <a:pt x="3345" y="2027"/>
                    <a:pt x="3496" y="1983"/>
                    <a:pt x="3595" y="1835"/>
                  </a:cubicBezTo>
                  <a:cubicBezTo>
                    <a:pt x="3998" y="1231"/>
                    <a:pt x="3230" y="386"/>
                    <a:pt x="2692" y="141"/>
                  </a:cubicBezTo>
                  <a:cubicBezTo>
                    <a:pt x="2476" y="43"/>
                    <a:pt x="2293" y="1"/>
                    <a:pt x="2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1927150" y="1286975"/>
              <a:ext cx="292625" cy="335450"/>
            </a:xfrm>
            <a:custGeom>
              <a:avLst/>
              <a:gdLst/>
              <a:ahLst/>
              <a:cxnLst/>
              <a:rect l="l" t="t" r="r" b="b"/>
              <a:pathLst>
                <a:path w="11705" h="13418" extrusionOk="0">
                  <a:moveTo>
                    <a:pt x="0" y="8777"/>
                  </a:moveTo>
                  <a:lnTo>
                    <a:pt x="3771" y="13417"/>
                  </a:lnTo>
                  <a:cubicBezTo>
                    <a:pt x="8763" y="11276"/>
                    <a:pt x="11704" y="6393"/>
                    <a:pt x="11704" y="6393"/>
                  </a:cubicBezTo>
                  <a:lnTo>
                    <a:pt x="11704" y="6393"/>
                  </a:lnTo>
                  <a:lnTo>
                    <a:pt x="9357" y="4089"/>
                  </a:lnTo>
                  <a:cubicBezTo>
                    <a:pt x="7757" y="6888"/>
                    <a:pt x="4636" y="8368"/>
                    <a:pt x="4636" y="8368"/>
                  </a:cubicBezTo>
                  <a:lnTo>
                    <a:pt x="4636" y="8368"/>
                  </a:lnTo>
                  <a:cubicBezTo>
                    <a:pt x="8157" y="4828"/>
                    <a:pt x="8538" y="1709"/>
                    <a:pt x="8538" y="1709"/>
                  </a:cubicBezTo>
                  <a:lnTo>
                    <a:pt x="8538" y="1709"/>
                  </a:lnTo>
                  <a:lnTo>
                    <a:pt x="5841" y="1"/>
                  </a:lnTo>
                  <a:cubicBezTo>
                    <a:pt x="3128" y="6016"/>
                    <a:pt x="0" y="8777"/>
                    <a:pt x="0" y="87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1660050" y="1591775"/>
              <a:ext cx="46775" cy="48775"/>
            </a:xfrm>
            <a:custGeom>
              <a:avLst/>
              <a:gdLst/>
              <a:ahLst/>
              <a:cxnLst/>
              <a:rect l="l" t="t" r="r" b="b"/>
              <a:pathLst>
                <a:path w="1871" h="1951" extrusionOk="0">
                  <a:moveTo>
                    <a:pt x="1314" y="0"/>
                  </a:moveTo>
                  <a:cubicBezTo>
                    <a:pt x="524" y="557"/>
                    <a:pt x="85" y="1177"/>
                    <a:pt x="117" y="1254"/>
                  </a:cubicBezTo>
                  <a:cubicBezTo>
                    <a:pt x="124" y="1270"/>
                    <a:pt x="137" y="1277"/>
                    <a:pt x="153" y="1277"/>
                  </a:cubicBezTo>
                  <a:cubicBezTo>
                    <a:pt x="257" y="1277"/>
                    <a:pt x="513" y="1000"/>
                    <a:pt x="513" y="999"/>
                  </a:cubicBezTo>
                  <a:lnTo>
                    <a:pt x="513" y="999"/>
                  </a:lnTo>
                  <a:cubicBezTo>
                    <a:pt x="513" y="1000"/>
                    <a:pt x="0" y="1598"/>
                    <a:pt x="84" y="1687"/>
                  </a:cubicBezTo>
                  <a:cubicBezTo>
                    <a:pt x="90" y="1694"/>
                    <a:pt x="100" y="1698"/>
                    <a:pt x="112" y="1698"/>
                  </a:cubicBezTo>
                  <a:cubicBezTo>
                    <a:pt x="245" y="1698"/>
                    <a:pt x="659" y="1272"/>
                    <a:pt x="659" y="1271"/>
                  </a:cubicBezTo>
                  <a:lnTo>
                    <a:pt x="659" y="1271"/>
                  </a:lnTo>
                  <a:cubicBezTo>
                    <a:pt x="659" y="1272"/>
                    <a:pt x="226" y="1798"/>
                    <a:pt x="302" y="1859"/>
                  </a:cubicBezTo>
                  <a:cubicBezTo>
                    <a:pt x="307" y="1863"/>
                    <a:pt x="314" y="1865"/>
                    <a:pt x="323" y="1865"/>
                  </a:cubicBezTo>
                  <a:cubicBezTo>
                    <a:pt x="441" y="1865"/>
                    <a:pt x="861" y="1488"/>
                    <a:pt x="861" y="1488"/>
                  </a:cubicBezTo>
                  <a:lnTo>
                    <a:pt x="861" y="1488"/>
                  </a:lnTo>
                  <a:cubicBezTo>
                    <a:pt x="861" y="1488"/>
                    <a:pt x="531" y="1879"/>
                    <a:pt x="592" y="1942"/>
                  </a:cubicBezTo>
                  <a:cubicBezTo>
                    <a:pt x="598" y="1948"/>
                    <a:pt x="606" y="1951"/>
                    <a:pt x="615" y="1951"/>
                  </a:cubicBezTo>
                  <a:cubicBezTo>
                    <a:pt x="750" y="1951"/>
                    <a:pt x="1243" y="1367"/>
                    <a:pt x="1319" y="1367"/>
                  </a:cubicBezTo>
                  <a:cubicBezTo>
                    <a:pt x="1320" y="1367"/>
                    <a:pt x="1320" y="1367"/>
                    <a:pt x="1321" y="1367"/>
                  </a:cubicBezTo>
                  <a:cubicBezTo>
                    <a:pt x="1321" y="1367"/>
                    <a:pt x="1226" y="1694"/>
                    <a:pt x="1317" y="1713"/>
                  </a:cubicBezTo>
                  <a:cubicBezTo>
                    <a:pt x="1319" y="1713"/>
                    <a:pt x="1321" y="1713"/>
                    <a:pt x="1323" y="1713"/>
                  </a:cubicBezTo>
                  <a:cubicBezTo>
                    <a:pt x="1409" y="1713"/>
                    <a:pt x="1553" y="1316"/>
                    <a:pt x="1871" y="1054"/>
                  </a:cubicBezTo>
                  <a:lnTo>
                    <a:pt x="1314" y="0"/>
                  </a:lnTo>
                  <a:close/>
                </a:path>
              </a:pathLst>
            </a:custGeom>
            <a:solidFill>
              <a:srgbClr val="8B4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1809150" y="1796425"/>
              <a:ext cx="53200" cy="39600"/>
            </a:xfrm>
            <a:custGeom>
              <a:avLst/>
              <a:gdLst/>
              <a:ahLst/>
              <a:cxnLst/>
              <a:rect l="l" t="t" r="r" b="b"/>
              <a:pathLst>
                <a:path w="2128" h="1584" extrusionOk="0">
                  <a:moveTo>
                    <a:pt x="1335" y="1"/>
                  </a:moveTo>
                  <a:cubicBezTo>
                    <a:pt x="970" y="212"/>
                    <a:pt x="537" y="203"/>
                    <a:pt x="524" y="290"/>
                  </a:cubicBezTo>
                  <a:cubicBezTo>
                    <a:pt x="510" y="381"/>
                    <a:pt x="849" y="407"/>
                    <a:pt x="849" y="407"/>
                  </a:cubicBezTo>
                  <a:cubicBezTo>
                    <a:pt x="833" y="480"/>
                    <a:pt x="1" y="772"/>
                    <a:pt x="56" y="888"/>
                  </a:cubicBezTo>
                  <a:cubicBezTo>
                    <a:pt x="63" y="903"/>
                    <a:pt x="86" y="909"/>
                    <a:pt x="118" y="909"/>
                  </a:cubicBezTo>
                  <a:cubicBezTo>
                    <a:pt x="257" y="909"/>
                    <a:pt x="575" y="795"/>
                    <a:pt x="575" y="795"/>
                  </a:cubicBezTo>
                  <a:lnTo>
                    <a:pt x="575" y="795"/>
                  </a:lnTo>
                  <a:cubicBezTo>
                    <a:pt x="575" y="795"/>
                    <a:pt x="2" y="1096"/>
                    <a:pt x="33" y="1189"/>
                  </a:cubicBezTo>
                  <a:cubicBezTo>
                    <a:pt x="38" y="1205"/>
                    <a:pt x="62" y="1212"/>
                    <a:pt x="98" y="1212"/>
                  </a:cubicBezTo>
                  <a:cubicBezTo>
                    <a:pt x="268" y="1212"/>
                    <a:pt x="708" y="1061"/>
                    <a:pt x="708" y="1061"/>
                  </a:cubicBezTo>
                  <a:lnTo>
                    <a:pt x="708" y="1061"/>
                  </a:lnTo>
                  <a:cubicBezTo>
                    <a:pt x="708" y="1061"/>
                    <a:pt x="61" y="1344"/>
                    <a:pt x="117" y="1454"/>
                  </a:cubicBezTo>
                  <a:cubicBezTo>
                    <a:pt x="126" y="1472"/>
                    <a:pt x="155" y="1480"/>
                    <a:pt x="196" y="1480"/>
                  </a:cubicBezTo>
                  <a:cubicBezTo>
                    <a:pt x="401" y="1480"/>
                    <a:pt x="912" y="1292"/>
                    <a:pt x="912" y="1292"/>
                  </a:cubicBezTo>
                  <a:lnTo>
                    <a:pt x="912" y="1292"/>
                  </a:lnTo>
                  <a:cubicBezTo>
                    <a:pt x="912" y="1292"/>
                    <a:pt x="442" y="1484"/>
                    <a:pt x="535" y="1574"/>
                  </a:cubicBezTo>
                  <a:cubicBezTo>
                    <a:pt x="542" y="1580"/>
                    <a:pt x="557" y="1583"/>
                    <a:pt x="580" y="1583"/>
                  </a:cubicBezTo>
                  <a:cubicBezTo>
                    <a:pt x="760" y="1583"/>
                    <a:pt x="1419" y="1376"/>
                    <a:pt x="2128" y="891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rgbClr val="8B4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687675" y="1500650"/>
              <a:ext cx="349850" cy="321775"/>
            </a:xfrm>
            <a:custGeom>
              <a:avLst/>
              <a:gdLst/>
              <a:ahLst/>
              <a:cxnLst/>
              <a:rect l="l" t="t" r="r" b="b"/>
              <a:pathLst>
                <a:path w="13994" h="12871" extrusionOk="0">
                  <a:moveTo>
                    <a:pt x="9675" y="1"/>
                  </a:moveTo>
                  <a:cubicBezTo>
                    <a:pt x="9606" y="1"/>
                    <a:pt x="9553" y="28"/>
                    <a:pt x="9520" y="86"/>
                  </a:cubicBezTo>
                  <a:cubicBezTo>
                    <a:pt x="8718" y="1492"/>
                    <a:pt x="6789" y="2119"/>
                    <a:pt x="6789" y="2119"/>
                  </a:cubicBezTo>
                  <a:cubicBezTo>
                    <a:pt x="6789" y="2119"/>
                    <a:pt x="6165" y="1763"/>
                    <a:pt x="5036" y="1763"/>
                  </a:cubicBezTo>
                  <a:cubicBezTo>
                    <a:pt x="3860" y="1763"/>
                    <a:pt x="2136" y="2150"/>
                    <a:pt x="0" y="3728"/>
                  </a:cubicBezTo>
                  <a:cubicBezTo>
                    <a:pt x="0" y="3728"/>
                    <a:pt x="185" y="4485"/>
                    <a:pt x="725" y="4771"/>
                  </a:cubicBezTo>
                  <a:cubicBezTo>
                    <a:pt x="725" y="4771"/>
                    <a:pt x="1684" y="4185"/>
                    <a:pt x="2933" y="4185"/>
                  </a:cubicBezTo>
                  <a:cubicBezTo>
                    <a:pt x="4042" y="4185"/>
                    <a:pt x="5378" y="4647"/>
                    <a:pt x="6473" y="6393"/>
                  </a:cubicBezTo>
                  <a:cubicBezTo>
                    <a:pt x="8701" y="9946"/>
                    <a:pt x="5980" y="11870"/>
                    <a:pt x="5980" y="11870"/>
                  </a:cubicBezTo>
                  <a:cubicBezTo>
                    <a:pt x="5980" y="11870"/>
                    <a:pt x="6189" y="12604"/>
                    <a:pt x="6812" y="12870"/>
                  </a:cubicBezTo>
                  <a:cubicBezTo>
                    <a:pt x="6812" y="12870"/>
                    <a:pt x="10539" y="10783"/>
                    <a:pt x="9985" y="7003"/>
                  </a:cubicBezTo>
                  <a:cubicBezTo>
                    <a:pt x="9985" y="7003"/>
                    <a:pt x="12221" y="6273"/>
                    <a:pt x="13544" y="4786"/>
                  </a:cubicBezTo>
                  <a:cubicBezTo>
                    <a:pt x="13994" y="4280"/>
                    <a:pt x="10544" y="1"/>
                    <a:pt x="96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478500" y="2036650"/>
              <a:ext cx="60325" cy="100125"/>
            </a:xfrm>
            <a:custGeom>
              <a:avLst/>
              <a:gdLst/>
              <a:ahLst/>
              <a:cxnLst/>
              <a:rect l="l" t="t" r="r" b="b"/>
              <a:pathLst>
                <a:path w="2413" h="4005" extrusionOk="0">
                  <a:moveTo>
                    <a:pt x="1619" y="1"/>
                  </a:moveTo>
                  <a:cubicBezTo>
                    <a:pt x="1619" y="1"/>
                    <a:pt x="604" y="240"/>
                    <a:pt x="302" y="962"/>
                  </a:cubicBezTo>
                  <a:cubicBezTo>
                    <a:pt x="0" y="1684"/>
                    <a:pt x="642" y="2409"/>
                    <a:pt x="642" y="2409"/>
                  </a:cubicBezTo>
                  <a:lnTo>
                    <a:pt x="81" y="3319"/>
                  </a:lnTo>
                  <a:cubicBezTo>
                    <a:pt x="81" y="3319"/>
                    <a:pt x="515" y="4004"/>
                    <a:pt x="1041" y="4004"/>
                  </a:cubicBezTo>
                  <a:cubicBezTo>
                    <a:pt x="1246" y="4004"/>
                    <a:pt x="1464" y="3901"/>
                    <a:pt x="1676" y="3614"/>
                  </a:cubicBezTo>
                  <a:lnTo>
                    <a:pt x="1876" y="2070"/>
                  </a:lnTo>
                  <a:cubicBezTo>
                    <a:pt x="1876" y="2070"/>
                    <a:pt x="2253" y="1811"/>
                    <a:pt x="2329" y="1625"/>
                  </a:cubicBezTo>
                  <a:cubicBezTo>
                    <a:pt x="2412" y="1425"/>
                    <a:pt x="2135" y="839"/>
                    <a:pt x="2135" y="839"/>
                  </a:cubicBezTo>
                  <a:cubicBezTo>
                    <a:pt x="2135" y="839"/>
                    <a:pt x="2197" y="655"/>
                    <a:pt x="2178" y="604"/>
                  </a:cubicBezTo>
                  <a:cubicBezTo>
                    <a:pt x="2168" y="576"/>
                    <a:pt x="2102" y="570"/>
                    <a:pt x="2048" y="570"/>
                  </a:cubicBezTo>
                  <a:cubicBezTo>
                    <a:pt x="2007" y="570"/>
                    <a:pt x="1972" y="573"/>
                    <a:pt x="1972" y="573"/>
                  </a:cubicBezTo>
                  <a:cubicBezTo>
                    <a:pt x="1840" y="325"/>
                    <a:pt x="1619" y="1"/>
                    <a:pt x="1619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588825" y="2000550"/>
              <a:ext cx="111850" cy="174350"/>
            </a:xfrm>
            <a:custGeom>
              <a:avLst/>
              <a:gdLst/>
              <a:ahLst/>
              <a:cxnLst/>
              <a:rect l="l" t="t" r="r" b="b"/>
              <a:pathLst>
                <a:path w="4474" h="6974" extrusionOk="0">
                  <a:moveTo>
                    <a:pt x="4093" y="1"/>
                  </a:moveTo>
                  <a:cubicBezTo>
                    <a:pt x="3969" y="1"/>
                    <a:pt x="3898" y="720"/>
                    <a:pt x="3898" y="720"/>
                  </a:cubicBezTo>
                  <a:cubicBezTo>
                    <a:pt x="3898" y="720"/>
                    <a:pt x="3909" y="4"/>
                    <a:pt x="3806" y="3"/>
                  </a:cubicBezTo>
                  <a:cubicBezTo>
                    <a:pt x="3703" y="3"/>
                    <a:pt x="3589" y="674"/>
                    <a:pt x="3589" y="674"/>
                  </a:cubicBezTo>
                  <a:cubicBezTo>
                    <a:pt x="3589" y="674"/>
                    <a:pt x="3606" y="136"/>
                    <a:pt x="3513" y="125"/>
                  </a:cubicBezTo>
                  <a:cubicBezTo>
                    <a:pt x="3512" y="125"/>
                    <a:pt x="3511" y="125"/>
                    <a:pt x="3510" y="125"/>
                  </a:cubicBezTo>
                  <a:cubicBezTo>
                    <a:pt x="3380" y="125"/>
                    <a:pt x="3359" y="1033"/>
                    <a:pt x="3292" y="1074"/>
                  </a:cubicBezTo>
                  <a:cubicBezTo>
                    <a:pt x="3292" y="1074"/>
                    <a:pt x="3172" y="784"/>
                    <a:pt x="3085" y="784"/>
                  </a:cubicBezTo>
                  <a:cubicBezTo>
                    <a:pt x="3079" y="784"/>
                    <a:pt x="3073" y="785"/>
                    <a:pt x="3068" y="788"/>
                  </a:cubicBezTo>
                  <a:cubicBezTo>
                    <a:pt x="2986" y="829"/>
                    <a:pt x="3118" y="1265"/>
                    <a:pt x="3083" y="1591"/>
                  </a:cubicBezTo>
                  <a:cubicBezTo>
                    <a:pt x="2972" y="2635"/>
                    <a:pt x="662" y="4665"/>
                    <a:pt x="0" y="4905"/>
                  </a:cubicBezTo>
                  <a:lnTo>
                    <a:pt x="1164" y="6974"/>
                  </a:lnTo>
                  <a:cubicBezTo>
                    <a:pt x="1164" y="6974"/>
                    <a:pt x="2764" y="5926"/>
                    <a:pt x="3586" y="3943"/>
                  </a:cubicBezTo>
                  <a:cubicBezTo>
                    <a:pt x="4264" y="2305"/>
                    <a:pt x="4474" y="444"/>
                    <a:pt x="4355" y="380"/>
                  </a:cubicBezTo>
                  <a:cubicBezTo>
                    <a:pt x="4348" y="376"/>
                    <a:pt x="4341" y="374"/>
                    <a:pt x="4335" y="374"/>
                  </a:cubicBezTo>
                  <a:cubicBezTo>
                    <a:pt x="4230" y="374"/>
                    <a:pt x="4196" y="848"/>
                    <a:pt x="4196" y="848"/>
                  </a:cubicBezTo>
                  <a:cubicBezTo>
                    <a:pt x="4196" y="848"/>
                    <a:pt x="4226" y="20"/>
                    <a:pt x="4098" y="1"/>
                  </a:cubicBezTo>
                  <a:cubicBezTo>
                    <a:pt x="4097" y="1"/>
                    <a:pt x="4095" y="1"/>
                    <a:pt x="4093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403575" y="1910800"/>
              <a:ext cx="128450" cy="146350"/>
            </a:xfrm>
            <a:custGeom>
              <a:avLst/>
              <a:gdLst/>
              <a:ahLst/>
              <a:cxnLst/>
              <a:rect l="l" t="t" r="r" b="b"/>
              <a:pathLst>
                <a:path w="5138" h="5854" extrusionOk="0">
                  <a:moveTo>
                    <a:pt x="4461" y="1"/>
                  </a:moveTo>
                  <a:cubicBezTo>
                    <a:pt x="4235" y="1"/>
                    <a:pt x="2623" y="901"/>
                    <a:pt x="1555" y="2006"/>
                  </a:cubicBezTo>
                  <a:cubicBezTo>
                    <a:pt x="62" y="3549"/>
                    <a:pt x="0" y="5675"/>
                    <a:pt x="0" y="5675"/>
                  </a:cubicBezTo>
                  <a:lnTo>
                    <a:pt x="2192" y="5853"/>
                  </a:lnTo>
                  <a:cubicBezTo>
                    <a:pt x="2192" y="5853"/>
                    <a:pt x="1802" y="3024"/>
                    <a:pt x="3913" y="1667"/>
                  </a:cubicBezTo>
                  <a:cubicBezTo>
                    <a:pt x="4189" y="1490"/>
                    <a:pt x="4647" y="1437"/>
                    <a:pt x="4650" y="1345"/>
                  </a:cubicBezTo>
                  <a:cubicBezTo>
                    <a:pt x="4652" y="1270"/>
                    <a:pt x="4446" y="1261"/>
                    <a:pt x="4347" y="1261"/>
                  </a:cubicBezTo>
                  <a:cubicBezTo>
                    <a:pt x="4316" y="1261"/>
                    <a:pt x="4296" y="1262"/>
                    <a:pt x="4296" y="1262"/>
                  </a:cubicBezTo>
                  <a:cubicBezTo>
                    <a:pt x="4304" y="1183"/>
                    <a:pt x="5138" y="778"/>
                    <a:pt x="5066" y="663"/>
                  </a:cubicBezTo>
                  <a:cubicBezTo>
                    <a:pt x="5059" y="652"/>
                    <a:pt x="5044" y="647"/>
                    <a:pt x="5022" y="647"/>
                  </a:cubicBezTo>
                  <a:cubicBezTo>
                    <a:pt x="4892" y="647"/>
                    <a:pt x="4535" y="824"/>
                    <a:pt x="4535" y="824"/>
                  </a:cubicBezTo>
                  <a:cubicBezTo>
                    <a:pt x="4535" y="824"/>
                    <a:pt x="5097" y="440"/>
                    <a:pt x="5054" y="347"/>
                  </a:cubicBezTo>
                  <a:cubicBezTo>
                    <a:pt x="5049" y="334"/>
                    <a:pt x="5033" y="329"/>
                    <a:pt x="5009" y="329"/>
                  </a:cubicBezTo>
                  <a:cubicBezTo>
                    <a:pt x="4852" y="329"/>
                    <a:pt x="4365" y="563"/>
                    <a:pt x="4365" y="563"/>
                  </a:cubicBezTo>
                  <a:cubicBezTo>
                    <a:pt x="4365" y="563"/>
                    <a:pt x="5004" y="189"/>
                    <a:pt x="4933" y="80"/>
                  </a:cubicBezTo>
                  <a:cubicBezTo>
                    <a:pt x="4924" y="66"/>
                    <a:pt x="4905" y="60"/>
                    <a:pt x="4878" y="60"/>
                  </a:cubicBezTo>
                  <a:cubicBezTo>
                    <a:pt x="4688" y="60"/>
                    <a:pt x="4124" y="346"/>
                    <a:pt x="4124" y="346"/>
                  </a:cubicBezTo>
                  <a:cubicBezTo>
                    <a:pt x="4124" y="346"/>
                    <a:pt x="4591" y="88"/>
                    <a:pt x="4483" y="6"/>
                  </a:cubicBezTo>
                  <a:cubicBezTo>
                    <a:pt x="4478" y="3"/>
                    <a:pt x="4471" y="1"/>
                    <a:pt x="4461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165675" y="2229450"/>
              <a:ext cx="342750" cy="311650"/>
            </a:xfrm>
            <a:custGeom>
              <a:avLst/>
              <a:gdLst/>
              <a:ahLst/>
              <a:cxnLst/>
              <a:rect l="l" t="t" r="r" b="b"/>
              <a:pathLst>
                <a:path w="13710" h="12466" extrusionOk="0">
                  <a:moveTo>
                    <a:pt x="7584" y="1065"/>
                  </a:moveTo>
                  <a:cubicBezTo>
                    <a:pt x="7584" y="1065"/>
                    <a:pt x="6815" y="1437"/>
                    <a:pt x="6037" y="2214"/>
                  </a:cubicBezTo>
                  <a:lnTo>
                    <a:pt x="6037" y="2214"/>
                  </a:lnTo>
                  <a:cubicBezTo>
                    <a:pt x="4113" y="4139"/>
                    <a:pt x="5284" y="5530"/>
                    <a:pt x="1" y="9538"/>
                  </a:cubicBezTo>
                  <a:lnTo>
                    <a:pt x="1" y="9538"/>
                  </a:lnTo>
                  <a:lnTo>
                    <a:pt x="1229" y="11341"/>
                  </a:lnTo>
                  <a:cubicBezTo>
                    <a:pt x="1229" y="11341"/>
                    <a:pt x="6501" y="9059"/>
                    <a:pt x="8786" y="4954"/>
                  </a:cubicBezTo>
                  <a:lnTo>
                    <a:pt x="8786" y="4954"/>
                  </a:lnTo>
                  <a:cubicBezTo>
                    <a:pt x="8786" y="4954"/>
                    <a:pt x="8404" y="8804"/>
                    <a:pt x="7223" y="11047"/>
                  </a:cubicBezTo>
                  <a:lnTo>
                    <a:pt x="7223" y="11047"/>
                  </a:lnTo>
                  <a:lnTo>
                    <a:pt x="9879" y="12465"/>
                  </a:lnTo>
                  <a:cubicBezTo>
                    <a:pt x="9879" y="12465"/>
                    <a:pt x="13208" y="7295"/>
                    <a:pt x="13710" y="2350"/>
                  </a:cubicBezTo>
                  <a:lnTo>
                    <a:pt x="13710" y="2350"/>
                  </a:lnTo>
                  <a:lnTo>
                    <a:pt x="8257" y="0"/>
                  </a:lnTo>
                  <a:cubicBezTo>
                    <a:pt x="8257" y="0"/>
                    <a:pt x="8244" y="380"/>
                    <a:pt x="7584" y="106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1348075" y="2036600"/>
              <a:ext cx="288575" cy="285100"/>
            </a:xfrm>
            <a:custGeom>
              <a:avLst/>
              <a:gdLst/>
              <a:ahLst/>
              <a:cxnLst/>
              <a:rect l="l" t="t" r="r" b="b"/>
              <a:pathLst>
                <a:path w="11543" h="11404" extrusionOk="0">
                  <a:moveTo>
                    <a:pt x="2093" y="0"/>
                  </a:moveTo>
                  <a:cubicBezTo>
                    <a:pt x="2093" y="0"/>
                    <a:pt x="1465" y="1755"/>
                    <a:pt x="1866" y="4325"/>
                  </a:cubicBezTo>
                  <a:lnTo>
                    <a:pt x="1866" y="4325"/>
                  </a:lnTo>
                  <a:cubicBezTo>
                    <a:pt x="1866" y="4325"/>
                    <a:pt x="2112" y="5704"/>
                    <a:pt x="1" y="8800"/>
                  </a:cubicBezTo>
                  <a:lnTo>
                    <a:pt x="1" y="8800"/>
                  </a:lnTo>
                  <a:cubicBezTo>
                    <a:pt x="2117" y="10139"/>
                    <a:pt x="6139" y="11404"/>
                    <a:pt x="6308" y="11340"/>
                  </a:cubicBezTo>
                  <a:lnTo>
                    <a:pt x="6308" y="11340"/>
                  </a:lnTo>
                  <a:cubicBezTo>
                    <a:pt x="7522" y="9721"/>
                    <a:pt x="8551" y="6863"/>
                    <a:pt x="8551" y="6863"/>
                  </a:cubicBezTo>
                  <a:lnTo>
                    <a:pt x="8551" y="6863"/>
                  </a:lnTo>
                  <a:cubicBezTo>
                    <a:pt x="10344" y="6238"/>
                    <a:pt x="11543" y="5221"/>
                    <a:pt x="11543" y="5221"/>
                  </a:cubicBezTo>
                  <a:lnTo>
                    <a:pt x="11543" y="5221"/>
                  </a:lnTo>
                  <a:cubicBezTo>
                    <a:pt x="11228" y="4010"/>
                    <a:pt x="10187" y="2864"/>
                    <a:pt x="10187" y="2864"/>
                  </a:cubicBezTo>
                  <a:lnTo>
                    <a:pt x="10187" y="2864"/>
                  </a:lnTo>
                  <a:cubicBezTo>
                    <a:pt x="10187" y="2864"/>
                    <a:pt x="8371" y="4073"/>
                    <a:pt x="6590" y="3495"/>
                  </a:cubicBezTo>
                  <a:lnTo>
                    <a:pt x="6590" y="3495"/>
                  </a:lnTo>
                  <a:cubicBezTo>
                    <a:pt x="3920" y="2628"/>
                    <a:pt x="4566" y="584"/>
                    <a:pt x="4566" y="584"/>
                  </a:cubicBezTo>
                  <a:lnTo>
                    <a:pt x="4566" y="584"/>
                  </a:lnTo>
                  <a:cubicBezTo>
                    <a:pt x="4566" y="584"/>
                    <a:pt x="3778" y="0"/>
                    <a:pt x="2118" y="0"/>
                  </a:cubicBezTo>
                  <a:lnTo>
                    <a:pt x="2118" y="0"/>
                  </a:lnTo>
                  <a:cubicBezTo>
                    <a:pt x="2109" y="0"/>
                    <a:pt x="2101" y="0"/>
                    <a:pt x="209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1388050" y="2016950"/>
              <a:ext cx="132875" cy="156825"/>
            </a:xfrm>
            <a:custGeom>
              <a:avLst/>
              <a:gdLst/>
              <a:ahLst/>
              <a:cxnLst/>
              <a:rect l="l" t="t" r="r" b="b"/>
              <a:pathLst>
                <a:path w="5315" h="6273" extrusionOk="0">
                  <a:moveTo>
                    <a:pt x="4168" y="1"/>
                  </a:moveTo>
                  <a:cubicBezTo>
                    <a:pt x="3888" y="1"/>
                    <a:pt x="3584" y="98"/>
                    <a:pt x="3292" y="331"/>
                  </a:cubicBezTo>
                  <a:cubicBezTo>
                    <a:pt x="2561" y="913"/>
                    <a:pt x="3179" y="1796"/>
                    <a:pt x="2214" y="2064"/>
                  </a:cubicBezTo>
                  <a:cubicBezTo>
                    <a:pt x="1199" y="2345"/>
                    <a:pt x="1431" y="3525"/>
                    <a:pt x="1200" y="3767"/>
                  </a:cubicBezTo>
                  <a:cubicBezTo>
                    <a:pt x="970" y="4009"/>
                    <a:pt x="0" y="4281"/>
                    <a:pt x="201" y="5429"/>
                  </a:cubicBezTo>
                  <a:cubicBezTo>
                    <a:pt x="304" y="6022"/>
                    <a:pt x="905" y="6273"/>
                    <a:pt x="1510" y="6273"/>
                  </a:cubicBezTo>
                  <a:cubicBezTo>
                    <a:pt x="2079" y="6273"/>
                    <a:pt x="2651" y="6051"/>
                    <a:pt x="2813" y="5681"/>
                  </a:cubicBezTo>
                  <a:cubicBezTo>
                    <a:pt x="3147" y="4917"/>
                    <a:pt x="2977" y="4379"/>
                    <a:pt x="3357" y="4111"/>
                  </a:cubicBezTo>
                  <a:cubicBezTo>
                    <a:pt x="3799" y="3799"/>
                    <a:pt x="4097" y="3753"/>
                    <a:pt x="4411" y="3424"/>
                  </a:cubicBezTo>
                  <a:cubicBezTo>
                    <a:pt x="4796" y="3020"/>
                    <a:pt x="4494" y="2409"/>
                    <a:pt x="4494" y="2409"/>
                  </a:cubicBezTo>
                  <a:cubicBezTo>
                    <a:pt x="4494" y="2409"/>
                    <a:pt x="4211" y="2313"/>
                    <a:pt x="4199" y="2098"/>
                  </a:cubicBezTo>
                  <a:cubicBezTo>
                    <a:pt x="4186" y="1868"/>
                    <a:pt x="4349" y="1846"/>
                    <a:pt x="4409" y="1846"/>
                  </a:cubicBezTo>
                  <a:cubicBezTo>
                    <a:pt x="4422" y="1846"/>
                    <a:pt x="4431" y="1847"/>
                    <a:pt x="4431" y="1847"/>
                  </a:cubicBezTo>
                  <a:cubicBezTo>
                    <a:pt x="4431" y="1847"/>
                    <a:pt x="4513" y="2015"/>
                    <a:pt x="4646" y="2015"/>
                  </a:cubicBezTo>
                  <a:cubicBezTo>
                    <a:pt x="4689" y="2015"/>
                    <a:pt x="4737" y="1997"/>
                    <a:pt x="4790" y="1951"/>
                  </a:cubicBezTo>
                  <a:cubicBezTo>
                    <a:pt x="5240" y="1555"/>
                    <a:pt x="5314" y="914"/>
                    <a:pt x="5228" y="690"/>
                  </a:cubicBezTo>
                  <a:cubicBezTo>
                    <a:pt x="5078" y="301"/>
                    <a:pt x="4661" y="1"/>
                    <a:pt x="4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2221750" y="2232925"/>
              <a:ext cx="372850" cy="315075"/>
            </a:xfrm>
            <a:custGeom>
              <a:avLst/>
              <a:gdLst/>
              <a:ahLst/>
              <a:cxnLst/>
              <a:rect l="l" t="t" r="r" b="b"/>
              <a:pathLst>
                <a:path w="14914" h="12603" extrusionOk="0">
                  <a:moveTo>
                    <a:pt x="0" y="2718"/>
                  </a:moveTo>
                  <a:cubicBezTo>
                    <a:pt x="685" y="8105"/>
                    <a:pt x="4205" y="12602"/>
                    <a:pt x="4205" y="12602"/>
                  </a:cubicBezTo>
                  <a:lnTo>
                    <a:pt x="4205" y="12602"/>
                  </a:lnTo>
                  <a:lnTo>
                    <a:pt x="7067" y="10980"/>
                  </a:lnTo>
                  <a:cubicBezTo>
                    <a:pt x="5715" y="8563"/>
                    <a:pt x="5049" y="4742"/>
                    <a:pt x="5049" y="4742"/>
                  </a:cubicBezTo>
                  <a:lnTo>
                    <a:pt x="5049" y="4742"/>
                  </a:lnTo>
                  <a:cubicBezTo>
                    <a:pt x="7659" y="9162"/>
                    <a:pt x="13622" y="11136"/>
                    <a:pt x="13622" y="11136"/>
                  </a:cubicBezTo>
                  <a:lnTo>
                    <a:pt x="13622" y="11136"/>
                  </a:lnTo>
                  <a:lnTo>
                    <a:pt x="14914" y="9133"/>
                  </a:lnTo>
                  <a:cubicBezTo>
                    <a:pt x="10841" y="5796"/>
                    <a:pt x="5891" y="1"/>
                    <a:pt x="5891" y="1"/>
                  </a:cubicBezTo>
                  <a:lnTo>
                    <a:pt x="5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2053150" y="1950625"/>
              <a:ext cx="120600" cy="162675"/>
            </a:xfrm>
            <a:custGeom>
              <a:avLst/>
              <a:gdLst/>
              <a:ahLst/>
              <a:cxnLst/>
              <a:rect l="l" t="t" r="r" b="b"/>
              <a:pathLst>
                <a:path w="4824" h="6507" extrusionOk="0">
                  <a:moveTo>
                    <a:pt x="577" y="0"/>
                  </a:moveTo>
                  <a:cubicBezTo>
                    <a:pt x="575" y="0"/>
                    <a:pt x="572" y="1"/>
                    <a:pt x="570" y="1"/>
                  </a:cubicBezTo>
                  <a:cubicBezTo>
                    <a:pt x="449" y="31"/>
                    <a:pt x="575" y="807"/>
                    <a:pt x="575" y="807"/>
                  </a:cubicBezTo>
                  <a:cubicBezTo>
                    <a:pt x="575" y="807"/>
                    <a:pt x="474" y="242"/>
                    <a:pt x="355" y="242"/>
                  </a:cubicBezTo>
                  <a:cubicBezTo>
                    <a:pt x="351" y="242"/>
                    <a:pt x="348" y="242"/>
                    <a:pt x="344" y="243"/>
                  </a:cubicBezTo>
                  <a:cubicBezTo>
                    <a:pt x="284" y="261"/>
                    <a:pt x="295" y="711"/>
                    <a:pt x="357" y="1149"/>
                  </a:cubicBezTo>
                  <a:cubicBezTo>
                    <a:pt x="357" y="1149"/>
                    <a:pt x="200" y="1079"/>
                    <a:pt x="117" y="1079"/>
                  </a:cubicBezTo>
                  <a:cubicBezTo>
                    <a:pt x="94" y="1079"/>
                    <a:pt x="76" y="1085"/>
                    <a:pt x="69" y="1098"/>
                  </a:cubicBezTo>
                  <a:cubicBezTo>
                    <a:pt x="0" y="1227"/>
                    <a:pt x="482" y="1595"/>
                    <a:pt x="482" y="1595"/>
                  </a:cubicBezTo>
                  <a:cubicBezTo>
                    <a:pt x="620" y="2269"/>
                    <a:pt x="861" y="3115"/>
                    <a:pt x="1211" y="3812"/>
                  </a:cubicBezTo>
                  <a:cubicBezTo>
                    <a:pt x="2137" y="5652"/>
                    <a:pt x="3758" y="6506"/>
                    <a:pt x="3758" y="6506"/>
                  </a:cubicBezTo>
                  <a:lnTo>
                    <a:pt x="4824" y="4103"/>
                  </a:lnTo>
                  <a:cubicBezTo>
                    <a:pt x="4824" y="4103"/>
                    <a:pt x="3271" y="3586"/>
                    <a:pt x="2573" y="2762"/>
                  </a:cubicBezTo>
                  <a:cubicBezTo>
                    <a:pt x="1258" y="1212"/>
                    <a:pt x="1303" y="93"/>
                    <a:pt x="1147" y="93"/>
                  </a:cubicBezTo>
                  <a:cubicBezTo>
                    <a:pt x="1146" y="93"/>
                    <a:pt x="1145" y="93"/>
                    <a:pt x="1143" y="94"/>
                  </a:cubicBezTo>
                  <a:cubicBezTo>
                    <a:pt x="1055" y="104"/>
                    <a:pt x="1121" y="625"/>
                    <a:pt x="1121" y="625"/>
                  </a:cubicBezTo>
                  <a:cubicBezTo>
                    <a:pt x="1121" y="625"/>
                    <a:pt x="950" y="45"/>
                    <a:pt x="851" y="45"/>
                  </a:cubicBezTo>
                  <a:cubicBezTo>
                    <a:pt x="850" y="45"/>
                    <a:pt x="850" y="45"/>
                    <a:pt x="849" y="45"/>
                  </a:cubicBezTo>
                  <a:cubicBezTo>
                    <a:pt x="750" y="56"/>
                    <a:pt x="830" y="697"/>
                    <a:pt x="830" y="697"/>
                  </a:cubicBezTo>
                  <a:cubicBezTo>
                    <a:pt x="830" y="697"/>
                    <a:pt x="695" y="0"/>
                    <a:pt x="577" y="0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2108650" y="2039100"/>
              <a:ext cx="154200" cy="94700"/>
            </a:xfrm>
            <a:custGeom>
              <a:avLst/>
              <a:gdLst/>
              <a:ahLst/>
              <a:cxnLst/>
              <a:rect l="l" t="t" r="r" b="b"/>
              <a:pathLst>
                <a:path w="6168" h="3788" extrusionOk="0">
                  <a:moveTo>
                    <a:pt x="1" y="2013"/>
                  </a:moveTo>
                  <a:cubicBezTo>
                    <a:pt x="1" y="2013"/>
                    <a:pt x="1022" y="3238"/>
                    <a:pt x="1876" y="3672"/>
                  </a:cubicBezTo>
                  <a:lnTo>
                    <a:pt x="1876" y="3672"/>
                  </a:lnTo>
                  <a:cubicBezTo>
                    <a:pt x="1876" y="3672"/>
                    <a:pt x="5574" y="3787"/>
                    <a:pt x="6167" y="1440"/>
                  </a:cubicBezTo>
                  <a:lnTo>
                    <a:pt x="6167" y="1440"/>
                  </a:lnTo>
                  <a:cubicBezTo>
                    <a:pt x="6167" y="1440"/>
                    <a:pt x="3957" y="1464"/>
                    <a:pt x="1685" y="0"/>
                  </a:cubicBezTo>
                  <a:lnTo>
                    <a:pt x="1685" y="0"/>
                  </a:lnTo>
                  <a:cubicBezTo>
                    <a:pt x="1685" y="0"/>
                    <a:pt x="439" y="1019"/>
                    <a:pt x="1" y="201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2173600" y="2014575"/>
              <a:ext cx="77175" cy="99600"/>
            </a:xfrm>
            <a:custGeom>
              <a:avLst/>
              <a:gdLst/>
              <a:ahLst/>
              <a:cxnLst/>
              <a:rect l="l" t="t" r="r" b="b"/>
              <a:pathLst>
                <a:path w="3087" h="3984" extrusionOk="0">
                  <a:moveTo>
                    <a:pt x="1252" y="0"/>
                  </a:moveTo>
                  <a:cubicBezTo>
                    <a:pt x="1220" y="0"/>
                    <a:pt x="1187" y="1"/>
                    <a:pt x="1155" y="3"/>
                  </a:cubicBezTo>
                  <a:cubicBezTo>
                    <a:pt x="1155" y="3"/>
                    <a:pt x="640" y="617"/>
                    <a:pt x="447" y="892"/>
                  </a:cubicBezTo>
                  <a:cubicBezTo>
                    <a:pt x="447" y="892"/>
                    <a:pt x="341" y="824"/>
                    <a:pt x="238" y="824"/>
                  </a:cubicBezTo>
                  <a:cubicBezTo>
                    <a:pt x="195" y="824"/>
                    <a:pt x="151" y="836"/>
                    <a:pt x="116" y="871"/>
                  </a:cubicBezTo>
                  <a:cubicBezTo>
                    <a:pt x="1" y="989"/>
                    <a:pt x="289" y="1259"/>
                    <a:pt x="289" y="1259"/>
                  </a:cubicBezTo>
                  <a:cubicBezTo>
                    <a:pt x="289" y="1259"/>
                    <a:pt x="2" y="1792"/>
                    <a:pt x="103" y="2078"/>
                  </a:cubicBezTo>
                  <a:cubicBezTo>
                    <a:pt x="205" y="2364"/>
                    <a:pt x="765" y="2715"/>
                    <a:pt x="1035" y="2756"/>
                  </a:cubicBezTo>
                  <a:cubicBezTo>
                    <a:pt x="1035" y="2756"/>
                    <a:pt x="1265" y="3768"/>
                    <a:pt x="1281" y="3932"/>
                  </a:cubicBezTo>
                  <a:cubicBezTo>
                    <a:pt x="1281" y="3932"/>
                    <a:pt x="1443" y="3984"/>
                    <a:pt x="1690" y="3984"/>
                  </a:cubicBezTo>
                  <a:cubicBezTo>
                    <a:pt x="2054" y="3984"/>
                    <a:pt x="2604" y="3870"/>
                    <a:pt x="3087" y="3308"/>
                  </a:cubicBezTo>
                  <a:lnTo>
                    <a:pt x="2575" y="2360"/>
                  </a:lnTo>
                  <a:cubicBezTo>
                    <a:pt x="2575" y="2360"/>
                    <a:pt x="3006" y="1756"/>
                    <a:pt x="2858" y="1180"/>
                  </a:cubicBezTo>
                  <a:cubicBezTo>
                    <a:pt x="2716" y="628"/>
                    <a:pt x="2045" y="0"/>
                    <a:pt x="1252" y="0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2188575" y="1990575"/>
              <a:ext cx="83450" cy="93125"/>
            </a:xfrm>
            <a:custGeom>
              <a:avLst/>
              <a:gdLst/>
              <a:ahLst/>
              <a:cxnLst/>
              <a:rect l="l" t="t" r="r" b="b"/>
              <a:pathLst>
                <a:path w="3338" h="3725" extrusionOk="0">
                  <a:moveTo>
                    <a:pt x="225" y="1203"/>
                  </a:moveTo>
                  <a:cubicBezTo>
                    <a:pt x="691" y="1936"/>
                    <a:pt x="952" y="1983"/>
                    <a:pt x="952" y="1983"/>
                  </a:cubicBezTo>
                  <a:lnTo>
                    <a:pt x="952" y="1983"/>
                  </a:lnTo>
                  <a:cubicBezTo>
                    <a:pt x="952" y="1983"/>
                    <a:pt x="764" y="2216"/>
                    <a:pt x="873" y="2364"/>
                  </a:cubicBezTo>
                  <a:lnTo>
                    <a:pt x="873" y="2364"/>
                  </a:lnTo>
                  <a:cubicBezTo>
                    <a:pt x="982" y="2510"/>
                    <a:pt x="1282" y="2325"/>
                    <a:pt x="1282" y="2325"/>
                  </a:cubicBezTo>
                  <a:lnTo>
                    <a:pt x="1282" y="2325"/>
                  </a:lnTo>
                  <a:cubicBezTo>
                    <a:pt x="1282" y="2325"/>
                    <a:pt x="1454" y="2469"/>
                    <a:pt x="1334" y="2622"/>
                  </a:cubicBezTo>
                  <a:lnTo>
                    <a:pt x="1334" y="2622"/>
                  </a:lnTo>
                  <a:cubicBezTo>
                    <a:pt x="1192" y="2803"/>
                    <a:pt x="1012" y="2698"/>
                    <a:pt x="1012" y="2698"/>
                  </a:cubicBezTo>
                  <a:lnTo>
                    <a:pt x="1012" y="2698"/>
                  </a:lnTo>
                  <a:cubicBezTo>
                    <a:pt x="1012" y="2698"/>
                    <a:pt x="757" y="3154"/>
                    <a:pt x="1158" y="3439"/>
                  </a:cubicBezTo>
                  <a:lnTo>
                    <a:pt x="1158" y="3439"/>
                  </a:lnTo>
                  <a:cubicBezTo>
                    <a:pt x="1560" y="3724"/>
                    <a:pt x="2570" y="3491"/>
                    <a:pt x="2708" y="2568"/>
                  </a:cubicBezTo>
                  <a:lnTo>
                    <a:pt x="2708" y="2568"/>
                  </a:lnTo>
                  <a:cubicBezTo>
                    <a:pt x="2820" y="1831"/>
                    <a:pt x="2446" y="1494"/>
                    <a:pt x="2446" y="1494"/>
                  </a:cubicBezTo>
                  <a:lnTo>
                    <a:pt x="2446" y="1494"/>
                  </a:lnTo>
                  <a:cubicBezTo>
                    <a:pt x="2446" y="1494"/>
                    <a:pt x="2851" y="1534"/>
                    <a:pt x="2891" y="1311"/>
                  </a:cubicBezTo>
                  <a:lnTo>
                    <a:pt x="2891" y="1311"/>
                  </a:lnTo>
                  <a:cubicBezTo>
                    <a:pt x="2932" y="1088"/>
                    <a:pt x="2162" y="977"/>
                    <a:pt x="2162" y="977"/>
                  </a:cubicBezTo>
                  <a:lnTo>
                    <a:pt x="2162" y="977"/>
                  </a:lnTo>
                  <a:cubicBezTo>
                    <a:pt x="2162" y="977"/>
                    <a:pt x="3337" y="663"/>
                    <a:pt x="1979" y="135"/>
                  </a:cubicBezTo>
                  <a:lnTo>
                    <a:pt x="1979" y="135"/>
                  </a:lnTo>
                  <a:cubicBezTo>
                    <a:pt x="1737" y="41"/>
                    <a:pt x="1516" y="1"/>
                    <a:pt x="1319" y="1"/>
                  </a:cubicBezTo>
                  <a:lnTo>
                    <a:pt x="1319" y="1"/>
                  </a:lnTo>
                  <a:cubicBezTo>
                    <a:pt x="412" y="1"/>
                    <a:pt x="1" y="850"/>
                    <a:pt x="225" y="1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1992900" y="2015100"/>
              <a:ext cx="124425" cy="161700"/>
            </a:xfrm>
            <a:custGeom>
              <a:avLst/>
              <a:gdLst/>
              <a:ahLst/>
              <a:cxnLst/>
              <a:rect l="l" t="t" r="r" b="b"/>
              <a:pathLst>
                <a:path w="4977" h="6468" extrusionOk="0">
                  <a:moveTo>
                    <a:pt x="560" y="0"/>
                  </a:moveTo>
                  <a:cubicBezTo>
                    <a:pt x="559" y="0"/>
                    <a:pt x="558" y="0"/>
                    <a:pt x="556" y="1"/>
                  </a:cubicBezTo>
                  <a:cubicBezTo>
                    <a:pt x="459" y="18"/>
                    <a:pt x="590" y="692"/>
                    <a:pt x="590" y="692"/>
                  </a:cubicBezTo>
                  <a:cubicBezTo>
                    <a:pt x="590" y="692"/>
                    <a:pt x="408" y="46"/>
                    <a:pt x="290" y="46"/>
                  </a:cubicBezTo>
                  <a:cubicBezTo>
                    <a:pt x="287" y="46"/>
                    <a:pt x="284" y="47"/>
                    <a:pt x="280" y="48"/>
                  </a:cubicBezTo>
                  <a:cubicBezTo>
                    <a:pt x="162" y="88"/>
                    <a:pt x="331" y="864"/>
                    <a:pt x="331" y="864"/>
                  </a:cubicBezTo>
                  <a:cubicBezTo>
                    <a:pt x="331" y="864"/>
                    <a:pt x="223" y="440"/>
                    <a:pt x="125" y="440"/>
                  </a:cubicBezTo>
                  <a:cubicBezTo>
                    <a:pt x="117" y="440"/>
                    <a:pt x="110" y="443"/>
                    <a:pt x="102" y="449"/>
                  </a:cubicBezTo>
                  <a:cubicBezTo>
                    <a:pt x="0" y="529"/>
                    <a:pt x="423" y="2454"/>
                    <a:pt x="1223" y="3766"/>
                  </a:cubicBezTo>
                  <a:cubicBezTo>
                    <a:pt x="2295" y="5525"/>
                    <a:pt x="4110" y="6468"/>
                    <a:pt x="4110" y="6468"/>
                  </a:cubicBezTo>
                  <a:lnTo>
                    <a:pt x="4976" y="3987"/>
                  </a:lnTo>
                  <a:cubicBezTo>
                    <a:pt x="4311" y="3871"/>
                    <a:pt x="1789" y="2344"/>
                    <a:pt x="1506" y="1378"/>
                  </a:cubicBezTo>
                  <a:cubicBezTo>
                    <a:pt x="1418" y="1076"/>
                    <a:pt x="1470" y="642"/>
                    <a:pt x="1384" y="616"/>
                  </a:cubicBezTo>
                  <a:cubicBezTo>
                    <a:pt x="1381" y="615"/>
                    <a:pt x="1377" y="615"/>
                    <a:pt x="1374" y="615"/>
                  </a:cubicBezTo>
                  <a:cubicBezTo>
                    <a:pt x="1290" y="615"/>
                    <a:pt x="1222" y="925"/>
                    <a:pt x="1222" y="925"/>
                  </a:cubicBezTo>
                  <a:cubicBezTo>
                    <a:pt x="1153" y="899"/>
                    <a:pt x="984" y="65"/>
                    <a:pt x="861" y="65"/>
                  </a:cubicBezTo>
                  <a:cubicBezTo>
                    <a:pt x="858" y="65"/>
                    <a:pt x="856" y="65"/>
                    <a:pt x="853" y="66"/>
                  </a:cubicBezTo>
                  <a:cubicBezTo>
                    <a:pt x="768" y="92"/>
                    <a:pt x="873" y="598"/>
                    <a:pt x="873" y="598"/>
                  </a:cubicBezTo>
                  <a:cubicBezTo>
                    <a:pt x="873" y="598"/>
                    <a:pt x="659" y="0"/>
                    <a:pt x="560" y="0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2092700" y="2074625"/>
              <a:ext cx="287000" cy="243600"/>
            </a:xfrm>
            <a:custGeom>
              <a:avLst/>
              <a:gdLst/>
              <a:ahLst/>
              <a:cxnLst/>
              <a:rect l="l" t="t" r="r" b="b"/>
              <a:pathLst>
                <a:path w="11480" h="9744" extrusionOk="0">
                  <a:moveTo>
                    <a:pt x="5697" y="765"/>
                  </a:moveTo>
                  <a:cubicBezTo>
                    <a:pt x="4877" y="1224"/>
                    <a:pt x="3465" y="1682"/>
                    <a:pt x="787" y="1483"/>
                  </a:cubicBezTo>
                  <a:lnTo>
                    <a:pt x="787" y="1483"/>
                  </a:lnTo>
                  <a:cubicBezTo>
                    <a:pt x="787" y="1483"/>
                    <a:pt x="22" y="2967"/>
                    <a:pt x="0" y="4167"/>
                  </a:cubicBezTo>
                  <a:lnTo>
                    <a:pt x="0" y="4167"/>
                  </a:lnTo>
                  <a:cubicBezTo>
                    <a:pt x="0" y="4167"/>
                    <a:pt x="1642" y="4853"/>
                    <a:pt x="3291" y="4867"/>
                  </a:cubicBezTo>
                  <a:lnTo>
                    <a:pt x="3291" y="4867"/>
                  </a:lnTo>
                  <a:cubicBezTo>
                    <a:pt x="3486" y="4833"/>
                    <a:pt x="4631" y="7988"/>
                    <a:pt x="4728" y="9260"/>
                  </a:cubicBezTo>
                  <a:lnTo>
                    <a:pt x="4728" y="9260"/>
                  </a:lnTo>
                  <a:cubicBezTo>
                    <a:pt x="4831" y="9743"/>
                    <a:pt x="9648" y="9652"/>
                    <a:pt x="11187" y="6375"/>
                  </a:cubicBezTo>
                  <a:lnTo>
                    <a:pt x="11187" y="6375"/>
                  </a:lnTo>
                  <a:cubicBezTo>
                    <a:pt x="11480" y="5590"/>
                    <a:pt x="8120" y="427"/>
                    <a:pt x="6991" y="15"/>
                  </a:cubicBezTo>
                  <a:lnTo>
                    <a:pt x="6991" y="15"/>
                  </a:lnTo>
                  <a:cubicBezTo>
                    <a:pt x="6962" y="4"/>
                    <a:pt x="6934" y="0"/>
                    <a:pt x="6906" y="0"/>
                  </a:cubicBezTo>
                  <a:lnTo>
                    <a:pt x="6906" y="0"/>
                  </a:lnTo>
                  <a:cubicBezTo>
                    <a:pt x="6653" y="0"/>
                    <a:pt x="6381" y="383"/>
                    <a:pt x="5697" y="7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24"/>
          <p:cNvGrpSpPr/>
          <p:nvPr/>
        </p:nvGrpSpPr>
        <p:grpSpPr>
          <a:xfrm>
            <a:off x="457188" y="1642488"/>
            <a:ext cx="4425475" cy="1194900"/>
            <a:chOff x="457188" y="1642488"/>
            <a:chExt cx="4425475" cy="1194900"/>
          </a:xfrm>
        </p:grpSpPr>
        <p:sp>
          <p:nvSpPr>
            <p:cNvPr id="657" name="Google Shape;657;p24"/>
            <p:cNvSpPr txBox="1"/>
            <p:nvPr/>
          </p:nvSpPr>
          <p:spPr>
            <a:xfrm>
              <a:off x="457200" y="2080188"/>
              <a:ext cx="22248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8" name="Google Shape;658;p24"/>
            <p:cNvSpPr txBox="1"/>
            <p:nvPr/>
          </p:nvSpPr>
          <p:spPr>
            <a:xfrm>
              <a:off x="457188" y="1642488"/>
              <a:ext cx="22248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Curiosity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4270663" y="1681464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24"/>
          <p:cNvGrpSpPr/>
          <p:nvPr/>
        </p:nvGrpSpPr>
        <p:grpSpPr>
          <a:xfrm>
            <a:off x="457188" y="2777651"/>
            <a:ext cx="3330600" cy="1747161"/>
            <a:chOff x="457188" y="2777651"/>
            <a:chExt cx="3330600" cy="1747161"/>
          </a:xfrm>
        </p:grpSpPr>
        <p:sp>
          <p:nvSpPr>
            <p:cNvPr id="661" name="Google Shape;661;p24"/>
            <p:cNvSpPr/>
            <p:nvPr/>
          </p:nvSpPr>
          <p:spPr>
            <a:xfrm>
              <a:off x="3175788" y="2777651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 txBox="1"/>
            <p:nvPr/>
          </p:nvSpPr>
          <p:spPr>
            <a:xfrm>
              <a:off x="457200" y="3767613"/>
              <a:ext cx="22248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4"/>
            <p:cNvSpPr txBox="1"/>
            <p:nvPr/>
          </p:nvSpPr>
          <p:spPr>
            <a:xfrm>
              <a:off x="457188" y="3329913"/>
              <a:ext cx="22248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Recognition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64" name="Google Shape;664;p24"/>
          <p:cNvGrpSpPr/>
          <p:nvPr/>
        </p:nvGrpSpPr>
        <p:grpSpPr>
          <a:xfrm>
            <a:off x="5356213" y="1642488"/>
            <a:ext cx="3339938" cy="1747164"/>
            <a:chOff x="5356213" y="1642488"/>
            <a:chExt cx="3339938" cy="1747164"/>
          </a:xfrm>
        </p:grpSpPr>
        <p:sp>
          <p:nvSpPr>
            <p:cNvPr id="665" name="Google Shape;665;p24"/>
            <p:cNvSpPr/>
            <p:nvPr/>
          </p:nvSpPr>
          <p:spPr>
            <a:xfrm>
              <a:off x="5356213" y="2777651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 txBox="1"/>
            <p:nvPr/>
          </p:nvSpPr>
          <p:spPr>
            <a:xfrm>
              <a:off x="6471350" y="2080188"/>
              <a:ext cx="22248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4"/>
            <p:cNvSpPr txBox="1"/>
            <p:nvPr/>
          </p:nvSpPr>
          <p:spPr>
            <a:xfrm>
              <a:off x="6471338" y="1642488"/>
              <a:ext cx="22248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Challenge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68" name="Google Shape;668;p24"/>
          <p:cNvGrpSpPr/>
          <p:nvPr/>
        </p:nvGrpSpPr>
        <p:grpSpPr>
          <a:xfrm>
            <a:off x="4270663" y="3329913"/>
            <a:ext cx="4425488" cy="1194900"/>
            <a:chOff x="4270663" y="3329913"/>
            <a:chExt cx="4425488" cy="1194900"/>
          </a:xfrm>
        </p:grpSpPr>
        <p:sp>
          <p:nvSpPr>
            <p:cNvPr id="669" name="Google Shape;669;p24"/>
            <p:cNvSpPr/>
            <p:nvPr/>
          </p:nvSpPr>
          <p:spPr>
            <a:xfrm>
              <a:off x="4270663" y="3873839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 txBox="1"/>
            <p:nvPr/>
          </p:nvSpPr>
          <p:spPr>
            <a:xfrm>
              <a:off x="6471350" y="3767613"/>
              <a:ext cx="22248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4"/>
            <p:cNvSpPr txBox="1"/>
            <p:nvPr/>
          </p:nvSpPr>
          <p:spPr>
            <a:xfrm>
              <a:off x="6471338" y="3329913"/>
              <a:ext cx="22248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Control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672" name="Google Shape;672;p24"/>
          <p:cNvCxnSpPr>
            <a:stCxn id="658" idx="3"/>
            <a:endCxn id="659" idx="1"/>
          </p:cNvCxnSpPr>
          <p:nvPr/>
        </p:nvCxnSpPr>
        <p:spPr>
          <a:xfrm>
            <a:off x="2681988" y="1861338"/>
            <a:ext cx="1588800" cy="1260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73" name="Google Shape;673;p24"/>
          <p:cNvCxnSpPr>
            <a:stCxn id="663" idx="3"/>
            <a:endCxn id="661" idx="1"/>
          </p:cNvCxnSpPr>
          <p:nvPr/>
        </p:nvCxnSpPr>
        <p:spPr>
          <a:xfrm rot="10800000" flipH="1">
            <a:off x="2681988" y="3083763"/>
            <a:ext cx="493800" cy="46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74" name="Google Shape;674;p24"/>
          <p:cNvCxnSpPr>
            <a:stCxn id="671" idx="1"/>
            <a:endCxn id="669" idx="3"/>
          </p:cNvCxnSpPr>
          <p:nvPr/>
        </p:nvCxnSpPr>
        <p:spPr>
          <a:xfrm flipH="1">
            <a:off x="4882538" y="3548763"/>
            <a:ext cx="1588800" cy="6312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75" name="Google Shape;675;p24"/>
          <p:cNvCxnSpPr>
            <a:stCxn id="667" idx="1"/>
            <a:endCxn id="665" idx="3"/>
          </p:cNvCxnSpPr>
          <p:nvPr/>
        </p:nvCxnSpPr>
        <p:spPr>
          <a:xfrm flipH="1">
            <a:off x="5968238" y="1861338"/>
            <a:ext cx="503100" cy="12222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76" name="Google Shape;676;p24"/>
          <p:cNvGrpSpPr/>
          <p:nvPr/>
        </p:nvGrpSpPr>
        <p:grpSpPr>
          <a:xfrm>
            <a:off x="5464600" y="2886038"/>
            <a:ext cx="395225" cy="395200"/>
            <a:chOff x="1415050" y="2149025"/>
            <a:chExt cx="395225" cy="395200"/>
          </a:xfrm>
        </p:grpSpPr>
        <p:sp>
          <p:nvSpPr>
            <p:cNvPr id="677" name="Google Shape;677;p24"/>
            <p:cNvSpPr/>
            <p:nvPr/>
          </p:nvSpPr>
          <p:spPr>
            <a:xfrm>
              <a:off x="1531625" y="2288725"/>
              <a:ext cx="23175" cy="69500"/>
            </a:xfrm>
            <a:custGeom>
              <a:avLst/>
              <a:gdLst/>
              <a:ahLst/>
              <a:cxnLst/>
              <a:rect l="l" t="t" r="r" b="b"/>
              <a:pathLst>
                <a:path w="927" h="2780" extrusionOk="0">
                  <a:moveTo>
                    <a:pt x="0" y="0"/>
                  </a:moveTo>
                  <a:lnTo>
                    <a:pt x="0" y="2779"/>
                  </a:lnTo>
                  <a:lnTo>
                    <a:pt x="927" y="277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1531625" y="2335025"/>
              <a:ext cx="162100" cy="209200"/>
            </a:xfrm>
            <a:custGeom>
              <a:avLst/>
              <a:gdLst/>
              <a:ahLst/>
              <a:cxnLst/>
              <a:rect l="l" t="t" r="r" b="b"/>
              <a:pathLst>
                <a:path w="6484" h="8368" extrusionOk="0">
                  <a:moveTo>
                    <a:pt x="3705" y="1"/>
                  </a:moveTo>
                  <a:lnTo>
                    <a:pt x="3705" y="927"/>
                  </a:lnTo>
                  <a:lnTo>
                    <a:pt x="5558" y="927"/>
                  </a:lnTo>
                  <a:lnTo>
                    <a:pt x="5558" y="2779"/>
                  </a:lnTo>
                  <a:lnTo>
                    <a:pt x="5095" y="2779"/>
                  </a:lnTo>
                  <a:cubicBezTo>
                    <a:pt x="4329" y="2779"/>
                    <a:pt x="3705" y="3403"/>
                    <a:pt x="3705" y="4168"/>
                  </a:cubicBezTo>
                  <a:lnTo>
                    <a:pt x="3705" y="4632"/>
                  </a:lnTo>
                  <a:lnTo>
                    <a:pt x="2779" y="4632"/>
                  </a:lnTo>
                  <a:lnTo>
                    <a:pt x="2779" y="4168"/>
                  </a:lnTo>
                  <a:cubicBezTo>
                    <a:pt x="2779" y="3050"/>
                    <a:pt x="3576" y="2115"/>
                    <a:pt x="4631" y="1900"/>
                  </a:cubicBezTo>
                  <a:lnTo>
                    <a:pt x="4631" y="1853"/>
                  </a:lnTo>
                  <a:lnTo>
                    <a:pt x="0" y="1853"/>
                  </a:lnTo>
                  <a:lnTo>
                    <a:pt x="0" y="3243"/>
                  </a:lnTo>
                  <a:cubicBezTo>
                    <a:pt x="0" y="3737"/>
                    <a:pt x="267" y="4198"/>
                    <a:pt x="695" y="4446"/>
                  </a:cubicBezTo>
                  <a:lnTo>
                    <a:pt x="927" y="4580"/>
                  </a:lnTo>
                  <a:lnTo>
                    <a:pt x="927" y="8155"/>
                  </a:lnTo>
                  <a:cubicBezTo>
                    <a:pt x="1478" y="8289"/>
                    <a:pt x="2050" y="8367"/>
                    <a:pt x="2642" y="8367"/>
                  </a:cubicBezTo>
                  <a:lnTo>
                    <a:pt x="3842" y="8367"/>
                  </a:lnTo>
                  <a:cubicBezTo>
                    <a:pt x="4434" y="8367"/>
                    <a:pt x="5007" y="8289"/>
                    <a:pt x="5558" y="8155"/>
                  </a:cubicBezTo>
                  <a:lnTo>
                    <a:pt x="5558" y="4580"/>
                  </a:lnTo>
                  <a:lnTo>
                    <a:pt x="5789" y="4446"/>
                  </a:lnTo>
                  <a:cubicBezTo>
                    <a:pt x="6217" y="4198"/>
                    <a:pt x="6484" y="3737"/>
                    <a:pt x="6484" y="3243"/>
                  </a:cubicBezTo>
                  <a:lnTo>
                    <a:pt x="6484" y="464"/>
                  </a:lnTo>
                  <a:cubicBezTo>
                    <a:pt x="6484" y="208"/>
                    <a:pt x="6276" y="1"/>
                    <a:pt x="60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577925" y="2288725"/>
              <a:ext cx="23200" cy="69500"/>
            </a:xfrm>
            <a:custGeom>
              <a:avLst/>
              <a:gdLst/>
              <a:ahLst/>
              <a:cxnLst/>
              <a:rect l="l" t="t" r="r" b="b"/>
              <a:pathLst>
                <a:path w="928" h="2780" extrusionOk="0">
                  <a:moveTo>
                    <a:pt x="0" y="0"/>
                  </a:moveTo>
                  <a:lnTo>
                    <a:pt x="0" y="2779"/>
                  </a:lnTo>
                  <a:lnTo>
                    <a:pt x="927" y="277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1670550" y="2288725"/>
              <a:ext cx="23175" cy="25300"/>
            </a:xfrm>
            <a:custGeom>
              <a:avLst/>
              <a:gdLst/>
              <a:ahLst/>
              <a:cxnLst/>
              <a:rect l="l" t="t" r="r" b="b"/>
              <a:pathLst>
                <a:path w="927" h="1012" extrusionOk="0">
                  <a:moveTo>
                    <a:pt x="1" y="0"/>
                  </a:moveTo>
                  <a:lnTo>
                    <a:pt x="1" y="927"/>
                  </a:lnTo>
                  <a:lnTo>
                    <a:pt x="463" y="927"/>
                  </a:lnTo>
                  <a:cubicBezTo>
                    <a:pt x="627" y="927"/>
                    <a:pt x="781" y="960"/>
                    <a:pt x="927" y="1012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1415050" y="2149025"/>
              <a:ext cx="395225" cy="382625"/>
            </a:xfrm>
            <a:custGeom>
              <a:avLst/>
              <a:gdLst/>
              <a:ahLst/>
              <a:cxnLst/>
              <a:rect l="l" t="t" r="r" b="b"/>
              <a:pathLst>
                <a:path w="15809" h="15305" extrusionOk="0">
                  <a:moveTo>
                    <a:pt x="4663" y="0"/>
                  </a:moveTo>
                  <a:lnTo>
                    <a:pt x="3814" y="1263"/>
                  </a:lnTo>
                  <a:cubicBezTo>
                    <a:pt x="3263" y="2089"/>
                    <a:pt x="2716" y="2759"/>
                    <a:pt x="2234" y="3351"/>
                  </a:cubicBezTo>
                  <a:cubicBezTo>
                    <a:pt x="1003" y="4859"/>
                    <a:pt x="1" y="6082"/>
                    <a:pt x="1" y="8504"/>
                  </a:cubicBezTo>
                  <a:cubicBezTo>
                    <a:pt x="1" y="11581"/>
                    <a:pt x="1957" y="14244"/>
                    <a:pt x="4663" y="15304"/>
                  </a:cubicBezTo>
                  <a:lnTo>
                    <a:pt x="4663" y="12535"/>
                  </a:lnTo>
                  <a:cubicBezTo>
                    <a:pt x="4086" y="12101"/>
                    <a:pt x="3736" y="11414"/>
                    <a:pt x="3736" y="10683"/>
                  </a:cubicBezTo>
                  <a:lnTo>
                    <a:pt x="3736" y="4662"/>
                  </a:lnTo>
                  <a:lnTo>
                    <a:pt x="12073" y="4662"/>
                  </a:lnTo>
                  <a:lnTo>
                    <a:pt x="12073" y="10683"/>
                  </a:lnTo>
                  <a:cubicBezTo>
                    <a:pt x="12073" y="11414"/>
                    <a:pt x="11724" y="12101"/>
                    <a:pt x="11147" y="12535"/>
                  </a:cubicBezTo>
                  <a:lnTo>
                    <a:pt x="11147" y="15304"/>
                  </a:lnTo>
                  <a:cubicBezTo>
                    <a:pt x="13854" y="14244"/>
                    <a:pt x="15809" y="11581"/>
                    <a:pt x="15809" y="8504"/>
                  </a:cubicBezTo>
                  <a:cubicBezTo>
                    <a:pt x="15809" y="6097"/>
                    <a:pt x="14816" y="4884"/>
                    <a:pt x="13599" y="3386"/>
                  </a:cubicBezTo>
                  <a:cubicBezTo>
                    <a:pt x="13113" y="2788"/>
                    <a:pt x="12561" y="2109"/>
                    <a:pt x="11995" y="1263"/>
                  </a:cubicBezTo>
                  <a:lnTo>
                    <a:pt x="11147" y="0"/>
                  </a:lnTo>
                  <a:lnTo>
                    <a:pt x="11147" y="2778"/>
                  </a:lnTo>
                  <a:cubicBezTo>
                    <a:pt x="9615" y="2778"/>
                    <a:pt x="8368" y="1532"/>
                    <a:pt x="8368" y="0"/>
                  </a:cubicBezTo>
                  <a:lnTo>
                    <a:pt x="7442" y="0"/>
                  </a:lnTo>
                  <a:cubicBezTo>
                    <a:pt x="7442" y="1532"/>
                    <a:pt x="6196" y="2778"/>
                    <a:pt x="4663" y="2778"/>
                  </a:cubicBezTo>
                  <a:lnTo>
                    <a:pt x="46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1624225" y="228872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1" y="0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4"/>
          <p:cNvGrpSpPr/>
          <p:nvPr/>
        </p:nvGrpSpPr>
        <p:grpSpPr>
          <a:xfrm>
            <a:off x="3278788" y="2896763"/>
            <a:ext cx="395225" cy="373775"/>
            <a:chOff x="931875" y="2159725"/>
            <a:chExt cx="395225" cy="373775"/>
          </a:xfrm>
        </p:grpSpPr>
        <p:sp>
          <p:nvSpPr>
            <p:cNvPr id="684" name="Google Shape;684;p24"/>
            <p:cNvSpPr/>
            <p:nvPr/>
          </p:nvSpPr>
          <p:spPr>
            <a:xfrm>
              <a:off x="1042525" y="2253150"/>
              <a:ext cx="284575" cy="280350"/>
            </a:xfrm>
            <a:custGeom>
              <a:avLst/>
              <a:gdLst/>
              <a:ahLst/>
              <a:cxnLst/>
              <a:rect l="l" t="t" r="r" b="b"/>
              <a:pathLst>
                <a:path w="11383" h="11214" extrusionOk="0">
                  <a:moveTo>
                    <a:pt x="8264" y="0"/>
                  </a:moveTo>
                  <a:lnTo>
                    <a:pt x="8264" y="1526"/>
                  </a:lnTo>
                  <a:cubicBezTo>
                    <a:pt x="8017" y="1336"/>
                    <a:pt x="7722" y="1239"/>
                    <a:pt x="7424" y="1239"/>
                  </a:cubicBezTo>
                  <a:cubicBezTo>
                    <a:pt x="7063" y="1239"/>
                    <a:pt x="6697" y="1381"/>
                    <a:pt x="6408" y="1672"/>
                  </a:cubicBezTo>
                  <a:lnTo>
                    <a:pt x="4375" y="4158"/>
                  </a:lnTo>
                  <a:lnTo>
                    <a:pt x="5784" y="5567"/>
                  </a:lnTo>
                  <a:lnTo>
                    <a:pt x="5129" y="6222"/>
                  </a:lnTo>
                  <a:lnTo>
                    <a:pt x="3786" y="4878"/>
                  </a:lnTo>
                  <a:lnTo>
                    <a:pt x="545" y="8841"/>
                  </a:lnTo>
                  <a:cubicBezTo>
                    <a:pt x="1" y="9386"/>
                    <a:pt x="3" y="10264"/>
                    <a:pt x="545" y="10807"/>
                  </a:cubicBezTo>
                  <a:cubicBezTo>
                    <a:pt x="824" y="11086"/>
                    <a:pt x="1184" y="11214"/>
                    <a:pt x="1533" y="11214"/>
                  </a:cubicBezTo>
                  <a:cubicBezTo>
                    <a:pt x="1890" y="11214"/>
                    <a:pt x="2236" y="11080"/>
                    <a:pt x="2475" y="10837"/>
                  </a:cubicBezTo>
                  <a:lnTo>
                    <a:pt x="5034" y="8748"/>
                  </a:lnTo>
                  <a:lnTo>
                    <a:pt x="3819" y="7532"/>
                  </a:lnTo>
                  <a:lnTo>
                    <a:pt x="4474" y="6877"/>
                  </a:lnTo>
                  <a:lnTo>
                    <a:pt x="5755" y="8158"/>
                  </a:lnTo>
                  <a:cubicBezTo>
                    <a:pt x="5755" y="8158"/>
                    <a:pt x="7652" y="6610"/>
                    <a:pt x="7919" y="6392"/>
                  </a:cubicBezTo>
                  <a:lnTo>
                    <a:pt x="6439" y="4912"/>
                  </a:lnTo>
                  <a:lnTo>
                    <a:pt x="7094" y="4257"/>
                  </a:lnTo>
                  <a:lnTo>
                    <a:pt x="8640" y="5803"/>
                  </a:lnTo>
                  <a:cubicBezTo>
                    <a:pt x="9504" y="5097"/>
                    <a:pt x="9663" y="4964"/>
                    <a:pt x="9714" y="4912"/>
                  </a:cubicBezTo>
                  <a:cubicBezTo>
                    <a:pt x="10216" y="4410"/>
                    <a:pt x="10232" y="3628"/>
                    <a:pt x="9804" y="3083"/>
                  </a:cubicBezTo>
                  <a:lnTo>
                    <a:pt x="11382" y="3083"/>
                  </a:lnTo>
                  <a:lnTo>
                    <a:pt x="11382" y="2161"/>
                  </a:lnTo>
                  <a:lnTo>
                    <a:pt x="9849" y="2161"/>
                  </a:lnTo>
                  <a:lnTo>
                    <a:pt x="10697" y="1309"/>
                  </a:lnTo>
                  <a:lnTo>
                    <a:pt x="10042" y="654"/>
                  </a:lnTo>
                  <a:lnTo>
                    <a:pt x="9190" y="1502"/>
                  </a:lnTo>
                  <a:lnTo>
                    <a:pt x="9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931875" y="2159725"/>
              <a:ext cx="301825" cy="203550"/>
            </a:xfrm>
            <a:custGeom>
              <a:avLst/>
              <a:gdLst/>
              <a:ahLst/>
              <a:cxnLst/>
              <a:rect l="l" t="t" r="r" b="b"/>
              <a:pathLst>
                <a:path w="12073" h="8142" extrusionOk="0">
                  <a:moveTo>
                    <a:pt x="10958" y="1"/>
                  </a:moveTo>
                  <a:cubicBezTo>
                    <a:pt x="4427" y="1"/>
                    <a:pt x="100" y="3843"/>
                    <a:pt x="0" y="3898"/>
                  </a:cubicBezTo>
                  <a:lnTo>
                    <a:pt x="0" y="8142"/>
                  </a:lnTo>
                  <a:lnTo>
                    <a:pt x="865" y="7101"/>
                  </a:lnTo>
                  <a:cubicBezTo>
                    <a:pt x="2837" y="4736"/>
                    <a:pt x="5428" y="2972"/>
                    <a:pt x="8275" y="1918"/>
                  </a:cubicBezTo>
                  <a:lnTo>
                    <a:pt x="8275" y="7085"/>
                  </a:lnTo>
                  <a:lnTo>
                    <a:pt x="9195" y="5951"/>
                  </a:lnTo>
                  <a:lnTo>
                    <a:pt x="9195" y="1597"/>
                  </a:lnTo>
                  <a:cubicBezTo>
                    <a:pt x="10130" y="1309"/>
                    <a:pt x="11090" y="1054"/>
                    <a:pt x="12073" y="923"/>
                  </a:cubicBezTo>
                  <a:lnTo>
                    <a:pt x="12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24"/>
          <p:cNvGrpSpPr/>
          <p:nvPr/>
        </p:nvGrpSpPr>
        <p:grpSpPr>
          <a:xfrm>
            <a:off x="4449313" y="3982238"/>
            <a:ext cx="254725" cy="395225"/>
            <a:chOff x="1481425" y="1673025"/>
            <a:chExt cx="254725" cy="395225"/>
          </a:xfrm>
        </p:grpSpPr>
        <p:sp>
          <p:nvSpPr>
            <p:cNvPr id="687" name="Google Shape;687;p24"/>
            <p:cNvSpPr/>
            <p:nvPr/>
          </p:nvSpPr>
          <p:spPr>
            <a:xfrm>
              <a:off x="1585600" y="1951650"/>
              <a:ext cx="46350" cy="46350"/>
            </a:xfrm>
            <a:custGeom>
              <a:avLst/>
              <a:gdLst/>
              <a:ahLst/>
              <a:cxnLst/>
              <a:rect l="l" t="t" r="r" b="b"/>
              <a:pathLst>
                <a:path w="1854" h="1854" extrusionOk="0">
                  <a:moveTo>
                    <a:pt x="928" y="1"/>
                  </a:moveTo>
                  <a:cubicBezTo>
                    <a:pt x="415" y="1"/>
                    <a:pt x="1" y="415"/>
                    <a:pt x="1" y="927"/>
                  </a:cubicBezTo>
                  <a:cubicBezTo>
                    <a:pt x="1" y="1439"/>
                    <a:pt x="415" y="1853"/>
                    <a:pt x="928" y="1853"/>
                  </a:cubicBezTo>
                  <a:cubicBezTo>
                    <a:pt x="1439" y="1853"/>
                    <a:pt x="1853" y="1439"/>
                    <a:pt x="1853" y="927"/>
                  </a:cubicBezTo>
                  <a:cubicBezTo>
                    <a:pt x="1853" y="415"/>
                    <a:pt x="1439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574025" y="1766400"/>
              <a:ext cx="69500" cy="43525"/>
            </a:xfrm>
            <a:custGeom>
              <a:avLst/>
              <a:gdLst/>
              <a:ahLst/>
              <a:cxnLst/>
              <a:rect l="l" t="t" r="r" b="b"/>
              <a:pathLst>
                <a:path w="2780" h="1741" extrusionOk="0">
                  <a:moveTo>
                    <a:pt x="1" y="1"/>
                  </a:moveTo>
                  <a:lnTo>
                    <a:pt x="1" y="62"/>
                  </a:lnTo>
                  <a:cubicBezTo>
                    <a:pt x="586" y="589"/>
                    <a:pt x="1065" y="1122"/>
                    <a:pt x="1391" y="1740"/>
                  </a:cubicBezTo>
                  <a:cubicBezTo>
                    <a:pt x="1715" y="1122"/>
                    <a:pt x="2194" y="589"/>
                    <a:pt x="2780" y="62"/>
                  </a:cubicBezTo>
                  <a:lnTo>
                    <a:pt x="27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481425" y="1673025"/>
              <a:ext cx="254725" cy="395225"/>
            </a:xfrm>
            <a:custGeom>
              <a:avLst/>
              <a:gdLst/>
              <a:ahLst/>
              <a:cxnLst/>
              <a:rect l="l" t="t" r="r" b="b"/>
              <a:pathLst>
                <a:path w="10189" h="15809" extrusionOk="0">
                  <a:moveTo>
                    <a:pt x="7409" y="2809"/>
                  </a:moveTo>
                  <a:lnTo>
                    <a:pt x="7409" y="4215"/>
                  </a:lnTo>
                  <a:lnTo>
                    <a:pt x="7251" y="4354"/>
                  </a:lnTo>
                  <a:cubicBezTo>
                    <a:pt x="6205" y="5267"/>
                    <a:pt x="5557" y="6103"/>
                    <a:pt x="5557" y="7440"/>
                  </a:cubicBezTo>
                  <a:lnTo>
                    <a:pt x="4631" y="7440"/>
                  </a:lnTo>
                  <a:cubicBezTo>
                    <a:pt x="4631" y="6103"/>
                    <a:pt x="3983" y="5267"/>
                    <a:pt x="2937" y="4354"/>
                  </a:cubicBezTo>
                  <a:lnTo>
                    <a:pt x="2779" y="4215"/>
                  </a:lnTo>
                  <a:lnTo>
                    <a:pt x="2779" y="2809"/>
                  </a:lnTo>
                  <a:close/>
                  <a:moveTo>
                    <a:pt x="5557" y="8367"/>
                  </a:moveTo>
                  <a:lnTo>
                    <a:pt x="5557" y="9293"/>
                  </a:lnTo>
                  <a:lnTo>
                    <a:pt x="4631" y="9293"/>
                  </a:lnTo>
                  <a:lnTo>
                    <a:pt x="4631" y="8367"/>
                  </a:lnTo>
                  <a:close/>
                  <a:moveTo>
                    <a:pt x="5095" y="10219"/>
                  </a:moveTo>
                  <a:cubicBezTo>
                    <a:pt x="6116" y="10219"/>
                    <a:pt x="6947" y="11050"/>
                    <a:pt x="6947" y="12072"/>
                  </a:cubicBezTo>
                  <a:cubicBezTo>
                    <a:pt x="6947" y="13093"/>
                    <a:pt x="6116" y="13924"/>
                    <a:pt x="5095" y="13924"/>
                  </a:cubicBezTo>
                  <a:cubicBezTo>
                    <a:pt x="4072" y="13924"/>
                    <a:pt x="3241" y="13093"/>
                    <a:pt x="3241" y="12072"/>
                  </a:cubicBezTo>
                  <a:cubicBezTo>
                    <a:pt x="3241" y="11050"/>
                    <a:pt x="4072" y="10219"/>
                    <a:pt x="5095" y="10219"/>
                  </a:cubicBezTo>
                  <a:close/>
                  <a:moveTo>
                    <a:pt x="0" y="0"/>
                  </a:moveTo>
                  <a:lnTo>
                    <a:pt x="0" y="926"/>
                  </a:lnTo>
                  <a:lnTo>
                    <a:pt x="926" y="926"/>
                  </a:lnTo>
                  <a:lnTo>
                    <a:pt x="926" y="5202"/>
                  </a:lnTo>
                  <a:cubicBezTo>
                    <a:pt x="1020" y="5287"/>
                    <a:pt x="2779" y="6113"/>
                    <a:pt x="2779" y="7904"/>
                  </a:cubicBezTo>
                  <a:cubicBezTo>
                    <a:pt x="2779" y="9724"/>
                    <a:pt x="1019" y="10521"/>
                    <a:pt x="926" y="10606"/>
                  </a:cubicBezTo>
                  <a:lnTo>
                    <a:pt x="926" y="14881"/>
                  </a:lnTo>
                  <a:lnTo>
                    <a:pt x="0" y="14881"/>
                  </a:lnTo>
                  <a:lnTo>
                    <a:pt x="0" y="15808"/>
                  </a:lnTo>
                  <a:lnTo>
                    <a:pt x="10188" y="15808"/>
                  </a:lnTo>
                  <a:lnTo>
                    <a:pt x="10188" y="14881"/>
                  </a:lnTo>
                  <a:lnTo>
                    <a:pt x="9263" y="14881"/>
                  </a:lnTo>
                  <a:lnTo>
                    <a:pt x="9263" y="10606"/>
                  </a:lnTo>
                  <a:cubicBezTo>
                    <a:pt x="9169" y="10520"/>
                    <a:pt x="7409" y="9694"/>
                    <a:pt x="7409" y="7904"/>
                  </a:cubicBezTo>
                  <a:cubicBezTo>
                    <a:pt x="7409" y="6083"/>
                    <a:pt x="9170" y="5286"/>
                    <a:pt x="9263" y="5202"/>
                  </a:cubicBezTo>
                  <a:lnTo>
                    <a:pt x="9263" y="926"/>
                  </a:lnTo>
                  <a:lnTo>
                    <a:pt x="10188" y="926"/>
                  </a:lnTo>
                  <a:lnTo>
                    <a:pt x="10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4"/>
          <p:cNvGrpSpPr/>
          <p:nvPr/>
        </p:nvGrpSpPr>
        <p:grpSpPr>
          <a:xfrm>
            <a:off x="4379063" y="1825375"/>
            <a:ext cx="395225" cy="324200"/>
            <a:chOff x="929525" y="1708525"/>
            <a:chExt cx="395225" cy="324200"/>
          </a:xfrm>
        </p:grpSpPr>
        <p:sp>
          <p:nvSpPr>
            <p:cNvPr id="691" name="Google Shape;691;p24"/>
            <p:cNvSpPr/>
            <p:nvPr/>
          </p:nvSpPr>
          <p:spPr>
            <a:xfrm>
              <a:off x="1290000" y="1824300"/>
              <a:ext cx="34750" cy="23150"/>
            </a:xfrm>
            <a:custGeom>
              <a:avLst/>
              <a:gdLst/>
              <a:ahLst/>
              <a:cxnLst/>
              <a:rect l="l" t="t" r="r" b="b"/>
              <a:pathLst>
                <a:path w="1390" h="926" extrusionOk="0">
                  <a:moveTo>
                    <a:pt x="0" y="0"/>
                  </a:moveTo>
                  <a:lnTo>
                    <a:pt x="0" y="926"/>
                  </a:lnTo>
                  <a:lnTo>
                    <a:pt x="1389" y="926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253800" y="1880800"/>
              <a:ext cx="49125" cy="49150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655" y="0"/>
                  </a:moveTo>
                  <a:lnTo>
                    <a:pt x="0" y="655"/>
                  </a:lnTo>
                  <a:lnTo>
                    <a:pt x="1309" y="1965"/>
                  </a:lnTo>
                  <a:lnTo>
                    <a:pt x="1964" y="131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253800" y="1741875"/>
              <a:ext cx="49150" cy="49150"/>
            </a:xfrm>
            <a:custGeom>
              <a:avLst/>
              <a:gdLst/>
              <a:ahLst/>
              <a:cxnLst/>
              <a:rect l="l" t="t" r="r" b="b"/>
              <a:pathLst>
                <a:path w="1966" h="1966" extrusionOk="0">
                  <a:moveTo>
                    <a:pt x="1310" y="0"/>
                  </a:moveTo>
                  <a:lnTo>
                    <a:pt x="0" y="1310"/>
                  </a:lnTo>
                  <a:lnTo>
                    <a:pt x="655" y="1965"/>
                  </a:lnTo>
                  <a:lnTo>
                    <a:pt x="1965" y="655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29525" y="1754825"/>
              <a:ext cx="115800" cy="162100"/>
            </a:xfrm>
            <a:custGeom>
              <a:avLst/>
              <a:gdLst/>
              <a:ahLst/>
              <a:cxnLst/>
              <a:rect l="l" t="t" r="r" b="b"/>
              <a:pathLst>
                <a:path w="4632" h="6484" extrusionOk="0">
                  <a:moveTo>
                    <a:pt x="3243" y="0"/>
                  </a:moveTo>
                  <a:cubicBezTo>
                    <a:pt x="1455" y="0"/>
                    <a:pt x="0" y="1455"/>
                    <a:pt x="0" y="3243"/>
                  </a:cubicBezTo>
                  <a:cubicBezTo>
                    <a:pt x="0" y="5030"/>
                    <a:pt x="1455" y="6484"/>
                    <a:pt x="3243" y="6484"/>
                  </a:cubicBezTo>
                  <a:lnTo>
                    <a:pt x="4632" y="648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1068475" y="1708525"/>
              <a:ext cx="163650" cy="254725"/>
            </a:xfrm>
            <a:custGeom>
              <a:avLst/>
              <a:gdLst/>
              <a:ahLst/>
              <a:cxnLst/>
              <a:rect l="l" t="t" r="r" b="b"/>
              <a:pathLst>
                <a:path w="6546" h="10189" extrusionOk="0">
                  <a:moveTo>
                    <a:pt x="5619" y="0"/>
                  </a:moveTo>
                  <a:cubicBezTo>
                    <a:pt x="5619" y="1022"/>
                    <a:pt x="4788" y="1852"/>
                    <a:pt x="3767" y="1852"/>
                  </a:cubicBezTo>
                  <a:lnTo>
                    <a:pt x="0" y="1852"/>
                  </a:lnTo>
                  <a:lnTo>
                    <a:pt x="0" y="8336"/>
                  </a:lnTo>
                  <a:lnTo>
                    <a:pt x="3767" y="8336"/>
                  </a:lnTo>
                  <a:cubicBezTo>
                    <a:pt x="4788" y="8336"/>
                    <a:pt x="5619" y="9167"/>
                    <a:pt x="5619" y="10188"/>
                  </a:cubicBezTo>
                  <a:lnTo>
                    <a:pt x="6546" y="10188"/>
                  </a:lnTo>
                  <a:lnTo>
                    <a:pt x="65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99000" y="1938900"/>
              <a:ext cx="69500" cy="93825"/>
            </a:xfrm>
            <a:custGeom>
              <a:avLst/>
              <a:gdLst/>
              <a:ahLst/>
              <a:cxnLst/>
              <a:rect l="l" t="t" r="r" b="b"/>
              <a:pathLst>
                <a:path w="2780" h="3753" extrusionOk="0">
                  <a:moveTo>
                    <a:pt x="0" y="1"/>
                  </a:moveTo>
                  <a:lnTo>
                    <a:pt x="0" y="3752"/>
                  </a:lnTo>
                  <a:lnTo>
                    <a:pt x="2779" y="3752"/>
                  </a:lnTo>
                  <a:lnTo>
                    <a:pt x="2779" y="48"/>
                  </a:lnTo>
                  <a:lnTo>
                    <a:pt x="464" y="48"/>
                  </a:lnTo>
                  <a:cubicBezTo>
                    <a:pt x="305" y="48"/>
                    <a:pt x="154" y="1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1255250" y="1803275"/>
              <a:ext cx="23175" cy="65225"/>
            </a:xfrm>
            <a:custGeom>
              <a:avLst/>
              <a:gdLst/>
              <a:ahLst/>
              <a:cxnLst/>
              <a:rect l="l" t="t" r="r" b="b"/>
              <a:pathLst>
                <a:path w="927" h="2609" extrusionOk="0">
                  <a:moveTo>
                    <a:pt x="0" y="1"/>
                  </a:moveTo>
                  <a:lnTo>
                    <a:pt x="0" y="2609"/>
                  </a:lnTo>
                  <a:cubicBezTo>
                    <a:pt x="538" y="2417"/>
                    <a:pt x="927" y="1908"/>
                    <a:pt x="927" y="1305"/>
                  </a:cubicBezTo>
                  <a:cubicBezTo>
                    <a:pt x="927" y="702"/>
                    <a:pt x="538" y="19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aphicFrame>
        <p:nvGraphicFramePr>
          <p:cNvPr id="703" name="Google Shape;703;p25"/>
          <p:cNvGraphicFramePr/>
          <p:nvPr/>
        </p:nvGraphicFramePr>
        <p:xfrm>
          <a:off x="457200" y="134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{46D6FF5D-BD1C-42EF-9F77-002251E71475}</a:tableStyleId>
              </a:tblPr>
              <a:tblGrid>
                <a:gridCol w="27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5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Two types of motivation</a:t>
                      </a:r>
                      <a:endParaRPr sz="1600" b="1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Motivation</a:t>
                      </a:r>
                      <a:endParaRPr sz="1600" b="1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Description</a:t>
                      </a:r>
                      <a:endParaRPr sz="1600" b="1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Example</a:t>
                      </a:r>
                      <a:endParaRPr sz="1600" b="1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Extrinsic</a:t>
                      </a:r>
                      <a:endParaRPr sz="1600" b="1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Money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Praise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far away from us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Awards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Intrinsic</a:t>
                      </a:r>
                      <a:endParaRPr sz="1600" b="1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Moon is Earth’s natural satellite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Belief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in the main asteroid belt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Achievement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709" name="Google Shape;709;p26"/>
          <p:cNvGrpSpPr/>
          <p:nvPr/>
        </p:nvGrpSpPr>
        <p:grpSpPr>
          <a:xfrm>
            <a:off x="3552209" y="3530541"/>
            <a:ext cx="2048890" cy="1206060"/>
            <a:chOff x="4680365" y="4237100"/>
            <a:chExt cx="1380933" cy="812928"/>
          </a:xfrm>
        </p:grpSpPr>
        <p:sp>
          <p:nvSpPr>
            <p:cNvPr id="710" name="Google Shape;710;p26"/>
            <p:cNvSpPr/>
            <p:nvPr/>
          </p:nvSpPr>
          <p:spPr>
            <a:xfrm>
              <a:off x="5524673" y="4831928"/>
              <a:ext cx="405325" cy="218100"/>
            </a:xfrm>
            <a:custGeom>
              <a:avLst/>
              <a:gdLst/>
              <a:ahLst/>
              <a:cxnLst/>
              <a:rect l="l" t="t" r="r" b="b"/>
              <a:pathLst>
                <a:path w="16213" h="8724" extrusionOk="0">
                  <a:moveTo>
                    <a:pt x="2785" y="0"/>
                  </a:moveTo>
                  <a:cubicBezTo>
                    <a:pt x="2057" y="1851"/>
                    <a:pt x="0" y="8724"/>
                    <a:pt x="0" y="8724"/>
                  </a:cubicBezTo>
                  <a:lnTo>
                    <a:pt x="16213" y="8724"/>
                  </a:lnTo>
                  <a:cubicBezTo>
                    <a:pt x="15605" y="5918"/>
                    <a:pt x="13665" y="292"/>
                    <a:pt x="13665" y="292"/>
                  </a:cubicBezTo>
                  <a:lnTo>
                    <a:pt x="2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5851573" y="4454228"/>
              <a:ext cx="192175" cy="243950"/>
            </a:xfrm>
            <a:custGeom>
              <a:avLst/>
              <a:gdLst/>
              <a:ahLst/>
              <a:cxnLst/>
              <a:rect l="l" t="t" r="r" b="b"/>
              <a:pathLst>
                <a:path w="7687" h="9758" extrusionOk="0">
                  <a:moveTo>
                    <a:pt x="6352" y="0"/>
                  </a:moveTo>
                  <a:cubicBezTo>
                    <a:pt x="6351" y="0"/>
                    <a:pt x="6351" y="0"/>
                    <a:pt x="6350" y="0"/>
                  </a:cubicBezTo>
                  <a:cubicBezTo>
                    <a:pt x="6141" y="4"/>
                    <a:pt x="6407" y="1165"/>
                    <a:pt x="6407" y="1165"/>
                  </a:cubicBezTo>
                  <a:cubicBezTo>
                    <a:pt x="6407" y="1165"/>
                    <a:pt x="6059" y="83"/>
                    <a:pt x="5892" y="83"/>
                  </a:cubicBezTo>
                  <a:cubicBezTo>
                    <a:pt x="5890" y="83"/>
                    <a:pt x="5888" y="83"/>
                    <a:pt x="5885" y="83"/>
                  </a:cubicBezTo>
                  <a:cubicBezTo>
                    <a:pt x="5721" y="111"/>
                    <a:pt x="5903" y="1177"/>
                    <a:pt x="5903" y="1177"/>
                  </a:cubicBezTo>
                  <a:cubicBezTo>
                    <a:pt x="5903" y="1177"/>
                    <a:pt x="5605" y="357"/>
                    <a:pt x="5455" y="357"/>
                  </a:cubicBezTo>
                  <a:cubicBezTo>
                    <a:pt x="5455" y="357"/>
                    <a:pt x="5454" y="357"/>
                    <a:pt x="5454" y="357"/>
                  </a:cubicBezTo>
                  <a:cubicBezTo>
                    <a:pt x="5235" y="368"/>
                    <a:pt x="5635" y="1813"/>
                    <a:pt x="5539" y="1896"/>
                  </a:cubicBezTo>
                  <a:cubicBezTo>
                    <a:pt x="5539" y="1896"/>
                    <a:pt x="5285" y="1491"/>
                    <a:pt x="5139" y="1491"/>
                  </a:cubicBezTo>
                  <a:cubicBezTo>
                    <a:pt x="5127" y="1491"/>
                    <a:pt x="5115" y="1494"/>
                    <a:pt x="5105" y="1500"/>
                  </a:cubicBezTo>
                  <a:cubicBezTo>
                    <a:pt x="4985" y="1570"/>
                    <a:pt x="5180" y="1863"/>
                    <a:pt x="5154" y="2597"/>
                  </a:cubicBezTo>
                  <a:cubicBezTo>
                    <a:pt x="5114" y="3728"/>
                    <a:pt x="4802" y="5368"/>
                    <a:pt x="4311" y="5706"/>
                  </a:cubicBezTo>
                  <a:cubicBezTo>
                    <a:pt x="4284" y="5724"/>
                    <a:pt x="4252" y="5732"/>
                    <a:pt x="4215" y="5732"/>
                  </a:cubicBezTo>
                  <a:cubicBezTo>
                    <a:pt x="3832" y="5732"/>
                    <a:pt x="2947" y="4845"/>
                    <a:pt x="2947" y="4845"/>
                  </a:cubicBezTo>
                  <a:lnTo>
                    <a:pt x="0" y="7924"/>
                  </a:lnTo>
                  <a:cubicBezTo>
                    <a:pt x="0" y="7924"/>
                    <a:pt x="2608" y="9758"/>
                    <a:pt x="4666" y="9758"/>
                  </a:cubicBezTo>
                  <a:cubicBezTo>
                    <a:pt x="4954" y="9758"/>
                    <a:pt x="5231" y="9722"/>
                    <a:pt x="5489" y="9640"/>
                  </a:cubicBezTo>
                  <a:cubicBezTo>
                    <a:pt x="7319" y="9058"/>
                    <a:pt x="7645" y="6863"/>
                    <a:pt x="7666" y="4879"/>
                  </a:cubicBezTo>
                  <a:cubicBezTo>
                    <a:pt x="7686" y="2906"/>
                    <a:pt x="7181" y="545"/>
                    <a:pt x="7041" y="499"/>
                  </a:cubicBezTo>
                  <a:cubicBezTo>
                    <a:pt x="7033" y="496"/>
                    <a:pt x="7025" y="495"/>
                    <a:pt x="7018" y="495"/>
                  </a:cubicBezTo>
                  <a:cubicBezTo>
                    <a:pt x="6839" y="495"/>
                    <a:pt x="6917" y="1287"/>
                    <a:pt x="6917" y="1287"/>
                  </a:cubicBezTo>
                  <a:cubicBezTo>
                    <a:pt x="6917" y="1287"/>
                    <a:pt x="6561" y="0"/>
                    <a:pt x="6352" y="0"/>
                  </a:cubicBezTo>
                  <a:close/>
                </a:path>
              </a:pathLst>
            </a:custGeom>
            <a:solidFill>
              <a:srgbClr val="B5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510173" y="4493478"/>
              <a:ext cx="432950" cy="395475"/>
            </a:xfrm>
            <a:custGeom>
              <a:avLst/>
              <a:gdLst/>
              <a:ahLst/>
              <a:cxnLst/>
              <a:rect l="l" t="t" r="r" b="b"/>
              <a:pathLst>
                <a:path w="17318" h="15819" extrusionOk="0">
                  <a:moveTo>
                    <a:pt x="3112" y="1239"/>
                  </a:moveTo>
                  <a:cubicBezTo>
                    <a:pt x="773" y="2369"/>
                    <a:pt x="1" y="4961"/>
                    <a:pt x="1" y="4961"/>
                  </a:cubicBezTo>
                  <a:lnTo>
                    <a:pt x="1" y="4961"/>
                  </a:lnTo>
                  <a:cubicBezTo>
                    <a:pt x="696" y="6552"/>
                    <a:pt x="2963" y="7242"/>
                    <a:pt x="3730" y="7434"/>
                  </a:cubicBezTo>
                  <a:lnTo>
                    <a:pt x="3730" y="7434"/>
                  </a:lnTo>
                  <a:cubicBezTo>
                    <a:pt x="3738" y="8959"/>
                    <a:pt x="3615" y="11356"/>
                    <a:pt x="2959" y="13794"/>
                  </a:cubicBezTo>
                  <a:lnTo>
                    <a:pt x="2959" y="13794"/>
                  </a:lnTo>
                  <a:cubicBezTo>
                    <a:pt x="7440" y="15818"/>
                    <a:pt x="13976" y="14861"/>
                    <a:pt x="14670" y="14097"/>
                  </a:cubicBezTo>
                  <a:lnTo>
                    <a:pt x="14670" y="14097"/>
                  </a:lnTo>
                  <a:cubicBezTo>
                    <a:pt x="14663" y="9830"/>
                    <a:pt x="14160" y="6948"/>
                    <a:pt x="14160" y="6948"/>
                  </a:cubicBezTo>
                  <a:lnTo>
                    <a:pt x="14160" y="6948"/>
                  </a:lnTo>
                  <a:cubicBezTo>
                    <a:pt x="14363" y="7145"/>
                    <a:pt x="14525" y="7266"/>
                    <a:pt x="14525" y="7266"/>
                  </a:cubicBezTo>
                  <a:lnTo>
                    <a:pt x="14525" y="7266"/>
                  </a:lnTo>
                  <a:cubicBezTo>
                    <a:pt x="15963" y="6164"/>
                    <a:pt x="17317" y="3601"/>
                    <a:pt x="17317" y="3601"/>
                  </a:cubicBezTo>
                  <a:lnTo>
                    <a:pt x="17317" y="3601"/>
                  </a:lnTo>
                  <a:cubicBezTo>
                    <a:pt x="17317" y="3601"/>
                    <a:pt x="16089" y="2111"/>
                    <a:pt x="13500" y="1035"/>
                  </a:cubicBezTo>
                  <a:lnTo>
                    <a:pt x="13500" y="1035"/>
                  </a:lnTo>
                  <a:cubicBezTo>
                    <a:pt x="11766" y="315"/>
                    <a:pt x="10075" y="0"/>
                    <a:pt x="8474" y="0"/>
                  </a:cubicBezTo>
                  <a:lnTo>
                    <a:pt x="8474" y="0"/>
                  </a:lnTo>
                  <a:cubicBezTo>
                    <a:pt x="6526" y="0"/>
                    <a:pt x="4711" y="466"/>
                    <a:pt x="3112" y="123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5692923" y="4448303"/>
              <a:ext cx="68950" cy="94925"/>
            </a:xfrm>
            <a:custGeom>
              <a:avLst/>
              <a:gdLst/>
              <a:ahLst/>
              <a:cxnLst/>
              <a:rect l="l" t="t" r="r" b="b"/>
              <a:pathLst>
                <a:path w="2758" h="3797" extrusionOk="0">
                  <a:moveTo>
                    <a:pt x="0" y="1862"/>
                  </a:moveTo>
                  <a:cubicBezTo>
                    <a:pt x="0" y="1862"/>
                    <a:pt x="1409" y="3796"/>
                    <a:pt x="2757" y="1896"/>
                  </a:cubicBezTo>
                  <a:lnTo>
                    <a:pt x="2757" y="1896"/>
                  </a:lnTo>
                  <a:lnTo>
                    <a:pt x="2506" y="6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634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5652948" y="4326678"/>
              <a:ext cx="130850" cy="107000"/>
            </a:xfrm>
            <a:custGeom>
              <a:avLst/>
              <a:gdLst/>
              <a:ahLst/>
              <a:cxnLst/>
              <a:rect l="l" t="t" r="r" b="b"/>
              <a:pathLst>
                <a:path w="5234" h="4280" extrusionOk="0">
                  <a:moveTo>
                    <a:pt x="3291" y="0"/>
                  </a:moveTo>
                  <a:cubicBezTo>
                    <a:pt x="3242" y="0"/>
                    <a:pt x="3202" y="10"/>
                    <a:pt x="3173" y="30"/>
                  </a:cubicBezTo>
                  <a:cubicBezTo>
                    <a:pt x="2950" y="181"/>
                    <a:pt x="2998" y="776"/>
                    <a:pt x="2998" y="776"/>
                  </a:cubicBezTo>
                  <a:cubicBezTo>
                    <a:pt x="2998" y="776"/>
                    <a:pt x="2479" y="262"/>
                    <a:pt x="2105" y="262"/>
                  </a:cubicBezTo>
                  <a:cubicBezTo>
                    <a:pt x="2074" y="262"/>
                    <a:pt x="2044" y="266"/>
                    <a:pt x="2015" y="274"/>
                  </a:cubicBezTo>
                  <a:cubicBezTo>
                    <a:pt x="1816" y="327"/>
                    <a:pt x="1693" y="1080"/>
                    <a:pt x="1693" y="1080"/>
                  </a:cubicBezTo>
                  <a:cubicBezTo>
                    <a:pt x="1693" y="1080"/>
                    <a:pt x="1270" y="760"/>
                    <a:pt x="1044" y="760"/>
                  </a:cubicBezTo>
                  <a:cubicBezTo>
                    <a:pt x="1017" y="760"/>
                    <a:pt x="993" y="764"/>
                    <a:pt x="972" y="774"/>
                  </a:cubicBezTo>
                  <a:cubicBezTo>
                    <a:pt x="781" y="870"/>
                    <a:pt x="671" y="1571"/>
                    <a:pt x="671" y="1571"/>
                  </a:cubicBezTo>
                  <a:cubicBezTo>
                    <a:pt x="613" y="1521"/>
                    <a:pt x="431" y="1459"/>
                    <a:pt x="273" y="1459"/>
                  </a:cubicBezTo>
                  <a:cubicBezTo>
                    <a:pt x="126" y="1459"/>
                    <a:pt x="0" y="1514"/>
                    <a:pt x="21" y="1686"/>
                  </a:cubicBezTo>
                  <a:cubicBezTo>
                    <a:pt x="154" y="2768"/>
                    <a:pt x="793" y="4181"/>
                    <a:pt x="1293" y="4267"/>
                  </a:cubicBezTo>
                  <a:cubicBezTo>
                    <a:pt x="1344" y="4276"/>
                    <a:pt x="1403" y="4280"/>
                    <a:pt x="1468" y="4280"/>
                  </a:cubicBezTo>
                  <a:cubicBezTo>
                    <a:pt x="2430" y="4280"/>
                    <a:pt x="4874" y="3408"/>
                    <a:pt x="4874" y="3408"/>
                  </a:cubicBezTo>
                  <a:cubicBezTo>
                    <a:pt x="4874" y="3408"/>
                    <a:pt x="5233" y="2140"/>
                    <a:pt x="4705" y="1162"/>
                  </a:cubicBezTo>
                  <a:cubicBezTo>
                    <a:pt x="4306" y="427"/>
                    <a:pt x="3612" y="0"/>
                    <a:pt x="3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5665473" y="4397553"/>
              <a:ext cx="116200" cy="85025"/>
            </a:xfrm>
            <a:custGeom>
              <a:avLst/>
              <a:gdLst/>
              <a:ahLst/>
              <a:cxnLst/>
              <a:rect l="l" t="t" r="r" b="b"/>
              <a:pathLst>
                <a:path w="4648" h="3401" extrusionOk="0">
                  <a:moveTo>
                    <a:pt x="4300" y="1"/>
                  </a:moveTo>
                  <a:lnTo>
                    <a:pt x="4300" y="1"/>
                  </a:lnTo>
                  <a:cubicBezTo>
                    <a:pt x="3460" y="306"/>
                    <a:pt x="2736" y="382"/>
                    <a:pt x="2195" y="382"/>
                  </a:cubicBezTo>
                  <a:cubicBezTo>
                    <a:pt x="1656" y="382"/>
                    <a:pt x="1299" y="306"/>
                    <a:pt x="1192" y="306"/>
                  </a:cubicBezTo>
                  <a:cubicBezTo>
                    <a:pt x="1190" y="306"/>
                    <a:pt x="1189" y="306"/>
                    <a:pt x="1187" y="306"/>
                  </a:cubicBezTo>
                  <a:cubicBezTo>
                    <a:pt x="723" y="315"/>
                    <a:pt x="1065" y="1036"/>
                    <a:pt x="748" y="1101"/>
                  </a:cubicBezTo>
                  <a:cubicBezTo>
                    <a:pt x="747" y="1101"/>
                    <a:pt x="745" y="1101"/>
                    <a:pt x="744" y="1101"/>
                  </a:cubicBezTo>
                  <a:cubicBezTo>
                    <a:pt x="666" y="1101"/>
                    <a:pt x="495" y="709"/>
                    <a:pt x="343" y="709"/>
                  </a:cubicBezTo>
                  <a:cubicBezTo>
                    <a:pt x="313" y="709"/>
                    <a:pt x="284" y="724"/>
                    <a:pt x="256" y="762"/>
                  </a:cubicBezTo>
                  <a:cubicBezTo>
                    <a:pt x="0" y="1110"/>
                    <a:pt x="346" y="1580"/>
                    <a:pt x="819" y="1640"/>
                  </a:cubicBezTo>
                  <a:cubicBezTo>
                    <a:pt x="1181" y="2699"/>
                    <a:pt x="1824" y="3400"/>
                    <a:pt x="2716" y="3400"/>
                  </a:cubicBezTo>
                  <a:cubicBezTo>
                    <a:pt x="2793" y="3400"/>
                    <a:pt x="2870" y="3395"/>
                    <a:pt x="2950" y="3385"/>
                  </a:cubicBezTo>
                  <a:cubicBezTo>
                    <a:pt x="3971" y="3250"/>
                    <a:pt x="4647" y="2034"/>
                    <a:pt x="4300" y="1"/>
                  </a:cubicBezTo>
                  <a:close/>
                </a:path>
              </a:pathLst>
            </a:custGeom>
            <a:solidFill>
              <a:srgbClr val="B5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735548" y="4420628"/>
              <a:ext cx="13225" cy="25025"/>
            </a:xfrm>
            <a:custGeom>
              <a:avLst/>
              <a:gdLst/>
              <a:ahLst/>
              <a:cxnLst/>
              <a:rect l="l" t="t" r="r" b="b"/>
              <a:pathLst>
                <a:path w="529" h="1001" fill="none" extrusionOk="0">
                  <a:moveTo>
                    <a:pt x="158" y="0"/>
                  </a:moveTo>
                  <a:cubicBezTo>
                    <a:pt x="158" y="0"/>
                    <a:pt x="529" y="593"/>
                    <a:pt x="447" y="777"/>
                  </a:cubicBezTo>
                  <a:cubicBezTo>
                    <a:pt x="347" y="1000"/>
                    <a:pt x="0" y="888"/>
                    <a:pt x="0" y="888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5882298" y="4300053"/>
              <a:ext cx="179000" cy="219075"/>
            </a:xfrm>
            <a:custGeom>
              <a:avLst/>
              <a:gdLst/>
              <a:ahLst/>
              <a:cxnLst/>
              <a:rect l="l" t="t" r="r" b="b"/>
              <a:pathLst>
                <a:path w="7160" h="8763" extrusionOk="0">
                  <a:moveTo>
                    <a:pt x="2624" y="0"/>
                  </a:moveTo>
                  <a:cubicBezTo>
                    <a:pt x="2511" y="0"/>
                    <a:pt x="2395" y="19"/>
                    <a:pt x="2280" y="59"/>
                  </a:cubicBezTo>
                  <a:cubicBezTo>
                    <a:pt x="1822" y="219"/>
                    <a:pt x="1535" y="694"/>
                    <a:pt x="1606" y="1176"/>
                  </a:cubicBezTo>
                  <a:cubicBezTo>
                    <a:pt x="1646" y="1451"/>
                    <a:pt x="1790" y="1680"/>
                    <a:pt x="1989" y="1836"/>
                  </a:cubicBezTo>
                  <a:cubicBezTo>
                    <a:pt x="2173" y="1981"/>
                    <a:pt x="2318" y="2171"/>
                    <a:pt x="2394" y="2390"/>
                  </a:cubicBezTo>
                  <a:lnTo>
                    <a:pt x="0" y="2942"/>
                  </a:lnTo>
                  <a:lnTo>
                    <a:pt x="551" y="5336"/>
                  </a:lnTo>
                  <a:cubicBezTo>
                    <a:pt x="771" y="5259"/>
                    <a:pt x="961" y="5116"/>
                    <a:pt x="1106" y="4931"/>
                  </a:cubicBezTo>
                  <a:cubicBezTo>
                    <a:pt x="1261" y="4732"/>
                    <a:pt x="1492" y="4588"/>
                    <a:pt x="1767" y="4548"/>
                  </a:cubicBezTo>
                  <a:cubicBezTo>
                    <a:pt x="1816" y="4541"/>
                    <a:pt x="1865" y="4537"/>
                    <a:pt x="1914" y="4537"/>
                  </a:cubicBezTo>
                  <a:cubicBezTo>
                    <a:pt x="2342" y="4537"/>
                    <a:pt x="2739" y="4810"/>
                    <a:pt x="2883" y="5222"/>
                  </a:cubicBezTo>
                  <a:cubicBezTo>
                    <a:pt x="3090" y="5811"/>
                    <a:pt x="2736" y="6431"/>
                    <a:pt x="2145" y="6567"/>
                  </a:cubicBezTo>
                  <a:cubicBezTo>
                    <a:pt x="2067" y="6585"/>
                    <a:pt x="1990" y="6594"/>
                    <a:pt x="1914" y="6594"/>
                  </a:cubicBezTo>
                  <a:cubicBezTo>
                    <a:pt x="1750" y="6594"/>
                    <a:pt x="1593" y="6555"/>
                    <a:pt x="1452" y="6483"/>
                  </a:cubicBezTo>
                  <a:cubicBezTo>
                    <a:pt x="1289" y="6401"/>
                    <a:pt x="1111" y="6363"/>
                    <a:pt x="931" y="6363"/>
                  </a:cubicBezTo>
                  <a:cubicBezTo>
                    <a:pt x="884" y="6363"/>
                    <a:pt x="837" y="6365"/>
                    <a:pt x="790" y="6370"/>
                  </a:cubicBezTo>
                  <a:lnTo>
                    <a:pt x="1341" y="8762"/>
                  </a:lnTo>
                  <a:lnTo>
                    <a:pt x="7160" y="7421"/>
                  </a:lnTo>
                  <a:lnTo>
                    <a:pt x="6609" y="5027"/>
                  </a:lnTo>
                  <a:cubicBezTo>
                    <a:pt x="6389" y="5103"/>
                    <a:pt x="6200" y="5247"/>
                    <a:pt x="6055" y="5433"/>
                  </a:cubicBezTo>
                  <a:cubicBezTo>
                    <a:pt x="5899" y="5632"/>
                    <a:pt x="5669" y="5775"/>
                    <a:pt x="5393" y="5815"/>
                  </a:cubicBezTo>
                  <a:cubicBezTo>
                    <a:pt x="5344" y="5822"/>
                    <a:pt x="5295" y="5826"/>
                    <a:pt x="5247" y="5826"/>
                  </a:cubicBezTo>
                  <a:cubicBezTo>
                    <a:pt x="4819" y="5826"/>
                    <a:pt x="4422" y="5553"/>
                    <a:pt x="4277" y="5141"/>
                  </a:cubicBezTo>
                  <a:cubicBezTo>
                    <a:pt x="4072" y="4552"/>
                    <a:pt x="4425" y="3931"/>
                    <a:pt x="5016" y="3796"/>
                  </a:cubicBezTo>
                  <a:cubicBezTo>
                    <a:pt x="5093" y="3778"/>
                    <a:pt x="5170" y="3769"/>
                    <a:pt x="5247" y="3769"/>
                  </a:cubicBezTo>
                  <a:cubicBezTo>
                    <a:pt x="5410" y="3769"/>
                    <a:pt x="5568" y="3809"/>
                    <a:pt x="5709" y="3880"/>
                  </a:cubicBezTo>
                  <a:cubicBezTo>
                    <a:pt x="5870" y="3962"/>
                    <a:pt x="6048" y="4000"/>
                    <a:pt x="6226" y="4000"/>
                  </a:cubicBezTo>
                  <a:cubicBezTo>
                    <a:pt x="6274" y="4000"/>
                    <a:pt x="6322" y="3997"/>
                    <a:pt x="6370" y="3992"/>
                  </a:cubicBezTo>
                  <a:lnTo>
                    <a:pt x="5820" y="1601"/>
                  </a:lnTo>
                  <a:lnTo>
                    <a:pt x="3428" y="2152"/>
                  </a:lnTo>
                  <a:cubicBezTo>
                    <a:pt x="3404" y="1926"/>
                    <a:pt x="3438" y="1695"/>
                    <a:pt x="3541" y="1491"/>
                  </a:cubicBezTo>
                  <a:cubicBezTo>
                    <a:pt x="3646" y="1284"/>
                    <a:pt x="3682" y="1041"/>
                    <a:pt x="3625" y="798"/>
                  </a:cubicBezTo>
                  <a:cubicBezTo>
                    <a:pt x="3515" y="322"/>
                    <a:pt x="3092" y="0"/>
                    <a:pt x="2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5973123" y="4484553"/>
              <a:ext cx="18000" cy="19850"/>
            </a:xfrm>
            <a:custGeom>
              <a:avLst/>
              <a:gdLst/>
              <a:ahLst/>
              <a:cxnLst/>
              <a:rect l="l" t="t" r="r" b="b"/>
              <a:pathLst>
                <a:path w="720" h="794" extrusionOk="0">
                  <a:moveTo>
                    <a:pt x="177" y="1"/>
                  </a:moveTo>
                  <a:cubicBezTo>
                    <a:pt x="93" y="1"/>
                    <a:pt x="1" y="55"/>
                    <a:pt x="83" y="229"/>
                  </a:cubicBezTo>
                  <a:cubicBezTo>
                    <a:pt x="192" y="462"/>
                    <a:pt x="264" y="793"/>
                    <a:pt x="264" y="793"/>
                  </a:cubicBezTo>
                  <a:lnTo>
                    <a:pt x="720" y="777"/>
                  </a:lnTo>
                  <a:cubicBezTo>
                    <a:pt x="720" y="523"/>
                    <a:pt x="424" y="108"/>
                    <a:pt x="253" y="17"/>
                  </a:cubicBezTo>
                  <a:cubicBezTo>
                    <a:pt x="234" y="7"/>
                    <a:pt x="206" y="1"/>
                    <a:pt x="177" y="1"/>
                  </a:cubicBezTo>
                  <a:close/>
                </a:path>
              </a:pathLst>
            </a:custGeom>
            <a:solidFill>
              <a:srgbClr val="B55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4680365" y="4259677"/>
              <a:ext cx="173750" cy="172550"/>
            </a:xfrm>
            <a:custGeom>
              <a:avLst/>
              <a:gdLst/>
              <a:ahLst/>
              <a:cxnLst/>
              <a:rect l="l" t="t" r="r" b="b"/>
              <a:pathLst>
                <a:path w="6950" h="6902" extrusionOk="0">
                  <a:moveTo>
                    <a:pt x="3732" y="1"/>
                  </a:moveTo>
                  <a:cubicBezTo>
                    <a:pt x="3398" y="1"/>
                    <a:pt x="3088" y="214"/>
                    <a:pt x="2973" y="535"/>
                  </a:cubicBezTo>
                  <a:cubicBezTo>
                    <a:pt x="2900" y="740"/>
                    <a:pt x="2915" y="953"/>
                    <a:pt x="2996" y="1133"/>
                  </a:cubicBezTo>
                  <a:cubicBezTo>
                    <a:pt x="3071" y="1301"/>
                    <a:pt x="3100" y="1486"/>
                    <a:pt x="3072" y="1666"/>
                  </a:cubicBezTo>
                  <a:lnTo>
                    <a:pt x="1213" y="1167"/>
                  </a:lnTo>
                  <a:lnTo>
                    <a:pt x="714" y="3027"/>
                  </a:lnTo>
                  <a:cubicBezTo>
                    <a:pt x="759" y="3034"/>
                    <a:pt x="804" y="3037"/>
                    <a:pt x="850" y="3037"/>
                  </a:cubicBezTo>
                  <a:cubicBezTo>
                    <a:pt x="985" y="3037"/>
                    <a:pt x="1120" y="3007"/>
                    <a:pt x="1246" y="2950"/>
                  </a:cubicBezTo>
                  <a:cubicBezTo>
                    <a:pt x="1348" y="2906"/>
                    <a:pt x="1458" y="2881"/>
                    <a:pt x="1572" y="2881"/>
                  </a:cubicBezTo>
                  <a:cubicBezTo>
                    <a:pt x="1662" y="2881"/>
                    <a:pt x="1755" y="2896"/>
                    <a:pt x="1846" y="2929"/>
                  </a:cubicBezTo>
                  <a:cubicBezTo>
                    <a:pt x="2204" y="3057"/>
                    <a:pt x="2427" y="3429"/>
                    <a:pt x="2370" y="3806"/>
                  </a:cubicBezTo>
                  <a:cubicBezTo>
                    <a:pt x="2307" y="4216"/>
                    <a:pt x="1958" y="4493"/>
                    <a:pt x="1573" y="4493"/>
                  </a:cubicBezTo>
                  <a:cubicBezTo>
                    <a:pt x="1504" y="4493"/>
                    <a:pt x="1433" y="4484"/>
                    <a:pt x="1363" y="4466"/>
                  </a:cubicBezTo>
                  <a:cubicBezTo>
                    <a:pt x="1175" y="4415"/>
                    <a:pt x="1020" y="4301"/>
                    <a:pt x="915" y="4153"/>
                  </a:cubicBezTo>
                  <a:cubicBezTo>
                    <a:pt x="811" y="4006"/>
                    <a:pt x="665" y="3897"/>
                    <a:pt x="498" y="3832"/>
                  </a:cubicBezTo>
                  <a:lnTo>
                    <a:pt x="1" y="5690"/>
                  </a:lnTo>
                  <a:lnTo>
                    <a:pt x="4523" y="6901"/>
                  </a:lnTo>
                  <a:lnTo>
                    <a:pt x="5020" y="5043"/>
                  </a:lnTo>
                  <a:cubicBezTo>
                    <a:pt x="5186" y="5109"/>
                    <a:pt x="5333" y="5218"/>
                    <a:pt x="5437" y="5364"/>
                  </a:cubicBezTo>
                  <a:cubicBezTo>
                    <a:pt x="5541" y="5513"/>
                    <a:pt x="5696" y="5627"/>
                    <a:pt x="5885" y="5677"/>
                  </a:cubicBezTo>
                  <a:cubicBezTo>
                    <a:pt x="5955" y="5696"/>
                    <a:pt x="6025" y="5705"/>
                    <a:pt x="6094" y="5705"/>
                  </a:cubicBezTo>
                  <a:cubicBezTo>
                    <a:pt x="6479" y="5705"/>
                    <a:pt x="6829" y="5427"/>
                    <a:pt x="6892" y="5018"/>
                  </a:cubicBezTo>
                  <a:cubicBezTo>
                    <a:pt x="6949" y="4641"/>
                    <a:pt x="6725" y="4269"/>
                    <a:pt x="6367" y="4140"/>
                  </a:cubicBezTo>
                  <a:cubicBezTo>
                    <a:pt x="6277" y="4108"/>
                    <a:pt x="6185" y="4093"/>
                    <a:pt x="6095" y="4093"/>
                  </a:cubicBezTo>
                  <a:cubicBezTo>
                    <a:pt x="5981" y="4093"/>
                    <a:pt x="5870" y="4118"/>
                    <a:pt x="5768" y="4163"/>
                  </a:cubicBezTo>
                  <a:cubicBezTo>
                    <a:pt x="5642" y="4219"/>
                    <a:pt x="5508" y="4250"/>
                    <a:pt x="5373" y="4250"/>
                  </a:cubicBezTo>
                  <a:cubicBezTo>
                    <a:pt x="5327" y="4250"/>
                    <a:pt x="5281" y="4246"/>
                    <a:pt x="5236" y="4239"/>
                  </a:cubicBezTo>
                  <a:lnTo>
                    <a:pt x="5734" y="2380"/>
                  </a:lnTo>
                  <a:lnTo>
                    <a:pt x="3876" y="1881"/>
                  </a:lnTo>
                  <a:cubicBezTo>
                    <a:pt x="3942" y="1715"/>
                    <a:pt x="4051" y="1568"/>
                    <a:pt x="4197" y="1464"/>
                  </a:cubicBezTo>
                  <a:cubicBezTo>
                    <a:pt x="4346" y="1360"/>
                    <a:pt x="4460" y="1205"/>
                    <a:pt x="4510" y="1016"/>
                  </a:cubicBezTo>
                  <a:cubicBezTo>
                    <a:pt x="4633" y="556"/>
                    <a:pt x="4335" y="83"/>
                    <a:pt x="3851" y="10"/>
                  </a:cubicBezTo>
                  <a:cubicBezTo>
                    <a:pt x="3811" y="4"/>
                    <a:pt x="3771" y="1"/>
                    <a:pt x="3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4714415" y="4407602"/>
              <a:ext cx="65825" cy="39350"/>
            </a:xfrm>
            <a:custGeom>
              <a:avLst/>
              <a:gdLst/>
              <a:ahLst/>
              <a:cxnLst/>
              <a:rect l="l" t="t" r="r" b="b"/>
              <a:pathLst>
                <a:path w="2633" h="1574" extrusionOk="0">
                  <a:moveTo>
                    <a:pt x="2444" y="0"/>
                  </a:moveTo>
                  <a:cubicBezTo>
                    <a:pt x="2414" y="0"/>
                    <a:pt x="2385" y="7"/>
                    <a:pt x="2366" y="17"/>
                  </a:cubicBezTo>
                  <a:cubicBezTo>
                    <a:pt x="2198" y="106"/>
                    <a:pt x="1971" y="358"/>
                    <a:pt x="1888" y="643"/>
                  </a:cubicBezTo>
                  <a:lnTo>
                    <a:pt x="222" y="196"/>
                  </a:lnTo>
                  <a:cubicBezTo>
                    <a:pt x="222" y="196"/>
                    <a:pt x="46" y="789"/>
                    <a:pt x="0" y="1320"/>
                  </a:cubicBezTo>
                  <a:lnTo>
                    <a:pt x="2190" y="1573"/>
                  </a:lnTo>
                  <a:cubicBezTo>
                    <a:pt x="2190" y="1573"/>
                    <a:pt x="2297" y="916"/>
                    <a:pt x="2564" y="228"/>
                  </a:cubicBezTo>
                  <a:cubicBezTo>
                    <a:pt x="2632" y="54"/>
                    <a:pt x="2531" y="0"/>
                    <a:pt x="2444" y="0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4905765" y="4345702"/>
              <a:ext cx="249100" cy="237500"/>
            </a:xfrm>
            <a:custGeom>
              <a:avLst/>
              <a:gdLst/>
              <a:ahLst/>
              <a:cxnLst/>
              <a:rect l="l" t="t" r="r" b="b"/>
              <a:pathLst>
                <a:path w="9964" h="9500" extrusionOk="0">
                  <a:moveTo>
                    <a:pt x="2319" y="0"/>
                  </a:moveTo>
                  <a:cubicBezTo>
                    <a:pt x="1434" y="0"/>
                    <a:pt x="473" y="471"/>
                    <a:pt x="272" y="1251"/>
                  </a:cubicBezTo>
                  <a:cubicBezTo>
                    <a:pt x="1" y="2309"/>
                    <a:pt x="287" y="2948"/>
                    <a:pt x="287" y="2948"/>
                  </a:cubicBezTo>
                  <a:cubicBezTo>
                    <a:pt x="287" y="2948"/>
                    <a:pt x="2677" y="3901"/>
                    <a:pt x="3632" y="3901"/>
                  </a:cubicBezTo>
                  <a:cubicBezTo>
                    <a:pt x="3704" y="3901"/>
                    <a:pt x="3768" y="3896"/>
                    <a:pt x="3823" y="3884"/>
                  </a:cubicBezTo>
                  <a:lnTo>
                    <a:pt x="3823" y="3884"/>
                  </a:lnTo>
                  <a:cubicBezTo>
                    <a:pt x="2201" y="5112"/>
                    <a:pt x="2449" y="7354"/>
                    <a:pt x="2449" y="7354"/>
                  </a:cubicBezTo>
                  <a:cubicBezTo>
                    <a:pt x="2449" y="7354"/>
                    <a:pt x="5782" y="9500"/>
                    <a:pt x="7754" y="9500"/>
                  </a:cubicBezTo>
                  <a:cubicBezTo>
                    <a:pt x="8243" y="9500"/>
                    <a:pt x="8649" y="9367"/>
                    <a:pt x="8899" y="9038"/>
                  </a:cubicBezTo>
                  <a:cubicBezTo>
                    <a:pt x="9963" y="7635"/>
                    <a:pt x="8953" y="6895"/>
                    <a:pt x="8351" y="6503"/>
                  </a:cubicBezTo>
                  <a:cubicBezTo>
                    <a:pt x="7511" y="5955"/>
                    <a:pt x="8673" y="5290"/>
                    <a:pt x="7985" y="4339"/>
                  </a:cubicBezTo>
                  <a:cubicBezTo>
                    <a:pt x="7320" y="3419"/>
                    <a:pt x="6599" y="4143"/>
                    <a:pt x="6550" y="3110"/>
                  </a:cubicBezTo>
                  <a:cubicBezTo>
                    <a:pt x="6492" y="1930"/>
                    <a:pt x="6390" y="1609"/>
                    <a:pt x="5534" y="1191"/>
                  </a:cubicBezTo>
                  <a:cubicBezTo>
                    <a:pt x="4945" y="903"/>
                    <a:pt x="4040" y="1105"/>
                    <a:pt x="3697" y="607"/>
                  </a:cubicBezTo>
                  <a:cubicBezTo>
                    <a:pt x="3410" y="189"/>
                    <a:pt x="2880" y="0"/>
                    <a:pt x="2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4777215" y="4828327"/>
              <a:ext cx="411125" cy="221700"/>
            </a:xfrm>
            <a:custGeom>
              <a:avLst/>
              <a:gdLst/>
              <a:ahLst/>
              <a:cxnLst/>
              <a:rect l="l" t="t" r="r" b="b"/>
              <a:pathLst>
                <a:path w="16445" h="8868" extrusionOk="0">
                  <a:moveTo>
                    <a:pt x="2533" y="738"/>
                  </a:moveTo>
                  <a:cubicBezTo>
                    <a:pt x="2533" y="738"/>
                    <a:pt x="755" y="5899"/>
                    <a:pt x="0" y="8867"/>
                  </a:cubicBezTo>
                  <a:lnTo>
                    <a:pt x="0" y="8867"/>
                  </a:lnTo>
                  <a:lnTo>
                    <a:pt x="16444" y="8867"/>
                  </a:lnTo>
                  <a:cubicBezTo>
                    <a:pt x="16444" y="8867"/>
                    <a:pt x="13988" y="1786"/>
                    <a:pt x="13195" y="0"/>
                  </a:cubicBezTo>
                  <a:lnTo>
                    <a:pt x="13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4683015" y="4435552"/>
              <a:ext cx="514275" cy="452925"/>
            </a:xfrm>
            <a:custGeom>
              <a:avLst/>
              <a:gdLst/>
              <a:ahLst/>
              <a:cxnLst/>
              <a:rect l="l" t="t" r="r" b="b"/>
              <a:pathLst>
                <a:path w="20571" h="18117" extrusionOk="0">
                  <a:moveTo>
                    <a:pt x="1046" y="17"/>
                  </a:moveTo>
                  <a:cubicBezTo>
                    <a:pt x="745" y="1546"/>
                    <a:pt x="1" y="6782"/>
                    <a:pt x="986" y="7639"/>
                  </a:cubicBezTo>
                  <a:lnTo>
                    <a:pt x="986" y="7639"/>
                  </a:lnTo>
                  <a:cubicBezTo>
                    <a:pt x="2011" y="8530"/>
                    <a:pt x="6263" y="8402"/>
                    <a:pt x="6263" y="8402"/>
                  </a:cubicBezTo>
                  <a:lnTo>
                    <a:pt x="6263" y="8402"/>
                  </a:lnTo>
                  <a:cubicBezTo>
                    <a:pt x="6263" y="8402"/>
                    <a:pt x="5727" y="12542"/>
                    <a:pt x="5896" y="16728"/>
                  </a:cubicBezTo>
                  <a:lnTo>
                    <a:pt x="5896" y="16728"/>
                  </a:lnTo>
                  <a:cubicBezTo>
                    <a:pt x="6608" y="17448"/>
                    <a:pt x="13061" y="18116"/>
                    <a:pt x="17373" y="15945"/>
                  </a:cubicBezTo>
                  <a:lnTo>
                    <a:pt x="17373" y="15945"/>
                  </a:lnTo>
                  <a:cubicBezTo>
                    <a:pt x="16134" y="12012"/>
                    <a:pt x="16349" y="8126"/>
                    <a:pt x="16349" y="8126"/>
                  </a:cubicBezTo>
                  <a:lnTo>
                    <a:pt x="16349" y="8126"/>
                  </a:lnTo>
                  <a:lnTo>
                    <a:pt x="16352" y="9738"/>
                  </a:lnTo>
                  <a:cubicBezTo>
                    <a:pt x="16352" y="9738"/>
                    <a:pt x="19824" y="9502"/>
                    <a:pt x="20570" y="7577"/>
                  </a:cubicBezTo>
                  <a:lnTo>
                    <a:pt x="20570" y="7577"/>
                  </a:lnTo>
                  <a:cubicBezTo>
                    <a:pt x="20570" y="7577"/>
                    <a:pt x="17950" y="4556"/>
                    <a:pt x="16688" y="3729"/>
                  </a:cubicBezTo>
                  <a:lnTo>
                    <a:pt x="16688" y="3729"/>
                  </a:lnTo>
                  <a:cubicBezTo>
                    <a:pt x="14305" y="2168"/>
                    <a:pt x="8843" y="2840"/>
                    <a:pt x="7178" y="3313"/>
                  </a:cubicBezTo>
                  <a:lnTo>
                    <a:pt x="7178" y="3313"/>
                  </a:lnTo>
                  <a:cubicBezTo>
                    <a:pt x="5039" y="3920"/>
                    <a:pt x="3976" y="3940"/>
                    <a:pt x="3976" y="3940"/>
                  </a:cubicBezTo>
                  <a:lnTo>
                    <a:pt x="3976" y="3940"/>
                  </a:lnTo>
                  <a:cubicBezTo>
                    <a:pt x="3976" y="3940"/>
                    <a:pt x="3726" y="807"/>
                    <a:pt x="3658" y="285"/>
                  </a:cubicBezTo>
                  <a:lnTo>
                    <a:pt x="3658" y="285"/>
                  </a:lnTo>
                  <a:cubicBezTo>
                    <a:pt x="2827" y="46"/>
                    <a:pt x="2009" y="1"/>
                    <a:pt x="1517" y="1"/>
                  </a:cubicBezTo>
                  <a:lnTo>
                    <a:pt x="1517" y="1"/>
                  </a:lnTo>
                  <a:cubicBezTo>
                    <a:pt x="1225" y="1"/>
                    <a:pt x="1046" y="17"/>
                    <a:pt x="1046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4928690" y="4458102"/>
              <a:ext cx="67125" cy="137400"/>
            </a:xfrm>
            <a:custGeom>
              <a:avLst/>
              <a:gdLst/>
              <a:ahLst/>
              <a:cxnLst/>
              <a:rect l="l" t="t" r="r" b="b"/>
              <a:pathLst>
                <a:path w="2685" h="5496" extrusionOk="0">
                  <a:moveTo>
                    <a:pt x="175" y="158"/>
                  </a:moveTo>
                  <a:lnTo>
                    <a:pt x="1" y="1965"/>
                  </a:lnTo>
                  <a:cubicBezTo>
                    <a:pt x="1428" y="5495"/>
                    <a:pt x="2685" y="1860"/>
                    <a:pt x="2685" y="1860"/>
                  </a:cubicBezTo>
                  <a:lnTo>
                    <a:pt x="2685" y="1860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rgbClr val="876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4906790" y="4406752"/>
              <a:ext cx="113650" cy="86375"/>
            </a:xfrm>
            <a:custGeom>
              <a:avLst/>
              <a:gdLst/>
              <a:ahLst/>
              <a:cxnLst/>
              <a:rect l="l" t="t" r="r" b="b"/>
              <a:pathLst>
                <a:path w="4546" h="3455" extrusionOk="0">
                  <a:moveTo>
                    <a:pt x="298" y="1"/>
                  </a:moveTo>
                  <a:lnTo>
                    <a:pt x="298" y="1"/>
                  </a:lnTo>
                  <a:cubicBezTo>
                    <a:pt x="1" y="2181"/>
                    <a:pt x="738" y="3359"/>
                    <a:pt x="1746" y="3447"/>
                  </a:cubicBezTo>
                  <a:cubicBezTo>
                    <a:pt x="1800" y="3452"/>
                    <a:pt x="1853" y="3454"/>
                    <a:pt x="1905" y="3454"/>
                  </a:cubicBezTo>
                  <a:cubicBezTo>
                    <a:pt x="2818" y="3454"/>
                    <a:pt x="3444" y="2731"/>
                    <a:pt x="3763" y="1647"/>
                  </a:cubicBezTo>
                  <a:cubicBezTo>
                    <a:pt x="4225" y="1568"/>
                    <a:pt x="4546" y="1094"/>
                    <a:pt x="4280" y="763"/>
                  </a:cubicBezTo>
                  <a:cubicBezTo>
                    <a:pt x="4237" y="709"/>
                    <a:pt x="4191" y="687"/>
                    <a:pt x="4145" y="687"/>
                  </a:cubicBezTo>
                  <a:cubicBezTo>
                    <a:pt x="4004" y="687"/>
                    <a:pt x="3853" y="888"/>
                    <a:pt x="3720" y="992"/>
                  </a:cubicBezTo>
                  <a:cubicBezTo>
                    <a:pt x="3555" y="1121"/>
                    <a:pt x="3342" y="1174"/>
                    <a:pt x="3103" y="1174"/>
                  </a:cubicBezTo>
                  <a:cubicBezTo>
                    <a:pt x="1984" y="1174"/>
                    <a:pt x="298" y="1"/>
                    <a:pt x="298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4936540" y="4435977"/>
              <a:ext cx="9325" cy="18775"/>
            </a:xfrm>
            <a:custGeom>
              <a:avLst/>
              <a:gdLst/>
              <a:ahLst/>
              <a:cxnLst/>
              <a:rect l="l" t="t" r="r" b="b"/>
              <a:pathLst>
                <a:path w="373" h="751" fill="none" extrusionOk="0">
                  <a:moveTo>
                    <a:pt x="339" y="0"/>
                  </a:moveTo>
                  <a:cubicBezTo>
                    <a:pt x="247" y="471"/>
                    <a:pt x="1" y="609"/>
                    <a:pt x="16" y="647"/>
                  </a:cubicBezTo>
                  <a:cubicBezTo>
                    <a:pt x="59" y="750"/>
                    <a:pt x="372" y="725"/>
                    <a:pt x="372" y="725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4938850" y="4459525"/>
              <a:ext cx="768325" cy="590500"/>
            </a:xfrm>
            <a:custGeom>
              <a:avLst/>
              <a:gdLst/>
              <a:ahLst/>
              <a:cxnLst/>
              <a:rect l="l" t="t" r="r" b="b"/>
              <a:pathLst>
                <a:path w="30733" h="23620" extrusionOk="0">
                  <a:moveTo>
                    <a:pt x="8315" y="1461"/>
                  </a:moveTo>
                  <a:cubicBezTo>
                    <a:pt x="5475" y="2835"/>
                    <a:pt x="2445" y="7064"/>
                    <a:pt x="1661" y="9689"/>
                  </a:cubicBezTo>
                  <a:lnTo>
                    <a:pt x="1661" y="9689"/>
                  </a:lnTo>
                  <a:cubicBezTo>
                    <a:pt x="1" y="15251"/>
                    <a:pt x="7067" y="14494"/>
                    <a:pt x="7067" y="14494"/>
                  </a:cubicBezTo>
                  <a:lnTo>
                    <a:pt x="7067" y="14494"/>
                  </a:lnTo>
                  <a:cubicBezTo>
                    <a:pt x="6562" y="17159"/>
                    <a:pt x="6249" y="23619"/>
                    <a:pt x="6249" y="23619"/>
                  </a:cubicBezTo>
                  <a:lnTo>
                    <a:pt x="6249" y="23619"/>
                  </a:lnTo>
                  <a:lnTo>
                    <a:pt x="24444" y="23619"/>
                  </a:lnTo>
                  <a:cubicBezTo>
                    <a:pt x="24155" y="21746"/>
                    <a:pt x="24043" y="14630"/>
                    <a:pt x="24043" y="14630"/>
                  </a:cubicBezTo>
                  <a:lnTo>
                    <a:pt x="24043" y="14630"/>
                  </a:lnTo>
                  <a:cubicBezTo>
                    <a:pt x="29914" y="14610"/>
                    <a:pt x="30732" y="11241"/>
                    <a:pt x="28507" y="7032"/>
                  </a:cubicBezTo>
                  <a:lnTo>
                    <a:pt x="28507" y="7032"/>
                  </a:lnTo>
                  <a:cubicBezTo>
                    <a:pt x="27274" y="4701"/>
                    <a:pt x="25389" y="2492"/>
                    <a:pt x="23211" y="1461"/>
                  </a:cubicBezTo>
                  <a:lnTo>
                    <a:pt x="23211" y="1461"/>
                  </a:lnTo>
                  <a:cubicBezTo>
                    <a:pt x="21242" y="529"/>
                    <a:pt x="18464" y="0"/>
                    <a:pt x="15645" y="0"/>
                  </a:cubicBezTo>
                  <a:lnTo>
                    <a:pt x="15645" y="0"/>
                  </a:lnTo>
                  <a:cubicBezTo>
                    <a:pt x="13032" y="0"/>
                    <a:pt x="10384" y="455"/>
                    <a:pt x="8315" y="14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5289500" y="4399150"/>
              <a:ext cx="91225" cy="131075"/>
            </a:xfrm>
            <a:custGeom>
              <a:avLst/>
              <a:gdLst/>
              <a:ahLst/>
              <a:cxnLst/>
              <a:rect l="l" t="t" r="r" b="b"/>
              <a:pathLst>
                <a:path w="3649" h="5243" extrusionOk="0">
                  <a:moveTo>
                    <a:pt x="332" y="1"/>
                  </a:moveTo>
                  <a:lnTo>
                    <a:pt x="0" y="2475"/>
                  </a:lnTo>
                  <a:cubicBezTo>
                    <a:pt x="0" y="2475"/>
                    <a:pt x="1831" y="5243"/>
                    <a:pt x="3649" y="2506"/>
                  </a:cubicBezTo>
                  <a:lnTo>
                    <a:pt x="3649" y="2506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rgbClr val="876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5239600" y="4237100"/>
              <a:ext cx="204875" cy="140100"/>
            </a:xfrm>
            <a:custGeom>
              <a:avLst/>
              <a:gdLst/>
              <a:ahLst/>
              <a:cxnLst/>
              <a:rect l="l" t="t" r="r" b="b"/>
              <a:pathLst>
                <a:path w="8195" h="5604" extrusionOk="0">
                  <a:moveTo>
                    <a:pt x="4444" y="425"/>
                  </a:moveTo>
                  <a:cubicBezTo>
                    <a:pt x="4045" y="643"/>
                    <a:pt x="3686" y="859"/>
                    <a:pt x="3377" y="849"/>
                  </a:cubicBezTo>
                  <a:lnTo>
                    <a:pt x="3377" y="849"/>
                  </a:lnTo>
                  <a:cubicBezTo>
                    <a:pt x="2426" y="817"/>
                    <a:pt x="1414" y="977"/>
                    <a:pt x="815" y="1699"/>
                  </a:cubicBezTo>
                  <a:lnTo>
                    <a:pt x="815" y="1699"/>
                  </a:lnTo>
                  <a:cubicBezTo>
                    <a:pt x="1" y="2682"/>
                    <a:pt x="626" y="5057"/>
                    <a:pt x="1310" y="5268"/>
                  </a:cubicBezTo>
                  <a:lnTo>
                    <a:pt x="1310" y="5268"/>
                  </a:lnTo>
                  <a:cubicBezTo>
                    <a:pt x="2394" y="5604"/>
                    <a:pt x="6476" y="4724"/>
                    <a:pt x="6476" y="4724"/>
                  </a:cubicBezTo>
                  <a:lnTo>
                    <a:pt x="6476" y="4724"/>
                  </a:lnTo>
                  <a:cubicBezTo>
                    <a:pt x="6476" y="4724"/>
                    <a:pt x="8195" y="1644"/>
                    <a:pt x="6744" y="413"/>
                  </a:cubicBezTo>
                  <a:lnTo>
                    <a:pt x="6744" y="413"/>
                  </a:lnTo>
                  <a:cubicBezTo>
                    <a:pt x="6389" y="111"/>
                    <a:pt x="6045" y="0"/>
                    <a:pt x="5717" y="0"/>
                  </a:cubicBezTo>
                  <a:lnTo>
                    <a:pt x="5717" y="0"/>
                  </a:lnTo>
                  <a:cubicBezTo>
                    <a:pt x="5260" y="0"/>
                    <a:pt x="4833" y="213"/>
                    <a:pt x="4444" y="425"/>
                  </a:cubicBezTo>
                </a:path>
              </a:pathLst>
            </a:custGeom>
            <a:solidFill>
              <a:srgbClr val="8D5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5246125" y="4330600"/>
              <a:ext cx="158250" cy="116375"/>
            </a:xfrm>
            <a:custGeom>
              <a:avLst/>
              <a:gdLst/>
              <a:ahLst/>
              <a:cxnLst/>
              <a:rect l="l" t="t" r="r" b="b"/>
              <a:pathLst>
                <a:path w="6330" h="4655" extrusionOk="0">
                  <a:moveTo>
                    <a:pt x="1964" y="1"/>
                  </a:moveTo>
                  <a:cubicBezTo>
                    <a:pt x="1908" y="1"/>
                    <a:pt x="1856" y="9"/>
                    <a:pt x="1809" y="27"/>
                  </a:cubicBezTo>
                  <a:cubicBezTo>
                    <a:pt x="1197" y="264"/>
                    <a:pt x="1503" y="1026"/>
                    <a:pt x="1049" y="1057"/>
                  </a:cubicBezTo>
                  <a:cubicBezTo>
                    <a:pt x="1048" y="1057"/>
                    <a:pt x="1048" y="1057"/>
                    <a:pt x="1047" y="1057"/>
                  </a:cubicBezTo>
                  <a:cubicBezTo>
                    <a:pt x="934" y="1057"/>
                    <a:pt x="760" y="434"/>
                    <a:pt x="539" y="434"/>
                  </a:cubicBezTo>
                  <a:cubicBezTo>
                    <a:pt x="501" y="434"/>
                    <a:pt x="462" y="452"/>
                    <a:pt x="422" y="494"/>
                  </a:cubicBezTo>
                  <a:cubicBezTo>
                    <a:pt x="0" y="934"/>
                    <a:pt x="399" y="1653"/>
                    <a:pt x="1050" y="1825"/>
                  </a:cubicBezTo>
                  <a:cubicBezTo>
                    <a:pt x="1389" y="3505"/>
                    <a:pt x="2266" y="4654"/>
                    <a:pt x="3708" y="4654"/>
                  </a:cubicBezTo>
                  <a:cubicBezTo>
                    <a:pt x="5161" y="4654"/>
                    <a:pt x="6330" y="3078"/>
                    <a:pt x="6218" y="170"/>
                  </a:cubicBezTo>
                  <a:lnTo>
                    <a:pt x="6218" y="170"/>
                  </a:lnTo>
                  <a:cubicBezTo>
                    <a:pt x="6218" y="170"/>
                    <a:pt x="5774" y="771"/>
                    <a:pt x="4689" y="771"/>
                  </a:cubicBezTo>
                  <a:cubicBezTo>
                    <a:pt x="4318" y="771"/>
                    <a:pt x="3873" y="701"/>
                    <a:pt x="3344" y="512"/>
                  </a:cubicBezTo>
                  <a:cubicBezTo>
                    <a:pt x="2894" y="352"/>
                    <a:pt x="2336" y="1"/>
                    <a:pt x="1964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5345025" y="4360975"/>
              <a:ext cx="13050" cy="34250"/>
            </a:xfrm>
            <a:custGeom>
              <a:avLst/>
              <a:gdLst/>
              <a:ahLst/>
              <a:cxnLst/>
              <a:rect l="l" t="t" r="r" b="b"/>
              <a:pathLst>
                <a:path w="522" h="1370" fill="none" extrusionOk="0">
                  <a:moveTo>
                    <a:pt x="220" y="0"/>
                  </a:moveTo>
                  <a:cubicBezTo>
                    <a:pt x="220" y="0"/>
                    <a:pt x="522" y="1013"/>
                    <a:pt x="502" y="1164"/>
                  </a:cubicBezTo>
                  <a:cubicBezTo>
                    <a:pt x="476" y="1370"/>
                    <a:pt x="1" y="1339"/>
                    <a:pt x="1" y="1339"/>
                  </a:cubicBez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5188475" y="4550525"/>
              <a:ext cx="313100" cy="269900"/>
            </a:xfrm>
            <a:custGeom>
              <a:avLst/>
              <a:gdLst/>
              <a:ahLst/>
              <a:cxnLst/>
              <a:rect l="l" t="t" r="r" b="b"/>
              <a:pathLst>
                <a:path w="12524" h="10796" extrusionOk="0">
                  <a:moveTo>
                    <a:pt x="4025" y="0"/>
                  </a:moveTo>
                  <a:lnTo>
                    <a:pt x="3039" y="2824"/>
                  </a:lnTo>
                  <a:cubicBezTo>
                    <a:pt x="2789" y="2703"/>
                    <a:pt x="2573" y="2517"/>
                    <a:pt x="2429" y="2278"/>
                  </a:cubicBezTo>
                  <a:cubicBezTo>
                    <a:pt x="2285" y="2036"/>
                    <a:pt x="2057" y="1841"/>
                    <a:pt x="1770" y="1741"/>
                  </a:cubicBezTo>
                  <a:cubicBezTo>
                    <a:pt x="1633" y="1693"/>
                    <a:pt x="1494" y="1671"/>
                    <a:pt x="1357" y="1671"/>
                  </a:cubicBezTo>
                  <a:cubicBezTo>
                    <a:pt x="794" y="1671"/>
                    <a:pt x="270" y="2053"/>
                    <a:pt x="133" y="2650"/>
                  </a:cubicBezTo>
                  <a:cubicBezTo>
                    <a:pt x="1" y="3226"/>
                    <a:pt x="305" y="3830"/>
                    <a:pt x="846" y="4070"/>
                  </a:cubicBezTo>
                  <a:cubicBezTo>
                    <a:pt x="1013" y="4144"/>
                    <a:pt x="1186" y="4178"/>
                    <a:pt x="1355" y="4178"/>
                  </a:cubicBezTo>
                  <a:cubicBezTo>
                    <a:pt x="1501" y="4178"/>
                    <a:pt x="1644" y="4153"/>
                    <a:pt x="1778" y="4105"/>
                  </a:cubicBezTo>
                  <a:cubicBezTo>
                    <a:pt x="1947" y="4044"/>
                    <a:pt x="2123" y="4011"/>
                    <a:pt x="2299" y="4011"/>
                  </a:cubicBezTo>
                  <a:cubicBezTo>
                    <a:pt x="2404" y="4011"/>
                    <a:pt x="2510" y="4023"/>
                    <a:pt x="2613" y="4047"/>
                  </a:cubicBezTo>
                  <a:lnTo>
                    <a:pt x="1626" y="6874"/>
                  </a:lnTo>
                  <a:lnTo>
                    <a:pt x="4451" y="7859"/>
                  </a:lnTo>
                  <a:cubicBezTo>
                    <a:pt x="4330" y="8109"/>
                    <a:pt x="4144" y="8325"/>
                    <a:pt x="3905" y="8468"/>
                  </a:cubicBezTo>
                  <a:cubicBezTo>
                    <a:pt x="3663" y="8614"/>
                    <a:pt x="3468" y="8841"/>
                    <a:pt x="3367" y="9129"/>
                  </a:cubicBezTo>
                  <a:cubicBezTo>
                    <a:pt x="3124" y="9827"/>
                    <a:pt x="3534" y="10594"/>
                    <a:pt x="4275" y="10765"/>
                  </a:cubicBezTo>
                  <a:cubicBezTo>
                    <a:pt x="4366" y="10785"/>
                    <a:pt x="4458" y="10795"/>
                    <a:pt x="4548" y="10795"/>
                  </a:cubicBezTo>
                  <a:cubicBezTo>
                    <a:pt x="5034" y="10795"/>
                    <a:pt x="5494" y="10508"/>
                    <a:pt x="5696" y="10051"/>
                  </a:cubicBezTo>
                  <a:cubicBezTo>
                    <a:pt x="5834" y="9742"/>
                    <a:pt x="5835" y="9411"/>
                    <a:pt x="5730" y="9121"/>
                  </a:cubicBezTo>
                  <a:cubicBezTo>
                    <a:pt x="5634" y="8851"/>
                    <a:pt x="5609" y="8562"/>
                    <a:pt x="5673" y="8286"/>
                  </a:cubicBezTo>
                  <a:lnTo>
                    <a:pt x="5673" y="8286"/>
                  </a:lnTo>
                  <a:lnTo>
                    <a:pt x="8500" y="9272"/>
                  </a:lnTo>
                  <a:lnTo>
                    <a:pt x="9485" y="6448"/>
                  </a:lnTo>
                  <a:cubicBezTo>
                    <a:pt x="9736" y="6569"/>
                    <a:pt x="9951" y="6754"/>
                    <a:pt x="10095" y="6994"/>
                  </a:cubicBezTo>
                  <a:cubicBezTo>
                    <a:pt x="10241" y="7236"/>
                    <a:pt x="10467" y="7431"/>
                    <a:pt x="10755" y="7531"/>
                  </a:cubicBezTo>
                  <a:cubicBezTo>
                    <a:pt x="10892" y="7578"/>
                    <a:pt x="11031" y="7601"/>
                    <a:pt x="11168" y="7601"/>
                  </a:cubicBezTo>
                  <a:cubicBezTo>
                    <a:pt x="11731" y="7601"/>
                    <a:pt x="12254" y="7219"/>
                    <a:pt x="12391" y="6622"/>
                  </a:cubicBezTo>
                  <a:cubicBezTo>
                    <a:pt x="12524" y="6046"/>
                    <a:pt x="12220" y="5443"/>
                    <a:pt x="11678" y="5202"/>
                  </a:cubicBezTo>
                  <a:cubicBezTo>
                    <a:pt x="11511" y="5128"/>
                    <a:pt x="11338" y="5094"/>
                    <a:pt x="11168" y="5094"/>
                  </a:cubicBezTo>
                  <a:cubicBezTo>
                    <a:pt x="11023" y="5094"/>
                    <a:pt x="10881" y="5119"/>
                    <a:pt x="10746" y="5168"/>
                  </a:cubicBezTo>
                  <a:cubicBezTo>
                    <a:pt x="10578" y="5228"/>
                    <a:pt x="10402" y="5261"/>
                    <a:pt x="10227" y="5261"/>
                  </a:cubicBezTo>
                  <a:cubicBezTo>
                    <a:pt x="10121" y="5261"/>
                    <a:pt x="10016" y="5249"/>
                    <a:pt x="9912" y="5225"/>
                  </a:cubicBezTo>
                  <a:lnTo>
                    <a:pt x="10898" y="2398"/>
                  </a:lnTo>
                  <a:lnTo>
                    <a:pt x="8072" y="1411"/>
                  </a:lnTo>
                  <a:lnTo>
                    <a:pt x="8072" y="1411"/>
                  </a:lnTo>
                  <a:cubicBezTo>
                    <a:pt x="8007" y="1687"/>
                    <a:pt x="8032" y="1977"/>
                    <a:pt x="8129" y="2246"/>
                  </a:cubicBezTo>
                  <a:cubicBezTo>
                    <a:pt x="8233" y="2537"/>
                    <a:pt x="8232" y="2867"/>
                    <a:pt x="8094" y="3178"/>
                  </a:cubicBezTo>
                  <a:cubicBezTo>
                    <a:pt x="7892" y="3635"/>
                    <a:pt x="7432" y="3922"/>
                    <a:pt x="6947" y="3922"/>
                  </a:cubicBezTo>
                  <a:cubicBezTo>
                    <a:pt x="6856" y="3922"/>
                    <a:pt x="6765" y="3912"/>
                    <a:pt x="6674" y="3891"/>
                  </a:cubicBezTo>
                  <a:cubicBezTo>
                    <a:pt x="5932" y="3721"/>
                    <a:pt x="5522" y="2953"/>
                    <a:pt x="5765" y="2255"/>
                  </a:cubicBezTo>
                  <a:cubicBezTo>
                    <a:pt x="5866" y="1967"/>
                    <a:pt x="6061" y="1740"/>
                    <a:pt x="6303" y="1595"/>
                  </a:cubicBezTo>
                  <a:cubicBezTo>
                    <a:pt x="6542" y="1451"/>
                    <a:pt x="6727" y="1236"/>
                    <a:pt x="6849" y="985"/>
                  </a:cubicBezTo>
                  <a:lnTo>
                    <a:pt x="40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5206725" y="4691600"/>
              <a:ext cx="122775" cy="90850"/>
            </a:xfrm>
            <a:custGeom>
              <a:avLst/>
              <a:gdLst/>
              <a:ahLst/>
              <a:cxnLst/>
              <a:rect l="l" t="t" r="r" b="b"/>
              <a:pathLst>
                <a:path w="4911" h="3634" extrusionOk="0">
                  <a:moveTo>
                    <a:pt x="2528" y="1"/>
                  </a:moveTo>
                  <a:cubicBezTo>
                    <a:pt x="2315" y="1"/>
                    <a:pt x="1514" y="655"/>
                    <a:pt x="0" y="1108"/>
                  </a:cubicBezTo>
                  <a:lnTo>
                    <a:pt x="866" y="3634"/>
                  </a:lnTo>
                  <a:cubicBezTo>
                    <a:pt x="2993" y="2811"/>
                    <a:pt x="4472" y="1835"/>
                    <a:pt x="4462" y="1665"/>
                  </a:cubicBezTo>
                  <a:cubicBezTo>
                    <a:pt x="4459" y="1613"/>
                    <a:pt x="4417" y="1593"/>
                    <a:pt x="4352" y="1593"/>
                  </a:cubicBezTo>
                  <a:cubicBezTo>
                    <a:pt x="4097" y="1593"/>
                    <a:pt x="3490" y="1905"/>
                    <a:pt x="3490" y="1905"/>
                  </a:cubicBezTo>
                  <a:cubicBezTo>
                    <a:pt x="3490" y="1905"/>
                    <a:pt x="4911" y="1111"/>
                    <a:pt x="4818" y="888"/>
                  </a:cubicBezTo>
                  <a:cubicBezTo>
                    <a:pt x="4804" y="856"/>
                    <a:pt x="4763" y="842"/>
                    <a:pt x="4705" y="842"/>
                  </a:cubicBezTo>
                  <a:cubicBezTo>
                    <a:pt x="4362" y="842"/>
                    <a:pt x="3393" y="1315"/>
                    <a:pt x="3393" y="1315"/>
                  </a:cubicBezTo>
                  <a:cubicBezTo>
                    <a:pt x="3393" y="1315"/>
                    <a:pt x="4630" y="590"/>
                    <a:pt x="4530" y="424"/>
                  </a:cubicBezTo>
                  <a:cubicBezTo>
                    <a:pt x="4518" y="405"/>
                    <a:pt x="4490" y="396"/>
                    <a:pt x="4449" y="396"/>
                  </a:cubicBezTo>
                  <a:cubicBezTo>
                    <a:pt x="4144" y="396"/>
                    <a:pt x="3152" y="870"/>
                    <a:pt x="3152" y="870"/>
                  </a:cubicBezTo>
                  <a:cubicBezTo>
                    <a:pt x="3152" y="870"/>
                    <a:pt x="4123" y="233"/>
                    <a:pt x="4052" y="76"/>
                  </a:cubicBezTo>
                  <a:cubicBezTo>
                    <a:pt x="4040" y="48"/>
                    <a:pt x="4008" y="36"/>
                    <a:pt x="3962" y="36"/>
                  </a:cubicBezTo>
                  <a:cubicBezTo>
                    <a:pt x="3630" y="36"/>
                    <a:pt x="2537" y="648"/>
                    <a:pt x="2341" y="648"/>
                  </a:cubicBezTo>
                  <a:cubicBezTo>
                    <a:pt x="2332" y="648"/>
                    <a:pt x="2325" y="647"/>
                    <a:pt x="2320" y="644"/>
                  </a:cubicBezTo>
                  <a:cubicBezTo>
                    <a:pt x="2320" y="644"/>
                    <a:pt x="2717" y="105"/>
                    <a:pt x="2561" y="9"/>
                  </a:cubicBezTo>
                  <a:cubicBezTo>
                    <a:pt x="2553" y="3"/>
                    <a:pt x="2541" y="1"/>
                    <a:pt x="2528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5126600" y="4613375"/>
              <a:ext cx="79475" cy="113500"/>
            </a:xfrm>
            <a:custGeom>
              <a:avLst/>
              <a:gdLst/>
              <a:ahLst/>
              <a:cxnLst/>
              <a:rect l="l" t="t" r="r" b="b"/>
              <a:pathLst>
                <a:path w="3179" h="4540" fill="none" extrusionOk="0">
                  <a:moveTo>
                    <a:pt x="1958" y="0"/>
                  </a:moveTo>
                  <a:cubicBezTo>
                    <a:pt x="1958" y="0"/>
                    <a:pt x="0" y="3402"/>
                    <a:pt x="363" y="4009"/>
                  </a:cubicBezTo>
                  <a:cubicBezTo>
                    <a:pt x="680" y="4539"/>
                    <a:pt x="3122" y="4060"/>
                    <a:pt x="3122" y="4060"/>
                  </a:cubicBezTo>
                  <a:lnTo>
                    <a:pt x="3179" y="422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5115500" y="4782425"/>
              <a:ext cx="114150" cy="39450"/>
            </a:xfrm>
            <a:custGeom>
              <a:avLst/>
              <a:gdLst/>
              <a:ahLst/>
              <a:cxnLst/>
              <a:rect l="l" t="t" r="r" b="b"/>
              <a:pathLst>
                <a:path w="4566" h="1578" fill="none" extrusionOk="0">
                  <a:moveTo>
                    <a:pt x="1" y="1578"/>
                  </a:moveTo>
                  <a:cubicBezTo>
                    <a:pt x="2355" y="1403"/>
                    <a:pt x="4566" y="149"/>
                    <a:pt x="4566" y="149"/>
                  </a:cubicBezTo>
                  <a:lnTo>
                    <a:pt x="451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5331575" y="4691175"/>
              <a:ext cx="122800" cy="91350"/>
            </a:xfrm>
            <a:custGeom>
              <a:avLst/>
              <a:gdLst/>
              <a:ahLst/>
              <a:cxnLst/>
              <a:rect l="l" t="t" r="r" b="b"/>
              <a:pathLst>
                <a:path w="4912" h="3654" extrusionOk="0">
                  <a:moveTo>
                    <a:pt x="2395" y="1"/>
                  </a:moveTo>
                  <a:cubicBezTo>
                    <a:pt x="2382" y="1"/>
                    <a:pt x="2372" y="3"/>
                    <a:pt x="2363" y="8"/>
                  </a:cubicBezTo>
                  <a:cubicBezTo>
                    <a:pt x="2207" y="103"/>
                    <a:pt x="2597" y="646"/>
                    <a:pt x="2597" y="646"/>
                  </a:cubicBezTo>
                  <a:cubicBezTo>
                    <a:pt x="2592" y="648"/>
                    <a:pt x="2585" y="649"/>
                    <a:pt x="2577" y="649"/>
                  </a:cubicBezTo>
                  <a:cubicBezTo>
                    <a:pt x="2383" y="649"/>
                    <a:pt x="1287" y="18"/>
                    <a:pt x="959" y="18"/>
                  </a:cubicBezTo>
                  <a:cubicBezTo>
                    <a:pt x="915" y="18"/>
                    <a:pt x="884" y="29"/>
                    <a:pt x="872" y="56"/>
                  </a:cubicBezTo>
                  <a:cubicBezTo>
                    <a:pt x="799" y="213"/>
                    <a:pt x="1763" y="862"/>
                    <a:pt x="1763" y="862"/>
                  </a:cubicBezTo>
                  <a:cubicBezTo>
                    <a:pt x="1763" y="862"/>
                    <a:pt x="769" y="372"/>
                    <a:pt x="468" y="372"/>
                  </a:cubicBezTo>
                  <a:cubicBezTo>
                    <a:pt x="429" y="372"/>
                    <a:pt x="402" y="380"/>
                    <a:pt x="390" y="399"/>
                  </a:cubicBezTo>
                  <a:cubicBezTo>
                    <a:pt x="288" y="562"/>
                    <a:pt x="1515" y="1303"/>
                    <a:pt x="1515" y="1303"/>
                  </a:cubicBezTo>
                  <a:cubicBezTo>
                    <a:pt x="1515" y="1303"/>
                    <a:pt x="543" y="814"/>
                    <a:pt x="205" y="814"/>
                  </a:cubicBezTo>
                  <a:cubicBezTo>
                    <a:pt x="149" y="814"/>
                    <a:pt x="110" y="828"/>
                    <a:pt x="96" y="859"/>
                  </a:cubicBezTo>
                  <a:cubicBezTo>
                    <a:pt x="0" y="1081"/>
                    <a:pt x="1412" y="1892"/>
                    <a:pt x="1412" y="1892"/>
                  </a:cubicBezTo>
                  <a:cubicBezTo>
                    <a:pt x="1412" y="1892"/>
                    <a:pt x="803" y="1570"/>
                    <a:pt x="551" y="1570"/>
                  </a:cubicBezTo>
                  <a:cubicBezTo>
                    <a:pt x="487" y="1570"/>
                    <a:pt x="447" y="1590"/>
                    <a:pt x="443" y="1641"/>
                  </a:cubicBezTo>
                  <a:cubicBezTo>
                    <a:pt x="431" y="1811"/>
                    <a:pt x="1897" y="2804"/>
                    <a:pt x="4014" y="3654"/>
                  </a:cubicBezTo>
                  <a:lnTo>
                    <a:pt x="4912" y="1137"/>
                  </a:lnTo>
                  <a:cubicBezTo>
                    <a:pt x="3402" y="666"/>
                    <a:pt x="2607" y="1"/>
                    <a:pt x="2395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5430600" y="4715250"/>
              <a:ext cx="109350" cy="110050"/>
            </a:xfrm>
            <a:custGeom>
              <a:avLst/>
              <a:gdLst/>
              <a:ahLst/>
              <a:cxnLst/>
              <a:rect l="l" t="t" r="r" b="b"/>
              <a:pathLst>
                <a:path w="4374" h="4402" extrusionOk="0">
                  <a:moveTo>
                    <a:pt x="921" y="164"/>
                  </a:moveTo>
                  <a:lnTo>
                    <a:pt x="53" y="2691"/>
                  </a:lnTo>
                  <a:lnTo>
                    <a:pt x="1" y="2838"/>
                  </a:lnTo>
                  <a:cubicBezTo>
                    <a:pt x="1" y="2838"/>
                    <a:pt x="2159" y="4351"/>
                    <a:pt x="4373" y="4401"/>
                  </a:cubicBezTo>
                  <a:lnTo>
                    <a:pt x="4373" y="4401"/>
                  </a:lnTo>
                  <a:lnTo>
                    <a:pt x="4054" y="83"/>
                  </a:lnTo>
                  <a:cubicBezTo>
                    <a:pt x="3773" y="352"/>
                    <a:pt x="979" y="1"/>
                    <a:pt x="979" y="1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5453600" y="4613375"/>
              <a:ext cx="90500" cy="110675"/>
            </a:xfrm>
            <a:custGeom>
              <a:avLst/>
              <a:gdLst/>
              <a:ahLst/>
              <a:cxnLst/>
              <a:rect l="l" t="t" r="r" b="b"/>
              <a:pathLst>
                <a:path w="3620" h="4427" fill="none" extrusionOk="0">
                  <a:moveTo>
                    <a:pt x="1577" y="0"/>
                  </a:moveTo>
                  <a:cubicBezTo>
                    <a:pt x="1577" y="0"/>
                    <a:pt x="3620" y="3694"/>
                    <a:pt x="3134" y="4158"/>
                  </a:cubicBezTo>
                  <a:cubicBezTo>
                    <a:pt x="2853" y="4427"/>
                    <a:pt x="59" y="4076"/>
                    <a:pt x="59" y="4076"/>
                  </a:cubicBezTo>
                  <a:lnTo>
                    <a:pt x="1" y="42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5430600" y="4782500"/>
              <a:ext cx="109350" cy="42800"/>
            </a:xfrm>
            <a:custGeom>
              <a:avLst/>
              <a:gdLst/>
              <a:ahLst/>
              <a:cxnLst/>
              <a:rect l="l" t="t" r="r" b="b"/>
              <a:pathLst>
                <a:path w="4374" h="1712" fill="none" extrusionOk="0">
                  <a:moveTo>
                    <a:pt x="4373" y="1711"/>
                  </a:moveTo>
                  <a:cubicBezTo>
                    <a:pt x="2159" y="1661"/>
                    <a:pt x="1" y="148"/>
                    <a:pt x="1" y="148"/>
                  </a:cubicBezTo>
                  <a:lnTo>
                    <a:pt x="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26"/>
          <p:cNvGrpSpPr/>
          <p:nvPr/>
        </p:nvGrpSpPr>
        <p:grpSpPr>
          <a:xfrm>
            <a:off x="457200" y="1213450"/>
            <a:ext cx="3203944" cy="2826418"/>
            <a:chOff x="457200" y="1213450"/>
            <a:chExt cx="3203944" cy="2826418"/>
          </a:xfrm>
        </p:grpSpPr>
        <p:sp>
          <p:nvSpPr>
            <p:cNvPr id="741" name="Google Shape;741;p26"/>
            <p:cNvSpPr/>
            <p:nvPr/>
          </p:nvSpPr>
          <p:spPr>
            <a:xfrm>
              <a:off x="2532575" y="2903808"/>
              <a:ext cx="1128569" cy="1136060"/>
            </a:xfrm>
            <a:custGeom>
              <a:avLst/>
              <a:gdLst/>
              <a:ahLst/>
              <a:cxnLst/>
              <a:rect l="l" t="t" r="r" b="b"/>
              <a:pathLst>
                <a:path w="70657" h="71126" extrusionOk="0">
                  <a:moveTo>
                    <a:pt x="52084" y="0"/>
                  </a:moveTo>
                  <a:cubicBezTo>
                    <a:pt x="42959" y="5745"/>
                    <a:pt x="34518" y="12490"/>
                    <a:pt x="26904" y="20124"/>
                  </a:cubicBezTo>
                  <a:cubicBezTo>
                    <a:pt x="15828" y="31194"/>
                    <a:pt x="6800" y="43759"/>
                    <a:pt x="0" y="57373"/>
                  </a:cubicBezTo>
                  <a:lnTo>
                    <a:pt x="30704" y="71125"/>
                  </a:lnTo>
                  <a:cubicBezTo>
                    <a:pt x="39870" y="53401"/>
                    <a:pt x="53677" y="38504"/>
                    <a:pt x="70657" y="28021"/>
                  </a:cubicBezTo>
                  <a:lnTo>
                    <a:pt x="5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 txBox="1"/>
            <p:nvPr/>
          </p:nvSpPr>
          <p:spPr>
            <a:xfrm>
              <a:off x="457200" y="1651150"/>
              <a:ext cx="1636500" cy="7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 and is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26"/>
            <p:cNvSpPr txBox="1"/>
            <p:nvPr/>
          </p:nvSpPr>
          <p:spPr>
            <a:xfrm>
              <a:off x="457200" y="1213450"/>
              <a:ext cx="16365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Fantasy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2942356" y="3318432"/>
              <a:ext cx="3090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26"/>
          <p:cNvGrpSpPr/>
          <p:nvPr/>
        </p:nvGrpSpPr>
        <p:grpSpPr>
          <a:xfrm>
            <a:off x="2658000" y="1213450"/>
            <a:ext cx="1921419" cy="2137939"/>
            <a:chOff x="2658000" y="1213450"/>
            <a:chExt cx="1921419" cy="2137939"/>
          </a:xfrm>
        </p:grpSpPr>
        <p:sp>
          <p:nvSpPr>
            <p:cNvPr id="746" name="Google Shape;746;p26"/>
            <p:cNvSpPr/>
            <p:nvPr/>
          </p:nvSpPr>
          <p:spPr>
            <a:xfrm>
              <a:off x="3364471" y="2556486"/>
              <a:ext cx="1214948" cy="794903"/>
            </a:xfrm>
            <a:custGeom>
              <a:avLst/>
              <a:gdLst/>
              <a:ahLst/>
              <a:cxnLst/>
              <a:rect l="l" t="t" r="r" b="b"/>
              <a:pathLst>
                <a:path w="76065" h="49767" extrusionOk="0">
                  <a:moveTo>
                    <a:pt x="75892" y="0"/>
                  </a:moveTo>
                  <a:cubicBezTo>
                    <a:pt x="48629" y="0"/>
                    <a:pt x="22525" y="7579"/>
                    <a:pt x="1" y="21745"/>
                  </a:cubicBezTo>
                  <a:lnTo>
                    <a:pt x="18574" y="49766"/>
                  </a:lnTo>
                  <a:cubicBezTo>
                    <a:pt x="35250" y="39463"/>
                    <a:pt x="54898" y="33518"/>
                    <a:pt x="75892" y="33518"/>
                  </a:cubicBezTo>
                  <a:lnTo>
                    <a:pt x="76064" y="33518"/>
                  </a:lnTo>
                  <a:lnTo>
                    <a:pt x="7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3867281" y="2759057"/>
              <a:ext cx="3090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 txBox="1"/>
            <p:nvPr/>
          </p:nvSpPr>
          <p:spPr>
            <a:xfrm>
              <a:off x="2658000" y="1651150"/>
              <a:ext cx="1636500" cy="7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26"/>
            <p:cNvSpPr txBox="1"/>
            <p:nvPr/>
          </p:nvSpPr>
          <p:spPr>
            <a:xfrm>
              <a:off x="2658000" y="1213450"/>
              <a:ext cx="16365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Competition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50" name="Google Shape;750;p26"/>
          <p:cNvGrpSpPr/>
          <p:nvPr/>
        </p:nvGrpSpPr>
        <p:grpSpPr>
          <a:xfrm>
            <a:off x="4579403" y="1213450"/>
            <a:ext cx="1915897" cy="2139041"/>
            <a:chOff x="4579403" y="1213450"/>
            <a:chExt cx="1915897" cy="2139041"/>
          </a:xfrm>
        </p:grpSpPr>
        <p:sp>
          <p:nvSpPr>
            <p:cNvPr id="751" name="Google Shape;751;p26"/>
            <p:cNvSpPr/>
            <p:nvPr/>
          </p:nvSpPr>
          <p:spPr>
            <a:xfrm>
              <a:off x="4579403" y="2556486"/>
              <a:ext cx="1211402" cy="796006"/>
            </a:xfrm>
            <a:custGeom>
              <a:avLst/>
              <a:gdLst/>
              <a:ahLst/>
              <a:cxnLst/>
              <a:rect l="l" t="t" r="r" b="b"/>
              <a:pathLst>
                <a:path w="75843" h="49836" extrusionOk="0">
                  <a:moveTo>
                    <a:pt x="0" y="0"/>
                  </a:moveTo>
                  <a:lnTo>
                    <a:pt x="0" y="33518"/>
                  </a:lnTo>
                  <a:cubicBezTo>
                    <a:pt x="20987" y="33552"/>
                    <a:pt x="40615" y="39518"/>
                    <a:pt x="57270" y="49835"/>
                  </a:cubicBezTo>
                  <a:lnTo>
                    <a:pt x="75843" y="21828"/>
                  </a:lnTo>
                  <a:cubicBezTo>
                    <a:pt x="53339" y="7641"/>
                    <a:pt x="27256" y="2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4969456" y="2759057"/>
              <a:ext cx="3090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 txBox="1"/>
            <p:nvPr/>
          </p:nvSpPr>
          <p:spPr>
            <a:xfrm>
              <a:off x="4858800" y="1651150"/>
              <a:ext cx="1636500" cy="7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p26"/>
            <p:cNvSpPr txBox="1"/>
            <p:nvPr/>
          </p:nvSpPr>
          <p:spPr>
            <a:xfrm>
              <a:off x="4858800" y="1213450"/>
              <a:ext cx="16365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Accomplished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55" name="Google Shape;755;p26"/>
          <p:cNvGrpSpPr/>
          <p:nvPr/>
        </p:nvGrpSpPr>
        <p:grpSpPr>
          <a:xfrm>
            <a:off x="5494148" y="1213450"/>
            <a:ext cx="3201952" cy="2827296"/>
            <a:chOff x="5494148" y="1213450"/>
            <a:chExt cx="3201952" cy="2827296"/>
          </a:xfrm>
        </p:grpSpPr>
        <p:sp>
          <p:nvSpPr>
            <p:cNvPr id="756" name="Google Shape;756;p26"/>
            <p:cNvSpPr/>
            <p:nvPr/>
          </p:nvSpPr>
          <p:spPr>
            <a:xfrm>
              <a:off x="5494148" y="2905118"/>
              <a:ext cx="1127131" cy="1135629"/>
            </a:xfrm>
            <a:custGeom>
              <a:avLst/>
              <a:gdLst/>
              <a:ahLst/>
              <a:cxnLst/>
              <a:rect l="l" t="t" r="r" b="b"/>
              <a:pathLst>
                <a:path w="70567" h="71099" extrusionOk="0">
                  <a:moveTo>
                    <a:pt x="18573" y="1"/>
                  </a:moveTo>
                  <a:lnTo>
                    <a:pt x="0" y="28008"/>
                  </a:lnTo>
                  <a:cubicBezTo>
                    <a:pt x="16938" y="38505"/>
                    <a:pt x="30711" y="53395"/>
                    <a:pt x="39863" y="71098"/>
                  </a:cubicBezTo>
                  <a:lnTo>
                    <a:pt x="70567" y="57353"/>
                  </a:lnTo>
                  <a:cubicBezTo>
                    <a:pt x="63753" y="43719"/>
                    <a:pt x="54712" y="31125"/>
                    <a:pt x="43629" y="20042"/>
                  </a:cubicBezTo>
                  <a:cubicBezTo>
                    <a:pt x="36049" y="12449"/>
                    <a:pt x="27642" y="5725"/>
                    <a:pt x="185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5901956" y="3318432"/>
              <a:ext cx="3090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 txBox="1"/>
            <p:nvPr/>
          </p:nvSpPr>
          <p:spPr>
            <a:xfrm>
              <a:off x="7059600" y="1651150"/>
              <a:ext cx="1636500" cy="7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26"/>
            <p:cNvSpPr txBox="1"/>
            <p:nvPr/>
          </p:nvSpPr>
          <p:spPr>
            <a:xfrm>
              <a:off x="7059600" y="1213450"/>
              <a:ext cx="1636500" cy="437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Satisfaction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60" name="Google Shape;760;p26"/>
          <p:cNvGrpSpPr/>
          <p:nvPr/>
        </p:nvGrpSpPr>
        <p:grpSpPr>
          <a:xfrm>
            <a:off x="457200" y="2948537"/>
            <a:ext cx="2565811" cy="1787955"/>
            <a:chOff x="457200" y="2948538"/>
            <a:chExt cx="2565811" cy="1787955"/>
          </a:xfrm>
        </p:grpSpPr>
        <p:sp>
          <p:nvSpPr>
            <p:cNvPr id="761" name="Google Shape;761;p26"/>
            <p:cNvSpPr/>
            <p:nvPr/>
          </p:nvSpPr>
          <p:spPr>
            <a:xfrm>
              <a:off x="2295958" y="3820198"/>
              <a:ext cx="727052" cy="916294"/>
            </a:xfrm>
            <a:custGeom>
              <a:avLst/>
              <a:gdLst/>
              <a:ahLst/>
              <a:cxnLst/>
              <a:rect l="l" t="t" r="r" b="b"/>
              <a:pathLst>
                <a:path w="45519" h="57367" extrusionOk="0">
                  <a:moveTo>
                    <a:pt x="14814" y="0"/>
                  </a:moveTo>
                  <a:cubicBezTo>
                    <a:pt x="5966" y="17697"/>
                    <a:pt x="890" y="37152"/>
                    <a:pt x="0" y="57366"/>
                  </a:cubicBezTo>
                  <a:lnTo>
                    <a:pt x="33566" y="57366"/>
                  </a:lnTo>
                  <a:cubicBezTo>
                    <a:pt x="34442" y="42152"/>
                    <a:pt x="38511" y="27283"/>
                    <a:pt x="45518" y="13745"/>
                  </a:cubicBezTo>
                  <a:lnTo>
                    <a:pt x="148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467644" y="4176419"/>
              <a:ext cx="3090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 txBox="1"/>
            <p:nvPr/>
          </p:nvSpPr>
          <p:spPr>
            <a:xfrm>
              <a:off x="457200" y="3386238"/>
              <a:ext cx="1636500" cy="7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4" name="Google Shape;764;p26"/>
            <p:cNvSpPr txBox="1"/>
            <p:nvPr/>
          </p:nvSpPr>
          <p:spPr>
            <a:xfrm>
              <a:off x="457200" y="2948538"/>
              <a:ext cx="16365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Cooperation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65" name="Google Shape;765;p26"/>
          <p:cNvGrpSpPr/>
          <p:nvPr/>
        </p:nvGrpSpPr>
        <p:grpSpPr>
          <a:xfrm>
            <a:off x="6130860" y="2948537"/>
            <a:ext cx="2565240" cy="1788067"/>
            <a:chOff x="6130860" y="2948538"/>
            <a:chExt cx="2565240" cy="1788067"/>
          </a:xfrm>
        </p:grpSpPr>
        <p:sp>
          <p:nvSpPr>
            <p:cNvPr id="766" name="Google Shape;766;p26"/>
            <p:cNvSpPr/>
            <p:nvPr/>
          </p:nvSpPr>
          <p:spPr>
            <a:xfrm>
              <a:off x="6130860" y="3821188"/>
              <a:ext cx="726493" cy="915416"/>
            </a:xfrm>
            <a:custGeom>
              <a:avLst/>
              <a:gdLst/>
              <a:ahLst/>
              <a:cxnLst/>
              <a:rect l="l" t="t" r="r" b="b"/>
              <a:pathLst>
                <a:path w="45484" h="57312" extrusionOk="0">
                  <a:moveTo>
                    <a:pt x="30704" y="0"/>
                  </a:moveTo>
                  <a:lnTo>
                    <a:pt x="0" y="13745"/>
                  </a:lnTo>
                  <a:cubicBezTo>
                    <a:pt x="6979" y="27270"/>
                    <a:pt x="11042" y="42111"/>
                    <a:pt x="11917" y="57311"/>
                  </a:cubicBezTo>
                  <a:lnTo>
                    <a:pt x="45484" y="57311"/>
                  </a:lnTo>
                  <a:cubicBezTo>
                    <a:pt x="44594" y="37118"/>
                    <a:pt x="39525" y="17683"/>
                    <a:pt x="3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376644" y="4176419"/>
              <a:ext cx="3090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 txBox="1"/>
            <p:nvPr/>
          </p:nvSpPr>
          <p:spPr>
            <a:xfrm>
              <a:off x="7059600" y="3386238"/>
              <a:ext cx="1636500" cy="7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6"/>
            <p:cNvSpPr txBox="1"/>
            <p:nvPr/>
          </p:nvSpPr>
          <p:spPr>
            <a:xfrm>
              <a:off x="7059600" y="2948538"/>
              <a:ext cx="1636500" cy="437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Innovator</a:t>
              </a:r>
              <a:endParaRPr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770" name="Google Shape;770;p26"/>
          <p:cNvCxnSpPr>
            <a:stCxn id="763" idx="2"/>
            <a:endCxn id="762" idx="1"/>
          </p:cNvCxnSpPr>
          <p:nvPr/>
        </p:nvCxnSpPr>
        <p:spPr>
          <a:xfrm rot="-5400000" flipH="1">
            <a:off x="1753500" y="3616788"/>
            <a:ext cx="236100" cy="1192200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26"/>
          <p:cNvCxnSpPr>
            <a:stCxn id="742" idx="3"/>
            <a:endCxn id="744" idx="1"/>
          </p:cNvCxnSpPr>
          <p:nvPr/>
        </p:nvCxnSpPr>
        <p:spPr>
          <a:xfrm>
            <a:off x="2093700" y="2005450"/>
            <a:ext cx="848700" cy="1467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26"/>
          <p:cNvCxnSpPr>
            <a:stCxn id="748" idx="2"/>
            <a:endCxn id="747" idx="1"/>
          </p:cNvCxnSpPr>
          <p:nvPr/>
        </p:nvCxnSpPr>
        <p:spPr>
          <a:xfrm rot="-5400000" flipH="1">
            <a:off x="3394800" y="2441200"/>
            <a:ext cx="553800" cy="390900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26"/>
          <p:cNvCxnSpPr>
            <a:stCxn id="753" idx="2"/>
            <a:endCxn id="752" idx="3"/>
          </p:cNvCxnSpPr>
          <p:nvPr/>
        </p:nvCxnSpPr>
        <p:spPr>
          <a:xfrm rot="5400000">
            <a:off x="5200800" y="2437300"/>
            <a:ext cx="553800" cy="398700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26"/>
          <p:cNvCxnSpPr>
            <a:stCxn id="758" idx="1"/>
            <a:endCxn id="757" idx="3"/>
          </p:cNvCxnSpPr>
          <p:nvPr/>
        </p:nvCxnSpPr>
        <p:spPr>
          <a:xfrm flipH="1">
            <a:off x="6210900" y="2005450"/>
            <a:ext cx="848700" cy="1467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26"/>
          <p:cNvCxnSpPr>
            <a:stCxn id="768" idx="2"/>
            <a:endCxn id="767" idx="3"/>
          </p:cNvCxnSpPr>
          <p:nvPr/>
        </p:nvCxnSpPr>
        <p:spPr>
          <a:xfrm rot="5400000">
            <a:off x="7163700" y="3616788"/>
            <a:ext cx="236100" cy="1192200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6" name="Google Shape;776;p26"/>
          <p:cNvGrpSpPr/>
          <p:nvPr/>
        </p:nvGrpSpPr>
        <p:grpSpPr>
          <a:xfrm>
            <a:off x="6431871" y="4231650"/>
            <a:ext cx="198486" cy="198548"/>
            <a:chOff x="3317775" y="2149025"/>
            <a:chExt cx="395075" cy="395200"/>
          </a:xfrm>
        </p:grpSpPr>
        <p:sp>
          <p:nvSpPr>
            <p:cNvPr id="777" name="Google Shape;777;p26"/>
            <p:cNvSpPr/>
            <p:nvPr/>
          </p:nvSpPr>
          <p:spPr>
            <a:xfrm>
              <a:off x="3317775" y="2149025"/>
              <a:ext cx="395075" cy="278675"/>
            </a:xfrm>
            <a:custGeom>
              <a:avLst/>
              <a:gdLst/>
              <a:ahLst/>
              <a:cxnLst/>
              <a:rect l="l" t="t" r="r" b="b"/>
              <a:pathLst>
                <a:path w="15803" h="11147" extrusionOk="0">
                  <a:moveTo>
                    <a:pt x="3086" y="933"/>
                  </a:moveTo>
                  <a:lnTo>
                    <a:pt x="3760" y="1607"/>
                  </a:lnTo>
                  <a:lnTo>
                    <a:pt x="3795" y="1853"/>
                  </a:lnTo>
                  <a:lnTo>
                    <a:pt x="2808" y="1853"/>
                  </a:lnTo>
                  <a:lnTo>
                    <a:pt x="2808" y="2778"/>
                  </a:lnTo>
                  <a:lnTo>
                    <a:pt x="3928" y="2778"/>
                  </a:lnTo>
                  <a:lnTo>
                    <a:pt x="4384" y="5973"/>
                  </a:lnTo>
                  <a:lnTo>
                    <a:pt x="1108" y="2246"/>
                  </a:lnTo>
                  <a:cubicBezTo>
                    <a:pt x="1529" y="1464"/>
                    <a:pt x="2259" y="994"/>
                    <a:pt x="3086" y="933"/>
                  </a:cubicBezTo>
                  <a:close/>
                  <a:moveTo>
                    <a:pt x="12718" y="933"/>
                  </a:moveTo>
                  <a:cubicBezTo>
                    <a:pt x="13541" y="996"/>
                    <a:pt x="14278" y="1475"/>
                    <a:pt x="14695" y="2246"/>
                  </a:cubicBezTo>
                  <a:lnTo>
                    <a:pt x="11420" y="5975"/>
                  </a:lnTo>
                  <a:lnTo>
                    <a:pt x="11876" y="2778"/>
                  </a:lnTo>
                  <a:lnTo>
                    <a:pt x="12997" y="2778"/>
                  </a:lnTo>
                  <a:lnTo>
                    <a:pt x="12997" y="1853"/>
                  </a:lnTo>
                  <a:lnTo>
                    <a:pt x="12009" y="1853"/>
                  </a:lnTo>
                  <a:lnTo>
                    <a:pt x="12044" y="1607"/>
                  </a:lnTo>
                  <a:lnTo>
                    <a:pt x="12718" y="933"/>
                  </a:lnTo>
                  <a:close/>
                  <a:moveTo>
                    <a:pt x="7902" y="3705"/>
                  </a:moveTo>
                  <a:cubicBezTo>
                    <a:pt x="8668" y="3705"/>
                    <a:pt x="9292" y="4328"/>
                    <a:pt x="9292" y="5094"/>
                  </a:cubicBezTo>
                  <a:cubicBezTo>
                    <a:pt x="9292" y="5861"/>
                    <a:pt x="8668" y="6484"/>
                    <a:pt x="7902" y="6484"/>
                  </a:cubicBezTo>
                  <a:cubicBezTo>
                    <a:pt x="7136" y="6484"/>
                    <a:pt x="6513" y="5861"/>
                    <a:pt x="6513" y="5094"/>
                  </a:cubicBezTo>
                  <a:cubicBezTo>
                    <a:pt x="6513" y="4328"/>
                    <a:pt x="7136" y="3705"/>
                    <a:pt x="7902" y="3705"/>
                  </a:cubicBezTo>
                  <a:close/>
                  <a:moveTo>
                    <a:pt x="3271" y="0"/>
                  </a:moveTo>
                  <a:cubicBezTo>
                    <a:pt x="1990" y="0"/>
                    <a:pt x="837" y="715"/>
                    <a:pt x="237" y="1913"/>
                  </a:cubicBezTo>
                  <a:lnTo>
                    <a:pt x="1" y="2386"/>
                  </a:lnTo>
                  <a:lnTo>
                    <a:pt x="4543" y="7565"/>
                  </a:lnTo>
                  <a:cubicBezTo>
                    <a:pt x="4654" y="7689"/>
                    <a:pt x="4635" y="7793"/>
                    <a:pt x="4658" y="7886"/>
                  </a:cubicBezTo>
                  <a:cubicBezTo>
                    <a:pt x="4650" y="8136"/>
                    <a:pt x="4448" y="8336"/>
                    <a:pt x="4198" y="8336"/>
                  </a:cubicBezTo>
                  <a:cubicBezTo>
                    <a:pt x="3942" y="8336"/>
                    <a:pt x="3734" y="8129"/>
                    <a:pt x="3734" y="7873"/>
                  </a:cubicBezTo>
                  <a:lnTo>
                    <a:pt x="2808" y="7873"/>
                  </a:lnTo>
                  <a:cubicBezTo>
                    <a:pt x="2808" y="8639"/>
                    <a:pt x="3432" y="9262"/>
                    <a:pt x="4198" y="9262"/>
                  </a:cubicBezTo>
                  <a:cubicBezTo>
                    <a:pt x="4750" y="9262"/>
                    <a:pt x="5223" y="8936"/>
                    <a:pt x="5448" y="8469"/>
                  </a:cubicBezTo>
                  <a:lnTo>
                    <a:pt x="6513" y="8825"/>
                  </a:lnTo>
                  <a:lnTo>
                    <a:pt x="6513" y="11146"/>
                  </a:lnTo>
                  <a:lnTo>
                    <a:pt x="9292" y="11146"/>
                  </a:lnTo>
                  <a:lnTo>
                    <a:pt x="9292" y="8825"/>
                  </a:lnTo>
                  <a:lnTo>
                    <a:pt x="10358" y="8469"/>
                  </a:lnTo>
                  <a:cubicBezTo>
                    <a:pt x="10581" y="8936"/>
                    <a:pt x="11056" y="9262"/>
                    <a:pt x="11608" y="9262"/>
                  </a:cubicBezTo>
                  <a:cubicBezTo>
                    <a:pt x="12374" y="9262"/>
                    <a:pt x="12997" y="8639"/>
                    <a:pt x="12997" y="7873"/>
                  </a:cubicBezTo>
                  <a:lnTo>
                    <a:pt x="12070" y="7873"/>
                  </a:lnTo>
                  <a:cubicBezTo>
                    <a:pt x="12070" y="8129"/>
                    <a:pt x="11862" y="8336"/>
                    <a:pt x="11608" y="8336"/>
                  </a:cubicBezTo>
                  <a:cubicBezTo>
                    <a:pt x="11356" y="8336"/>
                    <a:pt x="11154" y="8136"/>
                    <a:pt x="11147" y="7886"/>
                  </a:cubicBezTo>
                  <a:cubicBezTo>
                    <a:pt x="11169" y="7792"/>
                    <a:pt x="11151" y="7689"/>
                    <a:pt x="11263" y="7561"/>
                  </a:cubicBezTo>
                  <a:lnTo>
                    <a:pt x="15803" y="2386"/>
                  </a:lnTo>
                  <a:lnTo>
                    <a:pt x="15565" y="1913"/>
                  </a:lnTo>
                  <a:cubicBezTo>
                    <a:pt x="14967" y="715"/>
                    <a:pt x="13821" y="0"/>
                    <a:pt x="12533" y="0"/>
                  </a:cubicBezTo>
                  <a:lnTo>
                    <a:pt x="12342" y="0"/>
                  </a:lnTo>
                  <a:lnTo>
                    <a:pt x="11416" y="926"/>
                  </a:lnTo>
                  <a:lnTo>
                    <a:pt x="4389" y="926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3503725" y="2264800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464" y="1"/>
                  </a:moveTo>
                  <a:cubicBezTo>
                    <a:pt x="209" y="1"/>
                    <a:pt x="1" y="207"/>
                    <a:pt x="1" y="463"/>
                  </a:cubicBezTo>
                  <a:cubicBezTo>
                    <a:pt x="1" y="719"/>
                    <a:pt x="209" y="926"/>
                    <a:pt x="464" y="926"/>
                  </a:cubicBezTo>
                  <a:cubicBezTo>
                    <a:pt x="720" y="926"/>
                    <a:pt x="928" y="719"/>
                    <a:pt x="928" y="463"/>
                  </a:cubicBezTo>
                  <a:cubicBezTo>
                    <a:pt x="928" y="207"/>
                    <a:pt x="720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3411125" y="2450800"/>
              <a:ext cx="208425" cy="93425"/>
            </a:xfrm>
            <a:custGeom>
              <a:avLst/>
              <a:gdLst/>
              <a:ahLst/>
              <a:cxnLst/>
              <a:rect l="l" t="t" r="r" b="b"/>
              <a:pathLst>
                <a:path w="8337" h="3737" extrusionOk="0">
                  <a:moveTo>
                    <a:pt x="5558" y="1421"/>
                  </a:moveTo>
                  <a:lnTo>
                    <a:pt x="5558" y="2347"/>
                  </a:lnTo>
                  <a:lnTo>
                    <a:pt x="2779" y="2347"/>
                  </a:lnTo>
                  <a:lnTo>
                    <a:pt x="2779" y="1421"/>
                  </a:lnTo>
                  <a:close/>
                  <a:moveTo>
                    <a:pt x="927" y="1"/>
                  </a:moveTo>
                  <a:lnTo>
                    <a:pt x="927" y="2811"/>
                  </a:lnTo>
                  <a:lnTo>
                    <a:pt x="0" y="2811"/>
                  </a:lnTo>
                  <a:lnTo>
                    <a:pt x="0" y="3736"/>
                  </a:lnTo>
                  <a:lnTo>
                    <a:pt x="8336" y="3736"/>
                  </a:lnTo>
                  <a:lnTo>
                    <a:pt x="8336" y="2811"/>
                  </a:lnTo>
                  <a:lnTo>
                    <a:pt x="7410" y="2811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26"/>
          <p:cNvGrpSpPr/>
          <p:nvPr/>
        </p:nvGrpSpPr>
        <p:grpSpPr>
          <a:xfrm>
            <a:off x="2997583" y="3372562"/>
            <a:ext cx="198561" cy="198548"/>
            <a:chOff x="2364450" y="2149025"/>
            <a:chExt cx="395225" cy="395200"/>
          </a:xfrm>
        </p:grpSpPr>
        <p:sp>
          <p:nvSpPr>
            <p:cNvPr id="781" name="Google Shape;781;p26"/>
            <p:cNvSpPr/>
            <p:nvPr/>
          </p:nvSpPr>
          <p:spPr>
            <a:xfrm>
              <a:off x="2364450" y="2288725"/>
              <a:ext cx="178825" cy="255500"/>
            </a:xfrm>
            <a:custGeom>
              <a:avLst/>
              <a:gdLst/>
              <a:ahLst/>
              <a:cxnLst/>
              <a:rect l="l" t="t" r="r" b="b"/>
              <a:pathLst>
                <a:path w="7153" h="10220" extrusionOk="0">
                  <a:moveTo>
                    <a:pt x="1421" y="0"/>
                  </a:moveTo>
                  <a:cubicBezTo>
                    <a:pt x="721" y="0"/>
                    <a:pt x="219" y="175"/>
                    <a:pt x="0" y="221"/>
                  </a:cubicBezTo>
                  <a:lnTo>
                    <a:pt x="0" y="10219"/>
                  </a:lnTo>
                  <a:lnTo>
                    <a:pt x="4663" y="10219"/>
                  </a:lnTo>
                  <a:lnTo>
                    <a:pt x="4663" y="8569"/>
                  </a:lnTo>
                  <a:lnTo>
                    <a:pt x="5495" y="8265"/>
                  </a:lnTo>
                  <a:cubicBezTo>
                    <a:pt x="6215" y="8003"/>
                    <a:pt x="6589" y="7209"/>
                    <a:pt x="6325" y="6485"/>
                  </a:cubicBezTo>
                  <a:lnTo>
                    <a:pt x="6087" y="5828"/>
                  </a:lnTo>
                  <a:lnTo>
                    <a:pt x="7153" y="4672"/>
                  </a:lnTo>
                  <a:cubicBezTo>
                    <a:pt x="7153" y="4672"/>
                    <a:pt x="5674" y="3143"/>
                    <a:pt x="5368" y="2825"/>
                  </a:cubicBezTo>
                  <a:cubicBezTo>
                    <a:pt x="4793" y="1131"/>
                    <a:pt x="3221" y="0"/>
                    <a:pt x="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2481000" y="2149025"/>
              <a:ext cx="162150" cy="162875"/>
            </a:xfrm>
            <a:custGeom>
              <a:avLst/>
              <a:gdLst/>
              <a:ahLst/>
              <a:cxnLst/>
              <a:rect l="l" t="t" r="r" b="b"/>
              <a:pathLst>
                <a:path w="6486" h="6515" extrusionOk="0">
                  <a:moveTo>
                    <a:pt x="2780" y="0"/>
                  </a:moveTo>
                  <a:lnTo>
                    <a:pt x="2780" y="1004"/>
                  </a:lnTo>
                  <a:cubicBezTo>
                    <a:pt x="2485" y="1064"/>
                    <a:pt x="2210" y="1182"/>
                    <a:pt x="1968" y="1342"/>
                  </a:cubicBezTo>
                  <a:lnTo>
                    <a:pt x="1278" y="652"/>
                  </a:lnTo>
                  <a:lnTo>
                    <a:pt x="623" y="1307"/>
                  </a:lnTo>
                  <a:lnTo>
                    <a:pt x="1313" y="1997"/>
                  </a:lnTo>
                  <a:cubicBezTo>
                    <a:pt x="1152" y="2240"/>
                    <a:pt x="1034" y="2515"/>
                    <a:pt x="974" y="2809"/>
                  </a:cubicBezTo>
                  <a:lnTo>
                    <a:pt x="1" y="2809"/>
                  </a:lnTo>
                  <a:lnTo>
                    <a:pt x="1" y="3736"/>
                  </a:lnTo>
                  <a:lnTo>
                    <a:pt x="982" y="3736"/>
                  </a:lnTo>
                  <a:cubicBezTo>
                    <a:pt x="1043" y="4024"/>
                    <a:pt x="1164" y="4290"/>
                    <a:pt x="1327" y="4535"/>
                  </a:cubicBezTo>
                  <a:lnTo>
                    <a:pt x="623" y="5238"/>
                  </a:lnTo>
                  <a:lnTo>
                    <a:pt x="1278" y="5893"/>
                  </a:lnTo>
                  <a:lnTo>
                    <a:pt x="1854" y="5317"/>
                  </a:lnTo>
                  <a:lnTo>
                    <a:pt x="1854" y="6515"/>
                  </a:lnTo>
                  <a:lnTo>
                    <a:pt x="4632" y="6515"/>
                  </a:lnTo>
                  <a:lnTo>
                    <a:pt x="4632" y="5317"/>
                  </a:lnTo>
                  <a:lnTo>
                    <a:pt x="5208" y="5893"/>
                  </a:lnTo>
                  <a:lnTo>
                    <a:pt x="5863" y="5238"/>
                  </a:lnTo>
                  <a:lnTo>
                    <a:pt x="5159" y="4535"/>
                  </a:lnTo>
                  <a:cubicBezTo>
                    <a:pt x="5322" y="4290"/>
                    <a:pt x="5443" y="4024"/>
                    <a:pt x="5504" y="3736"/>
                  </a:cubicBezTo>
                  <a:lnTo>
                    <a:pt x="6485" y="3736"/>
                  </a:lnTo>
                  <a:lnTo>
                    <a:pt x="6485" y="2809"/>
                  </a:lnTo>
                  <a:lnTo>
                    <a:pt x="5512" y="2809"/>
                  </a:lnTo>
                  <a:cubicBezTo>
                    <a:pt x="5452" y="2515"/>
                    <a:pt x="5334" y="2240"/>
                    <a:pt x="5173" y="1997"/>
                  </a:cubicBezTo>
                  <a:lnTo>
                    <a:pt x="5863" y="1307"/>
                  </a:lnTo>
                  <a:lnTo>
                    <a:pt x="5208" y="652"/>
                  </a:lnTo>
                  <a:lnTo>
                    <a:pt x="4518" y="1342"/>
                  </a:lnTo>
                  <a:cubicBezTo>
                    <a:pt x="4275" y="1182"/>
                    <a:pt x="4001" y="1064"/>
                    <a:pt x="3706" y="1004"/>
                  </a:cubicBezTo>
                  <a:lnTo>
                    <a:pt x="37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2666250" y="2219250"/>
              <a:ext cx="46350" cy="46325"/>
            </a:xfrm>
            <a:custGeom>
              <a:avLst/>
              <a:gdLst/>
              <a:ahLst/>
              <a:cxnLst/>
              <a:rect l="l" t="t" r="r" b="b"/>
              <a:pathLst>
                <a:path w="1854" h="1853" extrusionOk="0">
                  <a:moveTo>
                    <a:pt x="1" y="0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1853"/>
                  </a:lnTo>
                  <a:lnTo>
                    <a:pt x="1853" y="1853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580850" y="2288725"/>
              <a:ext cx="178825" cy="255500"/>
            </a:xfrm>
            <a:custGeom>
              <a:avLst/>
              <a:gdLst/>
              <a:ahLst/>
              <a:cxnLst/>
              <a:rect l="l" t="t" r="r" b="b"/>
              <a:pathLst>
                <a:path w="7153" h="10220" extrusionOk="0">
                  <a:moveTo>
                    <a:pt x="5732" y="0"/>
                  </a:moveTo>
                  <a:cubicBezTo>
                    <a:pt x="3932" y="0"/>
                    <a:pt x="2360" y="1131"/>
                    <a:pt x="1785" y="2825"/>
                  </a:cubicBezTo>
                  <a:cubicBezTo>
                    <a:pt x="1480" y="3143"/>
                    <a:pt x="1" y="4672"/>
                    <a:pt x="1" y="4672"/>
                  </a:cubicBezTo>
                  <a:lnTo>
                    <a:pt x="1067" y="5828"/>
                  </a:lnTo>
                  <a:lnTo>
                    <a:pt x="829" y="6485"/>
                  </a:lnTo>
                  <a:cubicBezTo>
                    <a:pt x="565" y="7208"/>
                    <a:pt x="937" y="8003"/>
                    <a:pt x="1658" y="8265"/>
                  </a:cubicBezTo>
                  <a:lnTo>
                    <a:pt x="2491" y="8569"/>
                  </a:lnTo>
                  <a:lnTo>
                    <a:pt x="2491" y="10219"/>
                  </a:lnTo>
                  <a:lnTo>
                    <a:pt x="7152" y="10219"/>
                  </a:lnTo>
                  <a:lnTo>
                    <a:pt x="7152" y="221"/>
                  </a:lnTo>
                  <a:cubicBezTo>
                    <a:pt x="6925" y="172"/>
                    <a:pt x="6435" y="0"/>
                    <a:pt x="5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2411550" y="2219250"/>
              <a:ext cx="46325" cy="46325"/>
            </a:xfrm>
            <a:custGeom>
              <a:avLst/>
              <a:gdLst/>
              <a:ahLst/>
              <a:cxnLst/>
              <a:rect l="l" t="t" r="r" b="b"/>
              <a:pathLst>
                <a:path w="1853" h="1853" extrusionOk="0">
                  <a:moveTo>
                    <a:pt x="1" y="0"/>
                  </a:moveTo>
                  <a:lnTo>
                    <a:pt x="1" y="1853"/>
                  </a:lnTo>
                  <a:lnTo>
                    <a:pt x="926" y="1853"/>
                  </a:lnTo>
                  <a:lnTo>
                    <a:pt x="926" y="927"/>
                  </a:lnTo>
                  <a:lnTo>
                    <a:pt x="1853" y="927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26"/>
          <p:cNvGrpSpPr/>
          <p:nvPr/>
        </p:nvGrpSpPr>
        <p:grpSpPr>
          <a:xfrm>
            <a:off x="2522874" y="4231650"/>
            <a:ext cx="198561" cy="198548"/>
            <a:chOff x="1886675" y="2149025"/>
            <a:chExt cx="395225" cy="395200"/>
          </a:xfrm>
        </p:grpSpPr>
        <p:sp>
          <p:nvSpPr>
            <p:cNvPr id="787" name="Google Shape;787;p26"/>
            <p:cNvSpPr/>
            <p:nvPr/>
          </p:nvSpPr>
          <p:spPr>
            <a:xfrm>
              <a:off x="1886675" y="2380550"/>
              <a:ext cx="395225" cy="163675"/>
            </a:xfrm>
            <a:custGeom>
              <a:avLst/>
              <a:gdLst/>
              <a:ahLst/>
              <a:cxnLst/>
              <a:rect l="l" t="t" r="r" b="b"/>
              <a:pathLst>
                <a:path w="15809" h="6547" extrusionOk="0">
                  <a:moveTo>
                    <a:pt x="5589" y="1"/>
                  </a:moveTo>
                  <a:lnTo>
                    <a:pt x="5589" y="1885"/>
                  </a:lnTo>
                  <a:lnTo>
                    <a:pt x="2810" y="1885"/>
                  </a:lnTo>
                  <a:lnTo>
                    <a:pt x="2810" y="3737"/>
                  </a:lnTo>
                  <a:lnTo>
                    <a:pt x="0" y="3737"/>
                  </a:lnTo>
                  <a:lnTo>
                    <a:pt x="0" y="6546"/>
                  </a:lnTo>
                  <a:lnTo>
                    <a:pt x="15808" y="6546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2039150" y="2160550"/>
              <a:ext cx="75425" cy="67575"/>
            </a:xfrm>
            <a:custGeom>
              <a:avLst/>
              <a:gdLst/>
              <a:ahLst/>
              <a:cxnLst/>
              <a:rect l="l" t="t" r="r" b="b"/>
              <a:pathLst>
                <a:path w="3017" h="2703" extrusionOk="0">
                  <a:moveTo>
                    <a:pt x="1170" y="1"/>
                  </a:moveTo>
                  <a:lnTo>
                    <a:pt x="0" y="1171"/>
                  </a:lnTo>
                  <a:lnTo>
                    <a:pt x="1217" y="2463"/>
                  </a:lnTo>
                  <a:cubicBezTo>
                    <a:pt x="1376" y="2622"/>
                    <a:pt x="1588" y="2703"/>
                    <a:pt x="1802" y="2703"/>
                  </a:cubicBezTo>
                  <a:cubicBezTo>
                    <a:pt x="2020" y="2703"/>
                    <a:pt x="2238" y="2620"/>
                    <a:pt x="2404" y="2453"/>
                  </a:cubicBezTo>
                  <a:lnTo>
                    <a:pt x="2412" y="2461"/>
                  </a:lnTo>
                  <a:lnTo>
                    <a:pt x="3016" y="1858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1953175" y="2206200"/>
              <a:ext cx="258475" cy="151250"/>
            </a:xfrm>
            <a:custGeom>
              <a:avLst/>
              <a:gdLst/>
              <a:ahLst/>
              <a:cxnLst/>
              <a:rect l="l" t="t" r="r" b="b"/>
              <a:pathLst>
                <a:path w="10339" h="6050" extrusionOk="0">
                  <a:moveTo>
                    <a:pt x="2783" y="0"/>
                  </a:moveTo>
                  <a:lnTo>
                    <a:pt x="0" y="2784"/>
                  </a:lnTo>
                  <a:lnTo>
                    <a:pt x="2461" y="5319"/>
                  </a:lnTo>
                  <a:lnTo>
                    <a:pt x="3064" y="4716"/>
                  </a:lnTo>
                  <a:cubicBezTo>
                    <a:pt x="3152" y="4629"/>
                    <a:pt x="3272" y="4585"/>
                    <a:pt x="3392" y="4585"/>
                  </a:cubicBezTo>
                  <a:cubicBezTo>
                    <a:pt x="3512" y="4585"/>
                    <a:pt x="3632" y="4629"/>
                    <a:pt x="3719" y="4716"/>
                  </a:cubicBezTo>
                  <a:lnTo>
                    <a:pt x="5053" y="6049"/>
                  </a:lnTo>
                  <a:lnTo>
                    <a:pt x="10338" y="6049"/>
                  </a:lnTo>
                  <a:lnTo>
                    <a:pt x="10338" y="5805"/>
                  </a:lnTo>
                  <a:cubicBezTo>
                    <a:pt x="10338" y="4460"/>
                    <a:pt x="9981" y="3936"/>
                    <a:pt x="9254" y="3621"/>
                  </a:cubicBezTo>
                  <a:lnTo>
                    <a:pt x="7775" y="5100"/>
                  </a:lnTo>
                  <a:lnTo>
                    <a:pt x="7120" y="4445"/>
                  </a:lnTo>
                  <a:lnTo>
                    <a:pt x="8280" y="3284"/>
                  </a:lnTo>
                  <a:lnTo>
                    <a:pt x="7756" y="2498"/>
                  </a:lnTo>
                  <a:lnTo>
                    <a:pt x="6465" y="3790"/>
                  </a:lnTo>
                  <a:lnTo>
                    <a:pt x="5810" y="3134"/>
                  </a:lnTo>
                  <a:lnTo>
                    <a:pt x="7232" y="1713"/>
                  </a:lnTo>
                  <a:lnTo>
                    <a:pt x="6773" y="1024"/>
                  </a:lnTo>
                  <a:lnTo>
                    <a:pt x="6504" y="1292"/>
                  </a:lnTo>
                  <a:lnTo>
                    <a:pt x="6496" y="1283"/>
                  </a:lnTo>
                  <a:cubicBezTo>
                    <a:pt x="6150" y="1629"/>
                    <a:pt x="5697" y="1802"/>
                    <a:pt x="5244" y="1802"/>
                  </a:cubicBezTo>
                  <a:cubicBezTo>
                    <a:pt x="4790" y="1802"/>
                    <a:pt x="4337" y="1629"/>
                    <a:pt x="3991" y="1282"/>
                  </a:cubicBezTo>
                  <a:lnTo>
                    <a:pt x="2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2089550" y="2149025"/>
              <a:ext cx="181200" cy="90875"/>
            </a:xfrm>
            <a:custGeom>
              <a:avLst/>
              <a:gdLst/>
              <a:ahLst/>
              <a:cxnLst/>
              <a:rect l="l" t="t" r="r" b="b"/>
              <a:pathLst>
                <a:path w="7248" h="3635" extrusionOk="0">
                  <a:moveTo>
                    <a:pt x="1" y="0"/>
                  </a:moveTo>
                  <a:lnTo>
                    <a:pt x="3613" y="3634"/>
                  </a:lnTo>
                  <a:lnTo>
                    <a:pt x="72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6"/>
          <p:cNvGrpSpPr/>
          <p:nvPr/>
        </p:nvGrpSpPr>
        <p:grpSpPr>
          <a:xfrm>
            <a:off x="5024674" y="2814270"/>
            <a:ext cx="198561" cy="198561"/>
            <a:chOff x="3402575" y="1673025"/>
            <a:chExt cx="395225" cy="395225"/>
          </a:xfrm>
        </p:grpSpPr>
        <p:sp>
          <p:nvSpPr>
            <p:cNvPr id="792" name="Google Shape;792;p26"/>
            <p:cNvSpPr/>
            <p:nvPr/>
          </p:nvSpPr>
          <p:spPr>
            <a:xfrm>
              <a:off x="3402575" y="1673025"/>
              <a:ext cx="395225" cy="209175"/>
            </a:xfrm>
            <a:custGeom>
              <a:avLst/>
              <a:gdLst/>
              <a:ahLst/>
              <a:cxnLst/>
              <a:rect l="l" t="t" r="r" b="b"/>
              <a:pathLst>
                <a:path w="15809" h="8367" extrusionOk="0">
                  <a:moveTo>
                    <a:pt x="7442" y="0"/>
                  </a:moveTo>
                  <a:lnTo>
                    <a:pt x="7442" y="2833"/>
                  </a:lnTo>
                  <a:cubicBezTo>
                    <a:pt x="6384" y="2929"/>
                    <a:pt x="5420" y="3347"/>
                    <a:pt x="4647" y="3991"/>
                  </a:cubicBezTo>
                  <a:lnTo>
                    <a:pt x="2665" y="2009"/>
                  </a:lnTo>
                  <a:lnTo>
                    <a:pt x="2011" y="2664"/>
                  </a:lnTo>
                  <a:lnTo>
                    <a:pt x="3992" y="4646"/>
                  </a:lnTo>
                  <a:cubicBezTo>
                    <a:pt x="3348" y="5418"/>
                    <a:pt x="2930" y="6384"/>
                    <a:pt x="2834" y="7440"/>
                  </a:cubicBezTo>
                  <a:lnTo>
                    <a:pt x="1" y="7440"/>
                  </a:lnTo>
                  <a:lnTo>
                    <a:pt x="1" y="8367"/>
                  </a:lnTo>
                  <a:lnTo>
                    <a:pt x="15809" y="8367"/>
                  </a:lnTo>
                  <a:lnTo>
                    <a:pt x="15809" y="7440"/>
                  </a:lnTo>
                  <a:lnTo>
                    <a:pt x="12976" y="7440"/>
                  </a:lnTo>
                  <a:cubicBezTo>
                    <a:pt x="12880" y="6384"/>
                    <a:pt x="12462" y="5418"/>
                    <a:pt x="11818" y="4646"/>
                  </a:cubicBezTo>
                  <a:lnTo>
                    <a:pt x="13800" y="2664"/>
                  </a:lnTo>
                  <a:lnTo>
                    <a:pt x="13145" y="2009"/>
                  </a:lnTo>
                  <a:lnTo>
                    <a:pt x="11163" y="3991"/>
                  </a:lnTo>
                  <a:cubicBezTo>
                    <a:pt x="10390" y="3347"/>
                    <a:pt x="9425" y="2929"/>
                    <a:pt x="8368" y="2833"/>
                  </a:cubicBezTo>
                  <a:lnTo>
                    <a:pt x="8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3501125" y="1905325"/>
              <a:ext cx="198150" cy="162925"/>
            </a:xfrm>
            <a:custGeom>
              <a:avLst/>
              <a:gdLst/>
              <a:ahLst/>
              <a:cxnLst/>
              <a:rect l="l" t="t" r="r" b="b"/>
              <a:pathLst>
                <a:path w="7926" h="6517" extrusionOk="0">
                  <a:moveTo>
                    <a:pt x="4426" y="1854"/>
                  </a:moveTo>
                  <a:lnTo>
                    <a:pt x="4426" y="3706"/>
                  </a:lnTo>
                  <a:lnTo>
                    <a:pt x="3500" y="3706"/>
                  </a:lnTo>
                  <a:lnTo>
                    <a:pt x="3500" y="1854"/>
                  </a:lnTo>
                  <a:close/>
                  <a:moveTo>
                    <a:pt x="2432" y="1"/>
                  </a:moveTo>
                  <a:lnTo>
                    <a:pt x="0" y="6516"/>
                  </a:lnTo>
                  <a:lnTo>
                    <a:pt x="3500" y="6516"/>
                  </a:lnTo>
                  <a:lnTo>
                    <a:pt x="3500" y="4632"/>
                  </a:lnTo>
                  <a:lnTo>
                    <a:pt x="4426" y="4632"/>
                  </a:lnTo>
                  <a:lnTo>
                    <a:pt x="4426" y="6516"/>
                  </a:lnTo>
                  <a:lnTo>
                    <a:pt x="7925" y="6516"/>
                  </a:lnTo>
                  <a:lnTo>
                    <a:pt x="5494" y="1"/>
                  </a:lnTo>
                  <a:lnTo>
                    <a:pt x="4426" y="1"/>
                  </a:lnTo>
                  <a:lnTo>
                    <a:pt x="4426" y="927"/>
                  </a:lnTo>
                  <a:lnTo>
                    <a:pt x="3500" y="92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3663200" y="1905325"/>
              <a:ext cx="132675" cy="162925"/>
            </a:xfrm>
            <a:custGeom>
              <a:avLst/>
              <a:gdLst/>
              <a:ahLst/>
              <a:cxnLst/>
              <a:rect l="l" t="t" r="r" b="b"/>
              <a:pathLst>
                <a:path w="5307" h="6517" extrusionOk="0">
                  <a:moveTo>
                    <a:pt x="1" y="1"/>
                  </a:moveTo>
                  <a:lnTo>
                    <a:pt x="2432" y="6516"/>
                  </a:lnTo>
                  <a:lnTo>
                    <a:pt x="5307" y="6516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3404500" y="1905325"/>
              <a:ext cx="132675" cy="162925"/>
            </a:xfrm>
            <a:custGeom>
              <a:avLst/>
              <a:gdLst/>
              <a:ahLst/>
              <a:cxnLst/>
              <a:rect l="l" t="t" r="r" b="b"/>
              <a:pathLst>
                <a:path w="5307" h="6517" extrusionOk="0">
                  <a:moveTo>
                    <a:pt x="4458" y="1"/>
                  </a:moveTo>
                  <a:lnTo>
                    <a:pt x="1" y="6516"/>
                  </a:lnTo>
                  <a:lnTo>
                    <a:pt x="2875" y="6516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26"/>
          <p:cNvGrpSpPr/>
          <p:nvPr/>
        </p:nvGrpSpPr>
        <p:grpSpPr>
          <a:xfrm>
            <a:off x="5970464" y="3373657"/>
            <a:ext cx="174509" cy="198561"/>
            <a:chOff x="2887750" y="1673025"/>
            <a:chExt cx="347350" cy="395225"/>
          </a:xfrm>
        </p:grpSpPr>
        <p:sp>
          <p:nvSpPr>
            <p:cNvPr id="797" name="Google Shape;797;p26"/>
            <p:cNvSpPr/>
            <p:nvPr/>
          </p:nvSpPr>
          <p:spPr>
            <a:xfrm>
              <a:off x="3119325" y="1859800"/>
              <a:ext cx="115775" cy="138975"/>
            </a:xfrm>
            <a:custGeom>
              <a:avLst/>
              <a:gdLst/>
              <a:ahLst/>
              <a:cxnLst/>
              <a:rect l="l" t="t" r="r" b="b"/>
              <a:pathLst>
                <a:path w="4631" h="5559" extrusionOk="0">
                  <a:moveTo>
                    <a:pt x="1853" y="2779"/>
                  </a:moveTo>
                  <a:lnTo>
                    <a:pt x="1853" y="3706"/>
                  </a:lnTo>
                  <a:lnTo>
                    <a:pt x="926" y="3706"/>
                  </a:lnTo>
                  <a:lnTo>
                    <a:pt x="926" y="2779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4631" y="5558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2917000" y="1836650"/>
              <a:ext cx="179175" cy="162125"/>
            </a:xfrm>
            <a:custGeom>
              <a:avLst/>
              <a:gdLst/>
              <a:ahLst/>
              <a:cxnLst/>
              <a:rect l="l" t="t" r="r" b="b"/>
              <a:pathLst>
                <a:path w="7167" h="6485" extrusionOk="0">
                  <a:moveTo>
                    <a:pt x="2965" y="1"/>
                  </a:moveTo>
                  <a:cubicBezTo>
                    <a:pt x="2217" y="6"/>
                    <a:pt x="1609" y="629"/>
                    <a:pt x="1609" y="1390"/>
                  </a:cubicBezTo>
                  <a:lnTo>
                    <a:pt x="1609" y="1853"/>
                  </a:lnTo>
                  <a:lnTo>
                    <a:pt x="3740" y="1853"/>
                  </a:lnTo>
                  <a:lnTo>
                    <a:pt x="3740" y="2779"/>
                  </a:lnTo>
                  <a:lnTo>
                    <a:pt x="1045" y="2779"/>
                  </a:lnTo>
                  <a:cubicBezTo>
                    <a:pt x="443" y="2779"/>
                    <a:pt x="0" y="3345"/>
                    <a:pt x="146" y="3930"/>
                  </a:cubicBezTo>
                  <a:lnTo>
                    <a:pt x="521" y="5432"/>
                  </a:lnTo>
                  <a:cubicBezTo>
                    <a:pt x="676" y="6050"/>
                    <a:pt x="1231" y="6484"/>
                    <a:pt x="1869" y="6484"/>
                  </a:cubicBezTo>
                  <a:lnTo>
                    <a:pt x="2780" y="6484"/>
                  </a:lnTo>
                  <a:cubicBezTo>
                    <a:pt x="4169" y="6484"/>
                    <a:pt x="5561" y="6164"/>
                    <a:pt x="6811" y="5558"/>
                  </a:cubicBezTo>
                  <a:lnTo>
                    <a:pt x="7167" y="5558"/>
                  </a:lnTo>
                  <a:lnTo>
                    <a:pt x="7167" y="1853"/>
                  </a:lnTo>
                  <a:lnTo>
                    <a:pt x="6928" y="1853"/>
                  </a:lnTo>
                  <a:cubicBezTo>
                    <a:pt x="5965" y="688"/>
                    <a:pt x="4516" y="1"/>
                    <a:pt x="2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2957200" y="1673025"/>
              <a:ext cx="172000" cy="152200"/>
            </a:xfrm>
            <a:custGeom>
              <a:avLst/>
              <a:gdLst/>
              <a:ahLst/>
              <a:cxnLst/>
              <a:rect l="l" t="t" r="r" b="b"/>
              <a:pathLst>
                <a:path w="6880" h="6088" extrusionOk="0">
                  <a:moveTo>
                    <a:pt x="1" y="0"/>
                  </a:moveTo>
                  <a:lnTo>
                    <a:pt x="1" y="6087"/>
                  </a:lnTo>
                  <a:cubicBezTo>
                    <a:pt x="271" y="5882"/>
                    <a:pt x="584" y="5733"/>
                    <a:pt x="927" y="5665"/>
                  </a:cubicBezTo>
                  <a:lnTo>
                    <a:pt x="927" y="4692"/>
                  </a:lnTo>
                  <a:lnTo>
                    <a:pt x="6880" y="4692"/>
                  </a:lnTo>
                  <a:lnTo>
                    <a:pt x="4564" y="2347"/>
                  </a:lnTo>
                  <a:lnTo>
                    <a:pt x="68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2887750" y="2021325"/>
              <a:ext cx="162125" cy="46925"/>
            </a:xfrm>
            <a:custGeom>
              <a:avLst/>
              <a:gdLst/>
              <a:ahLst/>
              <a:cxnLst/>
              <a:rect l="l" t="t" r="r" b="b"/>
              <a:pathLst>
                <a:path w="6485" h="1877" extrusionOk="0">
                  <a:moveTo>
                    <a:pt x="2779" y="1"/>
                  </a:moveTo>
                  <a:lnTo>
                    <a:pt x="2779" y="949"/>
                  </a:lnTo>
                  <a:lnTo>
                    <a:pt x="1" y="949"/>
                  </a:lnTo>
                  <a:lnTo>
                    <a:pt x="1" y="1876"/>
                  </a:lnTo>
                  <a:lnTo>
                    <a:pt x="6484" y="1876"/>
                  </a:lnTo>
                  <a:lnTo>
                    <a:pt x="6484" y="949"/>
                  </a:lnTo>
                  <a:lnTo>
                    <a:pt x="3705" y="949"/>
                  </a:lnTo>
                  <a:lnTo>
                    <a:pt x="3705" y="23"/>
                  </a:lnTo>
                  <a:lnTo>
                    <a:pt x="3039" y="23"/>
                  </a:lnTo>
                  <a:cubicBezTo>
                    <a:pt x="2951" y="23"/>
                    <a:pt x="2866" y="11"/>
                    <a:pt x="2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26"/>
          <p:cNvGrpSpPr/>
          <p:nvPr/>
        </p:nvGrpSpPr>
        <p:grpSpPr>
          <a:xfrm>
            <a:off x="3922500" y="2814270"/>
            <a:ext cx="198561" cy="198561"/>
            <a:chOff x="2340475" y="1673025"/>
            <a:chExt cx="395225" cy="395225"/>
          </a:xfrm>
        </p:grpSpPr>
        <p:sp>
          <p:nvSpPr>
            <p:cNvPr id="802" name="Google Shape;802;p26"/>
            <p:cNvSpPr/>
            <p:nvPr/>
          </p:nvSpPr>
          <p:spPr>
            <a:xfrm>
              <a:off x="2642200" y="1811200"/>
              <a:ext cx="37750" cy="50950"/>
            </a:xfrm>
            <a:custGeom>
              <a:avLst/>
              <a:gdLst/>
              <a:ahLst/>
              <a:cxnLst/>
              <a:rect l="l" t="t" r="r" b="b"/>
              <a:pathLst>
                <a:path w="1510" h="2038" extrusionOk="0">
                  <a:moveTo>
                    <a:pt x="4" y="0"/>
                  </a:moveTo>
                  <a:lnTo>
                    <a:pt x="4" y="1913"/>
                  </a:lnTo>
                  <a:cubicBezTo>
                    <a:pt x="4" y="1926"/>
                    <a:pt x="0" y="1938"/>
                    <a:pt x="0" y="1951"/>
                  </a:cubicBezTo>
                  <a:cubicBezTo>
                    <a:pt x="239" y="2001"/>
                    <a:pt x="482" y="2037"/>
                    <a:pt x="730" y="2037"/>
                  </a:cubicBezTo>
                  <a:cubicBezTo>
                    <a:pt x="811" y="2037"/>
                    <a:pt x="892" y="2034"/>
                    <a:pt x="973" y="2028"/>
                  </a:cubicBezTo>
                  <a:lnTo>
                    <a:pt x="1509" y="1990"/>
                  </a:lnTo>
                  <a:lnTo>
                    <a:pt x="1103" y="184"/>
                  </a:lnTo>
                  <a:lnTo>
                    <a:pt x="731" y="184"/>
                  </a:lnTo>
                  <a:cubicBezTo>
                    <a:pt x="475" y="184"/>
                    <a:pt x="230" y="110"/>
                    <a:pt x="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2642300" y="1727600"/>
              <a:ext cx="40250" cy="54675"/>
            </a:xfrm>
            <a:custGeom>
              <a:avLst/>
              <a:gdLst/>
              <a:ahLst/>
              <a:cxnLst/>
              <a:rect l="l" t="t" r="r" b="b"/>
              <a:pathLst>
                <a:path w="1610" h="2187" extrusionOk="0">
                  <a:moveTo>
                    <a:pt x="300" y="0"/>
                  </a:moveTo>
                  <a:lnTo>
                    <a:pt x="0" y="193"/>
                  </a:lnTo>
                  <a:lnTo>
                    <a:pt x="0" y="2187"/>
                  </a:lnTo>
                  <a:cubicBezTo>
                    <a:pt x="422" y="2074"/>
                    <a:pt x="821" y="1892"/>
                    <a:pt x="1177" y="1629"/>
                  </a:cubicBezTo>
                  <a:lnTo>
                    <a:pt x="1610" y="131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2549675" y="2008800"/>
              <a:ext cx="29300" cy="59450"/>
            </a:xfrm>
            <a:custGeom>
              <a:avLst/>
              <a:gdLst/>
              <a:ahLst/>
              <a:cxnLst/>
              <a:rect l="l" t="t" r="r" b="b"/>
              <a:pathLst>
                <a:path w="1172" h="2378" extrusionOk="0">
                  <a:moveTo>
                    <a:pt x="1" y="1"/>
                  </a:moveTo>
                  <a:lnTo>
                    <a:pt x="1" y="2377"/>
                  </a:lnTo>
                  <a:lnTo>
                    <a:pt x="202" y="2377"/>
                  </a:lnTo>
                  <a:lnTo>
                    <a:pt x="1172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2497200" y="2008800"/>
              <a:ext cx="29325" cy="59450"/>
            </a:xfrm>
            <a:custGeom>
              <a:avLst/>
              <a:gdLst/>
              <a:ahLst/>
              <a:cxnLst/>
              <a:rect l="l" t="t" r="r" b="b"/>
              <a:pathLst>
                <a:path w="1173" h="2378" extrusionOk="0">
                  <a:moveTo>
                    <a:pt x="1173" y="1"/>
                  </a:moveTo>
                  <a:lnTo>
                    <a:pt x="1" y="781"/>
                  </a:lnTo>
                  <a:lnTo>
                    <a:pt x="970" y="2377"/>
                  </a:lnTo>
                  <a:lnTo>
                    <a:pt x="1173" y="237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454725" y="1958425"/>
              <a:ext cx="60375" cy="50125"/>
            </a:xfrm>
            <a:custGeom>
              <a:avLst/>
              <a:gdLst/>
              <a:ahLst/>
              <a:cxnLst/>
              <a:rect l="l" t="t" r="r" b="b"/>
              <a:pathLst>
                <a:path w="2415" h="2005" extrusionOk="0">
                  <a:moveTo>
                    <a:pt x="0" y="1"/>
                  </a:moveTo>
                  <a:lnTo>
                    <a:pt x="1218" y="2005"/>
                  </a:lnTo>
                  <a:lnTo>
                    <a:pt x="2415" y="1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2581825" y="1961075"/>
              <a:ext cx="153875" cy="107175"/>
            </a:xfrm>
            <a:custGeom>
              <a:avLst/>
              <a:gdLst/>
              <a:ahLst/>
              <a:cxnLst/>
              <a:rect l="l" t="t" r="r" b="b"/>
              <a:pathLst>
                <a:path w="6155" h="4287" extrusionOk="0">
                  <a:moveTo>
                    <a:pt x="2606" y="0"/>
                  </a:moveTo>
                  <a:lnTo>
                    <a:pt x="1" y="4286"/>
                  </a:lnTo>
                  <a:lnTo>
                    <a:pt x="6155" y="4286"/>
                  </a:lnTo>
                  <a:lnTo>
                    <a:pt x="6155" y="1174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340475" y="1961075"/>
              <a:ext cx="153875" cy="107175"/>
            </a:xfrm>
            <a:custGeom>
              <a:avLst/>
              <a:gdLst/>
              <a:ahLst/>
              <a:cxnLst/>
              <a:rect l="l" t="t" r="r" b="b"/>
              <a:pathLst>
                <a:path w="6155" h="4287" extrusionOk="0">
                  <a:moveTo>
                    <a:pt x="3551" y="0"/>
                  </a:moveTo>
                  <a:lnTo>
                    <a:pt x="1" y="1173"/>
                  </a:lnTo>
                  <a:lnTo>
                    <a:pt x="1" y="4286"/>
                  </a:lnTo>
                  <a:lnTo>
                    <a:pt x="6155" y="4286"/>
                  </a:lnTo>
                  <a:lnTo>
                    <a:pt x="35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2480200" y="1932725"/>
              <a:ext cx="115800" cy="41225"/>
            </a:xfrm>
            <a:custGeom>
              <a:avLst/>
              <a:gdLst/>
              <a:ahLst/>
              <a:cxnLst/>
              <a:rect l="l" t="t" r="r" b="b"/>
              <a:pathLst>
                <a:path w="4632" h="1649" extrusionOk="0">
                  <a:moveTo>
                    <a:pt x="1" y="0"/>
                  </a:moveTo>
                  <a:lnTo>
                    <a:pt x="1" y="502"/>
                  </a:lnTo>
                  <a:lnTo>
                    <a:pt x="2316" y="1649"/>
                  </a:lnTo>
                  <a:lnTo>
                    <a:pt x="4632" y="502"/>
                  </a:lnTo>
                  <a:lnTo>
                    <a:pt x="4632" y="0"/>
                  </a:lnTo>
                  <a:cubicBezTo>
                    <a:pt x="4210" y="203"/>
                    <a:pt x="3741" y="326"/>
                    <a:pt x="3243" y="326"/>
                  </a:cubicBezTo>
                  <a:lnTo>
                    <a:pt x="1390" y="326"/>
                  </a:lnTo>
                  <a:cubicBezTo>
                    <a:pt x="891" y="326"/>
                    <a:pt x="423" y="20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2561100" y="1958425"/>
              <a:ext cx="60400" cy="50125"/>
            </a:xfrm>
            <a:custGeom>
              <a:avLst/>
              <a:gdLst/>
              <a:ahLst/>
              <a:cxnLst/>
              <a:rect l="l" t="t" r="r" b="b"/>
              <a:pathLst>
                <a:path w="2416" h="2005" extrusionOk="0">
                  <a:moveTo>
                    <a:pt x="2415" y="1"/>
                  </a:moveTo>
                  <a:lnTo>
                    <a:pt x="1" y="1207"/>
                  </a:lnTo>
                  <a:lnTo>
                    <a:pt x="1197" y="2005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457050" y="1766400"/>
              <a:ext cx="162100" cy="23200"/>
            </a:xfrm>
            <a:custGeom>
              <a:avLst/>
              <a:gdLst/>
              <a:ahLst/>
              <a:cxnLst/>
              <a:rect l="l" t="t" r="r" b="b"/>
              <a:pathLst>
                <a:path w="6484" h="928" extrusionOk="0">
                  <a:moveTo>
                    <a:pt x="0" y="1"/>
                  </a:moveTo>
                  <a:lnTo>
                    <a:pt x="0" y="927"/>
                  </a:lnTo>
                  <a:lnTo>
                    <a:pt x="6484" y="927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2457050" y="1673025"/>
              <a:ext cx="162125" cy="70250"/>
            </a:xfrm>
            <a:custGeom>
              <a:avLst/>
              <a:gdLst/>
              <a:ahLst/>
              <a:cxnLst/>
              <a:rect l="l" t="t" r="r" b="b"/>
              <a:pathLst>
                <a:path w="6485" h="2810" extrusionOk="0">
                  <a:moveTo>
                    <a:pt x="2316" y="0"/>
                  </a:moveTo>
                  <a:cubicBezTo>
                    <a:pt x="1040" y="0"/>
                    <a:pt x="0" y="1070"/>
                    <a:pt x="0" y="2347"/>
                  </a:cubicBezTo>
                  <a:lnTo>
                    <a:pt x="0" y="2809"/>
                  </a:lnTo>
                  <a:lnTo>
                    <a:pt x="2779" y="2809"/>
                  </a:lnTo>
                  <a:cubicBezTo>
                    <a:pt x="3289" y="2809"/>
                    <a:pt x="3706" y="2394"/>
                    <a:pt x="3706" y="1882"/>
                  </a:cubicBezTo>
                  <a:lnTo>
                    <a:pt x="4631" y="1882"/>
                  </a:lnTo>
                  <a:cubicBezTo>
                    <a:pt x="4631" y="2222"/>
                    <a:pt x="4533" y="2535"/>
                    <a:pt x="4374" y="2809"/>
                  </a:cubicBezTo>
                  <a:lnTo>
                    <a:pt x="6485" y="2809"/>
                  </a:lnTo>
                  <a:lnTo>
                    <a:pt x="6485" y="2347"/>
                  </a:lnTo>
                  <a:cubicBezTo>
                    <a:pt x="6485" y="1070"/>
                    <a:pt x="5445" y="0"/>
                    <a:pt x="4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2457050" y="1812725"/>
              <a:ext cx="162125" cy="104975"/>
            </a:xfrm>
            <a:custGeom>
              <a:avLst/>
              <a:gdLst/>
              <a:ahLst/>
              <a:cxnLst/>
              <a:rect l="l" t="t" r="r" b="b"/>
              <a:pathLst>
                <a:path w="6485" h="4199" extrusionOk="0">
                  <a:moveTo>
                    <a:pt x="0" y="0"/>
                  </a:moveTo>
                  <a:lnTo>
                    <a:pt x="0" y="1852"/>
                  </a:lnTo>
                  <a:cubicBezTo>
                    <a:pt x="0" y="3129"/>
                    <a:pt x="1040" y="4199"/>
                    <a:pt x="2316" y="4199"/>
                  </a:cubicBezTo>
                  <a:lnTo>
                    <a:pt x="4169" y="4199"/>
                  </a:lnTo>
                  <a:cubicBezTo>
                    <a:pt x="5445" y="4199"/>
                    <a:pt x="6485" y="3129"/>
                    <a:pt x="6485" y="1852"/>
                  </a:cubicBezTo>
                  <a:lnTo>
                    <a:pt x="6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sp>
        <p:nvSpPr>
          <p:cNvPr id="819" name="Google Shape;819;p27"/>
          <p:cNvSpPr txBox="1"/>
          <p:nvPr/>
        </p:nvSpPr>
        <p:spPr>
          <a:xfrm>
            <a:off x="457196" y="2005026"/>
            <a:ext cx="1525500" cy="4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Intrinsic</a:t>
            </a:r>
            <a:endParaRPr sz="16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457196" y="3711438"/>
            <a:ext cx="1525500" cy="43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Extrinsic</a:t>
            </a:r>
            <a:endParaRPr sz="16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821" name="Google Shape;821;p27"/>
          <p:cNvCxnSpPr>
            <a:stCxn id="819" idx="3"/>
            <a:endCxn id="822" idx="1"/>
          </p:cNvCxnSpPr>
          <p:nvPr/>
        </p:nvCxnSpPr>
        <p:spPr>
          <a:xfrm rot="10800000" flipH="1">
            <a:off x="1982696" y="1653276"/>
            <a:ext cx="830700" cy="570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23" name="Google Shape;823;p27"/>
          <p:cNvCxnSpPr>
            <a:stCxn id="819" idx="3"/>
            <a:endCxn id="824" idx="1"/>
          </p:cNvCxnSpPr>
          <p:nvPr/>
        </p:nvCxnSpPr>
        <p:spPr>
          <a:xfrm>
            <a:off x="1982696" y="2223876"/>
            <a:ext cx="830700" cy="570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25" name="Google Shape;825;p27"/>
          <p:cNvCxnSpPr>
            <a:stCxn id="819" idx="3"/>
            <a:endCxn id="826" idx="1"/>
          </p:cNvCxnSpPr>
          <p:nvPr/>
        </p:nvCxnSpPr>
        <p:spPr>
          <a:xfrm>
            <a:off x="1982696" y="2223876"/>
            <a:ext cx="8307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27" name="Google Shape;827;p27"/>
          <p:cNvGrpSpPr/>
          <p:nvPr/>
        </p:nvGrpSpPr>
        <p:grpSpPr>
          <a:xfrm>
            <a:off x="2813297" y="1941733"/>
            <a:ext cx="5882803" cy="564300"/>
            <a:chOff x="2813297" y="1872895"/>
            <a:chExt cx="5882803" cy="564300"/>
          </a:xfrm>
        </p:grpSpPr>
        <p:sp>
          <p:nvSpPr>
            <p:cNvPr id="826" name="Google Shape;826;p27"/>
            <p:cNvSpPr/>
            <p:nvPr/>
          </p:nvSpPr>
          <p:spPr>
            <a:xfrm>
              <a:off x="2813297" y="1919400"/>
              <a:ext cx="471300" cy="471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 txBox="1"/>
            <p:nvPr/>
          </p:nvSpPr>
          <p:spPr>
            <a:xfrm>
              <a:off x="6471300" y="1872895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9" name="Google Shape;829;p27"/>
            <p:cNvSpPr txBox="1"/>
            <p:nvPr/>
          </p:nvSpPr>
          <p:spPr>
            <a:xfrm>
              <a:off x="4115209" y="1936188"/>
              <a:ext cx="15255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Curiosity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30" name="Google Shape;830;p27"/>
            <p:cNvCxnSpPr>
              <a:stCxn id="826" idx="3"/>
              <a:endCxn id="829" idx="1"/>
            </p:cNvCxnSpPr>
            <p:nvPr/>
          </p:nvCxnSpPr>
          <p:spPr>
            <a:xfrm>
              <a:off x="3284597" y="2155050"/>
              <a:ext cx="830700" cy="600"/>
            </a:xfrm>
            <a:prstGeom prst="bentConnector3">
              <a:avLst>
                <a:gd name="adj1" fmla="val 49995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831" name="Google Shape;831;p27"/>
            <p:cNvCxnSpPr>
              <a:endCxn id="828" idx="1"/>
            </p:cNvCxnSpPr>
            <p:nvPr/>
          </p:nvCxnSpPr>
          <p:spPr>
            <a:xfrm>
              <a:off x="5640600" y="2154445"/>
              <a:ext cx="8307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832" name="Google Shape;832;p27"/>
          <p:cNvGrpSpPr/>
          <p:nvPr/>
        </p:nvGrpSpPr>
        <p:grpSpPr>
          <a:xfrm>
            <a:off x="2813297" y="1371083"/>
            <a:ext cx="5882803" cy="564300"/>
            <a:chOff x="2813297" y="1302245"/>
            <a:chExt cx="5882803" cy="564300"/>
          </a:xfrm>
        </p:grpSpPr>
        <p:sp>
          <p:nvSpPr>
            <p:cNvPr id="822" name="Google Shape;822;p27"/>
            <p:cNvSpPr/>
            <p:nvPr/>
          </p:nvSpPr>
          <p:spPr>
            <a:xfrm>
              <a:off x="2813297" y="1348756"/>
              <a:ext cx="471300" cy="471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 txBox="1"/>
            <p:nvPr/>
          </p:nvSpPr>
          <p:spPr>
            <a:xfrm>
              <a:off x="6471300" y="1302245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4" name="Google Shape;834;p27"/>
            <p:cNvSpPr txBox="1"/>
            <p:nvPr/>
          </p:nvSpPr>
          <p:spPr>
            <a:xfrm>
              <a:off x="4115209" y="1365538"/>
              <a:ext cx="15255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Knowledge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35" name="Google Shape;835;p27"/>
            <p:cNvCxnSpPr>
              <a:stCxn id="822" idx="3"/>
              <a:endCxn id="834" idx="1"/>
            </p:cNvCxnSpPr>
            <p:nvPr/>
          </p:nvCxnSpPr>
          <p:spPr>
            <a:xfrm>
              <a:off x="3284597" y="1584406"/>
              <a:ext cx="830700" cy="600"/>
            </a:xfrm>
            <a:prstGeom prst="bentConnector3">
              <a:avLst>
                <a:gd name="adj1" fmla="val 49995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836" name="Google Shape;836;p27"/>
            <p:cNvCxnSpPr>
              <a:stCxn id="834" idx="3"/>
              <a:endCxn id="833" idx="1"/>
            </p:cNvCxnSpPr>
            <p:nvPr/>
          </p:nvCxnSpPr>
          <p:spPr>
            <a:xfrm>
              <a:off x="5640709" y="1584388"/>
              <a:ext cx="83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837" name="Google Shape;837;p27"/>
          <p:cNvGrpSpPr/>
          <p:nvPr/>
        </p:nvGrpSpPr>
        <p:grpSpPr>
          <a:xfrm>
            <a:off x="2813297" y="2512383"/>
            <a:ext cx="5882803" cy="564300"/>
            <a:chOff x="2813297" y="2443545"/>
            <a:chExt cx="5882803" cy="564300"/>
          </a:xfrm>
        </p:grpSpPr>
        <p:sp>
          <p:nvSpPr>
            <p:cNvPr id="824" name="Google Shape;824;p27"/>
            <p:cNvSpPr/>
            <p:nvPr/>
          </p:nvSpPr>
          <p:spPr>
            <a:xfrm>
              <a:off x="2813297" y="2490056"/>
              <a:ext cx="471300" cy="471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 txBox="1"/>
            <p:nvPr/>
          </p:nvSpPr>
          <p:spPr>
            <a:xfrm>
              <a:off x="6471300" y="2443545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9" name="Google Shape;839;p27"/>
            <p:cNvSpPr txBox="1"/>
            <p:nvPr/>
          </p:nvSpPr>
          <p:spPr>
            <a:xfrm>
              <a:off x="4115209" y="2506838"/>
              <a:ext cx="15255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Enjoyment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40" name="Google Shape;840;p27"/>
            <p:cNvCxnSpPr>
              <a:stCxn id="824" idx="3"/>
              <a:endCxn id="839" idx="1"/>
            </p:cNvCxnSpPr>
            <p:nvPr/>
          </p:nvCxnSpPr>
          <p:spPr>
            <a:xfrm>
              <a:off x="3284597" y="2725706"/>
              <a:ext cx="83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841" name="Google Shape;841;p27"/>
            <p:cNvCxnSpPr>
              <a:stCxn id="839" idx="3"/>
              <a:endCxn id="838" idx="1"/>
            </p:cNvCxnSpPr>
            <p:nvPr/>
          </p:nvCxnSpPr>
          <p:spPr>
            <a:xfrm>
              <a:off x="5640709" y="2725688"/>
              <a:ext cx="83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842" name="Google Shape;842;p27"/>
          <p:cNvGrpSpPr/>
          <p:nvPr/>
        </p:nvGrpSpPr>
        <p:grpSpPr>
          <a:xfrm>
            <a:off x="2813297" y="3077495"/>
            <a:ext cx="5882803" cy="564300"/>
            <a:chOff x="2813297" y="3077495"/>
            <a:chExt cx="5882803" cy="564300"/>
          </a:xfrm>
        </p:grpSpPr>
        <p:sp>
          <p:nvSpPr>
            <p:cNvPr id="843" name="Google Shape;843;p27"/>
            <p:cNvSpPr/>
            <p:nvPr/>
          </p:nvSpPr>
          <p:spPr>
            <a:xfrm>
              <a:off x="2813297" y="3124006"/>
              <a:ext cx="471300" cy="471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 txBox="1"/>
            <p:nvPr/>
          </p:nvSpPr>
          <p:spPr>
            <a:xfrm>
              <a:off x="6471300" y="3077495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5" name="Google Shape;845;p27"/>
            <p:cNvSpPr txBox="1"/>
            <p:nvPr/>
          </p:nvSpPr>
          <p:spPr>
            <a:xfrm>
              <a:off x="4115209" y="3140788"/>
              <a:ext cx="15255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Mastery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46" name="Google Shape;846;p27"/>
            <p:cNvCxnSpPr>
              <a:endCxn id="845" idx="1"/>
            </p:cNvCxnSpPr>
            <p:nvPr/>
          </p:nvCxnSpPr>
          <p:spPr>
            <a:xfrm>
              <a:off x="3284509" y="3359638"/>
              <a:ext cx="83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847" name="Google Shape;847;p27"/>
            <p:cNvCxnSpPr>
              <a:stCxn id="845" idx="3"/>
              <a:endCxn id="844" idx="1"/>
            </p:cNvCxnSpPr>
            <p:nvPr/>
          </p:nvCxnSpPr>
          <p:spPr>
            <a:xfrm>
              <a:off x="5640709" y="3359638"/>
              <a:ext cx="83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848" name="Google Shape;848;p27"/>
          <p:cNvGrpSpPr/>
          <p:nvPr/>
        </p:nvGrpSpPr>
        <p:grpSpPr>
          <a:xfrm>
            <a:off x="2813297" y="3648145"/>
            <a:ext cx="5882803" cy="564300"/>
            <a:chOff x="2813297" y="3648145"/>
            <a:chExt cx="5882803" cy="564300"/>
          </a:xfrm>
        </p:grpSpPr>
        <p:sp>
          <p:nvSpPr>
            <p:cNvPr id="849" name="Google Shape;849;p27"/>
            <p:cNvSpPr/>
            <p:nvPr/>
          </p:nvSpPr>
          <p:spPr>
            <a:xfrm>
              <a:off x="2813297" y="3694650"/>
              <a:ext cx="471300" cy="471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 txBox="1"/>
            <p:nvPr/>
          </p:nvSpPr>
          <p:spPr>
            <a:xfrm>
              <a:off x="6471300" y="3648145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1" name="Google Shape;851;p27"/>
            <p:cNvSpPr txBox="1"/>
            <p:nvPr/>
          </p:nvSpPr>
          <p:spPr>
            <a:xfrm>
              <a:off x="4115199" y="3711438"/>
              <a:ext cx="15255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Self-worth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52" name="Google Shape;852;p27"/>
            <p:cNvCxnSpPr>
              <a:stCxn id="849" idx="3"/>
              <a:endCxn id="851" idx="1"/>
            </p:cNvCxnSpPr>
            <p:nvPr/>
          </p:nvCxnSpPr>
          <p:spPr>
            <a:xfrm>
              <a:off x="3284597" y="3930300"/>
              <a:ext cx="83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853" name="Google Shape;853;p27"/>
            <p:cNvCxnSpPr>
              <a:stCxn id="851" idx="3"/>
              <a:endCxn id="850" idx="1"/>
            </p:cNvCxnSpPr>
            <p:nvPr/>
          </p:nvCxnSpPr>
          <p:spPr>
            <a:xfrm>
              <a:off x="5640699" y="3930288"/>
              <a:ext cx="83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854" name="Google Shape;854;p27"/>
          <p:cNvGrpSpPr/>
          <p:nvPr/>
        </p:nvGrpSpPr>
        <p:grpSpPr>
          <a:xfrm>
            <a:off x="2813297" y="4218795"/>
            <a:ext cx="5882803" cy="564300"/>
            <a:chOff x="2813297" y="4218795"/>
            <a:chExt cx="5882803" cy="564300"/>
          </a:xfrm>
        </p:grpSpPr>
        <p:sp>
          <p:nvSpPr>
            <p:cNvPr id="855" name="Google Shape;855;p27"/>
            <p:cNvSpPr/>
            <p:nvPr/>
          </p:nvSpPr>
          <p:spPr>
            <a:xfrm>
              <a:off x="2813297" y="4265306"/>
              <a:ext cx="471300" cy="471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 txBox="1"/>
            <p:nvPr/>
          </p:nvSpPr>
          <p:spPr>
            <a:xfrm>
              <a:off x="6471300" y="4218795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7" name="Google Shape;857;p27"/>
            <p:cNvSpPr txBox="1"/>
            <p:nvPr/>
          </p:nvSpPr>
          <p:spPr>
            <a:xfrm>
              <a:off x="4115209" y="4282088"/>
              <a:ext cx="15255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Beating records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58" name="Google Shape;858;p27"/>
            <p:cNvCxnSpPr>
              <a:stCxn id="855" idx="3"/>
              <a:endCxn id="857" idx="1"/>
            </p:cNvCxnSpPr>
            <p:nvPr/>
          </p:nvCxnSpPr>
          <p:spPr>
            <a:xfrm>
              <a:off x="3284597" y="4500956"/>
              <a:ext cx="83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859" name="Google Shape;859;p27"/>
            <p:cNvCxnSpPr>
              <a:stCxn id="857" idx="3"/>
              <a:endCxn id="856" idx="1"/>
            </p:cNvCxnSpPr>
            <p:nvPr/>
          </p:nvCxnSpPr>
          <p:spPr>
            <a:xfrm>
              <a:off x="5640709" y="4500938"/>
              <a:ext cx="83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cxnSp>
        <p:nvCxnSpPr>
          <p:cNvPr id="860" name="Google Shape;860;p27"/>
          <p:cNvCxnSpPr>
            <a:stCxn id="820" idx="3"/>
            <a:endCxn id="843" idx="1"/>
          </p:cNvCxnSpPr>
          <p:nvPr/>
        </p:nvCxnSpPr>
        <p:spPr>
          <a:xfrm rot="10800000" flipH="1">
            <a:off x="1982696" y="3359688"/>
            <a:ext cx="830700" cy="570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1" name="Google Shape;861;p27"/>
          <p:cNvCxnSpPr>
            <a:stCxn id="820" idx="3"/>
            <a:endCxn id="855" idx="1"/>
          </p:cNvCxnSpPr>
          <p:nvPr/>
        </p:nvCxnSpPr>
        <p:spPr>
          <a:xfrm>
            <a:off x="1982696" y="3930288"/>
            <a:ext cx="830700" cy="570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2" name="Google Shape;862;p27"/>
          <p:cNvCxnSpPr>
            <a:stCxn id="820" idx="3"/>
            <a:endCxn id="849" idx="1"/>
          </p:cNvCxnSpPr>
          <p:nvPr/>
        </p:nvCxnSpPr>
        <p:spPr>
          <a:xfrm>
            <a:off x="1982696" y="3930288"/>
            <a:ext cx="8307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63" name="Google Shape;863;p27"/>
          <p:cNvGrpSpPr/>
          <p:nvPr/>
        </p:nvGrpSpPr>
        <p:grpSpPr>
          <a:xfrm>
            <a:off x="2919501" y="4434742"/>
            <a:ext cx="258991" cy="151767"/>
            <a:chOff x="6182900" y="2192225"/>
            <a:chExt cx="395225" cy="231600"/>
          </a:xfrm>
        </p:grpSpPr>
        <p:sp>
          <p:nvSpPr>
            <p:cNvPr id="864" name="Google Shape;864;p27"/>
            <p:cNvSpPr/>
            <p:nvPr/>
          </p:nvSpPr>
          <p:spPr>
            <a:xfrm>
              <a:off x="6182900" y="2192225"/>
              <a:ext cx="348125" cy="185300"/>
            </a:xfrm>
            <a:custGeom>
              <a:avLst/>
              <a:gdLst/>
              <a:ahLst/>
              <a:cxnLst/>
              <a:rect l="l" t="t" r="r" b="b"/>
              <a:pathLst>
                <a:path w="13925" h="7412" extrusionOk="0">
                  <a:moveTo>
                    <a:pt x="12072" y="1853"/>
                  </a:moveTo>
                  <a:lnTo>
                    <a:pt x="12072" y="2780"/>
                  </a:lnTo>
                  <a:lnTo>
                    <a:pt x="10219" y="2780"/>
                  </a:lnTo>
                  <a:lnTo>
                    <a:pt x="10219" y="1853"/>
                  </a:lnTo>
                  <a:close/>
                  <a:moveTo>
                    <a:pt x="3736" y="4632"/>
                  </a:moveTo>
                  <a:lnTo>
                    <a:pt x="3736" y="5559"/>
                  </a:lnTo>
                  <a:lnTo>
                    <a:pt x="1884" y="5559"/>
                  </a:lnTo>
                  <a:lnTo>
                    <a:pt x="1884" y="4632"/>
                  </a:lnTo>
                  <a:close/>
                  <a:moveTo>
                    <a:pt x="6977" y="1853"/>
                  </a:moveTo>
                  <a:cubicBezTo>
                    <a:pt x="8364" y="1853"/>
                    <a:pt x="9293" y="2758"/>
                    <a:pt x="9293" y="3705"/>
                  </a:cubicBezTo>
                  <a:cubicBezTo>
                    <a:pt x="9293" y="4663"/>
                    <a:pt x="8350" y="5559"/>
                    <a:pt x="6977" y="5559"/>
                  </a:cubicBezTo>
                  <a:cubicBezTo>
                    <a:pt x="5591" y="5559"/>
                    <a:pt x="4663" y="4653"/>
                    <a:pt x="4663" y="3705"/>
                  </a:cubicBezTo>
                  <a:cubicBezTo>
                    <a:pt x="4663" y="2749"/>
                    <a:pt x="5605" y="1853"/>
                    <a:pt x="6977" y="1853"/>
                  </a:cubicBezTo>
                  <a:close/>
                  <a:moveTo>
                    <a:pt x="0" y="1"/>
                  </a:moveTo>
                  <a:lnTo>
                    <a:pt x="0" y="7411"/>
                  </a:lnTo>
                  <a:lnTo>
                    <a:pt x="13924" y="7411"/>
                  </a:lnTo>
                  <a:lnTo>
                    <a:pt x="13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6229975" y="2238550"/>
              <a:ext cx="348150" cy="185275"/>
            </a:xfrm>
            <a:custGeom>
              <a:avLst/>
              <a:gdLst/>
              <a:ahLst/>
              <a:cxnLst/>
              <a:rect l="l" t="t" r="r" b="b"/>
              <a:pathLst>
                <a:path w="13926" h="7411" extrusionOk="0">
                  <a:moveTo>
                    <a:pt x="12968" y="0"/>
                  </a:moveTo>
                  <a:lnTo>
                    <a:pt x="12968" y="6484"/>
                  </a:lnTo>
                  <a:lnTo>
                    <a:pt x="1" y="6484"/>
                  </a:lnTo>
                  <a:lnTo>
                    <a:pt x="1" y="7410"/>
                  </a:lnTo>
                  <a:lnTo>
                    <a:pt x="13925" y="7410"/>
                  </a:lnTo>
                  <a:lnTo>
                    <a:pt x="139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27"/>
          <p:cNvGrpSpPr/>
          <p:nvPr/>
        </p:nvGrpSpPr>
        <p:grpSpPr>
          <a:xfrm>
            <a:off x="2919499" y="3800801"/>
            <a:ext cx="258991" cy="258975"/>
            <a:chOff x="5705100" y="2110425"/>
            <a:chExt cx="395225" cy="395200"/>
          </a:xfrm>
        </p:grpSpPr>
        <p:sp>
          <p:nvSpPr>
            <p:cNvPr id="867" name="Google Shape;867;p27"/>
            <p:cNvSpPr/>
            <p:nvPr/>
          </p:nvSpPr>
          <p:spPr>
            <a:xfrm>
              <a:off x="5705100" y="2319600"/>
              <a:ext cx="78675" cy="171325"/>
            </a:xfrm>
            <a:custGeom>
              <a:avLst/>
              <a:gdLst/>
              <a:ahLst/>
              <a:cxnLst/>
              <a:rect l="l" t="t" r="r" b="b"/>
              <a:pathLst>
                <a:path w="3147" h="6853" extrusionOk="0">
                  <a:moveTo>
                    <a:pt x="0" y="0"/>
                  </a:moveTo>
                  <a:lnTo>
                    <a:pt x="0" y="6852"/>
                  </a:lnTo>
                  <a:lnTo>
                    <a:pt x="3147" y="1448"/>
                  </a:lnTo>
                  <a:cubicBezTo>
                    <a:pt x="2567" y="579"/>
                    <a:pt x="1587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5723750" y="2110425"/>
              <a:ext cx="376575" cy="395200"/>
            </a:xfrm>
            <a:custGeom>
              <a:avLst/>
              <a:gdLst/>
              <a:ahLst/>
              <a:cxnLst/>
              <a:rect l="l" t="t" r="r" b="b"/>
              <a:pathLst>
                <a:path w="15063" h="15808" extrusionOk="0">
                  <a:moveTo>
                    <a:pt x="9505" y="1"/>
                  </a:moveTo>
                  <a:lnTo>
                    <a:pt x="8579" y="926"/>
                  </a:lnTo>
                  <a:lnTo>
                    <a:pt x="8579" y="1884"/>
                  </a:lnTo>
                  <a:lnTo>
                    <a:pt x="9505" y="2810"/>
                  </a:lnTo>
                  <a:lnTo>
                    <a:pt x="10431" y="1884"/>
                  </a:lnTo>
                  <a:lnTo>
                    <a:pt x="11362" y="2814"/>
                  </a:lnTo>
                  <a:cubicBezTo>
                    <a:pt x="11339" y="2928"/>
                    <a:pt x="11310" y="3065"/>
                    <a:pt x="11276" y="3223"/>
                  </a:cubicBezTo>
                  <a:cubicBezTo>
                    <a:pt x="11012" y="4447"/>
                    <a:pt x="10476" y="6943"/>
                    <a:pt x="10434" y="10683"/>
                  </a:cubicBezTo>
                  <a:lnTo>
                    <a:pt x="10299" y="10683"/>
                  </a:lnTo>
                  <a:cubicBezTo>
                    <a:pt x="9765" y="9783"/>
                    <a:pt x="7701" y="9293"/>
                    <a:pt x="6232" y="9293"/>
                  </a:cubicBezTo>
                  <a:cubicBezTo>
                    <a:pt x="5389" y="9293"/>
                    <a:pt x="4335" y="9443"/>
                    <a:pt x="3530" y="9718"/>
                  </a:cubicBezTo>
                  <a:lnTo>
                    <a:pt x="0" y="15780"/>
                  </a:lnTo>
                  <a:cubicBezTo>
                    <a:pt x="783" y="15711"/>
                    <a:pt x="1490" y="15380"/>
                    <a:pt x="2013" y="14855"/>
                  </a:cubicBezTo>
                  <a:cubicBezTo>
                    <a:pt x="2970" y="15479"/>
                    <a:pt x="4830" y="15808"/>
                    <a:pt x="6232" y="15808"/>
                  </a:cubicBezTo>
                  <a:cubicBezTo>
                    <a:pt x="7474" y="15808"/>
                    <a:pt x="9276" y="15558"/>
                    <a:pt x="10227" y="15009"/>
                  </a:cubicBezTo>
                  <a:cubicBezTo>
                    <a:pt x="11421" y="14320"/>
                    <a:pt x="12773" y="13955"/>
                    <a:pt x="14137" y="13955"/>
                  </a:cubicBezTo>
                  <a:cubicBezTo>
                    <a:pt x="14647" y="13955"/>
                    <a:pt x="15062" y="13540"/>
                    <a:pt x="15062" y="13030"/>
                  </a:cubicBezTo>
                  <a:lnTo>
                    <a:pt x="15062" y="10990"/>
                  </a:lnTo>
                  <a:cubicBezTo>
                    <a:pt x="15062" y="7234"/>
                    <a:pt x="14026" y="2992"/>
                    <a:pt x="12420" y="230"/>
                  </a:cubicBezTo>
                  <a:lnTo>
                    <a:pt x="12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7"/>
          <p:cNvGrpSpPr/>
          <p:nvPr/>
        </p:nvGrpSpPr>
        <p:grpSpPr>
          <a:xfrm>
            <a:off x="2919462" y="3230151"/>
            <a:ext cx="258975" cy="258975"/>
            <a:chOff x="5265150" y="2110425"/>
            <a:chExt cx="395200" cy="395200"/>
          </a:xfrm>
        </p:grpSpPr>
        <p:sp>
          <p:nvSpPr>
            <p:cNvPr id="870" name="Google Shape;870;p27"/>
            <p:cNvSpPr/>
            <p:nvPr/>
          </p:nvSpPr>
          <p:spPr>
            <a:xfrm>
              <a:off x="5265150" y="2110425"/>
              <a:ext cx="395200" cy="47100"/>
            </a:xfrm>
            <a:custGeom>
              <a:avLst/>
              <a:gdLst/>
              <a:ahLst/>
              <a:cxnLst/>
              <a:rect l="l" t="t" r="r" b="b"/>
              <a:pathLst>
                <a:path w="15808" h="1884" extrusionOk="0">
                  <a:moveTo>
                    <a:pt x="0" y="1"/>
                  </a:moveTo>
                  <a:lnTo>
                    <a:pt x="0" y="1884"/>
                  </a:lnTo>
                  <a:lnTo>
                    <a:pt x="15808" y="1884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5451175" y="2273300"/>
              <a:ext cx="23150" cy="23150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2" y="0"/>
                  </a:moveTo>
                  <a:cubicBezTo>
                    <a:pt x="207" y="0"/>
                    <a:pt x="0" y="207"/>
                    <a:pt x="0" y="462"/>
                  </a:cubicBezTo>
                  <a:cubicBezTo>
                    <a:pt x="0" y="719"/>
                    <a:pt x="207" y="926"/>
                    <a:pt x="462" y="926"/>
                  </a:cubicBezTo>
                  <a:cubicBezTo>
                    <a:pt x="719" y="926"/>
                    <a:pt x="926" y="719"/>
                    <a:pt x="926" y="462"/>
                  </a:cubicBezTo>
                  <a:cubicBezTo>
                    <a:pt x="926" y="207"/>
                    <a:pt x="719" y="0"/>
                    <a:pt x="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5265150" y="2180650"/>
              <a:ext cx="395200" cy="209200"/>
            </a:xfrm>
            <a:custGeom>
              <a:avLst/>
              <a:gdLst/>
              <a:ahLst/>
              <a:cxnLst/>
              <a:rect l="l" t="t" r="r" b="b"/>
              <a:pathLst>
                <a:path w="15808" h="8368" extrusionOk="0">
                  <a:moveTo>
                    <a:pt x="5588" y="3706"/>
                  </a:moveTo>
                  <a:lnTo>
                    <a:pt x="5588" y="4632"/>
                  </a:lnTo>
                  <a:lnTo>
                    <a:pt x="4662" y="4632"/>
                  </a:lnTo>
                  <a:lnTo>
                    <a:pt x="4662" y="3706"/>
                  </a:lnTo>
                  <a:close/>
                  <a:moveTo>
                    <a:pt x="11146" y="3706"/>
                  </a:moveTo>
                  <a:lnTo>
                    <a:pt x="11146" y="4632"/>
                  </a:lnTo>
                  <a:lnTo>
                    <a:pt x="10219" y="4632"/>
                  </a:lnTo>
                  <a:lnTo>
                    <a:pt x="10219" y="3706"/>
                  </a:lnTo>
                  <a:close/>
                  <a:moveTo>
                    <a:pt x="7903" y="2779"/>
                  </a:moveTo>
                  <a:cubicBezTo>
                    <a:pt x="8670" y="2779"/>
                    <a:pt x="9293" y="3403"/>
                    <a:pt x="9293" y="4168"/>
                  </a:cubicBezTo>
                  <a:cubicBezTo>
                    <a:pt x="9293" y="4935"/>
                    <a:pt x="8670" y="5558"/>
                    <a:pt x="7903" y="5558"/>
                  </a:cubicBezTo>
                  <a:cubicBezTo>
                    <a:pt x="7138" y="5558"/>
                    <a:pt x="6514" y="4935"/>
                    <a:pt x="6514" y="4168"/>
                  </a:cubicBezTo>
                  <a:cubicBezTo>
                    <a:pt x="6514" y="3403"/>
                    <a:pt x="7138" y="2779"/>
                    <a:pt x="7903" y="2779"/>
                  </a:cubicBezTo>
                  <a:close/>
                  <a:moveTo>
                    <a:pt x="4662" y="1853"/>
                  </a:moveTo>
                  <a:lnTo>
                    <a:pt x="4662" y="2779"/>
                  </a:lnTo>
                  <a:lnTo>
                    <a:pt x="2810" y="2779"/>
                  </a:lnTo>
                  <a:lnTo>
                    <a:pt x="2810" y="5558"/>
                  </a:lnTo>
                  <a:lnTo>
                    <a:pt x="4662" y="5558"/>
                  </a:lnTo>
                  <a:lnTo>
                    <a:pt x="4662" y="6484"/>
                  </a:lnTo>
                  <a:lnTo>
                    <a:pt x="1883" y="6484"/>
                  </a:lnTo>
                  <a:lnTo>
                    <a:pt x="1883" y="1853"/>
                  </a:lnTo>
                  <a:close/>
                  <a:moveTo>
                    <a:pt x="13925" y="1853"/>
                  </a:moveTo>
                  <a:lnTo>
                    <a:pt x="13925" y="6484"/>
                  </a:lnTo>
                  <a:lnTo>
                    <a:pt x="11146" y="6484"/>
                  </a:lnTo>
                  <a:lnTo>
                    <a:pt x="11146" y="5558"/>
                  </a:lnTo>
                  <a:lnTo>
                    <a:pt x="12998" y="5558"/>
                  </a:lnTo>
                  <a:lnTo>
                    <a:pt x="12998" y="2779"/>
                  </a:lnTo>
                  <a:lnTo>
                    <a:pt x="11146" y="2779"/>
                  </a:lnTo>
                  <a:lnTo>
                    <a:pt x="11146" y="1853"/>
                  </a:lnTo>
                  <a:close/>
                  <a:moveTo>
                    <a:pt x="0" y="1"/>
                  </a:moveTo>
                  <a:lnTo>
                    <a:pt x="0" y="8367"/>
                  </a:lnTo>
                  <a:lnTo>
                    <a:pt x="15808" y="8367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5474300" y="2470875"/>
              <a:ext cx="162125" cy="34750"/>
            </a:xfrm>
            <a:custGeom>
              <a:avLst/>
              <a:gdLst/>
              <a:ahLst/>
              <a:cxnLst/>
              <a:rect l="l" t="t" r="r" b="b"/>
              <a:pathLst>
                <a:path w="6485" h="1390" extrusionOk="0">
                  <a:moveTo>
                    <a:pt x="1" y="1"/>
                  </a:moveTo>
                  <a:lnTo>
                    <a:pt x="1" y="1390"/>
                  </a:lnTo>
                  <a:lnTo>
                    <a:pt x="6484" y="1390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5288300" y="2470875"/>
              <a:ext cx="162900" cy="34750"/>
            </a:xfrm>
            <a:custGeom>
              <a:avLst/>
              <a:gdLst/>
              <a:ahLst/>
              <a:cxnLst/>
              <a:rect l="l" t="t" r="r" b="b"/>
              <a:pathLst>
                <a:path w="6516" h="1390" extrusionOk="0">
                  <a:moveTo>
                    <a:pt x="1" y="1"/>
                  </a:moveTo>
                  <a:lnTo>
                    <a:pt x="1" y="1390"/>
                  </a:lnTo>
                  <a:lnTo>
                    <a:pt x="6515" y="1390"/>
                  </a:lnTo>
                  <a:lnTo>
                    <a:pt x="6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5288300" y="2412975"/>
              <a:ext cx="162900" cy="34750"/>
            </a:xfrm>
            <a:custGeom>
              <a:avLst/>
              <a:gdLst/>
              <a:ahLst/>
              <a:cxnLst/>
              <a:rect l="l" t="t" r="r" b="b"/>
              <a:pathLst>
                <a:path w="6516" h="1390" extrusionOk="0">
                  <a:moveTo>
                    <a:pt x="1" y="1"/>
                  </a:moveTo>
                  <a:lnTo>
                    <a:pt x="1" y="1390"/>
                  </a:lnTo>
                  <a:lnTo>
                    <a:pt x="6515" y="1390"/>
                  </a:lnTo>
                  <a:lnTo>
                    <a:pt x="6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27"/>
          <p:cNvGrpSpPr/>
          <p:nvPr/>
        </p:nvGrpSpPr>
        <p:grpSpPr>
          <a:xfrm>
            <a:off x="2950364" y="2664726"/>
            <a:ext cx="197262" cy="258975"/>
            <a:chOff x="4845250" y="2110425"/>
            <a:chExt cx="301025" cy="395200"/>
          </a:xfrm>
        </p:grpSpPr>
        <p:sp>
          <p:nvSpPr>
            <p:cNvPr id="877" name="Google Shape;877;p27"/>
            <p:cNvSpPr/>
            <p:nvPr/>
          </p:nvSpPr>
          <p:spPr>
            <a:xfrm>
              <a:off x="4914700" y="2400600"/>
              <a:ext cx="162125" cy="105025"/>
            </a:xfrm>
            <a:custGeom>
              <a:avLst/>
              <a:gdLst/>
              <a:ahLst/>
              <a:cxnLst/>
              <a:rect l="l" t="t" r="r" b="b"/>
              <a:pathLst>
                <a:path w="6485" h="4201" extrusionOk="0">
                  <a:moveTo>
                    <a:pt x="927" y="1"/>
                  </a:moveTo>
                  <a:lnTo>
                    <a:pt x="927" y="3275"/>
                  </a:lnTo>
                  <a:lnTo>
                    <a:pt x="0" y="3275"/>
                  </a:lnTo>
                  <a:lnTo>
                    <a:pt x="0" y="4201"/>
                  </a:lnTo>
                  <a:lnTo>
                    <a:pt x="6485" y="4201"/>
                  </a:lnTo>
                  <a:lnTo>
                    <a:pt x="6485" y="3275"/>
                  </a:lnTo>
                  <a:lnTo>
                    <a:pt x="5558" y="3275"/>
                  </a:lnTo>
                  <a:lnTo>
                    <a:pt x="5558" y="1"/>
                  </a:lnTo>
                  <a:cubicBezTo>
                    <a:pt x="5262" y="125"/>
                    <a:pt x="4951" y="221"/>
                    <a:pt x="4632" y="297"/>
                  </a:cubicBezTo>
                  <a:lnTo>
                    <a:pt x="4632" y="1392"/>
                  </a:lnTo>
                  <a:lnTo>
                    <a:pt x="1854" y="1392"/>
                  </a:lnTo>
                  <a:lnTo>
                    <a:pt x="1854" y="297"/>
                  </a:lnTo>
                  <a:cubicBezTo>
                    <a:pt x="1534" y="221"/>
                    <a:pt x="1224" y="125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4845250" y="2110425"/>
              <a:ext cx="301025" cy="301825"/>
            </a:xfrm>
            <a:custGeom>
              <a:avLst/>
              <a:gdLst/>
              <a:ahLst/>
              <a:cxnLst/>
              <a:rect l="l" t="t" r="r" b="b"/>
              <a:pathLst>
                <a:path w="12041" h="12073" extrusionOk="0">
                  <a:moveTo>
                    <a:pt x="5557" y="1931"/>
                  </a:moveTo>
                  <a:lnTo>
                    <a:pt x="5557" y="4748"/>
                  </a:lnTo>
                  <a:cubicBezTo>
                    <a:pt x="5512" y="4764"/>
                    <a:pt x="5469" y="4781"/>
                    <a:pt x="5426" y="4802"/>
                  </a:cubicBezTo>
                  <a:lnTo>
                    <a:pt x="3434" y="2810"/>
                  </a:lnTo>
                  <a:cubicBezTo>
                    <a:pt x="4032" y="2331"/>
                    <a:pt x="4758" y="2021"/>
                    <a:pt x="5557" y="1931"/>
                  </a:cubicBezTo>
                  <a:close/>
                  <a:moveTo>
                    <a:pt x="6484" y="1931"/>
                  </a:moveTo>
                  <a:cubicBezTo>
                    <a:pt x="7284" y="2021"/>
                    <a:pt x="8010" y="2331"/>
                    <a:pt x="8608" y="2810"/>
                  </a:cubicBezTo>
                  <a:lnTo>
                    <a:pt x="6616" y="4802"/>
                  </a:lnTo>
                  <a:cubicBezTo>
                    <a:pt x="6573" y="4781"/>
                    <a:pt x="6529" y="4764"/>
                    <a:pt x="6484" y="4748"/>
                  </a:cubicBezTo>
                  <a:lnTo>
                    <a:pt x="6484" y="1931"/>
                  </a:lnTo>
                  <a:close/>
                  <a:moveTo>
                    <a:pt x="2778" y="3465"/>
                  </a:moveTo>
                  <a:lnTo>
                    <a:pt x="4771" y="5457"/>
                  </a:lnTo>
                  <a:cubicBezTo>
                    <a:pt x="4751" y="5500"/>
                    <a:pt x="4733" y="5544"/>
                    <a:pt x="4717" y="5588"/>
                  </a:cubicBezTo>
                  <a:lnTo>
                    <a:pt x="1900" y="5588"/>
                  </a:lnTo>
                  <a:cubicBezTo>
                    <a:pt x="1990" y="4789"/>
                    <a:pt x="2300" y="4063"/>
                    <a:pt x="2778" y="3465"/>
                  </a:cubicBezTo>
                  <a:close/>
                  <a:moveTo>
                    <a:pt x="9263" y="3465"/>
                  </a:moveTo>
                  <a:cubicBezTo>
                    <a:pt x="9741" y="4063"/>
                    <a:pt x="10052" y="4789"/>
                    <a:pt x="10142" y="5588"/>
                  </a:cubicBezTo>
                  <a:lnTo>
                    <a:pt x="7325" y="5588"/>
                  </a:lnTo>
                  <a:cubicBezTo>
                    <a:pt x="7309" y="5544"/>
                    <a:pt x="7292" y="5500"/>
                    <a:pt x="7271" y="5457"/>
                  </a:cubicBezTo>
                  <a:lnTo>
                    <a:pt x="9263" y="3465"/>
                  </a:lnTo>
                  <a:close/>
                  <a:moveTo>
                    <a:pt x="4717" y="6515"/>
                  </a:moveTo>
                  <a:cubicBezTo>
                    <a:pt x="4733" y="6560"/>
                    <a:pt x="4751" y="6604"/>
                    <a:pt x="4771" y="6647"/>
                  </a:cubicBezTo>
                  <a:lnTo>
                    <a:pt x="2778" y="8639"/>
                  </a:lnTo>
                  <a:cubicBezTo>
                    <a:pt x="2300" y="8041"/>
                    <a:pt x="1990" y="7315"/>
                    <a:pt x="1900" y="6515"/>
                  </a:cubicBezTo>
                  <a:close/>
                  <a:moveTo>
                    <a:pt x="10142" y="6514"/>
                  </a:moveTo>
                  <a:cubicBezTo>
                    <a:pt x="10052" y="7315"/>
                    <a:pt x="9741" y="8041"/>
                    <a:pt x="9263" y="8639"/>
                  </a:cubicBezTo>
                  <a:lnTo>
                    <a:pt x="7271" y="6647"/>
                  </a:lnTo>
                  <a:cubicBezTo>
                    <a:pt x="7292" y="6604"/>
                    <a:pt x="7309" y="6560"/>
                    <a:pt x="7325" y="6514"/>
                  </a:cubicBezTo>
                  <a:close/>
                  <a:moveTo>
                    <a:pt x="5426" y="7302"/>
                  </a:moveTo>
                  <a:cubicBezTo>
                    <a:pt x="5469" y="7322"/>
                    <a:pt x="5512" y="7340"/>
                    <a:pt x="5557" y="7356"/>
                  </a:cubicBezTo>
                  <a:lnTo>
                    <a:pt x="5557" y="10173"/>
                  </a:lnTo>
                  <a:cubicBezTo>
                    <a:pt x="4758" y="10083"/>
                    <a:pt x="4032" y="9772"/>
                    <a:pt x="3434" y="9294"/>
                  </a:cubicBezTo>
                  <a:lnTo>
                    <a:pt x="5426" y="7302"/>
                  </a:lnTo>
                  <a:close/>
                  <a:moveTo>
                    <a:pt x="6616" y="7302"/>
                  </a:moveTo>
                  <a:lnTo>
                    <a:pt x="8608" y="9294"/>
                  </a:lnTo>
                  <a:cubicBezTo>
                    <a:pt x="8010" y="9772"/>
                    <a:pt x="7284" y="10083"/>
                    <a:pt x="6484" y="10173"/>
                  </a:cubicBezTo>
                  <a:lnTo>
                    <a:pt x="6484" y="7356"/>
                  </a:lnTo>
                  <a:cubicBezTo>
                    <a:pt x="6529" y="7340"/>
                    <a:pt x="6573" y="7322"/>
                    <a:pt x="6616" y="7302"/>
                  </a:cubicBezTo>
                  <a:close/>
                  <a:moveTo>
                    <a:pt x="5557" y="1"/>
                  </a:moveTo>
                  <a:lnTo>
                    <a:pt x="5557" y="981"/>
                  </a:lnTo>
                  <a:cubicBezTo>
                    <a:pt x="4500" y="1077"/>
                    <a:pt x="3535" y="1495"/>
                    <a:pt x="2763" y="2140"/>
                  </a:cubicBezTo>
                  <a:lnTo>
                    <a:pt x="2091" y="1467"/>
                  </a:lnTo>
                  <a:lnTo>
                    <a:pt x="1436" y="2122"/>
                  </a:lnTo>
                  <a:lnTo>
                    <a:pt x="2108" y="2795"/>
                  </a:lnTo>
                  <a:cubicBezTo>
                    <a:pt x="1464" y="3566"/>
                    <a:pt x="1046" y="4531"/>
                    <a:pt x="950" y="5588"/>
                  </a:cubicBezTo>
                  <a:lnTo>
                    <a:pt x="1" y="5588"/>
                  </a:lnTo>
                  <a:lnTo>
                    <a:pt x="1" y="6515"/>
                  </a:lnTo>
                  <a:lnTo>
                    <a:pt x="950" y="6515"/>
                  </a:lnTo>
                  <a:cubicBezTo>
                    <a:pt x="1046" y="7572"/>
                    <a:pt x="1464" y="8537"/>
                    <a:pt x="2108" y="9309"/>
                  </a:cubicBezTo>
                  <a:lnTo>
                    <a:pt x="1436" y="9981"/>
                  </a:lnTo>
                  <a:lnTo>
                    <a:pt x="2091" y="10636"/>
                  </a:lnTo>
                  <a:lnTo>
                    <a:pt x="2763" y="9964"/>
                  </a:lnTo>
                  <a:cubicBezTo>
                    <a:pt x="3535" y="10608"/>
                    <a:pt x="4500" y="11027"/>
                    <a:pt x="5557" y="11122"/>
                  </a:cubicBezTo>
                  <a:lnTo>
                    <a:pt x="5557" y="12072"/>
                  </a:lnTo>
                  <a:lnTo>
                    <a:pt x="6484" y="12072"/>
                  </a:lnTo>
                  <a:lnTo>
                    <a:pt x="6484" y="11122"/>
                  </a:lnTo>
                  <a:cubicBezTo>
                    <a:pt x="7542" y="11027"/>
                    <a:pt x="8506" y="10608"/>
                    <a:pt x="9278" y="9964"/>
                  </a:cubicBezTo>
                  <a:lnTo>
                    <a:pt x="9950" y="10636"/>
                  </a:lnTo>
                  <a:lnTo>
                    <a:pt x="10605" y="9981"/>
                  </a:lnTo>
                  <a:lnTo>
                    <a:pt x="9933" y="9309"/>
                  </a:lnTo>
                  <a:cubicBezTo>
                    <a:pt x="10577" y="8537"/>
                    <a:pt x="10995" y="7572"/>
                    <a:pt x="11091" y="6515"/>
                  </a:cubicBezTo>
                  <a:lnTo>
                    <a:pt x="12041" y="6515"/>
                  </a:lnTo>
                  <a:lnTo>
                    <a:pt x="12041" y="5588"/>
                  </a:lnTo>
                  <a:lnTo>
                    <a:pt x="11091" y="5588"/>
                  </a:lnTo>
                  <a:cubicBezTo>
                    <a:pt x="10995" y="4531"/>
                    <a:pt x="10577" y="3566"/>
                    <a:pt x="9933" y="2795"/>
                  </a:cubicBezTo>
                  <a:lnTo>
                    <a:pt x="10605" y="2122"/>
                  </a:lnTo>
                  <a:lnTo>
                    <a:pt x="9950" y="1467"/>
                  </a:lnTo>
                  <a:lnTo>
                    <a:pt x="9278" y="2140"/>
                  </a:lnTo>
                  <a:cubicBezTo>
                    <a:pt x="8506" y="1495"/>
                    <a:pt x="7542" y="1077"/>
                    <a:pt x="6484" y="981"/>
                  </a:cubicBezTo>
                  <a:lnTo>
                    <a:pt x="6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27"/>
          <p:cNvGrpSpPr/>
          <p:nvPr/>
        </p:nvGrpSpPr>
        <p:grpSpPr>
          <a:xfrm>
            <a:off x="2950355" y="2094397"/>
            <a:ext cx="197294" cy="258991"/>
            <a:chOff x="4415300" y="2118925"/>
            <a:chExt cx="301075" cy="395225"/>
          </a:xfrm>
        </p:grpSpPr>
        <p:sp>
          <p:nvSpPr>
            <p:cNvPr id="880" name="Google Shape;880;p27"/>
            <p:cNvSpPr/>
            <p:nvPr/>
          </p:nvSpPr>
          <p:spPr>
            <a:xfrm>
              <a:off x="4461625" y="2118925"/>
              <a:ext cx="23175" cy="23150"/>
            </a:xfrm>
            <a:custGeom>
              <a:avLst/>
              <a:gdLst/>
              <a:ahLst/>
              <a:cxnLst/>
              <a:rect l="l" t="t" r="r" b="b"/>
              <a:pathLst>
                <a:path w="927" h="926" extrusionOk="0">
                  <a:moveTo>
                    <a:pt x="1" y="0"/>
                  </a:moveTo>
                  <a:lnTo>
                    <a:pt x="1" y="926"/>
                  </a:lnTo>
                  <a:lnTo>
                    <a:pt x="927" y="92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4461625" y="2165225"/>
              <a:ext cx="23175" cy="23175"/>
            </a:xfrm>
            <a:custGeom>
              <a:avLst/>
              <a:gdLst/>
              <a:ahLst/>
              <a:cxnLst/>
              <a:rect l="l" t="t" r="r" b="b"/>
              <a:pathLst>
                <a:path w="927" h="927" extrusionOk="0">
                  <a:moveTo>
                    <a:pt x="1" y="0"/>
                  </a:moveTo>
                  <a:lnTo>
                    <a:pt x="1" y="926"/>
                  </a:lnTo>
                  <a:lnTo>
                    <a:pt x="927" y="92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4646875" y="2118925"/>
              <a:ext cx="23175" cy="23150"/>
            </a:xfrm>
            <a:custGeom>
              <a:avLst/>
              <a:gdLst/>
              <a:ahLst/>
              <a:cxnLst/>
              <a:rect l="l" t="t" r="r" b="b"/>
              <a:pathLst>
                <a:path w="927" h="926" extrusionOk="0">
                  <a:moveTo>
                    <a:pt x="0" y="0"/>
                  </a:moveTo>
                  <a:lnTo>
                    <a:pt x="0" y="926"/>
                  </a:lnTo>
                  <a:lnTo>
                    <a:pt x="927" y="92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4646875" y="2165225"/>
              <a:ext cx="23175" cy="23175"/>
            </a:xfrm>
            <a:custGeom>
              <a:avLst/>
              <a:gdLst/>
              <a:ahLst/>
              <a:cxnLst/>
              <a:rect l="l" t="t" r="r" b="b"/>
              <a:pathLst>
                <a:path w="927" h="927" extrusionOk="0">
                  <a:moveTo>
                    <a:pt x="0" y="0"/>
                  </a:moveTo>
                  <a:lnTo>
                    <a:pt x="0" y="926"/>
                  </a:lnTo>
                  <a:lnTo>
                    <a:pt x="927" y="92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4537875" y="2122300"/>
              <a:ext cx="55925" cy="85850"/>
            </a:xfrm>
            <a:custGeom>
              <a:avLst/>
              <a:gdLst/>
              <a:ahLst/>
              <a:cxnLst/>
              <a:rect l="l" t="t" r="r" b="b"/>
              <a:pathLst>
                <a:path w="2237" h="3434" extrusionOk="0">
                  <a:moveTo>
                    <a:pt x="1255" y="1"/>
                  </a:moveTo>
                  <a:lnTo>
                    <a:pt x="0" y="1254"/>
                  </a:lnTo>
                  <a:lnTo>
                    <a:pt x="927" y="2181"/>
                  </a:lnTo>
                  <a:lnTo>
                    <a:pt x="328" y="2779"/>
                  </a:lnTo>
                  <a:lnTo>
                    <a:pt x="983" y="3434"/>
                  </a:lnTo>
                  <a:lnTo>
                    <a:pt x="2236" y="2181"/>
                  </a:lnTo>
                  <a:lnTo>
                    <a:pt x="1311" y="1254"/>
                  </a:lnTo>
                  <a:lnTo>
                    <a:pt x="1909" y="6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4600550" y="2211525"/>
              <a:ext cx="115825" cy="46350"/>
            </a:xfrm>
            <a:custGeom>
              <a:avLst/>
              <a:gdLst/>
              <a:ahLst/>
              <a:cxnLst/>
              <a:rect l="l" t="t" r="r" b="b"/>
              <a:pathLst>
                <a:path w="4633" h="1854" extrusionOk="0">
                  <a:moveTo>
                    <a:pt x="1" y="1"/>
                  </a:moveTo>
                  <a:lnTo>
                    <a:pt x="1" y="1853"/>
                  </a:lnTo>
                  <a:lnTo>
                    <a:pt x="4632" y="1853"/>
                  </a:lnTo>
                  <a:lnTo>
                    <a:pt x="4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4415300" y="2211525"/>
              <a:ext cx="115800" cy="46350"/>
            </a:xfrm>
            <a:custGeom>
              <a:avLst/>
              <a:gdLst/>
              <a:ahLst/>
              <a:cxnLst/>
              <a:rect l="l" t="t" r="r" b="b"/>
              <a:pathLst>
                <a:path w="4632" h="1854" extrusionOk="0">
                  <a:moveTo>
                    <a:pt x="1" y="1"/>
                  </a:moveTo>
                  <a:lnTo>
                    <a:pt x="1" y="1853"/>
                  </a:lnTo>
                  <a:lnTo>
                    <a:pt x="4632" y="1853"/>
                  </a:lnTo>
                  <a:lnTo>
                    <a:pt x="4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4415300" y="2281000"/>
              <a:ext cx="301075" cy="233150"/>
            </a:xfrm>
            <a:custGeom>
              <a:avLst/>
              <a:gdLst/>
              <a:ahLst/>
              <a:cxnLst/>
              <a:rect l="l" t="t" r="r" b="b"/>
              <a:pathLst>
                <a:path w="12043" h="9326" extrusionOk="0">
                  <a:moveTo>
                    <a:pt x="1" y="1"/>
                  </a:moveTo>
                  <a:lnTo>
                    <a:pt x="1" y="3273"/>
                  </a:lnTo>
                  <a:cubicBezTo>
                    <a:pt x="1" y="6593"/>
                    <a:pt x="2702" y="9325"/>
                    <a:pt x="6022" y="9325"/>
                  </a:cubicBezTo>
                  <a:cubicBezTo>
                    <a:pt x="9341" y="9325"/>
                    <a:pt x="12042" y="6593"/>
                    <a:pt x="12042" y="3273"/>
                  </a:cubicBezTo>
                  <a:lnTo>
                    <a:pt x="12042" y="1"/>
                  </a:lnTo>
                  <a:lnTo>
                    <a:pt x="7411" y="1"/>
                  </a:lnTo>
                  <a:lnTo>
                    <a:pt x="7411" y="3273"/>
                  </a:lnTo>
                  <a:cubicBezTo>
                    <a:pt x="7411" y="4040"/>
                    <a:pt x="6788" y="4663"/>
                    <a:pt x="6022" y="4663"/>
                  </a:cubicBezTo>
                  <a:cubicBezTo>
                    <a:pt x="5255" y="4663"/>
                    <a:pt x="4632" y="4040"/>
                    <a:pt x="4632" y="3273"/>
                  </a:cubicBezTo>
                  <a:lnTo>
                    <a:pt x="46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27"/>
          <p:cNvGrpSpPr/>
          <p:nvPr/>
        </p:nvGrpSpPr>
        <p:grpSpPr>
          <a:xfrm>
            <a:off x="2919506" y="1524047"/>
            <a:ext cx="258991" cy="258991"/>
            <a:chOff x="3858800" y="2118925"/>
            <a:chExt cx="395225" cy="395225"/>
          </a:xfrm>
        </p:grpSpPr>
        <p:sp>
          <p:nvSpPr>
            <p:cNvPr id="889" name="Google Shape;889;p27"/>
            <p:cNvSpPr/>
            <p:nvPr/>
          </p:nvSpPr>
          <p:spPr>
            <a:xfrm>
              <a:off x="4021650" y="2362100"/>
              <a:ext cx="69500" cy="152050"/>
            </a:xfrm>
            <a:custGeom>
              <a:avLst/>
              <a:gdLst/>
              <a:ahLst/>
              <a:cxnLst/>
              <a:rect l="l" t="t" r="r" b="b"/>
              <a:pathLst>
                <a:path w="2780" h="6082" extrusionOk="0">
                  <a:moveTo>
                    <a:pt x="1" y="1"/>
                  </a:moveTo>
                  <a:lnTo>
                    <a:pt x="1" y="6081"/>
                  </a:lnTo>
                  <a:lnTo>
                    <a:pt x="1391" y="4691"/>
                  </a:lnTo>
                  <a:lnTo>
                    <a:pt x="2780" y="6081"/>
                  </a:lnTo>
                  <a:lnTo>
                    <a:pt x="2780" y="1"/>
                  </a:lnTo>
                  <a:cubicBezTo>
                    <a:pt x="2316" y="15"/>
                    <a:pt x="1853" y="22"/>
                    <a:pt x="1390" y="22"/>
                  </a:cubicBezTo>
                  <a:cubicBezTo>
                    <a:pt x="927" y="22"/>
                    <a:pt x="464" y="1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3858800" y="2351250"/>
              <a:ext cx="46325" cy="115775"/>
            </a:xfrm>
            <a:custGeom>
              <a:avLst/>
              <a:gdLst/>
              <a:ahLst/>
              <a:cxnLst/>
              <a:rect l="l" t="t" r="r" b="b"/>
              <a:pathLst>
                <a:path w="1853" h="4631" extrusionOk="0">
                  <a:moveTo>
                    <a:pt x="927" y="1"/>
                  </a:moveTo>
                  <a:cubicBezTo>
                    <a:pt x="415" y="1"/>
                    <a:pt x="0" y="1037"/>
                    <a:pt x="0" y="2315"/>
                  </a:cubicBezTo>
                  <a:cubicBezTo>
                    <a:pt x="0" y="3594"/>
                    <a:pt x="415" y="4631"/>
                    <a:pt x="927" y="4631"/>
                  </a:cubicBezTo>
                  <a:cubicBezTo>
                    <a:pt x="1438" y="4631"/>
                    <a:pt x="1852" y="3594"/>
                    <a:pt x="1852" y="2315"/>
                  </a:cubicBezTo>
                  <a:cubicBezTo>
                    <a:pt x="1852" y="1037"/>
                    <a:pt x="1438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4204425" y="2351250"/>
              <a:ext cx="46350" cy="115775"/>
            </a:xfrm>
            <a:custGeom>
              <a:avLst/>
              <a:gdLst/>
              <a:ahLst/>
              <a:cxnLst/>
              <a:rect l="l" t="t" r="r" b="b"/>
              <a:pathLst>
                <a:path w="1854" h="4631" extrusionOk="0">
                  <a:moveTo>
                    <a:pt x="928" y="1"/>
                  </a:moveTo>
                  <a:cubicBezTo>
                    <a:pt x="415" y="1"/>
                    <a:pt x="1" y="1037"/>
                    <a:pt x="1" y="2315"/>
                  </a:cubicBezTo>
                  <a:cubicBezTo>
                    <a:pt x="1" y="3594"/>
                    <a:pt x="415" y="4631"/>
                    <a:pt x="928" y="4631"/>
                  </a:cubicBezTo>
                  <a:cubicBezTo>
                    <a:pt x="1439" y="4631"/>
                    <a:pt x="1853" y="3594"/>
                    <a:pt x="1853" y="2315"/>
                  </a:cubicBezTo>
                  <a:cubicBezTo>
                    <a:pt x="1853" y="1037"/>
                    <a:pt x="1439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917025" y="2353775"/>
              <a:ext cx="81500" cy="110725"/>
            </a:xfrm>
            <a:custGeom>
              <a:avLst/>
              <a:gdLst/>
              <a:ahLst/>
              <a:cxnLst/>
              <a:rect l="l" t="t" r="r" b="b"/>
              <a:pathLst>
                <a:path w="3260" h="4429" extrusionOk="0">
                  <a:moveTo>
                    <a:pt x="1" y="0"/>
                  </a:moveTo>
                  <a:lnTo>
                    <a:pt x="1" y="0"/>
                  </a:lnTo>
                  <a:cubicBezTo>
                    <a:pt x="284" y="560"/>
                    <a:pt x="450" y="1315"/>
                    <a:pt x="450" y="2214"/>
                  </a:cubicBezTo>
                  <a:cubicBezTo>
                    <a:pt x="450" y="3115"/>
                    <a:pt x="284" y="3870"/>
                    <a:pt x="1" y="4429"/>
                  </a:cubicBezTo>
                  <a:cubicBezTo>
                    <a:pt x="1074" y="4295"/>
                    <a:pt x="2182" y="4202"/>
                    <a:pt x="3260" y="4148"/>
                  </a:cubicBezTo>
                  <a:lnTo>
                    <a:pt x="3260" y="281"/>
                  </a:lnTo>
                  <a:cubicBezTo>
                    <a:pt x="2180" y="228"/>
                    <a:pt x="1073" y="1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4114300" y="2354175"/>
              <a:ext cx="78050" cy="109925"/>
            </a:xfrm>
            <a:custGeom>
              <a:avLst/>
              <a:gdLst/>
              <a:ahLst/>
              <a:cxnLst/>
              <a:rect l="l" t="t" r="r" b="b"/>
              <a:pathLst>
                <a:path w="3122" h="4397" extrusionOk="0">
                  <a:moveTo>
                    <a:pt x="3122" y="0"/>
                  </a:moveTo>
                  <a:lnTo>
                    <a:pt x="3122" y="0"/>
                  </a:lnTo>
                  <a:cubicBezTo>
                    <a:pt x="2094" y="125"/>
                    <a:pt x="1034" y="214"/>
                    <a:pt x="0" y="265"/>
                  </a:cubicBezTo>
                  <a:lnTo>
                    <a:pt x="0" y="4132"/>
                  </a:lnTo>
                  <a:cubicBezTo>
                    <a:pt x="1032" y="4183"/>
                    <a:pt x="2093" y="4272"/>
                    <a:pt x="3122" y="4397"/>
                  </a:cubicBezTo>
                  <a:cubicBezTo>
                    <a:pt x="2843" y="3839"/>
                    <a:pt x="2679" y="3091"/>
                    <a:pt x="2679" y="2199"/>
                  </a:cubicBezTo>
                  <a:cubicBezTo>
                    <a:pt x="2679" y="1306"/>
                    <a:pt x="2843" y="559"/>
                    <a:pt x="3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858800" y="2118925"/>
              <a:ext cx="395225" cy="138750"/>
            </a:xfrm>
            <a:custGeom>
              <a:avLst/>
              <a:gdLst/>
              <a:ahLst/>
              <a:cxnLst/>
              <a:rect l="l" t="t" r="r" b="b"/>
              <a:pathLst>
                <a:path w="15809" h="5550" extrusionOk="0">
                  <a:moveTo>
                    <a:pt x="7905" y="0"/>
                  </a:moveTo>
                  <a:lnTo>
                    <a:pt x="0" y="4237"/>
                  </a:lnTo>
                  <a:lnTo>
                    <a:pt x="2940" y="5549"/>
                  </a:lnTo>
                  <a:lnTo>
                    <a:pt x="7905" y="3083"/>
                  </a:lnTo>
                  <a:lnTo>
                    <a:pt x="12866" y="5548"/>
                  </a:lnTo>
                  <a:lnTo>
                    <a:pt x="15808" y="4236"/>
                  </a:lnTo>
                  <a:lnTo>
                    <a:pt x="7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951425" y="2221875"/>
              <a:ext cx="209975" cy="106225"/>
            </a:xfrm>
            <a:custGeom>
              <a:avLst/>
              <a:gdLst/>
              <a:ahLst/>
              <a:cxnLst/>
              <a:rect l="l" t="t" r="r" b="b"/>
              <a:pathLst>
                <a:path w="8399" h="4249" extrusionOk="0">
                  <a:moveTo>
                    <a:pt x="4200" y="0"/>
                  </a:moveTo>
                  <a:lnTo>
                    <a:pt x="1" y="2084"/>
                  </a:lnTo>
                  <a:lnTo>
                    <a:pt x="1" y="4249"/>
                  </a:lnTo>
                  <a:lnTo>
                    <a:pt x="8398" y="4249"/>
                  </a:lnTo>
                  <a:lnTo>
                    <a:pt x="8398" y="2084"/>
                  </a:lnTo>
                  <a:lnTo>
                    <a:pt x="4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901" name="Google Shape;901;p28"/>
          <p:cNvGrpSpPr/>
          <p:nvPr/>
        </p:nvGrpSpPr>
        <p:grpSpPr>
          <a:xfrm>
            <a:off x="457198" y="2116200"/>
            <a:ext cx="1896602" cy="2620400"/>
            <a:chOff x="457198" y="2116200"/>
            <a:chExt cx="1896602" cy="2620400"/>
          </a:xfrm>
        </p:grpSpPr>
        <p:sp>
          <p:nvSpPr>
            <p:cNvPr id="902" name="Google Shape;902;p28"/>
            <p:cNvSpPr txBox="1"/>
            <p:nvPr/>
          </p:nvSpPr>
          <p:spPr>
            <a:xfrm>
              <a:off x="457200" y="4206200"/>
              <a:ext cx="18966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28"/>
            <p:cNvSpPr txBox="1"/>
            <p:nvPr/>
          </p:nvSpPr>
          <p:spPr>
            <a:xfrm>
              <a:off x="457198" y="3768500"/>
              <a:ext cx="18966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First motivation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566390" y="2116200"/>
              <a:ext cx="1678215" cy="1309846"/>
            </a:xfrm>
            <a:custGeom>
              <a:avLst/>
              <a:gdLst/>
              <a:ahLst/>
              <a:cxnLst/>
              <a:rect l="l" t="t" r="r" b="b"/>
              <a:pathLst>
                <a:path w="16820" h="13128" extrusionOk="0">
                  <a:moveTo>
                    <a:pt x="15252" y="6835"/>
                  </a:moveTo>
                  <a:cubicBezTo>
                    <a:pt x="14815" y="6797"/>
                    <a:pt x="14412" y="6933"/>
                    <a:pt x="14102" y="7183"/>
                  </a:cubicBezTo>
                  <a:cubicBezTo>
                    <a:pt x="13814" y="7414"/>
                    <a:pt x="13471" y="7564"/>
                    <a:pt x="13108" y="7601"/>
                  </a:cubicBezTo>
                  <a:lnTo>
                    <a:pt x="13108" y="7601"/>
                  </a:lnTo>
                  <a:lnTo>
                    <a:pt x="13128" y="3741"/>
                  </a:lnTo>
                  <a:lnTo>
                    <a:pt x="9272" y="3721"/>
                  </a:lnTo>
                  <a:cubicBezTo>
                    <a:pt x="9314" y="3365"/>
                    <a:pt x="9450" y="3024"/>
                    <a:pt x="9682" y="2749"/>
                  </a:cubicBezTo>
                  <a:cubicBezTo>
                    <a:pt x="9917" y="2470"/>
                    <a:pt x="10059" y="2112"/>
                    <a:pt x="10061" y="1719"/>
                  </a:cubicBezTo>
                  <a:cubicBezTo>
                    <a:pt x="10066" y="766"/>
                    <a:pt x="9245" y="1"/>
                    <a:pt x="8269" y="104"/>
                  </a:cubicBezTo>
                  <a:cubicBezTo>
                    <a:pt x="7509" y="184"/>
                    <a:pt x="6901" y="807"/>
                    <a:pt x="6835" y="1567"/>
                  </a:cubicBezTo>
                  <a:cubicBezTo>
                    <a:pt x="6797" y="2004"/>
                    <a:pt x="6933" y="2408"/>
                    <a:pt x="7182" y="2717"/>
                  </a:cubicBezTo>
                  <a:cubicBezTo>
                    <a:pt x="7414" y="3006"/>
                    <a:pt x="7564" y="3348"/>
                    <a:pt x="7601" y="3712"/>
                  </a:cubicBezTo>
                  <a:lnTo>
                    <a:pt x="3740" y="3692"/>
                  </a:lnTo>
                  <a:lnTo>
                    <a:pt x="3721" y="7548"/>
                  </a:lnTo>
                  <a:cubicBezTo>
                    <a:pt x="3365" y="7506"/>
                    <a:pt x="3024" y="7369"/>
                    <a:pt x="2749" y="7138"/>
                  </a:cubicBezTo>
                  <a:cubicBezTo>
                    <a:pt x="2470" y="6903"/>
                    <a:pt x="2112" y="6761"/>
                    <a:pt x="1719" y="6759"/>
                  </a:cubicBezTo>
                  <a:cubicBezTo>
                    <a:pt x="766" y="6754"/>
                    <a:pt x="0" y="7575"/>
                    <a:pt x="104" y="8550"/>
                  </a:cubicBezTo>
                  <a:cubicBezTo>
                    <a:pt x="184" y="9311"/>
                    <a:pt x="807" y="9919"/>
                    <a:pt x="1567" y="9985"/>
                  </a:cubicBezTo>
                  <a:cubicBezTo>
                    <a:pt x="2003" y="10023"/>
                    <a:pt x="2408" y="9886"/>
                    <a:pt x="2717" y="9638"/>
                  </a:cubicBezTo>
                  <a:cubicBezTo>
                    <a:pt x="3006" y="9406"/>
                    <a:pt x="3348" y="9255"/>
                    <a:pt x="3712" y="9218"/>
                  </a:cubicBezTo>
                  <a:lnTo>
                    <a:pt x="3692" y="13079"/>
                  </a:lnTo>
                  <a:lnTo>
                    <a:pt x="7552" y="13099"/>
                  </a:lnTo>
                  <a:cubicBezTo>
                    <a:pt x="7515" y="12736"/>
                    <a:pt x="7364" y="12393"/>
                    <a:pt x="7133" y="12105"/>
                  </a:cubicBezTo>
                  <a:cubicBezTo>
                    <a:pt x="6884" y="11795"/>
                    <a:pt x="6748" y="11390"/>
                    <a:pt x="6786" y="10954"/>
                  </a:cubicBezTo>
                  <a:cubicBezTo>
                    <a:pt x="6851" y="10194"/>
                    <a:pt x="7460" y="9571"/>
                    <a:pt x="8220" y="9491"/>
                  </a:cubicBezTo>
                  <a:cubicBezTo>
                    <a:pt x="9196" y="9388"/>
                    <a:pt x="10017" y="10153"/>
                    <a:pt x="10011" y="11106"/>
                  </a:cubicBezTo>
                  <a:cubicBezTo>
                    <a:pt x="10009" y="11499"/>
                    <a:pt x="9868" y="11857"/>
                    <a:pt x="9633" y="12136"/>
                  </a:cubicBezTo>
                  <a:cubicBezTo>
                    <a:pt x="9401" y="12411"/>
                    <a:pt x="9266" y="12752"/>
                    <a:pt x="9222" y="13108"/>
                  </a:cubicBezTo>
                  <a:lnTo>
                    <a:pt x="13078" y="13128"/>
                  </a:lnTo>
                  <a:lnTo>
                    <a:pt x="13099" y="9272"/>
                  </a:lnTo>
                  <a:lnTo>
                    <a:pt x="13099" y="9272"/>
                  </a:lnTo>
                  <a:cubicBezTo>
                    <a:pt x="13455" y="9314"/>
                    <a:pt x="13795" y="9450"/>
                    <a:pt x="14070" y="9682"/>
                  </a:cubicBezTo>
                  <a:cubicBezTo>
                    <a:pt x="14350" y="9917"/>
                    <a:pt x="14708" y="10059"/>
                    <a:pt x="15101" y="10061"/>
                  </a:cubicBezTo>
                  <a:cubicBezTo>
                    <a:pt x="16054" y="10066"/>
                    <a:pt x="16819" y="9245"/>
                    <a:pt x="16716" y="8269"/>
                  </a:cubicBezTo>
                  <a:cubicBezTo>
                    <a:pt x="16635" y="7509"/>
                    <a:pt x="16013" y="6901"/>
                    <a:pt x="15252" y="68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1169847" y="2546545"/>
              <a:ext cx="471300" cy="47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6" name="Google Shape;906;p28"/>
            <p:cNvCxnSpPr>
              <a:stCxn id="903" idx="0"/>
              <a:endCxn id="905" idx="2"/>
            </p:cNvCxnSpPr>
            <p:nvPr/>
          </p:nvCxnSpPr>
          <p:spPr>
            <a:xfrm rot="10800000">
              <a:off x="1405498" y="3017900"/>
              <a:ext cx="0" cy="750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07" name="Google Shape;907;p28"/>
          <p:cNvGrpSpPr/>
          <p:nvPr/>
        </p:nvGrpSpPr>
        <p:grpSpPr>
          <a:xfrm>
            <a:off x="2571248" y="1261900"/>
            <a:ext cx="1896602" cy="3474700"/>
            <a:chOff x="2571248" y="1261900"/>
            <a:chExt cx="1896602" cy="3474700"/>
          </a:xfrm>
        </p:grpSpPr>
        <p:sp>
          <p:nvSpPr>
            <p:cNvPr id="908" name="Google Shape;908;p28"/>
            <p:cNvSpPr txBox="1"/>
            <p:nvPr/>
          </p:nvSpPr>
          <p:spPr>
            <a:xfrm>
              <a:off x="2571250" y="4206200"/>
              <a:ext cx="18966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9" name="Google Shape;909;p28"/>
            <p:cNvSpPr txBox="1"/>
            <p:nvPr/>
          </p:nvSpPr>
          <p:spPr>
            <a:xfrm>
              <a:off x="2571248" y="3768500"/>
              <a:ext cx="18966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Second motivation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2680440" y="1261900"/>
              <a:ext cx="1678215" cy="1309846"/>
            </a:xfrm>
            <a:custGeom>
              <a:avLst/>
              <a:gdLst/>
              <a:ahLst/>
              <a:cxnLst/>
              <a:rect l="l" t="t" r="r" b="b"/>
              <a:pathLst>
                <a:path w="16820" h="13128" extrusionOk="0">
                  <a:moveTo>
                    <a:pt x="15252" y="6835"/>
                  </a:moveTo>
                  <a:cubicBezTo>
                    <a:pt x="14815" y="6797"/>
                    <a:pt x="14412" y="6933"/>
                    <a:pt x="14102" y="7183"/>
                  </a:cubicBezTo>
                  <a:cubicBezTo>
                    <a:pt x="13814" y="7414"/>
                    <a:pt x="13471" y="7564"/>
                    <a:pt x="13108" y="7601"/>
                  </a:cubicBezTo>
                  <a:lnTo>
                    <a:pt x="13108" y="7601"/>
                  </a:lnTo>
                  <a:lnTo>
                    <a:pt x="13128" y="3741"/>
                  </a:lnTo>
                  <a:lnTo>
                    <a:pt x="9272" y="3721"/>
                  </a:lnTo>
                  <a:cubicBezTo>
                    <a:pt x="9314" y="3365"/>
                    <a:pt x="9450" y="3024"/>
                    <a:pt x="9682" y="2749"/>
                  </a:cubicBezTo>
                  <a:cubicBezTo>
                    <a:pt x="9917" y="2470"/>
                    <a:pt x="10059" y="2112"/>
                    <a:pt x="10061" y="1719"/>
                  </a:cubicBezTo>
                  <a:cubicBezTo>
                    <a:pt x="10066" y="766"/>
                    <a:pt x="9245" y="1"/>
                    <a:pt x="8269" y="104"/>
                  </a:cubicBezTo>
                  <a:cubicBezTo>
                    <a:pt x="7509" y="184"/>
                    <a:pt x="6901" y="807"/>
                    <a:pt x="6835" y="1567"/>
                  </a:cubicBezTo>
                  <a:cubicBezTo>
                    <a:pt x="6797" y="2004"/>
                    <a:pt x="6933" y="2408"/>
                    <a:pt x="7182" y="2717"/>
                  </a:cubicBezTo>
                  <a:cubicBezTo>
                    <a:pt x="7414" y="3006"/>
                    <a:pt x="7564" y="3348"/>
                    <a:pt x="7601" y="3712"/>
                  </a:cubicBezTo>
                  <a:lnTo>
                    <a:pt x="3740" y="3692"/>
                  </a:lnTo>
                  <a:lnTo>
                    <a:pt x="3721" y="7548"/>
                  </a:lnTo>
                  <a:cubicBezTo>
                    <a:pt x="3365" y="7506"/>
                    <a:pt x="3024" y="7369"/>
                    <a:pt x="2749" y="7138"/>
                  </a:cubicBezTo>
                  <a:cubicBezTo>
                    <a:pt x="2470" y="6903"/>
                    <a:pt x="2112" y="6761"/>
                    <a:pt x="1719" y="6759"/>
                  </a:cubicBezTo>
                  <a:cubicBezTo>
                    <a:pt x="766" y="6754"/>
                    <a:pt x="0" y="7575"/>
                    <a:pt x="104" y="8550"/>
                  </a:cubicBezTo>
                  <a:cubicBezTo>
                    <a:pt x="184" y="9311"/>
                    <a:pt x="807" y="9919"/>
                    <a:pt x="1567" y="9985"/>
                  </a:cubicBezTo>
                  <a:cubicBezTo>
                    <a:pt x="2003" y="10023"/>
                    <a:pt x="2408" y="9886"/>
                    <a:pt x="2717" y="9638"/>
                  </a:cubicBezTo>
                  <a:cubicBezTo>
                    <a:pt x="3006" y="9406"/>
                    <a:pt x="3348" y="9255"/>
                    <a:pt x="3712" y="9218"/>
                  </a:cubicBezTo>
                  <a:lnTo>
                    <a:pt x="3692" y="13079"/>
                  </a:lnTo>
                  <a:lnTo>
                    <a:pt x="7552" y="13099"/>
                  </a:lnTo>
                  <a:cubicBezTo>
                    <a:pt x="7515" y="12736"/>
                    <a:pt x="7364" y="12393"/>
                    <a:pt x="7133" y="12105"/>
                  </a:cubicBezTo>
                  <a:cubicBezTo>
                    <a:pt x="6884" y="11795"/>
                    <a:pt x="6748" y="11390"/>
                    <a:pt x="6786" y="10954"/>
                  </a:cubicBezTo>
                  <a:cubicBezTo>
                    <a:pt x="6851" y="10194"/>
                    <a:pt x="7460" y="9571"/>
                    <a:pt x="8220" y="9491"/>
                  </a:cubicBezTo>
                  <a:cubicBezTo>
                    <a:pt x="9196" y="9388"/>
                    <a:pt x="10017" y="10153"/>
                    <a:pt x="10011" y="11106"/>
                  </a:cubicBezTo>
                  <a:cubicBezTo>
                    <a:pt x="10009" y="11499"/>
                    <a:pt x="9868" y="11857"/>
                    <a:pt x="9633" y="12136"/>
                  </a:cubicBezTo>
                  <a:cubicBezTo>
                    <a:pt x="9401" y="12411"/>
                    <a:pt x="9266" y="12752"/>
                    <a:pt x="9222" y="13108"/>
                  </a:cubicBezTo>
                  <a:lnTo>
                    <a:pt x="13078" y="13128"/>
                  </a:lnTo>
                  <a:lnTo>
                    <a:pt x="13099" y="9272"/>
                  </a:lnTo>
                  <a:lnTo>
                    <a:pt x="13099" y="9272"/>
                  </a:lnTo>
                  <a:cubicBezTo>
                    <a:pt x="13455" y="9314"/>
                    <a:pt x="13795" y="9450"/>
                    <a:pt x="14070" y="9682"/>
                  </a:cubicBezTo>
                  <a:cubicBezTo>
                    <a:pt x="14350" y="9917"/>
                    <a:pt x="14708" y="10059"/>
                    <a:pt x="15101" y="10061"/>
                  </a:cubicBezTo>
                  <a:cubicBezTo>
                    <a:pt x="16054" y="10066"/>
                    <a:pt x="16819" y="9245"/>
                    <a:pt x="16716" y="8269"/>
                  </a:cubicBezTo>
                  <a:cubicBezTo>
                    <a:pt x="16635" y="7509"/>
                    <a:pt x="16013" y="6901"/>
                    <a:pt x="15252" y="68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3283897" y="1692245"/>
              <a:ext cx="471300" cy="47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2" name="Google Shape;912;p28"/>
            <p:cNvCxnSpPr>
              <a:stCxn id="909" idx="0"/>
              <a:endCxn id="911" idx="2"/>
            </p:cNvCxnSpPr>
            <p:nvPr/>
          </p:nvCxnSpPr>
          <p:spPr>
            <a:xfrm rot="10800000">
              <a:off x="3519548" y="2163500"/>
              <a:ext cx="0" cy="16050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13" name="Google Shape;913;p28"/>
          <p:cNvGrpSpPr/>
          <p:nvPr/>
        </p:nvGrpSpPr>
        <p:grpSpPr>
          <a:xfrm>
            <a:off x="4685298" y="2116200"/>
            <a:ext cx="1896602" cy="2620400"/>
            <a:chOff x="4685298" y="2116200"/>
            <a:chExt cx="1896602" cy="2620400"/>
          </a:xfrm>
        </p:grpSpPr>
        <p:sp>
          <p:nvSpPr>
            <p:cNvPr id="914" name="Google Shape;914;p28"/>
            <p:cNvSpPr txBox="1"/>
            <p:nvPr/>
          </p:nvSpPr>
          <p:spPr>
            <a:xfrm>
              <a:off x="4685300" y="4206200"/>
              <a:ext cx="18966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5" name="Google Shape;915;p28"/>
            <p:cNvSpPr txBox="1"/>
            <p:nvPr/>
          </p:nvSpPr>
          <p:spPr>
            <a:xfrm>
              <a:off x="4685298" y="3768500"/>
              <a:ext cx="18966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Third motivation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4794490" y="2116200"/>
              <a:ext cx="1678215" cy="1309846"/>
            </a:xfrm>
            <a:custGeom>
              <a:avLst/>
              <a:gdLst/>
              <a:ahLst/>
              <a:cxnLst/>
              <a:rect l="l" t="t" r="r" b="b"/>
              <a:pathLst>
                <a:path w="16820" h="13128" extrusionOk="0">
                  <a:moveTo>
                    <a:pt x="15252" y="6835"/>
                  </a:moveTo>
                  <a:cubicBezTo>
                    <a:pt x="14815" y="6797"/>
                    <a:pt x="14412" y="6933"/>
                    <a:pt x="14102" y="7183"/>
                  </a:cubicBezTo>
                  <a:cubicBezTo>
                    <a:pt x="13814" y="7414"/>
                    <a:pt x="13471" y="7564"/>
                    <a:pt x="13108" y="7601"/>
                  </a:cubicBezTo>
                  <a:lnTo>
                    <a:pt x="13108" y="7601"/>
                  </a:lnTo>
                  <a:lnTo>
                    <a:pt x="13128" y="3741"/>
                  </a:lnTo>
                  <a:lnTo>
                    <a:pt x="9272" y="3721"/>
                  </a:lnTo>
                  <a:cubicBezTo>
                    <a:pt x="9314" y="3365"/>
                    <a:pt x="9450" y="3024"/>
                    <a:pt x="9682" y="2749"/>
                  </a:cubicBezTo>
                  <a:cubicBezTo>
                    <a:pt x="9917" y="2470"/>
                    <a:pt x="10059" y="2112"/>
                    <a:pt x="10061" y="1719"/>
                  </a:cubicBezTo>
                  <a:cubicBezTo>
                    <a:pt x="10066" y="766"/>
                    <a:pt x="9245" y="1"/>
                    <a:pt x="8269" y="104"/>
                  </a:cubicBezTo>
                  <a:cubicBezTo>
                    <a:pt x="7509" y="184"/>
                    <a:pt x="6901" y="807"/>
                    <a:pt x="6835" y="1567"/>
                  </a:cubicBezTo>
                  <a:cubicBezTo>
                    <a:pt x="6797" y="2004"/>
                    <a:pt x="6933" y="2408"/>
                    <a:pt x="7182" y="2717"/>
                  </a:cubicBezTo>
                  <a:cubicBezTo>
                    <a:pt x="7414" y="3006"/>
                    <a:pt x="7564" y="3348"/>
                    <a:pt x="7601" y="3712"/>
                  </a:cubicBezTo>
                  <a:lnTo>
                    <a:pt x="3740" y="3692"/>
                  </a:lnTo>
                  <a:lnTo>
                    <a:pt x="3721" y="7548"/>
                  </a:lnTo>
                  <a:cubicBezTo>
                    <a:pt x="3365" y="7506"/>
                    <a:pt x="3024" y="7369"/>
                    <a:pt x="2749" y="7138"/>
                  </a:cubicBezTo>
                  <a:cubicBezTo>
                    <a:pt x="2470" y="6903"/>
                    <a:pt x="2112" y="6761"/>
                    <a:pt x="1719" y="6759"/>
                  </a:cubicBezTo>
                  <a:cubicBezTo>
                    <a:pt x="766" y="6754"/>
                    <a:pt x="0" y="7575"/>
                    <a:pt x="104" y="8550"/>
                  </a:cubicBezTo>
                  <a:cubicBezTo>
                    <a:pt x="184" y="9311"/>
                    <a:pt x="807" y="9919"/>
                    <a:pt x="1567" y="9985"/>
                  </a:cubicBezTo>
                  <a:cubicBezTo>
                    <a:pt x="2003" y="10023"/>
                    <a:pt x="2408" y="9886"/>
                    <a:pt x="2717" y="9638"/>
                  </a:cubicBezTo>
                  <a:cubicBezTo>
                    <a:pt x="3006" y="9406"/>
                    <a:pt x="3348" y="9255"/>
                    <a:pt x="3712" y="9218"/>
                  </a:cubicBezTo>
                  <a:lnTo>
                    <a:pt x="3692" y="13079"/>
                  </a:lnTo>
                  <a:lnTo>
                    <a:pt x="7552" y="13099"/>
                  </a:lnTo>
                  <a:cubicBezTo>
                    <a:pt x="7515" y="12736"/>
                    <a:pt x="7364" y="12393"/>
                    <a:pt x="7133" y="12105"/>
                  </a:cubicBezTo>
                  <a:cubicBezTo>
                    <a:pt x="6884" y="11795"/>
                    <a:pt x="6748" y="11390"/>
                    <a:pt x="6786" y="10954"/>
                  </a:cubicBezTo>
                  <a:cubicBezTo>
                    <a:pt x="6851" y="10194"/>
                    <a:pt x="7460" y="9571"/>
                    <a:pt x="8220" y="9491"/>
                  </a:cubicBezTo>
                  <a:cubicBezTo>
                    <a:pt x="9196" y="9388"/>
                    <a:pt x="10017" y="10153"/>
                    <a:pt x="10011" y="11106"/>
                  </a:cubicBezTo>
                  <a:cubicBezTo>
                    <a:pt x="10009" y="11499"/>
                    <a:pt x="9868" y="11857"/>
                    <a:pt x="9633" y="12136"/>
                  </a:cubicBezTo>
                  <a:cubicBezTo>
                    <a:pt x="9401" y="12411"/>
                    <a:pt x="9266" y="12752"/>
                    <a:pt x="9222" y="13108"/>
                  </a:cubicBezTo>
                  <a:lnTo>
                    <a:pt x="13078" y="13128"/>
                  </a:lnTo>
                  <a:lnTo>
                    <a:pt x="13099" y="9272"/>
                  </a:lnTo>
                  <a:lnTo>
                    <a:pt x="13099" y="9272"/>
                  </a:lnTo>
                  <a:cubicBezTo>
                    <a:pt x="13455" y="9314"/>
                    <a:pt x="13795" y="9450"/>
                    <a:pt x="14070" y="9682"/>
                  </a:cubicBezTo>
                  <a:cubicBezTo>
                    <a:pt x="14350" y="9917"/>
                    <a:pt x="14708" y="10059"/>
                    <a:pt x="15101" y="10061"/>
                  </a:cubicBezTo>
                  <a:cubicBezTo>
                    <a:pt x="16054" y="10066"/>
                    <a:pt x="16819" y="9245"/>
                    <a:pt x="16716" y="8269"/>
                  </a:cubicBezTo>
                  <a:cubicBezTo>
                    <a:pt x="16635" y="7509"/>
                    <a:pt x="16013" y="6901"/>
                    <a:pt x="15252" y="68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5397947" y="2546545"/>
              <a:ext cx="471300" cy="47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8" name="Google Shape;918;p28"/>
            <p:cNvCxnSpPr>
              <a:stCxn id="915" idx="0"/>
              <a:endCxn id="917" idx="2"/>
            </p:cNvCxnSpPr>
            <p:nvPr/>
          </p:nvCxnSpPr>
          <p:spPr>
            <a:xfrm rot="10800000">
              <a:off x="5633598" y="3017900"/>
              <a:ext cx="0" cy="750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19" name="Google Shape;919;p28"/>
          <p:cNvGrpSpPr/>
          <p:nvPr/>
        </p:nvGrpSpPr>
        <p:grpSpPr>
          <a:xfrm>
            <a:off x="6799348" y="1261900"/>
            <a:ext cx="1896602" cy="3474700"/>
            <a:chOff x="6799348" y="1261900"/>
            <a:chExt cx="1896602" cy="3474700"/>
          </a:xfrm>
        </p:grpSpPr>
        <p:sp>
          <p:nvSpPr>
            <p:cNvPr id="920" name="Google Shape;920;p28"/>
            <p:cNvSpPr txBox="1"/>
            <p:nvPr/>
          </p:nvSpPr>
          <p:spPr>
            <a:xfrm>
              <a:off x="6799350" y="4206200"/>
              <a:ext cx="18966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1" name="Google Shape;921;p28"/>
            <p:cNvSpPr txBox="1"/>
            <p:nvPr/>
          </p:nvSpPr>
          <p:spPr>
            <a:xfrm>
              <a:off x="6799348" y="3768500"/>
              <a:ext cx="18966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Fourth motivation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908540" y="1261900"/>
              <a:ext cx="1678215" cy="1309846"/>
            </a:xfrm>
            <a:custGeom>
              <a:avLst/>
              <a:gdLst/>
              <a:ahLst/>
              <a:cxnLst/>
              <a:rect l="l" t="t" r="r" b="b"/>
              <a:pathLst>
                <a:path w="16820" h="13128" extrusionOk="0">
                  <a:moveTo>
                    <a:pt x="15252" y="6835"/>
                  </a:moveTo>
                  <a:cubicBezTo>
                    <a:pt x="14815" y="6797"/>
                    <a:pt x="14412" y="6933"/>
                    <a:pt x="14102" y="7183"/>
                  </a:cubicBezTo>
                  <a:cubicBezTo>
                    <a:pt x="13814" y="7414"/>
                    <a:pt x="13471" y="7564"/>
                    <a:pt x="13108" y="7601"/>
                  </a:cubicBezTo>
                  <a:lnTo>
                    <a:pt x="13108" y="7601"/>
                  </a:lnTo>
                  <a:lnTo>
                    <a:pt x="13128" y="3741"/>
                  </a:lnTo>
                  <a:lnTo>
                    <a:pt x="9272" y="3721"/>
                  </a:lnTo>
                  <a:cubicBezTo>
                    <a:pt x="9314" y="3365"/>
                    <a:pt x="9450" y="3024"/>
                    <a:pt x="9682" y="2749"/>
                  </a:cubicBezTo>
                  <a:cubicBezTo>
                    <a:pt x="9917" y="2470"/>
                    <a:pt x="10059" y="2112"/>
                    <a:pt x="10061" y="1719"/>
                  </a:cubicBezTo>
                  <a:cubicBezTo>
                    <a:pt x="10066" y="766"/>
                    <a:pt x="9245" y="1"/>
                    <a:pt x="8269" y="104"/>
                  </a:cubicBezTo>
                  <a:cubicBezTo>
                    <a:pt x="7509" y="184"/>
                    <a:pt x="6901" y="807"/>
                    <a:pt x="6835" y="1567"/>
                  </a:cubicBezTo>
                  <a:cubicBezTo>
                    <a:pt x="6797" y="2004"/>
                    <a:pt x="6933" y="2408"/>
                    <a:pt x="7182" y="2717"/>
                  </a:cubicBezTo>
                  <a:cubicBezTo>
                    <a:pt x="7414" y="3006"/>
                    <a:pt x="7564" y="3348"/>
                    <a:pt x="7601" y="3712"/>
                  </a:cubicBezTo>
                  <a:lnTo>
                    <a:pt x="3740" y="3692"/>
                  </a:lnTo>
                  <a:lnTo>
                    <a:pt x="3721" y="7548"/>
                  </a:lnTo>
                  <a:cubicBezTo>
                    <a:pt x="3365" y="7506"/>
                    <a:pt x="3024" y="7369"/>
                    <a:pt x="2749" y="7138"/>
                  </a:cubicBezTo>
                  <a:cubicBezTo>
                    <a:pt x="2470" y="6903"/>
                    <a:pt x="2112" y="6761"/>
                    <a:pt x="1719" y="6759"/>
                  </a:cubicBezTo>
                  <a:cubicBezTo>
                    <a:pt x="766" y="6754"/>
                    <a:pt x="0" y="7575"/>
                    <a:pt x="104" y="8550"/>
                  </a:cubicBezTo>
                  <a:cubicBezTo>
                    <a:pt x="184" y="9311"/>
                    <a:pt x="807" y="9919"/>
                    <a:pt x="1567" y="9985"/>
                  </a:cubicBezTo>
                  <a:cubicBezTo>
                    <a:pt x="2003" y="10023"/>
                    <a:pt x="2408" y="9886"/>
                    <a:pt x="2717" y="9638"/>
                  </a:cubicBezTo>
                  <a:cubicBezTo>
                    <a:pt x="3006" y="9406"/>
                    <a:pt x="3348" y="9255"/>
                    <a:pt x="3712" y="9218"/>
                  </a:cubicBezTo>
                  <a:lnTo>
                    <a:pt x="3692" y="13079"/>
                  </a:lnTo>
                  <a:lnTo>
                    <a:pt x="7552" y="13099"/>
                  </a:lnTo>
                  <a:cubicBezTo>
                    <a:pt x="7515" y="12736"/>
                    <a:pt x="7364" y="12393"/>
                    <a:pt x="7133" y="12105"/>
                  </a:cubicBezTo>
                  <a:cubicBezTo>
                    <a:pt x="6884" y="11795"/>
                    <a:pt x="6748" y="11390"/>
                    <a:pt x="6786" y="10954"/>
                  </a:cubicBezTo>
                  <a:cubicBezTo>
                    <a:pt x="6851" y="10194"/>
                    <a:pt x="7460" y="9571"/>
                    <a:pt x="8220" y="9491"/>
                  </a:cubicBezTo>
                  <a:cubicBezTo>
                    <a:pt x="9196" y="9388"/>
                    <a:pt x="10017" y="10153"/>
                    <a:pt x="10011" y="11106"/>
                  </a:cubicBezTo>
                  <a:cubicBezTo>
                    <a:pt x="10009" y="11499"/>
                    <a:pt x="9868" y="11857"/>
                    <a:pt x="9633" y="12136"/>
                  </a:cubicBezTo>
                  <a:cubicBezTo>
                    <a:pt x="9401" y="12411"/>
                    <a:pt x="9266" y="12752"/>
                    <a:pt x="9222" y="13108"/>
                  </a:cubicBezTo>
                  <a:lnTo>
                    <a:pt x="13078" y="13128"/>
                  </a:lnTo>
                  <a:lnTo>
                    <a:pt x="13099" y="9272"/>
                  </a:lnTo>
                  <a:lnTo>
                    <a:pt x="13099" y="9272"/>
                  </a:lnTo>
                  <a:cubicBezTo>
                    <a:pt x="13455" y="9314"/>
                    <a:pt x="13795" y="9450"/>
                    <a:pt x="14070" y="9682"/>
                  </a:cubicBezTo>
                  <a:cubicBezTo>
                    <a:pt x="14350" y="9917"/>
                    <a:pt x="14708" y="10059"/>
                    <a:pt x="15101" y="10061"/>
                  </a:cubicBezTo>
                  <a:cubicBezTo>
                    <a:pt x="16054" y="10066"/>
                    <a:pt x="16819" y="9245"/>
                    <a:pt x="16716" y="8269"/>
                  </a:cubicBezTo>
                  <a:cubicBezTo>
                    <a:pt x="16635" y="7509"/>
                    <a:pt x="16013" y="6901"/>
                    <a:pt x="15252" y="683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7511997" y="1692245"/>
              <a:ext cx="471300" cy="47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4" name="Google Shape;924;p28"/>
            <p:cNvCxnSpPr>
              <a:endCxn id="923" idx="2"/>
            </p:cNvCxnSpPr>
            <p:nvPr/>
          </p:nvCxnSpPr>
          <p:spPr>
            <a:xfrm rot="10800000">
              <a:off x="7747647" y="2163545"/>
              <a:ext cx="0" cy="16050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25" name="Google Shape;925;p28"/>
          <p:cNvCxnSpPr>
            <a:endCxn id="911" idx="1"/>
          </p:cNvCxnSpPr>
          <p:nvPr/>
        </p:nvCxnSpPr>
        <p:spPr>
          <a:xfrm rot="10800000" flipH="1">
            <a:off x="1641097" y="1927895"/>
            <a:ext cx="1642800" cy="85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6" name="Google Shape;926;p28"/>
          <p:cNvCxnSpPr>
            <a:endCxn id="917" idx="1"/>
          </p:cNvCxnSpPr>
          <p:nvPr/>
        </p:nvCxnSpPr>
        <p:spPr>
          <a:xfrm>
            <a:off x="3755147" y="1927795"/>
            <a:ext cx="1642800" cy="85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7" name="Google Shape;927;p28"/>
          <p:cNvCxnSpPr>
            <a:stCxn id="917" idx="3"/>
            <a:endCxn id="923" idx="1"/>
          </p:cNvCxnSpPr>
          <p:nvPr/>
        </p:nvCxnSpPr>
        <p:spPr>
          <a:xfrm rot="10800000" flipH="1">
            <a:off x="5869247" y="1927795"/>
            <a:ext cx="1642800" cy="854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928" name="Google Shape;928;p28"/>
          <p:cNvGrpSpPr/>
          <p:nvPr/>
        </p:nvGrpSpPr>
        <p:grpSpPr>
          <a:xfrm>
            <a:off x="5510365" y="2710850"/>
            <a:ext cx="270514" cy="142684"/>
            <a:chOff x="5868050" y="2728050"/>
            <a:chExt cx="395200" cy="208450"/>
          </a:xfrm>
        </p:grpSpPr>
        <p:sp>
          <p:nvSpPr>
            <p:cNvPr id="929" name="Google Shape;929;p28"/>
            <p:cNvSpPr/>
            <p:nvPr/>
          </p:nvSpPr>
          <p:spPr>
            <a:xfrm>
              <a:off x="5868050" y="2728050"/>
              <a:ext cx="93425" cy="208450"/>
            </a:xfrm>
            <a:custGeom>
              <a:avLst/>
              <a:gdLst/>
              <a:ahLst/>
              <a:cxnLst/>
              <a:rect l="l" t="t" r="r" b="b"/>
              <a:pathLst>
                <a:path w="3737" h="8338" extrusionOk="0">
                  <a:moveTo>
                    <a:pt x="1198" y="1"/>
                  </a:moveTo>
                  <a:lnTo>
                    <a:pt x="1" y="1199"/>
                  </a:lnTo>
                  <a:lnTo>
                    <a:pt x="1" y="7139"/>
                  </a:lnTo>
                  <a:lnTo>
                    <a:pt x="1198" y="8337"/>
                  </a:lnTo>
                  <a:lnTo>
                    <a:pt x="2539" y="8337"/>
                  </a:lnTo>
                  <a:lnTo>
                    <a:pt x="3736" y="7139"/>
                  </a:lnTo>
                  <a:lnTo>
                    <a:pt x="3736" y="1199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169850" y="2728050"/>
              <a:ext cx="93400" cy="208450"/>
            </a:xfrm>
            <a:custGeom>
              <a:avLst/>
              <a:gdLst/>
              <a:ahLst/>
              <a:cxnLst/>
              <a:rect l="l" t="t" r="r" b="b"/>
              <a:pathLst>
                <a:path w="3736" h="8338" extrusionOk="0">
                  <a:moveTo>
                    <a:pt x="1197" y="1"/>
                  </a:moveTo>
                  <a:lnTo>
                    <a:pt x="0" y="1199"/>
                  </a:lnTo>
                  <a:lnTo>
                    <a:pt x="0" y="7139"/>
                  </a:lnTo>
                  <a:lnTo>
                    <a:pt x="1197" y="8337"/>
                  </a:lnTo>
                  <a:lnTo>
                    <a:pt x="2538" y="8337"/>
                  </a:lnTo>
                  <a:lnTo>
                    <a:pt x="3736" y="7139"/>
                  </a:lnTo>
                  <a:lnTo>
                    <a:pt x="3736" y="119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5984575" y="2797525"/>
              <a:ext cx="23200" cy="69500"/>
            </a:xfrm>
            <a:custGeom>
              <a:avLst/>
              <a:gdLst/>
              <a:ahLst/>
              <a:cxnLst/>
              <a:rect l="l" t="t" r="r" b="b"/>
              <a:pathLst>
                <a:path w="928" h="2780" extrusionOk="0">
                  <a:moveTo>
                    <a:pt x="1" y="1"/>
                  </a:moveTo>
                  <a:lnTo>
                    <a:pt x="1" y="2779"/>
                  </a:lnTo>
                  <a:lnTo>
                    <a:pt x="928" y="2779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030925" y="2797525"/>
              <a:ext cx="23150" cy="69500"/>
            </a:xfrm>
            <a:custGeom>
              <a:avLst/>
              <a:gdLst/>
              <a:ahLst/>
              <a:cxnLst/>
              <a:rect l="l" t="t" r="r" b="b"/>
              <a:pathLst>
                <a:path w="926" h="2780" extrusionOk="0">
                  <a:moveTo>
                    <a:pt x="0" y="1"/>
                  </a:moveTo>
                  <a:lnTo>
                    <a:pt x="0" y="2779"/>
                  </a:lnTo>
                  <a:lnTo>
                    <a:pt x="926" y="2779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6077225" y="2797525"/>
              <a:ext cx="23175" cy="69500"/>
            </a:xfrm>
            <a:custGeom>
              <a:avLst/>
              <a:gdLst/>
              <a:ahLst/>
              <a:cxnLst/>
              <a:rect l="l" t="t" r="r" b="b"/>
              <a:pathLst>
                <a:path w="927" h="2780" extrusionOk="0">
                  <a:moveTo>
                    <a:pt x="1" y="1"/>
                  </a:moveTo>
                  <a:lnTo>
                    <a:pt x="1" y="2779"/>
                  </a:lnTo>
                  <a:lnTo>
                    <a:pt x="926" y="2779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6123525" y="2797525"/>
              <a:ext cx="23200" cy="69500"/>
            </a:xfrm>
            <a:custGeom>
              <a:avLst/>
              <a:gdLst/>
              <a:ahLst/>
              <a:cxnLst/>
              <a:rect l="l" t="t" r="r" b="b"/>
              <a:pathLst>
                <a:path w="928" h="2780" extrusionOk="0">
                  <a:moveTo>
                    <a:pt x="1" y="1"/>
                  </a:moveTo>
                  <a:lnTo>
                    <a:pt x="1" y="2779"/>
                  </a:lnTo>
                  <a:lnTo>
                    <a:pt x="928" y="2779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28"/>
          <p:cNvGrpSpPr/>
          <p:nvPr/>
        </p:nvGrpSpPr>
        <p:grpSpPr>
          <a:xfrm>
            <a:off x="7612395" y="1792648"/>
            <a:ext cx="270514" cy="270514"/>
            <a:chOff x="5298425" y="2634675"/>
            <a:chExt cx="395200" cy="395200"/>
          </a:xfrm>
        </p:grpSpPr>
        <p:sp>
          <p:nvSpPr>
            <p:cNvPr id="936" name="Google Shape;936;p28"/>
            <p:cNvSpPr/>
            <p:nvPr/>
          </p:nvSpPr>
          <p:spPr>
            <a:xfrm>
              <a:off x="5298425" y="2704125"/>
              <a:ext cx="70225" cy="69500"/>
            </a:xfrm>
            <a:custGeom>
              <a:avLst/>
              <a:gdLst/>
              <a:ahLst/>
              <a:cxnLst/>
              <a:rect l="l" t="t" r="r" b="b"/>
              <a:pathLst>
                <a:path w="2809" h="2780" extrusionOk="0">
                  <a:moveTo>
                    <a:pt x="0" y="1"/>
                  </a:moveTo>
                  <a:lnTo>
                    <a:pt x="0" y="2780"/>
                  </a:lnTo>
                  <a:lnTo>
                    <a:pt x="2809" y="2780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5600200" y="2680975"/>
              <a:ext cx="93425" cy="115800"/>
            </a:xfrm>
            <a:custGeom>
              <a:avLst/>
              <a:gdLst/>
              <a:ahLst/>
              <a:cxnLst/>
              <a:rect l="l" t="t" r="r" b="b"/>
              <a:pathLst>
                <a:path w="3737" h="4632" extrusionOk="0">
                  <a:moveTo>
                    <a:pt x="0" y="0"/>
                  </a:moveTo>
                  <a:lnTo>
                    <a:pt x="0" y="4632"/>
                  </a:lnTo>
                  <a:lnTo>
                    <a:pt x="3737" y="4632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5391800" y="2634675"/>
              <a:ext cx="208425" cy="395200"/>
            </a:xfrm>
            <a:custGeom>
              <a:avLst/>
              <a:gdLst/>
              <a:ahLst/>
              <a:cxnLst/>
              <a:rect l="l" t="t" r="r" b="b"/>
              <a:pathLst>
                <a:path w="8337" h="15808" extrusionOk="0">
                  <a:moveTo>
                    <a:pt x="5558" y="6484"/>
                  </a:moveTo>
                  <a:lnTo>
                    <a:pt x="5558" y="7410"/>
                  </a:lnTo>
                  <a:lnTo>
                    <a:pt x="2780" y="7410"/>
                  </a:lnTo>
                  <a:lnTo>
                    <a:pt x="2780" y="6484"/>
                  </a:lnTo>
                  <a:close/>
                  <a:moveTo>
                    <a:pt x="3705" y="8336"/>
                  </a:moveTo>
                  <a:lnTo>
                    <a:pt x="3705" y="11177"/>
                  </a:lnTo>
                  <a:lnTo>
                    <a:pt x="2373" y="11177"/>
                  </a:lnTo>
                  <a:lnTo>
                    <a:pt x="2726" y="8336"/>
                  </a:lnTo>
                  <a:close/>
                  <a:moveTo>
                    <a:pt x="5612" y="8336"/>
                  </a:moveTo>
                  <a:lnTo>
                    <a:pt x="5964" y="11177"/>
                  </a:lnTo>
                  <a:lnTo>
                    <a:pt x="4632" y="11177"/>
                  </a:lnTo>
                  <a:lnTo>
                    <a:pt x="4632" y="8336"/>
                  </a:lnTo>
                  <a:close/>
                  <a:moveTo>
                    <a:pt x="1" y="0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1852"/>
                  </a:lnTo>
                  <a:lnTo>
                    <a:pt x="1" y="1852"/>
                  </a:lnTo>
                  <a:lnTo>
                    <a:pt x="1" y="6484"/>
                  </a:lnTo>
                  <a:lnTo>
                    <a:pt x="1853" y="6484"/>
                  </a:lnTo>
                  <a:lnTo>
                    <a:pt x="1853" y="7845"/>
                  </a:lnTo>
                  <a:lnTo>
                    <a:pt x="981" y="14881"/>
                  </a:lnTo>
                  <a:lnTo>
                    <a:pt x="1" y="14881"/>
                  </a:lnTo>
                  <a:lnTo>
                    <a:pt x="1" y="15808"/>
                  </a:lnTo>
                  <a:lnTo>
                    <a:pt x="1799" y="15808"/>
                  </a:lnTo>
                  <a:lnTo>
                    <a:pt x="2258" y="12102"/>
                  </a:lnTo>
                  <a:lnTo>
                    <a:pt x="3705" y="12102"/>
                  </a:lnTo>
                  <a:lnTo>
                    <a:pt x="3705" y="13956"/>
                  </a:lnTo>
                  <a:lnTo>
                    <a:pt x="4632" y="13956"/>
                  </a:lnTo>
                  <a:lnTo>
                    <a:pt x="4632" y="12102"/>
                  </a:lnTo>
                  <a:lnTo>
                    <a:pt x="6079" y="12102"/>
                  </a:lnTo>
                  <a:lnTo>
                    <a:pt x="6538" y="15808"/>
                  </a:lnTo>
                  <a:lnTo>
                    <a:pt x="8336" y="15808"/>
                  </a:lnTo>
                  <a:lnTo>
                    <a:pt x="8336" y="14881"/>
                  </a:lnTo>
                  <a:lnTo>
                    <a:pt x="7357" y="14881"/>
                  </a:lnTo>
                  <a:lnTo>
                    <a:pt x="6484" y="7845"/>
                  </a:lnTo>
                  <a:lnTo>
                    <a:pt x="6484" y="6484"/>
                  </a:lnTo>
                  <a:lnTo>
                    <a:pt x="7411" y="6484"/>
                  </a:lnTo>
                  <a:lnTo>
                    <a:pt x="7411" y="1852"/>
                  </a:lnTo>
                  <a:lnTo>
                    <a:pt x="1853" y="1852"/>
                  </a:lnTo>
                  <a:lnTo>
                    <a:pt x="1853" y="927"/>
                  </a:lnTo>
                  <a:lnTo>
                    <a:pt x="3705" y="927"/>
                  </a:lnTo>
                  <a:lnTo>
                    <a:pt x="3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28"/>
          <p:cNvSpPr/>
          <p:nvPr/>
        </p:nvSpPr>
        <p:spPr>
          <a:xfrm>
            <a:off x="3405800" y="1792626"/>
            <a:ext cx="227442" cy="270532"/>
          </a:xfrm>
          <a:custGeom>
            <a:avLst/>
            <a:gdLst/>
            <a:ahLst/>
            <a:cxnLst/>
            <a:rect l="l" t="t" r="r" b="b"/>
            <a:pathLst>
              <a:path w="13291" h="15809" extrusionOk="0">
                <a:moveTo>
                  <a:pt x="5332" y="1"/>
                </a:moveTo>
                <a:cubicBezTo>
                  <a:pt x="5326" y="1"/>
                  <a:pt x="5320" y="1"/>
                  <a:pt x="5313" y="1"/>
                </a:cubicBezTo>
                <a:cubicBezTo>
                  <a:pt x="3688" y="15"/>
                  <a:pt x="2864" y="2002"/>
                  <a:pt x="4025" y="3163"/>
                </a:cubicBezTo>
                <a:cubicBezTo>
                  <a:pt x="5055" y="4193"/>
                  <a:pt x="5403" y="4647"/>
                  <a:pt x="5501" y="5271"/>
                </a:cubicBezTo>
                <a:cubicBezTo>
                  <a:pt x="4597" y="5118"/>
                  <a:pt x="4069" y="4518"/>
                  <a:pt x="3370" y="3818"/>
                </a:cubicBezTo>
                <a:cubicBezTo>
                  <a:pt x="3008" y="3456"/>
                  <a:pt x="2535" y="3275"/>
                  <a:pt x="2061" y="3275"/>
                </a:cubicBezTo>
                <a:cubicBezTo>
                  <a:pt x="1587" y="3275"/>
                  <a:pt x="1113" y="3456"/>
                  <a:pt x="751" y="3818"/>
                </a:cubicBezTo>
                <a:cubicBezTo>
                  <a:pt x="0" y="4569"/>
                  <a:pt x="55" y="5743"/>
                  <a:pt x="749" y="6439"/>
                </a:cubicBezTo>
                <a:cubicBezTo>
                  <a:pt x="49" y="7140"/>
                  <a:pt x="7" y="8314"/>
                  <a:pt x="751" y="9058"/>
                </a:cubicBezTo>
                <a:cubicBezTo>
                  <a:pt x="1113" y="9420"/>
                  <a:pt x="1587" y="9601"/>
                  <a:pt x="2061" y="9601"/>
                </a:cubicBezTo>
                <a:cubicBezTo>
                  <a:pt x="2535" y="9601"/>
                  <a:pt x="3008" y="9420"/>
                  <a:pt x="3370" y="9058"/>
                </a:cubicBezTo>
                <a:cubicBezTo>
                  <a:pt x="4419" y="8009"/>
                  <a:pt x="4889" y="7685"/>
                  <a:pt x="5493" y="7595"/>
                </a:cubicBezTo>
                <a:lnTo>
                  <a:pt x="5493" y="7595"/>
                </a:lnTo>
                <a:cubicBezTo>
                  <a:pt x="5337" y="8490"/>
                  <a:pt x="4739" y="9000"/>
                  <a:pt x="4025" y="9713"/>
                </a:cubicBezTo>
                <a:cubicBezTo>
                  <a:pt x="3301" y="10437"/>
                  <a:pt x="3301" y="11609"/>
                  <a:pt x="4025" y="12333"/>
                </a:cubicBezTo>
                <a:cubicBezTo>
                  <a:pt x="4391" y="12698"/>
                  <a:pt x="4862" y="12876"/>
                  <a:pt x="5332" y="12876"/>
                </a:cubicBezTo>
                <a:cubicBezTo>
                  <a:pt x="5625" y="12876"/>
                  <a:pt x="5917" y="12806"/>
                  <a:pt x="6182" y="12671"/>
                </a:cubicBezTo>
                <a:lnTo>
                  <a:pt x="6182" y="13030"/>
                </a:lnTo>
                <a:cubicBezTo>
                  <a:pt x="6182" y="14563"/>
                  <a:pt x="7428" y="15809"/>
                  <a:pt x="8961" y="15809"/>
                </a:cubicBezTo>
                <a:lnTo>
                  <a:pt x="8961" y="14882"/>
                </a:lnTo>
                <a:cubicBezTo>
                  <a:pt x="7940" y="14882"/>
                  <a:pt x="7109" y="14052"/>
                  <a:pt x="7109" y="13030"/>
                </a:cubicBezTo>
                <a:lnTo>
                  <a:pt x="7109" y="12671"/>
                </a:lnTo>
                <a:cubicBezTo>
                  <a:pt x="7373" y="12805"/>
                  <a:pt x="7666" y="12875"/>
                  <a:pt x="7960" y="12875"/>
                </a:cubicBezTo>
                <a:cubicBezTo>
                  <a:pt x="8427" y="12875"/>
                  <a:pt x="8898" y="12700"/>
                  <a:pt x="9265" y="12333"/>
                </a:cubicBezTo>
                <a:cubicBezTo>
                  <a:pt x="9989" y="11609"/>
                  <a:pt x="9990" y="10437"/>
                  <a:pt x="9265" y="9713"/>
                </a:cubicBezTo>
                <a:cubicBezTo>
                  <a:pt x="8236" y="8684"/>
                  <a:pt x="7888" y="8229"/>
                  <a:pt x="7790" y="7605"/>
                </a:cubicBezTo>
                <a:lnTo>
                  <a:pt x="7790" y="7605"/>
                </a:lnTo>
                <a:cubicBezTo>
                  <a:pt x="8616" y="7746"/>
                  <a:pt x="9115" y="8249"/>
                  <a:pt x="9767" y="8905"/>
                </a:cubicBezTo>
                <a:cubicBezTo>
                  <a:pt x="10251" y="9392"/>
                  <a:pt x="10777" y="9601"/>
                  <a:pt x="11268" y="9601"/>
                </a:cubicBezTo>
                <a:cubicBezTo>
                  <a:pt x="11751" y="9601"/>
                  <a:pt x="12200" y="9398"/>
                  <a:pt x="12540" y="9058"/>
                </a:cubicBezTo>
                <a:cubicBezTo>
                  <a:pt x="13291" y="8308"/>
                  <a:pt x="13235" y="7135"/>
                  <a:pt x="12542" y="6439"/>
                </a:cubicBezTo>
                <a:cubicBezTo>
                  <a:pt x="13241" y="5738"/>
                  <a:pt x="13284" y="4562"/>
                  <a:pt x="12540" y="3818"/>
                </a:cubicBezTo>
                <a:cubicBezTo>
                  <a:pt x="12178" y="3456"/>
                  <a:pt x="11704" y="3275"/>
                  <a:pt x="11230" y="3275"/>
                </a:cubicBezTo>
                <a:cubicBezTo>
                  <a:pt x="10756" y="3275"/>
                  <a:pt x="10282" y="3456"/>
                  <a:pt x="9920" y="3818"/>
                </a:cubicBezTo>
                <a:cubicBezTo>
                  <a:pt x="8871" y="4867"/>
                  <a:pt x="8402" y="5192"/>
                  <a:pt x="7797" y="5281"/>
                </a:cubicBezTo>
                <a:cubicBezTo>
                  <a:pt x="7953" y="4387"/>
                  <a:pt x="8552" y="3877"/>
                  <a:pt x="9265" y="3163"/>
                </a:cubicBezTo>
                <a:cubicBezTo>
                  <a:pt x="10442" y="1987"/>
                  <a:pt x="9580" y="13"/>
                  <a:pt x="7977" y="1"/>
                </a:cubicBezTo>
                <a:cubicBezTo>
                  <a:pt x="7973" y="1"/>
                  <a:pt x="7969" y="1"/>
                  <a:pt x="7965" y="1"/>
                </a:cubicBezTo>
                <a:cubicBezTo>
                  <a:pt x="7459" y="1"/>
                  <a:pt x="6988" y="203"/>
                  <a:pt x="6646" y="544"/>
                </a:cubicBezTo>
                <a:cubicBezTo>
                  <a:pt x="6305" y="205"/>
                  <a:pt x="5836" y="1"/>
                  <a:pt x="53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28"/>
          <p:cNvGrpSpPr/>
          <p:nvPr/>
        </p:nvGrpSpPr>
        <p:grpSpPr>
          <a:xfrm>
            <a:off x="1270236" y="2646936"/>
            <a:ext cx="270514" cy="270514"/>
            <a:chOff x="6633675" y="2110425"/>
            <a:chExt cx="395200" cy="395200"/>
          </a:xfrm>
        </p:grpSpPr>
        <p:sp>
          <p:nvSpPr>
            <p:cNvPr id="941" name="Google Shape;941;p28"/>
            <p:cNvSpPr/>
            <p:nvPr/>
          </p:nvSpPr>
          <p:spPr>
            <a:xfrm>
              <a:off x="6633675" y="2320375"/>
              <a:ext cx="395200" cy="185250"/>
            </a:xfrm>
            <a:custGeom>
              <a:avLst/>
              <a:gdLst/>
              <a:ahLst/>
              <a:cxnLst/>
              <a:rect l="l" t="t" r="r" b="b"/>
              <a:pathLst>
                <a:path w="15808" h="7410" extrusionOk="0">
                  <a:moveTo>
                    <a:pt x="8367" y="2316"/>
                  </a:moveTo>
                  <a:lnTo>
                    <a:pt x="8367" y="5094"/>
                  </a:lnTo>
                  <a:lnTo>
                    <a:pt x="7440" y="5094"/>
                  </a:lnTo>
                  <a:lnTo>
                    <a:pt x="7440" y="2316"/>
                  </a:lnTo>
                  <a:close/>
                  <a:moveTo>
                    <a:pt x="3736" y="0"/>
                  </a:moveTo>
                  <a:lnTo>
                    <a:pt x="3736" y="926"/>
                  </a:lnTo>
                  <a:lnTo>
                    <a:pt x="4662" y="926"/>
                  </a:lnTo>
                  <a:lnTo>
                    <a:pt x="4662" y="2779"/>
                  </a:lnTo>
                  <a:lnTo>
                    <a:pt x="0" y="2779"/>
                  </a:lnTo>
                  <a:lnTo>
                    <a:pt x="0" y="3705"/>
                  </a:lnTo>
                  <a:lnTo>
                    <a:pt x="957" y="3705"/>
                  </a:lnTo>
                  <a:lnTo>
                    <a:pt x="957" y="6484"/>
                  </a:lnTo>
                  <a:lnTo>
                    <a:pt x="0" y="6484"/>
                  </a:lnTo>
                  <a:lnTo>
                    <a:pt x="0" y="7410"/>
                  </a:lnTo>
                  <a:lnTo>
                    <a:pt x="15808" y="7410"/>
                  </a:lnTo>
                  <a:lnTo>
                    <a:pt x="15808" y="6484"/>
                  </a:lnTo>
                  <a:lnTo>
                    <a:pt x="14850" y="6484"/>
                  </a:lnTo>
                  <a:lnTo>
                    <a:pt x="14850" y="4632"/>
                  </a:lnTo>
                  <a:lnTo>
                    <a:pt x="15808" y="4632"/>
                  </a:lnTo>
                  <a:lnTo>
                    <a:pt x="15808" y="3705"/>
                  </a:lnTo>
                  <a:lnTo>
                    <a:pt x="11146" y="3705"/>
                  </a:lnTo>
                  <a:lnTo>
                    <a:pt x="11146" y="926"/>
                  </a:lnTo>
                  <a:lnTo>
                    <a:pt x="12071" y="926"/>
                  </a:lnTo>
                  <a:lnTo>
                    <a:pt x="120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6740550" y="2110425"/>
              <a:ext cx="181425" cy="172525"/>
            </a:xfrm>
            <a:custGeom>
              <a:avLst/>
              <a:gdLst/>
              <a:ahLst/>
              <a:cxnLst/>
              <a:rect l="l" t="t" r="r" b="b"/>
              <a:pathLst>
                <a:path w="7257" h="6901" extrusionOk="0">
                  <a:moveTo>
                    <a:pt x="3629" y="1"/>
                  </a:moveTo>
                  <a:lnTo>
                    <a:pt x="2499" y="2259"/>
                  </a:lnTo>
                  <a:lnTo>
                    <a:pt x="1" y="2636"/>
                  </a:lnTo>
                  <a:lnTo>
                    <a:pt x="1801" y="4408"/>
                  </a:lnTo>
                  <a:lnTo>
                    <a:pt x="1387" y="6901"/>
                  </a:lnTo>
                  <a:lnTo>
                    <a:pt x="3629" y="5736"/>
                  </a:lnTo>
                  <a:lnTo>
                    <a:pt x="5871" y="6901"/>
                  </a:lnTo>
                  <a:lnTo>
                    <a:pt x="5457" y="4408"/>
                  </a:lnTo>
                  <a:lnTo>
                    <a:pt x="7256" y="2636"/>
                  </a:lnTo>
                  <a:lnTo>
                    <a:pt x="4759" y="2259"/>
                  </a:lnTo>
                  <a:lnTo>
                    <a:pt x="3629" y="1"/>
                  </a:lnTo>
                  <a:close/>
                  <a:moveTo>
                    <a:pt x="1387" y="6901"/>
                  </a:moveTo>
                  <a:lnTo>
                    <a:pt x="1387" y="6901"/>
                  </a:lnTo>
                  <a:lnTo>
                    <a:pt x="1387" y="6901"/>
                  </a:lnTo>
                  <a:close/>
                  <a:moveTo>
                    <a:pt x="5871" y="6901"/>
                  </a:moveTo>
                  <a:lnTo>
                    <a:pt x="5871" y="6901"/>
                  </a:lnTo>
                  <a:lnTo>
                    <a:pt x="5871" y="69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948" name="Google Shape;948;p29"/>
          <p:cNvGrpSpPr/>
          <p:nvPr/>
        </p:nvGrpSpPr>
        <p:grpSpPr>
          <a:xfrm>
            <a:off x="457188" y="1830738"/>
            <a:ext cx="2224813" cy="1179610"/>
            <a:chOff x="457188" y="1297338"/>
            <a:chExt cx="2224813" cy="1179610"/>
          </a:xfrm>
        </p:grpSpPr>
        <p:sp>
          <p:nvSpPr>
            <p:cNvPr id="949" name="Google Shape;949;p29"/>
            <p:cNvSpPr txBox="1"/>
            <p:nvPr/>
          </p:nvSpPr>
          <p:spPr>
            <a:xfrm>
              <a:off x="457200" y="1735047"/>
              <a:ext cx="22248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 and the fourth-brightest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29"/>
            <p:cNvSpPr txBox="1"/>
            <p:nvPr/>
          </p:nvSpPr>
          <p:spPr>
            <a:xfrm>
              <a:off x="457188" y="1297338"/>
              <a:ext cx="22248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Sense of purpose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51" name="Google Shape;951;p29"/>
          <p:cNvGrpSpPr/>
          <p:nvPr/>
        </p:nvGrpSpPr>
        <p:grpSpPr>
          <a:xfrm>
            <a:off x="3394214" y="1830762"/>
            <a:ext cx="2356413" cy="1732639"/>
            <a:chOff x="3125734" y="1297361"/>
            <a:chExt cx="2893079" cy="2127242"/>
          </a:xfrm>
        </p:grpSpPr>
        <p:sp>
          <p:nvSpPr>
            <p:cNvPr id="952" name="Google Shape;952;p29"/>
            <p:cNvSpPr/>
            <p:nvPr/>
          </p:nvSpPr>
          <p:spPr>
            <a:xfrm rot="10800000" flipH="1">
              <a:off x="4047087" y="1607758"/>
              <a:ext cx="484570" cy="480587"/>
            </a:xfrm>
            <a:custGeom>
              <a:avLst/>
              <a:gdLst/>
              <a:ahLst/>
              <a:cxnLst/>
              <a:rect l="l" t="t" r="r" b="b"/>
              <a:pathLst>
                <a:path w="10779" h="10691" extrusionOk="0">
                  <a:moveTo>
                    <a:pt x="5324" y="0"/>
                  </a:moveTo>
                  <a:lnTo>
                    <a:pt x="3137" y="2205"/>
                  </a:lnTo>
                  <a:cubicBezTo>
                    <a:pt x="2957" y="1981"/>
                    <a:pt x="2838" y="1710"/>
                    <a:pt x="2810" y="1421"/>
                  </a:cubicBezTo>
                  <a:cubicBezTo>
                    <a:pt x="2782" y="1129"/>
                    <a:pt x="2657" y="846"/>
                    <a:pt x="2432" y="623"/>
                  </a:cubicBezTo>
                  <a:cubicBezTo>
                    <a:pt x="2178" y="371"/>
                    <a:pt x="1847" y="246"/>
                    <a:pt x="1515" y="246"/>
                  </a:cubicBezTo>
                  <a:cubicBezTo>
                    <a:pt x="912" y="246"/>
                    <a:pt x="310" y="662"/>
                    <a:pt x="176" y="1492"/>
                  </a:cubicBezTo>
                  <a:cubicBezTo>
                    <a:pt x="171" y="1525"/>
                    <a:pt x="171" y="1580"/>
                    <a:pt x="177" y="1613"/>
                  </a:cubicBezTo>
                  <a:cubicBezTo>
                    <a:pt x="308" y="2378"/>
                    <a:pt x="831" y="2785"/>
                    <a:pt x="1382" y="2840"/>
                  </a:cubicBezTo>
                  <a:cubicBezTo>
                    <a:pt x="1678" y="2870"/>
                    <a:pt x="1960" y="2976"/>
                    <a:pt x="2190" y="3159"/>
                  </a:cubicBezTo>
                  <a:lnTo>
                    <a:pt x="1" y="5367"/>
                  </a:lnTo>
                  <a:lnTo>
                    <a:pt x="5368" y="10690"/>
                  </a:lnTo>
                  <a:lnTo>
                    <a:pt x="7554" y="8486"/>
                  </a:lnTo>
                  <a:cubicBezTo>
                    <a:pt x="7735" y="8710"/>
                    <a:pt x="7854" y="8981"/>
                    <a:pt x="7882" y="9269"/>
                  </a:cubicBezTo>
                  <a:cubicBezTo>
                    <a:pt x="7909" y="9561"/>
                    <a:pt x="8034" y="9845"/>
                    <a:pt x="8259" y="10068"/>
                  </a:cubicBezTo>
                  <a:cubicBezTo>
                    <a:pt x="8513" y="10320"/>
                    <a:pt x="8845" y="10445"/>
                    <a:pt x="9176" y="10445"/>
                  </a:cubicBezTo>
                  <a:cubicBezTo>
                    <a:pt x="9779" y="10445"/>
                    <a:pt x="10382" y="10029"/>
                    <a:pt x="10515" y="9199"/>
                  </a:cubicBezTo>
                  <a:cubicBezTo>
                    <a:pt x="10520" y="9166"/>
                    <a:pt x="10520" y="9110"/>
                    <a:pt x="10514" y="9078"/>
                  </a:cubicBezTo>
                  <a:cubicBezTo>
                    <a:pt x="10383" y="8313"/>
                    <a:pt x="9861" y="7906"/>
                    <a:pt x="9309" y="7850"/>
                  </a:cubicBezTo>
                  <a:cubicBezTo>
                    <a:pt x="9013" y="7821"/>
                    <a:pt x="8731" y="7714"/>
                    <a:pt x="8501" y="7530"/>
                  </a:cubicBezTo>
                  <a:lnTo>
                    <a:pt x="10691" y="5323"/>
                  </a:lnTo>
                  <a:lnTo>
                    <a:pt x="8486" y="3137"/>
                  </a:lnTo>
                  <a:cubicBezTo>
                    <a:pt x="8711" y="2956"/>
                    <a:pt x="8981" y="2837"/>
                    <a:pt x="9270" y="2810"/>
                  </a:cubicBezTo>
                  <a:cubicBezTo>
                    <a:pt x="9561" y="2782"/>
                    <a:pt x="9845" y="2657"/>
                    <a:pt x="10068" y="2432"/>
                  </a:cubicBezTo>
                  <a:cubicBezTo>
                    <a:pt x="10778" y="1716"/>
                    <a:pt x="10486" y="383"/>
                    <a:pt x="9199" y="176"/>
                  </a:cubicBezTo>
                  <a:cubicBezTo>
                    <a:pt x="9183" y="173"/>
                    <a:pt x="9162" y="172"/>
                    <a:pt x="9141" y="172"/>
                  </a:cubicBezTo>
                  <a:cubicBezTo>
                    <a:pt x="9118" y="172"/>
                    <a:pt x="9095" y="174"/>
                    <a:pt x="9078" y="177"/>
                  </a:cubicBezTo>
                  <a:cubicBezTo>
                    <a:pt x="8314" y="308"/>
                    <a:pt x="7906" y="830"/>
                    <a:pt x="7851" y="1381"/>
                  </a:cubicBezTo>
                  <a:cubicBezTo>
                    <a:pt x="7821" y="1678"/>
                    <a:pt x="7714" y="1960"/>
                    <a:pt x="7531" y="2190"/>
                  </a:cubicBezTo>
                  <a:lnTo>
                    <a:pt x="53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 rot="10800000" flipH="1">
              <a:off x="3282492" y="1297361"/>
              <a:ext cx="925399" cy="503108"/>
            </a:xfrm>
            <a:custGeom>
              <a:avLst/>
              <a:gdLst/>
              <a:ahLst/>
              <a:cxnLst/>
              <a:rect l="l" t="t" r="r" b="b"/>
              <a:pathLst>
                <a:path w="20585" h="11192" extrusionOk="0">
                  <a:moveTo>
                    <a:pt x="18807" y="1"/>
                  </a:moveTo>
                  <a:cubicBezTo>
                    <a:pt x="18610" y="1"/>
                    <a:pt x="18500" y="1058"/>
                    <a:pt x="17637" y="1464"/>
                  </a:cubicBezTo>
                  <a:cubicBezTo>
                    <a:pt x="13442" y="3439"/>
                    <a:pt x="9032" y="3920"/>
                    <a:pt x="5731" y="3920"/>
                  </a:cubicBezTo>
                  <a:cubicBezTo>
                    <a:pt x="2593" y="3920"/>
                    <a:pt x="456" y="3485"/>
                    <a:pt x="456" y="3485"/>
                  </a:cubicBezTo>
                  <a:lnTo>
                    <a:pt x="0" y="11192"/>
                  </a:lnTo>
                  <a:cubicBezTo>
                    <a:pt x="0" y="11192"/>
                    <a:pt x="11187" y="10130"/>
                    <a:pt x="15678" y="6807"/>
                  </a:cubicBezTo>
                  <a:cubicBezTo>
                    <a:pt x="18459" y="4750"/>
                    <a:pt x="20584" y="2509"/>
                    <a:pt x="20584" y="2509"/>
                  </a:cubicBezTo>
                  <a:lnTo>
                    <a:pt x="18905" y="843"/>
                  </a:lnTo>
                  <a:cubicBezTo>
                    <a:pt x="18905" y="843"/>
                    <a:pt x="19166" y="35"/>
                    <a:pt x="18812" y="1"/>
                  </a:cubicBezTo>
                  <a:cubicBezTo>
                    <a:pt x="18811" y="1"/>
                    <a:pt x="18809" y="1"/>
                    <a:pt x="18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 rot="10800000" flipH="1">
              <a:off x="4348555" y="2315715"/>
              <a:ext cx="516398" cy="527383"/>
            </a:xfrm>
            <a:custGeom>
              <a:avLst/>
              <a:gdLst/>
              <a:ahLst/>
              <a:cxnLst/>
              <a:rect l="l" t="t" r="r" b="b"/>
              <a:pathLst>
                <a:path w="11487" h="11732" extrusionOk="0">
                  <a:moveTo>
                    <a:pt x="5068" y="0"/>
                  </a:moveTo>
                  <a:lnTo>
                    <a:pt x="2986" y="2637"/>
                  </a:lnTo>
                  <a:cubicBezTo>
                    <a:pt x="3241" y="2795"/>
                    <a:pt x="3533" y="2886"/>
                    <a:pt x="3832" y="2886"/>
                  </a:cubicBezTo>
                  <a:cubicBezTo>
                    <a:pt x="3845" y="2886"/>
                    <a:pt x="3858" y="2886"/>
                    <a:pt x="3871" y="2886"/>
                  </a:cubicBezTo>
                  <a:cubicBezTo>
                    <a:pt x="3884" y="2885"/>
                    <a:pt x="3898" y="2885"/>
                    <a:pt x="3912" y="2885"/>
                  </a:cubicBezTo>
                  <a:cubicBezTo>
                    <a:pt x="4215" y="2885"/>
                    <a:pt x="4522" y="2984"/>
                    <a:pt x="4778" y="3187"/>
                  </a:cubicBezTo>
                  <a:cubicBezTo>
                    <a:pt x="5430" y="3701"/>
                    <a:pt x="5504" y="4676"/>
                    <a:pt x="4904" y="5284"/>
                  </a:cubicBezTo>
                  <a:cubicBezTo>
                    <a:pt x="4635" y="5558"/>
                    <a:pt x="4271" y="5698"/>
                    <a:pt x="3904" y="5698"/>
                  </a:cubicBezTo>
                  <a:cubicBezTo>
                    <a:pt x="3634" y="5698"/>
                    <a:pt x="3363" y="5622"/>
                    <a:pt x="3128" y="5466"/>
                  </a:cubicBezTo>
                  <a:cubicBezTo>
                    <a:pt x="2811" y="5255"/>
                    <a:pt x="2610" y="4942"/>
                    <a:pt x="2534" y="4604"/>
                  </a:cubicBezTo>
                  <a:cubicBezTo>
                    <a:pt x="2463" y="4290"/>
                    <a:pt x="2312" y="4001"/>
                    <a:pt x="2085" y="3778"/>
                  </a:cubicBezTo>
                  <a:lnTo>
                    <a:pt x="1" y="6418"/>
                  </a:lnTo>
                  <a:lnTo>
                    <a:pt x="2641" y="8502"/>
                  </a:lnTo>
                  <a:cubicBezTo>
                    <a:pt x="2418" y="8730"/>
                    <a:pt x="2129" y="8881"/>
                    <a:pt x="1815" y="8951"/>
                  </a:cubicBezTo>
                  <a:cubicBezTo>
                    <a:pt x="1476" y="9027"/>
                    <a:pt x="1164" y="9228"/>
                    <a:pt x="953" y="9546"/>
                  </a:cubicBezTo>
                  <a:cubicBezTo>
                    <a:pt x="585" y="10100"/>
                    <a:pt x="660" y="10855"/>
                    <a:pt x="1133" y="11322"/>
                  </a:cubicBezTo>
                  <a:cubicBezTo>
                    <a:pt x="1413" y="11598"/>
                    <a:pt x="1771" y="11731"/>
                    <a:pt x="2126" y="11731"/>
                  </a:cubicBezTo>
                  <a:cubicBezTo>
                    <a:pt x="2542" y="11731"/>
                    <a:pt x="2954" y="11548"/>
                    <a:pt x="3232" y="11195"/>
                  </a:cubicBezTo>
                  <a:cubicBezTo>
                    <a:pt x="3444" y="10928"/>
                    <a:pt x="3542" y="10605"/>
                    <a:pt x="3533" y="10288"/>
                  </a:cubicBezTo>
                  <a:cubicBezTo>
                    <a:pt x="3525" y="9975"/>
                    <a:pt x="3617" y="9670"/>
                    <a:pt x="3782" y="9404"/>
                  </a:cubicBezTo>
                  <a:lnTo>
                    <a:pt x="6419" y="11486"/>
                  </a:lnTo>
                  <a:lnTo>
                    <a:pt x="8500" y="8849"/>
                  </a:lnTo>
                  <a:cubicBezTo>
                    <a:pt x="8247" y="8691"/>
                    <a:pt x="7955" y="8600"/>
                    <a:pt x="7655" y="8600"/>
                  </a:cubicBezTo>
                  <a:cubicBezTo>
                    <a:pt x="7642" y="8600"/>
                    <a:pt x="7629" y="8600"/>
                    <a:pt x="7616" y="8601"/>
                  </a:cubicBezTo>
                  <a:cubicBezTo>
                    <a:pt x="7604" y="8601"/>
                    <a:pt x="7591" y="8601"/>
                    <a:pt x="7579" y="8601"/>
                  </a:cubicBezTo>
                  <a:cubicBezTo>
                    <a:pt x="7274" y="8601"/>
                    <a:pt x="6967" y="8503"/>
                    <a:pt x="6709" y="8299"/>
                  </a:cubicBezTo>
                  <a:cubicBezTo>
                    <a:pt x="6057" y="7784"/>
                    <a:pt x="5982" y="6809"/>
                    <a:pt x="6583" y="6201"/>
                  </a:cubicBezTo>
                  <a:cubicBezTo>
                    <a:pt x="6852" y="5928"/>
                    <a:pt x="7216" y="5788"/>
                    <a:pt x="7583" y="5788"/>
                  </a:cubicBezTo>
                  <a:cubicBezTo>
                    <a:pt x="7853" y="5788"/>
                    <a:pt x="8124" y="5864"/>
                    <a:pt x="8359" y="6020"/>
                  </a:cubicBezTo>
                  <a:cubicBezTo>
                    <a:pt x="8676" y="6231"/>
                    <a:pt x="8877" y="6543"/>
                    <a:pt x="8953" y="6882"/>
                  </a:cubicBezTo>
                  <a:cubicBezTo>
                    <a:pt x="9024" y="7196"/>
                    <a:pt x="9174" y="7484"/>
                    <a:pt x="9402" y="7707"/>
                  </a:cubicBezTo>
                  <a:lnTo>
                    <a:pt x="11486" y="5068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153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 rot="10800000" flipH="1">
              <a:off x="4348286" y="2315715"/>
              <a:ext cx="516353" cy="527383"/>
            </a:xfrm>
            <a:custGeom>
              <a:avLst/>
              <a:gdLst/>
              <a:ahLst/>
              <a:cxnLst/>
              <a:rect l="l" t="t" r="r" b="b"/>
              <a:pathLst>
                <a:path w="11486" h="11732" extrusionOk="0">
                  <a:moveTo>
                    <a:pt x="5068" y="0"/>
                  </a:moveTo>
                  <a:lnTo>
                    <a:pt x="2986" y="2637"/>
                  </a:lnTo>
                  <a:cubicBezTo>
                    <a:pt x="3241" y="2795"/>
                    <a:pt x="3533" y="2886"/>
                    <a:pt x="3832" y="2886"/>
                  </a:cubicBezTo>
                  <a:cubicBezTo>
                    <a:pt x="3845" y="2886"/>
                    <a:pt x="3858" y="2886"/>
                    <a:pt x="3871" y="2886"/>
                  </a:cubicBezTo>
                  <a:cubicBezTo>
                    <a:pt x="3884" y="2885"/>
                    <a:pt x="3898" y="2885"/>
                    <a:pt x="3912" y="2885"/>
                  </a:cubicBezTo>
                  <a:cubicBezTo>
                    <a:pt x="4215" y="2885"/>
                    <a:pt x="4521" y="2984"/>
                    <a:pt x="4778" y="3187"/>
                  </a:cubicBezTo>
                  <a:cubicBezTo>
                    <a:pt x="5430" y="3701"/>
                    <a:pt x="5504" y="4676"/>
                    <a:pt x="4904" y="5284"/>
                  </a:cubicBezTo>
                  <a:cubicBezTo>
                    <a:pt x="4635" y="5558"/>
                    <a:pt x="4270" y="5698"/>
                    <a:pt x="3904" y="5698"/>
                  </a:cubicBezTo>
                  <a:cubicBezTo>
                    <a:pt x="3634" y="5698"/>
                    <a:pt x="3363" y="5622"/>
                    <a:pt x="3128" y="5466"/>
                  </a:cubicBezTo>
                  <a:cubicBezTo>
                    <a:pt x="2811" y="5255"/>
                    <a:pt x="2610" y="4942"/>
                    <a:pt x="2534" y="4604"/>
                  </a:cubicBezTo>
                  <a:cubicBezTo>
                    <a:pt x="2463" y="4290"/>
                    <a:pt x="2312" y="4001"/>
                    <a:pt x="2084" y="3778"/>
                  </a:cubicBezTo>
                  <a:lnTo>
                    <a:pt x="1" y="6418"/>
                  </a:lnTo>
                  <a:lnTo>
                    <a:pt x="2641" y="8502"/>
                  </a:lnTo>
                  <a:cubicBezTo>
                    <a:pt x="2418" y="8730"/>
                    <a:pt x="2129" y="8881"/>
                    <a:pt x="1815" y="8951"/>
                  </a:cubicBezTo>
                  <a:cubicBezTo>
                    <a:pt x="1476" y="9027"/>
                    <a:pt x="1164" y="9228"/>
                    <a:pt x="953" y="9546"/>
                  </a:cubicBezTo>
                  <a:cubicBezTo>
                    <a:pt x="584" y="10100"/>
                    <a:pt x="660" y="10855"/>
                    <a:pt x="1133" y="11322"/>
                  </a:cubicBezTo>
                  <a:cubicBezTo>
                    <a:pt x="1413" y="11598"/>
                    <a:pt x="1771" y="11731"/>
                    <a:pt x="2126" y="11731"/>
                  </a:cubicBezTo>
                  <a:cubicBezTo>
                    <a:pt x="2542" y="11731"/>
                    <a:pt x="2954" y="11548"/>
                    <a:pt x="3232" y="11195"/>
                  </a:cubicBezTo>
                  <a:cubicBezTo>
                    <a:pt x="3444" y="10928"/>
                    <a:pt x="3541" y="10605"/>
                    <a:pt x="3533" y="10288"/>
                  </a:cubicBezTo>
                  <a:cubicBezTo>
                    <a:pt x="3525" y="9975"/>
                    <a:pt x="3617" y="9670"/>
                    <a:pt x="3781" y="9404"/>
                  </a:cubicBezTo>
                  <a:lnTo>
                    <a:pt x="6418" y="11486"/>
                  </a:lnTo>
                  <a:lnTo>
                    <a:pt x="8500" y="8849"/>
                  </a:lnTo>
                  <a:cubicBezTo>
                    <a:pt x="8246" y="8691"/>
                    <a:pt x="7955" y="8600"/>
                    <a:pt x="7654" y="8600"/>
                  </a:cubicBezTo>
                  <a:cubicBezTo>
                    <a:pt x="7642" y="8600"/>
                    <a:pt x="7629" y="8600"/>
                    <a:pt x="7616" y="8601"/>
                  </a:cubicBezTo>
                  <a:cubicBezTo>
                    <a:pt x="7603" y="8601"/>
                    <a:pt x="7591" y="8601"/>
                    <a:pt x="7579" y="8601"/>
                  </a:cubicBezTo>
                  <a:cubicBezTo>
                    <a:pt x="7274" y="8601"/>
                    <a:pt x="6967" y="8503"/>
                    <a:pt x="6709" y="8299"/>
                  </a:cubicBezTo>
                  <a:cubicBezTo>
                    <a:pt x="6057" y="7784"/>
                    <a:pt x="5982" y="6809"/>
                    <a:pt x="6583" y="6201"/>
                  </a:cubicBezTo>
                  <a:cubicBezTo>
                    <a:pt x="6852" y="5928"/>
                    <a:pt x="7216" y="5788"/>
                    <a:pt x="7583" y="5788"/>
                  </a:cubicBezTo>
                  <a:cubicBezTo>
                    <a:pt x="7853" y="5788"/>
                    <a:pt x="8124" y="5864"/>
                    <a:pt x="8359" y="6020"/>
                  </a:cubicBezTo>
                  <a:cubicBezTo>
                    <a:pt x="8676" y="6231"/>
                    <a:pt x="8877" y="6543"/>
                    <a:pt x="8953" y="6882"/>
                  </a:cubicBezTo>
                  <a:cubicBezTo>
                    <a:pt x="9023" y="7196"/>
                    <a:pt x="9174" y="7484"/>
                    <a:pt x="9402" y="7707"/>
                  </a:cubicBezTo>
                  <a:lnTo>
                    <a:pt x="11486" y="5068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 rot="10800000" flipH="1">
              <a:off x="4658205" y="2673402"/>
              <a:ext cx="616693" cy="751201"/>
            </a:xfrm>
            <a:custGeom>
              <a:avLst/>
              <a:gdLst/>
              <a:ahLst/>
              <a:cxnLst/>
              <a:rect l="l" t="t" r="r" b="b"/>
              <a:pathLst>
                <a:path w="13718" h="16711" extrusionOk="0">
                  <a:moveTo>
                    <a:pt x="8358" y="0"/>
                  </a:moveTo>
                  <a:cubicBezTo>
                    <a:pt x="8358" y="0"/>
                    <a:pt x="6663" y="6364"/>
                    <a:pt x="1517" y="13798"/>
                  </a:cubicBezTo>
                  <a:cubicBezTo>
                    <a:pt x="1114" y="14381"/>
                    <a:pt x="0" y="14837"/>
                    <a:pt x="37" y="15034"/>
                  </a:cubicBezTo>
                  <a:cubicBezTo>
                    <a:pt x="60" y="15155"/>
                    <a:pt x="168" y="15195"/>
                    <a:pt x="298" y="15195"/>
                  </a:cubicBezTo>
                  <a:cubicBezTo>
                    <a:pt x="542" y="15195"/>
                    <a:pt x="865" y="15056"/>
                    <a:pt x="865" y="15056"/>
                  </a:cubicBezTo>
                  <a:lnTo>
                    <a:pt x="2961" y="16710"/>
                  </a:lnTo>
                  <a:cubicBezTo>
                    <a:pt x="2961" y="16710"/>
                    <a:pt x="7461" y="12892"/>
                    <a:pt x="13717" y="2933"/>
                  </a:cubicBezTo>
                  <a:lnTo>
                    <a:pt x="83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 rot="10800000" flipH="1">
              <a:off x="4584974" y="1588339"/>
              <a:ext cx="488571" cy="488544"/>
            </a:xfrm>
            <a:custGeom>
              <a:avLst/>
              <a:gdLst/>
              <a:ahLst/>
              <a:cxnLst/>
              <a:rect l="l" t="t" r="r" b="b"/>
              <a:pathLst>
                <a:path w="10868" h="10868" extrusionOk="0">
                  <a:moveTo>
                    <a:pt x="5317" y="1"/>
                  </a:moveTo>
                  <a:lnTo>
                    <a:pt x="3133" y="2282"/>
                  </a:lnTo>
                  <a:cubicBezTo>
                    <a:pt x="3367" y="2459"/>
                    <a:pt x="3645" y="2573"/>
                    <a:pt x="3938" y="2593"/>
                  </a:cubicBezTo>
                  <a:cubicBezTo>
                    <a:pt x="4236" y="2613"/>
                    <a:pt x="4528" y="2734"/>
                    <a:pt x="4760" y="2957"/>
                  </a:cubicBezTo>
                  <a:cubicBezTo>
                    <a:pt x="5324" y="3496"/>
                    <a:pt x="5306" y="4415"/>
                    <a:pt x="4690" y="4931"/>
                  </a:cubicBezTo>
                  <a:cubicBezTo>
                    <a:pt x="4448" y="5133"/>
                    <a:pt x="4147" y="5234"/>
                    <a:pt x="3845" y="5234"/>
                  </a:cubicBezTo>
                  <a:cubicBezTo>
                    <a:pt x="3549" y="5234"/>
                    <a:pt x="3253" y="5136"/>
                    <a:pt x="3013" y="4941"/>
                  </a:cubicBezTo>
                  <a:cubicBezTo>
                    <a:pt x="2733" y="4714"/>
                    <a:pt x="2574" y="4405"/>
                    <a:pt x="2533" y="4081"/>
                  </a:cubicBezTo>
                  <a:cubicBezTo>
                    <a:pt x="2495" y="3782"/>
                    <a:pt x="2379" y="3497"/>
                    <a:pt x="2188" y="3269"/>
                  </a:cubicBezTo>
                  <a:lnTo>
                    <a:pt x="0" y="5552"/>
                  </a:lnTo>
                  <a:lnTo>
                    <a:pt x="5551" y="10867"/>
                  </a:lnTo>
                  <a:lnTo>
                    <a:pt x="10868" y="5317"/>
                  </a:lnTo>
                  <a:lnTo>
                    <a:pt x="8585" y="3130"/>
                  </a:lnTo>
                  <a:cubicBezTo>
                    <a:pt x="8814" y="2938"/>
                    <a:pt x="9097" y="2822"/>
                    <a:pt x="9398" y="2784"/>
                  </a:cubicBezTo>
                  <a:cubicBezTo>
                    <a:pt x="9721" y="2743"/>
                    <a:pt x="10031" y="2583"/>
                    <a:pt x="10256" y="2305"/>
                  </a:cubicBezTo>
                  <a:cubicBezTo>
                    <a:pt x="10651" y="1821"/>
                    <a:pt x="10648" y="1108"/>
                    <a:pt x="10247" y="628"/>
                  </a:cubicBezTo>
                  <a:cubicBezTo>
                    <a:pt x="9979" y="308"/>
                    <a:pt x="9603" y="150"/>
                    <a:pt x="9228" y="150"/>
                  </a:cubicBezTo>
                  <a:cubicBezTo>
                    <a:pt x="8880" y="150"/>
                    <a:pt x="8532" y="286"/>
                    <a:pt x="8272" y="558"/>
                  </a:cubicBezTo>
                  <a:cubicBezTo>
                    <a:pt x="8050" y="790"/>
                    <a:pt x="7929" y="1082"/>
                    <a:pt x="7909" y="1380"/>
                  </a:cubicBezTo>
                  <a:cubicBezTo>
                    <a:pt x="7889" y="1673"/>
                    <a:pt x="7774" y="1951"/>
                    <a:pt x="7597" y="2185"/>
                  </a:cubicBezTo>
                  <a:lnTo>
                    <a:pt x="53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 rot="10800000" flipH="1">
              <a:off x="4868640" y="1309273"/>
              <a:ext cx="1017691" cy="505356"/>
            </a:xfrm>
            <a:custGeom>
              <a:avLst/>
              <a:gdLst/>
              <a:ahLst/>
              <a:cxnLst/>
              <a:rect l="l" t="t" r="r" b="b"/>
              <a:pathLst>
                <a:path w="22638" h="11242" extrusionOk="0">
                  <a:moveTo>
                    <a:pt x="1420" y="1"/>
                  </a:moveTo>
                  <a:cubicBezTo>
                    <a:pt x="1410" y="1"/>
                    <a:pt x="1403" y="3"/>
                    <a:pt x="1399" y="7"/>
                  </a:cubicBezTo>
                  <a:cubicBezTo>
                    <a:pt x="1247" y="136"/>
                    <a:pt x="2021" y="1028"/>
                    <a:pt x="2021" y="1028"/>
                  </a:cubicBezTo>
                  <a:cubicBezTo>
                    <a:pt x="2021" y="1028"/>
                    <a:pt x="1111" y="270"/>
                    <a:pt x="840" y="270"/>
                  </a:cubicBezTo>
                  <a:cubicBezTo>
                    <a:pt x="818" y="270"/>
                    <a:pt x="801" y="275"/>
                    <a:pt x="788" y="285"/>
                  </a:cubicBezTo>
                  <a:cubicBezTo>
                    <a:pt x="616" y="427"/>
                    <a:pt x="1568" y="1525"/>
                    <a:pt x="1568" y="1525"/>
                  </a:cubicBezTo>
                  <a:cubicBezTo>
                    <a:pt x="1568" y="1525"/>
                    <a:pt x="578" y="528"/>
                    <a:pt x="273" y="528"/>
                  </a:cubicBezTo>
                  <a:cubicBezTo>
                    <a:pt x="246" y="528"/>
                    <a:pt x="225" y="535"/>
                    <a:pt x="210" y="552"/>
                  </a:cubicBezTo>
                  <a:cubicBezTo>
                    <a:pt x="22" y="758"/>
                    <a:pt x="1228" y="2053"/>
                    <a:pt x="1228" y="2053"/>
                  </a:cubicBezTo>
                  <a:cubicBezTo>
                    <a:pt x="1228" y="2053"/>
                    <a:pt x="462" y="1254"/>
                    <a:pt x="169" y="1254"/>
                  </a:cubicBezTo>
                  <a:cubicBezTo>
                    <a:pt x="136" y="1254"/>
                    <a:pt x="109" y="1265"/>
                    <a:pt x="89" y="1287"/>
                  </a:cubicBezTo>
                  <a:cubicBezTo>
                    <a:pt x="0" y="1394"/>
                    <a:pt x="572" y="2209"/>
                    <a:pt x="1237" y="2951"/>
                  </a:cubicBezTo>
                  <a:lnTo>
                    <a:pt x="975" y="3225"/>
                  </a:lnTo>
                  <a:cubicBezTo>
                    <a:pt x="975" y="3225"/>
                    <a:pt x="1170" y="3429"/>
                    <a:pt x="2029" y="3996"/>
                  </a:cubicBezTo>
                  <a:cubicBezTo>
                    <a:pt x="2912" y="4847"/>
                    <a:pt x="7129" y="8715"/>
                    <a:pt x="13479" y="10608"/>
                  </a:cubicBezTo>
                  <a:cubicBezTo>
                    <a:pt x="14902" y="11032"/>
                    <a:pt x="16374" y="11242"/>
                    <a:pt x="17848" y="11242"/>
                  </a:cubicBezTo>
                  <a:cubicBezTo>
                    <a:pt x="19071" y="11242"/>
                    <a:pt x="20295" y="11097"/>
                    <a:pt x="21493" y="10811"/>
                  </a:cubicBezTo>
                  <a:lnTo>
                    <a:pt x="22637" y="10538"/>
                  </a:lnTo>
                  <a:lnTo>
                    <a:pt x="22281" y="5245"/>
                  </a:lnTo>
                  <a:cubicBezTo>
                    <a:pt x="21133" y="5374"/>
                    <a:pt x="20020" y="5432"/>
                    <a:pt x="18947" y="5432"/>
                  </a:cubicBezTo>
                  <a:cubicBezTo>
                    <a:pt x="8592" y="5432"/>
                    <a:pt x="1903" y="1"/>
                    <a:pt x="1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 rot="10800000" flipH="1">
              <a:off x="4788395" y="2108034"/>
              <a:ext cx="478456" cy="478205"/>
            </a:xfrm>
            <a:custGeom>
              <a:avLst/>
              <a:gdLst/>
              <a:ahLst/>
              <a:cxnLst/>
              <a:rect l="l" t="t" r="r" b="b"/>
              <a:pathLst>
                <a:path w="10643" h="10638" extrusionOk="0">
                  <a:moveTo>
                    <a:pt x="7103" y="0"/>
                  </a:moveTo>
                  <a:cubicBezTo>
                    <a:pt x="7099" y="0"/>
                    <a:pt x="7095" y="0"/>
                    <a:pt x="7092" y="0"/>
                  </a:cubicBezTo>
                  <a:cubicBezTo>
                    <a:pt x="6486" y="5"/>
                    <a:pt x="5959" y="450"/>
                    <a:pt x="5848" y="1044"/>
                  </a:cubicBezTo>
                  <a:cubicBezTo>
                    <a:pt x="5786" y="1385"/>
                    <a:pt x="5862" y="1714"/>
                    <a:pt x="6034" y="1977"/>
                  </a:cubicBezTo>
                  <a:cubicBezTo>
                    <a:pt x="6194" y="2223"/>
                    <a:pt x="6287" y="2504"/>
                    <a:pt x="6288" y="2793"/>
                  </a:cubicBezTo>
                  <a:lnTo>
                    <a:pt x="3246" y="2481"/>
                  </a:lnTo>
                  <a:lnTo>
                    <a:pt x="2934" y="5520"/>
                  </a:lnTo>
                  <a:cubicBezTo>
                    <a:pt x="2657" y="5460"/>
                    <a:pt x="2399" y="5326"/>
                    <a:pt x="2200" y="5122"/>
                  </a:cubicBezTo>
                  <a:cubicBezTo>
                    <a:pt x="1999" y="4916"/>
                    <a:pt x="1727" y="4775"/>
                    <a:pt x="1417" y="4745"/>
                  </a:cubicBezTo>
                  <a:cubicBezTo>
                    <a:pt x="1372" y="4740"/>
                    <a:pt x="1327" y="4738"/>
                    <a:pt x="1283" y="4738"/>
                  </a:cubicBezTo>
                  <a:cubicBezTo>
                    <a:pt x="589" y="4738"/>
                    <a:pt x="0" y="5302"/>
                    <a:pt x="6" y="6033"/>
                  </a:cubicBezTo>
                  <a:cubicBezTo>
                    <a:pt x="11" y="6638"/>
                    <a:pt x="455" y="7166"/>
                    <a:pt x="1051" y="7276"/>
                  </a:cubicBezTo>
                  <a:cubicBezTo>
                    <a:pt x="1131" y="7291"/>
                    <a:pt x="1210" y="7298"/>
                    <a:pt x="1288" y="7298"/>
                  </a:cubicBezTo>
                  <a:cubicBezTo>
                    <a:pt x="1542" y="7298"/>
                    <a:pt x="1782" y="7222"/>
                    <a:pt x="1983" y="7090"/>
                  </a:cubicBezTo>
                  <a:cubicBezTo>
                    <a:pt x="2228" y="6930"/>
                    <a:pt x="2511" y="6838"/>
                    <a:pt x="2800" y="6836"/>
                  </a:cubicBezTo>
                  <a:lnTo>
                    <a:pt x="2800" y="6836"/>
                  </a:lnTo>
                  <a:lnTo>
                    <a:pt x="2487" y="9879"/>
                  </a:lnTo>
                  <a:lnTo>
                    <a:pt x="5529" y="10191"/>
                  </a:lnTo>
                  <a:cubicBezTo>
                    <a:pt x="5528" y="9902"/>
                    <a:pt x="5435" y="9619"/>
                    <a:pt x="5275" y="9374"/>
                  </a:cubicBezTo>
                  <a:cubicBezTo>
                    <a:pt x="5103" y="9110"/>
                    <a:pt x="5026" y="8782"/>
                    <a:pt x="5090" y="8441"/>
                  </a:cubicBezTo>
                  <a:cubicBezTo>
                    <a:pt x="5200" y="7846"/>
                    <a:pt x="5727" y="7402"/>
                    <a:pt x="6333" y="7397"/>
                  </a:cubicBezTo>
                  <a:cubicBezTo>
                    <a:pt x="6336" y="7397"/>
                    <a:pt x="6340" y="7397"/>
                    <a:pt x="6343" y="7397"/>
                  </a:cubicBezTo>
                  <a:cubicBezTo>
                    <a:pt x="7115" y="7397"/>
                    <a:pt x="7698" y="8060"/>
                    <a:pt x="7621" y="8809"/>
                  </a:cubicBezTo>
                  <a:cubicBezTo>
                    <a:pt x="7589" y="9118"/>
                    <a:pt x="7450" y="9390"/>
                    <a:pt x="7244" y="9591"/>
                  </a:cubicBezTo>
                  <a:cubicBezTo>
                    <a:pt x="7040" y="9791"/>
                    <a:pt x="6906" y="10048"/>
                    <a:pt x="6846" y="10325"/>
                  </a:cubicBezTo>
                  <a:lnTo>
                    <a:pt x="9885" y="10637"/>
                  </a:lnTo>
                  <a:lnTo>
                    <a:pt x="10643" y="3241"/>
                  </a:lnTo>
                  <a:lnTo>
                    <a:pt x="7605" y="2929"/>
                  </a:lnTo>
                  <a:cubicBezTo>
                    <a:pt x="7665" y="2652"/>
                    <a:pt x="7799" y="2393"/>
                    <a:pt x="8003" y="2194"/>
                  </a:cubicBezTo>
                  <a:cubicBezTo>
                    <a:pt x="8209" y="1993"/>
                    <a:pt x="8349" y="1721"/>
                    <a:pt x="8381" y="1411"/>
                  </a:cubicBezTo>
                  <a:cubicBezTo>
                    <a:pt x="8457" y="664"/>
                    <a:pt x="7874" y="0"/>
                    <a:pt x="7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 rot="10800000" flipH="1">
              <a:off x="5221087" y="2137074"/>
              <a:ext cx="797726" cy="522033"/>
            </a:xfrm>
            <a:custGeom>
              <a:avLst/>
              <a:gdLst/>
              <a:ahLst/>
              <a:cxnLst/>
              <a:rect l="l" t="t" r="r" b="b"/>
              <a:pathLst>
                <a:path w="17745" h="11613" extrusionOk="0">
                  <a:moveTo>
                    <a:pt x="14029" y="0"/>
                  </a:moveTo>
                  <a:cubicBezTo>
                    <a:pt x="14029" y="0"/>
                    <a:pt x="9898" y="7957"/>
                    <a:pt x="2252" y="7957"/>
                  </a:cubicBezTo>
                  <a:cubicBezTo>
                    <a:pt x="2209" y="7957"/>
                    <a:pt x="2166" y="7957"/>
                    <a:pt x="2122" y="7956"/>
                  </a:cubicBezTo>
                  <a:cubicBezTo>
                    <a:pt x="1603" y="7950"/>
                    <a:pt x="504" y="7351"/>
                    <a:pt x="204" y="7351"/>
                  </a:cubicBezTo>
                  <a:cubicBezTo>
                    <a:pt x="173" y="7351"/>
                    <a:pt x="151" y="7357"/>
                    <a:pt x="139" y="7371"/>
                  </a:cubicBezTo>
                  <a:cubicBezTo>
                    <a:pt x="0" y="7531"/>
                    <a:pt x="689" y="8075"/>
                    <a:pt x="689" y="8075"/>
                  </a:cubicBezTo>
                  <a:lnTo>
                    <a:pt x="448" y="10413"/>
                  </a:lnTo>
                  <a:cubicBezTo>
                    <a:pt x="448" y="10413"/>
                    <a:pt x="2251" y="11613"/>
                    <a:pt x="5236" y="11613"/>
                  </a:cubicBezTo>
                  <a:cubicBezTo>
                    <a:pt x="6341" y="11613"/>
                    <a:pt x="7608" y="11449"/>
                    <a:pt x="9006" y="10998"/>
                  </a:cubicBezTo>
                  <a:cubicBezTo>
                    <a:pt x="13758" y="9466"/>
                    <a:pt x="17744" y="4438"/>
                    <a:pt x="17744" y="4438"/>
                  </a:cubicBezTo>
                  <a:lnTo>
                    <a:pt x="14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 rot="10800000" flipH="1">
              <a:off x="3859265" y="2132084"/>
              <a:ext cx="374610" cy="585911"/>
            </a:xfrm>
            <a:custGeom>
              <a:avLst/>
              <a:gdLst/>
              <a:ahLst/>
              <a:cxnLst/>
              <a:rect l="l" t="t" r="r" b="b"/>
              <a:pathLst>
                <a:path w="8333" h="13034" extrusionOk="0">
                  <a:moveTo>
                    <a:pt x="4871" y="0"/>
                  </a:moveTo>
                  <a:cubicBezTo>
                    <a:pt x="4242" y="0"/>
                    <a:pt x="3693" y="465"/>
                    <a:pt x="3607" y="1106"/>
                  </a:cubicBezTo>
                  <a:cubicBezTo>
                    <a:pt x="3566" y="1413"/>
                    <a:pt x="3638" y="1709"/>
                    <a:pt x="3792" y="1952"/>
                  </a:cubicBezTo>
                  <a:cubicBezTo>
                    <a:pt x="3943" y="2193"/>
                    <a:pt x="4011" y="2474"/>
                    <a:pt x="4006" y="2757"/>
                  </a:cubicBezTo>
                  <a:lnTo>
                    <a:pt x="989" y="2351"/>
                  </a:lnTo>
                  <a:lnTo>
                    <a:pt x="1" y="9694"/>
                  </a:lnTo>
                  <a:lnTo>
                    <a:pt x="3021" y="10100"/>
                  </a:lnTo>
                  <a:cubicBezTo>
                    <a:pt x="2953" y="10380"/>
                    <a:pt x="2797" y="10632"/>
                    <a:pt x="2585" y="10832"/>
                  </a:cubicBezTo>
                  <a:cubicBezTo>
                    <a:pt x="2356" y="11047"/>
                    <a:pt x="2206" y="11348"/>
                    <a:pt x="2187" y="11693"/>
                  </a:cubicBezTo>
                  <a:cubicBezTo>
                    <a:pt x="2155" y="12295"/>
                    <a:pt x="2564" y="12849"/>
                    <a:pt x="3148" y="12995"/>
                  </a:cubicBezTo>
                  <a:cubicBezTo>
                    <a:pt x="3254" y="13021"/>
                    <a:pt x="3360" y="13033"/>
                    <a:pt x="3463" y="13033"/>
                  </a:cubicBezTo>
                  <a:cubicBezTo>
                    <a:pt x="4092" y="13033"/>
                    <a:pt x="4640" y="12568"/>
                    <a:pt x="4725" y="11928"/>
                  </a:cubicBezTo>
                  <a:cubicBezTo>
                    <a:pt x="4768" y="11620"/>
                    <a:pt x="4696" y="11324"/>
                    <a:pt x="4542" y="11081"/>
                  </a:cubicBezTo>
                  <a:cubicBezTo>
                    <a:pt x="4391" y="10840"/>
                    <a:pt x="4322" y="10559"/>
                    <a:pt x="4327" y="10277"/>
                  </a:cubicBezTo>
                  <a:lnTo>
                    <a:pt x="4327" y="10277"/>
                  </a:lnTo>
                  <a:lnTo>
                    <a:pt x="7344" y="10682"/>
                  </a:lnTo>
                  <a:lnTo>
                    <a:pt x="7750" y="7665"/>
                  </a:lnTo>
                  <a:cubicBezTo>
                    <a:pt x="7740" y="7665"/>
                    <a:pt x="7731" y="7665"/>
                    <a:pt x="7721" y="7665"/>
                  </a:cubicBezTo>
                  <a:cubicBezTo>
                    <a:pt x="7449" y="7665"/>
                    <a:pt x="7178" y="7734"/>
                    <a:pt x="6946" y="7880"/>
                  </a:cubicBezTo>
                  <a:cubicBezTo>
                    <a:pt x="6748" y="8004"/>
                    <a:pt x="6516" y="8075"/>
                    <a:pt x="6271" y="8075"/>
                  </a:cubicBezTo>
                  <a:cubicBezTo>
                    <a:pt x="6215" y="8075"/>
                    <a:pt x="6157" y="8071"/>
                    <a:pt x="6099" y="8064"/>
                  </a:cubicBezTo>
                  <a:cubicBezTo>
                    <a:pt x="5353" y="7964"/>
                    <a:pt x="4846" y="7238"/>
                    <a:pt x="5032" y="6487"/>
                  </a:cubicBezTo>
                  <a:cubicBezTo>
                    <a:pt x="5173" y="5923"/>
                    <a:pt x="5692" y="5523"/>
                    <a:pt x="6268" y="5523"/>
                  </a:cubicBezTo>
                  <a:cubicBezTo>
                    <a:pt x="6289" y="5523"/>
                    <a:pt x="6311" y="5524"/>
                    <a:pt x="6333" y="5525"/>
                  </a:cubicBezTo>
                  <a:cubicBezTo>
                    <a:pt x="6679" y="5544"/>
                    <a:pt x="6980" y="5694"/>
                    <a:pt x="7195" y="5922"/>
                  </a:cubicBezTo>
                  <a:cubicBezTo>
                    <a:pt x="7395" y="6135"/>
                    <a:pt x="7646" y="6291"/>
                    <a:pt x="7926" y="6359"/>
                  </a:cubicBezTo>
                  <a:lnTo>
                    <a:pt x="8333" y="3339"/>
                  </a:lnTo>
                  <a:lnTo>
                    <a:pt x="5312" y="2932"/>
                  </a:lnTo>
                  <a:cubicBezTo>
                    <a:pt x="5381" y="2652"/>
                    <a:pt x="5537" y="2402"/>
                    <a:pt x="5748" y="2202"/>
                  </a:cubicBezTo>
                  <a:cubicBezTo>
                    <a:pt x="5977" y="1986"/>
                    <a:pt x="6128" y="1686"/>
                    <a:pt x="6147" y="1340"/>
                  </a:cubicBezTo>
                  <a:cubicBezTo>
                    <a:pt x="6178" y="739"/>
                    <a:pt x="5770" y="185"/>
                    <a:pt x="5185" y="39"/>
                  </a:cubicBezTo>
                  <a:cubicBezTo>
                    <a:pt x="5079" y="13"/>
                    <a:pt x="4974" y="0"/>
                    <a:pt x="4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 rot="10800000" flipH="1">
              <a:off x="3125734" y="2337157"/>
              <a:ext cx="864305" cy="704451"/>
            </a:xfrm>
            <a:custGeom>
              <a:avLst/>
              <a:gdLst/>
              <a:ahLst/>
              <a:cxnLst/>
              <a:rect l="l" t="t" r="r" b="b"/>
              <a:pathLst>
                <a:path w="19226" h="15671" extrusionOk="0">
                  <a:moveTo>
                    <a:pt x="4358" y="0"/>
                  </a:moveTo>
                  <a:lnTo>
                    <a:pt x="1" y="5792"/>
                  </a:lnTo>
                  <a:cubicBezTo>
                    <a:pt x="1" y="5792"/>
                    <a:pt x="1956" y="11326"/>
                    <a:pt x="7955" y="14099"/>
                  </a:cubicBezTo>
                  <a:cubicBezTo>
                    <a:pt x="10699" y="15368"/>
                    <a:pt x="13438" y="15670"/>
                    <a:pt x="15352" y="15670"/>
                  </a:cubicBezTo>
                  <a:cubicBezTo>
                    <a:pt x="16892" y="15670"/>
                    <a:pt x="17896" y="15474"/>
                    <a:pt x="17937" y="15429"/>
                  </a:cubicBezTo>
                  <a:cubicBezTo>
                    <a:pt x="18151" y="15185"/>
                    <a:pt x="16931" y="14805"/>
                    <a:pt x="16931" y="14805"/>
                  </a:cubicBezTo>
                  <a:lnTo>
                    <a:pt x="16931" y="14805"/>
                  </a:lnTo>
                  <a:cubicBezTo>
                    <a:pt x="16931" y="14805"/>
                    <a:pt x="17741" y="14911"/>
                    <a:pt x="18352" y="14911"/>
                  </a:cubicBezTo>
                  <a:cubicBezTo>
                    <a:pt x="18694" y="14911"/>
                    <a:pt x="18974" y="14878"/>
                    <a:pt x="19015" y="14774"/>
                  </a:cubicBezTo>
                  <a:cubicBezTo>
                    <a:pt x="19129" y="14487"/>
                    <a:pt x="17392" y="14180"/>
                    <a:pt x="17392" y="14180"/>
                  </a:cubicBezTo>
                  <a:lnTo>
                    <a:pt x="17392" y="14180"/>
                  </a:lnTo>
                  <a:cubicBezTo>
                    <a:pt x="17392" y="14180"/>
                    <a:pt x="17930" y="14228"/>
                    <a:pt x="18413" y="14228"/>
                  </a:cubicBezTo>
                  <a:cubicBezTo>
                    <a:pt x="18795" y="14228"/>
                    <a:pt x="19144" y="14198"/>
                    <a:pt x="19169" y="14092"/>
                  </a:cubicBezTo>
                  <a:cubicBezTo>
                    <a:pt x="19225" y="13852"/>
                    <a:pt x="17666" y="13486"/>
                    <a:pt x="17666" y="13486"/>
                  </a:cubicBezTo>
                  <a:lnTo>
                    <a:pt x="17666" y="13486"/>
                  </a:lnTo>
                  <a:cubicBezTo>
                    <a:pt x="17666" y="13486"/>
                    <a:pt x="17858" y="13496"/>
                    <a:pt x="18099" y="13496"/>
                  </a:cubicBezTo>
                  <a:cubicBezTo>
                    <a:pt x="18485" y="13496"/>
                    <a:pt x="18997" y="13471"/>
                    <a:pt x="19044" y="13344"/>
                  </a:cubicBezTo>
                  <a:cubicBezTo>
                    <a:pt x="19157" y="13040"/>
                    <a:pt x="17709" y="12923"/>
                    <a:pt x="16900" y="12562"/>
                  </a:cubicBezTo>
                  <a:lnTo>
                    <a:pt x="16967" y="12072"/>
                  </a:lnTo>
                  <a:lnTo>
                    <a:pt x="16967" y="12072"/>
                  </a:lnTo>
                  <a:cubicBezTo>
                    <a:pt x="16967" y="12072"/>
                    <a:pt x="16962" y="12072"/>
                    <a:pt x="16953" y="12072"/>
                  </a:cubicBezTo>
                  <a:cubicBezTo>
                    <a:pt x="16528" y="12072"/>
                    <a:pt x="6636" y="11943"/>
                    <a:pt x="4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29"/>
          <p:cNvGrpSpPr/>
          <p:nvPr/>
        </p:nvGrpSpPr>
        <p:grpSpPr>
          <a:xfrm>
            <a:off x="457188" y="3556988"/>
            <a:ext cx="2224813" cy="1179610"/>
            <a:chOff x="457188" y="3556988"/>
            <a:chExt cx="2224813" cy="1179610"/>
          </a:xfrm>
        </p:grpSpPr>
        <p:sp>
          <p:nvSpPr>
            <p:cNvPr id="964" name="Google Shape;964;p29"/>
            <p:cNvSpPr txBox="1"/>
            <p:nvPr/>
          </p:nvSpPr>
          <p:spPr>
            <a:xfrm>
              <a:off x="457200" y="3994697"/>
              <a:ext cx="22248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5" name="Google Shape;965;p29"/>
            <p:cNvSpPr txBox="1"/>
            <p:nvPr/>
          </p:nvSpPr>
          <p:spPr>
            <a:xfrm>
              <a:off x="457188" y="3556988"/>
              <a:ext cx="22248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Pride in one’s role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66" name="Google Shape;966;p29"/>
          <p:cNvGrpSpPr/>
          <p:nvPr/>
        </p:nvGrpSpPr>
        <p:grpSpPr>
          <a:xfrm>
            <a:off x="3459588" y="3556988"/>
            <a:ext cx="2224813" cy="1179610"/>
            <a:chOff x="3459588" y="3556988"/>
            <a:chExt cx="2224813" cy="1179610"/>
          </a:xfrm>
        </p:grpSpPr>
        <p:sp>
          <p:nvSpPr>
            <p:cNvPr id="967" name="Google Shape;967;p29"/>
            <p:cNvSpPr txBox="1"/>
            <p:nvPr/>
          </p:nvSpPr>
          <p:spPr>
            <a:xfrm>
              <a:off x="3459600" y="3994697"/>
              <a:ext cx="22248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8" name="Google Shape;968;p29"/>
            <p:cNvSpPr txBox="1"/>
            <p:nvPr/>
          </p:nvSpPr>
          <p:spPr>
            <a:xfrm>
              <a:off x="3459588" y="3556988"/>
              <a:ext cx="22248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Contribute with ideas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69" name="Google Shape;969;p29"/>
          <p:cNvGrpSpPr/>
          <p:nvPr/>
        </p:nvGrpSpPr>
        <p:grpSpPr>
          <a:xfrm>
            <a:off x="6471288" y="3556988"/>
            <a:ext cx="2224813" cy="1179610"/>
            <a:chOff x="6471288" y="3556988"/>
            <a:chExt cx="2224813" cy="1179610"/>
          </a:xfrm>
        </p:grpSpPr>
        <p:sp>
          <p:nvSpPr>
            <p:cNvPr id="970" name="Google Shape;970;p29"/>
            <p:cNvSpPr txBox="1"/>
            <p:nvPr/>
          </p:nvSpPr>
          <p:spPr>
            <a:xfrm>
              <a:off x="6471300" y="3994697"/>
              <a:ext cx="22248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1" name="Google Shape;971;p29"/>
            <p:cNvSpPr txBox="1"/>
            <p:nvPr/>
          </p:nvSpPr>
          <p:spPr>
            <a:xfrm>
              <a:off x="6471288" y="3556988"/>
              <a:ext cx="22248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Being with people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72" name="Google Shape;972;p29"/>
          <p:cNvGrpSpPr/>
          <p:nvPr/>
        </p:nvGrpSpPr>
        <p:grpSpPr>
          <a:xfrm>
            <a:off x="6471288" y="1830738"/>
            <a:ext cx="2224813" cy="1179610"/>
            <a:chOff x="6471288" y="1297338"/>
            <a:chExt cx="2224813" cy="1179610"/>
          </a:xfrm>
        </p:grpSpPr>
        <p:sp>
          <p:nvSpPr>
            <p:cNvPr id="973" name="Google Shape;973;p29"/>
            <p:cNvSpPr txBox="1"/>
            <p:nvPr/>
          </p:nvSpPr>
          <p:spPr>
            <a:xfrm>
              <a:off x="6471300" y="1735047"/>
              <a:ext cx="22248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4" name="Google Shape;974;p29"/>
            <p:cNvSpPr txBox="1"/>
            <p:nvPr/>
          </p:nvSpPr>
          <p:spPr>
            <a:xfrm>
              <a:off x="6471288" y="1297338"/>
              <a:ext cx="2224800" cy="437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Desire to be healthier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975" name="Google Shape;975;p29"/>
          <p:cNvCxnSpPr>
            <a:stCxn id="949" idx="2"/>
            <a:endCxn id="965" idx="0"/>
          </p:cNvCxnSpPr>
          <p:nvPr/>
        </p:nvCxnSpPr>
        <p:spPr>
          <a:xfrm>
            <a:off x="1569600" y="3010347"/>
            <a:ext cx="0" cy="546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76" name="Google Shape;976;p29"/>
          <p:cNvCxnSpPr>
            <a:stCxn id="965" idx="3"/>
            <a:endCxn id="968" idx="1"/>
          </p:cNvCxnSpPr>
          <p:nvPr/>
        </p:nvCxnSpPr>
        <p:spPr>
          <a:xfrm>
            <a:off x="2681988" y="3775838"/>
            <a:ext cx="777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77" name="Google Shape;977;p29"/>
          <p:cNvCxnSpPr>
            <a:stCxn id="968" idx="3"/>
            <a:endCxn id="971" idx="1"/>
          </p:cNvCxnSpPr>
          <p:nvPr/>
        </p:nvCxnSpPr>
        <p:spPr>
          <a:xfrm>
            <a:off x="5684388" y="3775838"/>
            <a:ext cx="786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78" name="Google Shape;978;p29"/>
          <p:cNvCxnSpPr>
            <a:stCxn id="971" idx="0"/>
            <a:endCxn id="973" idx="2"/>
          </p:cNvCxnSpPr>
          <p:nvPr/>
        </p:nvCxnSpPr>
        <p:spPr>
          <a:xfrm rot="10800000">
            <a:off x="7583688" y="3010388"/>
            <a:ext cx="0" cy="546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79" name="Google Shape;979;p29"/>
          <p:cNvSpPr txBox="1"/>
          <p:nvPr/>
        </p:nvSpPr>
        <p:spPr>
          <a:xfrm>
            <a:off x="457234" y="1184400"/>
            <a:ext cx="8238900" cy="4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Intrinsic motivations during education years</a:t>
            </a:r>
            <a:endParaRPr sz="16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aphicFrame>
        <p:nvGraphicFramePr>
          <p:cNvPr id="985" name="Google Shape;985;p30"/>
          <p:cNvGraphicFramePr/>
          <p:nvPr/>
        </p:nvGraphicFramePr>
        <p:xfrm>
          <a:off x="457200" y="15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{46D6FF5D-BD1C-42EF-9F77-002251E71475}</a:tableStyleId>
              </a:tblPr>
              <a:tblGrid>
                <a:gridCol w="6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Career profile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Description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Intrinsic motivations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Expert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and harbors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Being an expert &amp; being intellectually challenged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Linear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Freedom to progress and the challenge of reaching higher roles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Spiral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planet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Building an array of skills and freedom of choice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Transitory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Variety and choice with meaningfulness of the job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86" name="Google Shape;986;p30"/>
          <p:cNvGrpSpPr/>
          <p:nvPr/>
        </p:nvGrpSpPr>
        <p:grpSpPr>
          <a:xfrm>
            <a:off x="596797" y="4207923"/>
            <a:ext cx="362777" cy="276334"/>
            <a:chOff x="1009875" y="4248250"/>
            <a:chExt cx="395225" cy="301050"/>
          </a:xfrm>
        </p:grpSpPr>
        <p:sp>
          <p:nvSpPr>
            <p:cNvPr id="987" name="Google Shape;987;p30"/>
            <p:cNvSpPr/>
            <p:nvPr/>
          </p:nvSpPr>
          <p:spPr>
            <a:xfrm>
              <a:off x="1033825" y="4433475"/>
              <a:ext cx="138950" cy="115825"/>
            </a:xfrm>
            <a:custGeom>
              <a:avLst/>
              <a:gdLst/>
              <a:ahLst/>
              <a:cxnLst/>
              <a:rect l="l" t="t" r="r" b="b"/>
              <a:pathLst>
                <a:path w="5558" h="4633" extrusionOk="0">
                  <a:moveTo>
                    <a:pt x="0" y="1"/>
                  </a:moveTo>
                  <a:lnTo>
                    <a:pt x="0" y="4632"/>
                  </a:lnTo>
                  <a:lnTo>
                    <a:pt x="5557" y="4632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1242225" y="4433475"/>
              <a:ext cx="138950" cy="115825"/>
            </a:xfrm>
            <a:custGeom>
              <a:avLst/>
              <a:gdLst/>
              <a:ahLst/>
              <a:cxnLst/>
              <a:rect l="l" t="t" r="r" b="b"/>
              <a:pathLst>
                <a:path w="5558" h="4633" extrusionOk="0">
                  <a:moveTo>
                    <a:pt x="0" y="1"/>
                  </a:moveTo>
                  <a:lnTo>
                    <a:pt x="0" y="4632"/>
                  </a:lnTo>
                  <a:lnTo>
                    <a:pt x="5558" y="4632"/>
                  </a:lnTo>
                  <a:lnTo>
                    <a:pt x="55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1195900" y="4340875"/>
              <a:ext cx="23175" cy="208425"/>
            </a:xfrm>
            <a:custGeom>
              <a:avLst/>
              <a:gdLst/>
              <a:ahLst/>
              <a:cxnLst/>
              <a:rect l="l" t="t" r="r" b="b"/>
              <a:pathLst>
                <a:path w="927" h="8337" extrusionOk="0">
                  <a:moveTo>
                    <a:pt x="1" y="0"/>
                  </a:moveTo>
                  <a:lnTo>
                    <a:pt x="1" y="8336"/>
                  </a:lnTo>
                  <a:lnTo>
                    <a:pt x="926" y="8336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1009875" y="4340875"/>
              <a:ext cx="162900" cy="69500"/>
            </a:xfrm>
            <a:custGeom>
              <a:avLst/>
              <a:gdLst/>
              <a:ahLst/>
              <a:cxnLst/>
              <a:rect l="l" t="t" r="r" b="b"/>
              <a:pathLst>
                <a:path w="6516" h="2780" extrusionOk="0">
                  <a:moveTo>
                    <a:pt x="1" y="0"/>
                  </a:moveTo>
                  <a:lnTo>
                    <a:pt x="1" y="2779"/>
                  </a:lnTo>
                  <a:lnTo>
                    <a:pt x="6515" y="2779"/>
                  </a:lnTo>
                  <a:lnTo>
                    <a:pt x="65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1242225" y="4340875"/>
              <a:ext cx="162875" cy="69500"/>
            </a:xfrm>
            <a:custGeom>
              <a:avLst/>
              <a:gdLst/>
              <a:ahLst/>
              <a:cxnLst/>
              <a:rect l="l" t="t" r="r" b="b"/>
              <a:pathLst>
                <a:path w="6515" h="2780" extrusionOk="0">
                  <a:moveTo>
                    <a:pt x="0" y="0"/>
                  </a:moveTo>
                  <a:lnTo>
                    <a:pt x="0" y="2779"/>
                  </a:lnTo>
                  <a:lnTo>
                    <a:pt x="6514" y="2779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1111450" y="4290325"/>
              <a:ext cx="59050" cy="27425"/>
            </a:xfrm>
            <a:custGeom>
              <a:avLst/>
              <a:gdLst/>
              <a:ahLst/>
              <a:cxnLst/>
              <a:rect l="l" t="t" r="r" b="b"/>
              <a:pathLst>
                <a:path w="2362" h="1097" extrusionOk="0">
                  <a:moveTo>
                    <a:pt x="464" y="0"/>
                  </a:moveTo>
                  <a:lnTo>
                    <a:pt x="1" y="802"/>
                  </a:lnTo>
                  <a:lnTo>
                    <a:pt x="509" y="1097"/>
                  </a:lnTo>
                  <a:lnTo>
                    <a:pt x="2361" y="1097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1145350" y="4248250"/>
              <a:ext cx="124275" cy="69500"/>
            </a:xfrm>
            <a:custGeom>
              <a:avLst/>
              <a:gdLst/>
              <a:ahLst/>
              <a:cxnLst/>
              <a:rect l="l" t="t" r="r" b="b"/>
              <a:pathLst>
                <a:path w="4971" h="2780" extrusionOk="0">
                  <a:moveTo>
                    <a:pt x="2023" y="1"/>
                  </a:moveTo>
                  <a:lnTo>
                    <a:pt x="2023" y="2440"/>
                  </a:lnTo>
                  <a:lnTo>
                    <a:pt x="802" y="327"/>
                  </a:lnTo>
                  <a:lnTo>
                    <a:pt x="1" y="791"/>
                  </a:lnTo>
                  <a:lnTo>
                    <a:pt x="1149" y="2780"/>
                  </a:lnTo>
                  <a:lnTo>
                    <a:pt x="3822" y="2780"/>
                  </a:lnTo>
                  <a:lnTo>
                    <a:pt x="4970" y="791"/>
                  </a:lnTo>
                  <a:lnTo>
                    <a:pt x="4169" y="327"/>
                  </a:lnTo>
                  <a:lnTo>
                    <a:pt x="2948" y="2440"/>
                  </a:lnTo>
                  <a:lnTo>
                    <a:pt x="2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1244475" y="4290325"/>
              <a:ext cx="59050" cy="27425"/>
            </a:xfrm>
            <a:custGeom>
              <a:avLst/>
              <a:gdLst/>
              <a:ahLst/>
              <a:cxnLst/>
              <a:rect l="l" t="t" r="r" b="b"/>
              <a:pathLst>
                <a:path w="2362" h="1097" extrusionOk="0">
                  <a:moveTo>
                    <a:pt x="1899" y="0"/>
                  </a:moveTo>
                  <a:lnTo>
                    <a:pt x="1" y="1097"/>
                  </a:lnTo>
                  <a:lnTo>
                    <a:pt x="1853" y="1097"/>
                  </a:lnTo>
                  <a:lnTo>
                    <a:pt x="2361" y="802"/>
                  </a:lnTo>
                  <a:lnTo>
                    <a:pt x="1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30"/>
          <p:cNvGrpSpPr/>
          <p:nvPr/>
        </p:nvGrpSpPr>
        <p:grpSpPr>
          <a:xfrm>
            <a:off x="596785" y="3536070"/>
            <a:ext cx="362777" cy="362777"/>
            <a:chOff x="988700" y="3646425"/>
            <a:chExt cx="395225" cy="395225"/>
          </a:xfrm>
        </p:grpSpPr>
        <p:sp>
          <p:nvSpPr>
            <p:cNvPr id="996" name="Google Shape;996;p30"/>
            <p:cNvSpPr/>
            <p:nvPr/>
          </p:nvSpPr>
          <p:spPr>
            <a:xfrm>
              <a:off x="988700" y="3646425"/>
              <a:ext cx="395225" cy="395225"/>
            </a:xfrm>
            <a:custGeom>
              <a:avLst/>
              <a:gdLst/>
              <a:ahLst/>
              <a:cxnLst/>
              <a:rect l="l" t="t" r="r" b="b"/>
              <a:pathLst>
                <a:path w="15809" h="15809" extrusionOk="0">
                  <a:moveTo>
                    <a:pt x="10860" y="1"/>
                  </a:moveTo>
                  <a:lnTo>
                    <a:pt x="11555" y="1391"/>
                  </a:lnTo>
                  <a:lnTo>
                    <a:pt x="10860" y="2780"/>
                  </a:lnTo>
                  <a:lnTo>
                    <a:pt x="13925" y="2780"/>
                  </a:lnTo>
                  <a:lnTo>
                    <a:pt x="13925" y="7473"/>
                  </a:lnTo>
                  <a:lnTo>
                    <a:pt x="11147" y="7473"/>
                  </a:lnTo>
                  <a:lnTo>
                    <a:pt x="11147" y="9325"/>
                  </a:lnTo>
                  <a:lnTo>
                    <a:pt x="7442" y="9325"/>
                  </a:lnTo>
                  <a:lnTo>
                    <a:pt x="7442" y="11178"/>
                  </a:lnTo>
                  <a:lnTo>
                    <a:pt x="3736" y="11178"/>
                  </a:lnTo>
                  <a:lnTo>
                    <a:pt x="3736" y="13030"/>
                  </a:lnTo>
                  <a:lnTo>
                    <a:pt x="1" y="13030"/>
                  </a:lnTo>
                  <a:lnTo>
                    <a:pt x="1" y="15809"/>
                  </a:lnTo>
                  <a:lnTo>
                    <a:pt x="15809" y="15809"/>
                  </a:lnTo>
                  <a:lnTo>
                    <a:pt x="15809" y="7473"/>
                  </a:lnTo>
                  <a:lnTo>
                    <a:pt x="14851" y="7473"/>
                  </a:lnTo>
                  <a:lnTo>
                    <a:pt x="148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016025" y="3740600"/>
              <a:ext cx="181875" cy="181875"/>
            </a:xfrm>
            <a:custGeom>
              <a:avLst/>
              <a:gdLst/>
              <a:ahLst/>
              <a:cxnLst/>
              <a:rect l="l" t="t" r="r" b="b"/>
              <a:pathLst>
                <a:path w="7275" h="7275" extrusionOk="0">
                  <a:moveTo>
                    <a:pt x="4496" y="0"/>
                  </a:moveTo>
                  <a:lnTo>
                    <a:pt x="4496" y="927"/>
                  </a:lnTo>
                  <a:lnTo>
                    <a:pt x="5694" y="927"/>
                  </a:lnTo>
                  <a:lnTo>
                    <a:pt x="0" y="6620"/>
                  </a:lnTo>
                  <a:lnTo>
                    <a:pt x="655" y="7275"/>
                  </a:lnTo>
                  <a:lnTo>
                    <a:pt x="6349" y="1582"/>
                  </a:lnTo>
                  <a:lnTo>
                    <a:pt x="6349" y="2779"/>
                  </a:lnTo>
                  <a:lnTo>
                    <a:pt x="7275" y="2779"/>
                  </a:lnTo>
                  <a:lnTo>
                    <a:pt x="7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0"/>
          <p:cNvGrpSpPr/>
          <p:nvPr/>
        </p:nvGrpSpPr>
        <p:grpSpPr>
          <a:xfrm>
            <a:off x="658593" y="2907440"/>
            <a:ext cx="239159" cy="362777"/>
            <a:chOff x="1038550" y="3152275"/>
            <a:chExt cx="260550" cy="395225"/>
          </a:xfrm>
        </p:grpSpPr>
        <p:sp>
          <p:nvSpPr>
            <p:cNvPr id="999" name="Google Shape;999;p30"/>
            <p:cNvSpPr/>
            <p:nvPr/>
          </p:nvSpPr>
          <p:spPr>
            <a:xfrm>
              <a:off x="1038550" y="3152275"/>
              <a:ext cx="260550" cy="302625"/>
            </a:xfrm>
            <a:custGeom>
              <a:avLst/>
              <a:gdLst/>
              <a:ahLst/>
              <a:cxnLst/>
              <a:rect l="l" t="t" r="r" b="b"/>
              <a:pathLst>
                <a:path w="10422" h="12105" extrusionOk="0">
                  <a:moveTo>
                    <a:pt x="3705" y="4632"/>
                  </a:moveTo>
                  <a:lnTo>
                    <a:pt x="3705" y="5558"/>
                  </a:lnTo>
                  <a:lnTo>
                    <a:pt x="2780" y="5558"/>
                  </a:lnTo>
                  <a:lnTo>
                    <a:pt x="2780" y="4632"/>
                  </a:lnTo>
                  <a:close/>
                  <a:moveTo>
                    <a:pt x="5559" y="4632"/>
                  </a:moveTo>
                  <a:lnTo>
                    <a:pt x="5559" y="5558"/>
                  </a:lnTo>
                  <a:lnTo>
                    <a:pt x="4632" y="5558"/>
                  </a:lnTo>
                  <a:lnTo>
                    <a:pt x="4632" y="4632"/>
                  </a:lnTo>
                  <a:close/>
                  <a:moveTo>
                    <a:pt x="7411" y="4632"/>
                  </a:moveTo>
                  <a:lnTo>
                    <a:pt x="7411" y="5558"/>
                  </a:lnTo>
                  <a:lnTo>
                    <a:pt x="6484" y="5558"/>
                  </a:lnTo>
                  <a:lnTo>
                    <a:pt x="6484" y="4632"/>
                  </a:lnTo>
                  <a:close/>
                  <a:moveTo>
                    <a:pt x="5101" y="1"/>
                  </a:moveTo>
                  <a:cubicBezTo>
                    <a:pt x="2312" y="1"/>
                    <a:pt x="1" y="2248"/>
                    <a:pt x="1" y="5095"/>
                  </a:cubicBezTo>
                  <a:cubicBezTo>
                    <a:pt x="1" y="6493"/>
                    <a:pt x="585" y="7845"/>
                    <a:pt x="1604" y="8805"/>
                  </a:cubicBezTo>
                  <a:cubicBezTo>
                    <a:pt x="2361" y="9519"/>
                    <a:pt x="2780" y="10406"/>
                    <a:pt x="2780" y="11303"/>
                  </a:cubicBezTo>
                  <a:lnTo>
                    <a:pt x="2780" y="12104"/>
                  </a:lnTo>
                  <a:lnTo>
                    <a:pt x="7411" y="12104"/>
                  </a:lnTo>
                  <a:lnTo>
                    <a:pt x="7411" y="11338"/>
                  </a:lnTo>
                  <a:cubicBezTo>
                    <a:pt x="7411" y="10378"/>
                    <a:pt x="7780" y="9508"/>
                    <a:pt x="8422" y="8953"/>
                  </a:cubicBezTo>
                  <a:cubicBezTo>
                    <a:pt x="9791" y="7772"/>
                    <a:pt x="10422" y="5993"/>
                    <a:pt x="10112" y="4194"/>
                  </a:cubicBezTo>
                  <a:cubicBezTo>
                    <a:pt x="9765" y="2176"/>
                    <a:pt x="8181" y="530"/>
                    <a:pt x="6187" y="114"/>
                  </a:cubicBezTo>
                  <a:cubicBezTo>
                    <a:pt x="5820" y="37"/>
                    <a:pt x="5456" y="1"/>
                    <a:pt x="5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1108025" y="3478000"/>
              <a:ext cx="115825" cy="23200"/>
            </a:xfrm>
            <a:custGeom>
              <a:avLst/>
              <a:gdLst/>
              <a:ahLst/>
              <a:cxnLst/>
              <a:rect l="l" t="t" r="r" b="b"/>
              <a:pathLst>
                <a:path w="4633" h="928" extrusionOk="0">
                  <a:moveTo>
                    <a:pt x="1" y="1"/>
                  </a:moveTo>
                  <a:lnTo>
                    <a:pt x="1" y="927"/>
                  </a:lnTo>
                  <a:lnTo>
                    <a:pt x="4632" y="927"/>
                  </a:lnTo>
                  <a:lnTo>
                    <a:pt x="4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1131175" y="3524350"/>
              <a:ext cx="69500" cy="23150"/>
            </a:xfrm>
            <a:custGeom>
              <a:avLst/>
              <a:gdLst/>
              <a:ahLst/>
              <a:cxnLst/>
              <a:rect l="l" t="t" r="r" b="b"/>
              <a:pathLst>
                <a:path w="2780" h="926" extrusionOk="0">
                  <a:moveTo>
                    <a:pt x="0" y="0"/>
                  </a:moveTo>
                  <a:lnTo>
                    <a:pt x="0" y="926"/>
                  </a:lnTo>
                  <a:lnTo>
                    <a:pt x="2779" y="92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30"/>
          <p:cNvGrpSpPr/>
          <p:nvPr/>
        </p:nvGrpSpPr>
        <p:grpSpPr>
          <a:xfrm>
            <a:off x="618753" y="2278835"/>
            <a:ext cx="318856" cy="362754"/>
            <a:chOff x="991375" y="2634675"/>
            <a:chExt cx="347375" cy="395200"/>
          </a:xfrm>
        </p:grpSpPr>
        <p:sp>
          <p:nvSpPr>
            <p:cNvPr id="1003" name="Google Shape;1003;p30"/>
            <p:cNvSpPr/>
            <p:nvPr/>
          </p:nvSpPr>
          <p:spPr>
            <a:xfrm>
              <a:off x="1060850" y="2634675"/>
              <a:ext cx="115800" cy="24700"/>
            </a:xfrm>
            <a:custGeom>
              <a:avLst/>
              <a:gdLst/>
              <a:ahLst/>
              <a:cxnLst/>
              <a:rect l="l" t="t" r="r" b="b"/>
              <a:pathLst>
                <a:path w="4632" h="988" extrusionOk="0">
                  <a:moveTo>
                    <a:pt x="1" y="0"/>
                  </a:moveTo>
                  <a:lnTo>
                    <a:pt x="1" y="988"/>
                  </a:lnTo>
                  <a:lnTo>
                    <a:pt x="4632" y="988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991375" y="2682525"/>
              <a:ext cx="254750" cy="347350"/>
            </a:xfrm>
            <a:custGeom>
              <a:avLst/>
              <a:gdLst/>
              <a:ahLst/>
              <a:cxnLst/>
              <a:rect l="l" t="t" r="r" b="b"/>
              <a:pathLst>
                <a:path w="10190" h="13894" extrusionOk="0">
                  <a:moveTo>
                    <a:pt x="2780" y="3705"/>
                  </a:moveTo>
                  <a:lnTo>
                    <a:pt x="2780" y="4631"/>
                  </a:lnTo>
                  <a:lnTo>
                    <a:pt x="1854" y="4631"/>
                  </a:lnTo>
                  <a:lnTo>
                    <a:pt x="1854" y="3705"/>
                  </a:lnTo>
                  <a:close/>
                  <a:moveTo>
                    <a:pt x="8337" y="3705"/>
                  </a:moveTo>
                  <a:lnTo>
                    <a:pt x="8337" y="4631"/>
                  </a:lnTo>
                  <a:lnTo>
                    <a:pt x="3706" y="4631"/>
                  </a:lnTo>
                  <a:lnTo>
                    <a:pt x="3706" y="3705"/>
                  </a:lnTo>
                  <a:close/>
                  <a:moveTo>
                    <a:pt x="2780" y="5558"/>
                  </a:moveTo>
                  <a:lnTo>
                    <a:pt x="2780" y="6484"/>
                  </a:lnTo>
                  <a:lnTo>
                    <a:pt x="1854" y="6484"/>
                  </a:lnTo>
                  <a:lnTo>
                    <a:pt x="1854" y="5558"/>
                  </a:lnTo>
                  <a:close/>
                  <a:moveTo>
                    <a:pt x="8337" y="5558"/>
                  </a:moveTo>
                  <a:lnTo>
                    <a:pt x="8337" y="6484"/>
                  </a:lnTo>
                  <a:lnTo>
                    <a:pt x="3706" y="6484"/>
                  </a:lnTo>
                  <a:lnTo>
                    <a:pt x="3706" y="5558"/>
                  </a:lnTo>
                  <a:close/>
                  <a:moveTo>
                    <a:pt x="2780" y="7410"/>
                  </a:moveTo>
                  <a:lnTo>
                    <a:pt x="2780" y="8336"/>
                  </a:lnTo>
                  <a:lnTo>
                    <a:pt x="1854" y="8336"/>
                  </a:lnTo>
                  <a:lnTo>
                    <a:pt x="1854" y="7410"/>
                  </a:lnTo>
                  <a:close/>
                  <a:moveTo>
                    <a:pt x="8337" y="7410"/>
                  </a:moveTo>
                  <a:lnTo>
                    <a:pt x="8337" y="8336"/>
                  </a:lnTo>
                  <a:lnTo>
                    <a:pt x="3706" y="8336"/>
                  </a:lnTo>
                  <a:lnTo>
                    <a:pt x="3706" y="7410"/>
                  </a:lnTo>
                  <a:close/>
                  <a:moveTo>
                    <a:pt x="2780" y="9263"/>
                  </a:moveTo>
                  <a:lnTo>
                    <a:pt x="2780" y="10188"/>
                  </a:lnTo>
                  <a:lnTo>
                    <a:pt x="1854" y="10188"/>
                  </a:lnTo>
                  <a:lnTo>
                    <a:pt x="1854" y="9263"/>
                  </a:lnTo>
                  <a:close/>
                  <a:moveTo>
                    <a:pt x="8337" y="9263"/>
                  </a:moveTo>
                  <a:lnTo>
                    <a:pt x="8337" y="10188"/>
                  </a:lnTo>
                  <a:lnTo>
                    <a:pt x="3706" y="10188"/>
                  </a:lnTo>
                  <a:lnTo>
                    <a:pt x="3706" y="9263"/>
                  </a:lnTo>
                  <a:close/>
                  <a:moveTo>
                    <a:pt x="1" y="0"/>
                  </a:moveTo>
                  <a:lnTo>
                    <a:pt x="1" y="13894"/>
                  </a:lnTo>
                  <a:lnTo>
                    <a:pt x="10190" y="13894"/>
                  </a:lnTo>
                  <a:lnTo>
                    <a:pt x="10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1269250" y="2728825"/>
              <a:ext cx="69500" cy="287200"/>
            </a:xfrm>
            <a:custGeom>
              <a:avLst/>
              <a:gdLst/>
              <a:ahLst/>
              <a:cxnLst/>
              <a:rect l="l" t="t" r="r" b="b"/>
              <a:pathLst>
                <a:path w="2780" h="11488" extrusionOk="0">
                  <a:moveTo>
                    <a:pt x="0" y="1"/>
                  </a:moveTo>
                  <a:lnTo>
                    <a:pt x="0" y="1853"/>
                  </a:lnTo>
                  <a:lnTo>
                    <a:pt x="2779" y="1853"/>
                  </a:lnTo>
                  <a:lnTo>
                    <a:pt x="2779" y="1"/>
                  </a:lnTo>
                  <a:close/>
                  <a:moveTo>
                    <a:pt x="0" y="2779"/>
                  </a:moveTo>
                  <a:lnTo>
                    <a:pt x="0" y="7411"/>
                  </a:lnTo>
                  <a:lnTo>
                    <a:pt x="2779" y="7411"/>
                  </a:lnTo>
                  <a:lnTo>
                    <a:pt x="2779" y="2779"/>
                  </a:lnTo>
                  <a:close/>
                  <a:moveTo>
                    <a:pt x="0" y="8336"/>
                  </a:moveTo>
                  <a:lnTo>
                    <a:pt x="0" y="9403"/>
                  </a:lnTo>
                  <a:lnTo>
                    <a:pt x="1390" y="11488"/>
                  </a:lnTo>
                  <a:lnTo>
                    <a:pt x="2779" y="9403"/>
                  </a:lnTo>
                  <a:lnTo>
                    <a:pt x="2779" y="83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1"/>
          <p:cNvSpPr/>
          <p:nvPr/>
        </p:nvSpPr>
        <p:spPr>
          <a:xfrm>
            <a:off x="2590284" y="2054999"/>
            <a:ext cx="1746300" cy="174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1"/>
          <p:cNvSpPr/>
          <p:nvPr/>
        </p:nvSpPr>
        <p:spPr>
          <a:xfrm>
            <a:off x="4816730" y="2054961"/>
            <a:ext cx="1746300" cy="174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1"/>
          <p:cNvSpPr/>
          <p:nvPr/>
        </p:nvSpPr>
        <p:spPr>
          <a:xfrm>
            <a:off x="3459611" y="1815806"/>
            <a:ext cx="2224800" cy="222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1014" name="Google Shape;1014;p31"/>
          <p:cNvGrpSpPr/>
          <p:nvPr/>
        </p:nvGrpSpPr>
        <p:grpSpPr>
          <a:xfrm>
            <a:off x="2943435" y="2027357"/>
            <a:ext cx="3255273" cy="1801514"/>
            <a:chOff x="1087525" y="4007425"/>
            <a:chExt cx="1904225" cy="1053825"/>
          </a:xfrm>
        </p:grpSpPr>
        <p:sp>
          <p:nvSpPr>
            <p:cNvPr id="1015" name="Google Shape;1015;p31"/>
            <p:cNvSpPr/>
            <p:nvPr/>
          </p:nvSpPr>
          <p:spPr>
            <a:xfrm>
              <a:off x="2267700" y="4131950"/>
              <a:ext cx="241750" cy="121025"/>
            </a:xfrm>
            <a:custGeom>
              <a:avLst/>
              <a:gdLst/>
              <a:ahLst/>
              <a:cxnLst/>
              <a:rect l="l" t="t" r="r" b="b"/>
              <a:pathLst>
                <a:path w="9670" h="4841" extrusionOk="0">
                  <a:moveTo>
                    <a:pt x="877" y="0"/>
                  </a:moveTo>
                  <a:cubicBezTo>
                    <a:pt x="857" y="0"/>
                    <a:pt x="842" y="6"/>
                    <a:pt x="832" y="19"/>
                  </a:cubicBezTo>
                  <a:cubicBezTo>
                    <a:pt x="752" y="129"/>
                    <a:pt x="1345" y="655"/>
                    <a:pt x="1345" y="655"/>
                  </a:cubicBezTo>
                  <a:cubicBezTo>
                    <a:pt x="1345" y="655"/>
                    <a:pt x="654" y="195"/>
                    <a:pt x="451" y="195"/>
                  </a:cubicBezTo>
                  <a:cubicBezTo>
                    <a:pt x="431" y="195"/>
                    <a:pt x="416" y="200"/>
                    <a:pt x="406" y="210"/>
                  </a:cubicBezTo>
                  <a:cubicBezTo>
                    <a:pt x="303" y="321"/>
                    <a:pt x="1082" y="1033"/>
                    <a:pt x="1082" y="1033"/>
                  </a:cubicBezTo>
                  <a:cubicBezTo>
                    <a:pt x="1082" y="1033"/>
                    <a:pt x="389" y="497"/>
                    <a:pt x="166" y="497"/>
                  </a:cubicBezTo>
                  <a:cubicBezTo>
                    <a:pt x="140" y="497"/>
                    <a:pt x="120" y="505"/>
                    <a:pt x="109" y="521"/>
                  </a:cubicBezTo>
                  <a:cubicBezTo>
                    <a:pt x="0" y="678"/>
                    <a:pt x="919" y="1481"/>
                    <a:pt x="919" y="1481"/>
                  </a:cubicBezTo>
                  <a:cubicBezTo>
                    <a:pt x="919" y="1481"/>
                    <a:pt x="492" y="1134"/>
                    <a:pt x="321" y="1134"/>
                  </a:cubicBezTo>
                  <a:cubicBezTo>
                    <a:pt x="288" y="1134"/>
                    <a:pt x="265" y="1147"/>
                    <a:pt x="257" y="1179"/>
                  </a:cubicBezTo>
                  <a:cubicBezTo>
                    <a:pt x="204" y="1372"/>
                    <a:pt x="2245" y="2943"/>
                    <a:pt x="4471" y="3736"/>
                  </a:cubicBezTo>
                  <a:cubicBezTo>
                    <a:pt x="7536" y="4826"/>
                    <a:pt x="9054" y="4841"/>
                    <a:pt x="9133" y="4841"/>
                  </a:cubicBezTo>
                  <a:cubicBezTo>
                    <a:pt x="9135" y="4841"/>
                    <a:pt x="9136" y="4841"/>
                    <a:pt x="9136" y="4841"/>
                  </a:cubicBezTo>
                  <a:lnTo>
                    <a:pt x="9669" y="1509"/>
                  </a:lnTo>
                  <a:lnTo>
                    <a:pt x="9669" y="1509"/>
                  </a:lnTo>
                  <a:cubicBezTo>
                    <a:pt x="9669" y="1509"/>
                    <a:pt x="9253" y="1544"/>
                    <a:pt x="8521" y="1544"/>
                  </a:cubicBezTo>
                  <a:cubicBezTo>
                    <a:pt x="7331" y="1544"/>
                    <a:pt x="5309" y="1451"/>
                    <a:pt x="2887" y="964"/>
                  </a:cubicBezTo>
                  <a:cubicBezTo>
                    <a:pt x="2428" y="872"/>
                    <a:pt x="2141" y="209"/>
                    <a:pt x="2006" y="209"/>
                  </a:cubicBezTo>
                  <a:cubicBezTo>
                    <a:pt x="2002" y="209"/>
                    <a:pt x="1998" y="210"/>
                    <a:pt x="1994" y="211"/>
                  </a:cubicBezTo>
                  <a:cubicBezTo>
                    <a:pt x="1857" y="260"/>
                    <a:pt x="2076" y="741"/>
                    <a:pt x="2076" y="741"/>
                  </a:cubicBezTo>
                  <a:cubicBezTo>
                    <a:pt x="2074" y="741"/>
                    <a:pt x="2072" y="741"/>
                    <a:pt x="2069" y="741"/>
                  </a:cubicBezTo>
                  <a:cubicBezTo>
                    <a:pt x="1940" y="741"/>
                    <a:pt x="1103" y="0"/>
                    <a:pt x="877" y="0"/>
                  </a:cubicBez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479075" y="4166175"/>
              <a:ext cx="201125" cy="114850"/>
            </a:xfrm>
            <a:custGeom>
              <a:avLst/>
              <a:gdLst/>
              <a:ahLst/>
              <a:cxnLst/>
              <a:rect l="l" t="t" r="r" b="b"/>
              <a:pathLst>
                <a:path w="8045" h="4594" extrusionOk="0">
                  <a:moveTo>
                    <a:pt x="373" y="3551"/>
                  </a:moveTo>
                  <a:cubicBezTo>
                    <a:pt x="373" y="3551"/>
                    <a:pt x="5673" y="4533"/>
                    <a:pt x="8020" y="4594"/>
                  </a:cubicBezTo>
                  <a:lnTo>
                    <a:pt x="8020" y="4594"/>
                  </a:lnTo>
                  <a:lnTo>
                    <a:pt x="8045" y="135"/>
                  </a:lnTo>
                  <a:cubicBezTo>
                    <a:pt x="8045" y="135"/>
                    <a:pt x="5315" y="343"/>
                    <a:pt x="699" y="0"/>
                  </a:cubicBezTo>
                  <a:lnTo>
                    <a:pt x="699" y="0"/>
                  </a:lnTo>
                  <a:cubicBezTo>
                    <a:pt x="699" y="0"/>
                    <a:pt x="1" y="1718"/>
                    <a:pt x="373" y="35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072325" y="4018200"/>
              <a:ext cx="301400" cy="347475"/>
            </a:xfrm>
            <a:custGeom>
              <a:avLst/>
              <a:gdLst/>
              <a:ahLst/>
              <a:cxnLst/>
              <a:rect l="l" t="t" r="r" b="b"/>
              <a:pathLst>
                <a:path w="12056" h="13899" extrusionOk="0">
                  <a:moveTo>
                    <a:pt x="8143" y="101"/>
                  </a:moveTo>
                  <a:cubicBezTo>
                    <a:pt x="8111" y="112"/>
                    <a:pt x="8059" y="140"/>
                    <a:pt x="8032" y="161"/>
                  </a:cubicBezTo>
                  <a:lnTo>
                    <a:pt x="8032" y="161"/>
                  </a:lnTo>
                  <a:cubicBezTo>
                    <a:pt x="7389" y="659"/>
                    <a:pt x="7269" y="1342"/>
                    <a:pt x="7489" y="1880"/>
                  </a:cubicBezTo>
                  <a:lnTo>
                    <a:pt x="7489" y="1880"/>
                  </a:lnTo>
                  <a:cubicBezTo>
                    <a:pt x="7607" y="2168"/>
                    <a:pt x="7648" y="2482"/>
                    <a:pt x="7590" y="2785"/>
                  </a:cubicBezTo>
                  <a:lnTo>
                    <a:pt x="7590" y="2785"/>
                  </a:lnTo>
                  <a:lnTo>
                    <a:pt x="4471" y="1844"/>
                  </a:lnTo>
                  <a:lnTo>
                    <a:pt x="3532" y="4960"/>
                  </a:lnTo>
                  <a:cubicBezTo>
                    <a:pt x="3254" y="4840"/>
                    <a:pt x="3011" y="4649"/>
                    <a:pt x="2844" y="4396"/>
                  </a:cubicBezTo>
                  <a:lnTo>
                    <a:pt x="2844" y="4396"/>
                  </a:lnTo>
                  <a:cubicBezTo>
                    <a:pt x="2675" y="4139"/>
                    <a:pt x="2419" y="3938"/>
                    <a:pt x="2102" y="3842"/>
                  </a:cubicBezTo>
                  <a:lnTo>
                    <a:pt x="2102" y="3842"/>
                  </a:lnTo>
                  <a:cubicBezTo>
                    <a:pt x="1090" y="3537"/>
                    <a:pt x="1" y="4464"/>
                    <a:pt x="442" y="5756"/>
                  </a:cubicBezTo>
                  <a:lnTo>
                    <a:pt x="442" y="5756"/>
                  </a:lnTo>
                  <a:cubicBezTo>
                    <a:pt x="453" y="5789"/>
                    <a:pt x="480" y="5840"/>
                    <a:pt x="501" y="5868"/>
                  </a:cubicBezTo>
                  <a:lnTo>
                    <a:pt x="501" y="5868"/>
                  </a:lnTo>
                  <a:cubicBezTo>
                    <a:pt x="999" y="6511"/>
                    <a:pt x="1682" y="6631"/>
                    <a:pt x="2220" y="6411"/>
                  </a:cubicBezTo>
                  <a:lnTo>
                    <a:pt x="2220" y="6411"/>
                  </a:lnTo>
                  <a:cubicBezTo>
                    <a:pt x="2509" y="6293"/>
                    <a:pt x="2822" y="6252"/>
                    <a:pt x="3125" y="6309"/>
                  </a:cubicBezTo>
                  <a:lnTo>
                    <a:pt x="3125" y="6309"/>
                  </a:lnTo>
                  <a:lnTo>
                    <a:pt x="2185" y="9428"/>
                  </a:lnTo>
                  <a:lnTo>
                    <a:pt x="5301" y="10367"/>
                  </a:lnTo>
                  <a:cubicBezTo>
                    <a:pt x="5181" y="10645"/>
                    <a:pt x="4989" y="10889"/>
                    <a:pt x="4736" y="11056"/>
                  </a:cubicBezTo>
                  <a:lnTo>
                    <a:pt x="4736" y="11056"/>
                  </a:lnTo>
                  <a:cubicBezTo>
                    <a:pt x="4479" y="11225"/>
                    <a:pt x="4278" y="11481"/>
                    <a:pt x="4183" y="11799"/>
                  </a:cubicBezTo>
                  <a:lnTo>
                    <a:pt x="4183" y="11799"/>
                  </a:lnTo>
                  <a:cubicBezTo>
                    <a:pt x="3878" y="12809"/>
                    <a:pt x="4804" y="13899"/>
                    <a:pt x="6097" y="13458"/>
                  </a:cubicBezTo>
                  <a:lnTo>
                    <a:pt x="6097" y="13458"/>
                  </a:lnTo>
                  <a:cubicBezTo>
                    <a:pt x="6130" y="13446"/>
                    <a:pt x="6181" y="13420"/>
                    <a:pt x="6208" y="13398"/>
                  </a:cubicBezTo>
                  <a:lnTo>
                    <a:pt x="6208" y="13398"/>
                  </a:lnTo>
                  <a:cubicBezTo>
                    <a:pt x="6852" y="12901"/>
                    <a:pt x="6971" y="12217"/>
                    <a:pt x="6751" y="11680"/>
                  </a:cubicBezTo>
                  <a:lnTo>
                    <a:pt x="6751" y="11680"/>
                  </a:lnTo>
                  <a:cubicBezTo>
                    <a:pt x="6633" y="11390"/>
                    <a:pt x="6593" y="11077"/>
                    <a:pt x="6649" y="10775"/>
                  </a:cubicBezTo>
                  <a:lnTo>
                    <a:pt x="6649" y="10775"/>
                  </a:lnTo>
                  <a:lnTo>
                    <a:pt x="9769" y="11714"/>
                  </a:lnTo>
                  <a:lnTo>
                    <a:pt x="12056" y="4131"/>
                  </a:lnTo>
                  <a:lnTo>
                    <a:pt x="8940" y="3191"/>
                  </a:lnTo>
                  <a:cubicBezTo>
                    <a:pt x="9060" y="2914"/>
                    <a:pt x="9250" y="2671"/>
                    <a:pt x="9505" y="2504"/>
                  </a:cubicBezTo>
                  <a:lnTo>
                    <a:pt x="9505" y="2504"/>
                  </a:lnTo>
                  <a:cubicBezTo>
                    <a:pt x="9761" y="2335"/>
                    <a:pt x="9961" y="2078"/>
                    <a:pt x="10058" y="1761"/>
                  </a:cubicBezTo>
                  <a:lnTo>
                    <a:pt x="10058" y="1761"/>
                  </a:lnTo>
                  <a:cubicBezTo>
                    <a:pt x="10314" y="908"/>
                    <a:pt x="9697" y="0"/>
                    <a:pt x="8722" y="0"/>
                  </a:cubicBezTo>
                  <a:lnTo>
                    <a:pt x="8722" y="0"/>
                  </a:lnTo>
                  <a:cubicBezTo>
                    <a:pt x="8540" y="0"/>
                    <a:pt x="8347" y="32"/>
                    <a:pt x="8143" y="1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2439200" y="4942125"/>
              <a:ext cx="70700" cy="70925"/>
            </a:xfrm>
            <a:custGeom>
              <a:avLst/>
              <a:gdLst/>
              <a:ahLst/>
              <a:cxnLst/>
              <a:rect l="l" t="t" r="r" b="b"/>
              <a:pathLst>
                <a:path w="2828" h="2837" extrusionOk="0">
                  <a:moveTo>
                    <a:pt x="441" y="1"/>
                  </a:moveTo>
                  <a:cubicBezTo>
                    <a:pt x="441" y="1"/>
                    <a:pt x="56" y="1579"/>
                    <a:pt x="0" y="2119"/>
                  </a:cubicBezTo>
                  <a:cubicBezTo>
                    <a:pt x="0" y="2119"/>
                    <a:pt x="863" y="2837"/>
                    <a:pt x="1664" y="2837"/>
                  </a:cubicBezTo>
                  <a:cubicBezTo>
                    <a:pt x="1946" y="2837"/>
                    <a:pt x="2220" y="2748"/>
                    <a:pt x="2446" y="2506"/>
                  </a:cubicBezTo>
                  <a:cubicBezTo>
                    <a:pt x="2446" y="2506"/>
                    <a:pt x="2506" y="1684"/>
                    <a:pt x="2828" y="804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2357450" y="4985575"/>
              <a:ext cx="148200" cy="75675"/>
            </a:xfrm>
            <a:custGeom>
              <a:avLst/>
              <a:gdLst/>
              <a:ahLst/>
              <a:cxnLst/>
              <a:rect l="l" t="t" r="r" b="b"/>
              <a:pathLst>
                <a:path w="5928" h="3027" extrusionOk="0">
                  <a:moveTo>
                    <a:pt x="29" y="1267"/>
                  </a:moveTo>
                  <a:cubicBezTo>
                    <a:pt x="0" y="1635"/>
                    <a:pt x="5225" y="3027"/>
                    <a:pt x="5545" y="2559"/>
                  </a:cubicBezTo>
                  <a:lnTo>
                    <a:pt x="5545" y="2559"/>
                  </a:lnTo>
                  <a:cubicBezTo>
                    <a:pt x="5785" y="2209"/>
                    <a:pt x="5927" y="828"/>
                    <a:pt x="5778" y="680"/>
                  </a:cubicBezTo>
                  <a:lnTo>
                    <a:pt x="5778" y="680"/>
                  </a:lnTo>
                  <a:cubicBezTo>
                    <a:pt x="5717" y="621"/>
                    <a:pt x="5629" y="672"/>
                    <a:pt x="5479" y="722"/>
                  </a:cubicBezTo>
                  <a:lnTo>
                    <a:pt x="5479" y="722"/>
                  </a:lnTo>
                  <a:cubicBezTo>
                    <a:pt x="5306" y="782"/>
                    <a:pt x="5051" y="840"/>
                    <a:pt x="4663" y="730"/>
                  </a:cubicBezTo>
                  <a:lnTo>
                    <a:pt x="4663" y="730"/>
                  </a:lnTo>
                  <a:cubicBezTo>
                    <a:pt x="4139" y="582"/>
                    <a:pt x="3470" y="73"/>
                    <a:pt x="3355" y="12"/>
                  </a:cubicBezTo>
                  <a:lnTo>
                    <a:pt x="3355" y="12"/>
                  </a:lnTo>
                  <a:cubicBezTo>
                    <a:pt x="3340" y="5"/>
                    <a:pt x="3313" y="1"/>
                    <a:pt x="3278" y="1"/>
                  </a:cubicBezTo>
                  <a:lnTo>
                    <a:pt x="3278" y="1"/>
                  </a:lnTo>
                  <a:cubicBezTo>
                    <a:pt x="2739" y="1"/>
                    <a:pt x="60" y="868"/>
                    <a:pt x="29" y="126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2872875" y="4735100"/>
              <a:ext cx="85600" cy="70525"/>
            </a:xfrm>
            <a:custGeom>
              <a:avLst/>
              <a:gdLst/>
              <a:ahLst/>
              <a:cxnLst/>
              <a:rect l="l" t="t" r="r" b="b"/>
              <a:pathLst>
                <a:path w="3424" h="2821" extrusionOk="0">
                  <a:moveTo>
                    <a:pt x="790" y="1"/>
                  </a:moveTo>
                  <a:lnTo>
                    <a:pt x="0" y="2391"/>
                  </a:lnTo>
                  <a:cubicBezTo>
                    <a:pt x="0" y="2391"/>
                    <a:pt x="1580" y="2767"/>
                    <a:pt x="2121" y="2820"/>
                  </a:cubicBezTo>
                  <a:cubicBezTo>
                    <a:pt x="2121" y="2820"/>
                    <a:pt x="3424" y="1234"/>
                    <a:pt x="2494" y="371"/>
                  </a:cubicBezTo>
                  <a:cubicBezTo>
                    <a:pt x="2494" y="371"/>
                    <a:pt x="1670" y="317"/>
                    <a:pt x="790" y="1"/>
                  </a:cubicBez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2913475" y="4741275"/>
              <a:ext cx="78275" cy="145925"/>
            </a:xfrm>
            <a:custGeom>
              <a:avLst/>
              <a:gdLst/>
              <a:ahLst/>
              <a:cxnLst/>
              <a:rect l="l" t="t" r="r" b="b"/>
              <a:pathLst>
                <a:path w="3131" h="5837" extrusionOk="0">
                  <a:moveTo>
                    <a:pt x="781" y="64"/>
                  </a:moveTo>
                  <a:cubicBezTo>
                    <a:pt x="654" y="195"/>
                    <a:pt x="1040" y="451"/>
                    <a:pt x="838" y="1178"/>
                  </a:cubicBezTo>
                  <a:lnTo>
                    <a:pt x="838" y="1178"/>
                  </a:lnTo>
                  <a:cubicBezTo>
                    <a:pt x="692" y="1702"/>
                    <a:pt x="187" y="2374"/>
                    <a:pt x="129" y="2490"/>
                  </a:cubicBezTo>
                  <a:lnTo>
                    <a:pt x="129" y="2490"/>
                  </a:lnTo>
                  <a:cubicBezTo>
                    <a:pt x="0" y="2740"/>
                    <a:pt x="976" y="5779"/>
                    <a:pt x="1402" y="5809"/>
                  </a:cubicBezTo>
                  <a:lnTo>
                    <a:pt x="1402" y="5809"/>
                  </a:lnTo>
                  <a:cubicBezTo>
                    <a:pt x="1770" y="5836"/>
                    <a:pt x="3131" y="603"/>
                    <a:pt x="2661" y="285"/>
                  </a:cubicBezTo>
                  <a:lnTo>
                    <a:pt x="2661" y="285"/>
                  </a:lnTo>
                  <a:cubicBezTo>
                    <a:pt x="2411" y="117"/>
                    <a:pt x="1645" y="0"/>
                    <a:pt x="1167" y="0"/>
                  </a:cubicBezTo>
                  <a:lnTo>
                    <a:pt x="1167" y="0"/>
                  </a:lnTo>
                  <a:cubicBezTo>
                    <a:pt x="971" y="0"/>
                    <a:pt x="824" y="21"/>
                    <a:pt x="781" y="6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2433050" y="4427925"/>
              <a:ext cx="486100" cy="549925"/>
            </a:xfrm>
            <a:custGeom>
              <a:avLst/>
              <a:gdLst/>
              <a:ahLst/>
              <a:cxnLst/>
              <a:rect l="l" t="t" r="r" b="b"/>
              <a:pathLst>
                <a:path w="19444" h="21997" extrusionOk="0">
                  <a:moveTo>
                    <a:pt x="4034" y="1882"/>
                  </a:moveTo>
                  <a:cubicBezTo>
                    <a:pt x="4034" y="1882"/>
                    <a:pt x="447" y="12169"/>
                    <a:pt x="1" y="21020"/>
                  </a:cubicBezTo>
                  <a:lnTo>
                    <a:pt x="1" y="21020"/>
                  </a:lnTo>
                  <a:cubicBezTo>
                    <a:pt x="1" y="21020"/>
                    <a:pt x="1941" y="21996"/>
                    <a:pt x="3401" y="21550"/>
                  </a:cubicBezTo>
                  <a:lnTo>
                    <a:pt x="3401" y="21550"/>
                  </a:lnTo>
                  <a:cubicBezTo>
                    <a:pt x="3401" y="21550"/>
                    <a:pt x="6763" y="13372"/>
                    <a:pt x="8468" y="7262"/>
                  </a:cubicBezTo>
                  <a:lnTo>
                    <a:pt x="8468" y="7262"/>
                  </a:lnTo>
                  <a:cubicBezTo>
                    <a:pt x="8468" y="7262"/>
                    <a:pt x="7834" y="10762"/>
                    <a:pt x="9349" y="12800"/>
                  </a:cubicBezTo>
                  <a:lnTo>
                    <a:pt x="9349" y="12800"/>
                  </a:lnTo>
                  <a:cubicBezTo>
                    <a:pt x="11651" y="15897"/>
                    <a:pt x="18621" y="15093"/>
                    <a:pt x="18621" y="15093"/>
                  </a:cubicBezTo>
                  <a:lnTo>
                    <a:pt x="18621" y="15093"/>
                  </a:lnTo>
                  <a:cubicBezTo>
                    <a:pt x="18621" y="15093"/>
                    <a:pt x="19443" y="13773"/>
                    <a:pt x="19033" y="12208"/>
                  </a:cubicBezTo>
                  <a:lnTo>
                    <a:pt x="19033" y="12208"/>
                  </a:lnTo>
                  <a:cubicBezTo>
                    <a:pt x="19033" y="12208"/>
                    <a:pt x="14348" y="10013"/>
                    <a:pt x="14080" y="9604"/>
                  </a:cubicBezTo>
                  <a:lnTo>
                    <a:pt x="14080" y="9604"/>
                  </a:lnTo>
                  <a:cubicBezTo>
                    <a:pt x="13792" y="9163"/>
                    <a:pt x="14990" y="4052"/>
                    <a:pt x="12594" y="0"/>
                  </a:cubicBezTo>
                  <a:lnTo>
                    <a:pt x="12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2566675" y="4072000"/>
              <a:ext cx="103425" cy="137875"/>
            </a:xfrm>
            <a:custGeom>
              <a:avLst/>
              <a:gdLst/>
              <a:ahLst/>
              <a:cxnLst/>
              <a:rect l="l" t="t" r="r" b="b"/>
              <a:pathLst>
                <a:path w="4137" h="5515" extrusionOk="0">
                  <a:moveTo>
                    <a:pt x="1796" y="0"/>
                  </a:moveTo>
                  <a:cubicBezTo>
                    <a:pt x="1446" y="0"/>
                    <a:pt x="1089" y="76"/>
                    <a:pt x="760" y="254"/>
                  </a:cubicBezTo>
                  <a:cubicBezTo>
                    <a:pt x="760" y="254"/>
                    <a:pt x="506" y="1131"/>
                    <a:pt x="424" y="1582"/>
                  </a:cubicBezTo>
                  <a:cubicBezTo>
                    <a:pt x="424" y="1582"/>
                    <a:pt x="154" y="1769"/>
                    <a:pt x="77" y="1981"/>
                  </a:cubicBezTo>
                  <a:cubicBezTo>
                    <a:pt x="0" y="2195"/>
                    <a:pt x="402" y="2308"/>
                    <a:pt x="402" y="2308"/>
                  </a:cubicBezTo>
                  <a:cubicBezTo>
                    <a:pt x="402" y="2308"/>
                    <a:pt x="244" y="2985"/>
                    <a:pt x="518" y="3359"/>
                  </a:cubicBezTo>
                  <a:cubicBezTo>
                    <a:pt x="736" y="3660"/>
                    <a:pt x="1632" y="3730"/>
                    <a:pt x="1632" y="3730"/>
                  </a:cubicBezTo>
                  <a:cubicBezTo>
                    <a:pt x="1632" y="3730"/>
                    <a:pt x="1675" y="5057"/>
                    <a:pt x="1697" y="5460"/>
                  </a:cubicBezTo>
                  <a:cubicBezTo>
                    <a:pt x="1697" y="5460"/>
                    <a:pt x="1959" y="5515"/>
                    <a:pt x="2318" y="5515"/>
                  </a:cubicBezTo>
                  <a:cubicBezTo>
                    <a:pt x="2909" y="5515"/>
                    <a:pt x="3763" y="5367"/>
                    <a:pt x="4136" y="4582"/>
                  </a:cubicBezTo>
                  <a:lnTo>
                    <a:pt x="3868" y="2370"/>
                  </a:lnTo>
                  <a:cubicBezTo>
                    <a:pt x="3868" y="2370"/>
                    <a:pt x="4057" y="1374"/>
                    <a:pt x="3545" y="744"/>
                  </a:cubicBezTo>
                  <a:cubicBezTo>
                    <a:pt x="3201" y="321"/>
                    <a:pt x="2514" y="0"/>
                    <a:pt x="1796" y="0"/>
                  </a:cubicBez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2544850" y="4036750"/>
              <a:ext cx="130425" cy="106725"/>
            </a:xfrm>
            <a:custGeom>
              <a:avLst/>
              <a:gdLst/>
              <a:ahLst/>
              <a:cxnLst/>
              <a:rect l="l" t="t" r="r" b="b"/>
              <a:pathLst>
                <a:path w="5217" h="4269" extrusionOk="0">
                  <a:moveTo>
                    <a:pt x="2399" y="170"/>
                  </a:moveTo>
                  <a:cubicBezTo>
                    <a:pt x="2101" y="385"/>
                    <a:pt x="2497" y="709"/>
                    <a:pt x="2497" y="709"/>
                  </a:cubicBezTo>
                  <a:lnTo>
                    <a:pt x="2497" y="709"/>
                  </a:lnTo>
                  <a:cubicBezTo>
                    <a:pt x="2497" y="709"/>
                    <a:pt x="927" y="0"/>
                    <a:pt x="524" y="587"/>
                  </a:cubicBezTo>
                  <a:lnTo>
                    <a:pt x="524" y="587"/>
                  </a:lnTo>
                  <a:cubicBezTo>
                    <a:pt x="0" y="1348"/>
                    <a:pt x="1129" y="2123"/>
                    <a:pt x="1491" y="2295"/>
                  </a:cubicBezTo>
                  <a:lnTo>
                    <a:pt x="1491" y="2295"/>
                  </a:lnTo>
                  <a:cubicBezTo>
                    <a:pt x="2474" y="2764"/>
                    <a:pt x="2831" y="2826"/>
                    <a:pt x="2831" y="2826"/>
                  </a:cubicBezTo>
                  <a:lnTo>
                    <a:pt x="2831" y="2826"/>
                  </a:lnTo>
                  <a:cubicBezTo>
                    <a:pt x="2831" y="2826"/>
                    <a:pt x="2815" y="3246"/>
                    <a:pt x="2897" y="3299"/>
                  </a:cubicBezTo>
                  <a:lnTo>
                    <a:pt x="2897" y="3299"/>
                  </a:lnTo>
                  <a:cubicBezTo>
                    <a:pt x="3021" y="3378"/>
                    <a:pt x="3311" y="2941"/>
                    <a:pt x="3311" y="2941"/>
                  </a:cubicBezTo>
                  <a:lnTo>
                    <a:pt x="3311" y="2941"/>
                  </a:lnTo>
                  <a:cubicBezTo>
                    <a:pt x="3311" y="2941"/>
                    <a:pt x="3615" y="3024"/>
                    <a:pt x="3545" y="3280"/>
                  </a:cubicBezTo>
                  <a:lnTo>
                    <a:pt x="3545" y="3280"/>
                  </a:lnTo>
                  <a:cubicBezTo>
                    <a:pt x="3418" y="3746"/>
                    <a:pt x="3798" y="4076"/>
                    <a:pt x="4046" y="4167"/>
                  </a:cubicBezTo>
                  <a:lnTo>
                    <a:pt x="4046" y="4167"/>
                  </a:lnTo>
                  <a:cubicBezTo>
                    <a:pt x="4321" y="4268"/>
                    <a:pt x="4642" y="4223"/>
                    <a:pt x="4836" y="4031"/>
                  </a:cubicBezTo>
                  <a:lnTo>
                    <a:pt x="4836" y="4031"/>
                  </a:lnTo>
                  <a:cubicBezTo>
                    <a:pt x="4836" y="4031"/>
                    <a:pt x="5217" y="3317"/>
                    <a:pt x="5120" y="2203"/>
                  </a:cubicBezTo>
                  <a:lnTo>
                    <a:pt x="5120" y="2203"/>
                  </a:lnTo>
                  <a:cubicBezTo>
                    <a:pt x="5045" y="1350"/>
                    <a:pt x="4156" y="270"/>
                    <a:pt x="3848" y="382"/>
                  </a:cubicBezTo>
                  <a:lnTo>
                    <a:pt x="3848" y="382"/>
                  </a:lnTo>
                  <a:cubicBezTo>
                    <a:pt x="3541" y="494"/>
                    <a:pt x="3778" y="843"/>
                    <a:pt x="3778" y="843"/>
                  </a:cubicBezTo>
                  <a:lnTo>
                    <a:pt x="3778" y="843"/>
                  </a:lnTo>
                  <a:cubicBezTo>
                    <a:pt x="3778" y="843"/>
                    <a:pt x="2918" y="138"/>
                    <a:pt x="2521" y="138"/>
                  </a:cubicBezTo>
                  <a:lnTo>
                    <a:pt x="2521" y="138"/>
                  </a:lnTo>
                  <a:cubicBezTo>
                    <a:pt x="2473" y="138"/>
                    <a:pt x="2432" y="148"/>
                    <a:pt x="2399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239725" y="4205550"/>
              <a:ext cx="242650" cy="101325"/>
            </a:xfrm>
            <a:custGeom>
              <a:avLst/>
              <a:gdLst/>
              <a:ahLst/>
              <a:cxnLst/>
              <a:rect l="l" t="t" r="r" b="b"/>
              <a:pathLst>
                <a:path w="9706" h="4053" extrusionOk="0">
                  <a:moveTo>
                    <a:pt x="820" y="0"/>
                  </a:moveTo>
                  <a:cubicBezTo>
                    <a:pt x="794" y="0"/>
                    <a:pt x="775" y="8"/>
                    <a:pt x="765" y="24"/>
                  </a:cubicBezTo>
                  <a:cubicBezTo>
                    <a:pt x="696" y="141"/>
                    <a:pt x="1337" y="609"/>
                    <a:pt x="1337" y="609"/>
                  </a:cubicBezTo>
                  <a:cubicBezTo>
                    <a:pt x="1337" y="609"/>
                    <a:pt x="641" y="236"/>
                    <a:pt x="419" y="236"/>
                  </a:cubicBezTo>
                  <a:cubicBezTo>
                    <a:pt x="391" y="236"/>
                    <a:pt x="370" y="242"/>
                    <a:pt x="360" y="256"/>
                  </a:cubicBezTo>
                  <a:cubicBezTo>
                    <a:pt x="267" y="376"/>
                    <a:pt x="1112" y="1009"/>
                    <a:pt x="1112" y="1009"/>
                  </a:cubicBezTo>
                  <a:cubicBezTo>
                    <a:pt x="1112" y="1009"/>
                    <a:pt x="404" y="565"/>
                    <a:pt x="165" y="565"/>
                  </a:cubicBezTo>
                  <a:cubicBezTo>
                    <a:pt x="130" y="565"/>
                    <a:pt x="106" y="574"/>
                    <a:pt x="94" y="595"/>
                  </a:cubicBezTo>
                  <a:cubicBezTo>
                    <a:pt x="1" y="761"/>
                    <a:pt x="993" y="1472"/>
                    <a:pt x="993" y="1472"/>
                  </a:cubicBezTo>
                  <a:cubicBezTo>
                    <a:pt x="993" y="1472"/>
                    <a:pt x="558" y="1183"/>
                    <a:pt x="379" y="1183"/>
                  </a:cubicBezTo>
                  <a:cubicBezTo>
                    <a:pt x="338" y="1183"/>
                    <a:pt x="311" y="1198"/>
                    <a:pt x="304" y="1235"/>
                  </a:cubicBezTo>
                  <a:cubicBezTo>
                    <a:pt x="272" y="1432"/>
                    <a:pt x="2454" y="2798"/>
                    <a:pt x="4746" y="3372"/>
                  </a:cubicBezTo>
                  <a:cubicBezTo>
                    <a:pt x="7159" y="3975"/>
                    <a:pt x="8611" y="4052"/>
                    <a:pt x="9196" y="4052"/>
                  </a:cubicBezTo>
                  <a:cubicBezTo>
                    <a:pt x="9398" y="4052"/>
                    <a:pt x="9497" y="4043"/>
                    <a:pt x="9497" y="4043"/>
                  </a:cubicBezTo>
                  <a:lnTo>
                    <a:pt x="9706" y="676"/>
                  </a:lnTo>
                  <a:lnTo>
                    <a:pt x="9706" y="676"/>
                  </a:lnTo>
                  <a:cubicBezTo>
                    <a:pt x="9706" y="676"/>
                    <a:pt x="8276" y="926"/>
                    <a:pt x="6026" y="926"/>
                  </a:cubicBezTo>
                  <a:cubicBezTo>
                    <a:pt x="5107" y="926"/>
                    <a:pt x="4052" y="884"/>
                    <a:pt x="2902" y="767"/>
                  </a:cubicBezTo>
                  <a:cubicBezTo>
                    <a:pt x="2441" y="720"/>
                    <a:pt x="2093" y="99"/>
                    <a:pt x="1956" y="99"/>
                  </a:cubicBezTo>
                  <a:cubicBezTo>
                    <a:pt x="1950" y="99"/>
                    <a:pt x="1945" y="101"/>
                    <a:pt x="1940" y="103"/>
                  </a:cubicBezTo>
                  <a:cubicBezTo>
                    <a:pt x="1810" y="166"/>
                    <a:pt x="2072" y="622"/>
                    <a:pt x="2072" y="622"/>
                  </a:cubicBezTo>
                  <a:cubicBezTo>
                    <a:pt x="2069" y="623"/>
                    <a:pt x="2066" y="624"/>
                    <a:pt x="2062" y="624"/>
                  </a:cubicBezTo>
                  <a:cubicBezTo>
                    <a:pt x="1922" y="624"/>
                    <a:pt x="1060" y="0"/>
                    <a:pt x="820" y="0"/>
                  </a:cubicBez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459900" y="4169475"/>
              <a:ext cx="309075" cy="323100"/>
            </a:xfrm>
            <a:custGeom>
              <a:avLst/>
              <a:gdLst/>
              <a:ahLst/>
              <a:cxnLst/>
              <a:rect l="l" t="t" r="r" b="b"/>
              <a:pathLst>
                <a:path w="12363" h="12924" extrusionOk="0">
                  <a:moveTo>
                    <a:pt x="289" y="1992"/>
                  </a:moveTo>
                  <a:cubicBezTo>
                    <a:pt x="289" y="1992"/>
                    <a:pt x="0" y="3857"/>
                    <a:pt x="394" y="5649"/>
                  </a:cubicBezTo>
                  <a:lnTo>
                    <a:pt x="394" y="5649"/>
                  </a:lnTo>
                  <a:cubicBezTo>
                    <a:pt x="394" y="5649"/>
                    <a:pt x="1787" y="5866"/>
                    <a:pt x="3060" y="5876"/>
                  </a:cubicBezTo>
                  <a:lnTo>
                    <a:pt x="3060" y="5876"/>
                  </a:lnTo>
                  <a:cubicBezTo>
                    <a:pt x="3362" y="5838"/>
                    <a:pt x="2565" y="12031"/>
                    <a:pt x="2876" y="12354"/>
                  </a:cubicBezTo>
                  <a:lnTo>
                    <a:pt x="2876" y="12354"/>
                  </a:lnTo>
                  <a:cubicBezTo>
                    <a:pt x="3445" y="12924"/>
                    <a:pt x="10683" y="12582"/>
                    <a:pt x="11925" y="11343"/>
                  </a:cubicBezTo>
                  <a:lnTo>
                    <a:pt x="11925" y="11343"/>
                  </a:lnTo>
                  <a:cubicBezTo>
                    <a:pt x="12363" y="10234"/>
                    <a:pt x="10888" y="781"/>
                    <a:pt x="9187" y="59"/>
                  </a:cubicBezTo>
                  <a:lnTo>
                    <a:pt x="9187" y="59"/>
                  </a:lnTo>
                  <a:cubicBezTo>
                    <a:pt x="9093" y="19"/>
                    <a:pt x="8992" y="1"/>
                    <a:pt x="8879" y="1"/>
                  </a:cubicBezTo>
                  <a:lnTo>
                    <a:pt x="8879" y="1"/>
                  </a:lnTo>
                  <a:cubicBezTo>
                    <a:pt x="7939" y="1"/>
                    <a:pt x="6153" y="1278"/>
                    <a:pt x="289" y="19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495675" y="4906100"/>
              <a:ext cx="78700" cy="70650"/>
            </a:xfrm>
            <a:custGeom>
              <a:avLst/>
              <a:gdLst/>
              <a:ahLst/>
              <a:cxnLst/>
              <a:rect l="l" t="t" r="r" b="b"/>
              <a:pathLst>
                <a:path w="3148" h="2826" extrusionOk="0">
                  <a:moveTo>
                    <a:pt x="804" y="0"/>
                  </a:moveTo>
                  <a:cubicBezTo>
                    <a:pt x="485" y="881"/>
                    <a:pt x="1" y="1549"/>
                    <a:pt x="1" y="1549"/>
                  </a:cubicBezTo>
                  <a:cubicBezTo>
                    <a:pt x="69" y="2815"/>
                    <a:pt x="2123" y="2826"/>
                    <a:pt x="2123" y="2826"/>
                  </a:cubicBezTo>
                  <a:cubicBezTo>
                    <a:pt x="2427" y="2376"/>
                    <a:pt x="3147" y="921"/>
                    <a:pt x="3147" y="921"/>
                  </a:cubicBezTo>
                  <a:lnTo>
                    <a:pt x="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468775" y="4942100"/>
              <a:ext cx="134000" cy="111250"/>
            </a:xfrm>
            <a:custGeom>
              <a:avLst/>
              <a:gdLst/>
              <a:ahLst/>
              <a:cxnLst/>
              <a:rect l="l" t="t" r="r" b="b"/>
              <a:pathLst>
                <a:path w="5360" h="4450" extrusionOk="0">
                  <a:moveTo>
                    <a:pt x="1087" y="2"/>
                  </a:moveTo>
                  <a:cubicBezTo>
                    <a:pt x="877" y="18"/>
                    <a:pt x="98" y="1167"/>
                    <a:pt x="57" y="1589"/>
                  </a:cubicBezTo>
                  <a:lnTo>
                    <a:pt x="57" y="1589"/>
                  </a:lnTo>
                  <a:cubicBezTo>
                    <a:pt x="0" y="2154"/>
                    <a:pt x="4896" y="4450"/>
                    <a:pt x="5111" y="4149"/>
                  </a:cubicBezTo>
                  <a:lnTo>
                    <a:pt x="5111" y="4149"/>
                  </a:lnTo>
                  <a:cubicBezTo>
                    <a:pt x="5359" y="3801"/>
                    <a:pt x="3644" y="1110"/>
                    <a:pt x="3371" y="1048"/>
                  </a:cubicBezTo>
                  <a:lnTo>
                    <a:pt x="3371" y="1048"/>
                  </a:lnTo>
                  <a:cubicBezTo>
                    <a:pt x="3244" y="1021"/>
                    <a:pt x="2404" y="980"/>
                    <a:pt x="1907" y="757"/>
                  </a:cubicBezTo>
                  <a:lnTo>
                    <a:pt x="1907" y="757"/>
                  </a:lnTo>
                  <a:cubicBezTo>
                    <a:pt x="1231" y="452"/>
                    <a:pt x="1267" y="1"/>
                    <a:pt x="1095" y="1"/>
                  </a:cubicBezTo>
                  <a:lnTo>
                    <a:pt x="1095" y="1"/>
                  </a:lnTo>
                  <a:cubicBezTo>
                    <a:pt x="1092" y="1"/>
                    <a:pt x="1090" y="1"/>
                    <a:pt x="1087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38900" y="4643050"/>
              <a:ext cx="72750" cy="72375"/>
            </a:xfrm>
            <a:custGeom>
              <a:avLst/>
              <a:gdLst/>
              <a:ahLst/>
              <a:cxnLst/>
              <a:rect l="l" t="t" r="r" b="b"/>
              <a:pathLst>
                <a:path w="2910" h="2895" extrusionOk="0">
                  <a:moveTo>
                    <a:pt x="1211" y="0"/>
                  </a:moveTo>
                  <a:cubicBezTo>
                    <a:pt x="1" y="380"/>
                    <a:pt x="496" y="2373"/>
                    <a:pt x="496" y="2373"/>
                  </a:cubicBezTo>
                  <a:cubicBezTo>
                    <a:pt x="1008" y="2556"/>
                    <a:pt x="2595" y="2895"/>
                    <a:pt x="2595" y="2895"/>
                  </a:cubicBezTo>
                  <a:lnTo>
                    <a:pt x="2909" y="397"/>
                  </a:lnTo>
                  <a:cubicBezTo>
                    <a:pt x="1978" y="305"/>
                    <a:pt x="1211" y="0"/>
                    <a:pt x="1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087525" y="4627325"/>
              <a:ext cx="85800" cy="142275"/>
            </a:xfrm>
            <a:custGeom>
              <a:avLst/>
              <a:gdLst/>
              <a:ahLst/>
              <a:cxnLst/>
              <a:rect l="l" t="t" r="r" b="b"/>
              <a:pathLst>
                <a:path w="3432" h="5691" extrusionOk="0">
                  <a:moveTo>
                    <a:pt x="1580" y="6"/>
                  </a:moveTo>
                  <a:cubicBezTo>
                    <a:pt x="1018" y="91"/>
                    <a:pt x="0" y="5401"/>
                    <a:pt x="344" y="5535"/>
                  </a:cubicBezTo>
                  <a:lnTo>
                    <a:pt x="344" y="5535"/>
                  </a:lnTo>
                  <a:cubicBezTo>
                    <a:pt x="742" y="5691"/>
                    <a:pt x="2929" y="3365"/>
                    <a:pt x="2921" y="3085"/>
                  </a:cubicBezTo>
                  <a:lnTo>
                    <a:pt x="2921" y="3085"/>
                  </a:lnTo>
                  <a:cubicBezTo>
                    <a:pt x="2916" y="2954"/>
                    <a:pt x="2749" y="2131"/>
                    <a:pt x="2843" y="1594"/>
                  </a:cubicBezTo>
                  <a:lnTo>
                    <a:pt x="2843" y="1594"/>
                  </a:lnTo>
                  <a:cubicBezTo>
                    <a:pt x="2972" y="852"/>
                    <a:pt x="3432" y="786"/>
                    <a:pt x="3372" y="613"/>
                  </a:cubicBezTo>
                  <a:lnTo>
                    <a:pt x="3372" y="613"/>
                  </a:lnTo>
                  <a:cubicBezTo>
                    <a:pt x="3308" y="426"/>
                    <a:pt x="2156" y="0"/>
                    <a:pt x="1668" y="0"/>
                  </a:cubicBezTo>
                  <a:lnTo>
                    <a:pt x="1668" y="0"/>
                  </a:lnTo>
                  <a:cubicBezTo>
                    <a:pt x="1635" y="0"/>
                    <a:pt x="1605" y="2"/>
                    <a:pt x="158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169100" y="4451200"/>
              <a:ext cx="603450" cy="498750"/>
            </a:xfrm>
            <a:custGeom>
              <a:avLst/>
              <a:gdLst/>
              <a:ahLst/>
              <a:cxnLst/>
              <a:rect l="l" t="t" r="r" b="b"/>
              <a:pathLst>
                <a:path w="24138" h="19950" extrusionOk="0">
                  <a:moveTo>
                    <a:pt x="7119" y="7794"/>
                  </a:moveTo>
                  <a:cubicBezTo>
                    <a:pt x="6497" y="8250"/>
                    <a:pt x="993" y="7859"/>
                    <a:pt x="993" y="7859"/>
                  </a:cubicBezTo>
                  <a:lnTo>
                    <a:pt x="993" y="7859"/>
                  </a:lnTo>
                  <a:cubicBezTo>
                    <a:pt x="0" y="9431"/>
                    <a:pt x="249" y="10880"/>
                    <a:pt x="249" y="10880"/>
                  </a:cubicBezTo>
                  <a:lnTo>
                    <a:pt x="249" y="10880"/>
                  </a:lnTo>
                  <a:cubicBezTo>
                    <a:pt x="692" y="11253"/>
                    <a:pt x="6949" y="13245"/>
                    <a:pt x="10074" y="11755"/>
                  </a:cubicBezTo>
                  <a:lnTo>
                    <a:pt x="10074" y="11755"/>
                  </a:lnTo>
                  <a:cubicBezTo>
                    <a:pt x="13631" y="10058"/>
                    <a:pt x="13719" y="5524"/>
                    <a:pt x="13719" y="5524"/>
                  </a:cubicBezTo>
                  <a:lnTo>
                    <a:pt x="13719" y="5524"/>
                  </a:lnTo>
                  <a:cubicBezTo>
                    <a:pt x="17156" y="10683"/>
                    <a:pt x="13451" y="18808"/>
                    <a:pt x="13451" y="18808"/>
                  </a:cubicBezTo>
                  <a:lnTo>
                    <a:pt x="13451" y="18808"/>
                  </a:lnTo>
                  <a:cubicBezTo>
                    <a:pt x="14443" y="19638"/>
                    <a:pt x="16679" y="19950"/>
                    <a:pt x="16679" y="19950"/>
                  </a:cubicBezTo>
                  <a:lnTo>
                    <a:pt x="16679" y="19950"/>
                  </a:lnTo>
                  <a:cubicBezTo>
                    <a:pt x="24138" y="10225"/>
                    <a:pt x="18230" y="1306"/>
                    <a:pt x="18230" y="1306"/>
                  </a:cubicBezTo>
                  <a:lnTo>
                    <a:pt x="18230" y="1306"/>
                  </a:lnTo>
                  <a:lnTo>
                    <a:pt x="8938" y="1"/>
                  </a:lnTo>
                  <a:cubicBezTo>
                    <a:pt x="6555" y="2458"/>
                    <a:pt x="7976" y="7168"/>
                    <a:pt x="7119" y="77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207725" y="4209700"/>
              <a:ext cx="192450" cy="245225"/>
            </a:xfrm>
            <a:custGeom>
              <a:avLst/>
              <a:gdLst/>
              <a:ahLst/>
              <a:cxnLst/>
              <a:rect l="l" t="t" r="r" b="b"/>
              <a:pathLst>
                <a:path w="7698" h="9809" extrusionOk="0">
                  <a:moveTo>
                    <a:pt x="6458" y="1"/>
                  </a:moveTo>
                  <a:cubicBezTo>
                    <a:pt x="6458" y="1"/>
                    <a:pt x="3734" y="1269"/>
                    <a:pt x="1456" y="5616"/>
                  </a:cubicBezTo>
                  <a:cubicBezTo>
                    <a:pt x="690" y="7077"/>
                    <a:pt x="0" y="9013"/>
                    <a:pt x="88" y="9100"/>
                  </a:cubicBezTo>
                  <a:cubicBezTo>
                    <a:pt x="99" y="9112"/>
                    <a:pt x="112" y="9118"/>
                    <a:pt x="125" y="9118"/>
                  </a:cubicBezTo>
                  <a:cubicBezTo>
                    <a:pt x="261" y="9118"/>
                    <a:pt x="481" y="8561"/>
                    <a:pt x="481" y="8561"/>
                  </a:cubicBezTo>
                  <a:lnTo>
                    <a:pt x="481" y="8561"/>
                  </a:lnTo>
                  <a:cubicBezTo>
                    <a:pt x="480" y="8561"/>
                    <a:pt x="108" y="9617"/>
                    <a:pt x="266" y="9693"/>
                  </a:cubicBezTo>
                  <a:cubicBezTo>
                    <a:pt x="272" y="9696"/>
                    <a:pt x="279" y="9697"/>
                    <a:pt x="286" y="9697"/>
                  </a:cubicBezTo>
                  <a:cubicBezTo>
                    <a:pt x="453" y="9697"/>
                    <a:pt x="813" y="8846"/>
                    <a:pt x="813" y="8846"/>
                  </a:cubicBezTo>
                  <a:lnTo>
                    <a:pt x="813" y="8846"/>
                  </a:lnTo>
                  <a:cubicBezTo>
                    <a:pt x="813" y="8846"/>
                    <a:pt x="510" y="9765"/>
                    <a:pt x="644" y="9807"/>
                  </a:cubicBezTo>
                  <a:cubicBezTo>
                    <a:pt x="647" y="9808"/>
                    <a:pt x="651" y="9809"/>
                    <a:pt x="654" y="9809"/>
                  </a:cubicBezTo>
                  <a:cubicBezTo>
                    <a:pt x="798" y="9809"/>
                    <a:pt x="1193" y="9029"/>
                    <a:pt x="1193" y="9029"/>
                  </a:cubicBezTo>
                  <a:lnTo>
                    <a:pt x="1193" y="9029"/>
                  </a:lnTo>
                  <a:cubicBezTo>
                    <a:pt x="1193" y="9029"/>
                    <a:pt x="957" y="9716"/>
                    <a:pt x="1071" y="9768"/>
                  </a:cubicBezTo>
                  <a:cubicBezTo>
                    <a:pt x="1076" y="9771"/>
                    <a:pt x="1081" y="9772"/>
                    <a:pt x="1086" y="9772"/>
                  </a:cubicBezTo>
                  <a:cubicBezTo>
                    <a:pt x="1261" y="9772"/>
                    <a:pt x="1637" y="8655"/>
                    <a:pt x="1739" y="8632"/>
                  </a:cubicBezTo>
                  <a:cubicBezTo>
                    <a:pt x="1739" y="8632"/>
                    <a:pt x="1779" y="9092"/>
                    <a:pt x="1902" y="9092"/>
                  </a:cubicBezTo>
                  <a:cubicBezTo>
                    <a:pt x="1905" y="9092"/>
                    <a:pt x="1908" y="9092"/>
                    <a:pt x="1911" y="9091"/>
                  </a:cubicBezTo>
                  <a:cubicBezTo>
                    <a:pt x="2035" y="9071"/>
                    <a:pt x="2143" y="8106"/>
                    <a:pt x="3656" y="6280"/>
                  </a:cubicBezTo>
                  <a:cubicBezTo>
                    <a:pt x="5601" y="3931"/>
                    <a:pt x="7698" y="3189"/>
                    <a:pt x="7698" y="3189"/>
                  </a:cubicBezTo>
                  <a:lnTo>
                    <a:pt x="64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635700" y="4183350"/>
              <a:ext cx="276025" cy="121275"/>
            </a:xfrm>
            <a:custGeom>
              <a:avLst/>
              <a:gdLst/>
              <a:ahLst/>
              <a:cxnLst/>
              <a:rect l="l" t="t" r="r" b="b"/>
              <a:pathLst>
                <a:path w="11041" h="4851" extrusionOk="0">
                  <a:moveTo>
                    <a:pt x="10303" y="0"/>
                  </a:moveTo>
                  <a:cubicBezTo>
                    <a:pt x="10078" y="0"/>
                    <a:pt x="9286" y="543"/>
                    <a:pt x="9155" y="543"/>
                  </a:cubicBezTo>
                  <a:cubicBezTo>
                    <a:pt x="9151" y="543"/>
                    <a:pt x="9148" y="543"/>
                    <a:pt x="9145" y="542"/>
                  </a:cubicBezTo>
                  <a:cubicBezTo>
                    <a:pt x="9145" y="542"/>
                    <a:pt x="9396" y="129"/>
                    <a:pt x="9278" y="70"/>
                  </a:cubicBezTo>
                  <a:cubicBezTo>
                    <a:pt x="9273" y="67"/>
                    <a:pt x="9268" y="66"/>
                    <a:pt x="9261" y="66"/>
                  </a:cubicBezTo>
                  <a:cubicBezTo>
                    <a:pt x="9106" y="66"/>
                    <a:pt x="8391" y="678"/>
                    <a:pt x="6187" y="1227"/>
                  </a:cubicBezTo>
                  <a:cubicBezTo>
                    <a:pt x="4872" y="1554"/>
                    <a:pt x="3681" y="1645"/>
                    <a:pt x="2763" y="1645"/>
                  </a:cubicBezTo>
                  <a:cubicBezTo>
                    <a:pt x="1615" y="1645"/>
                    <a:pt x="894" y="1503"/>
                    <a:pt x="894" y="1503"/>
                  </a:cubicBezTo>
                  <a:lnTo>
                    <a:pt x="1" y="4805"/>
                  </a:lnTo>
                  <a:cubicBezTo>
                    <a:pt x="1" y="4805"/>
                    <a:pt x="303" y="4851"/>
                    <a:pt x="851" y="4851"/>
                  </a:cubicBezTo>
                  <a:cubicBezTo>
                    <a:pt x="2078" y="4851"/>
                    <a:pt x="4533" y="4621"/>
                    <a:pt x="7583" y="3136"/>
                  </a:cubicBezTo>
                  <a:cubicBezTo>
                    <a:pt x="9067" y="2415"/>
                    <a:pt x="10770" y="1266"/>
                    <a:pt x="10752" y="1143"/>
                  </a:cubicBezTo>
                  <a:cubicBezTo>
                    <a:pt x="10747" y="1108"/>
                    <a:pt x="10721" y="1094"/>
                    <a:pt x="10681" y="1094"/>
                  </a:cubicBezTo>
                  <a:cubicBezTo>
                    <a:pt x="10515" y="1094"/>
                    <a:pt x="10115" y="1345"/>
                    <a:pt x="10115" y="1345"/>
                  </a:cubicBezTo>
                  <a:cubicBezTo>
                    <a:pt x="10115" y="1345"/>
                    <a:pt x="11041" y="715"/>
                    <a:pt x="10960" y="561"/>
                  </a:cubicBezTo>
                  <a:cubicBezTo>
                    <a:pt x="10949" y="541"/>
                    <a:pt x="10925" y="532"/>
                    <a:pt x="10891" y="532"/>
                  </a:cubicBezTo>
                  <a:cubicBezTo>
                    <a:pt x="10666" y="532"/>
                    <a:pt x="10017" y="918"/>
                    <a:pt x="10017" y="918"/>
                  </a:cubicBezTo>
                  <a:cubicBezTo>
                    <a:pt x="10017" y="918"/>
                    <a:pt x="10806" y="357"/>
                    <a:pt x="10724" y="244"/>
                  </a:cubicBezTo>
                  <a:cubicBezTo>
                    <a:pt x="10714" y="231"/>
                    <a:pt x="10693" y="225"/>
                    <a:pt x="10665" y="225"/>
                  </a:cubicBezTo>
                  <a:cubicBezTo>
                    <a:pt x="10455" y="225"/>
                    <a:pt x="9819" y="546"/>
                    <a:pt x="9819" y="546"/>
                  </a:cubicBezTo>
                  <a:cubicBezTo>
                    <a:pt x="9819" y="546"/>
                    <a:pt x="10417" y="132"/>
                    <a:pt x="10356" y="23"/>
                  </a:cubicBezTo>
                  <a:cubicBezTo>
                    <a:pt x="10347" y="7"/>
                    <a:pt x="10329" y="0"/>
                    <a:pt x="10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1355700" y="4188400"/>
              <a:ext cx="352150" cy="318250"/>
            </a:xfrm>
            <a:custGeom>
              <a:avLst/>
              <a:gdLst/>
              <a:ahLst/>
              <a:cxnLst/>
              <a:rect l="l" t="t" r="r" b="b"/>
              <a:pathLst>
                <a:path w="14086" h="12730" extrusionOk="0">
                  <a:moveTo>
                    <a:pt x="3038" y="69"/>
                  </a:moveTo>
                  <a:cubicBezTo>
                    <a:pt x="1653" y="198"/>
                    <a:pt x="1" y="968"/>
                    <a:pt x="1" y="968"/>
                  </a:cubicBezTo>
                  <a:lnTo>
                    <a:pt x="1" y="968"/>
                  </a:lnTo>
                  <a:cubicBezTo>
                    <a:pt x="508" y="2650"/>
                    <a:pt x="1230" y="3828"/>
                    <a:pt x="1586" y="4387"/>
                  </a:cubicBezTo>
                  <a:lnTo>
                    <a:pt x="1586" y="4387"/>
                  </a:lnTo>
                  <a:cubicBezTo>
                    <a:pt x="1891" y="4262"/>
                    <a:pt x="2235" y="4139"/>
                    <a:pt x="2577" y="4028"/>
                  </a:cubicBezTo>
                  <a:lnTo>
                    <a:pt x="2577" y="4028"/>
                  </a:lnTo>
                  <a:cubicBezTo>
                    <a:pt x="2577" y="4028"/>
                    <a:pt x="2505" y="7342"/>
                    <a:pt x="1194" y="10603"/>
                  </a:cubicBezTo>
                  <a:lnTo>
                    <a:pt x="1194" y="10603"/>
                  </a:lnTo>
                  <a:cubicBezTo>
                    <a:pt x="4714" y="12730"/>
                    <a:pt x="10238" y="12586"/>
                    <a:pt x="10890" y="12021"/>
                  </a:cubicBezTo>
                  <a:lnTo>
                    <a:pt x="10890" y="12021"/>
                  </a:lnTo>
                  <a:cubicBezTo>
                    <a:pt x="11308" y="8477"/>
                    <a:pt x="11155" y="5064"/>
                    <a:pt x="11155" y="5064"/>
                  </a:cubicBezTo>
                  <a:lnTo>
                    <a:pt x="11155" y="5064"/>
                  </a:lnTo>
                  <a:cubicBezTo>
                    <a:pt x="11999" y="5036"/>
                    <a:pt x="12831" y="4927"/>
                    <a:pt x="13630" y="4767"/>
                  </a:cubicBezTo>
                  <a:lnTo>
                    <a:pt x="13630" y="4767"/>
                  </a:lnTo>
                  <a:cubicBezTo>
                    <a:pt x="14086" y="3068"/>
                    <a:pt x="13578" y="968"/>
                    <a:pt x="13578" y="968"/>
                  </a:cubicBezTo>
                  <a:lnTo>
                    <a:pt x="13578" y="968"/>
                  </a:lnTo>
                  <a:cubicBezTo>
                    <a:pt x="13578" y="968"/>
                    <a:pt x="12389" y="984"/>
                    <a:pt x="11301" y="853"/>
                  </a:cubicBezTo>
                  <a:lnTo>
                    <a:pt x="11301" y="853"/>
                  </a:lnTo>
                  <a:cubicBezTo>
                    <a:pt x="7653" y="410"/>
                    <a:pt x="6296" y="0"/>
                    <a:pt x="4434" y="0"/>
                  </a:cubicBezTo>
                  <a:lnTo>
                    <a:pt x="4434" y="0"/>
                  </a:lnTo>
                  <a:cubicBezTo>
                    <a:pt x="4006" y="0"/>
                    <a:pt x="3552" y="22"/>
                    <a:pt x="3038" y="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1516300" y="4101400"/>
              <a:ext cx="101650" cy="129400"/>
            </a:xfrm>
            <a:custGeom>
              <a:avLst/>
              <a:gdLst/>
              <a:ahLst/>
              <a:cxnLst/>
              <a:rect l="l" t="t" r="r" b="b"/>
              <a:pathLst>
                <a:path w="4066" h="5176" extrusionOk="0">
                  <a:moveTo>
                    <a:pt x="2764" y="1"/>
                  </a:moveTo>
                  <a:cubicBezTo>
                    <a:pt x="2265" y="1"/>
                    <a:pt x="1667" y="97"/>
                    <a:pt x="1213" y="467"/>
                  </a:cubicBezTo>
                  <a:cubicBezTo>
                    <a:pt x="268" y="1237"/>
                    <a:pt x="618" y="2705"/>
                    <a:pt x="618" y="2705"/>
                  </a:cubicBezTo>
                  <a:cubicBezTo>
                    <a:pt x="618" y="2705"/>
                    <a:pt x="197" y="3539"/>
                    <a:pt x="1" y="4067"/>
                  </a:cubicBezTo>
                  <a:cubicBezTo>
                    <a:pt x="1" y="4067"/>
                    <a:pt x="496" y="5176"/>
                    <a:pt x="1319" y="5176"/>
                  </a:cubicBezTo>
                  <a:cubicBezTo>
                    <a:pt x="1667" y="5176"/>
                    <a:pt x="2074" y="4977"/>
                    <a:pt x="2527" y="4411"/>
                  </a:cubicBezTo>
                  <a:lnTo>
                    <a:pt x="2609" y="3128"/>
                  </a:lnTo>
                  <a:cubicBezTo>
                    <a:pt x="2880" y="3098"/>
                    <a:pt x="3271" y="3069"/>
                    <a:pt x="3513" y="2870"/>
                  </a:cubicBezTo>
                  <a:cubicBezTo>
                    <a:pt x="3773" y="2654"/>
                    <a:pt x="3824" y="1645"/>
                    <a:pt x="3824" y="1645"/>
                  </a:cubicBezTo>
                  <a:cubicBezTo>
                    <a:pt x="3824" y="1645"/>
                    <a:pt x="4043" y="1439"/>
                    <a:pt x="4054" y="1355"/>
                  </a:cubicBezTo>
                  <a:cubicBezTo>
                    <a:pt x="4066" y="1274"/>
                    <a:pt x="3795" y="1161"/>
                    <a:pt x="3795" y="1161"/>
                  </a:cubicBezTo>
                  <a:cubicBezTo>
                    <a:pt x="3795" y="723"/>
                    <a:pt x="3730" y="114"/>
                    <a:pt x="3730" y="114"/>
                  </a:cubicBezTo>
                  <a:cubicBezTo>
                    <a:pt x="3730" y="114"/>
                    <a:pt x="3305" y="1"/>
                    <a:pt x="2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1347900" y="4056400"/>
              <a:ext cx="178200" cy="101850"/>
            </a:xfrm>
            <a:custGeom>
              <a:avLst/>
              <a:gdLst/>
              <a:ahLst/>
              <a:cxnLst/>
              <a:rect l="l" t="t" r="r" b="b"/>
              <a:pathLst>
                <a:path w="7128" h="4074" extrusionOk="0">
                  <a:moveTo>
                    <a:pt x="4514" y="520"/>
                  </a:moveTo>
                  <a:cubicBezTo>
                    <a:pt x="4253" y="847"/>
                    <a:pt x="4026" y="1172"/>
                    <a:pt x="3417" y="987"/>
                  </a:cubicBezTo>
                  <a:lnTo>
                    <a:pt x="3417" y="987"/>
                  </a:lnTo>
                  <a:cubicBezTo>
                    <a:pt x="2249" y="632"/>
                    <a:pt x="149" y="419"/>
                    <a:pt x="76" y="1705"/>
                  </a:cubicBezTo>
                  <a:lnTo>
                    <a:pt x="76" y="1705"/>
                  </a:lnTo>
                  <a:cubicBezTo>
                    <a:pt x="1" y="2992"/>
                    <a:pt x="1931" y="4073"/>
                    <a:pt x="3639" y="3391"/>
                  </a:cubicBezTo>
                  <a:lnTo>
                    <a:pt x="3639" y="3391"/>
                  </a:lnTo>
                  <a:cubicBezTo>
                    <a:pt x="4970" y="2859"/>
                    <a:pt x="5295" y="1335"/>
                    <a:pt x="6819" y="2164"/>
                  </a:cubicBezTo>
                  <a:lnTo>
                    <a:pt x="6819" y="2164"/>
                  </a:lnTo>
                  <a:cubicBezTo>
                    <a:pt x="6819" y="2164"/>
                    <a:pt x="7127" y="2017"/>
                    <a:pt x="7070" y="1705"/>
                  </a:cubicBezTo>
                  <a:lnTo>
                    <a:pt x="7070" y="1705"/>
                  </a:lnTo>
                  <a:cubicBezTo>
                    <a:pt x="7070" y="1705"/>
                    <a:pt x="6952" y="226"/>
                    <a:pt x="5650" y="20"/>
                  </a:cubicBezTo>
                  <a:lnTo>
                    <a:pt x="5650" y="20"/>
                  </a:lnTo>
                  <a:cubicBezTo>
                    <a:pt x="5567" y="6"/>
                    <a:pt x="5491" y="0"/>
                    <a:pt x="5419" y="0"/>
                  </a:cubicBezTo>
                  <a:lnTo>
                    <a:pt x="5419" y="0"/>
                  </a:lnTo>
                  <a:cubicBezTo>
                    <a:pt x="4954" y="0"/>
                    <a:pt x="4724" y="260"/>
                    <a:pt x="4514" y="5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495150" y="4073450"/>
              <a:ext cx="116900" cy="110375"/>
            </a:xfrm>
            <a:custGeom>
              <a:avLst/>
              <a:gdLst/>
              <a:ahLst/>
              <a:cxnLst/>
              <a:rect l="l" t="t" r="r" b="b"/>
              <a:pathLst>
                <a:path w="4676" h="4415" extrusionOk="0">
                  <a:moveTo>
                    <a:pt x="2653" y="0"/>
                  </a:moveTo>
                  <a:cubicBezTo>
                    <a:pt x="1653" y="13"/>
                    <a:pt x="680" y="470"/>
                    <a:pt x="288" y="1751"/>
                  </a:cubicBezTo>
                  <a:lnTo>
                    <a:pt x="288" y="1751"/>
                  </a:lnTo>
                  <a:cubicBezTo>
                    <a:pt x="0" y="2694"/>
                    <a:pt x="541" y="4414"/>
                    <a:pt x="1503" y="4246"/>
                  </a:cubicBezTo>
                  <a:lnTo>
                    <a:pt x="1503" y="4246"/>
                  </a:lnTo>
                  <a:cubicBezTo>
                    <a:pt x="2360" y="4097"/>
                    <a:pt x="2365" y="2912"/>
                    <a:pt x="2365" y="2912"/>
                  </a:cubicBezTo>
                  <a:lnTo>
                    <a:pt x="2365" y="2912"/>
                  </a:lnTo>
                  <a:cubicBezTo>
                    <a:pt x="2365" y="2912"/>
                    <a:pt x="2045" y="2574"/>
                    <a:pt x="2188" y="2268"/>
                  </a:cubicBezTo>
                  <a:lnTo>
                    <a:pt x="2188" y="2268"/>
                  </a:lnTo>
                  <a:cubicBezTo>
                    <a:pt x="2373" y="1868"/>
                    <a:pt x="2690" y="2095"/>
                    <a:pt x="2690" y="2095"/>
                  </a:cubicBezTo>
                  <a:lnTo>
                    <a:pt x="2690" y="2095"/>
                  </a:lnTo>
                  <a:cubicBezTo>
                    <a:pt x="2690" y="2095"/>
                    <a:pt x="2672" y="2602"/>
                    <a:pt x="3108" y="2501"/>
                  </a:cubicBezTo>
                  <a:lnTo>
                    <a:pt x="3108" y="2501"/>
                  </a:lnTo>
                  <a:cubicBezTo>
                    <a:pt x="4018" y="2287"/>
                    <a:pt x="4676" y="1462"/>
                    <a:pt x="4637" y="1091"/>
                  </a:cubicBezTo>
                  <a:lnTo>
                    <a:pt x="4637" y="1091"/>
                  </a:lnTo>
                  <a:cubicBezTo>
                    <a:pt x="4574" y="505"/>
                    <a:pt x="3888" y="0"/>
                    <a:pt x="2704" y="0"/>
                  </a:cubicBezTo>
                  <a:lnTo>
                    <a:pt x="2704" y="0"/>
                  </a:lnTo>
                  <a:cubicBezTo>
                    <a:pt x="2687" y="0"/>
                    <a:pt x="2670" y="0"/>
                    <a:pt x="26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848575" y="4007425"/>
              <a:ext cx="235500" cy="297075"/>
            </a:xfrm>
            <a:custGeom>
              <a:avLst/>
              <a:gdLst/>
              <a:ahLst/>
              <a:cxnLst/>
              <a:rect l="l" t="t" r="r" b="b"/>
              <a:pathLst>
                <a:path w="9420" h="11883" extrusionOk="0">
                  <a:moveTo>
                    <a:pt x="3362" y="55"/>
                  </a:moveTo>
                  <a:cubicBezTo>
                    <a:pt x="2722" y="236"/>
                    <a:pt x="2290" y="861"/>
                    <a:pt x="2346" y="1525"/>
                  </a:cubicBezTo>
                  <a:lnTo>
                    <a:pt x="2346" y="1525"/>
                  </a:lnTo>
                  <a:cubicBezTo>
                    <a:pt x="2378" y="1906"/>
                    <a:pt x="2555" y="2232"/>
                    <a:pt x="2814" y="2462"/>
                  </a:cubicBezTo>
                  <a:lnTo>
                    <a:pt x="2814" y="2462"/>
                  </a:lnTo>
                  <a:cubicBezTo>
                    <a:pt x="3055" y="2675"/>
                    <a:pt x="3237" y="2948"/>
                    <a:pt x="3322" y="3255"/>
                  </a:cubicBezTo>
                  <a:lnTo>
                    <a:pt x="3322" y="3255"/>
                  </a:lnTo>
                  <a:lnTo>
                    <a:pt x="3322" y="3255"/>
                  </a:lnTo>
                  <a:lnTo>
                    <a:pt x="1" y="3808"/>
                  </a:lnTo>
                  <a:lnTo>
                    <a:pt x="1345" y="11883"/>
                  </a:lnTo>
                  <a:lnTo>
                    <a:pt x="9420" y="10538"/>
                  </a:lnTo>
                  <a:lnTo>
                    <a:pt x="8867" y="7216"/>
                  </a:lnTo>
                  <a:cubicBezTo>
                    <a:pt x="8560" y="7303"/>
                    <a:pt x="8288" y="7483"/>
                    <a:pt x="8075" y="7724"/>
                  </a:cubicBezTo>
                  <a:lnTo>
                    <a:pt x="8075" y="7724"/>
                  </a:lnTo>
                  <a:cubicBezTo>
                    <a:pt x="7845" y="7984"/>
                    <a:pt x="7518" y="8160"/>
                    <a:pt x="7138" y="8192"/>
                  </a:cubicBezTo>
                  <a:lnTo>
                    <a:pt x="7138" y="8192"/>
                  </a:lnTo>
                  <a:cubicBezTo>
                    <a:pt x="6474" y="8249"/>
                    <a:pt x="5848" y="7818"/>
                    <a:pt x="5668" y="7176"/>
                  </a:cubicBezTo>
                  <a:lnTo>
                    <a:pt x="5668" y="7176"/>
                  </a:lnTo>
                  <a:cubicBezTo>
                    <a:pt x="5435" y="6354"/>
                    <a:pt x="5971" y="5534"/>
                    <a:pt x="6791" y="5397"/>
                  </a:cubicBezTo>
                  <a:lnTo>
                    <a:pt x="6791" y="5397"/>
                  </a:lnTo>
                  <a:cubicBezTo>
                    <a:pt x="7129" y="5341"/>
                    <a:pt x="7458" y="5411"/>
                    <a:pt x="7732" y="5571"/>
                  </a:cubicBezTo>
                  <a:lnTo>
                    <a:pt x="7732" y="5571"/>
                  </a:lnTo>
                  <a:cubicBezTo>
                    <a:pt x="8003" y="5730"/>
                    <a:pt x="8316" y="5796"/>
                    <a:pt x="8628" y="5781"/>
                  </a:cubicBezTo>
                  <a:lnTo>
                    <a:pt x="8628" y="5781"/>
                  </a:lnTo>
                  <a:lnTo>
                    <a:pt x="8076" y="2463"/>
                  </a:lnTo>
                  <a:lnTo>
                    <a:pt x="4758" y="3016"/>
                  </a:lnTo>
                  <a:cubicBezTo>
                    <a:pt x="4742" y="2703"/>
                    <a:pt x="4809" y="2390"/>
                    <a:pt x="4968" y="2119"/>
                  </a:cubicBezTo>
                  <a:lnTo>
                    <a:pt x="4968" y="2119"/>
                  </a:lnTo>
                  <a:cubicBezTo>
                    <a:pt x="5128" y="1845"/>
                    <a:pt x="5198" y="1516"/>
                    <a:pt x="5141" y="1178"/>
                  </a:cubicBezTo>
                  <a:lnTo>
                    <a:pt x="5141" y="1178"/>
                  </a:lnTo>
                  <a:cubicBezTo>
                    <a:pt x="5026" y="489"/>
                    <a:pt x="4429" y="0"/>
                    <a:pt x="3753" y="0"/>
                  </a:cubicBezTo>
                  <a:lnTo>
                    <a:pt x="3753" y="0"/>
                  </a:lnTo>
                  <a:cubicBezTo>
                    <a:pt x="3625" y="0"/>
                    <a:pt x="3493" y="18"/>
                    <a:pt x="3362" y="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862600" y="4182450"/>
              <a:ext cx="11150" cy="14900"/>
            </a:xfrm>
            <a:custGeom>
              <a:avLst/>
              <a:gdLst/>
              <a:ahLst/>
              <a:cxnLst/>
              <a:rect l="l" t="t" r="r" b="b"/>
              <a:pathLst>
                <a:path w="446" h="596" extrusionOk="0">
                  <a:moveTo>
                    <a:pt x="337" y="0"/>
                  </a:moveTo>
                  <a:cubicBezTo>
                    <a:pt x="328" y="0"/>
                    <a:pt x="319" y="3"/>
                    <a:pt x="310" y="7"/>
                  </a:cubicBezTo>
                  <a:cubicBezTo>
                    <a:pt x="169" y="77"/>
                    <a:pt x="1" y="177"/>
                    <a:pt x="1" y="177"/>
                  </a:cubicBezTo>
                  <a:lnTo>
                    <a:pt x="47" y="595"/>
                  </a:lnTo>
                  <a:cubicBezTo>
                    <a:pt x="136" y="538"/>
                    <a:pt x="300" y="367"/>
                    <a:pt x="370" y="248"/>
                  </a:cubicBezTo>
                  <a:cubicBezTo>
                    <a:pt x="445" y="120"/>
                    <a:pt x="403" y="0"/>
                    <a:pt x="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31"/>
          <p:cNvGrpSpPr/>
          <p:nvPr/>
        </p:nvGrpSpPr>
        <p:grpSpPr>
          <a:xfrm>
            <a:off x="457200" y="1075300"/>
            <a:ext cx="2294747" cy="1450995"/>
            <a:chOff x="457200" y="1075300"/>
            <a:chExt cx="2294747" cy="1450995"/>
          </a:xfrm>
        </p:grpSpPr>
        <p:sp>
          <p:nvSpPr>
            <p:cNvPr id="1041" name="Google Shape;1041;p31"/>
            <p:cNvSpPr/>
            <p:nvPr/>
          </p:nvSpPr>
          <p:spPr>
            <a:xfrm>
              <a:off x="2280647" y="2054995"/>
              <a:ext cx="471300" cy="47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 txBox="1"/>
            <p:nvPr/>
          </p:nvSpPr>
          <p:spPr>
            <a:xfrm>
              <a:off x="457200" y="1468692"/>
              <a:ext cx="14481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3" name="Google Shape;1043;p31"/>
            <p:cNvSpPr txBox="1"/>
            <p:nvPr/>
          </p:nvSpPr>
          <p:spPr>
            <a:xfrm>
              <a:off x="457200" y="1075300"/>
              <a:ext cx="14481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Rewards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044" name="Google Shape;1044;p31"/>
            <p:cNvCxnSpPr>
              <a:stCxn id="1043" idx="3"/>
              <a:endCxn id="1041" idx="0"/>
            </p:cNvCxnSpPr>
            <p:nvPr/>
          </p:nvCxnSpPr>
          <p:spPr>
            <a:xfrm>
              <a:off x="1905300" y="1294150"/>
              <a:ext cx="611100" cy="760800"/>
            </a:xfrm>
            <a:prstGeom prst="bentConnector2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5" name="Google Shape;1045;p31"/>
          <p:cNvGrpSpPr/>
          <p:nvPr/>
        </p:nvGrpSpPr>
        <p:grpSpPr>
          <a:xfrm>
            <a:off x="457200" y="3330095"/>
            <a:ext cx="2294747" cy="1406497"/>
            <a:chOff x="457200" y="3330095"/>
            <a:chExt cx="2294747" cy="1406497"/>
          </a:xfrm>
        </p:grpSpPr>
        <p:sp>
          <p:nvSpPr>
            <p:cNvPr id="1046" name="Google Shape;1046;p31"/>
            <p:cNvSpPr/>
            <p:nvPr/>
          </p:nvSpPr>
          <p:spPr>
            <a:xfrm>
              <a:off x="2280647" y="3330095"/>
              <a:ext cx="471300" cy="47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 txBox="1"/>
            <p:nvPr/>
          </p:nvSpPr>
          <p:spPr>
            <a:xfrm>
              <a:off x="457200" y="4056192"/>
              <a:ext cx="14481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8" name="Google Shape;1048;p31"/>
            <p:cNvSpPr txBox="1"/>
            <p:nvPr/>
          </p:nvSpPr>
          <p:spPr>
            <a:xfrm>
              <a:off x="457200" y="3662800"/>
              <a:ext cx="14481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Money benefit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049" name="Google Shape;1049;p31"/>
            <p:cNvCxnSpPr>
              <a:stCxn id="1047" idx="3"/>
              <a:endCxn id="1046" idx="2"/>
            </p:cNvCxnSpPr>
            <p:nvPr/>
          </p:nvCxnSpPr>
          <p:spPr>
            <a:xfrm rot="10800000" flipH="1">
              <a:off x="1905300" y="3801492"/>
              <a:ext cx="611100" cy="594900"/>
            </a:xfrm>
            <a:prstGeom prst="bentConnector2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0" name="Google Shape;1050;p31"/>
          <p:cNvGrpSpPr/>
          <p:nvPr/>
        </p:nvGrpSpPr>
        <p:grpSpPr>
          <a:xfrm>
            <a:off x="457200" y="2369050"/>
            <a:ext cx="2294747" cy="1073792"/>
            <a:chOff x="457200" y="2369050"/>
            <a:chExt cx="2294747" cy="1073792"/>
          </a:xfrm>
        </p:grpSpPr>
        <p:sp>
          <p:nvSpPr>
            <p:cNvPr id="1051" name="Google Shape;1051;p31"/>
            <p:cNvSpPr/>
            <p:nvPr/>
          </p:nvSpPr>
          <p:spPr>
            <a:xfrm>
              <a:off x="2280647" y="2692545"/>
              <a:ext cx="471300" cy="47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 txBox="1"/>
            <p:nvPr/>
          </p:nvSpPr>
          <p:spPr>
            <a:xfrm>
              <a:off x="457200" y="2762442"/>
              <a:ext cx="14481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3" name="Google Shape;1053;p31"/>
            <p:cNvSpPr txBox="1"/>
            <p:nvPr/>
          </p:nvSpPr>
          <p:spPr>
            <a:xfrm>
              <a:off x="457200" y="2369050"/>
              <a:ext cx="14481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Recognition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054" name="Google Shape;1054;p31"/>
            <p:cNvCxnSpPr>
              <a:stCxn id="1053" idx="3"/>
              <a:endCxn id="1051" idx="1"/>
            </p:cNvCxnSpPr>
            <p:nvPr/>
          </p:nvCxnSpPr>
          <p:spPr>
            <a:xfrm>
              <a:off x="1905300" y="2587900"/>
              <a:ext cx="375300" cy="340200"/>
            </a:xfrm>
            <a:prstGeom prst="bentConnector3">
              <a:avLst>
                <a:gd name="adj1" fmla="val 50006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31"/>
            <p:cNvCxnSpPr>
              <a:stCxn id="1052" idx="3"/>
              <a:endCxn id="1051" idx="1"/>
            </p:cNvCxnSpPr>
            <p:nvPr/>
          </p:nvCxnSpPr>
          <p:spPr>
            <a:xfrm rot="10800000" flipH="1">
              <a:off x="1905300" y="2928342"/>
              <a:ext cx="375300" cy="174300"/>
            </a:xfrm>
            <a:prstGeom prst="bentConnector3">
              <a:avLst>
                <a:gd name="adj1" fmla="val 50006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6" name="Google Shape;1056;p31"/>
          <p:cNvGrpSpPr/>
          <p:nvPr/>
        </p:nvGrpSpPr>
        <p:grpSpPr>
          <a:xfrm>
            <a:off x="6390197" y="2369050"/>
            <a:ext cx="2305903" cy="1073792"/>
            <a:chOff x="6390197" y="2369050"/>
            <a:chExt cx="2305903" cy="1073792"/>
          </a:xfrm>
        </p:grpSpPr>
        <p:sp>
          <p:nvSpPr>
            <p:cNvPr id="1057" name="Google Shape;1057;p31"/>
            <p:cNvSpPr txBox="1"/>
            <p:nvPr/>
          </p:nvSpPr>
          <p:spPr>
            <a:xfrm>
              <a:off x="7248000" y="2762442"/>
              <a:ext cx="14481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8" name="Google Shape;1058;p31"/>
            <p:cNvSpPr txBox="1"/>
            <p:nvPr/>
          </p:nvSpPr>
          <p:spPr>
            <a:xfrm>
              <a:off x="7248000" y="2369050"/>
              <a:ext cx="14481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Mission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6390197" y="2692545"/>
              <a:ext cx="471300" cy="47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0" name="Google Shape;1060;p31"/>
            <p:cNvCxnSpPr>
              <a:stCxn id="1058" idx="1"/>
              <a:endCxn id="1059" idx="3"/>
            </p:cNvCxnSpPr>
            <p:nvPr/>
          </p:nvCxnSpPr>
          <p:spPr>
            <a:xfrm flipH="1">
              <a:off x="6861600" y="2587900"/>
              <a:ext cx="386400" cy="340200"/>
            </a:xfrm>
            <a:prstGeom prst="bentConnector3">
              <a:avLst>
                <a:gd name="adj1" fmla="val 50013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1"/>
            <p:cNvCxnSpPr>
              <a:stCxn id="1057" idx="1"/>
              <a:endCxn id="1059" idx="3"/>
            </p:cNvCxnSpPr>
            <p:nvPr/>
          </p:nvCxnSpPr>
          <p:spPr>
            <a:xfrm rot="10800000">
              <a:off x="6861600" y="2928342"/>
              <a:ext cx="386400" cy="174300"/>
            </a:xfrm>
            <a:prstGeom prst="bentConnector3">
              <a:avLst>
                <a:gd name="adj1" fmla="val 50013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2" name="Google Shape;1062;p31"/>
          <p:cNvGrpSpPr/>
          <p:nvPr/>
        </p:nvGrpSpPr>
        <p:grpSpPr>
          <a:xfrm>
            <a:off x="6390197" y="1075300"/>
            <a:ext cx="2305903" cy="1450995"/>
            <a:chOff x="6390197" y="1075300"/>
            <a:chExt cx="2305903" cy="1450995"/>
          </a:xfrm>
        </p:grpSpPr>
        <p:sp>
          <p:nvSpPr>
            <p:cNvPr id="1063" name="Google Shape;1063;p31"/>
            <p:cNvSpPr txBox="1"/>
            <p:nvPr/>
          </p:nvSpPr>
          <p:spPr>
            <a:xfrm>
              <a:off x="7248000" y="1468692"/>
              <a:ext cx="14481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1"/>
            <p:cNvSpPr txBox="1"/>
            <p:nvPr/>
          </p:nvSpPr>
          <p:spPr>
            <a:xfrm>
              <a:off x="7248000" y="1075300"/>
              <a:ext cx="14481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Performance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6390197" y="2054995"/>
              <a:ext cx="471300" cy="47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6" name="Google Shape;1066;p31"/>
            <p:cNvCxnSpPr>
              <a:stCxn id="1064" idx="1"/>
              <a:endCxn id="1065" idx="3"/>
            </p:cNvCxnSpPr>
            <p:nvPr/>
          </p:nvCxnSpPr>
          <p:spPr>
            <a:xfrm flipH="1">
              <a:off x="6861600" y="1294150"/>
              <a:ext cx="386400" cy="996600"/>
            </a:xfrm>
            <a:prstGeom prst="bentConnector3">
              <a:avLst>
                <a:gd name="adj1" fmla="val 50013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7" name="Google Shape;1067;p31"/>
          <p:cNvGrpSpPr/>
          <p:nvPr/>
        </p:nvGrpSpPr>
        <p:grpSpPr>
          <a:xfrm>
            <a:off x="6390197" y="3330095"/>
            <a:ext cx="2305903" cy="1406497"/>
            <a:chOff x="6390197" y="3330095"/>
            <a:chExt cx="2305903" cy="1406497"/>
          </a:xfrm>
        </p:grpSpPr>
        <p:sp>
          <p:nvSpPr>
            <p:cNvPr id="1068" name="Google Shape;1068;p31"/>
            <p:cNvSpPr txBox="1"/>
            <p:nvPr/>
          </p:nvSpPr>
          <p:spPr>
            <a:xfrm>
              <a:off x="7248000" y="4056192"/>
              <a:ext cx="14481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9" name="Google Shape;1069;p31"/>
            <p:cNvSpPr txBox="1"/>
            <p:nvPr/>
          </p:nvSpPr>
          <p:spPr>
            <a:xfrm>
              <a:off x="7248000" y="3662800"/>
              <a:ext cx="14481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Leadership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6390197" y="3330095"/>
              <a:ext cx="471300" cy="47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1" name="Google Shape;1071;p31"/>
            <p:cNvCxnSpPr>
              <a:stCxn id="1068" idx="1"/>
              <a:endCxn id="1070" idx="3"/>
            </p:cNvCxnSpPr>
            <p:nvPr/>
          </p:nvCxnSpPr>
          <p:spPr>
            <a:xfrm rot="10800000">
              <a:off x="6861600" y="3565692"/>
              <a:ext cx="386400" cy="830700"/>
            </a:xfrm>
            <a:prstGeom prst="bentConnector3">
              <a:avLst>
                <a:gd name="adj1" fmla="val 50013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2" name="Google Shape;1072;p31"/>
          <p:cNvSpPr/>
          <p:nvPr/>
        </p:nvSpPr>
        <p:spPr>
          <a:xfrm>
            <a:off x="6485794" y="2176177"/>
            <a:ext cx="280118" cy="228960"/>
          </a:xfrm>
          <a:custGeom>
            <a:avLst/>
            <a:gdLst/>
            <a:ahLst/>
            <a:cxnLst/>
            <a:rect l="l" t="t" r="r" b="b"/>
            <a:pathLst>
              <a:path w="15808" h="12921" extrusionOk="0">
                <a:moveTo>
                  <a:pt x="7904" y="3930"/>
                </a:moveTo>
                <a:lnTo>
                  <a:pt x="7248" y="4585"/>
                </a:lnTo>
                <a:lnTo>
                  <a:pt x="7904" y="5240"/>
                </a:lnTo>
                <a:lnTo>
                  <a:pt x="8559" y="4585"/>
                </a:lnTo>
                <a:lnTo>
                  <a:pt x="7904" y="3930"/>
                </a:lnTo>
                <a:close/>
                <a:moveTo>
                  <a:pt x="7904" y="2620"/>
                </a:moveTo>
                <a:lnTo>
                  <a:pt x="9869" y="4585"/>
                </a:lnTo>
                <a:lnTo>
                  <a:pt x="7904" y="6550"/>
                </a:lnTo>
                <a:lnTo>
                  <a:pt x="5938" y="4585"/>
                </a:lnTo>
                <a:lnTo>
                  <a:pt x="7904" y="2620"/>
                </a:lnTo>
                <a:close/>
                <a:moveTo>
                  <a:pt x="7904" y="1"/>
                </a:moveTo>
                <a:lnTo>
                  <a:pt x="3319" y="4585"/>
                </a:lnTo>
                <a:lnTo>
                  <a:pt x="5588" y="6854"/>
                </a:lnTo>
                <a:lnTo>
                  <a:pt x="5588" y="8290"/>
                </a:lnTo>
                <a:lnTo>
                  <a:pt x="2809" y="8290"/>
                </a:lnTo>
                <a:lnTo>
                  <a:pt x="2809" y="7364"/>
                </a:lnTo>
                <a:lnTo>
                  <a:pt x="4400" y="7364"/>
                </a:lnTo>
                <a:lnTo>
                  <a:pt x="0" y="3012"/>
                </a:lnTo>
                <a:lnTo>
                  <a:pt x="0" y="10143"/>
                </a:lnTo>
                <a:lnTo>
                  <a:pt x="15808" y="10143"/>
                </a:lnTo>
                <a:lnTo>
                  <a:pt x="15808" y="3012"/>
                </a:lnTo>
                <a:lnTo>
                  <a:pt x="11408" y="7364"/>
                </a:lnTo>
                <a:lnTo>
                  <a:pt x="12998" y="7364"/>
                </a:lnTo>
                <a:lnTo>
                  <a:pt x="12998" y="8290"/>
                </a:lnTo>
                <a:lnTo>
                  <a:pt x="10219" y="8290"/>
                </a:lnTo>
                <a:lnTo>
                  <a:pt x="10219" y="6854"/>
                </a:lnTo>
                <a:lnTo>
                  <a:pt x="12488" y="4585"/>
                </a:lnTo>
                <a:lnTo>
                  <a:pt x="7904" y="1"/>
                </a:lnTo>
                <a:close/>
                <a:moveTo>
                  <a:pt x="0" y="11069"/>
                </a:moveTo>
                <a:lnTo>
                  <a:pt x="0" y="12921"/>
                </a:lnTo>
                <a:lnTo>
                  <a:pt x="15808" y="12921"/>
                </a:lnTo>
                <a:lnTo>
                  <a:pt x="15808" y="110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1"/>
          <p:cNvGrpSpPr/>
          <p:nvPr/>
        </p:nvGrpSpPr>
        <p:grpSpPr>
          <a:xfrm>
            <a:off x="2426021" y="2150596"/>
            <a:ext cx="180567" cy="280118"/>
            <a:chOff x="1515125" y="3624850"/>
            <a:chExt cx="254750" cy="395200"/>
          </a:xfrm>
        </p:grpSpPr>
        <p:sp>
          <p:nvSpPr>
            <p:cNvPr id="1074" name="Google Shape;1074;p31"/>
            <p:cNvSpPr/>
            <p:nvPr/>
          </p:nvSpPr>
          <p:spPr>
            <a:xfrm>
              <a:off x="1515125" y="3811625"/>
              <a:ext cx="254750" cy="208425"/>
            </a:xfrm>
            <a:custGeom>
              <a:avLst/>
              <a:gdLst/>
              <a:ahLst/>
              <a:cxnLst/>
              <a:rect l="l" t="t" r="r" b="b"/>
              <a:pathLst>
                <a:path w="10190" h="8337" extrusionOk="0">
                  <a:moveTo>
                    <a:pt x="6484" y="2779"/>
                  </a:moveTo>
                  <a:lnTo>
                    <a:pt x="6484" y="3705"/>
                  </a:lnTo>
                  <a:lnTo>
                    <a:pt x="3706" y="3705"/>
                  </a:lnTo>
                  <a:lnTo>
                    <a:pt x="3706" y="2779"/>
                  </a:lnTo>
                  <a:close/>
                  <a:moveTo>
                    <a:pt x="6484" y="4632"/>
                  </a:moveTo>
                  <a:lnTo>
                    <a:pt x="6484" y="5558"/>
                  </a:lnTo>
                  <a:lnTo>
                    <a:pt x="3706" y="5558"/>
                  </a:lnTo>
                  <a:lnTo>
                    <a:pt x="3706" y="4632"/>
                  </a:lnTo>
                  <a:close/>
                  <a:moveTo>
                    <a:pt x="6484" y="6484"/>
                  </a:moveTo>
                  <a:lnTo>
                    <a:pt x="6484" y="7410"/>
                  </a:lnTo>
                  <a:lnTo>
                    <a:pt x="3706" y="7410"/>
                  </a:lnTo>
                  <a:lnTo>
                    <a:pt x="3706" y="6484"/>
                  </a:lnTo>
                  <a:close/>
                  <a:moveTo>
                    <a:pt x="2779" y="0"/>
                  </a:moveTo>
                  <a:lnTo>
                    <a:pt x="2779" y="1853"/>
                  </a:lnTo>
                  <a:lnTo>
                    <a:pt x="1852" y="1853"/>
                  </a:lnTo>
                  <a:lnTo>
                    <a:pt x="1852" y="2779"/>
                  </a:lnTo>
                  <a:lnTo>
                    <a:pt x="2779" y="2779"/>
                  </a:lnTo>
                  <a:lnTo>
                    <a:pt x="2779" y="3705"/>
                  </a:lnTo>
                  <a:lnTo>
                    <a:pt x="1852" y="3705"/>
                  </a:lnTo>
                  <a:lnTo>
                    <a:pt x="1852" y="4632"/>
                  </a:lnTo>
                  <a:lnTo>
                    <a:pt x="2779" y="4632"/>
                  </a:lnTo>
                  <a:lnTo>
                    <a:pt x="2779" y="5558"/>
                  </a:lnTo>
                  <a:lnTo>
                    <a:pt x="1852" y="5558"/>
                  </a:lnTo>
                  <a:lnTo>
                    <a:pt x="1852" y="6484"/>
                  </a:lnTo>
                  <a:lnTo>
                    <a:pt x="2779" y="6484"/>
                  </a:lnTo>
                  <a:lnTo>
                    <a:pt x="2779" y="7410"/>
                  </a:lnTo>
                  <a:lnTo>
                    <a:pt x="0" y="7410"/>
                  </a:lnTo>
                  <a:lnTo>
                    <a:pt x="0" y="8336"/>
                  </a:lnTo>
                  <a:lnTo>
                    <a:pt x="10189" y="8336"/>
                  </a:lnTo>
                  <a:lnTo>
                    <a:pt x="10189" y="7410"/>
                  </a:lnTo>
                  <a:lnTo>
                    <a:pt x="7410" y="7410"/>
                  </a:lnTo>
                  <a:lnTo>
                    <a:pt x="7410" y="6484"/>
                  </a:lnTo>
                  <a:lnTo>
                    <a:pt x="8337" y="6484"/>
                  </a:lnTo>
                  <a:lnTo>
                    <a:pt x="8337" y="5558"/>
                  </a:lnTo>
                  <a:lnTo>
                    <a:pt x="7410" y="5558"/>
                  </a:lnTo>
                  <a:lnTo>
                    <a:pt x="7410" y="4632"/>
                  </a:lnTo>
                  <a:lnTo>
                    <a:pt x="8337" y="4632"/>
                  </a:lnTo>
                  <a:lnTo>
                    <a:pt x="8337" y="3705"/>
                  </a:lnTo>
                  <a:lnTo>
                    <a:pt x="7410" y="3705"/>
                  </a:lnTo>
                  <a:lnTo>
                    <a:pt x="7410" y="2779"/>
                  </a:lnTo>
                  <a:lnTo>
                    <a:pt x="8337" y="2779"/>
                  </a:lnTo>
                  <a:lnTo>
                    <a:pt x="8337" y="1853"/>
                  </a:lnTo>
                  <a:lnTo>
                    <a:pt x="7410" y="1853"/>
                  </a:lnTo>
                  <a:lnTo>
                    <a:pt x="7410" y="0"/>
                  </a:lnTo>
                  <a:lnTo>
                    <a:pt x="6484" y="0"/>
                  </a:lnTo>
                  <a:lnTo>
                    <a:pt x="6484" y="1853"/>
                  </a:lnTo>
                  <a:lnTo>
                    <a:pt x="3706" y="1853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1551775" y="3624850"/>
              <a:ext cx="181425" cy="171325"/>
            </a:xfrm>
            <a:custGeom>
              <a:avLst/>
              <a:gdLst/>
              <a:ahLst/>
              <a:cxnLst/>
              <a:rect l="l" t="t" r="r" b="b"/>
              <a:pathLst>
                <a:path w="7257" h="6853" extrusionOk="0">
                  <a:moveTo>
                    <a:pt x="3629" y="0"/>
                  </a:moveTo>
                  <a:lnTo>
                    <a:pt x="2501" y="2211"/>
                  </a:lnTo>
                  <a:lnTo>
                    <a:pt x="1" y="2587"/>
                  </a:lnTo>
                  <a:lnTo>
                    <a:pt x="1801" y="4360"/>
                  </a:lnTo>
                  <a:lnTo>
                    <a:pt x="1387" y="6852"/>
                  </a:lnTo>
                  <a:lnTo>
                    <a:pt x="3629" y="5688"/>
                  </a:lnTo>
                  <a:lnTo>
                    <a:pt x="5870" y="6852"/>
                  </a:lnTo>
                  <a:lnTo>
                    <a:pt x="5457" y="4360"/>
                  </a:lnTo>
                  <a:lnTo>
                    <a:pt x="7256" y="2587"/>
                  </a:lnTo>
                  <a:lnTo>
                    <a:pt x="4756" y="2211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31"/>
          <p:cNvGrpSpPr/>
          <p:nvPr/>
        </p:nvGrpSpPr>
        <p:grpSpPr>
          <a:xfrm>
            <a:off x="6485759" y="2788158"/>
            <a:ext cx="280118" cy="280082"/>
            <a:chOff x="1874500" y="3152325"/>
            <a:chExt cx="395200" cy="395150"/>
          </a:xfrm>
        </p:grpSpPr>
        <p:sp>
          <p:nvSpPr>
            <p:cNvPr id="1077" name="Google Shape;1077;p31"/>
            <p:cNvSpPr/>
            <p:nvPr/>
          </p:nvSpPr>
          <p:spPr>
            <a:xfrm>
              <a:off x="2037325" y="3246475"/>
              <a:ext cx="162100" cy="162075"/>
            </a:xfrm>
            <a:custGeom>
              <a:avLst/>
              <a:gdLst/>
              <a:ahLst/>
              <a:cxnLst/>
              <a:rect l="l" t="t" r="r" b="b"/>
              <a:pathLst>
                <a:path w="6484" h="6483" extrusionOk="0">
                  <a:moveTo>
                    <a:pt x="3705" y="1853"/>
                  </a:moveTo>
                  <a:lnTo>
                    <a:pt x="3705" y="4631"/>
                  </a:lnTo>
                  <a:lnTo>
                    <a:pt x="2779" y="4631"/>
                  </a:lnTo>
                  <a:lnTo>
                    <a:pt x="2779" y="1853"/>
                  </a:lnTo>
                  <a:close/>
                  <a:moveTo>
                    <a:pt x="3242" y="0"/>
                  </a:moveTo>
                  <a:cubicBezTo>
                    <a:pt x="1454" y="0"/>
                    <a:pt x="1" y="1454"/>
                    <a:pt x="1" y="3242"/>
                  </a:cubicBezTo>
                  <a:cubicBezTo>
                    <a:pt x="1" y="5029"/>
                    <a:pt x="1454" y="6483"/>
                    <a:pt x="3242" y="6483"/>
                  </a:cubicBezTo>
                  <a:cubicBezTo>
                    <a:pt x="5029" y="6483"/>
                    <a:pt x="6483" y="5029"/>
                    <a:pt x="6483" y="3242"/>
                  </a:cubicBezTo>
                  <a:cubicBezTo>
                    <a:pt x="6483" y="1454"/>
                    <a:pt x="5029" y="0"/>
                    <a:pt x="3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1991025" y="3152325"/>
              <a:ext cx="92625" cy="92625"/>
            </a:xfrm>
            <a:custGeom>
              <a:avLst/>
              <a:gdLst/>
              <a:ahLst/>
              <a:cxnLst/>
              <a:rect l="l" t="t" r="r" b="b"/>
              <a:pathLst>
                <a:path w="3705" h="3705" extrusionOk="0">
                  <a:moveTo>
                    <a:pt x="1853" y="1"/>
                  </a:moveTo>
                  <a:cubicBezTo>
                    <a:pt x="831" y="1"/>
                    <a:pt x="0" y="832"/>
                    <a:pt x="0" y="1852"/>
                  </a:cubicBezTo>
                  <a:cubicBezTo>
                    <a:pt x="0" y="2874"/>
                    <a:pt x="831" y="3704"/>
                    <a:pt x="1853" y="3704"/>
                  </a:cubicBezTo>
                  <a:cubicBezTo>
                    <a:pt x="2874" y="3704"/>
                    <a:pt x="3705" y="2874"/>
                    <a:pt x="3705" y="1852"/>
                  </a:cubicBezTo>
                  <a:cubicBezTo>
                    <a:pt x="3705" y="832"/>
                    <a:pt x="2874" y="1"/>
                    <a:pt x="18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2153075" y="3177025"/>
              <a:ext cx="69475" cy="69475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390" y="0"/>
                  </a:moveTo>
                  <a:cubicBezTo>
                    <a:pt x="624" y="0"/>
                    <a:pt x="1" y="623"/>
                    <a:pt x="1" y="1389"/>
                  </a:cubicBezTo>
                  <a:cubicBezTo>
                    <a:pt x="1" y="2155"/>
                    <a:pt x="624" y="2778"/>
                    <a:pt x="1390" y="2778"/>
                  </a:cubicBezTo>
                  <a:cubicBezTo>
                    <a:pt x="2156" y="2778"/>
                    <a:pt x="2779" y="2155"/>
                    <a:pt x="2779" y="1389"/>
                  </a:cubicBezTo>
                  <a:cubicBezTo>
                    <a:pt x="2779" y="623"/>
                    <a:pt x="2156" y="0"/>
                    <a:pt x="1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1874500" y="3431700"/>
              <a:ext cx="70225" cy="115775"/>
            </a:xfrm>
            <a:custGeom>
              <a:avLst/>
              <a:gdLst/>
              <a:ahLst/>
              <a:cxnLst/>
              <a:rect l="l" t="t" r="r" b="b"/>
              <a:pathLst>
                <a:path w="2809" h="4631" extrusionOk="0">
                  <a:moveTo>
                    <a:pt x="0" y="0"/>
                  </a:moveTo>
                  <a:lnTo>
                    <a:pt x="0" y="4631"/>
                  </a:lnTo>
                  <a:lnTo>
                    <a:pt x="2809" y="4631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1967875" y="3408525"/>
              <a:ext cx="301825" cy="138950"/>
            </a:xfrm>
            <a:custGeom>
              <a:avLst/>
              <a:gdLst/>
              <a:ahLst/>
              <a:cxnLst/>
              <a:rect l="l" t="t" r="r" b="b"/>
              <a:pathLst>
                <a:path w="12073" h="5558" extrusionOk="0">
                  <a:moveTo>
                    <a:pt x="1852" y="1"/>
                  </a:moveTo>
                  <a:cubicBezTo>
                    <a:pt x="829" y="1"/>
                    <a:pt x="1" y="927"/>
                    <a:pt x="1" y="927"/>
                  </a:cubicBezTo>
                  <a:lnTo>
                    <a:pt x="1" y="4631"/>
                  </a:lnTo>
                  <a:cubicBezTo>
                    <a:pt x="1218" y="5240"/>
                    <a:pt x="2562" y="5558"/>
                    <a:pt x="3923" y="5558"/>
                  </a:cubicBezTo>
                  <a:lnTo>
                    <a:pt x="4353" y="5558"/>
                  </a:lnTo>
                  <a:cubicBezTo>
                    <a:pt x="8699" y="5558"/>
                    <a:pt x="10825" y="2632"/>
                    <a:pt x="12073" y="1796"/>
                  </a:cubicBezTo>
                  <a:cubicBezTo>
                    <a:pt x="11716" y="1348"/>
                    <a:pt x="11190" y="1115"/>
                    <a:pt x="10660" y="1115"/>
                  </a:cubicBezTo>
                  <a:cubicBezTo>
                    <a:pt x="10248" y="1115"/>
                    <a:pt x="9834" y="1255"/>
                    <a:pt x="9495" y="1543"/>
                  </a:cubicBezTo>
                  <a:cubicBezTo>
                    <a:pt x="8900" y="2030"/>
                    <a:pt x="8712" y="2225"/>
                    <a:pt x="8313" y="2437"/>
                  </a:cubicBezTo>
                  <a:cubicBezTo>
                    <a:pt x="8327" y="2549"/>
                    <a:pt x="8334" y="2664"/>
                    <a:pt x="8334" y="2779"/>
                  </a:cubicBezTo>
                  <a:lnTo>
                    <a:pt x="8334" y="3705"/>
                  </a:lnTo>
                  <a:lnTo>
                    <a:pt x="3704" y="3705"/>
                  </a:lnTo>
                  <a:lnTo>
                    <a:pt x="3704" y="2779"/>
                  </a:lnTo>
                  <a:lnTo>
                    <a:pt x="7409" y="2779"/>
                  </a:lnTo>
                  <a:cubicBezTo>
                    <a:pt x="7409" y="1756"/>
                    <a:pt x="6580" y="927"/>
                    <a:pt x="5557" y="927"/>
                  </a:cubicBezTo>
                  <a:lnTo>
                    <a:pt x="3704" y="927"/>
                  </a:lnTo>
                  <a:cubicBezTo>
                    <a:pt x="3704" y="927"/>
                    <a:pt x="2875" y="1"/>
                    <a:pt x="1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31"/>
          <p:cNvSpPr/>
          <p:nvPr/>
        </p:nvSpPr>
        <p:spPr>
          <a:xfrm>
            <a:off x="2376250" y="3442632"/>
            <a:ext cx="280135" cy="246219"/>
          </a:xfrm>
          <a:custGeom>
            <a:avLst/>
            <a:gdLst/>
            <a:ahLst/>
            <a:cxnLst/>
            <a:rect l="l" t="t" r="r" b="b"/>
            <a:pathLst>
              <a:path w="15809" h="13895" extrusionOk="0">
                <a:moveTo>
                  <a:pt x="11146" y="4632"/>
                </a:moveTo>
                <a:lnTo>
                  <a:pt x="11146" y="5557"/>
                </a:lnTo>
                <a:lnTo>
                  <a:pt x="4663" y="5557"/>
                </a:lnTo>
                <a:lnTo>
                  <a:pt x="4663" y="4632"/>
                </a:lnTo>
                <a:close/>
                <a:moveTo>
                  <a:pt x="11146" y="10189"/>
                </a:moveTo>
                <a:lnTo>
                  <a:pt x="11146" y="11115"/>
                </a:lnTo>
                <a:lnTo>
                  <a:pt x="4663" y="11115"/>
                </a:lnTo>
                <a:lnTo>
                  <a:pt x="4663" y="10189"/>
                </a:lnTo>
                <a:close/>
                <a:moveTo>
                  <a:pt x="2178" y="0"/>
                </a:moveTo>
                <a:lnTo>
                  <a:pt x="0" y="2316"/>
                </a:lnTo>
                <a:lnTo>
                  <a:pt x="2178" y="4632"/>
                </a:lnTo>
                <a:lnTo>
                  <a:pt x="3737" y="4632"/>
                </a:lnTo>
                <a:lnTo>
                  <a:pt x="3737" y="5557"/>
                </a:lnTo>
                <a:lnTo>
                  <a:pt x="0" y="5557"/>
                </a:lnTo>
                <a:lnTo>
                  <a:pt x="1738" y="7873"/>
                </a:lnTo>
                <a:lnTo>
                  <a:pt x="0" y="10189"/>
                </a:lnTo>
                <a:lnTo>
                  <a:pt x="3737" y="10189"/>
                </a:lnTo>
                <a:lnTo>
                  <a:pt x="3737" y="11115"/>
                </a:lnTo>
                <a:lnTo>
                  <a:pt x="2810" y="11115"/>
                </a:lnTo>
                <a:lnTo>
                  <a:pt x="2810" y="12041"/>
                </a:lnTo>
                <a:lnTo>
                  <a:pt x="3737" y="12041"/>
                </a:lnTo>
                <a:lnTo>
                  <a:pt x="3737" y="13894"/>
                </a:lnTo>
                <a:lnTo>
                  <a:pt x="4663" y="13894"/>
                </a:lnTo>
                <a:lnTo>
                  <a:pt x="4663" y="12041"/>
                </a:lnTo>
                <a:lnTo>
                  <a:pt x="11146" y="12041"/>
                </a:lnTo>
                <a:lnTo>
                  <a:pt x="11146" y="13894"/>
                </a:lnTo>
                <a:lnTo>
                  <a:pt x="12073" y="13894"/>
                </a:lnTo>
                <a:lnTo>
                  <a:pt x="12073" y="12041"/>
                </a:lnTo>
                <a:lnTo>
                  <a:pt x="12999" y="12041"/>
                </a:lnTo>
                <a:lnTo>
                  <a:pt x="12999" y="11115"/>
                </a:lnTo>
                <a:lnTo>
                  <a:pt x="12073" y="11115"/>
                </a:lnTo>
                <a:lnTo>
                  <a:pt x="12073" y="10189"/>
                </a:lnTo>
                <a:lnTo>
                  <a:pt x="13631" y="10189"/>
                </a:lnTo>
                <a:lnTo>
                  <a:pt x="15808" y="7873"/>
                </a:lnTo>
                <a:lnTo>
                  <a:pt x="13631" y="5557"/>
                </a:lnTo>
                <a:lnTo>
                  <a:pt x="12073" y="5557"/>
                </a:lnTo>
                <a:lnTo>
                  <a:pt x="12073" y="4632"/>
                </a:lnTo>
                <a:lnTo>
                  <a:pt x="15808" y="4632"/>
                </a:lnTo>
                <a:lnTo>
                  <a:pt x="14072" y="2316"/>
                </a:lnTo>
                <a:lnTo>
                  <a:pt x="158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31"/>
          <p:cNvGrpSpPr/>
          <p:nvPr/>
        </p:nvGrpSpPr>
        <p:grpSpPr>
          <a:xfrm>
            <a:off x="6551977" y="3425685"/>
            <a:ext cx="147749" cy="280118"/>
            <a:chOff x="2004075" y="2634675"/>
            <a:chExt cx="208450" cy="395200"/>
          </a:xfrm>
        </p:grpSpPr>
        <p:sp>
          <p:nvSpPr>
            <p:cNvPr id="1084" name="Google Shape;1084;p31"/>
            <p:cNvSpPr/>
            <p:nvPr/>
          </p:nvSpPr>
          <p:spPr>
            <a:xfrm>
              <a:off x="2004075" y="2634675"/>
              <a:ext cx="208450" cy="150525"/>
            </a:xfrm>
            <a:custGeom>
              <a:avLst/>
              <a:gdLst/>
              <a:ahLst/>
              <a:cxnLst/>
              <a:rect l="l" t="t" r="r" b="b"/>
              <a:pathLst>
                <a:path w="8338" h="6021" extrusionOk="0">
                  <a:moveTo>
                    <a:pt x="1198" y="0"/>
                  </a:moveTo>
                  <a:lnTo>
                    <a:pt x="1989" y="791"/>
                  </a:lnTo>
                  <a:cubicBezTo>
                    <a:pt x="2319" y="1121"/>
                    <a:pt x="2319" y="1657"/>
                    <a:pt x="1989" y="1988"/>
                  </a:cubicBezTo>
                  <a:cubicBezTo>
                    <a:pt x="625" y="3352"/>
                    <a:pt x="1" y="3831"/>
                    <a:pt x="1" y="5095"/>
                  </a:cubicBezTo>
                  <a:cubicBezTo>
                    <a:pt x="1" y="5456"/>
                    <a:pt x="59" y="5760"/>
                    <a:pt x="154" y="6020"/>
                  </a:cubicBezTo>
                  <a:lnTo>
                    <a:pt x="8201" y="6020"/>
                  </a:lnTo>
                  <a:cubicBezTo>
                    <a:pt x="8284" y="5789"/>
                    <a:pt x="8336" y="5522"/>
                    <a:pt x="8336" y="5212"/>
                  </a:cubicBezTo>
                  <a:lnTo>
                    <a:pt x="8336" y="5186"/>
                  </a:lnTo>
                  <a:cubicBezTo>
                    <a:pt x="8337" y="4519"/>
                    <a:pt x="8217" y="3839"/>
                    <a:pt x="6742" y="2857"/>
                  </a:cubicBezTo>
                  <a:lnTo>
                    <a:pt x="6304" y="2565"/>
                  </a:lnTo>
                  <a:lnTo>
                    <a:pt x="6070" y="3035"/>
                  </a:lnTo>
                  <a:cubicBezTo>
                    <a:pt x="5821" y="3533"/>
                    <a:pt x="5296" y="3710"/>
                    <a:pt x="5062" y="3710"/>
                  </a:cubicBezTo>
                  <a:cubicBezTo>
                    <a:pt x="4975" y="3710"/>
                    <a:pt x="4928" y="3686"/>
                    <a:pt x="4948" y="3645"/>
                  </a:cubicBezTo>
                  <a:cubicBezTo>
                    <a:pt x="5545" y="2450"/>
                    <a:pt x="5637" y="1505"/>
                    <a:pt x="5223" y="834"/>
                  </a:cubicBezTo>
                  <a:cubicBezTo>
                    <a:pt x="4842" y="219"/>
                    <a:pt x="4109" y="0"/>
                    <a:pt x="35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2027250" y="2808325"/>
              <a:ext cx="162100" cy="81075"/>
            </a:xfrm>
            <a:custGeom>
              <a:avLst/>
              <a:gdLst/>
              <a:ahLst/>
              <a:cxnLst/>
              <a:rect l="l" t="t" r="r" b="b"/>
              <a:pathLst>
                <a:path w="6484" h="3243" extrusionOk="0">
                  <a:moveTo>
                    <a:pt x="0" y="1"/>
                  </a:moveTo>
                  <a:cubicBezTo>
                    <a:pt x="0" y="1788"/>
                    <a:pt x="1454" y="3242"/>
                    <a:pt x="3241" y="3242"/>
                  </a:cubicBezTo>
                  <a:cubicBezTo>
                    <a:pt x="5029" y="3242"/>
                    <a:pt x="6484" y="1788"/>
                    <a:pt x="6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2071350" y="2905800"/>
              <a:ext cx="73875" cy="124075"/>
            </a:xfrm>
            <a:custGeom>
              <a:avLst/>
              <a:gdLst/>
              <a:ahLst/>
              <a:cxnLst/>
              <a:rect l="l" t="t" r="r" b="b"/>
              <a:pathLst>
                <a:path w="2955" h="4963" extrusionOk="0">
                  <a:moveTo>
                    <a:pt x="1" y="0"/>
                  </a:moveTo>
                  <a:lnTo>
                    <a:pt x="351" y="4963"/>
                  </a:lnTo>
                  <a:lnTo>
                    <a:pt x="2604" y="4963"/>
                  </a:lnTo>
                  <a:lnTo>
                    <a:pt x="2954" y="0"/>
                  </a:lnTo>
                  <a:lnTo>
                    <a:pt x="2954" y="0"/>
                  </a:lnTo>
                  <a:cubicBezTo>
                    <a:pt x="2495" y="174"/>
                    <a:pt x="1998" y="270"/>
                    <a:pt x="1477" y="270"/>
                  </a:cubicBezTo>
                  <a:cubicBezTo>
                    <a:pt x="958" y="270"/>
                    <a:pt x="460" y="17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1"/>
          <p:cNvGrpSpPr/>
          <p:nvPr/>
        </p:nvGrpSpPr>
        <p:grpSpPr>
          <a:xfrm>
            <a:off x="2376234" y="2788431"/>
            <a:ext cx="280135" cy="279533"/>
            <a:chOff x="1494650" y="2635075"/>
            <a:chExt cx="395225" cy="394375"/>
          </a:xfrm>
        </p:grpSpPr>
        <p:sp>
          <p:nvSpPr>
            <p:cNvPr id="1088" name="Google Shape;1088;p31"/>
            <p:cNvSpPr/>
            <p:nvPr/>
          </p:nvSpPr>
          <p:spPr>
            <a:xfrm>
              <a:off x="1611175" y="2635075"/>
              <a:ext cx="254700" cy="254725"/>
            </a:xfrm>
            <a:custGeom>
              <a:avLst/>
              <a:gdLst/>
              <a:ahLst/>
              <a:cxnLst/>
              <a:rect l="l" t="t" r="r" b="b"/>
              <a:pathLst>
                <a:path w="10188" h="10189" extrusionOk="0">
                  <a:moveTo>
                    <a:pt x="4631" y="1"/>
                  </a:moveTo>
                  <a:lnTo>
                    <a:pt x="4631" y="1886"/>
                  </a:lnTo>
                  <a:cubicBezTo>
                    <a:pt x="4082" y="1965"/>
                    <a:pt x="3578" y="2181"/>
                    <a:pt x="3154" y="2499"/>
                  </a:cubicBezTo>
                  <a:lnTo>
                    <a:pt x="1820" y="1165"/>
                  </a:lnTo>
                  <a:lnTo>
                    <a:pt x="1165" y="1820"/>
                  </a:lnTo>
                  <a:lnTo>
                    <a:pt x="2499" y="3154"/>
                  </a:lnTo>
                  <a:cubicBezTo>
                    <a:pt x="2181" y="3579"/>
                    <a:pt x="1965" y="4083"/>
                    <a:pt x="1886" y="4631"/>
                  </a:cubicBezTo>
                  <a:lnTo>
                    <a:pt x="0" y="4631"/>
                  </a:lnTo>
                  <a:lnTo>
                    <a:pt x="0" y="5557"/>
                  </a:lnTo>
                  <a:lnTo>
                    <a:pt x="1886" y="5557"/>
                  </a:lnTo>
                  <a:cubicBezTo>
                    <a:pt x="1965" y="6106"/>
                    <a:pt x="2181" y="6610"/>
                    <a:pt x="2499" y="7035"/>
                  </a:cubicBezTo>
                  <a:lnTo>
                    <a:pt x="1165" y="8369"/>
                  </a:lnTo>
                  <a:lnTo>
                    <a:pt x="1820" y="9023"/>
                  </a:lnTo>
                  <a:lnTo>
                    <a:pt x="3154" y="7689"/>
                  </a:lnTo>
                  <a:cubicBezTo>
                    <a:pt x="3578" y="8007"/>
                    <a:pt x="4082" y="8224"/>
                    <a:pt x="4631" y="8302"/>
                  </a:cubicBezTo>
                  <a:lnTo>
                    <a:pt x="4631" y="10188"/>
                  </a:lnTo>
                  <a:lnTo>
                    <a:pt x="5557" y="10188"/>
                  </a:lnTo>
                  <a:lnTo>
                    <a:pt x="5557" y="8302"/>
                  </a:lnTo>
                  <a:cubicBezTo>
                    <a:pt x="6106" y="8224"/>
                    <a:pt x="6610" y="8007"/>
                    <a:pt x="7034" y="7689"/>
                  </a:cubicBezTo>
                  <a:lnTo>
                    <a:pt x="8368" y="9023"/>
                  </a:lnTo>
                  <a:lnTo>
                    <a:pt x="9023" y="8369"/>
                  </a:lnTo>
                  <a:lnTo>
                    <a:pt x="7689" y="7035"/>
                  </a:lnTo>
                  <a:cubicBezTo>
                    <a:pt x="8007" y="6610"/>
                    <a:pt x="8223" y="6106"/>
                    <a:pt x="8302" y="5557"/>
                  </a:cubicBezTo>
                  <a:lnTo>
                    <a:pt x="10188" y="5557"/>
                  </a:lnTo>
                  <a:lnTo>
                    <a:pt x="10188" y="4631"/>
                  </a:lnTo>
                  <a:lnTo>
                    <a:pt x="8302" y="4631"/>
                  </a:lnTo>
                  <a:cubicBezTo>
                    <a:pt x="8223" y="4083"/>
                    <a:pt x="8007" y="3579"/>
                    <a:pt x="7689" y="3154"/>
                  </a:cubicBezTo>
                  <a:lnTo>
                    <a:pt x="9023" y="1820"/>
                  </a:lnTo>
                  <a:lnTo>
                    <a:pt x="8368" y="1165"/>
                  </a:lnTo>
                  <a:lnTo>
                    <a:pt x="7034" y="2499"/>
                  </a:lnTo>
                  <a:cubicBezTo>
                    <a:pt x="6610" y="2181"/>
                    <a:pt x="6106" y="1965"/>
                    <a:pt x="5557" y="1886"/>
                  </a:cubicBezTo>
                  <a:lnTo>
                    <a:pt x="55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1494650" y="2913675"/>
              <a:ext cx="70250" cy="115775"/>
            </a:xfrm>
            <a:custGeom>
              <a:avLst/>
              <a:gdLst/>
              <a:ahLst/>
              <a:cxnLst/>
              <a:rect l="l" t="t" r="r" b="b"/>
              <a:pathLst>
                <a:path w="2810" h="4631" extrusionOk="0">
                  <a:moveTo>
                    <a:pt x="0" y="1"/>
                  </a:moveTo>
                  <a:lnTo>
                    <a:pt x="0" y="4631"/>
                  </a:lnTo>
                  <a:lnTo>
                    <a:pt x="2809" y="4631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1588025" y="2890525"/>
              <a:ext cx="301850" cy="138925"/>
            </a:xfrm>
            <a:custGeom>
              <a:avLst/>
              <a:gdLst/>
              <a:ahLst/>
              <a:cxnLst/>
              <a:rect l="l" t="t" r="r" b="b"/>
              <a:pathLst>
                <a:path w="12074" h="5557" extrusionOk="0">
                  <a:moveTo>
                    <a:pt x="1853" y="0"/>
                  </a:moveTo>
                  <a:cubicBezTo>
                    <a:pt x="830" y="0"/>
                    <a:pt x="1" y="927"/>
                    <a:pt x="1" y="927"/>
                  </a:cubicBezTo>
                  <a:lnTo>
                    <a:pt x="1" y="4631"/>
                  </a:lnTo>
                  <a:cubicBezTo>
                    <a:pt x="1219" y="5240"/>
                    <a:pt x="2562" y="5557"/>
                    <a:pt x="3923" y="5557"/>
                  </a:cubicBezTo>
                  <a:lnTo>
                    <a:pt x="4353" y="5557"/>
                  </a:lnTo>
                  <a:cubicBezTo>
                    <a:pt x="8699" y="5557"/>
                    <a:pt x="10825" y="2631"/>
                    <a:pt x="12073" y="1795"/>
                  </a:cubicBezTo>
                  <a:cubicBezTo>
                    <a:pt x="11716" y="1347"/>
                    <a:pt x="11190" y="1115"/>
                    <a:pt x="10660" y="1115"/>
                  </a:cubicBezTo>
                  <a:cubicBezTo>
                    <a:pt x="10249" y="1115"/>
                    <a:pt x="9834" y="1255"/>
                    <a:pt x="9495" y="1543"/>
                  </a:cubicBezTo>
                  <a:cubicBezTo>
                    <a:pt x="8900" y="2029"/>
                    <a:pt x="8712" y="2224"/>
                    <a:pt x="8315" y="2437"/>
                  </a:cubicBezTo>
                  <a:cubicBezTo>
                    <a:pt x="8328" y="2548"/>
                    <a:pt x="8336" y="2663"/>
                    <a:pt x="8336" y="2779"/>
                  </a:cubicBezTo>
                  <a:lnTo>
                    <a:pt x="8336" y="3705"/>
                  </a:lnTo>
                  <a:lnTo>
                    <a:pt x="3704" y="3705"/>
                  </a:lnTo>
                  <a:lnTo>
                    <a:pt x="3704" y="2779"/>
                  </a:lnTo>
                  <a:lnTo>
                    <a:pt x="7409" y="2779"/>
                  </a:lnTo>
                  <a:cubicBezTo>
                    <a:pt x="7409" y="1756"/>
                    <a:pt x="6580" y="927"/>
                    <a:pt x="5557" y="927"/>
                  </a:cubicBezTo>
                  <a:lnTo>
                    <a:pt x="3704" y="927"/>
                  </a:lnTo>
                  <a:cubicBezTo>
                    <a:pt x="3704" y="927"/>
                    <a:pt x="2876" y="0"/>
                    <a:pt x="1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</a:t>
            </a:r>
            <a:r>
              <a:rPr lang="en-US" sz="3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isi</a:t>
            </a:r>
            <a:endParaRPr dirty="0"/>
          </a:p>
        </p:txBody>
      </p:sp>
      <p:grpSp>
        <p:nvGrpSpPr>
          <p:cNvPr id="87" name="Google Shape;87;p16"/>
          <p:cNvGrpSpPr/>
          <p:nvPr/>
        </p:nvGrpSpPr>
        <p:grpSpPr>
          <a:xfrm>
            <a:off x="1202674" y="1226300"/>
            <a:ext cx="2401205" cy="966600"/>
            <a:chOff x="1202674" y="1226300"/>
            <a:chExt cx="2401205" cy="966600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1202674" y="1664000"/>
              <a:ext cx="24012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Alasan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mengapa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memilih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topik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1202679" y="1226300"/>
              <a:ext cx="24012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Kenapa </a:t>
              </a:r>
              <a:endParaRPr sz="16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90" name="Google Shape;90;p16"/>
          <p:cNvSpPr/>
          <p:nvPr/>
        </p:nvSpPr>
        <p:spPr>
          <a:xfrm>
            <a:off x="4066075" y="2268500"/>
            <a:ext cx="1011900" cy="10119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1202674" y="2498150"/>
            <a:ext cx="2401205" cy="966600"/>
            <a:chOff x="1202674" y="2498150"/>
            <a:chExt cx="2401205" cy="966600"/>
          </a:xfrm>
        </p:grpSpPr>
        <p:sp>
          <p:nvSpPr>
            <p:cNvPr id="95" name="Google Shape;95;p16"/>
            <p:cNvSpPr txBox="1"/>
            <p:nvPr/>
          </p:nvSpPr>
          <p:spPr>
            <a:xfrm>
              <a:off x="1202674" y="2935850"/>
              <a:ext cx="24012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ambaran umum apl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ikasi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1202679" y="2498150"/>
              <a:ext cx="24012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Gambaran</a:t>
              </a:r>
              <a:endParaRPr sz="16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5540174" y="1226300"/>
            <a:ext cx="2401205" cy="966600"/>
            <a:chOff x="5540174" y="1226300"/>
            <a:chExt cx="2401205" cy="966600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5540174" y="1664000"/>
              <a:ext cx="24012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Tujuan yang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ingin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dicapai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5540179" y="1226300"/>
              <a:ext cx="24012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Tujuan</a:t>
              </a:r>
              <a:endParaRPr sz="16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06" name="Google Shape;106;p16"/>
          <p:cNvCxnSpPr>
            <a:stCxn id="89" idx="3"/>
            <a:endCxn id="90" idx="0"/>
          </p:cNvCxnSpPr>
          <p:nvPr/>
        </p:nvCxnSpPr>
        <p:spPr>
          <a:xfrm>
            <a:off x="3603879" y="1445150"/>
            <a:ext cx="968100" cy="823500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6"/>
          <p:cNvCxnSpPr>
            <a:stCxn id="96" idx="3"/>
            <a:endCxn id="90" idx="1"/>
          </p:cNvCxnSpPr>
          <p:nvPr/>
        </p:nvCxnSpPr>
        <p:spPr>
          <a:xfrm>
            <a:off x="3603879" y="2717000"/>
            <a:ext cx="462300" cy="57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6"/>
          <p:cNvCxnSpPr>
            <a:stCxn id="99" idx="1"/>
            <a:endCxn id="90" idx="0"/>
          </p:cNvCxnSpPr>
          <p:nvPr/>
        </p:nvCxnSpPr>
        <p:spPr>
          <a:xfrm flipH="1">
            <a:off x="4572079" y="1445150"/>
            <a:ext cx="968100" cy="823500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" name="Google Shape;112;p16"/>
          <p:cNvGrpSpPr/>
          <p:nvPr/>
        </p:nvGrpSpPr>
        <p:grpSpPr>
          <a:xfrm>
            <a:off x="4307538" y="2510134"/>
            <a:ext cx="528890" cy="528890"/>
            <a:chOff x="1479650" y="650675"/>
            <a:chExt cx="395225" cy="395225"/>
          </a:xfrm>
        </p:grpSpPr>
        <p:sp>
          <p:nvSpPr>
            <p:cNvPr id="113" name="Google Shape;113;p16"/>
            <p:cNvSpPr/>
            <p:nvPr/>
          </p:nvSpPr>
          <p:spPr>
            <a:xfrm>
              <a:off x="1507500" y="720925"/>
              <a:ext cx="135025" cy="179250"/>
            </a:xfrm>
            <a:custGeom>
              <a:avLst/>
              <a:gdLst/>
              <a:ahLst/>
              <a:cxnLst/>
              <a:rect l="l" t="t" r="r" b="b"/>
              <a:pathLst>
                <a:path w="5401" h="7170" extrusionOk="0">
                  <a:moveTo>
                    <a:pt x="3548" y="1"/>
                  </a:moveTo>
                  <a:cubicBezTo>
                    <a:pt x="2772" y="1"/>
                    <a:pt x="2072" y="490"/>
                    <a:pt x="1807" y="1219"/>
                  </a:cubicBezTo>
                  <a:lnTo>
                    <a:pt x="1" y="6209"/>
                  </a:lnTo>
                  <a:cubicBezTo>
                    <a:pt x="632" y="5823"/>
                    <a:pt x="1367" y="5589"/>
                    <a:pt x="2159" y="5589"/>
                  </a:cubicBezTo>
                  <a:cubicBezTo>
                    <a:pt x="3475" y="5589"/>
                    <a:pt x="4637" y="6214"/>
                    <a:pt x="5401" y="7169"/>
                  </a:cubicBezTo>
                  <a:lnTo>
                    <a:pt x="5401" y="1853"/>
                  </a:lnTo>
                  <a:cubicBezTo>
                    <a:pt x="5401" y="832"/>
                    <a:pt x="4570" y="1"/>
                    <a:pt x="3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591125" y="650675"/>
              <a:ext cx="51400" cy="65200"/>
            </a:xfrm>
            <a:custGeom>
              <a:avLst/>
              <a:gdLst/>
              <a:ahLst/>
              <a:cxnLst/>
              <a:rect l="l" t="t" r="r" b="b"/>
              <a:pathLst>
                <a:path w="2056" h="2608" extrusionOk="0">
                  <a:moveTo>
                    <a:pt x="1129" y="1"/>
                  </a:moveTo>
                  <a:cubicBezTo>
                    <a:pt x="688" y="1"/>
                    <a:pt x="305" y="315"/>
                    <a:pt x="220" y="748"/>
                  </a:cubicBezTo>
                  <a:lnTo>
                    <a:pt x="1" y="1900"/>
                  </a:lnTo>
                  <a:cubicBezTo>
                    <a:pt x="69" y="1895"/>
                    <a:pt x="134" y="1884"/>
                    <a:pt x="203" y="1884"/>
                  </a:cubicBezTo>
                  <a:cubicBezTo>
                    <a:pt x="917" y="1884"/>
                    <a:pt x="1563" y="2163"/>
                    <a:pt x="2056" y="2607"/>
                  </a:cubicBezTo>
                  <a:lnTo>
                    <a:pt x="2056" y="928"/>
                  </a:lnTo>
                  <a:cubicBezTo>
                    <a:pt x="2056" y="416"/>
                    <a:pt x="1640" y="1"/>
                    <a:pt x="1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549700" y="956150"/>
              <a:ext cx="23550" cy="22400"/>
            </a:xfrm>
            <a:custGeom>
              <a:avLst/>
              <a:gdLst/>
              <a:ahLst/>
              <a:cxnLst/>
              <a:rect l="l" t="t" r="r" b="b"/>
              <a:pathLst>
                <a:path w="942" h="896" extrusionOk="0">
                  <a:moveTo>
                    <a:pt x="471" y="0"/>
                  </a:moveTo>
                  <a:lnTo>
                    <a:pt x="326" y="295"/>
                  </a:lnTo>
                  <a:lnTo>
                    <a:pt x="0" y="343"/>
                  </a:lnTo>
                  <a:lnTo>
                    <a:pt x="236" y="571"/>
                  </a:lnTo>
                  <a:lnTo>
                    <a:pt x="180" y="896"/>
                  </a:lnTo>
                  <a:lnTo>
                    <a:pt x="471" y="743"/>
                  </a:lnTo>
                  <a:lnTo>
                    <a:pt x="762" y="896"/>
                  </a:lnTo>
                  <a:lnTo>
                    <a:pt x="706" y="571"/>
                  </a:lnTo>
                  <a:lnTo>
                    <a:pt x="942" y="343"/>
                  </a:lnTo>
                  <a:lnTo>
                    <a:pt x="616" y="295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479650" y="883800"/>
              <a:ext cx="162875" cy="162100"/>
            </a:xfrm>
            <a:custGeom>
              <a:avLst/>
              <a:gdLst/>
              <a:ahLst/>
              <a:cxnLst/>
              <a:rect l="l" t="t" r="r" b="b"/>
              <a:pathLst>
                <a:path w="6515" h="6484" extrusionOk="0">
                  <a:moveTo>
                    <a:pt x="3273" y="801"/>
                  </a:moveTo>
                  <a:lnTo>
                    <a:pt x="4033" y="2342"/>
                  </a:lnTo>
                  <a:lnTo>
                    <a:pt x="5735" y="2590"/>
                  </a:lnTo>
                  <a:lnTo>
                    <a:pt x="4504" y="3789"/>
                  </a:lnTo>
                  <a:lnTo>
                    <a:pt x="4794" y="5483"/>
                  </a:lnTo>
                  <a:lnTo>
                    <a:pt x="3273" y="4683"/>
                  </a:lnTo>
                  <a:lnTo>
                    <a:pt x="1752" y="5483"/>
                  </a:lnTo>
                  <a:lnTo>
                    <a:pt x="2042" y="3789"/>
                  </a:lnTo>
                  <a:lnTo>
                    <a:pt x="811" y="2590"/>
                  </a:lnTo>
                  <a:lnTo>
                    <a:pt x="2512" y="2342"/>
                  </a:lnTo>
                  <a:lnTo>
                    <a:pt x="3273" y="801"/>
                  </a:lnTo>
                  <a:close/>
                  <a:moveTo>
                    <a:pt x="3273" y="0"/>
                  </a:moveTo>
                  <a:cubicBezTo>
                    <a:pt x="1482" y="0"/>
                    <a:pt x="0" y="1451"/>
                    <a:pt x="0" y="3242"/>
                  </a:cubicBezTo>
                  <a:cubicBezTo>
                    <a:pt x="0" y="5032"/>
                    <a:pt x="1482" y="6484"/>
                    <a:pt x="3273" y="6484"/>
                  </a:cubicBezTo>
                  <a:cubicBezTo>
                    <a:pt x="5064" y="6484"/>
                    <a:pt x="6515" y="5032"/>
                    <a:pt x="6515" y="3242"/>
                  </a:cubicBezTo>
                  <a:cubicBezTo>
                    <a:pt x="6515" y="1451"/>
                    <a:pt x="5064" y="0"/>
                    <a:pt x="3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11975" y="720925"/>
              <a:ext cx="135025" cy="179250"/>
            </a:xfrm>
            <a:custGeom>
              <a:avLst/>
              <a:gdLst/>
              <a:ahLst/>
              <a:cxnLst/>
              <a:rect l="l" t="t" r="r" b="b"/>
              <a:pathLst>
                <a:path w="5401" h="7170" extrusionOk="0">
                  <a:moveTo>
                    <a:pt x="1853" y="1"/>
                  </a:moveTo>
                  <a:cubicBezTo>
                    <a:pt x="831" y="1"/>
                    <a:pt x="1" y="832"/>
                    <a:pt x="1" y="1853"/>
                  </a:cubicBezTo>
                  <a:lnTo>
                    <a:pt x="1" y="7169"/>
                  </a:lnTo>
                  <a:cubicBezTo>
                    <a:pt x="764" y="6214"/>
                    <a:pt x="1926" y="5589"/>
                    <a:pt x="3242" y="5589"/>
                  </a:cubicBezTo>
                  <a:cubicBezTo>
                    <a:pt x="4035" y="5589"/>
                    <a:pt x="4770" y="5823"/>
                    <a:pt x="5401" y="6209"/>
                  </a:cubicBezTo>
                  <a:lnTo>
                    <a:pt x="3594" y="1219"/>
                  </a:lnTo>
                  <a:cubicBezTo>
                    <a:pt x="3328" y="490"/>
                    <a:pt x="2629" y="1"/>
                    <a:pt x="1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711975" y="650675"/>
              <a:ext cx="51400" cy="65200"/>
            </a:xfrm>
            <a:custGeom>
              <a:avLst/>
              <a:gdLst/>
              <a:ahLst/>
              <a:cxnLst/>
              <a:rect l="l" t="t" r="r" b="b"/>
              <a:pathLst>
                <a:path w="2056" h="2608" extrusionOk="0">
                  <a:moveTo>
                    <a:pt x="926" y="1"/>
                  </a:moveTo>
                  <a:cubicBezTo>
                    <a:pt x="416" y="1"/>
                    <a:pt x="1" y="416"/>
                    <a:pt x="1" y="928"/>
                  </a:cubicBezTo>
                  <a:lnTo>
                    <a:pt x="1" y="2607"/>
                  </a:lnTo>
                  <a:cubicBezTo>
                    <a:pt x="493" y="2163"/>
                    <a:pt x="1139" y="1884"/>
                    <a:pt x="1853" y="1884"/>
                  </a:cubicBezTo>
                  <a:cubicBezTo>
                    <a:pt x="1922" y="1884"/>
                    <a:pt x="1988" y="1895"/>
                    <a:pt x="2056" y="1900"/>
                  </a:cubicBezTo>
                  <a:lnTo>
                    <a:pt x="1836" y="748"/>
                  </a:lnTo>
                  <a:cubicBezTo>
                    <a:pt x="1751" y="315"/>
                    <a:pt x="1369" y="1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781225" y="956150"/>
              <a:ext cx="23600" cy="22400"/>
            </a:xfrm>
            <a:custGeom>
              <a:avLst/>
              <a:gdLst/>
              <a:ahLst/>
              <a:cxnLst/>
              <a:rect l="l" t="t" r="r" b="b"/>
              <a:pathLst>
                <a:path w="944" h="896" extrusionOk="0">
                  <a:moveTo>
                    <a:pt x="472" y="0"/>
                  </a:moveTo>
                  <a:lnTo>
                    <a:pt x="327" y="295"/>
                  </a:lnTo>
                  <a:lnTo>
                    <a:pt x="1" y="343"/>
                  </a:lnTo>
                  <a:lnTo>
                    <a:pt x="236" y="571"/>
                  </a:lnTo>
                  <a:lnTo>
                    <a:pt x="181" y="896"/>
                  </a:lnTo>
                  <a:lnTo>
                    <a:pt x="472" y="743"/>
                  </a:lnTo>
                  <a:lnTo>
                    <a:pt x="763" y="896"/>
                  </a:lnTo>
                  <a:lnTo>
                    <a:pt x="707" y="571"/>
                  </a:lnTo>
                  <a:lnTo>
                    <a:pt x="943" y="343"/>
                  </a:lnTo>
                  <a:lnTo>
                    <a:pt x="618" y="295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711975" y="883800"/>
              <a:ext cx="162900" cy="162100"/>
            </a:xfrm>
            <a:custGeom>
              <a:avLst/>
              <a:gdLst/>
              <a:ahLst/>
              <a:cxnLst/>
              <a:rect l="l" t="t" r="r" b="b"/>
              <a:pathLst>
                <a:path w="6516" h="6484" extrusionOk="0">
                  <a:moveTo>
                    <a:pt x="3242" y="801"/>
                  </a:moveTo>
                  <a:lnTo>
                    <a:pt x="4003" y="2342"/>
                  </a:lnTo>
                  <a:lnTo>
                    <a:pt x="5704" y="2590"/>
                  </a:lnTo>
                  <a:lnTo>
                    <a:pt x="4473" y="3789"/>
                  </a:lnTo>
                  <a:lnTo>
                    <a:pt x="4764" y="5483"/>
                  </a:lnTo>
                  <a:lnTo>
                    <a:pt x="3242" y="4683"/>
                  </a:lnTo>
                  <a:lnTo>
                    <a:pt x="1721" y="5483"/>
                  </a:lnTo>
                  <a:lnTo>
                    <a:pt x="2012" y="3789"/>
                  </a:lnTo>
                  <a:lnTo>
                    <a:pt x="780" y="2590"/>
                  </a:lnTo>
                  <a:lnTo>
                    <a:pt x="2482" y="2342"/>
                  </a:lnTo>
                  <a:lnTo>
                    <a:pt x="3242" y="801"/>
                  </a:lnTo>
                  <a:close/>
                  <a:moveTo>
                    <a:pt x="3242" y="0"/>
                  </a:moveTo>
                  <a:cubicBezTo>
                    <a:pt x="1451" y="0"/>
                    <a:pt x="1" y="1451"/>
                    <a:pt x="1" y="3242"/>
                  </a:cubicBezTo>
                  <a:cubicBezTo>
                    <a:pt x="1" y="5032"/>
                    <a:pt x="1451" y="6484"/>
                    <a:pt x="3242" y="6484"/>
                  </a:cubicBezTo>
                  <a:cubicBezTo>
                    <a:pt x="5032" y="6484"/>
                    <a:pt x="6515" y="5032"/>
                    <a:pt x="6515" y="3242"/>
                  </a:cubicBezTo>
                  <a:cubicBezTo>
                    <a:pt x="6515" y="1451"/>
                    <a:pt x="5032" y="0"/>
                    <a:pt x="3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665675" y="767250"/>
              <a:ext cx="23150" cy="186050"/>
            </a:xfrm>
            <a:custGeom>
              <a:avLst/>
              <a:gdLst/>
              <a:ahLst/>
              <a:cxnLst/>
              <a:rect l="l" t="t" r="r" b="b"/>
              <a:pathLst>
                <a:path w="926" h="7442" extrusionOk="0">
                  <a:moveTo>
                    <a:pt x="0" y="0"/>
                  </a:moveTo>
                  <a:lnTo>
                    <a:pt x="0" y="7441"/>
                  </a:lnTo>
                  <a:lnTo>
                    <a:pt x="926" y="74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1096" name="Google Shape;1096;p32"/>
          <p:cNvGrpSpPr/>
          <p:nvPr/>
        </p:nvGrpSpPr>
        <p:grpSpPr>
          <a:xfrm>
            <a:off x="4190087" y="1129366"/>
            <a:ext cx="3631064" cy="1002007"/>
            <a:chOff x="4190087" y="1129366"/>
            <a:chExt cx="3631064" cy="1002007"/>
          </a:xfrm>
        </p:grpSpPr>
        <p:sp>
          <p:nvSpPr>
            <p:cNvPr id="1097" name="Google Shape;1097;p32"/>
            <p:cNvSpPr txBox="1"/>
            <p:nvPr/>
          </p:nvSpPr>
          <p:spPr>
            <a:xfrm flipH="1">
              <a:off x="5596339" y="1567074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32"/>
            <p:cNvSpPr txBox="1"/>
            <p:nvPr/>
          </p:nvSpPr>
          <p:spPr>
            <a:xfrm flipH="1">
              <a:off x="5596352" y="1129366"/>
              <a:ext cx="22248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Autonomy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99" name="Google Shape;1099;p32"/>
            <p:cNvSpPr/>
            <p:nvPr/>
          </p:nvSpPr>
          <p:spPr>
            <a:xfrm flipH="1">
              <a:off x="4190087" y="1227978"/>
              <a:ext cx="760500" cy="76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0" name="Google Shape;1100;p32"/>
            <p:cNvCxnSpPr>
              <a:stCxn id="1098" idx="3"/>
              <a:endCxn id="1099" idx="1"/>
            </p:cNvCxnSpPr>
            <p:nvPr/>
          </p:nvCxnSpPr>
          <p:spPr>
            <a:xfrm flipH="1">
              <a:off x="4950452" y="1348216"/>
              <a:ext cx="645900" cy="260100"/>
            </a:xfrm>
            <a:prstGeom prst="bentConnector3">
              <a:avLst>
                <a:gd name="adj1" fmla="val 4998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32"/>
            <p:cNvCxnSpPr>
              <a:stCxn id="1097" idx="3"/>
              <a:endCxn id="1099" idx="1"/>
            </p:cNvCxnSpPr>
            <p:nvPr/>
          </p:nvCxnSpPr>
          <p:spPr>
            <a:xfrm rot="10800000">
              <a:off x="4950439" y="1608324"/>
              <a:ext cx="645900" cy="240900"/>
            </a:xfrm>
            <a:prstGeom prst="bentConnector3">
              <a:avLst>
                <a:gd name="adj1" fmla="val 4998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2" name="Google Shape;1102;p32"/>
          <p:cNvGrpSpPr/>
          <p:nvPr/>
        </p:nvGrpSpPr>
        <p:grpSpPr>
          <a:xfrm>
            <a:off x="1321188" y="1997775"/>
            <a:ext cx="3631064" cy="1002007"/>
            <a:chOff x="1321188" y="1997775"/>
            <a:chExt cx="3631064" cy="1002007"/>
          </a:xfrm>
        </p:grpSpPr>
        <p:sp>
          <p:nvSpPr>
            <p:cNvPr id="1103" name="Google Shape;1103;p32"/>
            <p:cNvSpPr txBox="1"/>
            <p:nvPr/>
          </p:nvSpPr>
          <p:spPr>
            <a:xfrm>
              <a:off x="1321200" y="2435482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32"/>
            <p:cNvSpPr txBox="1"/>
            <p:nvPr/>
          </p:nvSpPr>
          <p:spPr>
            <a:xfrm>
              <a:off x="1321188" y="1997775"/>
              <a:ext cx="22248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Mastery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4191752" y="2096386"/>
              <a:ext cx="760500" cy="76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6" name="Google Shape;1106;p32"/>
            <p:cNvCxnSpPr>
              <a:stCxn id="1104" idx="3"/>
              <a:endCxn id="1105" idx="1"/>
            </p:cNvCxnSpPr>
            <p:nvPr/>
          </p:nvCxnSpPr>
          <p:spPr>
            <a:xfrm>
              <a:off x="3545988" y="2216625"/>
              <a:ext cx="645900" cy="260100"/>
            </a:xfrm>
            <a:prstGeom prst="bentConnector3">
              <a:avLst>
                <a:gd name="adj1" fmla="val 4998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32"/>
            <p:cNvCxnSpPr>
              <a:stCxn id="1103" idx="3"/>
              <a:endCxn id="1105" idx="1"/>
            </p:cNvCxnSpPr>
            <p:nvPr/>
          </p:nvCxnSpPr>
          <p:spPr>
            <a:xfrm rot="10800000" flipH="1">
              <a:off x="3546000" y="2476732"/>
              <a:ext cx="645900" cy="240900"/>
            </a:xfrm>
            <a:prstGeom prst="bentConnector3">
              <a:avLst>
                <a:gd name="adj1" fmla="val 4998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8" name="Google Shape;1108;p32"/>
          <p:cNvGrpSpPr/>
          <p:nvPr/>
        </p:nvGrpSpPr>
        <p:grpSpPr>
          <a:xfrm>
            <a:off x="1321188" y="3734591"/>
            <a:ext cx="3631064" cy="1002007"/>
            <a:chOff x="1321188" y="3734591"/>
            <a:chExt cx="3631064" cy="1002007"/>
          </a:xfrm>
        </p:grpSpPr>
        <p:sp>
          <p:nvSpPr>
            <p:cNvPr id="1109" name="Google Shape;1109;p32"/>
            <p:cNvSpPr txBox="1"/>
            <p:nvPr/>
          </p:nvSpPr>
          <p:spPr>
            <a:xfrm>
              <a:off x="1321200" y="4172299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32"/>
            <p:cNvSpPr txBox="1"/>
            <p:nvPr/>
          </p:nvSpPr>
          <p:spPr>
            <a:xfrm>
              <a:off x="1321188" y="3734591"/>
              <a:ext cx="22248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Leadership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4191752" y="3833203"/>
              <a:ext cx="760500" cy="76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2" name="Google Shape;1112;p32"/>
            <p:cNvCxnSpPr>
              <a:stCxn id="1110" idx="3"/>
              <a:endCxn id="1111" idx="1"/>
            </p:cNvCxnSpPr>
            <p:nvPr/>
          </p:nvCxnSpPr>
          <p:spPr>
            <a:xfrm>
              <a:off x="3545988" y="3953441"/>
              <a:ext cx="645900" cy="260100"/>
            </a:xfrm>
            <a:prstGeom prst="bentConnector3">
              <a:avLst>
                <a:gd name="adj1" fmla="val 4998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32"/>
            <p:cNvCxnSpPr>
              <a:stCxn id="1109" idx="3"/>
              <a:endCxn id="1111" idx="1"/>
            </p:cNvCxnSpPr>
            <p:nvPr/>
          </p:nvCxnSpPr>
          <p:spPr>
            <a:xfrm rot="10800000" flipH="1">
              <a:off x="3546000" y="4213549"/>
              <a:ext cx="645900" cy="240900"/>
            </a:xfrm>
            <a:prstGeom prst="bentConnector3">
              <a:avLst>
                <a:gd name="adj1" fmla="val 4998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4" name="Google Shape;1114;p32"/>
          <p:cNvGrpSpPr/>
          <p:nvPr/>
        </p:nvGrpSpPr>
        <p:grpSpPr>
          <a:xfrm>
            <a:off x="4190087" y="2866183"/>
            <a:ext cx="3631064" cy="1002007"/>
            <a:chOff x="4190087" y="2866183"/>
            <a:chExt cx="3631064" cy="1002007"/>
          </a:xfrm>
        </p:grpSpPr>
        <p:sp>
          <p:nvSpPr>
            <p:cNvPr id="1115" name="Google Shape;1115;p32"/>
            <p:cNvSpPr txBox="1"/>
            <p:nvPr/>
          </p:nvSpPr>
          <p:spPr>
            <a:xfrm flipH="1">
              <a:off x="5596339" y="3303890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6" name="Google Shape;1116;p32"/>
            <p:cNvSpPr txBox="1"/>
            <p:nvPr/>
          </p:nvSpPr>
          <p:spPr>
            <a:xfrm flipH="1">
              <a:off x="5596352" y="2866183"/>
              <a:ext cx="22248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Purpose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17" name="Google Shape;1117;p32"/>
            <p:cNvSpPr/>
            <p:nvPr/>
          </p:nvSpPr>
          <p:spPr>
            <a:xfrm flipH="1">
              <a:off x="4190087" y="2964795"/>
              <a:ext cx="760500" cy="76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8" name="Google Shape;1118;p32"/>
            <p:cNvCxnSpPr>
              <a:stCxn id="1116" idx="3"/>
              <a:endCxn id="1117" idx="1"/>
            </p:cNvCxnSpPr>
            <p:nvPr/>
          </p:nvCxnSpPr>
          <p:spPr>
            <a:xfrm flipH="1">
              <a:off x="4950452" y="3085033"/>
              <a:ext cx="645900" cy="260100"/>
            </a:xfrm>
            <a:prstGeom prst="bentConnector3">
              <a:avLst>
                <a:gd name="adj1" fmla="val 4998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2"/>
            <p:cNvCxnSpPr>
              <a:stCxn id="1115" idx="3"/>
              <a:endCxn id="1117" idx="1"/>
            </p:cNvCxnSpPr>
            <p:nvPr/>
          </p:nvCxnSpPr>
          <p:spPr>
            <a:xfrm rot="10800000">
              <a:off x="4950439" y="3345140"/>
              <a:ext cx="645900" cy="240900"/>
            </a:xfrm>
            <a:prstGeom prst="bentConnector3">
              <a:avLst>
                <a:gd name="adj1" fmla="val 4998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0" name="Google Shape;1120;p32"/>
          <p:cNvGrpSpPr/>
          <p:nvPr/>
        </p:nvGrpSpPr>
        <p:grpSpPr>
          <a:xfrm>
            <a:off x="4444638" y="4015850"/>
            <a:ext cx="254750" cy="395200"/>
            <a:chOff x="1972400" y="4201175"/>
            <a:chExt cx="254750" cy="395200"/>
          </a:xfrm>
        </p:grpSpPr>
        <p:sp>
          <p:nvSpPr>
            <p:cNvPr id="1121" name="Google Shape;1121;p32"/>
            <p:cNvSpPr/>
            <p:nvPr/>
          </p:nvSpPr>
          <p:spPr>
            <a:xfrm>
              <a:off x="1972400" y="4201175"/>
              <a:ext cx="254750" cy="140500"/>
            </a:xfrm>
            <a:custGeom>
              <a:avLst/>
              <a:gdLst/>
              <a:ahLst/>
              <a:cxnLst/>
              <a:rect l="l" t="t" r="r" b="b"/>
              <a:pathLst>
                <a:path w="10190" h="5620" extrusionOk="0">
                  <a:moveTo>
                    <a:pt x="3962" y="1"/>
                  </a:moveTo>
                  <a:lnTo>
                    <a:pt x="1853" y="1054"/>
                  </a:lnTo>
                  <a:lnTo>
                    <a:pt x="1853" y="3767"/>
                  </a:lnTo>
                  <a:lnTo>
                    <a:pt x="0" y="3767"/>
                  </a:lnTo>
                  <a:lnTo>
                    <a:pt x="0" y="5619"/>
                  </a:lnTo>
                  <a:lnTo>
                    <a:pt x="10189" y="5619"/>
                  </a:lnTo>
                  <a:lnTo>
                    <a:pt x="10189" y="3767"/>
                  </a:lnTo>
                  <a:lnTo>
                    <a:pt x="8336" y="3767"/>
                  </a:lnTo>
                  <a:lnTo>
                    <a:pt x="8336" y="1054"/>
                  </a:lnTo>
                  <a:lnTo>
                    <a:pt x="6228" y="1"/>
                  </a:lnTo>
                  <a:lnTo>
                    <a:pt x="5814" y="828"/>
                  </a:lnTo>
                  <a:lnTo>
                    <a:pt x="7411" y="1627"/>
                  </a:lnTo>
                  <a:lnTo>
                    <a:pt x="7411" y="3767"/>
                  </a:lnTo>
                  <a:lnTo>
                    <a:pt x="2779" y="3767"/>
                  </a:lnTo>
                  <a:lnTo>
                    <a:pt x="2779" y="1627"/>
                  </a:lnTo>
                  <a:lnTo>
                    <a:pt x="4376" y="828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1995550" y="4573200"/>
              <a:ext cx="208425" cy="23175"/>
            </a:xfrm>
            <a:custGeom>
              <a:avLst/>
              <a:gdLst/>
              <a:ahLst/>
              <a:cxnLst/>
              <a:rect l="l" t="t" r="r" b="b"/>
              <a:pathLst>
                <a:path w="8337" h="927" extrusionOk="0">
                  <a:moveTo>
                    <a:pt x="1" y="1"/>
                  </a:moveTo>
                  <a:lnTo>
                    <a:pt x="1" y="926"/>
                  </a:lnTo>
                  <a:lnTo>
                    <a:pt x="8337" y="926"/>
                  </a:lnTo>
                  <a:lnTo>
                    <a:pt x="83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018700" y="4411125"/>
              <a:ext cx="162125" cy="138950"/>
            </a:xfrm>
            <a:custGeom>
              <a:avLst/>
              <a:gdLst/>
              <a:ahLst/>
              <a:cxnLst/>
              <a:rect l="l" t="t" r="r" b="b"/>
              <a:pathLst>
                <a:path w="6485" h="5558" extrusionOk="0">
                  <a:moveTo>
                    <a:pt x="2780" y="1389"/>
                  </a:moveTo>
                  <a:lnTo>
                    <a:pt x="2780" y="4168"/>
                  </a:lnTo>
                  <a:lnTo>
                    <a:pt x="1853" y="4168"/>
                  </a:lnTo>
                  <a:lnTo>
                    <a:pt x="1853" y="1389"/>
                  </a:lnTo>
                  <a:close/>
                  <a:moveTo>
                    <a:pt x="4632" y="1389"/>
                  </a:moveTo>
                  <a:lnTo>
                    <a:pt x="4632" y="4168"/>
                  </a:lnTo>
                  <a:lnTo>
                    <a:pt x="3706" y="4168"/>
                  </a:lnTo>
                  <a:lnTo>
                    <a:pt x="3706" y="1389"/>
                  </a:lnTo>
                  <a:close/>
                  <a:moveTo>
                    <a:pt x="1" y="0"/>
                  </a:moveTo>
                  <a:lnTo>
                    <a:pt x="1" y="5557"/>
                  </a:lnTo>
                  <a:lnTo>
                    <a:pt x="6484" y="5557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1999975" y="4364800"/>
              <a:ext cx="199600" cy="23175"/>
            </a:xfrm>
            <a:custGeom>
              <a:avLst/>
              <a:gdLst/>
              <a:ahLst/>
              <a:cxnLst/>
              <a:rect l="l" t="t" r="r" b="b"/>
              <a:pathLst>
                <a:path w="7984" h="927" extrusionOk="0">
                  <a:moveTo>
                    <a:pt x="1" y="1"/>
                  </a:moveTo>
                  <a:lnTo>
                    <a:pt x="464" y="927"/>
                  </a:lnTo>
                  <a:lnTo>
                    <a:pt x="7520" y="927"/>
                  </a:lnTo>
                  <a:lnTo>
                    <a:pt x="79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32"/>
          <p:cNvGrpSpPr/>
          <p:nvPr/>
        </p:nvGrpSpPr>
        <p:grpSpPr>
          <a:xfrm>
            <a:off x="4477700" y="3147425"/>
            <a:ext cx="185250" cy="395225"/>
            <a:chOff x="2483050" y="3647975"/>
            <a:chExt cx="185250" cy="395225"/>
          </a:xfrm>
        </p:grpSpPr>
        <p:sp>
          <p:nvSpPr>
            <p:cNvPr id="1126" name="Google Shape;1126;p32"/>
            <p:cNvSpPr/>
            <p:nvPr/>
          </p:nvSpPr>
          <p:spPr>
            <a:xfrm>
              <a:off x="2483050" y="3695850"/>
              <a:ext cx="185250" cy="347350"/>
            </a:xfrm>
            <a:custGeom>
              <a:avLst/>
              <a:gdLst/>
              <a:ahLst/>
              <a:cxnLst/>
              <a:rect l="l" t="t" r="r" b="b"/>
              <a:pathLst>
                <a:path w="7410" h="13894" extrusionOk="0">
                  <a:moveTo>
                    <a:pt x="3798" y="2038"/>
                  </a:moveTo>
                  <a:lnTo>
                    <a:pt x="4539" y="2593"/>
                  </a:lnTo>
                  <a:lnTo>
                    <a:pt x="3705" y="3705"/>
                  </a:lnTo>
                  <a:lnTo>
                    <a:pt x="5557" y="3705"/>
                  </a:lnTo>
                  <a:lnTo>
                    <a:pt x="3612" y="6299"/>
                  </a:lnTo>
                  <a:lnTo>
                    <a:pt x="2871" y="5743"/>
                  </a:lnTo>
                  <a:lnTo>
                    <a:pt x="3705" y="4631"/>
                  </a:lnTo>
                  <a:lnTo>
                    <a:pt x="1853" y="4631"/>
                  </a:lnTo>
                  <a:lnTo>
                    <a:pt x="3798" y="2038"/>
                  </a:lnTo>
                  <a:close/>
                  <a:moveTo>
                    <a:pt x="5557" y="7410"/>
                  </a:moveTo>
                  <a:lnTo>
                    <a:pt x="5557" y="8336"/>
                  </a:lnTo>
                  <a:lnTo>
                    <a:pt x="1853" y="8336"/>
                  </a:lnTo>
                  <a:lnTo>
                    <a:pt x="1853" y="7410"/>
                  </a:lnTo>
                  <a:close/>
                  <a:moveTo>
                    <a:pt x="5557" y="9263"/>
                  </a:moveTo>
                  <a:lnTo>
                    <a:pt x="5557" y="10189"/>
                  </a:lnTo>
                  <a:lnTo>
                    <a:pt x="1853" y="10189"/>
                  </a:lnTo>
                  <a:lnTo>
                    <a:pt x="1853" y="9263"/>
                  </a:lnTo>
                  <a:close/>
                  <a:moveTo>
                    <a:pt x="5557" y="11115"/>
                  </a:moveTo>
                  <a:lnTo>
                    <a:pt x="5557" y="12041"/>
                  </a:lnTo>
                  <a:lnTo>
                    <a:pt x="1853" y="12041"/>
                  </a:lnTo>
                  <a:lnTo>
                    <a:pt x="1853" y="11115"/>
                  </a:lnTo>
                  <a:close/>
                  <a:moveTo>
                    <a:pt x="1" y="0"/>
                  </a:moveTo>
                  <a:lnTo>
                    <a:pt x="1" y="13894"/>
                  </a:lnTo>
                  <a:lnTo>
                    <a:pt x="7410" y="13894"/>
                  </a:lnTo>
                  <a:lnTo>
                    <a:pt x="7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2529350" y="3647975"/>
              <a:ext cx="92650" cy="24750"/>
            </a:xfrm>
            <a:custGeom>
              <a:avLst/>
              <a:gdLst/>
              <a:ahLst/>
              <a:cxnLst/>
              <a:rect l="l" t="t" r="r" b="b"/>
              <a:pathLst>
                <a:path w="3706" h="990" extrusionOk="0">
                  <a:moveTo>
                    <a:pt x="1" y="1"/>
                  </a:moveTo>
                  <a:lnTo>
                    <a:pt x="1" y="989"/>
                  </a:lnTo>
                  <a:lnTo>
                    <a:pt x="3705" y="989"/>
                  </a:lnTo>
                  <a:lnTo>
                    <a:pt x="3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32"/>
          <p:cNvGrpSpPr/>
          <p:nvPr/>
        </p:nvGrpSpPr>
        <p:grpSpPr>
          <a:xfrm>
            <a:off x="4372713" y="2279025"/>
            <a:ext cx="395225" cy="395225"/>
            <a:chOff x="2335300" y="3162325"/>
            <a:chExt cx="395225" cy="395225"/>
          </a:xfrm>
        </p:grpSpPr>
        <p:sp>
          <p:nvSpPr>
            <p:cNvPr id="1129" name="Google Shape;1129;p32"/>
            <p:cNvSpPr/>
            <p:nvPr/>
          </p:nvSpPr>
          <p:spPr>
            <a:xfrm>
              <a:off x="2335300" y="3162325"/>
              <a:ext cx="395225" cy="395225"/>
            </a:xfrm>
            <a:custGeom>
              <a:avLst/>
              <a:gdLst/>
              <a:ahLst/>
              <a:cxnLst/>
              <a:rect l="l" t="t" r="r" b="b"/>
              <a:pathLst>
                <a:path w="15809" h="15809" extrusionOk="0">
                  <a:moveTo>
                    <a:pt x="5295" y="2459"/>
                  </a:moveTo>
                  <a:lnTo>
                    <a:pt x="5758" y="3261"/>
                  </a:lnTo>
                  <a:lnTo>
                    <a:pt x="4956" y="3724"/>
                  </a:lnTo>
                  <a:lnTo>
                    <a:pt x="4493" y="2922"/>
                  </a:lnTo>
                  <a:lnTo>
                    <a:pt x="5295" y="2459"/>
                  </a:lnTo>
                  <a:close/>
                  <a:moveTo>
                    <a:pt x="10514" y="2459"/>
                  </a:moveTo>
                  <a:lnTo>
                    <a:pt x="11316" y="2922"/>
                  </a:lnTo>
                  <a:lnTo>
                    <a:pt x="10852" y="3724"/>
                  </a:lnTo>
                  <a:lnTo>
                    <a:pt x="10050" y="3261"/>
                  </a:lnTo>
                  <a:lnTo>
                    <a:pt x="10514" y="2459"/>
                  </a:lnTo>
                  <a:close/>
                  <a:moveTo>
                    <a:pt x="8367" y="1883"/>
                  </a:moveTo>
                  <a:lnTo>
                    <a:pt x="8367" y="3736"/>
                  </a:lnTo>
                  <a:lnTo>
                    <a:pt x="7441" y="3736"/>
                  </a:lnTo>
                  <a:lnTo>
                    <a:pt x="7441" y="1883"/>
                  </a:lnTo>
                  <a:close/>
                  <a:moveTo>
                    <a:pt x="2922" y="4493"/>
                  </a:moveTo>
                  <a:lnTo>
                    <a:pt x="3724" y="4956"/>
                  </a:lnTo>
                  <a:lnTo>
                    <a:pt x="3261" y="5758"/>
                  </a:lnTo>
                  <a:lnTo>
                    <a:pt x="2459" y="5295"/>
                  </a:lnTo>
                  <a:lnTo>
                    <a:pt x="2922" y="4493"/>
                  </a:lnTo>
                  <a:close/>
                  <a:moveTo>
                    <a:pt x="12886" y="4493"/>
                  </a:moveTo>
                  <a:lnTo>
                    <a:pt x="13350" y="5295"/>
                  </a:lnTo>
                  <a:lnTo>
                    <a:pt x="12548" y="5758"/>
                  </a:lnTo>
                  <a:lnTo>
                    <a:pt x="12085" y="4956"/>
                  </a:lnTo>
                  <a:lnTo>
                    <a:pt x="12886" y="4493"/>
                  </a:lnTo>
                  <a:close/>
                  <a:moveTo>
                    <a:pt x="3736" y="7441"/>
                  </a:moveTo>
                  <a:lnTo>
                    <a:pt x="3736" y="8367"/>
                  </a:lnTo>
                  <a:lnTo>
                    <a:pt x="1883" y="8367"/>
                  </a:lnTo>
                  <a:lnTo>
                    <a:pt x="1883" y="7441"/>
                  </a:lnTo>
                  <a:close/>
                  <a:moveTo>
                    <a:pt x="13925" y="7441"/>
                  </a:moveTo>
                  <a:lnTo>
                    <a:pt x="13925" y="8367"/>
                  </a:lnTo>
                  <a:lnTo>
                    <a:pt x="12073" y="8367"/>
                  </a:lnTo>
                  <a:lnTo>
                    <a:pt x="12073" y="7441"/>
                  </a:lnTo>
                  <a:close/>
                  <a:moveTo>
                    <a:pt x="8367" y="4662"/>
                  </a:moveTo>
                  <a:lnTo>
                    <a:pt x="8367" y="6595"/>
                  </a:lnTo>
                  <a:cubicBezTo>
                    <a:pt x="8906" y="6785"/>
                    <a:pt x="9294" y="7301"/>
                    <a:pt x="9294" y="7905"/>
                  </a:cubicBezTo>
                  <a:cubicBezTo>
                    <a:pt x="9294" y="8118"/>
                    <a:pt x="9245" y="8322"/>
                    <a:pt x="9158" y="8503"/>
                  </a:cubicBezTo>
                  <a:lnTo>
                    <a:pt x="11010" y="10355"/>
                  </a:lnTo>
                  <a:lnTo>
                    <a:pt x="10355" y="11010"/>
                  </a:lnTo>
                  <a:lnTo>
                    <a:pt x="8503" y="9158"/>
                  </a:lnTo>
                  <a:cubicBezTo>
                    <a:pt x="8322" y="9245"/>
                    <a:pt x="8118" y="9294"/>
                    <a:pt x="7905" y="9294"/>
                  </a:cubicBezTo>
                  <a:cubicBezTo>
                    <a:pt x="7138" y="9294"/>
                    <a:pt x="6515" y="8671"/>
                    <a:pt x="6515" y="7905"/>
                  </a:cubicBezTo>
                  <a:cubicBezTo>
                    <a:pt x="6515" y="7301"/>
                    <a:pt x="6902" y="6785"/>
                    <a:pt x="7441" y="6595"/>
                  </a:cubicBezTo>
                  <a:lnTo>
                    <a:pt x="7441" y="4662"/>
                  </a:lnTo>
                  <a:close/>
                  <a:moveTo>
                    <a:pt x="3261" y="10051"/>
                  </a:moveTo>
                  <a:lnTo>
                    <a:pt x="3724" y="10852"/>
                  </a:lnTo>
                  <a:lnTo>
                    <a:pt x="2922" y="11316"/>
                  </a:lnTo>
                  <a:lnTo>
                    <a:pt x="2459" y="10514"/>
                  </a:lnTo>
                  <a:lnTo>
                    <a:pt x="3261" y="10051"/>
                  </a:lnTo>
                  <a:close/>
                  <a:moveTo>
                    <a:pt x="12548" y="10051"/>
                  </a:moveTo>
                  <a:lnTo>
                    <a:pt x="13350" y="10514"/>
                  </a:lnTo>
                  <a:lnTo>
                    <a:pt x="12886" y="11316"/>
                  </a:lnTo>
                  <a:lnTo>
                    <a:pt x="12085" y="10852"/>
                  </a:lnTo>
                  <a:lnTo>
                    <a:pt x="12548" y="10051"/>
                  </a:lnTo>
                  <a:close/>
                  <a:moveTo>
                    <a:pt x="4956" y="12085"/>
                  </a:moveTo>
                  <a:lnTo>
                    <a:pt x="5758" y="12548"/>
                  </a:lnTo>
                  <a:lnTo>
                    <a:pt x="5295" y="13350"/>
                  </a:lnTo>
                  <a:lnTo>
                    <a:pt x="4493" y="12886"/>
                  </a:lnTo>
                  <a:lnTo>
                    <a:pt x="4956" y="12085"/>
                  </a:lnTo>
                  <a:close/>
                  <a:moveTo>
                    <a:pt x="10852" y="12085"/>
                  </a:moveTo>
                  <a:lnTo>
                    <a:pt x="11316" y="12886"/>
                  </a:lnTo>
                  <a:lnTo>
                    <a:pt x="10514" y="13350"/>
                  </a:lnTo>
                  <a:lnTo>
                    <a:pt x="10050" y="12548"/>
                  </a:lnTo>
                  <a:lnTo>
                    <a:pt x="10852" y="12085"/>
                  </a:lnTo>
                  <a:close/>
                  <a:moveTo>
                    <a:pt x="8367" y="12073"/>
                  </a:moveTo>
                  <a:lnTo>
                    <a:pt x="8367" y="13925"/>
                  </a:lnTo>
                  <a:lnTo>
                    <a:pt x="7441" y="13925"/>
                  </a:lnTo>
                  <a:lnTo>
                    <a:pt x="7441" y="12073"/>
                  </a:lnTo>
                  <a:close/>
                  <a:moveTo>
                    <a:pt x="7905" y="0"/>
                  </a:moveTo>
                  <a:cubicBezTo>
                    <a:pt x="3532" y="0"/>
                    <a:pt x="0" y="3533"/>
                    <a:pt x="0" y="7905"/>
                  </a:cubicBezTo>
                  <a:cubicBezTo>
                    <a:pt x="0" y="12276"/>
                    <a:pt x="3533" y="15808"/>
                    <a:pt x="7905" y="15808"/>
                  </a:cubicBezTo>
                  <a:cubicBezTo>
                    <a:pt x="12276" y="15808"/>
                    <a:pt x="15808" y="12275"/>
                    <a:pt x="15808" y="7905"/>
                  </a:cubicBezTo>
                  <a:cubicBezTo>
                    <a:pt x="15808" y="3532"/>
                    <a:pt x="12275" y="0"/>
                    <a:pt x="7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2521325" y="3348350"/>
              <a:ext cx="23150" cy="23150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4" y="0"/>
                  </a:moveTo>
                  <a:cubicBezTo>
                    <a:pt x="207" y="0"/>
                    <a:pt x="0" y="207"/>
                    <a:pt x="0" y="464"/>
                  </a:cubicBezTo>
                  <a:cubicBezTo>
                    <a:pt x="0" y="719"/>
                    <a:pt x="207" y="926"/>
                    <a:pt x="464" y="926"/>
                  </a:cubicBezTo>
                  <a:cubicBezTo>
                    <a:pt x="719" y="926"/>
                    <a:pt x="926" y="719"/>
                    <a:pt x="926" y="464"/>
                  </a:cubicBezTo>
                  <a:cubicBezTo>
                    <a:pt x="926" y="207"/>
                    <a:pt x="719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32"/>
          <p:cNvGrpSpPr/>
          <p:nvPr/>
        </p:nvGrpSpPr>
        <p:grpSpPr>
          <a:xfrm>
            <a:off x="4374388" y="1410625"/>
            <a:ext cx="395225" cy="395200"/>
            <a:chOff x="2296625" y="2634675"/>
            <a:chExt cx="395225" cy="395200"/>
          </a:xfrm>
        </p:grpSpPr>
        <p:sp>
          <p:nvSpPr>
            <p:cNvPr id="1132" name="Google Shape;1132;p32"/>
            <p:cNvSpPr/>
            <p:nvPr/>
          </p:nvSpPr>
          <p:spPr>
            <a:xfrm>
              <a:off x="2389225" y="270412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464" y="1"/>
                  </a:moveTo>
                  <a:cubicBezTo>
                    <a:pt x="209" y="1"/>
                    <a:pt x="1" y="208"/>
                    <a:pt x="1" y="464"/>
                  </a:cubicBezTo>
                  <a:cubicBezTo>
                    <a:pt x="1" y="720"/>
                    <a:pt x="209" y="927"/>
                    <a:pt x="464" y="927"/>
                  </a:cubicBezTo>
                  <a:cubicBezTo>
                    <a:pt x="720" y="927"/>
                    <a:pt x="928" y="720"/>
                    <a:pt x="928" y="464"/>
                  </a:cubicBezTo>
                  <a:cubicBezTo>
                    <a:pt x="928" y="208"/>
                    <a:pt x="720" y="1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2296625" y="2634675"/>
              <a:ext cx="208425" cy="395200"/>
            </a:xfrm>
            <a:custGeom>
              <a:avLst/>
              <a:gdLst/>
              <a:ahLst/>
              <a:cxnLst/>
              <a:rect l="l" t="t" r="r" b="b"/>
              <a:pathLst>
                <a:path w="8337" h="15808" extrusionOk="0">
                  <a:moveTo>
                    <a:pt x="4168" y="1852"/>
                  </a:moveTo>
                  <a:cubicBezTo>
                    <a:pt x="4934" y="1852"/>
                    <a:pt x="5557" y="2475"/>
                    <a:pt x="5557" y="3242"/>
                  </a:cubicBezTo>
                  <a:cubicBezTo>
                    <a:pt x="5557" y="4008"/>
                    <a:pt x="4934" y="4631"/>
                    <a:pt x="4168" y="4631"/>
                  </a:cubicBezTo>
                  <a:cubicBezTo>
                    <a:pt x="3402" y="4631"/>
                    <a:pt x="2778" y="4008"/>
                    <a:pt x="2778" y="3242"/>
                  </a:cubicBezTo>
                  <a:cubicBezTo>
                    <a:pt x="2778" y="2475"/>
                    <a:pt x="3402" y="1852"/>
                    <a:pt x="4168" y="1852"/>
                  </a:cubicBezTo>
                  <a:close/>
                  <a:moveTo>
                    <a:pt x="4168" y="0"/>
                  </a:moveTo>
                  <a:cubicBezTo>
                    <a:pt x="1870" y="0"/>
                    <a:pt x="0" y="1869"/>
                    <a:pt x="0" y="4168"/>
                  </a:cubicBezTo>
                  <a:cubicBezTo>
                    <a:pt x="0" y="5764"/>
                    <a:pt x="908" y="7204"/>
                    <a:pt x="2316" y="7899"/>
                  </a:cubicBezTo>
                  <a:lnTo>
                    <a:pt x="2316" y="14197"/>
                  </a:lnTo>
                  <a:lnTo>
                    <a:pt x="4168" y="15808"/>
                  </a:lnTo>
                  <a:lnTo>
                    <a:pt x="6021" y="14197"/>
                  </a:lnTo>
                  <a:lnTo>
                    <a:pt x="6021" y="12312"/>
                  </a:lnTo>
                  <a:lnTo>
                    <a:pt x="5286" y="11578"/>
                  </a:lnTo>
                  <a:lnTo>
                    <a:pt x="6212" y="10651"/>
                  </a:lnTo>
                  <a:lnTo>
                    <a:pt x="5286" y="9726"/>
                  </a:lnTo>
                  <a:lnTo>
                    <a:pt x="6021" y="8991"/>
                  </a:lnTo>
                  <a:cubicBezTo>
                    <a:pt x="6021" y="8634"/>
                    <a:pt x="6021" y="8262"/>
                    <a:pt x="6022" y="7902"/>
                  </a:cubicBezTo>
                  <a:cubicBezTo>
                    <a:pt x="7407" y="7215"/>
                    <a:pt x="8336" y="5790"/>
                    <a:pt x="8336" y="4168"/>
                  </a:cubicBezTo>
                  <a:cubicBezTo>
                    <a:pt x="8336" y="1869"/>
                    <a:pt x="6467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2467950" y="2789925"/>
              <a:ext cx="141350" cy="157300"/>
            </a:xfrm>
            <a:custGeom>
              <a:avLst/>
              <a:gdLst/>
              <a:ahLst/>
              <a:cxnLst/>
              <a:rect l="l" t="t" r="r" b="b"/>
              <a:pathLst>
                <a:path w="5654" h="6292" extrusionOk="0">
                  <a:moveTo>
                    <a:pt x="1983" y="1"/>
                  </a:moveTo>
                  <a:cubicBezTo>
                    <a:pt x="1586" y="907"/>
                    <a:pt x="932" y="1683"/>
                    <a:pt x="94" y="2229"/>
                  </a:cubicBezTo>
                  <a:lnTo>
                    <a:pt x="94" y="3164"/>
                  </a:lnTo>
                  <a:lnTo>
                    <a:pt x="0" y="3258"/>
                  </a:lnTo>
                  <a:lnTo>
                    <a:pt x="3033" y="6292"/>
                  </a:lnTo>
                  <a:lnTo>
                    <a:pt x="5478" y="6117"/>
                  </a:lnTo>
                  <a:lnTo>
                    <a:pt x="5653" y="3672"/>
                  </a:lnTo>
                  <a:lnTo>
                    <a:pt x="4386" y="2404"/>
                  </a:lnTo>
                  <a:lnTo>
                    <a:pt x="3336" y="2404"/>
                  </a:lnTo>
                  <a:lnTo>
                    <a:pt x="3336" y="1107"/>
                  </a:lnTo>
                  <a:lnTo>
                    <a:pt x="2036" y="1107"/>
                  </a:lnTo>
                  <a:lnTo>
                    <a:pt x="2036" y="56"/>
                  </a:lnTo>
                  <a:cubicBezTo>
                    <a:pt x="2019" y="38"/>
                    <a:pt x="2001" y="20"/>
                    <a:pt x="1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2519475" y="2687750"/>
              <a:ext cx="172375" cy="97450"/>
            </a:xfrm>
            <a:custGeom>
              <a:avLst/>
              <a:gdLst/>
              <a:ahLst/>
              <a:cxnLst/>
              <a:rect l="l" t="t" r="r" b="b"/>
              <a:pathLst>
                <a:path w="6895" h="3898" extrusionOk="0">
                  <a:moveTo>
                    <a:pt x="1741" y="1"/>
                  </a:moveTo>
                  <a:lnTo>
                    <a:pt x="814" y="927"/>
                  </a:lnTo>
                  <a:lnTo>
                    <a:pt x="79" y="193"/>
                  </a:lnTo>
                  <a:lnTo>
                    <a:pt x="0" y="193"/>
                  </a:lnTo>
                  <a:cubicBezTo>
                    <a:pt x="225" y="767"/>
                    <a:pt x="349" y="1392"/>
                    <a:pt x="349" y="2045"/>
                  </a:cubicBezTo>
                  <a:cubicBezTo>
                    <a:pt x="349" y="2693"/>
                    <a:pt x="227" y="3319"/>
                    <a:pt x="0" y="3897"/>
                  </a:cubicBezTo>
                  <a:lnTo>
                    <a:pt x="5286" y="3897"/>
                  </a:lnTo>
                  <a:lnTo>
                    <a:pt x="6894" y="2045"/>
                  </a:lnTo>
                  <a:lnTo>
                    <a:pt x="5286" y="193"/>
                  </a:lnTo>
                  <a:lnTo>
                    <a:pt x="3400" y="193"/>
                  </a:lnTo>
                  <a:lnTo>
                    <a:pt x="2666" y="927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6" name="Google Shape;1136;p32"/>
          <p:cNvCxnSpPr>
            <a:stCxn id="1098" idx="1"/>
            <a:endCxn id="1105" idx="3"/>
          </p:cNvCxnSpPr>
          <p:nvPr/>
        </p:nvCxnSpPr>
        <p:spPr>
          <a:xfrm flipH="1">
            <a:off x="4952252" y="1348216"/>
            <a:ext cx="2868900" cy="1128300"/>
          </a:xfrm>
          <a:prstGeom prst="bentConnector3">
            <a:avLst>
              <a:gd name="adj1" fmla="val -83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37" name="Google Shape;1137;p32"/>
          <p:cNvCxnSpPr>
            <a:stCxn id="1104" idx="1"/>
            <a:endCxn id="1117" idx="3"/>
          </p:cNvCxnSpPr>
          <p:nvPr/>
        </p:nvCxnSpPr>
        <p:spPr>
          <a:xfrm>
            <a:off x="1321188" y="2216625"/>
            <a:ext cx="2868900" cy="1128300"/>
          </a:xfrm>
          <a:prstGeom prst="bentConnector3">
            <a:avLst>
              <a:gd name="adj1" fmla="val -83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38" name="Google Shape;1138;p32"/>
          <p:cNvCxnSpPr>
            <a:stCxn id="1116" idx="1"/>
            <a:endCxn id="1111" idx="3"/>
          </p:cNvCxnSpPr>
          <p:nvPr/>
        </p:nvCxnSpPr>
        <p:spPr>
          <a:xfrm flipH="1">
            <a:off x="4952252" y="3085033"/>
            <a:ext cx="2868900" cy="1128300"/>
          </a:xfrm>
          <a:prstGeom prst="bentConnector3">
            <a:avLst>
              <a:gd name="adj1" fmla="val -83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Google Shape;1143;p33"/>
          <p:cNvGrpSpPr/>
          <p:nvPr/>
        </p:nvGrpSpPr>
        <p:grpSpPr>
          <a:xfrm>
            <a:off x="457200" y="1462428"/>
            <a:ext cx="8238888" cy="760500"/>
            <a:chOff x="457200" y="1227978"/>
            <a:chExt cx="8238888" cy="760500"/>
          </a:xfrm>
        </p:grpSpPr>
        <p:sp>
          <p:nvSpPr>
            <p:cNvPr id="1144" name="Google Shape;1144;p33"/>
            <p:cNvSpPr/>
            <p:nvPr/>
          </p:nvSpPr>
          <p:spPr>
            <a:xfrm flipH="1">
              <a:off x="4587192" y="1389378"/>
              <a:ext cx="3135300" cy="437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 txBox="1"/>
            <p:nvPr/>
          </p:nvSpPr>
          <p:spPr>
            <a:xfrm>
              <a:off x="457200" y="1326078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6" name="Google Shape;1146;p33"/>
            <p:cNvSpPr txBox="1"/>
            <p:nvPr/>
          </p:nvSpPr>
          <p:spPr>
            <a:xfrm>
              <a:off x="2895101" y="1389378"/>
              <a:ext cx="14790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- 5%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47" name="Google Shape;1147;p33"/>
            <p:cNvSpPr/>
            <p:nvPr/>
          </p:nvSpPr>
          <p:spPr>
            <a:xfrm flipH="1">
              <a:off x="7935588" y="1227978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33"/>
          <p:cNvGrpSpPr/>
          <p:nvPr/>
        </p:nvGrpSpPr>
        <p:grpSpPr>
          <a:xfrm>
            <a:off x="457200" y="2300320"/>
            <a:ext cx="8238888" cy="760500"/>
            <a:chOff x="457200" y="2144020"/>
            <a:chExt cx="8238888" cy="760500"/>
          </a:xfrm>
        </p:grpSpPr>
        <p:sp>
          <p:nvSpPr>
            <p:cNvPr id="1149" name="Google Shape;1149;p33"/>
            <p:cNvSpPr/>
            <p:nvPr/>
          </p:nvSpPr>
          <p:spPr>
            <a:xfrm flipH="1">
              <a:off x="4587192" y="2305420"/>
              <a:ext cx="3135300" cy="437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 txBox="1"/>
            <p:nvPr/>
          </p:nvSpPr>
          <p:spPr>
            <a:xfrm>
              <a:off x="457200" y="2242120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1" name="Google Shape;1151;p33"/>
            <p:cNvSpPr txBox="1"/>
            <p:nvPr/>
          </p:nvSpPr>
          <p:spPr>
            <a:xfrm>
              <a:off x="2895101" y="2305420"/>
              <a:ext cx="14790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 - 50%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52" name="Google Shape;1152;p33"/>
            <p:cNvSpPr/>
            <p:nvPr/>
          </p:nvSpPr>
          <p:spPr>
            <a:xfrm flipH="1">
              <a:off x="7935588" y="2144020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33"/>
          <p:cNvGrpSpPr/>
          <p:nvPr/>
        </p:nvGrpSpPr>
        <p:grpSpPr>
          <a:xfrm>
            <a:off x="457200" y="3138211"/>
            <a:ext cx="8238888" cy="760500"/>
            <a:chOff x="457200" y="3060061"/>
            <a:chExt cx="8238888" cy="760500"/>
          </a:xfrm>
        </p:grpSpPr>
        <p:sp>
          <p:nvSpPr>
            <p:cNvPr id="1154" name="Google Shape;1154;p33"/>
            <p:cNvSpPr/>
            <p:nvPr/>
          </p:nvSpPr>
          <p:spPr>
            <a:xfrm flipH="1">
              <a:off x="4587192" y="3221461"/>
              <a:ext cx="3135300" cy="437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 txBox="1"/>
            <p:nvPr/>
          </p:nvSpPr>
          <p:spPr>
            <a:xfrm>
              <a:off x="457200" y="3158161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33"/>
            <p:cNvSpPr txBox="1"/>
            <p:nvPr/>
          </p:nvSpPr>
          <p:spPr>
            <a:xfrm>
              <a:off x="2895101" y="3221461"/>
              <a:ext cx="14790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 - 15%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57" name="Google Shape;1157;p33"/>
            <p:cNvSpPr/>
            <p:nvPr/>
          </p:nvSpPr>
          <p:spPr>
            <a:xfrm flipH="1">
              <a:off x="7935588" y="3060061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33"/>
          <p:cNvGrpSpPr/>
          <p:nvPr/>
        </p:nvGrpSpPr>
        <p:grpSpPr>
          <a:xfrm>
            <a:off x="457200" y="3976103"/>
            <a:ext cx="8238888" cy="760500"/>
            <a:chOff x="457200" y="3976103"/>
            <a:chExt cx="8238888" cy="760500"/>
          </a:xfrm>
        </p:grpSpPr>
        <p:sp>
          <p:nvSpPr>
            <p:cNvPr id="1159" name="Google Shape;1159;p33"/>
            <p:cNvSpPr/>
            <p:nvPr/>
          </p:nvSpPr>
          <p:spPr>
            <a:xfrm flipH="1">
              <a:off x="4587192" y="4137503"/>
              <a:ext cx="3135300" cy="437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 txBox="1"/>
            <p:nvPr/>
          </p:nvSpPr>
          <p:spPr>
            <a:xfrm>
              <a:off x="457200" y="4074203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1" name="Google Shape;1161;p33"/>
            <p:cNvSpPr txBox="1"/>
            <p:nvPr/>
          </p:nvSpPr>
          <p:spPr>
            <a:xfrm>
              <a:off x="2895096" y="4137503"/>
              <a:ext cx="14790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Pluto - 30% 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62" name="Google Shape;1162;p33"/>
            <p:cNvSpPr/>
            <p:nvPr/>
          </p:nvSpPr>
          <p:spPr>
            <a:xfrm flipH="1">
              <a:off x="7935588" y="3976103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sp>
        <p:nvSpPr>
          <p:cNvPr id="1164" name="Google Shape;1164;p33"/>
          <p:cNvSpPr/>
          <p:nvPr/>
        </p:nvSpPr>
        <p:spPr>
          <a:xfrm flipH="1">
            <a:off x="4587224" y="1623828"/>
            <a:ext cx="137100" cy="4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3"/>
          <p:cNvSpPr/>
          <p:nvPr/>
        </p:nvSpPr>
        <p:spPr>
          <a:xfrm flipH="1">
            <a:off x="4587299" y="4137503"/>
            <a:ext cx="1255800" cy="43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3"/>
          <p:cNvSpPr/>
          <p:nvPr/>
        </p:nvSpPr>
        <p:spPr>
          <a:xfrm flipH="1">
            <a:off x="4587250" y="3299624"/>
            <a:ext cx="486000" cy="43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3"/>
          <p:cNvSpPr/>
          <p:nvPr/>
        </p:nvSpPr>
        <p:spPr>
          <a:xfrm flipH="1">
            <a:off x="4587250" y="2461707"/>
            <a:ext cx="1566000" cy="43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8" name="Google Shape;1168;p33"/>
          <p:cNvGrpSpPr/>
          <p:nvPr/>
        </p:nvGrpSpPr>
        <p:grpSpPr>
          <a:xfrm>
            <a:off x="8118250" y="3320845"/>
            <a:ext cx="395200" cy="395225"/>
            <a:chOff x="1477650" y="4201175"/>
            <a:chExt cx="395200" cy="395225"/>
          </a:xfrm>
        </p:grpSpPr>
        <p:sp>
          <p:nvSpPr>
            <p:cNvPr id="1169" name="Google Shape;1169;p33"/>
            <p:cNvSpPr/>
            <p:nvPr/>
          </p:nvSpPr>
          <p:spPr>
            <a:xfrm>
              <a:off x="1477650" y="4409575"/>
              <a:ext cx="395200" cy="186825"/>
            </a:xfrm>
            <a:custGeom>
              <a:avLst/>
              <a:gdLst/>
              <a:ahLst/>
              <a:cxnLst/>
              <a:rect l="l" t="t" r="r" b="b"/>
              <a:pathLst>
                <a:path w="15808" h="7473" extrusionOk="0">
                  <a:moveTo>
                    <a:pt x="0" y="0"/>
                  </a:moveTo>
                  <a:lnTo>
                    <a:pt x="0" y="7472"/>
                  </a:lnTo>
                  <a:lnTo>
                    <a:pt x="926" y="7472"/>
                  </a:lnTo>
                  <a:lnTo>
                    <a:pt x="926" y="1853"/>
                  </a:lnTo>
                  <a:lnTo>
                    <a:pt x="14882" y="1853"/>
                  </a:lnTo>
                  <a:lnTo>
                    <a:pt x="14882" y="7472"/>
                  </a:lnTo>
                  <a:lnTo>
                    <a:pt x="15807" y="7472"/>
                  </a:lnTo>
                  <a:lnTo>
                    <a:pt x="15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1617350" y="4479050"/>
              <a:ext cx="46325" cy="117350"/>
            </a:xfrm>
            <a:custGeom>
              <a:avLst/>
              <a:gdLst/>
              <a:ahLst/>
              <a:cxnLst/>
              <a:rect l="l" t="t" r="r" b="b"/>
              <a:pathLst>
                <a:path w="1853" h="4694" extrusionOk="0">
                  <a:moveTo>
                    <a:pt x="0" y="0"/>
                  </a:moveTo>
                  <a:lnTo>
                    <a:pt x="0" y="4693"/>
                  </a:lnTo>
                  <a:lnTo>
                    <a:pt x="1852" y="4693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1628925" y="4201175"/>
              <a:ext cx="92625" cy="92650"/>
            </a:xfrm>
            <a:custGeom>
              <a:avLst/>
              <a:gdLst/>
              <a:ahLst/>
              <a:cxnLst/>
              <a:rect l="l" t="t" r="r" b="b"/>
              <a:pathLst>
                <a:path w="3705" h="3706" extrusionOk="0">
                  <a:moveTo>
                    <a:pt x="1853" y="1"/>
                  </a:moveTo>
                  <a:cubicBezTo>
                    <a:pt x="829" y="1"/>
                    <a:pt x="0" y="829"/>
                    <a:pt x="0" y="1853"/>
                  </a:cubicBezTo>
                  <a:cubicBezTo>
                    <a:pt x="0" y="2875"/>
                    <a:pt x="829" y="3705"/>
                    <a:pt x="1853" y="3705"/>
                  </a:cubicBezTo>
                  <a:cubicBezTo>
                    <a:pt x="2876" y="3705"/>
                    <a:pt x="3705" y="2875"/>
                    <a:pt x="3705" y="1853"/>
                  </a:cubicBezTo>
                  <a:cubicBezTo>
                    <a:pt x="3705" y="829"/>
                    <a:pt x="2876" y="1"/>
                    <a:pt x="1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1686825" y="4479050"/>
              <a:ext cx="46325" cy="46325"/>
            </a:xfrm>
            <a:custGeom>
              <a:avLst/>
              <a:gdLst/>
              <a:ahLst/>
              <a:cxnLst/>
              <a:rect l="l" t="t" r="r" b="b"/>
              <a:pathLst>
                <a:path w="1853" h="1853" extrusionOk="0">
                  <a:moveTo>
                    <a:pt x="0" y="0"/>
                  </a:moveTo>
                  <a:lnTo>
                    <a:pt x="0" y="926"/>
                  </a:lnTo>
                  <a:cubicBezTo>
                    <a:pt x="0" y="1437"/>
                    <a:pt x="415" y="1853"/>
                    <a:pt x="926" y="1853"/>
                  </a:cubicBezTo>
                  <a:cubicBezTo>
                    <a:pt x="1437" y="1853"/>
                    <a:pt x="1852" y="1437"/>
                    <a:pt x="1852" y="926"/>
                  </a:cubicBezTo>
                  <a:lnTo>
                    <a:pt x="18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1536275" y="4235900"/>
              <a:ext cx="277925" cy="150525"/>
            </a:xfrm>
            <a:custGeom>
              <a:avLst/>
              <a:gdLst/>
              <a:ahLst/>
              <a:cxnLst/>
              <a:rect l="l" t="t" r="r" b="b"/>
              <a:pathLst>
                <a:path w="11117" h="6021" extrusionOk="0">
                  <a:moveTo>
                    <a:pt x="1" y="0"/>
                  </a:moveTo>
                  <a:lnTo>
                    <a:pt x="1" y="4168"/>
                  </a:lnTo>
                  <a:lnTo>
                    <a:pt x="3243" y="4168"/>
                  </a:lnTo>
                  <a:lnTo>
                    <a:pt x="3243" y="6021"/>
                  </a:lnTo>
                  <a:lnTo>
                    <a:pt x="7874" y="6021"/>
                  </a:lnTo>
                  <a:lnTo>
                    <a:pt x="7874" y="4168"/>
                  </a:lnTo>
                  <a:lnTo>
                    <a:pt x="11117" y="4168"/>
                  </a:lnTo>
                  <a:lnTo>
                    <a:pt x="11117" y="0"/>
                  </a:lnTo>
                  <a:lnTo>
                    <a:pt x="9263" y="0"/>
                  </a:lnTo>
                  <a:lnTo>
                    <a:pt x="9263" y="2316"/>
                  </a:lnTo>
                  <a:lnTo>
                    <a:pt x="1854" y="2316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33"/>
          <p:cNvGrpSpPr/>
          <p:nvPr/>
        </p:nvGrpSpPr>
        <p:grpSpPr>
          <a:xfrm>
            <a:off x="8188475" y="2482949"/>
            <a:ext cx="254750" cy="395225"/>
            <a:chOff x="2901850" y="3162325"/>
            <a:chExt cx="254750" cy="395225"/>
          </a:xfrm>
        </p:grpSpPr>
        <p:sp>
          <p:nvSpPr>
            <p:cNvPr id="1175" name="Google Shape;1175;p33"/>
            <p:cNvSpPr/>
            <p:nvPr/>
          </p:nvSpPr>
          <p:spPr>
            <a:xfrm>
              <a:off x="2925000" y="3349125"/>
              <a:ext cx="208425" cy="97275"/>
            </a:xfrm>
            <a:custGeom>
              <a:avLst/>
              <a:gdLst/>
              <a:ahLst/>
              <a:cxnLst/>
              <a:rect l="l" t="t" r="r" b="b"/>
              <a:pathLst>
                <a:path w="8337" h="3891" extrusionOk="0">
                  <a:moveTo>
                    <a:pt x="2690" y="0"/>
                  </a:moveTo>
                  <a:cubicBezTo>
                    <a:pt x="2745" y="154"/>
                    <a:pt x="2780" y="311"/>
                    <a:pt x="2780" y="464"/>
                  </a:cubicBezTo>
                  <a:cubicBezTo>
                    <a:pt x="2780" y="2308"/>
                    <a:pt x="1603" y="3081"/>
                    <a:pt x="256" y="3754"/>
                  </a:cubicBezTo>
                  <a:lnTo>
                    <a:pt x="1" y="3891"/>
                  </a:lnTo>
                  <a:lnTo>
                    <a:pt x="8337" y="3891"/>
                  </a:lnTo>
                  <a:lnTo>
                    <a:pt x="8081" y="3754"/>
                  </a:lnTo>
                  <a:cubicBezTo>
                    <a:pt x="6665" y="3046"/>
                    <a:pt x="5558" y="2268"/>
                    <a:pt x="5558" y="464"/>
                  </a:cubicBezTo>
                  <a:cubicBezTo>
                    <a:pt x="5558" y="312"/>
                    <a:pt x="5591" y="155"/>
                    <a:pt x="56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2925000" y="3469525"/>
              <a:ext cx="208425" cy="30125"/>
            </a:xfrm>
            <a:custGeom>
              <a:avLst/>
              <a:gdLst/>
              <a:ahLst/>
              <a:cxnLst/>
              <a:rect l="l" t="t" r="r" b="b"/>
              <a:pathLst>
                <a:path w="8337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8337" y="1205"/>
                  </a:lnTo>
                  <a:lnTo>
                    <a:pt x="8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2901850" y="3522800"/>
              <a:ext cx="254750" cy="34750"/>
            </a:xfrm>
            <a:custGeom>
              <a:avLst/>
              <a:gdLst/>
              <a:ahLst/>
              <a:cxnLst/>
              <a:rect l="l" t="t" r="r" b="b"/>
              <a:pathLst>
                <a:path w="10190" h="1390" extrusionOk="0">
                  <a:moveTo>
                    <a:pt x="0" y="0"/>
                  </a:moveTo>
                  <a:lnTo>
                    <a:pt x="0" y="1389"/>
                  </a:lnTo>
                  <a:lnTo>
                    <a:pt x="10189" y="1389"/>
                  </a:lnTo>
                  <a:lnTo>
                    <a:pt x="10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2971300" y="3162325"/>
              <a:ext cx="115825" cy="94175"/>
            </a:xfrm>
            <a:custGeom>
              <a:avLst/>
              <a:gdLst/>
              <a:ahLst/>
              <a:cxnLst/>
              <a:rect l="l" t="t" r="r" b="b"/>
              <a:pathLst>
                <a:path w="4633" h="3767" extrusionOk="0">
                  <a:moveTo>
                    <a:pt x="2317" y="0"/>
                  </a:moveTo>
                  <a:cubicBezTo>
                    <a:pt x="1039" y="0"/>
                    <a:pt x="1" y="1040"/>
                    <a:pt x="1" y="2316"/>
                  </a:cubicBezTo>
                  <a:cubicBezTo>
                    <a:pt x="1" y="2744"/>
                    <a:pt x="119" y="3276"/>
                    <a:pt x="312" y="3767"/>
                  </a:cubicBezTo>
                  <a:lnTo>
                    <a:pt x="4322" y="3767"/>
                  </a:lnTo>
                  <a:cubicBezTo>
                    <a:pt x="4514" y="3276"/>
                    <a:pt x="4632" y="2744"/>
                    <a:pt x="4632" y="2316"/>
                  </a:cubicBezTo>
                  <a:cubicBezTo>
                    <a:pt x="4632" y="1040"/>
                    <a:pt x="3594" y="0"/>
                    <a:pt x="2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2948150" y="3279650"/>
              <a:ext cx="162125" cy="46325"/>
            </a:xfrm>
            <a:custGeom>
              <a:avLst/>
              <a:gdLst/>
              <a:ahLst/>
              <a:cxnLst/>
              <a:rect l="l" t="t" r="r" b="b"/>
              <a:pathLst>
                <a:path w="6485" h="1853" extrusionOk="0">
                  <a:moveTo>
                    <a:pt x="0" y="0"/>
                  </a:moveTo>
                  <a:lnTo>
                    <a:pt x="0" y="1853"/>
                  </a:lnTo>
                  <a:lnTo>
                    <a:pt x="6485" y="1853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33"/>
          <p:cNvGrpSpPr/>
          <p:nvPr/>
        </p:nvGrpSpPr>
        <p:grpSpPr>
          <a:xfrm>
            <a:off x="8142175" y="1645078"/>
            <a:ext cx="347350" cy="395200"/>
            <a:chOff x="2808375" y="2634675"/>
            <a:chExt cx="347350" cy="395200"/>
          </a:xfrm>
        </p:grpSpPr>
        <p:sp>
          <p:nvSpPr>
            <p:cNvPr id="1181" name="Google Shape;1181;p33"/>
            <p:cNvSpPr/>
            <p:nvPr/>
          </p:nvSpPr>
          <p:spPr>
            <a:xfrm>
              <a:off x="2901000" y="2935700"/>
              <a:ext cx="162100" cy="94175"/>
            </a:xfrm>
            <a:custGeom>
              <a:avLst/>
              <a:gdLst/>
              <a:ahLst/>
              <a:cxnLst/>
              <a:rect l="l" t="t" r="r" b="b"/>
              <a:pathLst>
                <a:path w="6484" h="3767" extrusionOk="0">
                  <a:moveTo>
                    <a:pt x="0" y="0"/>
                  </a:moveTo>
                  <a:lnTo>
                    <a:pt x="0" y="3767"/>
                  </a:lnTo>
                  <a:lnTo>
                    <a:pt x="6484" y="3767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3090000" y="2680975"/>
              <a:ext cx="65725" cy="130525"/>
            </a:xfrm>
            <a:custGeom>
              <a:avLst/>
              <a:gdLst/>
              <a:ahLst/>
              <a:cxnLst/>
              <a:rect l="l" t="t" r="r" b="b"/>
              <a:pathLst>
                <a:path w="2629" h="5221" extrusionOk="0">
                  <a:moveTo>
                    <a:pt x="776" y="0"/>
                  </a:moveTo>
                  <a:lnTo>
                    <a:pt x="776" y="927"/>
                  </a:lnTo>
                  <a:lnTo>
                    <a:pt x="1703" y="927"/>
                  </a:lnTo>
                  <a:lnTo>
                    <a:pt x="1703" y="1261"/>
                  </a:lnTo>
                  <a:cubicBezTo>
                    <a:pt x="1703" y="2252"/>
                    <a:pt x="1260" y="3169"/>
                    <a:pt x="550" y="3795"/>
                  </a:cubicBezTo>
                  <a:cubicBezTo>
                    <a:pt x="422" y="4340"/>
                    <a:pt x="240" y="4813"/>
                    <a:pt x="0" y="5221"/>
                  </a:cubicBezTo>
                  <a:cubicBezTo>
                    <a:pt x="1614" y="4540"/>
                    <a:pt x="2628" y="2968"/>
                    <a:pt x="2628" y="1261"/>
                  </a:cubicBezTo>
                  <a:lnTo>
                    <a:pt x="2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2808375" y="2680975"/>
              <a:ext cx="65750" cy="130550"/>
            </a:xfrm>
            <a:custGeom>
              <a:avLst/>
              <a:gdLst/>
              <a:ahLst/>
              <a:cxnLst/>
              <a:rect l="l" t="t" r="r" b="b"/>
              <a:pathLst>
                <a:path w="2630" h="5222" extrusionOk="0">
                  <a:moveTo>
                    <a:pt x="1" y="0"/>
                  </a:moveTo>
                  <a:lnTo>
                    <a:pt x="1" y="1261"/>
                  </a:lnTo>
                  <a:cubicBezTo>
                    <a:pt x="1" y="3011"/>
                    <a:pt x="1066" y="4563"/>
                    <a:pt x="2630" y="5222"/>
                  </a:cubicBezTo>
                  <a:cubicBezTo>
                    <a:pt x="2390" y="4815"/>
                    <a:pt x="2207" y="4342"/>
                    <a:pt x="2079" y="3798"/>
                  </a:cubicBezTo>
                  <a:cubicBezTo>
                    <a:pt x="1368" y="3174"/>
                    <a:pt x="926" y="2258"/>
                    <a:pt x="926" y="1261"/>
                  </a:cubicBezTo>
                  <a:lnTo>
                    <a:pt x="926" y="927"/>
                  </a:lnTo>
                  <a:lnTo>
                    <a:pt x="1853" y="927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2854675" y="2634675"/>
              <a:ext cx="254725" cy="277875"/>
            </a:xfrm>
            <a:custGeom>
              <a:avLst/>
              <a:gdLst/>
              <a:ahLst/>
              <a:cxnLst/>
              <a:rect l="l" t="t" r="r" b="b"/>
              <a:pathLst>
                <a:path w="10189" h="11115" extrusionOk="0">
                  <a:moveTo>
                    <a:pt x="1" y="0"/>
                  </a:moveTo>
                  <a:lnTo>
                    <a:pt x="1" y="927"/>
                  </a:lnTo>
                  <a:lnTo>
                    <a:pt x="463" y="927"/>
                  </a:lnTo>
                  <a:cubicBezTo>
                    <a:pt x="719" y="927"/>
                    <a:pt x="926" y="1134"/>
                    <a:pt x="926" y="1389"/>
                  </a:cubicBezTo>
                  <a:lnTo>
                    <a:pt x="926" y="3400"/>
                  </a:lnTo>
                  <a:cubicBezTo>
                    <a:pt x="926" y="6684"/>
                    <a:pt x="2093" y="7357"/>
                    <a:pt x="2944" y="7848"/>
                  </a:cubicBezTo>
                  <a:cubicBezTo>
                    <a:pt x="3467" y="8149"/>
                    <a:pt x="3705" y="8287"/>
                    <a:pt x="3705" y="8957"/>
                  </a:cubicBezTo>
                  <a:cubicBezTo>
                    <a:pt x="3705" y="9633"/>
                    <a:pt x="3473" y="11115"/>
                    <a:pt x="2779" y="11115"/>
                  </a:cubicBezTo>
                  <a:lnTo>
                    <a:pt x="7410" y="11115"/>
                  </a:lnTo>
                  <a:cubicBezTo>
                    <a:pt x="6717" y="11115"/>
                    <a:pt x="6484" y="9633"/>
                    <a:pt x="6484" y="8957"/>
                  </a:cubicBezTo>
                  <a:cubicBezTo>
                    <a:pt x="6484" y="8289"/>
                    <a:pt x="6723" y="8151"/>
                    <a:pt x="7245" y="7850"/>
                  </a:cubicBezTo>
                  <a:cubicBezTo>
                    <a:pt x="8097" y="7358"/>
                    <a:pt x="9263" y="6684"/>
                    <a:pt x="9263" y="3400"/>
                  </a:cubicBezTo>
                  <a:lnTo>
                    <a:pt x="9263" y="1389"/>
                  </a:lnTo>
                  <a:cubicBezTo>
                    <a:pt x="9263" y="1134"/>
                    <a:pt x="9471" y="927"/>
                    <a:pt x="9726" y="927"/>
                  </a:cubicBezTo>
                  <a:lnTo>
                    <a:pt x="10189" y="927"/>
                  </a:lnTo>
                  <a:lnTo>
                    <a:pt x="10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5" name="Google Shape;1185;p33"/>
          <p:cNvCxnSpPr>
            <a:stCxn id="1145" idx="3"/>
            <a:endCxn id="1146" idx="1"/>
          </p:cNvCxnSpPr>
          <p:nvPr/>
        </p:nvCxnSpPr>
        <p:spPr>
          <a:xfrm>
            <a:off x="2682000" y="1842678"/>
            <a:ext cx="21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33"/>
          <p:cNvCxnSpPr>
            <a:stCxn id="1146" idx="3"/>
            <a:endCxn id="1164" idx="3"/>
          </p:cNvCxnSpPr>
          <p:nvPr/>
        </p:nvCxnSpPr>
        <p:spPr>
          <a:xfrm>
            <a:off x="4374101" y="1842678"/>
            <a:ext cx="21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7" name="Google Shape;1187;p33"/>
          <p:cNvCxnSpPr>
            <a:stCxn id="1144" idx="1"/>
            <a:endCxn id="1147" idx="3"/>
          </p:cNvCxnSpPr>
          <p:nvPr/>
        </p:nvCxnSpPr>
        <p:spPr>
          <a:xfrm>
            <a:off x="7722492" y="1842678"/>
            <a:ext cx="21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33"/>
          <p:cNvCxnSpPr>
            <a:stCxn id="1150" idx="3"/>
            <a:endCxn id="1151" idx="1"/>
          </p:cNvCxnSpPr>
          <p:nvPr/>
        </p:nvCxnSpPr>
        <p:spPr>
          <a:xfrm>
            <a:off x="2682000" y="2680570"/>
            <a:ext cx="21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33"/>
          <p:cNvCxnSpPr>
            <a:stCxn id="1155" idx="3"/>
            <a:endCxn id="1156" idx="1"/>
          </p:cNvCxnSpPr>
          <p:nvPr/>
        </p:nvCxnSpPr>
        <p:spPr>
          <a:xfrm>
            <a:off x="2682000" y="3518461"/>
            <a:ext cx="21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33"/>
          <p:cNvCxnSpPr>
            <a:stCxn id="1160" idx="3"/>
            <a:endCxn id="1161" idx="1"/>
          </p:cNvCxnSpPr>
          <p:nvPr/>
        </p:nvCxnSpPr>
        <p:spPr>
          <a:xfrm>
            <a:off x="2682000" y="4356353"/>
            <a:ext cx="21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33"/>
          <p:cNvCxnSpPr>
            <a:stCxn id="1151" idx="3"/>
            <a:endCxn id="1167" idx="3"/>
          </p:cNvCxnSpPr>
          <p:nvPr/>
        </p:nvCxnSpPr>
        <p:spPr>
          <a:xfrm>
            <a:off x="4374101" y="2680570"/>
            <a:ext cx="21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33"/>
          <p:cNvCxnSpPr>
            <a:stCxn id="1156" idx="3"/>
            <a:endCxn id="1166" idx="3"/>
          </p:cNvCxnSpPr>
          <p:nvPr/>
        </p:nvCxnSpPr>
        <p:spPr>
          <a:xfrm>
            <a:off x="4374101" y="3518461"/>
            <a:ext cx="21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33"/>
          <p:cNvCxnSpPr>
            <a:stCxn id="1161" idx="3"/>
            <a:endCxn id="1165" idx="3"/>
          </p:cNvCxnSpPr>
          <p:nvPr/>
        </p:nvCxnSpPr>
        <p:spPr>
          <a:xfrm>
            <a:off x="4374096" y="4356353"/>
            <a:ext cx="213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33"/>
          <p:cNvCxnSpPr>
            <a:stCxn id="1149" idx="1"/>
            <a:endCxn id="1152" idx="3"/>
          </p:cNvCxnSpPr>
          <p:nvPr/>
        </p:nvCxnSpPr>
        <p:spPr>
          <a:xfrm>
            <a:off x="7722492" y="2680570"/>
            <a:ext cx="21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33"/>
          <p:cNvCxnSpPr>
            <a:stCxn id="1154" idx="1"/>
            <a:endCxn id="1157" idx="3"/>
          </p:cNvCxnSpPr>
          <p:nvPr/>
        </p:nvCxnSpPr>
        <p:spPr>
          <a:xfrm>
            <a:off x="7722492" y="3518461"/>
            <a:ext cx="21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33"/>
          <p:cNvCxnSpPr>
            <a:stCxn id="1159" idx="1"/>
            <a:endCxn id="1162" idx="3"/>
          </p:cNvCxnSpPr>
          <p:nvPr/>
        </p:nvCxnSpPr>
        <p:spPr>
          <a:xfrm>
            <a:off x="7722492" y="4356353"/>
            <a:ext cx="21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7" name="Google Shape;1197;p33"/>
          <p:cNvSpPr txBox="1"/>
          <p:nvPr/>
        </p:nvSpPr>
        <p:spPr>
          <a:xfrm>
            <a:off x="457234" y="989275"/>
            <a:ext cx="8238900" cy="4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What keeps you motivated?</a:t>
            </a:r>
            <a:endParaRPr sz="16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1198" name="Google Shape;1198;p33"/>
          <p:cNvGrpSpPr/>
          <p:nvPr/>
        </p:nvGrpSpPr>
        <p:grpSpPr>
          <a:xfrm>
            <a:off x="8175900" y="4158741"/>
            <a:ext cx="279900" cy="395225"/>
            <a:chOff x="2837100" y="3647975"/>
            <a:chExt cx="279900" cy="395225"/>
          </a:xfrm>
        </p:grpSpPr>
        <p:sp>
          <p:nvSpPr>
            <p:cNvPr id="1199" name="Google Shape;1199;p33"/>
            <p:cNvSpPr/>
            <p:nvPr/>
          </p:nvSpPr>
          <p:spPr>
            <a:xfrm>
              <a:off x="2837100" y="3647975"/>
              <a:ext cx="279900" cy="348925"/>
            </a:xfrm>
            <a:custGeom>
              <a:avLst/>
              <a:gdLst/>
              <a:ahLst/>
              <a:cxnLst/>
              <a:rect l="l" t="t" r="r" b="b"/>
              <a:pathLst>
                <a:path w="11196" h="13957" extrusionOk="0">
                  <a:moveTo>
                    <a:pt x="5598" y="1"/>
                  </a:moveTo>
                  <a:lnTo>
                    <a:pt x="3864" y="3220"/>
                  </a:lnTo>
                  <a:lnTo>
                    <a:pt x="1" y="3800"/>
                  </a:lnTo>
                  <a:lnTo>
                    <a:pt x="2778" y="6536"/>
                  </a:lnTo>
                  <a:lnTo>
                    <a:pt x="2139" y="10383"/>
                  </a:lnTo>
                  <a:lnTo>
                    <a:pt x="5135" y="8827"/>
                  </a:lnTo>
                  <a:lnTo>
                    <a:pt x="5135" y="13030"/>
                  </a:lnTo>
                  <a:lnTo>
                    <a:pt x="3282" y="13030"/>
                  </a:lnTo>
                  <a:lnTo>
                    <a:pt x="3282" y="13956"/>
                  </a:lnTo>
                  <a:lnTo>
                    <a:pt x="7913" y="13956"/>
                  </a:lnTo>
                  <a:lnTo>
                    <a:pt x="7913" y="13030"/>
                  </a:lnTo>
                  <a:lnTo>
                    <a:pt x="6061" y="13030"/>
                  </a:lnTo>
                  <a:lnTo>
                    <a:pt x="6061" y="8827"/>
                  </a:lnTo>
                  <a:lnTo>
                    <a:pt x="9058" y="10383"/>
                  </a:lnTo>
                  <a:lnTo>
                    <a:pt x="8419" y="6536"/>
                  </a:lnTo>
                  <a:lnTo>
                    <a:pt x="11195" y="3800"/>
                  </a:lnTo>
                  <a:lnTo>
                    <a:pt x="7332" y="3220"/>
                  </a:lnTo>
                  <a:lnTo>
                    <a:pt x="55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2872825" y="4020025"/>
              <a:ext cx="208450" cy="23175"/>
            </a:xfrm>
            <a:custGeom>
              <a:avLst/>
              <a:gdLst/>
              <a:ahLst/>
              <a:cxnLst/>
              <a:rect l="l" t="t" r="r" b="b"/>
              <a:pathLst>
                <a:path w="8338" h="927" extrusionOk="0">
                  <a:moveTo>
                    <a:pt x="1" y="0"/>
                  </a:moveTo>
                  <a:lnTo>
                    <a:pt x="1" y="927"/>
                  </a:lnTo>
                  <a:lnTo>
                    <a:pt x="8338" y="927"/>
                  </a:lnTo>
                  <a:lnTo>
                    <a:pt x="8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1206" name="Google Shape;1206;p34"/>
          <p:cNvGrpSpPr/>
          <p:nvPr/>
        </p:nvGrpSpPr>
        <p:grpSpPr>
          <a:xfrm>
            <a:off x="2155275" y="1877891"/>
            <a:ext cx="1446601" cy="2858702"/>
            <a:chOff x="2155275" y="1877891"/>
            <a:chExt cx="1446601" cy="2858702"/>
          </a:xfrm>
        </p:grpSpPr>
        <p:sp>
          <p:nvSpPr>
            <p:cNvPr id="1207" name="Google Shape;1207;p34"/>
            <p:cNvSpPr txBox="1"/>
            <p:nvPr/>
          </p:nvSpPr>
          <p:spPr>
            <a:xfrm>
              <a:off x="2155276" y="3482456"/>
              <a:ext cx="14466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8" name="Google Shape;1208;p34"/>
            <p:cNvSpPr txBox="1"/>
            <p:nvPr/>
          </p:nvSpPr>
          <p:spPr>
            <a:xfrm>
              <a:off x="2155275" y="3044750"/>
              <a:ext cx="14466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B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2498377" y="1877891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2361976" y="4600692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2586401" y="4600692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2810826" y="4600692"/>
              <a:ext cx="135600" cy="1359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035251" y="4600692"/>
              <a:ext cx="135600" cy="1359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259676" y="4600692"/>
              <a:ext cx="135600" cy="1359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5" name="Google Shape;1215;p34"/>
            <p:cNvCxnSpPr>
              <a:stCxn id="1208" idx="0"/>
              <a:endCxn id="1209" idx="2"/>
            </p:cNvCxnSpPr>
            <p:nvPr/>
          </p:nvCxnSpPr>
          <p:spPr>
            <a:xfrm rot="-5400000">
              <a:off x="2675625" y="2841200"/>
              <a:ext cx="406500" cy="600"/>
            </a:xfrm>
            <a:prstGeom prst="bentConnector3">
              <a:avLst>
                <a:gd name="adj1" fmla="val 49983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6" name="Google Shape;1216;p34"/>
            <p:cNvCxnSpPr>
              <a:stCxn id="1207" idx="2"/>
              <a:endCxn id="1210" idx="0"/>
            </p:cNvCxnSpPr>
            <p:nvPr/>
          </p:nvCxnSpPr>
          <p:spPr>
            <a:xfrm rot="5400000">
              <a:off x="2451076" y="4173056"/>
              <a:ext cx="406200" cy="4488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34"/>
            <p:cNvCxnSpPr>
              <a:endCxn id="1211" idx="0"/>
            </p:cNvCxnSpPr>
            <p:nvPr/>
          </p:nvCxnSpPr>
          <p:spPr>
            <a:xfrm rot="5400000">
              <a:off x="2563301" y="4285392"/>
              <a:ext cx="406200" cy="224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34"/>
            <p:cNvCxnSpPr>
              <a:stCxn id="1207" idx="2"/>
              <a:endCxn id="1212" idx="0"/>
            </p:cNvCxnSpPr>
            <p:nvPr/>
          </p:nvCxnSpPr>
          <p:spPr>
            <a:xfrm rot="-5400000" flipH="1">
              <a:off x="2675776" y="4397156"/>
              <a:ext cx="406200" cy="6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34"/>
            <p:cNvCxnSpPr>
              <a:endCxn id="1213" idx="0"/>
            </p:cNvCxnSpPr>
            <p:nvPr/>
          </p:nvCxnSpPr>
          <p:spPr>
            <a:xfrm rot="-5400000" flipH="1">
              <a:off x="2787751" y="4285392"/>
              <a:ext cx="406200" cy="224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0" name="Google Shape;1220;p34"/>
            <p:cNvCxnSpPr>
              <a:stCxn id="1207" idx="2"/>
              <a:endCxn id="1214" idx="0"/>
            </p:cNvCxnSpPr>
            <p:nvPr/>
          </p:nvCxnSpPr>
          <p:spPr>
            <a:xfrm rot="-5400000" flipH="1">
              <a:off x="2899876" y="4173056"/>
              <a:ext cx="406200" cy="4488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1" name="Google Shape;1221;p34"/>
          <p:cNvSpPr/>
          <p:nvPr/>
        </p:nvSpPr>
        <p:spPr>
          <a:xfrm>
            <a:off x="4060051" y="3909617"/>
            <a:ext cx="135600" cy="1359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34"/>
          <p:cNvGrpSpPr/>
          <p:nvPr/>
        </p:nvGrpSpPr>
        <p:grpSpPr>
          <a:xfrm>
            <a:off x="3853350" y="1186816"/>
            <a:ext cx="1446601" cy="2858702"/>
            <a:chOff x="3853350" y="1186816"/>
            <a:chExt cx="1446601" cy="2858702"/>
          </a:xfrm>
        </p:grpSpPr>
        <p:sp>
          <p:nvSpPr>
            <p:cNvPr id="1223" name="Google Shape;1223;p34"/>
            <p:cNvSpPr txBox="1"/>
            <p:nvPr/>
          </p:nvSpPr>
          <p:spPr>
            <a:xfrm>
              <a:off x="3853351" y="2791381"/>
              <a:ext cx="14466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4" name="Google Shape;1224;p34"/>
            <p:cNvSpPr txBox="1"/>
            <p:nvPr/>
          </p:nvSpPr>
          <p:spPr>
            <a:xfrm>
              <a:off x="3853350" y="2353675"/>
              <a:ext cx="14466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C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4196452" y="1186816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4284476" y="3909617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4508901" y="3909617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4733326" y="3909617"/>
              <a:ext cx="135600" cy="1359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4957751" y="3909617"/>
              <a:ext cx="135600" cy="1359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0" name="Google Shape;1230;p34"/>
            <p:cNvCxnSpPr>
              <a:stCxn id="1224" idx="0"/>
              <a:endCxn id="1225" idx="2"/>
            </p:cNvCxnSpPr>
            <p:nvPr/>
          </p:nvCxnSpPr>
          <p:spPr>
            <a:xfrm rot="-5400000">
              <a:off x="4373700" y="2150125"/>
              <a:ext cx="406500" cy="600"/>
            </a:xfrm>
            <a:prstGeom prst="bentConnector3">
              <a:avLst>
                <a:gd name="adj1" fmla="val 49983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34"/>
            <p:cNvCxnSpPr>
              <a:stCxn id="1223" idx="2"/>
              <a:endCxn id="1221" idx="0"/>
            </p:cNvCxnSpPr>
            <p:nvPr/>
          </p:nvCxnSpPr>
          <p:spPr>
            <a:xfrm rot="5400000">
              <a:off x="4149151" y="3481981"/>
              <a:ext cx="406200" cy="4488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34"/>
            <p:cNvCxnSpPr>
              <a:endCxn id="1226" idx="0"/>
            </p:cNvCxnSpPr>
            <p:nvPr/>
          </p:nvCxnSpPr>
          <p:spPr>
            <a:xfrm rot="5400000">
              <a:off x="4261376" y="3594317"/>
              <a:ext cx="406200" cy="224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34"/>
            <p:cNvCxnSpPr>
              <a:stCxn id="1223" idx="2"/>
              <a:endCxn id="1227" idx="0"/>
            </p:cNvCxnSpPr>
            <p:nvPr/>
          </p:nvCxnSpPr>
          <p:spPr>
            <a:xfrm rot="-5400000" flipH="1">
              <a:off x="4373851" y="3706081"/>
              <a:ext cx="406200" cy="6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34"/>
            <p:cNvCxnSpPr>
              <a:endCxn id="1228" idx="0"/>
            </p:cNvCxnSpPr>
            <p:nvPr/>
          </p:nvCxnSpPr>
          <p:spPr>
            <a:xfrm rot="-5400000" flipH="1">
              <a:off x="4485826" y="3594317"/>
              <a:ext cx="406200" cy="224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34"/>
            <p:cNvCxnSpPr>
              <a:stCxn id="1223" idx="2"/>
              <a:endCxn id="1229" idx="0"/>
            </p:cNvCxnSpPr>
            <p:nvPr/>
          </p:nvCxnSpPr>
          <p:spPr>
            <a:xfrm rot="-5400000" flipH="1">
              <a:off x="4597951" y="3481981"/>
              <a:ext cx="406200" cy="4488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6" name="Google Shape;1236;p34"/>
          <p:cNvGrpSpPr/>
          <p:nvPr/>
        </p:nvGrpSpPr>
        <p:grpSpPr>
          <a:xfrm>
            <a:off x="5551425" y="1877891"/>
            <a:ext cx="1446601" cy="2858702"/>
            <a:chOff x="5551425" y="1877891"/>
            <a:chExt cx="1446601" cy="2858702"/>
          </a:xfrm>
        </p:grpSpPr>
        <p:sp>
          <p:nvSpPr>
            <p:cNvPr id="1237" name="Google Shape;1237;p34"/>
            <p:cNvSpPr txBox="1"/>
            <p:nvPr/>
          </p:nvSpPr>
          <p:spPr>
            <a:xfrm>
              <a:off x="5551426" y="3482456"/>
              <a:ext cx="14466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8" name="Google Shape;1238;p34"/>
            <p:cNvSpPr txBox="1"/>
            <p:nvPr/>
          </p:nvSpPr>
          <p:spPr>
            <a:xfrm>
              <a:off x="5551425" y="3044750"/>
              <a:ext cx="14466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D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894527" y="1877891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758126" y="4600692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982551" y="4600692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206976" y="4600692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431401" y="4600692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655826" y="4600692"/>
              <a:ext cx="135600" cy="1359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5" name="Google Shape;1245;p34"/>
            <p:cNvCxnSpPr>
              <a:stCxn id="1238" idx="0"/>
              <a:endCxn id="1239" idx="2"/>
            </p:cNvCxnSpPr>
            <p:nvPr/>
          </p:nvCxnSpPr>
          <p:spPr>
            <a:xfrm rot="-5400000">
              <a:off x="6071775" y="2841200"/>
              <a:ext cx="406500" cy="600"/>
            </a:xfrm>
            <a:prstGeom prst="bentConnector3">
              <a:avLst>
                <a:gd name="adj1" fmla="val 49983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34"/>
            <p:cNvCxnSpPr>
              <a:stCxn id="1237" idx="2"/>
              <a:endCxn id="1240" idx="0"/>
            </p:cNvCxnSpPr>
            <p:nvPr/>
          </p:nvCxnSpPr>
          <p:spPr>
            <a:xfrm rot="5400000">
              <a:off x="5847226" y="4173056"/>
              <a:ext cx="406200" cy="4488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34"/>
            <p:cNvCxnSpPr>
              <a:endCxn id="1241" idx="0"/>
            </p:cNvCxnSpPr>
            <p:nvPr/>
          </p:nvCxnSpPr>
          <p:spPr>
            <a:xfrm rot="5400000">
              <a:off x="5959451" y="4285392"/>
              <a:ext cx="406200" cy="224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34"/>
            <p:cNvCxnSpPr>
              <a:stCxn id="1237" idx="2"/>
              <a:endCxn id="1242" idx="0"/>
            </p:cNvCxnSpPr>
            <p:nvPr/>
          </p:nvCxnSpPr>
          <p:spPr>
            <a:xfrm rot="-5400000" flipH="1">
              <a:off x="6071926" y="4397156"/>
              <a:ext cx="406200" cy="6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34"/>
            <p:cNvCxnSpPr>
              <a:endCxn id="1243" idx="0"/>
            </p:cNvCxnSpPr>
            <p:nvPr/>
          </p:nvCxnSpPr>
          <p:spPr>
            <a:xfrm rot="-5400000" flipH="1">
              <a:off x="6183901" y="4285392"/>
              <a:ext cx="406200" cy="224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34"/>
            <p:cNvCxnSpPr>
              <a:stCxn id="1237" idx="2"/>
              <a:endCxn id="1244" idx="0"/>
            </p:cNvCxnSpPr>
            <p:nvPr/>
          </p:nvCxnSpPr>
          <p:spPr>
            <a:xfrm rot="-5400000" flipH="1">
              <a:off x="6296026" y="4173056"/>
              <a:ext cx="406200" cy="4488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1" name="Google Shape;1251;p34"/>
          <p:cNvGrpSpPr/>
          <p:nvPr/>
        </p:nvGrpSpPr>
        <p:grpSpPr>
          <a:xfrm>
            <a:off x="7249500" y="1186816"/>
            <a:ext cx="1446601" cy="2858702"/>
            <a:chOff x="7249500" y="1186816"/>
            <a:chExt cx="1446601" cy="2858702"/>
          </a:xfrm>
        </p:grpSpPr>
        <p:sp>
          <p:nvSpPr>
            <p:cNvPr id="1252" name="Google Shape;1252;p34"/>
            <p:cNvSpPr txBox="1"/>
            <p:nvPr/>
          </p:nvSpPr>
          <p:spPr>
            <a:xfrm>
              <a:off x="7249501" y="2791381"/>
              <a:ext cx="14466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34"/>
            <p:cNvSpPr txBox="1"/>
            <p:nvPr/>
          </p:nvSpPr>
          <p:spPr>
            <a:xfrm>
              <a:off x="7249500" y="2353675"/>
              <a:ext cx="1446600" cy="437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E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7592602" y="1186816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7456201" y="3909617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7680626" y="3909617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7905051" y="3909617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8129476" y="3909617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8353901" y="3909617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60" name="Google Shape;1260;p34"/>
            <p:cNvCxnSpPr>
              <a:stCxn id="1253" idx="0"/>
              <a:endCxn id="1254" idx="2"/>
            </p:cNvCxnSpPr>
            <p:nvPr/>
          </p:nvCxnSpPr>
          <p:spPr>
            <a:xfrm rot="-5400000">
              <a:off x="7769850" y="2150125"/>
              <a:ext cx="406500" cy="600"/>
            </a:xfrm>
            <a:prstGeom prst="bentConnector3">
              <a:avLst>
                <a:gd name="adj1" fmla="val 49983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4"/>
            <p:cNvCxnSpPr>
              <a:stCxn id="1252" idx="2"/>
              <a:endCxn id="1255" idx="0"/>
            </p:cNvCxnSpPr>
            <p:nvPr/>
          </p:nvCxnSpPr>
          <p:spPr>
            <a:xfrm rot="5400000">
              <a:off x="7545301" y="3481981"/>
              <a:ext cx="406200" cy="4488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4"/>
            <p:cNvCxnSpPr>
              <a:endCxn id="1256" idx="0"/>
            </p:cNvCxnSpPr>
            <p:nvPr/>
          </p:nvCxnSpPr>
          <p:spPr>
            <a:xfrm rot="5400000">
              <a:off x="7657526" y="3594317"/>
              <a:ext cx="406200" cy="224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4"/>
            <p:cNvCxnSpPr>
              <a:stCxn id="1252" idx="2"/>
              <a:endCxn id="1257" idx="0"/>
            </p:cNvCxnSpPr>
            <p:nvPr/>
          </p:nvCxnSpPr>
          <p:spPr>
            <a:xfrm rot="-5400000" flipH="1">
              <a:off x="7770001" y="3706081"/>
              <a:ext cx="406200" cy="6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4"/>
            <p:cNvCxnSpPr>
              <a:endCxn id="1258" idx="0"/>
            </p:cNvCxnSpPr>
            <p:nvPr/>
          </p:nvCxnSpPr>
          <p:spPr>
            <a:xfrm rot="-5400000" flipH="1">
              <a:off x="7881976" y="3594317"/>
              <a:ext cx="406200" cy="224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4"/>
            <p:cNvCxnSpPr>
              <a:stCxn id="1252" idx="2"/>
              <a:endCxn id="1259" idx="0"/>
            </p:cNvCxnSpPr>
            <p:nvPr/>
          </p:nvCxnSpPr>
          <p:spPr>
            <a:xfrm rot="-5400000" flipH="1">
              <a:off x="7994101" y="3481981"/>
              <a:ext cx="406200" cy="4488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6" name="Google Shape;1266;p34"/>
          <p:cNvGrpSpPr/>
          <p:nvPr/>
        </p:nvGrpSpPr>
        <p:grpSpPr>
          <a:xfrm>
            <a:off x="457200" y="1186816"/>
            <a:ext cx="1446601" cy="2858702"/>
            <a:chOff x="457200" y="1186816"/>
            <a:chExt cx="1446601" cy="2858702"/>
          </a:xfrm>
        </p:grpSpPr>
        <p:sp>
          <p:nvSpPr>
            <p:cNvPr id="1267" name="Google Shape;1267;p34"/>
            <p:cNvSpPr txBox="1"/>
            <p:nvPr/>
          </p:nvSpPr>
          <p:spPr>
            <a:xfrm>
              <a:off x="457201" y="2791381"/>
              <a:ext cx="14466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8" name="Google Shape;1268;p34"/>
            <p:cNvSpPr txBox="1"/>
            <p:nvPr/>
          </p:nvSpPr>
          <p:spPr>
            <a:xfrm>
              <a:off x="457200" y="2353675"/>
              <a:ext cx="14466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A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800302" y="1186816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63901" y="3909617"/>
              <a:ext cx="135600" cy="135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888326" y="3909617"/>
              <a:ext cx="135600" cy="1359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1112751" y="3909617"/>
              <a:ext cx="135600" cy="1359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1337176" y="3909617"/>
              <a:ext cx="135600" cy="1359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1561601" y="3909617"/>
              <a:ext cx="135600" cy="1359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5" name="Google Shape;1275;p34"/>
            <p:cNvCxnSpPr>
              <a:stCxn id="1268" idx="0"/>
              <a:endCxn id="1269" idx="2"/>
            </p:cNvCxnSpPr>
            <p:nvPr/>
          </p:nvCxnSpPr>
          <p:spPr>
            <a:xfrm rot="-5400000">
              <a:off x="977550" y="2150125"/>
              <a:ext cx="406500" cy="600"/>
            </a:xfrm>
            <a:prstGeom prst="bentConnector3">
              <a:avLst>
                <a:gd name="adj1" fmla="val 49983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34"/>
            <p:cNvCxnSpPr>
              <a:stCxn id="1267" idx="2"/>
              <a:endCxn id="1270" idx="0"/>
            </p:cNvCxnSpPr>
            <p:nvPr/>
          </p:nvCxnSpPr>
          <p:spPr>
            <a:xfrm rot="5400000">
              <a:off x="753001" y="3481981"/>
              <a:ext cx="406200" cy="4488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34"/>
            <p:cNvCxnSpPr>
              <a:endCxn id="1271" idx="0"/>
            </p:cNvCxnSpPr>
            <p:nvPr/>
          </p:nvCxnSpPr>
          <p:spPr>
            <a:xfrm rot="5400000">
              <a:off x="865226" y="3594317"/>
              <a:ext cx="406200" cy="224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34"/>
            <p:cNvCxnSpPr>
              <a:stCxn id="1267" idx="2"/>
              <a:endCxn id="1272" idx="0"/>
            </p:cNvCxnSpPr>
            <p:nvPr/>
          </p:nvCxnSpPr>
          <p:spPr>
            <a:xfrm rot="-5400000" flipH="1">
              <a:off x="977701" y="3706081"/>
              <a:ext cx="406200" cy="6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34"/>
            <p:cNvCxnSpPr>
              <a:endCxn id="1273" idx="0"/>
            </p:cNvCxnSpPr>
            <p:nvPr/>
          </p:nvCxnSpPr>
          <p:spPr>
            <a:xfrm rot="-5400000" flipH="1">
              <a:off x="1089676" y="3594317"/>
              <a:ext cx="406200" cy="224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34"/>
            <p:cNvCxnSpPr>
              <a:stCxn id="1267" idx="2"/>
              <a:endCxn id="1274" idx="0"/>
            </p:cNvCxnSpPr>
            <p:nvPr/>
          </p:nvCxnSpPr>
          <p:spPr>
            <a:xfrm rot="-5400000" flipH="1">
              <a:off x="1201801" y="3481981"/>
              <a:ext cx="406200" cy="4488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81" name="Google Shape;1281;p34"/>
          <p:cNvCxnSpPr>
            <a:stCxn id="1269" idx="3"/>
            <a:endCxn id="1209" idx="1"/>
          </p:cNvCxnSpPr>
          <p:nvPr/>
        </p:nvCxnSpPr>
        <p:spPr>
          <a:xfrm>
            <a:off x="1560802" y="1567066"/>
            <a:ext cx="937500" cy="6912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2" name="Google Shape;1282;p34"/>
          <p:cNvCxnSpPr>
            <a:stCxn id="1209" idx="3"/>
            <a:endCxn id="1225" idx="1"/>
          </p:cNvCxnSpPr>
          <p:nvPr/>
        </p:nvCxnSpPr>
        <p:spPr>
          <a:xfrm rot="10800000" flipH="1">
            <a:off x="3258877" y="1566941"/>
            <a:ext cx="937500" cy="6912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3" name="Google Shape;1283;p34"/>
          <p:cNvCxnSpPr>
            <a:stCxn id="1225" idx="3"/>
            <a:endCxn id="1239" idx="1"/>
          </p:cNvCxnSpPr>
          <p:nvPr/>
        </p:nvCxnSpPr>
        <p:spPr>
          <a:xfrm>
            <a:off x="4956952" y="1567066"/>
            <a:ext cx="937500" cy="6912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4" name="Google Shape;1284;p34"/>
          <p:cNvCxnSpPr>
            <a:stCxn id="1239" idx="3"/>
            <a:endCxn id="1254" idx="1"/>
          </p:cNvCxnSpPr>
          <p:nvPr/>
        </p:nvCxnSpPr>
        <p:spPr>
          <a:xfrm rot="10800000" flipH="1">
            <a:off x="6655027" y="1566941"/>
            <a:ext cx="937500" cy="6912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5" name="Google Shape;1285;p34"/>
          <p:cNvCxnSpPr>
            <a:stCxn id="1268" idx="3"/>
            <a:endCxn id="1208" idx="1"/>
          </p:cNvCxnSpPr>
          <p:nvPr/>
        </p:nvCxnSpPr>
        <p:spPr>
          <a:xfrm>
            <a:off x="1903800" y="2572525"/>
            <a:ext cx="251400" cy="6912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6" name="Google Shape;1286;p34"/>
          <p:cNvCxnSpPr>
            <a:stCxn id="1208" idx="3"/>
            <a:endCxn id="1224" idx="1"/>
          </p:cNvCxnSpPr>
          <p:nvPr/>
        </p:nvCxnSpPr>
        <p:spPr>
          <a:xfrm rot="10800000" flipH="1">
            <a:off x="3601875" y="2572400"/>
            <a:ext cx="251400" cy="6912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7" name="Google Shape;1287;p34"/>
          <p:cNvCxnSpPr>
            <a:stCxn id="1224" idx="3"/>
            <a:endCxn id="1238" idx="1"/>
          </p:cNvCxnSpPr>
          <p:nvPr/>
        </p:nvCxnSpPr>
        <p:spPr>
          <a:xfrm>
            <a:off x="5299950" y="2572525"/>
            <a:ext cx="251400" cy="6912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8" name="Google Shape;1288;p34"/>
          <p:cNvCxnSpPr>
            <a:stCxn id="1238" idx="3"/>
            <a:endCxn id="1253" idx="1"/>
          </p:cNvCxnSpPr>
          <p:nvPr/>
        </p:nvCxnSpPr>
        <p:spPr>
          <a:xfrm rot="10800000" flipH="1">
            <a:off x="6998025" y="2572400"/>
            <a:ext cx="251400" cy="6912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89" name="Google Shape;1289;p34"/>
          <p:cNvGrpSpPr/>
          <p:nvPr/>
        </p:nvGrpSpPr>
        <p:grpSpPr>
          <a:xfrm>
            <a:off x="7775188" y="1369463"/>
            <a:ext cx="395225" cy="395225"/>
            <a:chOff x="3715400" y="3162325"/>
            <a:chExt cx="395225" cy="395225"/>
          </a:xfrm>
        </p:grpSpPr>
        <p:sp>
          <p:nvSpPr>
            <p:cNvPr id="1290" name="Google Shape;1290;p34"/>
            <p:cNvSpPr/>
            <p:nvPr/>
          </p:nvSpPr>
          <p:spPr>
            <a:xfrm>
              <a:off x="3715400" y="3162325"/>
              <a:ext cx="301800" cy="277875"/>
            </a:xfrm>
            <a:custGeom>
              <a:avLst/>
              <a:gdLst/>
              <a:ahLst/>
              <a:cxnLst/>
              <a:rect l="l" t="t" r="r" b="b"/>
              <a:pathLst>
                <a:path w="12072" h="11115" extrusionOk="0">
                  <a:moveTo>
                    <a:pt x="8367" y="1852"/>
                  </a:moveTo>
                  <a:lnTo>
                    <a:pt x="8367" y="2779"/>
                  </a:lnTo>
                  <a:lnTo>
                    <a:pt x="3736" y="2779"/>
                  </a:lnTo>
                  <a:lnTo>
                    <a:pt x="3736" y="1852"/>
                  </a:lnTo>
                  <a:close/>
                  <a:moveTo>
                    <a:pt x="9293" y="3706"/>
                  </a:moveTo>
                  <a:lnTo>
                    <a:pt x="9293" y="4631"/>
                  </a:lnTo>
                  <a:lnTo>
                    <a:pt x="2809" y="4631"/>
                  </a:lnTo>
                  <a:lnTo>
                    <a:pt x="2809" y="3706"/>
                  </a:lnTo>
                  <a:close/>
                  <a:moveTo>
                    <a:pt x="8367" y="5558"/>
                  </a:moveTo>
                  <a:lnTo>
                    <a:pt x="8367" y="6484"/>
                  </a:lnTo>
                  <a:lnTo>
                    <a:pt x="3736" y="6484"/>
                  </a:lnTo>
                  <a:lnTo>
                    <a:pt x="3736" y="5558"/>
                  </a:lnTo>
                  <a:close/>
                  <a:moveTo>
                    <a:pt x="1" y="0"/>
                  </a:moveTo>
                  <a:lnTo>
                    <a:pt x="1" y="8336"/>
                  </a:lnTo>
                  <a:lnTo>
                    <a:pt x="7698" y="8336"/>
                  </a:lnTo>
                  <a:lnTo>
                    <a:pt x="10220" y="11115"/>
                  </a:lnTo>
                  <a:lnTo>
                    <a:pt x="10220" y="8336"/>
                  </a:lnTo>
                  <a:lnTo>
                    <a:pt x="12072" y="8336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3808800" y="3393875"/>
              <a:ext cx="174250" cy="94200"/>
            </a:xfrm>
            <a:custGeom>
              <a:avLst/>
              <a:gdLst/>
              <a:ahLst/>
              <a:cxnLst/>
              <a:rect l="l" t="t" r="r" b="b"/>
              <a:pathLst>
                <a:path w="6970" h="3768" extrusionOk="0">
                  <a:moveTo>
                    <a:pt x="0" y="1"/>
                  </a:moveTo>
                  <a:lnTo>
                    <a:pt x="0" y="3767"/>
                  </a:lnTo>
                  <a:lnTo>
                    <a:pt x="6970" y="3767"/>
                  </a:lnTo>
                  <a:lnTo>
                    <a:pt x="35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3994050" y="3278100"/>
              <a:ext cx="116575" cy="279450"/>
            </a:xfrm>
            <a:custGeom>
              <a:avLst/>
              <a:gdLst/>
              <a:ahLst/>
              <a:cxnLst/>
              <a:rect l="l" t="t" r="r" b="b"/>
              <a:pathLst>
                <a:path w="4663" h="11178" extrusionOk="0">
                  <a:moveTo>
                    <a:pt x="1853" y="0"/>
                  </a:moveTo>
                  <a:lnTo>
                    <a:pt x="1853" y="4632"/>
                  </a:lnTo>
                  <a:lnTo>
                    <a:pt x="0" y="4632"/>
                  </a:lnTo>
                  <a:lnTo>
                    <a:pt x="0" y="8398"/>
                  </a:lnTo>
                  <a:lnTo>
                    <a:pt x="258" y="8398"/>
                  </a:lnTo>
                  <a:lnTo>
                    <a:pt x="2778" y="11177"/>
                  </a:lnTo>
                  <a:lnTo>
                    <a:pt x="2778" y="8398"/>
                  </a:lnTo>
                  <a:lnTo>
                    <a:pt x="4662" y="8398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4"/>
          <p:cNvGrpSpPr/>
          <p:nvPr/>
        </p:nvGrpSpPr>
        <p:grpSpPr>
          <a:xfrm>
            <a:off x="2680975" y="2144113"/>
            <a:ext cx="395225" cy="228050"/>
            <a:chOff x="3212900" y="3245900"/>
            <a:chExt cx="395225" cy="228050"/>
          </a:xfrm>
        </p:grpSpPr>
        <p:sp>
          <p:nvSpPr>
            <p:cNvPr id="1294" name="Google Shape;1294;p34"/>
            <p:cNvSpPr/>
            <p:nvPr/>
          </p:nvSpPr>
          <p:spPr>
            <a:xfrm>
              <a:off x="3375775" y="3245900"/>
              <a:ext cx="69500" cy="31025"/>
            </a:xfrm>
            <a:custGeom>
              <a:avLst/>
              <a:gdLst/>
              <a:ahLst/>
              <a:cxnLst/>
              <a:rect l="l" t="t" r="r" b="b"/>
              <a:pathLst>
                <a:path w="2780" h="1241" extrusionOk="0">
                  <a:moveTo>
                    <a:pt x="0" y="0"/>
                  </a:moveTo>
                  <a:lnTo>
                    <a:pt x="0" y="1241"/>
                  </a:lnTo>
                  <a:cubicBezTo>
                    <a:pt x="422" y="1039"/>
                    <a:pt x="893" y="927"/>
                    <a:pt x="1389" y="927"/>
                  </a:cubicBezTo>
                  <a:cubicBezTo>
                    <a:pt x="1887" y="927"/>
                    <a:pt x="2358" y="1039"/>
                    <a:pt x="2779" y="1241"/>
                  </a:cubicBezTo>
                  <a:lnTo>
                    <a:pt x="2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3352600" y="3292200"/>
              <a:ext cx="115800" cy="115800"/>
            </a:xfrm>
            <a:custGeom>
              <a:avLst/>
              <a:gdLst/>
              <a:ahLst/>
              <a:cxnLst/>
              <a:rect l="l" t="t" r="r" b="b"/>
              <a:pathLst>
                <a:path w="4632" h="4632" extrusionOk="0">
                  <a:moveTo>
                    <a:pt x="2780" y="1854"/>
                  </a:moveTo>
                  <a:lnTo>
                    <a:pt x="2780" y="2780"/>
                  </a:lnTo>
                  <a:lnTo>
                    <a:pt x="1854" y="2780"/>
                  </a:lnTo>
                  <a:lnTo>
                    <a:pt x="1854" y="1854"/>
                  </a:lnTo>
                  <a:close/>
                  <a:moveTo>
                    <a:pt x="2316" y="1"/>
                  </a:moveTo>
                  <a:cubicBezTo>
                    <a:pt x="1040" y="1"/>
                    <a:pt x="1" y="1040"/>
                    <a:pt x="1" y="2316"/>
                  </a:cubicBezTo>
                  <a:cubicBezTo>
                    <a:pt x="1" y="3593"/>
                    <a:pt x="1040" y="4632"/>
                    <a:pt x="2316" y="4632"/>
                  </a:cubicBezTo>
                  <a:cubicBezTo>
                    <a:pt x="3593" y="4632"/>
                    <a:pt x="4632" y="3593"/>
                    <a:pt x="4632" y="2316"/>
                  </a:cubicBezTo>
                  <a:cubicBezTo>
                    <a:pt x="4632" y="1040"/>
                    <a:pt x="3593" y="1"/>
                    <a:pt x="2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3427700" y="3386225"/>
              <a:ext cx="85975" cy="87725"/>
            </a:xfrm>
            <a:custGeom>
              <a:avLst/>
              <a:gdLst/>
              <a:ahLst/>
              <a:cxnLst/>
              <a:rect l="l" t="t" r="r" b="b"/>
              <a:pathLst>
                <a:path w="3439" h="3509" extrusionOk="0">
                  <a:moveTo>
                    <a:pt x="2214" y="0"/>
                  </a:moveTo>
                  <a:cubicBezTo>
                    <a:pt x="1782" y="867"/>
                    <a:pt x="971" y="1514"/>
                    <a:pt x="0" y="1724"/>
                  </a:cubicBezTo>
                  <a:lnTo>
                    <a:pt x="1031" y="3509"/>
                  </a:lnTo>
                  <a:lnTo>
                    <a:pt x="1888" y="2213"/>
                  </a:lnTo>
                  <a:lnTo>
                    <a:pt x="3438" y="2120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3307375" y="3386225"/>
              <a:ext cx="85950" cy="87725"/>
            </a:xfrm>
            <a:custGeom>
              <a:avLst/>
              <a:gdLst/>
              <a:ahLst/>
              <a:cxnLst/>
              <a:rect l="l" t="t" r="r" b="b"/>
              <a:pathLst>
                <a:path w="3438" h="3509" extrusionOk="0">
                  <a:moveTo>
                    <a:pt x="1224" y="0"/>
                  </a:moveTo>
                  <a:lnTo>
                    <a:pt x="0" y="2120"/>
                  </a:lnTo>
                  <a:lnTo>
                    <a:pt x="1551" y="2213"/>
                  </a:lnTo>
                  <a:lnTo>
                    <a:pt x="2407" y="3509"/>
                  </a:lnTo>
                  <a:lnTo>
                    <a:pt x="3437" y="1724"/>
                  </a:lnTo>
                  <a:cubicBezTo>
                    <a:pt x="2467" y="1514"/>
                    <a:pt x="1657" y="867"/>
                    <a:pt x="1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3212900" y="3245900"/>
              <a:ext cx="139725" cy="115800"/>
            </a:xfrm>
            <a:custGeom>
              <a:avLst/>
              <a:gdLst/>
              <a:ahLst/>
              <a:cxnLst/>
              <a:rect l="l" t="t" r="r" b="b"/>
              <a:pathLst>
                <a:path w="5589" h="4632" extrusionOk="0">
                  <a:moveTo>
                    <a:pt x="1" y="0"/>
                  </a:moveTo>
                  <a:lnTo>
                    <a:pt x="1" y="4632"/>
                  </a:lnTo>
                  <a:lnTo>
                    <a:pt x="4696" y="4632"/>
                  </a:lnTo>
                  <a:cubicBezTo>
                    <a:pt x="4674" y="4481"/>
                    <a:pt x="4663" y="4326"/>
                    <a:pt x="4663" y="4168"/>
                  </a:cubicBezTo>
                  <a:cubicBezTo>
                    <a:pt x="4663" y="3288"/>
                    <a:pt x="5017" y="2488"/>
                    <a:pt x="5589" y="1903"/>
                  </a:cubicBezTo>
                  <a:lnTo>
                    <a:pt x="5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3468375" y="3245900"/>
              <a:ext cx="139750" cy="115800"/>
            </a:xfrm>
            <a:custGeom>
              <a:avLst/>
              <a:gdLst/>
              <a:ahLst/>
              <a:cxnLst/>
              <a:rect l="l" t="t" r="r" b="b"/>
              <a:pathLst>
                <a:path w="5590" h="4632" extrusionOk="0">
                  <a:moveTo>
                    <a:pt x="1" y="0"/>
                  </a:moveTo>
                  <a:lnTo>
                    <a:pt x="1" y="1903"/>
                  </a:lnTo>
                  <a:cubicBezTo>
                    <a:pt x="574" y="2488"/>
                    <a:pt x="928" y="3288"/>
                    <a:pt x="928" y="4168"/>
                  </a:cubicBezTo>
                  <a:cubicBezTo>
                    <a:pt x="928" y="4326"/>
                    <a:pt x="917" y="4481"/>
                    <a:pt x="895" y="4632"/>
                  </a:cubicBezTo>
                  <a:lnTo>
                    <a:pt x="5590" y="4632"/>
                  </a:lnTo>
                  <a:lnTo>
                    <a:pt x="5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4"/>
          <p:cNvGrpSpPr/>
          <p:nvPr/>
        </p:nvGrpSpPr>
        <p:grpSpPr>
          <a:xfrm>
            <a:off x="6077138" y="2060550"/>
            <a:ext cx="395200" cy="395200"/>
            <a:chOff x="4254075" y="2634675"/>
            <a:chExt cx="395200" cy="395200"/>
          </a:xfrm>
        </p:grpSpPr>
        <p:sp>
          <p:nvSpPr>
            <p:cNvPr id="1301" name="Google Shape;1301;p34"/>
            <p:cNvSpPr/>
            <p:nvPr/>
          </p:nvSpPr>
          <p:spPr>
            <a:xfrm>
              <a:off x="4320775" y="2821475"/>
              <a:ext cx="261825" cy="208400"/>
            </a:xfrm>
            <a:custGeom>
              <a:avLst/>
              <a:gdLst/>
              <a:ahLst/>
              <a:cxnLst/>
              <a:rect l="l" t="t" r="r" b="b"/>
              <a:pathLst>
                <a:path w="10473" h="8336" extrusionOk="0">
                  <a:moveTo>
                    <a:pt x="5700" y="2778"/>
                  </a:moveTo>
                  <a:lnTo>
                    <a:pt x="5700" y="4630"/>
                  </a:lnTo>
                  <a:lnTo>
                    <a:pt x="4773" y="4630"/>
                  </a:lnTo>
                  <a:lnTo>
                    <a:pt x="4773" y="2778"/>
                  </a:lnTo>
                  <a:close/>
                  <a:moveTo>
                    <a:pt x="3126" y="0"/>
                  </a:moveTo>
                  <a:lnTo>
                    <a:pt x="0" y="8336"/>
                  </a:lnTo>
                  <a:lnTo>
                    <a:pt x="4773" y="8336"/>
                  </a:lnTo>
                  <a:lnTo>
                    <a:pt x="4773" y="5557"/>
                  </a:lnTo>
                  <a:lnTo>
                    <a:pt x="5700" y="5557"/>
                  </a:lnTo>
                  <a:lnTo>
                    <a:pt x="5700" y="8336"/>
                  </a:lnTo>
                  <a:lnTo>
                    <a:pt x="10473" y="8336"/>
                  </a:lnTo>
                  <a:lnTo>
                    <a:pt x="7346" y="0"/>
                  </a:lnTo>
                  <a:lnTo>
                    <a:pt x="5700" y="0"/>
                  </a:lnTo>
                  <a:lnTo>
                    <a:pt x="5700" y="1852"/>
                  </a:lnTo>
                  <a:lnTo>
                    <a:pt x="4773" y="1852"/>
                  </a:lnTo>
                  <a:lnTo>
                    <a:pt x="47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4254075" y="2634675"/>
              <a:ext cx="395200" cy="395200"/>
            </a:xfrm>
            <a:custGeom>
              <a:avLst/>
              <a:gdLst/>
              <a:ahLst/>
              <a:cxnLst/>
              <a:rect l="l" t="t" r="r" b="b"/>
              <a:pathLst>
                <a:path w="15808" h="15808" extrusionOk="0">
                  <a:moveTo>
                    <a:pt x="12072" y="927"/>
                  </a:moveTo>
                  <a:lnTo>
                    <a:pt x="12072" y="1852"/>
                  </a:lnTo>
                  <a:lnTo>
                    <a:pt x="12999" y="1852"/>
                  </a:lnTo>
                  <a:lnTo>
                    <a:pt x="12999" y="2779"/>
                  </a:lnTo>
                  <a:lnTo>
                    <a:pt x="12072" y="2779"/>
                  </a:lnTo>
                  <a:lnTo>
                    <a:pt x="12072" y="3705"/>
                  </a:lnTo>
                  <a:lnTo>
                    <a:pt x="11146" y="3705"/>
                  </a:lnTo>
                  <a:lnTo>
                    <a:pt x="11146" y="2779"/>
                  </a:lnTo>
                  <a:lnTo>
                    <a:pt x="10220" y="2779"/>
                  </a:lnTo>
                  <a:lnTo>
                    <a:pt x="10220" y="3705"/>
                  </a:lnTo>
                  <a:lnTo>
                    <a:pt x="9293" y="3705"/>
                  </a:lnTo>
                  <a:lnTo>
                    <a:pt x="9293" y="2779"/>
                  </a:lnTo>
                  <a:lnTo>
                    <a:pt x="8368" y="2779"/>
                  </a:lnTo>
                  <a:lnTo>
                    <a:pt x="8368" y="3705"/>
                  </a:lnTo>
                  <a:lnTo>
                    <a:pt x="7441" y="3705"/>
                  </a:lnTo>
                  <a:lnTo>
                    <a:pt x="7441" y="2779"/>
                  </a:lnTo>
                  <a:lnTo>
                    <a:pt x="6515" y="2779"/>
                  </a:lnTo>
                  <a:lnTo>
                    <a:pt x="6515" y="3705"/>
                  </a:lnTo>
                  <a:lnTo>
                    <a:pt x="5589" y="3705"/>
                  </a:lnTo>
                  <a:lnTo>
                    <a:pt x="5589" y="2779"/>
                  </a:lnTo>
                  <a:lnTo>
                    <a:pt x="4662" y="2779"/>
                  </a:lnTo>
                  <a:lnTo>
                    <a:pt x="4662" y="3705"/>
                  </a:lnTo>
                  <a:lnTo>
                    <a:pt x="3737" y="3705"/>
                  </a:lnTo>
                  <a:lnTo>
                    <a:pt x="3737" y="2779"/>
                  </a:lnTo>
                  <a:lnTo>
                    <a:pt x="2810" y="2779"/>
                  </a:lnTo>
                  <a:lnTo>
                    <a:pt x="2810" y="1852"/>
                  </a:lnTo>
                  <a:lnTo>
                    <a:pt x="3737" y="1852"/>
                  </a:lnTo>
                  <a:lnTo>
                    <a:pt x="3737" y="927"/>
                  </a:lnTo>
                  <a:lnTo>
                    <a:pt x="4662" y="927"/>
                  </a:lnTo>
                  <a:lnTo>
                    <a:pt x="4662" y="1852"/>
                  </a:lnTo>
                  <a:lnTo>
                    <a:pt x="5589" y="1852"/>
                  </a:lnTo>
                  <a:lnTo>
                    <a:pt x="5589" y="927"/>
                  </a:lnTo>
                  <a:lnTo>
                    <a:pt x="6515" y="927"/>
                  </a:lnTo>
                  <a:lnTo>
                    <a:pt x="6515" y="1852"/>
                  </a:lnTo>
                  <a:lnTo>
                    <a:pt x="7441" y="1852"/>
                  </a:lnTo>
                  <a:lnTo>
                    <a:pt x="7441" y="927"/>
                  </a:lnTo>
                  <a:lnTo>
                    <a:pt x="8368" y="927"/>
                  </a:lnTo>
                  <a:lnTo>
                    <a:pt x="8368" y="1852"/>
                  </a:lnTo>
                  <a:lnTo>
                    <a:pt x="9293" y="1852"/>
                  </a:lnTo>
                  <a:lnTo>
                    <a:pt x="9293" y="927"/>
                  </a:lnTo>
                  <a:lnTo>
                    <a:pt x="10220" y="927"/>
                  </a:lnTo>
                  <a:lnTo>
                    <a:pt x="10220" y="1852"/>
                  </a:lnTo>
                  <a:lnTo>
                    <a:pt x="11146" y="1852"/>
                  </a:lnTo>
                  <a:lnTo>
                    <a:pt x="11146" y="927"/>
                  </a:lnTo>
                  <a:close/>
                  <a:moveTo>
                    <a:pt x="1883" y="0"/>
                  </a:moveTo>
                  <a:lnTo>
                    <a:pt x="1883" y="7472"/>
                  </a:lnTo>
                  <a:lnTo>
                    <a:pt x="0" y="7472"/>
                  </a:lnTo>
                  <a:lnTo>
                    <a:pt x="0" y="15808"/>
                  </a:lnTo>
                  <a:lnTo>
                    <a:pt x="1679" y="15808"/>
                  </a:lnTo>
                  <a:lnTo>
                    <a:pt x="4805" y="7472"/>
                  </a:lnTo>
                  <a:lnTo>
                    <a:pt x="2810" y="7472"/>
                  </a:lnTo>
                  <a:lnTo>
                    <a:pt x="2810" y="4631"/>
                  </a:lnTo>
                  <a:lnTo>
                    <a:pt x="12999" y="4631"/>
                  </a:lnTo>
                  <a:lnTo>
                    <a:pt x="12999" y="7472"/>
                  </a:lnTo>
                  <a:lnTo>
                    <a:pt x="11004" y="7472"/>
                  </a:lnTo>
                  <a:lnTo>
                    <a:pt x="14130" y="15808"/>
                  </a:lnTo>
                  <a:lnTo>
                    <a:pt x="15808" y="15808"/>
                  </a:lnTo>
                  <a:lnTo>
                    <a:pt x="15808" y="7472"/>
                  </a:lnTo>
                  <a:lnTo>
                    <a:pt x="13925" y="7472"/>
                  </a:lnTo>
                  <a:lnTo>
                    <a:pt x="139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4393775" y="2680975"/>
              <a:ext cx="23175" cy="23175"/>
            </a:xfrm>
            <a:custGeom>
              <a:avLst/>
              <a:gdLst/>
              <a:ahLst/>
              <a:cxnLst/>
              <a:rect l="l" t="t" r="r" b="b"/>
              <a:pathLst>
                <a:path w="927" h="927" extrusionOk="0">
                  <a:moveTo>
                    <a:pt x="1" y="0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4347475" y="2680975"/>
              <a:ext cx="23175" cy="23175"/>
            </a:xfrm>
            <a:custGeom>
              <a:avLst/>
              <a:gdLst/>
              <a:ahLst/>
              <a:cxnLst/>
              <a:rect l="l" t="t" r="r" b="b"/>
              <a:pathLst>
                <a:path w="927" h="927" extrusionOk="0">
                  <a:moveTo>
                    <a:pt x="1" y="0"/>
                  </a:moveTo>
                  <a:lnTo>
                    <a:pt x="1" y="927"/>
                  </a:lnTo>
                  <a:lnTo>
                    <a:pt x="926" y="92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4440100" y="2680975"/>
              <a:ext cx="23175" cy="23175"/>
            </a:xfrm>
            <a:custGeom>
              <a:avLst/>
              <a:gdLst/>
              <a:ahLst/>
              <a:cxnLst/>
              <a:rect l="l" t="t" r="r" b="b"/>
              <a:pathLst>
                <a:path w="927" h="927" extrusionOk="0">
                  <a:moveTo>
                    <a:pt x="0" y="0"/>
                  </a:moveTo>
                  <a:lnTo>
                    <a:pt x="0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4486400" y="268097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0" y="0"/>
                  </a:moveTo>
                  <a:lnTo>
                    <a:pt x="0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4532700" y="268097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1" y="0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34"/>
          <p:cNvGrpSpPr/>
          <p:nvPr/>
        </p:nvGrpSpPr>
        <p:grpSpPr>
          <a:xfrm>
            <a:off x="4460863" y="1369475"/>
            <a:ext cx="231600" cy="395200"/>
            <a:chOff x="3898225" y="2634675"/>
            <a:chExt cx="231600" cy="395200"/>
          </a:xfrm>
        </p:grpSpPr>
        <p:sp>
          <p:nvSpPr>
            <p:cNvPr id="1309" name="Google Shape;1309;p34"/>
            <p:cNvSpPr/>
            <p:nvPr/>
          </p:nvSpPr>
          <p:spPr>
            <a:xfrm>
              <a:off x="3921400" y="2657825"/>
              <a:ext cx="34750" cy="57925"/>
            </a:xfrm>
            <a:custGeom>
              <a:avLst/>
              <a:gdLst/>
              <a:ahLst/>
              <a:cxnLst/>
              <a:rect l="l" t="t" r="r" b="b"/>
              <a:pathLst>
                <a:path w="1390" h="2317" extrusionOk="0">
                  <a:moveTo>
                    <a:pt x="0" y="1"/>
                  </a:moveTo>
                  <a:lnTo>
                    <a:pt x="0" y="2316"/>
                  </a:lnTo>
                  <a:lnTo>
                    <a:pt x="1389" y="2316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3979300" y="2634675"/>
              <a:ext cx="34750" cy="81075"/>
            </a:xfrm>
            <a:custGeom>
              <a:avLst/>
              <a:gdLst/>
              <a:ahLst/>
              <a:cxnLst/>
              <a:rect l="l" t="t" r="r" b="b"/>
              <a:pathLst>
                <a:path w="1390" h="3243" extrusionOk="0">
                  <a:moveTo>
                    <a:pt x="0" y="0"/>
                  </a:moveTo>
                  <a:lnTo>
                    <a:pt x="0" y="3242"/>
                  </a:lnTo>
                  <a:lnTo>
                    <a:pt x="1389" y="3242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4037175" y="2657825"/>
              <a:ext cx="34750" cy="81050"/>
            </a:xfrm>
            <a:custGeom>
              <a:avLst/>
              <a:gdLst/>
              <a:ahLst/>
              <a:cxnLst/>
              <a:rect l="l" t="t" r="r" b="b"/>
              <a:pathLst>
                <a:path w="1390" h="3242" extrusionOk="0">
                  <a:moveTo>
                    <a:pt x="1" y="1"/>
                  </a:moveTo>
                  <a:lnTo>
                    <a:pt x="1" y="3242"/>
                  </a:lnTo>
                  <a:lnTo>
                    <a:pt x="1390" y="3242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4095075" y="2680975"/>
              <a:ext cx="34750" cy="104225"/>
            </a:xfrm>
            <a:custGeom>
              <a:avLst/>
              <a:gdLst/>
              <a:ahLst/>
              <a:cxnLst/>
              <a:rect l="l" t="t" r="r" b="b"/>
              <a:pathLst>
                <a:path w="1390" h="4169" extrusionOk="0">
                  <a:moveTo>
                    <a:pt x="0" y="0"/>
                  </a:moveTo>
                  <a:lnTo>
                    <a:pt x="0" y="4168"/>
                  </a:lnTo>
                  <a:lnTo>
                    <a:pt x="1389" y="4168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3898225" y="2738850"/>
              <a:ext cx="231600" cy="291025"/>
            </a:xfrm>
            <a:custGeom>
              <a:avLst/>
              <a:gdLst/>
              <a:ahLst/>
              <a:cxnLst/>
              <a:rect l="l" t="t" r="r" b="b"/>
              <a:pathLst>
                <a:path w="9264" h="11641" extrusionOk="0">
                  <a:moveTo>
                    <a:pt x="927" y="1"/>
                  </a:moveTo>
                  <a:lnTo>
                    <a:pt x="1" y="2780"/>
                  </a:lnTo>
                  <a:lnTo>
                    <a:pt x="2316" y="5559"/>
                  </a:lnTo>
                  <a:lnTo>
                    <a:pt x="1815" y="11641"/>
                  </a:lnTo>
                  <a:lnTo>
                    <a:pt x="8376" y="11641"/>
                  </a:lnTo>
                  <a:lnTo>
                    <a:pt x="7874" y="5559"/>
                  </a:lnTo>
                  <a:lnTo>
                    <a:pt x="9263" y="4632"/>
                  </a:lnTo>
                  <a:lnTo>
                    <a:pt x="9263" y="2780"/>
                  </a:lnTo>
                  <a:lnTo>
                    <a:pt x="6948" y="2780"/>
                  </a:lnTo>
                  <a:lnTo>
                    <a:pt x="6948" y="928"/>
                  </a:lnTo>
                  <a:lnTo>
                    <a:pt x="5400" y="928"/>
                  </a:lnTo>
                  <a:cubicBezTo>
                    <a:pt x="5277" y="1272"/>
                    <a:pt x="5089" y="1587"/>
                    <a:pt x="4850" y="1853"/>
                  </a:cubicBezTo>
                  <a:cubicBezTo>
                    <a:pt x="5290" y="2346"/>
                    <a:pt x="5559" y="2995"/>
                    <a:pt x="5559" y="3706"/>
                  </a:cubicBezTo>
                  <a:lnTo>
                    <a:pt x="4632" y="3706"/>
                  </a:lnTo>
                  <a:cubicBezTo>
                    <a:pt x="4632" y="2683"/>
                    <a:pt x="3803" y="1853"/>
                    <a:pt x="2780" y="1853"/>
                  </a:cubicBezTo>
                  <a:cubicBezTo>
                    <a:pt x="3803" y="1853"/>
                    <a:pt x="4632" y="1024"/>
                    <a:pt x="4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34"/>
          <p:cNvGrpSpPr/>
          <p:nvPr/>
        </p:nvGrpSpPr>
        <p:grpSpPr>
          <a:xfrm>
            <a:off x="1029975" y="1369475"/>
            <a:ext cx="301050" cy="395200"/>
            <a:chOff x="3365650" y="2634675"/>
            <a:chExt cx="301050" cy="395200"/>
          </a:xfrm>
        </p:grpSpPr>
        <p:sp>
          <p:nvSpPr>
            <p:cNvPr id="1315" name="Google Shape;1315;p34"/>
            <p:cNvSpPr/>
            <p:nvPr/>
          </p:nvSpPr>
          <p:spPr>
            <a:xfrm>
              <a:off x="3365650" y="2634675"/>
              <a:ext cx="301050" cy="395200"/>
            </a:xfrm>
            <a:custGeom>
              <a:avLst/>
              <a:gdLst/>
              <a:ahLst/>
              <a:cxnLst/>
              <a:rect l="l" t="t" r="r" b="b"/>
              <a:pathLst>
                <a:path w="12042" h="15808" extrusionOk="0">
                  <a:moveTo>
                    <a:pt x="6021" y="1852"/>
                  </a:moveTo>
                  <a:cubicBezTo>
                    <a:pt x="8320" y="1852"/>
                    <a:pt x="10189" y="3723"/>
                    <a:pt x="10189" y="6020"/>
                  </a:cubicBezTo>
                  <a:cubicBezTo>
                    <a:pt x="10189" y="8319"/>
                    <a:pt x="8320" y="10188"/>
                    <a:pt x="6021" y="10188"/>
                  </a:cubicBezTo>
                  <a:cubicBezTo>
                    <a:pt x="3723" y="10188"/>
                    <a:pt x="1853" y="8319"/>
                    <a:pt x="1853" y="6020"/>
                  </a:cubicBezTo>
                  <a:cubicBezTo>
                    <a:pt x="1853" y="3723"/>
                    <a:pt x="3723" y="1852"/>
                    <a:pt x="6021" y="1852"/>
                  </a:cubicBezTo>
                  <a:close/>
                  <a:moveTo>
                    <a:pt x="8337" y="11578"/>
                  </a:moveTo>
                  <a:lnTo>
                    <a:pt x="8337" y="12967"/>
                  </a:lnTo>
                  <a:lnTo>
                    <a:pt x="3706" y="12967"/>
                  </a:lnTo>
                  <a:lnTo>
                    <a:pt x="3706" y="11578"/>
                  </a:lnTo>
                  <a:cubicBezTo>
                    <a:pt x="4419" y="11877"/>
                    <a:pt x="5201" y="12041"/>
                    <a:pt x="6021" y="12041"/>
                  </a:cubicBezTo>
                  <a:cubicBezTo>
                    <a:pt x="6841" y="12041"/>
                    <a:pt x="7624" y="11877"/>
                    <a:pt x="8337" y="11578"/>
                  </a:cubicBezTo>
                  <a:close/>
                  <a:moveTo>
                    <a:pt x="6021" y="0"/>
                  </a:moveTo>
                  <a:cubicBezTo>
                    <a:pt x="2701" y="0"/>
                    <a:pt x="1" y="2701"/>
                    <a:pt x="1" y="6020"/>
                  </a:cubicBezTo>
                  <a:cubicBezTo>
                    <a:pt x="1" y="8147"/>
                    <a:pt x="1109" y="10020"/>
                    <a:pt x="2779" y="11092"/>
                  </a:cubicBezTo>
                  <a:lnTo>
                    <a:pt x="2779" y="12967"/>
                  </a:lnTo>
                  <a:lnTo>
                    <a:pt x="1853" y="12967"/>
                  </a:lnTo>
                  <a:lnTo>
                    <a:pt x="1853" y="13894"/>
                  </a:lnTo>
                  <a:lnTo>
                    <a:pt x="2779" y="13894"/>
                  </a:lnTo>
                  <a:lnTo>
                    <a:pt x="2779" y="15808"/>
                  </a:lnTo>
                  <a:lnTo>
                    <a:pt x="3706" y="15808"/>
                  </a:lnTo>
                  <a:lnTo>
                    <a:pt x="3706" y="13894"/>
                  </a:lnTo>
                  <a:lnTo>
                    <a:pt x="8337" y="13894"/>
                  </a:lnTo>
                  <a:lnTo>
                    <a:pt x="8337" y="15808"/>
                  </a:lnTo>
                  <a:lnTo>
                    <a:pt x="9263" y="15808"/>
                  </a:lnTo>
                  <a:lnTo>
                    <a:pt x="9263" y="13894"/>
                  </a:lnTo>
                  <a:lnTo>
                    <a:pt x="10189" y="13894"/>
                  </a:lnTo>
                  <a:lnTo>
                    <a:pt x="10189" y="12967"/>
                  </a:lnTo>
                  <a:lnTo>
                    <a:pt x="9263" y="12967"/>
                  </a:lnTo>
                  <a:lnTo>
                    <a:pt x="9263" y="11092"/>
                  </a:lnTo>
                  <a:cubicBezTo>
                    <a:pt x="10933" y="10020"/>
                    <a:pt x="12041" y="8147"/>
                    <a:pt x="12041" y="6020"/>
                  </a:cubicBezTo>
                  <a:cubicBezTo>
                    <a:pt x="12041" y="2701"/>
                    <a:pt x="9340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3481450" y="2750450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1852" y="927"/>
                  </a:moveTo>
                  <a:lnTo>
                    <a:pt x="1852" y="1853"/>
                  </a:lnTo>
                  <a:lnTo>
                    <a:pt x="926" y="1853"/>
                  </a:lnTo>
                  <a:lnTo>
                    <a:pt x="926" y="927"/>
                  </a:lnTo>
                  <a:close/>
                  <a:moveTo>
                    <a:pt x="1389" y="0"/>
                  </a:moveTo>
                  <a:cubicBezTo>
                    <a:pt x="623" y="0"/>
                    <a:pt x="0" y="623"/>
                    <a:pt x="0" y="1389"/>
                  </a:cubicBezTo>
                  <a:cubicBezTo>
                    <a:pt x="0" y="2155"/>
                    <a:pt x="623" y="2779"/>
                    <a:pt x="1389" y="2779"/>
                  </a:cubicBezTo>
                  <a:cubicBezTo>
                    <a:pt x="2155" y="2779"/>
                    <a:pt x="2778" y="2155"/>
                    <a:pt x="2778" y="1389"/>
                  </a:cubicBezTo>
                  <a:cubicBezTo>
                    <a:pt x="2778" y="623"/>
                    <a:pt x="2155" y="0"/>
                    <a:pt x="1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3435100" y="2704125"/>
              <a:ext cx="162150" cy="162125"/>
            </a:xfrm>
            <a:custGeom>
              <a:avLst/>
              <a:gdLst/>
              <a:ahLst/>
              <a:cxnLst/>
              <a:rect l="l" t="t" r="r" b="b"/>
              <a:pathLst>
                <a:path w="6486" h="6485" extrusionOk="0">
                  <a:moveTo>
                    <a:pt x="3243" y="927"/>
                  </a:moveTo>
                  <a:cubicBezTo>
                    <a:pt x="4520" y="927"/>
                    <a:pt x="5559" y="1966"/>
                    <a:pt x="5559" y="3242"/>
                  </a:cubicBezTo>
                  <a:cubicBezTo>
                    <a:pt x="5559" y="4519"/>
                    <a:pt x="4520" y="5558"/>
                    <a:pt x="3243" y="5558"/>
                  </a:cubicBezTo>
                  <a:cubicBezTo>
                    <a:pt x="1966" y="5558"/>
                    <a:pt x="928" y="4519"/>
                    <a:pt x="928" y="3242"/>
                  </a:cubicBezTo>
                  <a:cubicBezTo>
                    <a:pt x="928" y="1966"/>
                    <a:pt x="1966" y="927"/>
                    <a:pt x="3243" y="927"/>
                  </a:cubicBezTo>
                  <a:close/>
                  <a:moveTo>
                    <a:pt x="3243" y="1"/>
                  </a:moveTo>
                  <a:cubicBezTo>
                    <a:pt x="1456" y="1"/>
                    <a:pt x="1" y="1455"/>
                    <a:pt x="1" y="3242"/>
                  </a:cubicBezTo>
                  <a:cubicBezTo>
                    <a:pt x="1" y="5031"/>
                    <a:pt x="1456" y="6484"/>
                    <a:pt x="3243" y="6484"/>
                  </a:cubicBezTo>
                  <a:cubicBezTo>
                    <a:pt x="5031" y="6484"/>
                    <a:pt x="6485" y="5031"/>
                    <a:pt x="6485" y="3242"/>
                  </a:cubicBezTo>
                  <a:cubicBezTo>
                    <a:pt x="6485" y="1455"/>
                    <a:pt x="5031" y="1"/>
                    <a:pt x="3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35"/>
          <p:cNvGrpSpPr/>
          <p:nvPr/>
        </p:nvGrpSpPr>
        <p:grpSpPr>
          <a:xfrm>
            <a:off x="6423857" y="2443245"/>
            <a:ext cx="1849820" cy="1388509"/>
            <a:chOff x="2927325" y="2536875"/>
            <a:chExt cx="1311650" cy="984479"/>
          </a:xfrm>
        </p:grpSpPr>
        <p:sp>
          <p:nvSpPr>
            <p:cNvPr id="1323" name="Google Shape;1323;p35"/>
            <p:cNvSpPr/>
            <p:nvPr/>
          </p:nvSpPr>
          <p:spPr>
            <a:xfrm>
              <a:off x="3067925" y="2826250"/>
              <a:ext cx="313100" cy="361550"/>
            </a:xfrm>
            <a:custGeom>
              <a:avLst/>
              <a:gdLst/>
              <a:ahLst/>
              <a:cxnLst/>
              <a:rect l="l" t="t" r="r" b="b"/>
              <a:pathLst>
                <a:path w="12524" h="14462" extrusionOk="0">
                  <a:moveTo>
                    <a:pt x="6262" y="3617"/>
                  </a:moveTo>
                  <a:lnTo>
                    <a:pt x="0" y="7231"/>
                  </a:lnTo>
                  <a:lnTo>
                    <a:pt x="6262" y="10847"/>
                  </a:lnTo>
                  <a:lnTo>
                    <a:pt x="12524" y="14462"/>
                  </a:lnTo>
                  <a:lnTo>
                    <a:pt x="12524" y="7231"/>
                  </a:lnTo>
                  <a:lnTo>
                    <a:pt x="125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3317450" y="2784735"/>
              <a:ext cx="132075" cy="16800"/>
            </a:xfrm>
            <a:custGeom>
              <a:avLst/>
              <a:gdLst/>
              <a:ahLst/>
              <a:cxnLst/>
              <a:rect l="l" t="t" r="r" b="b"/>
              <a:pathLst>
                <a:path w="5283" h="672" extrusionOk="0">
                  <a:moveTo>
                    <a:pt x="0" y="1"/>
                  </a:moveTo>
                  <a:lnTo>
                    <a:pt x="0" y="672"/>
                  </a:lnTo>
                  <a:lnTo>
                    <a:pt x="5282" y="672"/>
                  </a:lnTo>
                  <a:lnTo>
                    <a:pt x="52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3317450" y="2825635"/>
              <a:ext cx="132075" cy="16800"/>
            </a:xfrm>
            <a:custGeom>
              <a:avLst/>
              <a:gdLst/>
              <a:ahLst/>
              <a:cxnLst/>
              <a:rect l="l" t="t" r="r" b="b"/>
              <a:pathLst>
                <a:path w="5283" h="672" extrusionOk="0">
                  <a:moveTo>
                    <a:pt x="0" y="0"/>
                  </a:moveTo>
                  <a:lnTo>
                    <a:pt x="0" y="671"/>
                  </a:lnTo>
                  <a:lnTo>
                    <a:pt x="5282" y="671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3317450" y="2866510"/>
              <a:ext cx="132075" cy="16800"/>
            </a:xfrm>
            <a:custGeom>
              <a:avLst/>
              <a:gdLst/>
              <a:ahLst/>
              <a:cxnLst/>
              <a:rect l="l" t="t" r="r" b="b"/>
              <a:pathLst>
                <a:path w="5283" h="672" extrusionOk="0">
                  <a:moveTo>
                    <a:pt x="0" y="1"/>
                  </a:moveTo>
                  <a:lnTo>
                    <a:pt x="0" y="672"/>
                  </a:lnTo>
                  <a:lnTo>
                    <a:pt x="5282" y="672"/>
                  </a:lnTo>
                  <a:lnTo>
                    <a:pt x="52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3013650" y="2645300"/>
              <a:ext cx="189125" cy="218350"/>
            </a:xfrm>
            <a:custGeom>
              <a:avLst/>
              <a:gdLst/>
              <a:ahLst/>
              <a:cxnLst/>
              <a:rect l="l" t="t" r="r" b="b"/>
              <a:pathLst>
                <a:path w="7565" h="8734" extrusionOk="0">
                  <a:moveTo>
                    <a:pt x="1" y="4367"/>
                  </a:moveTo>
                  <a:lnTo>
                    <a:pt x="1" y="8734"/>
                  </a:lnTo>
                  <a:lnTo>
                    <a:pt x="3783" y="6550"/>
                  </a:lnTo>
                  <a:lnTo>
                    <a:pt x="7565" y="4367"/>
                  </a:lnTo>
                  <a:lnTo>
                    <a:pt x="3783" y="2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3882700" y="2543425"/>
              <a:ext cx="203475" cy="203475"/>
            </a:xfrm>
            <a:custGeom>
              <a:avLst/>
              <a:gdLst/>
              <a:ahLst/>
              <a:cxnLst/>
              <a:rect l="l" t="t" r="r" b="b"/>
              <a:pathLst>
                <a:path w="8139" h="8139" extrusionOk="0">
                  <a:moveTo>
                    <a:pt x="1" y="4070"/>
                  </a:moveTo>
                  <a:cubicBezTo>
                    <a:pt x="1" y="6317"/>
                    <a:pt x="1823" y="8138"/>
                    <a:pt x="4070" y="8138"/>
                  </a:cubicBezTo>
                  <a:lnTo>
                    <a:pt x="4070" y="8138"/>
                  </a:lnTo>
                  <a:cubicBezTo>
                    <a:pt x="6317" y="8138"/>
                    <a:pt x="8138" y="6317"/>
                    <a:pt x="8138" y="4070"/>
                  </a:cubicBezTo>
                  <a:lnTo>
                    <a:pt x="8138" y="4070"/>
                  </a:lnTo>
                  <a:cubicBezTo>
                    <a:pt x="8138" y="1822"/>
                    <a:pt x="6317" y="1"/>
                    <a:pt x="4070" y="1"/>
                  </a:cubicBezTo>
                  <a:lnTo>
                    <a:pt x="4070" y="1"/>
                  </a:lnTo>
                  <a:cubicBezTo>
                    <a:pt x="1823" y="1"/>
                    <a:pt x="1" y="1822"/>
                    <a:pt x="1" y="4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3639844" y="3105327"/>
              <a:ext cx="149400" cy="149400"/>
            </a:xfrm>
            <a:custGeom>
              <a:avLst/>
              <a:gdLst/>
              <a:ahLst/>
              <a:cxnLst/>
              <a:rect l="l" t="t" r="r" b="b"/>
              <a:pathLst>
                <a:path w="5976" h="5976" extrusionOk="0">
                  <a:moveTo>
                    <a:pt x="2988" y="0"/>
                  </a:moveTo>
                  <a:cubicBezTo>
                    <a:pt x="1338" y="0"/>
                    <a:pt x="0" y="1338"/>
                    <a:pt x="0" y="2988"/>
                  </a:cubicBezTo>
                  <a:cubicBezTo>
                    <a:pt x="0" y="4638"/>
                    <a:pt x="1338" y="5976"/>
                    <a:pt x="2988" y="5976"/>
                  </a:cubicBezTo>
                  <a:cubicBezTo>
                    <a:pt x="4638" y="5976"/>
                    <a:pt x="5976" y="4638"/>
                    <a:pt x="5976" y="2988"/>
                  </a:cubicBezTo>
                  <a:cubicBezTo>
                    <a:pt x="5976" y="1338"/>
                    <a:pt x="4638" y="0"/>
                    <a:pt x="2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3187300" y="2558625"/>
              <a:ext cx="195925" cy="195975"/>
            </a:xfrm>
            <a:custGeom>
              <a:avLst/>
              <a:gdLst/>
              <a:ahLst/>
              <a:cxnLst/>
              <a:rect l="l" t="t" r="r" b="b"/>
              <a:pathLst>
                <a:path w="7837" h="7839" extrusionOk="0">
                  <a:moveTo>
                    <a:pt x="0" y="3919"/>
                  </a:moveTo>
                  <a:cubicBezTo>
                    <a:pt x="0" y="6084"/>
                    <a:pt x="1755" y="7838"/>
                    <a:pt x="3919" y="7838"/>
                  </a:cubicBezTo>
                  <a:lnTo>
                    <a:pt x="3919" y="7838"/>
                  </a:lnTo>
                  <a:cubicBezTo>
                    <a:pt x="6083" y="7838"/>
                    <a:pt x="7837" y="6084"/>
                    <a:pt x="7837" y="3919"/>
                  </a:cubicBezTo>
                  <a:lnTo>
                    <a:pt x="7837" y="3919"/>
                  </a:lnTo>
                  <a:cubicBezTo>
                    <a:pt x="7837" y="1755"/>
                    <a:pt x="6083" y="0"/>
                    <a:pt x="3919" y="0"/>
                  </a:cubicBezTo>
                  <a:lnTo>
                    <a:pt x="3919" y="0"/>
                  </a:lnTo>
                  <a:cubicBezTo>
                    <a:pt x="1755" y="0"/>
                    <a:pt x="0" y="1755"/>
                    <a:pt x="0" y="39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3813950" y="2704400"/>
              <a:ext cx="262825" cy="303500"/>
            </a:xfrm>
            <a:custGeom>
              <a:avLst/>
              <a:gdLst/>
              <a:ahLst/>
              <a:cxnLst/>
              <a:rect l="l" t="t" r="r" b="b"/>
              <a:pathLst>
                <a:path w="10513" h="12140" extrusionOk="0">
                  <a:moveTo>
                    <a:pt x="0" y="6070"/>
                  </a:moveTo>
                  <a:lnTo>
                    <a:pt x="0" y="12139"/>
                  </a:lnTo>
                  <a:lnTo>
                    <a:pt x="5256" y="9104"/>
                  </a:lnTo>
                  <a:lnTo>
                    <a:pt x="10513" y="6070"/>
                  </a:lnTo>
                  <a:lnTo>
                    <a:pt x="5256" y="3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3426975" y="2784735"/>
              <a:ext cx="290025" cy="237625"/>
            </a:xfrm>
            <a:custGeom>
              <a:avLst/>
              <a:gdLst/>
              <a:ahLst/>
              <a:cxnLst/>
              <a:rect l="l" t="t" r="r" b="b"/>
              <a:pathLst>
                <a:path w="11601" h="9505" extrusionOk="0">
                  <a:moveTo>
                    <a:pt x="0" y="1"/>
                  </a:moveTo>
                  <a:lnTo>
                    <a:pt x="0" y="9505"/>
                  </a:lnTo>
                  <a:lnTo>
                    <a:pt x="11601" y="9505"/>
                  </a:lnTo>
                  <a:lnTo>
                    <a:pt x="116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3426975" y="2581600"/>
              <a:ext cx="188500" cy="163200"/>
            </a:xfrm>
            <a:custGeom>
              <a:avLst/>
              <a:gdLst/>
              <a:ahLst/>
              <a:cxnLst/>
              <a:rect l="l" t="t" r="r" b="b"/>
              <a:pathLst>
                <a:path w="7540" h="6528" extrusionOk="0">
                  <a:moveTo>
                    <a:pt x="0" y="6527"/>
                  </a:moveTo>
                  <a:lnTo>
                    <a:pt x="7540" y="6527"/>
                  </a:lnTo>
                  <a:lnTo>
                    <a:pt x="754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3670325" y="2757400"/>
              <a:ext cx="93375" cy="93375"/>
            </a:xfrm>
            <a:custGeom>
              <a:avLst/>
              <a:gdLst/>
              <a:ahLst/>
              <a:cxnLst/>
              <a:rect l="l" t="t" r="r" b="b"/>
              <a:pathLst>
                <a:path w="3735" h="3735" extrusionOk="0">
                  <a:moveTo>
                    <a:pt x="0" y="1867"/>
                  </a:moveTo>
                  <a:cubicBezTo>
                    <a:pt x="0" y="2898"/>
                    <a:pt x="837" y="3735"/>
                    <a:pt x="1868" y="3735"/>
                  </a:cubicBezTo>
                  <a:lnTo>
                    <a:pt x="1868" y="3735"/>
                  </a:lnTo>
                  <a:cubicBezTo>
                    <a:pt x="2898" y="3735"/>
                    <a:pt x="3734" y="2898"/>
                    <a:pt x="3734" y="1867"/>
                  </a:cubicBezTo>
                  <a:lnTo>
                    <a:pt x="3734" y="1867"/>
                  </a:lnTo>
                  <a:cubicBezTo>
                    <a:pt x="3734" y="837"/>
                    <a:pt x="2898" y="1"/>
                    <a:pt x="1868" y="1"/>
                  </a:cubicBezTo>
                  <a:lnTo>
                    <a:pt x="1868" y="1"/>
                  </a:lnTo>
                  <a:cubicBezTo>
                    <a:pt x="837" y="1"/>
                    <a:pt x="0" y="837"/>
                    <a:pt x="0" y="1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3670325" y="2647150"/>
              <a:ext cx="93375" cy="93350"/>
            </a:xfrm>
            <a:custGeom>
              <a:avLst/>
              <a:gdLst/>
              <a:ahLst/>
              <a:cxnLst/>
              <a:rect l="l" t="t" r="r" b="b"/>
              <a:pathLst>
                <a:path w="3735" h="3734" extrusionOk="0">
                  <a:moveTo>
                    <a:pt x="0" y="1866"/>
                  </a:moveTo>
                  <a:cubicBezTo>
                    <a:pt x="0" y="2898"/>
                    <a:pt x="837" y="3734"/>
                    <a:pt x="1868" y="3734"/>
                  </a:cubicBezTo>
                  <a:lnTo>
                    <a:pt x="1868" y="3734"/>
                  </a:lnTo>
                  <a:cubicBezTo>
                    <a:pt x="2898" y="3734"/>
                    <a:pt x="3734" y="2898"/>
                    <a:pt x="3734" y="1866"/>
                  </a:cubicBezTo>
                  <a:lnTo>
                    <a:pt x="3734" y="1866"/>
                  </a:lnTo>
                  <a:cubicBezTo>
                    <a:pt x="3734" y="835"/>
                    <a:pt x="2898" y="0"/>
                    <a:pt x="1868" y="0"/>
                  </a:cubicBezTo>
                  <a:lnTo>
                    <a:pt x="1868" y="0"/>
                  </a:lnTo>
                  <a:cubicBezTo>
                    <a:pt x="837" y="0"/>
                    <a:pt x="0" y="835"/>
                    <a:pt x="0" y="1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3670325" y="2536875"/>
              <a:ext cx="93375" cy="93350"/>
            </a:xfrm>
            <a:custGeom>
              <a:avLst/>
              <a:gdLst/>
              <a:ahLst/>
              <a:cxnLst/>
              <a:rect l="l" t="t" r="r" b="b"/>
              <a:pathLst>
                <a:path w="3735" h="3734" extrusionOk="0">
                  <a:moveTo>
                    <a:pt x="1868" y="0"/>
                  </a:moveTo>
                  <a:cubicBezTo>
                    <a:pt x="837" y="0"/>
                    <a:pt x="0" y="835"/>
                    <a:pt x="0" y="1866"/>
                  </a:cubicBezTo>
                  <a:cubicBezTo>
                    <a:pt x="0" y="2898"/>
                    <a:pt x="837" y="3734"/>
                    <a:pt x="1868" y="3734"/>
                  </a:cubicBezTo>
                  <a:cubicBezTo>
                    <a:pt x="2898" y="3734"/>
                    <a:pt x="3734" y="2898"/>
                    <a:pt x="3734" y="1866"/>
                  </a:cubicBezTo>
                  <a:cubicBezTo>
                    <a:pt x="3734" y="835"/>
                    <a:pt x="2898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3239175" y="2610500"/>
              <a:ext cx="92175" cy="92175"/>
            </a:xfrm>
            <a:custGeom>
              <a:avLst/>
              <a:gdLst/>
              <a:ahLst/>
              <a:cxnLst/>
              <a:rect l="l" t="t" r="r" b="b"/>
              <a:pathLst>
                <a:path w="3687" h="3687" extrusionOk="0">
                  <a:moveTo>
                    <a:pt x="1844" y="1"/>
                  </a:moveTo>
                  <a:lnTo>
                    <a:pt x="1" y="1844"/>
                  </a:lnTo>
                  <a:lnTo>
                    <a:pt x="1844" y="3686"/>
                  </a:lnTo>
                  <a:lnTo>
                    <a:pt x="3686" y="1844"/>
                  </a:lnTo>
                  <a:lnTo>
                    <a:pt x="1844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4025900" y="2594375"/>
              <a:ext cx="120525" cy="16125"/>
            </a:xfrm>
            <a:custGeom>
              <a:avLst/>
              <a:gdLst/>
              <a:ahLst/>
              <a:cxnLst/>
              <a:rect l="l" t="t" r="r" b="b"/>
              <a:pathLst>
                <a:path w="4821" h="645" extrusionOk="0">
                  <a:moveTo>
                    <a:pt x="0" y="645"/>
                  </a:moveTo>
                  <a:lnTo>
                    <a:pt x="4820" y="645"/>
                  </a:lnTo>
                  <a:lnTo>
                    <a:pt x="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4025900" y="2633625"/>
              <a:ext cx="120525" cy="16100"/>
            </a:xfrm>
            <a:custGeom>
              <a:avLst/>
              <a:gdLst/>
              <a:ahLst/>
              <a:cxnLst/>
              <a:rect l="l" t="t" r="r" b="b"/>
              <a:pathLst>
                <a:path w="4821" h="644" extrusionOk="0">
                  <a:moveTo>
                    <a:pt x="0" y="644"/>
                  </a:moveTo>
                  <a:lnTo>
                    <a:pt x="4820" y="644"/>
                  </a:lnTo>
                  <a:lnTo>
                    <a:pt x="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4025900" y="2672850"/>
              <a:ext cx="120525" cy="16100"/>
            </a:xfrm>
            <a:custGeom>
              <a:avLst/>
              <a:gdLst/>
              <a:ahLst/>
              <a:cxnLst/>
              <a:rect l="l" t="t" r="r" b="b"/>
              <a:pathLst>
                <a:path w="4821" h="644" extrusionOk="0">
                  <a:moveTo>
                    <a:pt x="0" y="643"/>
                  </a:moveTo>
                  <a:lnTo>
                    <a:pt x="4820" y="643"/>
                  </a:lnTo>
                  <a:lnTo>
                    <a:pt x="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3417375" y="3327979"/>
              <a:ext cx="282275" cy="193375"/>
            </a:xfrm>
            <a:custGeom>
              <a:avLst/>
              <a:gdLst/>
              <a:ahLst/>
              <a:cxnLst/>
              <a:rect l="l" t="t" r="r" b="b"/>
              <a:pathLst>
                <a:path w="11291" h="7735" extrusionOk="0">
                  <a:moveTo>
                    <a:pt x="1" y="7734"/>
                  </a:moveTo>
                  <a:lnTo>
                    <a:pt x="11290" y="7734"/>
                  </a:lnTo>
                  <a:cubicBezTo>
                    <a:pt x="11290" y="7734"/>
                    <a:pt x="10599" y="3692"/>
                    <a:pt x="9037" y="703"/>
                  </a:cubicBezTo>
                  <a:lnTo>
                    <a:pt x="9037" y="703"/>
                  </a:lnTo>
                  <a:lnTo>
                    <a:pt x="2748" y="0"/>
                  </a:lnTo>
                  <a:cubicBezTo>
                    <a:pt x="2748" y="0"/>
                    <a:pt x="720" y="3547"/>
                    <a:pt x="1" y="7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3430250" y="2987354"/>
              <a:ext cx="44100" cy="55900"/>
            </a:xfrm>
            <a:custGeom>
              <a:avLst/>
              <a:gdLst/>
              <a:ahLst/>
              <a:cxnLst/>
              <a:rect l="l" t="t" r="r" b="b"/>
              <a:pathLst>
                <a:path w="1764" h="2236" extrusionOk="0">
                  <a:moveTo>
                    <a:pt x="916" y="1"/>
                  </a:moveTo>
                  <a:cubicBezTo>
                    <a:pt x="775" y="1"/>
                    <a:pt x="503" y="841"/>
                    <a:pt x="503" y="841"/>
                  </a:cubicBezTo>
                  <a:cubicBezTo>
                    <a:pt x="503" y="841"/>
                    <a:pt x="658" y="296"/>
                    <a:pt x="524" y="296"/>
                  </a:cubicBezTo>
                  <a:cubicBezTo>
                    <a:pt x="521" y="296"/>
                    <a:pt x="519" y="296"/>
                    <a:pt x="516" y="297"/>
                  </a:cubicBezTo>
                  <a:cubicBezTo>
                    <a:pt x="420" y="310"/>
                    <a:pt x="74" y="1118"/>
                    <a:pt x="1" y="2235"/>
                  </a:cubicBezTo>
                  <a:lnTo>
                    <a:pt x="1378" y="2148"/>
                  </a:lnTo>
                  <a:cubicBezTo>
                    <a:pt x="1445" y="1665"/>
                    <a:pt x="1763" y="1278"/>
                    <a:pt x="1694" y="1203"/>
                  </a:cubicBezTo>
                  <a:cubicBezTo>
                    <a:pt x="1685" y="1194"/>
                    <a:pt x="1674" y="1190"/>
                    <a:pt x="1660" y="1190"/>
                  </a:cubicBezTo>
                  <a:cubicBezTo>
                    <a:pt x="1561" y="1190"/>
                    <a:pt x="1354" y="1416"/>
                    <a:pt x="1354" y="1416"/>
                  </a:cubicBezTo>
                  <a:cubicBezTo>
                    <a:pt x="1299" y="1349"/>
                    <a:pt x="1627" y="382"/>
                    <a:pt x="1482" y="349"/>
                  </a:cubicBezTo>
                  <a:cubicBezTo>
                    <a:pt x="1480" y="349"/>
                    <a:pt x="1478" y="349"/>
                    <a:pt x="1476" y="349"/>
                  </a:cubicBezTo>
                  <a:cubicBezTo>
                    <a:pt x="1376" y="349"/>
                    <a:pt x="1196" y="889"/>
                    <a:pt x="1196" y="889"/>
                  </a:cubicBezTo>
                  <a:cubicBezTo>
                    <a:pt x="1196" y="889"/>
                    <a:pt x="1331" y="152"/>
                    <a:pt x="1225" y="113"/>
                  </a:cubicBezTo>
                  <a:cubicBezTo>
                    <a:pt x="1222" y="112"/>
                    <a:pt x="1219" y="112"/>
                    <a:pt x="1217" y="112"/>
                  </a:cubicBezTo>
                  <a:cubicBezTo>
                    <a:pt x="1105" y="112"/>
                    <a:pt x="860" y="820"/>
                    <a:pt x="860" y="820"/>
                  </a:cubicBezTo>
                  <a:cubicBezTo>
                    <a:pt x="860" y="820"/>
                    <a:pt x="1063" y="29"/>
                    <a:pt x="923" y="1"/>
                  </a:cubicBezTo>
                  <a:cubicBezTo>
                    <a:pt x="921" y="1"/>
                    <a:pt x="919" y="1"/>
                    <a:pt x="916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3715600" y="3015279"/>
              <a:ext cx="42450" cy="58150"/>
            </a:xfrm>
            <a:custGeom>
              <a:avLst/>
              <a:gdLst/>
              <a:ahLst/>
              <a:cxnLst/>
              <a:rect l="l" t="t" r="r" b="b"/>
              <a:pathLst>
                <a:path w="1698" h="2326" extrusionOk="0">
                  <a:moveTo>
                    <a:pt x="985" y="1"/>
                  </a:moveTo>
                  <a:cubicBezTo>
                    <a:pt x="984" y="1"/>
                    <a:pt x="983" y="1"/>
                    <a:pt x="982" y="1"/>
                  </a:cubicBezTo>
                  <a:cubicBezTo>
                    <a:pt x="841" y="13"/>
                    <a:pt x="950" y="822"/>
                    <a:pt x="950" y="822"/>
                  </a:cubicBezTo>
                  <a:cubicBezTo>
                    <a:pt x="950" y="822"/>
                    <a:pt x="786" y="77"/>
                    <a:pt x="675" y="77"/>
                  </a:cubicBezTo>
                  <a:cubicBezTo>
                    <a:pt x="673" y="77"/>
                    <a:pt x="671" y="77"/>
                    <a:pt x="669" y="78"/>
                  </a:cubicBezTo>
                  <a:cubicBezTo>
                    <a:pt x="559" y="103"/>
                    <a:pt x="609" y="851"/>
                    <a:pt x="609" y="851"/>
                  </a:cubicBezTo>
                  <a:cubicBezTo>
                    <a:pt x="609" y="851"/>
                    <a:pt x="491" y="282"/>
                    <a:pt x="390" y="282"/>
                  </a:cubicBezTo>
                  <a:cubicBezTo>
                    <a:pt x="389" y="282"/>
                    <a:pt x="388" y="282"/>
                    <a:pt x="387" y="282"/>
                  </a:cubicBezTo>
                  <a:cubicBezTo>
                    <a:pt x="239" y="298"/>
                    <a:pt x="454" y="1296"/>
                    <a:pt x="391" y="1356"/>
                  </a:cubicBezTo>
                  <a:cubicBezTo>
                    <a:pt x="391" y="1356"/>
                    <a:pt x="204" y="1096"/>
                    <a:pt x="107" y="1096"/>
                  </a:cubicBezTo>
                  <a:cubicBezTo>
                    <a:pt x="96" y="1096"/>
                    <a:pt x="86" y="1099"/>
                    <a:pt x="78" y="1106"/>
                  </a:cubicBezTo>
                  <a:cubicBezTo>
                    <a:pt x="0" y="1171"/>
                    <a:pt x="272" y="1593"/>
                    <a:pt x="283" y="2080"/>
                  </a:cubicBezTo>
                  <a:lnTo>
                    <a:pt x="1641" y="2326"/>
                  </a:lnTo>
                  <a:cubicBezTo>
                    <a:pt x="1697" y="1208"/>
                    <a:pt x="1446" y="366"/>
                    <a:pt x="1354" y="341"/>
                  </a:cubicBezTo>
                  <a:cubicBezTo>
                    <a:pt x="1349" y="340"/>
                    <a:pt x="1345" y="340"/>
                    <a:pt x="1341" y="340"/>
                  </a:cubicBezTo>
                  <a:cubicBezTo>
                    <a:pt x="1215" y="340"/>
                    <a:pt x="1302" y="883"/>
                    <a:pt x="1302" y="883"/>
                  </a:cubicBezTo>
                  <a:cubicBezTo>
                    <a:pt x="1302" y="883"/>
                    <a:pt x="1126" y="1"/>
                    <a:pt x="985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3416025" y="3034304"/>
              <a:ext cx="346375" cy="331475"/>
            </a:xfrm>
            <a:custGeom>
              <a:avLst/>
              <a:gdLst/>
              <a:ahLst/>
              <a:cxnLst/>
              <a:rect l="l" t="t" r="r" b="b"/>
              <a:pathLst>
                <a:path w="13855" h="13259" extrusionOk="0">
                  <a:moveTo>
                    <a:pt x="527" y="101"/>
                  </a:moveTo>
                  <a:cubicBezTo>
                    <a:pt x="0" y="6102"/>
                    <a:pt x="3038" y="7773"/>
                    <a:pt x="3038" y="7773"/>
                  </a:cubicBezTo>
                  <a:lnTo>
                    <a:pt x="3038" y="7773"/>
                  </a:lnTo>
                  <a:cubicBezTo>
                    <a:pt x="3038" y="7773"/>
                    <a:pt x="2332" y="11433"/>
                    <a:pt x="2730" y="11937"/>
                  </a:cubicBezTo>
                  <a:lnTo>
                    <a:pt x="2730" y="11937"/>
                  </a:lnTo>
                  <a:cubicBezTo>
                    <a:pt x="3127" y="12442"/>
                    <a:pt x="8518" y="13258"/>
                    <a:pt x="9160" y="12708"/>
                  </a:cubicBezTo>
                  <a:lnTo>
                    <a:pt x="9160" y="12708"/>
                  </a:lnTo>
                  <a:cubicBezTo>
                    <a:pt x="9801" y="12158"/>
                    <a:pt x="9544" y="8224"/>
                    <a:pt x="9790" y="7979"/>
                  </a:cubicBezTo>
                  <a:lnTo>
                    <a:pt x="9790" y="7979"/>
                  </a:lnTo>
                  <a:cubicBezTo>
                    <a:pt x="13855" y="6242"/>
                    <a:pt x="13665" y="1304"/>
                    <a:pt x="13665" y="1304"/>
                  </a:cubicBezTo>
                  <a:lnTo>
                    <a:pt x="13665" y="1304"/>
                  </a:lnTo>
                  <a:cubicBezTo>
                    <a:pt x="13026" y="850"/>
                    <a:pt x="12174" y="1087"/>
                    <a:pt x="12174" y="1087"/>
                  </a:cubicBezTo>
                  <a:lnTo>
                    <a:pt x="12174" y="1087"/>
                  </a:lnTo>
                  <a:cubicBezTo>
                    <a:pt x="12174" y="1087"/>
                    <a:pt x="11919" y="4934"/>
                    <a:pt x="7066" y="4881"/>
                  </a:cubicBezTo>
                  <a:lnTo>
                    <a:pt x="7066" y="4881"/>
                  </a:lnTo>
                  <a:cubicBezTo>
                    <a:pt x="1998" y="4824"/>
                    <a:pt x="1993" y="186"/>
                    <a:pt x="1993" y="186"/>
                  </a:cubicBezTo>
                  <a:lnTo>
                    <a:pt x="1993" y="186"/>
                  </a:lnTo>
                  <a:cubicBezTo>
                    <a:pt x="1752" y="43"/>
                    <a:pt x="1473" y="0"/>
                    <a:pt x="1221" y="0"/>
                  </a:cubicBezTo>
                  <a:lnTo>
                    <a:pt x="1221" y="0"/>
                  </a:lnTo>
                  <a:cubicBezTo>
                    <a:pt x="840" y="0"/>
                    <a:pt x="527" y="101"/>
                    <a:pt x="527" y="10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3571125" y="3087229"/>
              <a:ext cx="60850" cy="58150"/>
            </a:xfrm>
            <a:custGeom>
              <a:avLst/>
              <a:gdLst/>
              <a:ahLst/>
              <a:cxnLst/>
              <a:rect l="l" t="t" r="r" b="b"/>
              <a:pathLst>
                <a:path w="2434" h="2326" extrusionOk="0">
                  <a:moveTo>
                    <a:pt x="700" y="1"/>
                  </a:moveTo>
                  <a:cubicBezTo>
                    <a:pt x="612" y="1"/>
                    <a:pt x="560" y="10"/>
                    <a:pt x="560" y="10"/>
                  </a:cubicBezTo>
                  <a:cubicBezTo>
                    <a:pt x="1" y="968"/>
                    <a:pt x="1037" y="2322"/>
                    <a:pt x="1037" y="2322"/>
                  </a:cubicBezTo>
                  <a:cubicBezTo>
                    <a:pt x="1037" y="2322"/>
                    <a:pt x="1070" y="2326"/>
                    <a:pt x="1126" y="2326"/>
                  </a:cubicBezTo>
                  <a:cubicBezTo>
                    <a:pt x="1319" y="2326"/>
                    <a:pt x="1785" y="2279"/>
                    <a:pt x="2104" y="1860"/>
                  </a:cubicBezTo>
                  <a:cubicBezTo>
                    <a:pt x="2433" y="1429"/>
                    <a:pt x="1899" y="702"/>
                    <a:pt x="1899" y="702"/>
                  </a:cubicBezTo>
                  <a:cubicBezTo>
                    <a:pt x="1899" y="702"/>
                    <a:pt x="1964" y="453"/>
                    <a:pt x="1912" y="404"/>
                  </a:cubicBezTo>
                  <a:cubicBezTo>
                    <a:pt x="1896" y="389"/>
                    <a:pt x="1874" y="384"/>
                    <a:pt x="1850" y="384"/>
                  </a:cubicBezTo>
                  <a:cubicBezTo>
                    <a:pt x="1795" y="384"/>
                    <a:pt x="1734" y="411"/>
                    <a:pt x="1734" y="411"/>
                  </a:cubicBezTo>
                  <a:cubicBezTo>
                    <a:pt x="1330" y="53"/>
                    <a:pt x="912" y="1"/>
                    <a:pt x="700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3506075" y="3084829"/>
              <a:ext cx="122650" cy="204575"/>
            </a:xfrm>
            <a:custGeom>
              <a:avLst/>
              <a:gdLst/>
              <a:ahLst/>
              <a:cxnLst/>
              <a:rect l="l" t="t" r="r" b="b"/>
              <a:pathLst>
                <a:path w="4906" h="8183" extrusionOk="0">
                  <a:moveTo>
                    <a:pt x="2672" y="5"/>
                  </a:moveTo>
                  <a:cubicBezTo>
                    <a:pt x="2025" y="43"/>
                    <a:pt x="987" y="664"/>
                    <a:pt x="1195" y="1688"/>
                  </a:cubicBezTo>
                  <a:lnTo>
                    <a:pt x="1195" y="1688"/>
                  </a:lnTo>
                  <a:cubicBezTo>
                    <a:pt x="1403" y="2712"/>
                    <a:pt x="1739" y="2712"/>
                    <a:pt x="1067" y="3473"/>
                  </a:cubicBezTo>
                  <a:lnTo>
                    <a:pt x="1067" y="3473"/>
                  </a:lnTo>
                  <a:cubicBezTo>
                    <a:pt x="395" y="4236"/>
                    <a:pt x="1430" y="4566"/>
                    <a:pt x="1244" y="5011"/>
                  </a:cubicBezTo>
                  <a:lnTo>
                    <a:pt x="1244" y="5011"/>
                  </a:lnTo>
                  <a:cubicBezTo>
                    <a:pt x="1058" y="5458"/>
                    <a:pt x="1" y="6752"/>
                    <a:pt x="1257" y="7456"/>
                  </a:cubicBezTo>
                  <a:lnTo>
                    <a:pt x="1257" y="7456"/>
                  </a:lnTo>
                  <a:cubicBezTo>
                    <a:pt x="2550" y="8183"/>
                    <a:pt x="3814" y="7188"/>
                    <a:pt x="3867" y="6303"/>
                  </a:cubicBezTo>
                  <a:lnTo>
                    <a:pt x="3867" y="6303"/>
                  </a:lnTo>
                  <a:cubicBezTo>
                    <a:pt x="3910" y="5581"/>
                    <a:pt x="4484" y="5482"/>
                    <a:pt x="4611" y="4758"/>
                  </a:cubicBezTo>
                  <a:lnTo>
                    <a:pt x="4611" y="4758"/>
                  </a:lnTo>
                  <a:cubicBezTo>
                    <a:pt x="4739" y="4017"/>
                    <a:pt x="3980" y="3907"/>
                    <a:pt x="4442" y="3093"/>
                  </a:cubicBezTo>
                  <a:lnTo>
                    <a:pt x="4442" y="3093"/>
                  </a:lnTo>
                  <a:cubicBezTo>
                    <a:pt x="4905" y="2279"/>
                    <a:pt x="4755" y="2050"/>
                    <a:pt x="4483" y="1578"/>
                  </a:cubicBezTo>
                  <a:lnTo>
                    <a:pt x="4483" y="1578"/>
                  </a:lnTo>
                  <a:cubicBezTo>
                    <a:pt x="4223" y="1123"/>
                    <a:pt x="4157" y="0"/>
                    <a:pt x="2824" y="0"/>
                  </a:cubicBezTo>
                  <a:lnTo>
                    <a:pt x="2824" y="0"/>
                  </a:lnTo>
                  <a:cubicBezTo>
                    <a:pt x="2775" y="0"/>
                    <a:pt x="2725" y="2"/>
                    <a:pt x="2672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3232150" y="2921800"/>
              <a:ext cx="118350" cy="177525"/>
            </a:xfrm>
            <a:custGeom>
              <a:avLst/>
              <a:gdLst/>
              <a:ahLst/>
              <a:cxnLst/>
              <a:rect l="l" t="t" r="r" b="b"/>
              <a:pathLst>
                <a:path w="4734" h="7101" extrusionOk="0">
                  <a:moveTo>
                    <a:pt x="4095" y="1"/>
                  </a:moveTo>
                  <a:cubicBezTo>
                    <a:pt x="3993" y="1"/>
                    <a:pt x="3839" y="655"/>
                    <a:pt x="3839" y="655"/>
                  </a:cubicBezTo>
                  <a:cubicBezTo>
                    <a:pt x="3839" y="655"/>
                    <a:pt x="3888" y="121"/>
                    <a:pt x="3798" y="103"/>
                  </a:cubicBezTo>
                  <a:cubicBezTo>
                    <a:pt x="3796" y="103"/>
                    <a:pt x="3795" y="103"/>
                    <a:pt x="3793" y="103"/>
                  </a:cubicBezTo>
                  <a:cubicBezTo>
                    <a:pt x="3664" y="103"/>
                    <a:pt x="3587" y="999"/>
                    <a:pt x="3517" y="1035"/>
                  </a:cubicBezTo>
                  <a:cubicBezTo>
                    <a:pt x="3517" y="1035"/>
                    <a:pt x="3415" y="732"/>
                    <a:pt x="3329" y="732"/>
                  </a:cubicBezTo>
                  <a:cubicBezTo>
                    <a:pt x="3324" y="732"/>
                    <a:pt x="3319" y="733"/>
                    <a:pt x="3314" y="735"/>
                  </a:cubicBezTo>
                  <a:cubicBezTo>
                    <a:pt x="3229" y="771"/>
                    <a:pt x="3332" y="1214"/>
                    <a:pt x="3278" y="1536"/>
                  </a:cubicBezTo>
                  <a:cubicBezTo>
                    <a:pt x="3100" y="2567"/>
                    <a:pt x="675" y="4442"/>
                    <a:pt x="1" y="4640"/>
                  </a:cubicBezTo>
                  <a:lnTo>
                    <a:pt x="1189" y="7101"/>
                  </a:lnTo>
                  <a:cubicBezTo>
                    <a:pt x="1189" y="7101"/>
                    <a:pt x="2952" y="5913"/>
                    <a:pt x="3851" y="3970"/>
                  </a:cubicBezTo>
                  <a:cubicBezTo>
                    <a:pt x="4523" y="2520"/>
                    <a:pt x="4734" y="482"/>
                    <a:pt x="4619" y="410"/>
                  </a:cubicBezTo>
                  <a:cubicBezTo>
                    <a:pt x="4612" y="406"/>
                    <a:pt x="4605" y="404"/>
                    <a:pt x="4598" y="404"/>
                  </a:cubicBezTo>
                  <a:cubicBezTo>
                    <a:pt x="4495" y="404"/>
                    <a:pt x="4431" y="867"/>
                    <a:pt x="4431" y="867"/>
                  </a:cubicBezTo>
                  <a:cubicBezTo>
                    <a:pt x="4431" y="867"/>
                    <a:pt x="4513" y="45"/>
                    <a:pt x="4388" y="17"/>
                  </a:cubicBezTo>
                  <a:cubicBezTo>
                    <a:pt x="4386" y="17"/>
                    <a:pt x="4383" y="16"/>
                    <a:pt x="4381" y="16"/>
                  </a:cubicBezTo>
                  <a:cubicBezTo>
                    <a:pt x="4258" y="16"/>
                    <a:pt x="4143" y="720"/>
                    <a:pt x="4143" y="720"/>
                  </a:cubicBezTo>
                  <a:cubicBezTo>
                    <a:pt x="4143" y="720"/>
                    <a:pt x="4199" y="8"/>
                    <a:pt x="4097" y="1"/>
                  </a:cubicBezTo>
                  <a:cubicBezTo>
                    <a:pt x="4096" y="1"/>
                    <a:pt x="4096" y="1"/>
                    <a:pt x="4095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3038900" y="2821825"/>
              <a:ext cx="148875" cy="142075"/>
            </a:xfrm>
            <a:custGeom>
              <a:avLst/>
              <a:gdLst/>
              <a:ahLst/>
              <a:cxnLst/>
              <a:rect l="l" t="t" r="r" b="b"/>
              <a:pathLst>
                <a:path w="5955" h="5683" extrusionOk="0">
                  <a:moveTo>
                    <a:pt x="5324" y="1"/>
                  </a:moveTo>
                  <a:cubicBezTo>
                    <a:pt x="5064" y="1"/>
                    <a:pt x="3310" y="786"/>
                    <a:pt x="2187" y="1808"/>
                  </a:cubicBezTo>
                  <a:cubicBezTo>
                    <a:pt x="605" y="3250"/>
                    <a:pt x="1" y="5288"/>
                    <a:pt x="1" y="5288"/>
                  </a:cubicBezTo>
                  <a:lnTo>
                    <a:pt x="2704" y="5682"/>
                  </a:lnTo>
                  <a:cubicBezTo>
                    <a:pt x="2691" y="4980"/>
                    <a:pt x="3751" y="2104"/>
                    <a:pt x="4681" y="1624"/>
                  </a:cubicBezTo>
                  <a:cubicBezTo>
                    <a:pt x="4973" y="1476"/>
                    <a:pt x="5425" y="1442"/>
                    <a:pt x="5434" y="1350"/>
                  </a:cubicBezTo>
                  <a:cubicBezTo>
                    <a:pt x="5445" y="1253"/>
                    <a:pt x="5088" y="1246"/>
                    <a:pt x="5088" y="1246"/>
                  </a:cubicBezTo>
                  <a:cubicBezTo>
                    <a:pt x="5101" y="1168"/>
                    <a:pt x="5955" y="817"/>
                    <a:pt x="5891" y="698"/>
                  </a:cubicBezTo>
                  <a:cubicBezTo>
                    <a:pt x="5884" y="685"/>
                    <a:pt x="5865" y="679"/>
                    <a:pt x="5838" y="679"/>
                  </a:cubicBezTo>
                  <a:cubicBezTo>
                    <a:pt x="5699" y="679"/>
                    <a:pt x="5353" y="824"/>
                    <a:pt x="5353" y="824"/>
                  </a:cubicBezTo>
                  <a:cubicBezTo>
                    <a:pt x="5353" y="824"/>
                    <a:pt x="5937" y="478"/>
                    <a:pt x="5899" y="382"/>
                  </a:cubicBezTo>
                  <a:cubicBezTo>
                    <a:pt x="5894" y="368"/>
                    <a:pt x="5874" y="361"/>
                    <a:pt x="5844" y="361"/>
                  </a:cubicBezTo>
                  <a:cubicBezTo>
                    <a:pt x="5677" y="361"/>
                    <a:pt x="5199" y="554"/>
                    <a:pt x="5199" y="554"/>
                  </a:cubicBezTo>
                  <a:cubicBezTo>
                    <a:pt x="5199" y="554"/>
                    <a:pt x="5860" y="222"/>
                    <a:pt x="5797" y="110"/>
                  </a:cubicBezTo>
                  <a:cubicBezTo>
                    <a:pt x="5787" y="93"/>
                    <a:pt x="5763" y="86"/>
                    <a:pt x="5728" y="86"/>
                  </a:cubicBezTo>
                  <a:cubicBezTo>
                    <a:pt x="5526" y="86"/>
                    <a:pt x="4974" y="323"/>
                    <a:pt x="4974" y="323"/>
                  </a:cubicBezTo>
                  <a:cubicBezTo>
                    <a:pt x="4974" y="323"/>
                    <a:pt x="5454" y="96"/>
                    <a:pt x="5352" y="7"/>
                  </a:cubicBezTo>
                  <a:cubicBezTo>
                    <a:pt x="5347" y="3"/>
                    <a:pt x="5338" y="1"/>
                    <a:pt x="5324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3130375" y="2950950"/>
              <a:ext cx="71500" cy="89600"/>
            </a:xfrm>
            <a:custGeom>
              <a:avLst/>
              <a:gdLst/>
              <a:ahLst/>
              <a:cxnLst/>
              <a:rect l="l" t="t" r="r" b="b"/>
              <a:pathLst>
                <a:path w="2860" h="3584" extrusionOk="0">
                  <a:moveTo>
                    <a:pt x="1767" y="0"/>
                  </a:moveTo>
                  <a:cubicBezTo>
                    <a:pt x="1096" y="0"/>
                    <a:pt x="519" y="518"/>
                    <a:pt x="385" y="984"/>
                  </a:cubicBezTo>
                  <a:cubicBezTo>
                    <a:pt x="245" y="1478"/>
                    <a:pt x="418" y="1951"/>
                    <a:pt x="418" y="1951"/>
                  </a:cubicBezTo>
                  <a:lnTo>
                    <a:pt x="0" y="2922"/>
                  </a:lnTo>
                  <a:cubicBezTo>
                    <a:pt x="465" y="3494"/>
                    <a:pt x="1073" y="3584"/>
                    <a:pt x="1409" y="3584"/>
                  </a:cubicBezTo>
                  <a:cubicBezTo>
                    <a:pt x="1563" y="3584"/>
                    <a:pt x="1660" y="3565"/>
                    <a:pt x="1660" y="3565"/>
                  </a:cubicBezTo>
                  <a:cubicBezTo>
                    <a:pt x="1677" y="3424"/>
                    <a:pt x="1925" y="2388"/>
                    <a:pt x="1925" y="2388"/>
                  </a:cubicBezTo>
                  <a:cubicBezTo>
                    <a:pt x="2159" y="2359"/>
                    <a:pt x="2652" y="2069"/>
                    <a:pt x="2746" y="1824"/>
                  </a:cubicBezTo>
                  <a:cubicBezTo>
                    <a:pt x="2840" y="1578"/>
                    <a:pt x="2604" y="1110"/>
                    <a:pt x="2604" y="1110"/>
                  </a:cubicBezTo>
                  <a:cubicBezTo>
                    <a:pt x="2604" y="1110"/>
                    <a:pt x="2860" y="885"/>
                    <a:pt x="2762" y="780"/>
                  </a:cubicBezTo>
                  <a:cubicBezTo>
                    <a:pt x="2732" y="747"/>
                    <a:pt x="2693" y="736"/>
                    <a:pt x="2653" y="736"/>
                  </a:cubicBezTo>
                  <a:cubicBezTo>
                    <a:pt x="2566" y="736"/>
                    <a:pt x="2477" y="790"/>
                    <a:pt x="2477" y="790"/>
                  </a:cubicBezTo>
                  <a:cubicBezTo>
                    <a:pt x="2316" y="547"/>
                    <a:pt x="1884" y="5"/>
                    <a:pt x="1884" y="5"/>
                  </a:cubicBezTo>
                  <a:cubicBezTo>
                    <a:pt x="1845" y="2"/>
                    <a:pt x="1805" y="0"/>
                    <a:pt x="1767" y="0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2927325" y="3182125"/>
              <a:ext cx="262000" cy="245825"/>
            </a:xfrm>
            <a:custGeom>
              <a:avLst/>
              <a:gdLst/>
              <a:ahLst/>
              <a:cxnLst/>
              <a:rect l="l" t="t" r="r" b="b"/>
              <a:pathLst>
                <a:path w="10480" h="9833" extrusionOk="0">
                  <a:moveTo>
                    <a:pt x="0" y="9575"/>
                  </a:moveTo>
                  <a:lnTo>
                    <a:pt x="3727" y="9664"/>
                  </a:lnTo>
                  <a:cubicBezTo>
                    <a:pt x="4326" y="8031"/>
                    <a:pt x="5622" y="4593"/>
                    <a:pt x="5780" y="4530"/>
                  </a:cubicBezTo>
                  <a:lnTo>
                    <a:pt x="5780" y="4530"/>
                  </a:lnTo>
                  <a:cubicBezTo>
                    <a:pt x="5998" y="4443"/>
                    <a:pt x="6467" y="8279"/>
                    <a:pt x="6840" y="9763"/>
                  </a:cubicBezTo>
                  <a:lnTo>
                    <a:pt x="6840" y="9763"/>
                  </a:lnTo>
                  <a:lnTo>
                    <a:pt x="10479" y="9832"/>
                  </a:lnTo>
                  <a:cubicBezTo>
                    <a:pt x="10479" y="9832"/>
                    <a:pt x="10479" y="5608"/>
                    <a:pt x="10008" y="1993"/>
                  </a:cubicBezTo>
                  <a:lnTo>
                    <a:pt x="10008" y="1993"/>
                  </a:lnTo>
                  <a:cubicBezTo>
                    <a:pt x="10008" y="1993"/>
                    <a:pt x="5881" y="89"/>
                    <a:pt x="2744" y="1"/>
                  </a:cubicBezTo>
                  <a:lnTo>
                    <a:pt x="2744" y="1"/>
                  </a:lnTo>
                  <a:cubicBezTo>
                    <a:pt x="2744" y="1"/>
                    <a:pt x="443" y="3675"/>
                    <a:pt x="0" y="957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2991450" y="2937750"/>
              <a:ext cx="288475" cy="323500"/>
            </a:xfrm>
            <a:custGeom>
              <a:avLst/>
              <a:gdLst/>
              <a:ahLst/>
              <a:cxnLst/>
              <a:rect l="l" t="t" r="r" b="b"/>
              <a:pathLst>
                <a:path w="11539" h="12940" extrusionOk="0">
                  <a:moveTo>
                    <a:pt x="1525" y="4344"/>
                  </a:moveTo>
                  <a:cubicBezTo>
                    <a:pt x="1525" y="4344"/>
                    <a:pt x="230" y="7404"/>
                    <a:pt x="0" y="9955"/>
                  </a:cubicBezTo>
                  <a:lnTo>
                    <a:pt x="0" y="9955"/>
                  </a:lnTo>
                  <a:cubicBezTo>
                    <a:pt x="1626" y="12939"/>
                    <a:pt x="7408" y="12525"/>
                    <a:pt x="7697" y="11998"/>
                  </a:cubicBezTo>
                  <a:lnTo>
                    <a:pt x="7697" y="11998"/>
                  </a:lnTo>
                  <a:cubicBezTo>
                    <a:pt x="7697" y="10185"/>
                    <a:pt x="8591" y="7590"/>
                    <a:pt x="8798" y="7590"/>
                  </a:cubicBezTo>
                  <a:lnTo>
                    <a:pt x="8798" y="7590"/>
                  </a:lnTo>
                  <a:cubicBezTo>
                    <a:pt x="10621" y="7082"/>
                    <a:pt x="11538" y="6108"/>
                    <a:pt x="11538" y="6108"/>
                  </a:cubicBezTo>
                  <a:lnTo>
                    <a:pt x="11538" y="6108"/>
                  </a:lnTo>
                  <a:cubicBezTo>
                    <a:pt x="11301" y="4883"/>
                    <a:pt x="10222" y="3440"/>
                    <a:pt x="10222" y="3440"/>
                  </a:cubicBezTo>
                  <a:lnTo>
                    <a:pt x="10222" y="3440"/>
                  </a:lnTo>
                  <a:cubicBezTo>
                    <a:pt x="10222" y="3440"/>
                    <a:pt x="8373" y="4436"/>
                    <a:pt x="6603" y="3842"/>
                  </a:cubicBezTo>
                  <a:lnTo>
                    <a:pt x="6603" y="3842"/>
                  </a:lnTo>
                  <a:cubicBezTo>
                    <a:pt x="4295" y="3069"/>
                    <a:pt x="4696" y="795"/>
                    <a:pt x="4696" y="795"/>
                  </a:cubicBezTo>
                  <a:lnTo>
                    <a:pt x="4696" y="795"/>
                  </a:lnTo>
                  <a:cubicBezTo>
                    <a:pt x="4696" y="795"/>
                    <a:pt x="3701" y="1"/>
                    <a:pt x="2034" y="1"/>
                  </a:cubicBezTo>
                  <a:lnTo>
                    <a:pt x="2034" y="1"/>
                  </a:lnTo>
                  <a:cubicBezTo>
                    <a:pt x="2034" y="1"/>
                    <a:pt x="1182" y="1775"/>
                    <a:pt x="1525" y="43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3116325" y="2925500"/>
              <a:ext cx="78325" cy="95250"/>
            </a:xfrm>
            <a:custGeom>
              <a:avLst/>
              <a:gdLst/>
              <a:ahLst/>
              <a:cxnLst/>
              <a:rect l="l" t="t" r="r" b="b"/>
              <a:pathLst>
                <a:path w="3133" h="3810" extrusionOk="0">
                  <a:moveTo>
                    <a:pt x="1292" y="13"/>
                  </a:moveTo>
                  <a:cubicBezTo>
                    <a:pt x="908" y="68"/>
                    <a:pt x="1278" y="435"/>
                    <a:pt x="1278" y="435"/>
                  </a:cubicBezTo>
                  <a:lnTo>
                    <a:pt x="1278" y="435"/>
                  </a:lnTo>
                  <a:cubicBezTo>
                    <a:pt x="1278" y="435"/>
                    <a:pt x="668" y="497"/>
                    <a:pt x="384" y="730"/>
                  </a:cubicBezTo>
                  <a:lnTo>
                    <a:pt x="384" y="730"/>
                  </a:lnTo>
                  <a:cubicBezTo>
                    <a:pt x="101" y="963"/>
                    <a:pt x="568" y="1084"/>
                    <a:pt x="568" y="1084"/>
                  </a:cubicBezTo>
                  <a:lnTo>
                    <a:pt x="568" y="1084"/>
                  </a:lnTo>
                  <a:cubicBezTo>
                    <a:pt x="568" y="1084"/>
                    <a:pt x="115" y="1218"/>
                    <a:pt x="72" y="1444"/>
                  </a:cubicBezTo>
                  <a:lnTo>
                    <a:pt x="72" y="1444"/>
                  </a:lnTo>
                  <a:cubicBezTo>
                    <a:pt x="49" y="1562"/>
                    <a:pt x="209" y="1610"/>
                    <a:pt x="209" y="1610"/>
                  </a:cubicBezTo>
                  <a:lnTo>
                    <a:pt x="209" y="1610"/>
                  </a:lnTo>
                  <a:cubicBezTo>
                    <a:pt x="209" y="1610"/>
                    <a:pt x="0" y="2423"/>
                    <a:pt x="240" y="2909"/>
                  </a:cubicBezTo>
                  <a:lnTo>
                    <a:pt x="240" y="2909"/>
                  </a:lnTo>
                  <a:cubicBezTo>
                    <a:pt x="501" y="3438"/>
                    <a:pt x="1459" y="3809"/>
                    <a:pt x="2013" y="3342"/>
                  </a:cubicBezTo>
                  <a:lnTo>
                    <a:pt x="2013" y="3342"/>
                  </a:lnTo>
                  <a:cubicBezTo>
                    <a:pt x="2353" y="3057"/>
                    <a:pt x="2012" y="2513"/>
                    <a:pt x="2012" y="2513"/>
                  </a:cubicBezTo>
                  <a:lnTo>
                    <a:pt x="2012" y="2513"/>
                  </a:lnTo>
                  <a:cubicBezTo>
                    <a:pt x="2012" y="2513"/>
                    <a:pt x="1725" y="2576"/>
                    <a:pt x="1614" y="2411"/>
                  </a:cubicBezTo>
                  <a:lnTo>
                    <a:pt x="1614" y="2411"/>
                  </a:lnTo>
                  <a:cubicBezTo>
                    <a:pt x="1491" y="2228"/>
                    <a:pt x="1787" y="2184"/>
                    <a:pt x="1787" y="2184"/>
                  </a:cubicBezTo>
                  <a:lnTo>
                    <a:pt x="1787" y="2184"/>
                  </a:lnTo>
                  <a:cubicBezTo>
                    <a:pt x="1787" y="2184"/>
                    <a:pt x="2043" y="2352"/>
                    <a:pt x="2140" y="2227"/>
                  </a:cubicBezTo>
                  <a:lnTo>
                    <a:pt x="2140" y="2227"/>
                  </a:lnTo>
                  <a:cubicBezTo>
                    <a:pt x="2238" y="2102"/>
                    <a:pt x="2081" y="1897"/>
                    <a:pt x="2081" y="1897"/>
                  </a:cubicBezTo>
                  <a:lnTo>
                    <a:pt x="2081" y="1897"/>
                  </a:lnTo>
                  <a:cubicBezTo>
                    <a:pt x="2081" y="1897"/>
                    <a:pt x="2290" y="1850"/>
                    <a:pt x="2726" y="1239"/>
                  </a:cubicBezTo>
                  <a:lnTo>
                    <a:pt x="2726" y="1239"/>
                  </a:lnTo>
                  <a:cubicBezTo>
                    <a:pt x="3133" y="671"/>
                    <a:pt x="2210" y="1"/>
                    <a:pt x="1458" y="1"/>
                  </a:cubicBezTo>
                  <a:lnTo>
                    <a:pt x="1458" y="1"/>
                  </a:lnTo>
                  <a:cubicBezTo>
                    <a:pt x="1402" y="1"/>
                    <a:pt x="1345" y="5"/>
                    <a:pt x="1292" y="13"/>
                  </a:cubicBezTo>
                  <a:close/>
                </a:path>
              </a:pathLst>
            </a:custGeom>
            <a:solidFill>
              <a:srgbClr val="8D5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3898525" y="2862725"/>
              <a:ext cx="110650" cy="180875"/>
            </a:xfrm>
            <a:custGeom>
              <a:avLst/>
              <a:gdLst/>
              <a:ahLst/>
              <a:cxnLst/>
              <a:rect l="l" t="t" r="r" b="b"/>
              <a:pathLst>
                <a:path w="4426" h="7235" extrusionOk="0">
                  <a:moveTo>
                    <a:pt x="807" y="1"/>
                  </a:moveTo>
                  <a:cubicBezTo>
                    <a:pt x="806" y="1"/>
                    <a:pt x="805" y="1"/>
                    <a:pt x="804" y="1"/>
                  </a:cubicBezTo>
                  <a:cubicBezTo>
                    <a:pt x="675" y="10"/>
                    <a:pt x="665" y="827"/>
                    <a:pt x="665" y="827"/>
                  </a:cubicBezTo>
                  <a:cubicBezTo>
                    <a:pt x="665" y="827"/>
                    <a:pt x="664" y="208"/>
                    <a:pt x="534" y="208"/>
                  </a:cubicBezTo>
                  <a:cubicBezTo>
                    <a:pt x="532" y="208"/>
                    <a:pt x="531" y="208"/>
                    <a:pt x="529" y="208"/>
                  </a:cubicBezTo>
                  <a:cubicBezTo>
                    <a:pt x="465" y="215"/>
                    <a:pt x="396" y="679"/>
                    <a:pt x="382" y="1139"/>
                  </a:cubicBezTo>
                  <a:cubicBezTo>
                    <a:pt x="382" y="1139"/>
                    <a:pt x="208" y="1021"/>
                    <a:pt x="127" y="1021"/>
                  </a:cubicBezTo>
                  <a:cubicBezTo>
                    <a:pt x="113" y="1021"/>
                    <a:pt x="101" y="1025"/>
                    <a:pt x="94" y="1034"/>
                  </a:cubicBezTo>
                  <a:cubicBezTo>
                    <a:pt x="1" y="1154"/>
                    <a:pt x="429" y="1617"/>
                    <a:pt x="429" y="1617"/>
                  </a:cubicBezTo>
                  <a:cubicBezTo>
                    <a:pt x="449" y="2332"/>
                    <a:pt x="544" y="3242"/>
                    <a:pt x="779" y="4019"/>
                  </a:cubicBezTo>
                  <a:cubicBezTo>
                    <a:pt x="1396" y="6068"/>
                    <a:pt x="2903" y="7234"/>
                    <a:pt x="2903" y="7234"/>
                  </a:cubicBezTo>
                  <a:lnTo>
                    <a:pt x="4425" y="4965"/>
                  </a:lnTo>
                  <a:cubicBezTo>
                    <a:pt x="4425" y="4965"/>
                    <a:pt x="2928" y="4156"/>
                    <a:pt x="2361" y="3187"/>
                  </a:cubicBezTo>
                  <a:cubicBezTo>
                    <a:pt x="1283" y="1349"/>
                    <a:pt x="1543" y="207"/>
                    <a:pt x="1375" y="198"/>
                  </a:cubicBezTo>
                  <a:cubicBezTo>
                    <a:pt x="1374" y="198"/>
                    <a:pt x="1374" y="198"/>
                    <a:pt x="1373" y="198"/>
                  </a:cubicBezTo>
                  <a:cubicBezTo>
                    <a:pt x="1283" y="198"/>
                    <a:pt x="1257" y="739"/>
                    <a:pt x="1257" y="739"/>
                  </a:cubicBezTo>
                  <a:cubicBezTo>
                    <a:pt x="1257" y="739"/>
                    <a:pt x="1185" y="103"/>
                    <a:pt x="1082" y="96"/>
                  </a:cubicBezTo>
                  <a:cubicBezTo>
                    <a:pt x="1082" y="96"/>
                    <a:pt x="1081" y="96"/>
                    <a:pt x="1081" y="96"/>
                  </a:cubicBezTo>
                  <a:cubicBezTo>
                    <a:pt x="979" y="96"/>
                    <a:pt x="947" y="760"/>
                    <a:pt x="947" y="760"/>
                  </a:cubicBezTo>
                  <a:cubicBezTo>
                    <a:pt x="947" y="760"/>
                    <a:pt x="933" y="1"/>
                    <a:pt x="807" y="1"/>
                  </a:cubicBezTo>
                  <a:close/>
                </a:path>
              </a:pathLst>
            </a:custGeom>
            <a:solidFill>
              <a:srgbClr val="8B4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3936000" y="2968250"/>
              <a:ext cx="160475" cy="114400"/>
            </a:xfrm>
            <a:custGeom>
              <a:avLst/>
              <a:gdLst/>
              <a:ahLst/>
              <a:cxnLst/>
              <a:rect l="l" t="t" r="r" b="b"/>
              <a:pathLst>
                <a:path w="6419" h="4576" extrusionOk="0">
                  <a:moveTo>
                    <a:pt x="1" y="1761"/>
                  </a:moveTo>
                  <a:cubicBezTo>
                    <a:pt x="1" y="1761"/>
                    <a:pt x="827" y="3198"/>
                    <a:pt x="1624" y="3796"/>
                  </a:cubicBezTo>
                  <a:lnTo>
                    <a:pt x="1624" y="3796"/>
                  </a:lnTo>
                  <a:cubicBezTo>
                    <a:pt x="1624" y="3796"/>
                    <a:pt x="5390" y="4576"/>
                    <a:pt x="6419" y="2279"/>
                  </a:cubicBezTo>
                  <a:lnTo>
                    <a:pt x="6419" y="2279"/>
                  </a:lnTo>
                  <a:cubicBezTo>
                    <a:pt x="6419" y="2279"/>
                    <a:pt x="4151" y="1908"/>
                    <a:pt x="2087" y="1"/>
                  </a:cubicBezTo>
                  <a:lnTo>
                    <a:pt x="2087" y="1"/>
                  </a:lnTo>
                  <a:cubicBezTo>
                    <a:pt x="2087" y="1"/>
                    <a:pt x="628" y="821"/>
                    <a:pt x="1" y="17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3976975" y="3201775"/>
              <a:ext cx="262000" cy="226175"/>
            </a:xfrm>
            <a:custGeom>
              <a:avLst/>
              <a:gdLst/>
              <a:ahLst/>
              <a:cxnLst/>
              <a:rect l="l" t="t" r="r" b="b"/>
              <a:pathLst>
                <a:path w="10480" h="9047" extrusionOk="0">
                  <a:moveTo>
                    <a:pt x="1195" y="1207"/>
                  </a:moveTo>
                  <a:cubicBezTo>
                    <a:pt x="359" y="5085"/>
                    <a:pt x="0" y="9046"/>
                    <a:pt x="0" y="9046"/>
                  </a:cubicBezTo>
                  <a:lnTo>
                    <a:pt x="0" y="9046"/>
                  </a:lnTo>
                  <a:lnTo>
                    <a:pt x="3640" y="8977"/>
                  </a:lnTo>
                  <a:cubicBezTo>
                    <a:pt x="4293" y="7462"/>
                    <a:pt x="4905" y="4286"/>
                    <a:pt x="5123" y="4374"/>
                  </a:cubicBezTo>
                  <a:lnTo>
                    <a:pt x="5123" y="4374"/>
                  </a:lnTo>
                  <a:cubicBezTo>
                    <a:pt x="5280" y="4436"/>
                    <a:pt x="6154" y="7245"/>
                    <a:pt x="6753" y="8878"/>
                  </a:cubicBezTo>
                  <a:lnTo>
                    <a:pt x="6753" y="8878"/>
                  </a:lnTo>
                  <a:lnTo>
                    <a:pt x="10479" y="8789"/>
                  </a:lnTo>
                  <a:cubicBezTo>
                    <a:pt x="9644" y="3032"/>
                    <a:pt x="8037" y="1"/>
                    <a:pt x="8037" y="1"/>
                  </a:cubicBezTo>
                  <a:lnTo>
                    <a:pt x="8037" y="1"/>
                  </a:lnTo>
                  <a:cubicBezTo>
                    <a:pt x="4902" y="88"/>
                    <a:pt x="1195" y="1207"/>
                    <a:pt x="1195" y="1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4007925" y="2952475"/>
              <a:ext cx="77125" cy="105025"/>
            </a:xfrm>
            <a:custGeom>
              <a:avLst/>
              <a:gdLst/>
              <a:ahLst/>
              <a:cxnLst/>
              <a:rect l="l" t="t" r="r" b="b"/>
              <a:pathLst>
                <a:path w="3085" h="4201" extrusionOk="0">
                  <a:moveTo>
                    <a:pt x="1503" y="1"/>
                  </a:moveTo>
                  <a:cubicBezTo>
                    <a:pt x="1503" y="1"/>
                    <a:pt x="865" y="536"/>
                    <a:pt x="618" y="784"/>
                  </a:cubicBezTo>
                  <a:cubicBezTo>
                    <a:pt x="618" y="784"/>
                    <a:pt x="499" y="673"/>
                    <a:pt x="380" y="673"/>
                  </a:cubicBezTo>
                  <a:cubicBezTo>
                    <a:pt x="347" y="673"/>
                    <a:pt x="314" y="682"/>
                    <a:pt x="284" y="704"/>
                  </a:cubicBezTo>
                  <a:cubicBezTo>
                    <a:pt x="144" y="804"/>
                    <a:pt x="391" y="1132"/>
                    <a:pt x="391" y="1132"/>
                  </a:cubicBezTo>
                  <a:cubicBezTo>
                    <a:pt x="391" y="1132"/>
                    <a:pt x="1" y="1625"/>
                    <a:pt x="53" y="1937"/>
                  </a:cubicBezTo>
                  <a:cubicBezTo>
                    <a:pt x="107" y="2248"/>
                    <a:pt x="618" y="2709"/>
                    <a:pt x="885" y="2798"/>
                  </a:cubicBezTo>
                  <a:cubicBezTo>
                    <a:pt x="885" y="2798"/>
                    <a:pt x="941" y="3876"/>
                    <a:pt x="927" y="4047"/>
                  </a:cubicBezTo>
                  <a:cubicBezTo>
                    <a:pt x="927" y="4047"/>
                    <a:pt x="1221" y="4200"/>
                    <a:pt x="1651" y="4200"/>
                  </a:cubicBezTo>
                  <a:cubicBezTo>
                    <a:pt x="2001" y="4200"/>
                    <a:pt x="2441" y="4099"/>
                    <a:pt x="2888" y="3732"/>
                  </a:cubicBezTo>
                  <a:lnTo>
                    <a:pt x="2534" y="2670"/>
                  </a:lnTo>
                  <a:cubicBezTo>
                    <a:pt x="2534" y="2670"/>
                    <a:pt x="3084" y="2128"/>
                    <a:pt x="3035" y="1512"/>
                  </a:cubicBezTo>
                  <a:cubicBezTo>
                    <a:pt x="2987" y="897"/>
                    <a:pt x="2366" y="95"/>
                    <a:pt x="1503" y="1"/>
                  </a:cubicBezTo>
                  <a:close/>
                </a:path>
              </a:pathLst>
            </a:custGeom>
            <a:solidFill>
              <a:srgbClr val="8B4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4026950" y="2924700"/>
              <a:ext cx="67650" cy="105600"/>
            </a:xfrm>
            <a:custGeom>
              <a:avLst/>
              <a:gdLst/>
              <a:ahLst/>
              <a:cxnLst/>
              <a:rect l="l" t="t" r="r" b="b"/>
              <a:pathLst>
                <a:path w="2706" h="4224" extrusionOk="0">
                  <a:moveTo>
                    <a:pt x="1153" y="1"/>
                  </a:moveTo>
                  <a:cubicBezTo>
                    <a:pt x="764" y="1"/>
                    <a:pt x="0" y="493"/>
                    <a:pt x="360" y="1299"/>
                  </a:cubicBezTo>
                  <a:cubicBezTo>
                    <a:pt x="729" y="2124"/>
                    <a:pt x="965" y="2227"/>
                    <a:pt x="965" y="2227"/>
                  </a:cubicBezTo>
                  <a:cubicBezTo>
                    <a:pt x="965" y="2227"/>
                    <a:pt x="730" y="2432"/>
                    <a:pt x="815" y="2603"/>
                  </a:cubicBezTo>
                  <a:cubicBezTo>
                    <a:pt x="848" y="2668"/>
                    <a:pt x="918" y="2688"/>
                    <a:pt x="992" y="2688"/>
                  </a:cubicBezTo>
                  <a:cubicBezTo>
                    <a:pt x="1112" y="2688"/>
                    <a:pt x="1241" y="2637"/>
                    <a:pt x="1241" y="2637"/>
                  </a:cubicBezTo>
                  <a:cubicBezTo>
                    <a:pt x="1241" y="2637"/>
                    <a:pt x="1390" y="2815"/>
                    <a:pt x="1241" y="2951"/>
                  </a:cubicBezTo>
                  <a:cubicBezTo>
                    <a:pt x="1176" y="3009"/>
                    <a:pt x="1113" y="3027"/>
                    <a:pt x="1059" y="3027"/>
                  </a:cubicBezTo>
                  <a:cubicBezTo>
                    <a:pt x="965" y="3027"/>
                    <a:pt x="898" y="2971"/>
                    <a:pt x="898" y="2971"/>
                  </a:cubicBezTo>
                  <a:cubicBezTo>
                    <a:pt x="898" y="2971"/>
                    <a:pt x="327" y="3644"/>
                    <a:pt x="688" y="4008"/>
                  </a:cubicBezTo>
                  <a:cubicBezTo>
                    <a:pt x="816" y="4138"/>
                    <a:pt x="1050" y="4223"/>
                    <a:pt x="1308" y="4223"/>
                  </a:cubicBezTo>
                  <a:cubicBezTo>
                    <a:pt x="1774" y="4223"/>
                    <a:pt x="2319" y="3947"/>
                    <a:pt x="2471" y="3161"/>
                  </a:cubicBezTo>
                  <a:cubicBezTo>
                    <a:pt x="2706" y="1939"/>
                    <a:pt x="1884" y="1387"/>
                    <a:pt x="1734" y="1185"/>
                  </a:cubicBezTo>
                  <a:cubicBezTo>
                    <a:pt x="1583" y="982"/>
                    <a:pt x="2016" y="54"/>
                    <a:pt x="1179" y="2"/>
                  </a:cubicBezTo>
                  <a:cubicBezTo>
                    <a:pt x="1170" y="1"/>
                    <a:pt x="1162" y="1"/>
                    <a:pt x="1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3828400" y="2917850"/>
              <a:ext cx="111950" cy="181550"/>
            </a:xfrm>
            <a:custGeom>
              <a:avLst/>
              <a:gdLst/>
              <a:ahLst/>
              <a:cxnLst/>
              <a:rect l="l" t="t" r="r" b="b"/>
              <a:pathLst>
                <a:path w="4478" h="7262" extrusionOk="0">
                  <a:moveTo>
                    <a:pt x="378" y="0"/>
                  </a:moveTo>
                  <a:cubicBezTo>
                    <a:pt x="377" y="0"/>
                    <a:pt x="375" y="0"/>
                    <a:pt x="373" y="1"/>
                  </a:cubicBezTo>
                  <a:cubicBezTo>
                    <a:pt x="246" y="20"/>
                    <a:pt x="280" y="845"/>
                    <a:pt x="280" y="845"/>
                  </a:cubicBezTo>
                  <a:cubicBezTo>
                    <a:pt x="280" y="845"/>
                    <a:pt x="243" y="374"/>
                    <a:pt x="139" y="374"/>
                  </a:cubicBezTo>
                  <a:cubicBezTo>
                    <a:pt x="133" y="374"/>
                    <a:pt x="127" y="376"/>
                    <a:pt x="120" y="379"/>
                  </a:cubicBezTo>
                  <a:cubicBezTo>
                    <a:pt x="1" y="444"/>
                    <a:pt x="89" y="2490"/>
                    <a:pt x="673" y="3978"/>
                  </a:cubicBezTo>
                  <a:cubicBezTo>
                    <a:pt x="1456" y="5970"/>
                    <a:pt x="3146" y="7262"/>
                    <a:pt x="3146" y="7262"/>
                  </a:cubicBezTo>
                  <a:lnTo>
                    <a:pt x="4477" y="4876"/>
                  </a:lnTo>
                  <a:cubicBezTo>
                    <a:pt x="3817" y="4638"/>
                    <a:pt x="1507" y="2622"/>
                    <a:pt x="1391" y="1582"/>
                  </a:cubicBezTo>
                  <a:cubicBezTo>
                    <a:pt x="1355" y="1258"/>
                    <a:pt x="1486" y="823"/>
                    <a:pt x="1403" y="781"/>
                  </a:cubicBezTo>
                  <a:cubicBezTo>
                    <a:pt x="1398" y="778"/>
                    <a:pt x="1392" y="777"/>
                    <a:pt x="1387" y="777"/>
                  </a:cubicBezTo>
                  <a:cubicBezTo>
                    <a:pt x="1300" y="777"/>
                    <a:pt x="1182" y="1068"/>
                    <a:pt x="1182" y="1068"/>
                  </a:cubicBezTo>
                  <a:cubicBezTo>
                    <a:pt x="1115" y="1028"/>
                    <a:pt x="1091" y="122"/>
                    <a:pt x="961" y="122"/>
                  </a:cubicBezTo>
                  <a:cubicBezTo>
                    <a:pt x="959" y="122"/>
                    <a:pt x="958" y="122"/>
                    <a:pt x="957" y="122"/>
                  </a:cubicBezTo>
                  <a:cubicBezTo>
                    <a:pt x="866" y="133"/>
                    <a:pt x="883" y="670"/>
                    <a:pt x="883" y="670"/>
                  </a:cubicBezTo>
                  <a:cubicBezTo>
                    <a:pt x="883" y="670"/>
                    <a:pt x="767" y="2"/>
                    <a:pt x="665" y="2"/>
                  </a:cubicBezTo>
                  <a:cubicBezTo>
                    <a:pt x="665" y="2"/>
                    <a:pt x="665" y="2"/>
                    <a:pt x="665" y="2"/>
                  </a:cubicBezTo>
                  <a:cubicBezTo>
                    <a:pt x="562" y="3"/>
                    <a:pt x="576" y="716"/>
                    <a:pt x="576" y="716"/>
                  </a:cubicBezTo>
                  <a:cubicBezTo>
                    <a:pt x="576" y="716"/>
                    <a:pt x="503" y="0"/>
                    <a:pt x="378" y="0"/>
                  </a:cubicBezTo>
                  <a:close/>
                </a:path>
              </a:pathLst>
            </a:custGeom>
            <a:solidFill>
              <a:srgbClr val="8B4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3903650" y="3025075"/>
              <a:ext cx="287525" cy="259525"/>
            </a:xfrm>
            <a:custGeom>
              <a:avLst/>
              <a:gdLst/>
              <a:ahLst/>
              <a:cxnLst/>
              <a:rect l="l" t="t" r="r" b="b"/>
              <a:pathLst>
                <a:path w="11501" h="10381" extrusionOk="0">
                  <a:moveTo>
                    <a:pt x="6782" y="439"/>
                  </a:moveTo>
                  <a:cubicBezTo>
                    <a:pt x="5910" y="820"/>
                    <a:pt x="4356" y="1202"/>
                    <a:pt x="1287" y="426"/>
                  </a:cubicBezTo>
                  <a:lnTo>
                    <a:pt x="1287" y="426"/>
                  </a:lnTo>
                  <a:cubicBezTo>
                    <a:pt x="1287" y="426"/>
                    <a:pt x="237" y="1809"/>
                    <a:pt x="0" y="3033"/>
                  </a:cubicBezTo>
                  <a:lnTo>
                    <a:pt x="0" y="3033"/>
                  </a:lnTo>
                  <a:cubicBezTo>
                    <a:pt x="0" y="3033"/>
                    <a:pt x="1558" y="4031"/>
                    <a:pt x="3244" y="4341"/>
                  </a:cubicBezTo>
                  <a:lnTo>
                    <a:pt x="3244" y="4341"/>
                  </a:lnTo>
                  <a:cubicBezTo>
                    <a:pt x="3451" y="4341"/>
                    <a:pt x="4057" y="7777"/>
                    <a:pt x="3929" y="9097"/>
                  </a:cubicBezTo>
                  <a:lnTo>
                    <a:pt x="3929" y="9097"/>
                  </a:lnTo>
                  <a:cubicBezTo>
                    <a:pt x="3946" y="9610"/>
                    <a:pt x="8897" y="10381"/>
                    <a:pt x="11061" y="7301"/>
                  </a:cubicBezTo>
                  <a:lnTo>
                    <a:pt x="11061" y="7301"/>
                  </a:lnTo>
                  <a:cubicBezTo>
                    <a:pt x="11501" y="6549"/>
                    <a:pt x="8987" y="660"/>
                    <a:pt x="7904" y="35"/>
                  </a:cubicBezTo>
                  <a:lnTo>
                    <a:pt x="7904" y="35"/>
                  </a:lnTo>
                  <a:cubicBezTo>
                    <a:pt x="7862" y="11"/>
                    <a:pt x="7817" y="1"/>
                    <a:pt x="7771" y="1"/>
                  </a:cubicBezTo>
                  <a:lnTo>
                    <a:pt x="7771" y="1"/>
                  </a:lnTo>
                  <a:cubicBezTo>
                    <a:pt x="7561" y="1"/>
                    <a:pt x="7284" y="219"/>
                    <a:pt x="6782" y="4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60" name="Google Shape;1360;p35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1174" t="3505" r="21174" b="3505"/>
          <a:stretch/>
        </p:blipFill>
        <p:spPr>
          <a:xfrm>
            <a:off x="5953375" y="1399075"/>
            <a:ext cx="2791224" cy="27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1362" name="Google Shape;1362;p35"/>
          <p:cNvGrpSpPr/>
          <p:nvPr/>
        </p:nvGrpSpPr>
        <p:grpSpPr>
          <a:xfrm>
            <a:off x="457190" y="1440403"/>
            <a:ext cx="1730475" cy="1131295"/>
            <a:chOff x="457190" y="1440403"/>
            <a:chExt cx="1730475" cy="1131295"/>
          </a:xfrm>
        </p:grpSpPr>
        <p:sp>
          <p:nvSpPr>
            <p:cNvPr id="1363" name="Google Shape;1363;p35"/>
            <p:cNvSpPr txBox="1"/>
            <p:nvPr/>
          </p:nvSpPr>
          <p:spPr>
            <a:xfrm>
              <a:off x="457200" y="1878099"/>
              <a:ext cx="17304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4" name="Google Shape;1364;p35"/>
            <p:cNvSpPr txBox="1"/>
            <p:nvPr/>
          </p:nvSpPr>
          <p:spPr>
            <a:xfrm>
              <a:off x="457190" y="1440403"/>
              <a:ext cx="1730475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Value A - 39%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365" name="Google Shape;1365;p35"/>
          <p:cNvSpPr txBox="1"/>
          <p:nvPr/>
        </p:nvSpPr>
        <p:spPr>
          <a:xfrm>
            <a:off x="451650" y="4386875"/>
            <a:ext cx="8238900" cy="349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here, replacing this one.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6" name="Google Shape;1366;p35"/>
          <p:cNvGrpSpPr/>
          <p:nvPr/>
        </p:nvGrpSpPr>
        <p:grpSpPr>
          <a:xfrm>
            <a:off x="457190" y="3106128"/>
            <a:ext cx="1730410" cy="1131305"/>
            <a:chOff x="457190" y="3106128"/>
            <a:chExt cx="1730410" cy="1131305"/>
          </a:xfrm>
        </p:grpSpPr>
        <p:sp>
          <p:nvSpPr>
            <p:cNvPr id="1367" name="Google Shape;1367;p35"/>
            <p:cNvSpPr txBox="1"/>
            <p:nvPr/>
          </p:nvSpPr>
          <p:spPr>
            <a:xfrm>
              <a:off x="457200" y="3543833"/>
              <a:ext cx="17304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8" name="Google Shape;1368;p35"/>
            <p:cNvSpPr txBox="1"/>
            <p:nvPr/>
          </p:nvSpPr>
          <p:spPr>
            <a:xfrm>
              <a:off x="457190" y="3106128"/>
              <a:ext cx="17304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Value D - 16%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369" name="Google Shape;1369;p35"/>
          <p:cNvGrpSpPr/>
          <p:nvPr/>
        </p:nvGrpSpPr>
        <p:grpSpPr>
          <a:xfrm>
            <a:off x="2273815" y="1440403"/>
            <a:ext cx="1730475" cy="1131295"/>
            <a:chOff x="2273815" y="1440403"/>
            <a:chExt cx="1730475" cy="1131295"/>
          </a:xfrm>
        </p:grpSpPr>
        <p:sp>
          <p:nvSpPr>
            <p:cNvPr id="1370" name="Google Shape;1370;p35"/>
            <p:cNvSpPr txBox="1"/>
            <p:nvPr/>
          </p:nvSpPr>
          <p:spPr>
            <a:xfrm>
              <a:off x="2273825" y="1878099"/>
              <a:ext cx="17304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also very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1" name="Google Shape;1371;p35"/>
            <p:cNvSpPr txBox="1"/>
            <p:nvPr/>
          </p:nvSpPr>
          <p:spPr>
            <a:xfrm>
              <a:off x="2273815" y="1440403"/>
              <a:ext cx="1730475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Value B - 5%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372" name="Google Shape;1372;p35"/>
          <p:cNvGrpSpPr/>
          <p:nvPr/>
        </p:nvGrpSpPr>
        <p:grpSpPr>
          <a:xfrm>
            <a:off x="2273815" y="3106128"/>
            <a:ext cx="1730410" cy="1131305"/>
            <a:chOff x="2273815" y="3106128"/>
            <a:chExt cx="1730410" cy="1131305"/>
          </a:xfrm>
        </p:grpSpPr>
        <p:sp>
          <p:nvSpPr>
            <p:cNvPr id="1373" name="Google Shape;1373;p35"/>
            <p:cNvSpPr txBox="1"/>
            <p:nvPr/>
          </p:nvSpPr>
          <p:spPr>
            <a:xfrm>
              <a:off x="2273825" y="3543833"/>
              <a:ext cx="17304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4" name="Google Shape;1374;p35"/>
            <p:cNvSpPr txBox="1"/>
            <p:nvPr/>
          </p:nvSpPr>
          <p:spPr>
            <a:xfrm>
              <a:off x="2273815" y="3106128"/>
              <a:ext cx="1730400" cy="437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Value E - 5%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375" name="Google Shape;1375;p35"/>
          <p:cNvGrpSpPr/>
          <p:nvPr/>
        </p:nvGrpSpPr>
        <p:grpSpPr>
          <a:xfrm>
            <a:off x="4090440" y="1440403"/>
            <a:ext cx="1730475" cy="1131295"/>
            <a:chOff x="4090440" y="1440403"/>
            <a:chExt cx="1730475" cy="1131295"/>
          </a:xfrm>
        </p:grpSpPr>
        <p:sp>
          <p:nvSpPr>
            <p:cNvPr id="1376" name="Google Shape;1376;p35"/>
            <p:cNvSpPr txBox="1"/>
            <p:nvPr/>
          </p:nvSpPr>
          <p:spPr>
            <a:xfrm>
              <a:off x="4090450" y="1878099"/>
              <a:ext cx="17304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35"/>
            <p:cNvSpPr txBox="1"/>
            <p:nvPr/>
          </p:nvSpPr>
          <p:spPr>
            <a:xfrm>
              <a:off x="4090440" y="1440403"/>
              <a:ext cx="1730475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Value C - 10%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378" name="Google Shape;1378;p35"/>
          <p:cNvGrpSpPr/>
          <p:nvPr/>
        </p:nvGrpSpPr>
        <p:grpSpPr>
          <a:xfrm>
            <a:off x="4090440" y="3106128"/>
            <a:ext cx="1730410" cy="1131305"/>
            <a:chOff x="4090440" y="3106128"/>
            <a:chExt cx="1730410" cy="1131305"/>
          </a:xfrm>
        </p:grpSpPr>
        <p:sp>
          <p:nvSpPr>
            <p:cNvPr id="1379" name="Google Shape;1379;p35"/>
            <p:cNvSpPr txBox="1"/>
            <p:nvPr/>
          </p:nvSpPr>
          <p:spPr>
            <a:xfrm>
              <a:off x="4090450" y="3543833"/>
              <a:ext cx="17304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0" name="Google Shape;1380;p35"/>
            <p:cNvSpPr txBox="1"/>
            <p:nvPr/>
          </p:nvSpPr>
          <p:spPr>
            <a:xfrm>
              <a:off x="4090440" y="3106128"/>
              <a:ext cx="1730400" cy="437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Value F - 25%</a:t>
              </a:r>
              <a:endParaRPr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6"/>
          <p:cNvSpPr/>
          <p:nvPr/>
        </p:nvSpPr>
        <p:spPr>
          <a:xfrm>
            <a:off x="3902810" y="1263723"/>
            <a:ext cx="1336500" cy="133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cxnSp>
        <p:nvCxnSpPr>
          <p:cNvPr id="1387" name="Google Shape;1387;p36"/>
          <p:cNvCxnSpPr>
            <a:stCxn id="1385" idx="2"/>
            <a:endCxn id="1388" idx="0"/>
          </p:cNvCxnSpPr>
          <p:nvPr/>
        </p:nvCxnSpPr>
        <p:spPr>
          <a:xfrm>
            <a:off x="4571060" y="2600223"/>
            <a:ext cx="0" cy="2034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9" name="Google Shape;1389;p36"/>
          <p:cNvCxnSpPr>
            <a:stCxn id="1385" idx="2"/>
            <a:endCxn id="1390" idx="0"/>
          </p:cNvCxnSpPr>
          <p:nvPr/>
        </p:nvCxnSpPr>
        <p:spPr>
          <a:xfrm rot="5400000">
            <a:off x="2968610" y="1201173"/>
            <a:ext cx="203400" cy="30015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91" name="Google Shape;1391;p36"/>
          <p:cNvCxnSpPr>
            <a:stCxn id="1385" idx="2"/>
            <a:endCxn id="1392" idx="0"/>
          </p:cNvCxnSpPr>
          <p:nvPr/>
        </p:nvCxnSpPr>
        <p:spPr>
          <a:xfrm rot="-5400000" flipH="1">
            <a:off x="5975660" y="1195623"/>
            <a:ext cx="203400" cy="3012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393" name="Google Shape;1393;p36"/>
          <p:cNvGrpSpPr/>
          <p:nvPr/>
        </p:nvGrpSpPr>
        <p:grpSpPr>
          <a:xfrm>
            <a:off x="3458688" y="2803666"/>
            <a:ext cx="2224813" cy="1932929"/>
            <a:chOff x="3458688" y="2803666"/>
            <a:chExt cx="2224813" cy="1932929"/>
          </a:xfrm>
        </p:grpSpPr>
        <p:sp>
          <p:nvSpPr>
            <p:cNvPr id="1394" name="Google Shape;1394;p36"/>
            <p:cNvSpPr txBox="1"/>
            <p:nvPr/>
          </p:nvSpPr>
          <p:spPr>
            <a:xfrm>
              <a:off x="3458700" y="4205294"/>
              <a:ext cx="22248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5" name="Google Shape;1395;p36"/>
            <p:cNvSpPr txBox="1"/>
            <p:nvPr/>
          </p:nvSpPr>
          <p:spPr>
            <a:xfrm>
              <a:off x="3458688" y="3767588"/>
              <a:ext cx="22248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Recognized as valuable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4190852" y="2803666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6" name="Google Shape;1396;p36"/>
            <p:cNvCxnSpPr>
              <a:stCxn id="1388" idx="2"/>
              <a:endCxn id="1395" idx="0"/>
            </p:cNvCxnSpPr>
            <p:nvPr/>
          </p:nvCxnSpPr>
          <p:spPr>
            <a:xfrm>
              <a:off x="4571102" y="3564166"/>
              <a:ext cx="0" cy="203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397" name="Google Shape;1397;p36"/>
          <p:cNvGrpSpPr/>
          <p:nvPr/>
        </p:nvGrpSpPr>
        <p:grpSpPr>
          <a:xfrm>
            <a:off x="457188" y="2803666"/>
            <a:ext cx="2224813" cy="1932929"/>
            <a:chOff x="457188" y="2803666"/>
            <a:chExt cx="2224813" cy="1932929"/>
          </a:xfrm>
        </p:grpSpPr>
        <p:sp>
          <p:nvSpPr>
            <p:cNvPr id="1398" name="Google Shape;1398;p36"/>
            <p:cNvSpPr txBox="1"/>
            <p:nvPr/>
          </p:nvSpPr>
          <p:spPr>
            <a:xfrm>
              <a:off x="457200" y="4205294"/>
              <a:ext cx="22248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9" name="Google Shape;1399;p36"/>
            <p:cNvSpPr txBox="1"/>
            <p:nvPr/>
          </p:nvSpPr>
          <p:spPr>
            <a:xfrm>
              <a:off x="457188" y="3767588"/>
              <a:ext cx="22248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Responsibility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1189352" y="2803666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00" name="Google Shape;1400;p36"/>
            <p:cNvCxnSpPr>
              <a:stCxn id="1390" idx="2"/>
              <a:endCxn id="1399" idx="0"/>
            </p:cNvCxnSpPr>
            <p:nvPr/>
          </p:nvCxnSpPr>
          <p:spPr>
            <a:xfrm>
              <a:off x="1569602" y="3564166"/>
              <a:ext cx="0" cy="203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401" name="Google Shape;1401;p36"/>
          <p:cNvGrpSpPr/>
          <p:nvPr/>
        </p:nvGrpSpPr>
        <p:grpSpPr>
          <a:xfrm>
            <a:off x="6471288" y="2803666"/>
            <a:ext cx="2224813" cy="1932929"/>
            <a:chOff x="6471288" y="2803666"/>
            <a:chExt cx="2224813" cy="1932929"/>
          </a:xfrm>
        </p:grpSpPr>
        <p:sp>
          <p:nvSpPr>
            <p:cNvPr id="1402" name="Google Shape;1402;p36"/>
            <p:cNvSpPr txBox="1"/>
            <p:nvPr/>
          </p:nvSpPr>
          <p:spPr>
            <a:xfrm>
              <a:off x="6471300" y="4205294"/>
              <a:ext cx="22248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3" name="Google Shape;1403;p36"/>
            <p:cNvSpPr txBox="1"/>
            <p:nvPr/>
          </p:nvSpPr>
          <p:spPr>
            <a:xfrm>
              <a:off x="6471288" y="3767588"/>
              <a:ext cx="22248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Feeling accomplished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7203452" y="2803666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04" name="Google Shape;1404;p36"/>
            <p:cNvCxnSpPr>
              <a:stCxn id="1392" idx="2"/>
              <a:endCxn id="1403" idx="0"/>
            </p:cNvCxnSpPr>
            <p:nvPr/>
          </p:nvCxnSpPr>
          <p:spPr>
            <a:xfrm>
              <a:off x="7583702" y="3564166"/>
              <a:ext cx="0" cy="203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1405" name="Google Shape;1405;p36"/>
          <p:cNvGrpSpPr/>
          <p:nvPr/>
        </p:nvGrpSpPr>
        <p:grpSpPr>
          <a:xfrm>
            <a:off x="3482058" y="1093835"/>
            <a:ext cx="2178099" cy="1676418"/>
            <a:chOff x="4392050" y="2297575"/>
            <a:chExt cx="1457800" cy="1122025"/>
          </a:xfrm>
        </p:grpSpPr>
        <p:sp>
          <p:nvSpPr>
            <p:cNvPr id="1406" name="Google Shape;1406;p36"/>
            <p:cNvSpPr/>
            <p:nvPr/>
          </p:nvSpPr>
          <p:spPr>
            <a:xfrm>
              <a:off x="4838925" y="2775700"/>
              <a:ext cx="299900" cy="365450"/>
            </a:xfrm>
            <a:custGeom>
              <a:avLst/>
              <a:gdLst/>
              <a:ahLst/>
              <a:cxnLst/>
              <a:rect l="l" t="t" r="r" b="b"/>
              <a:pathLst>
                <a:path w="11996" h="14618" extrusionOk="0">
                  <a:moveTo>
                    <a:pt x="3726" y="12461"/>
                  </a:moveTo>
                  <a:cubicBezTo>
                    <a:pt x="4894" y="13557"/>
                    <a:pt x="6283" y="14275"/>
                    <a:pt x="7738" y="14617"/>
                  </a:cubicBezTo>
                  <a:lnTo>
                    <a:pt x="7738" y="14617"/>
                  </a:lnTo>
                  <a:lnTo>
                    <a:pt x="8718" y="10439"/>
                  </a:lnTo>
                  <a:cubicBezTo>
                    <a:pt x="8972" y="10555"/>
                    <a:pt x="9195" y="10732"/>
                    <a:pt x="9358" y="10961"/>
                  </a:cubicBezTo>
                  <a:lnTo>
                    <a:pt x="9358" y="10961"/>
                  </a:lnTo>
                  <a:cubicBezTo>
                    <a:pt x="9541" y="11219"/>
                    <a:pt x="9813" y="11417"/>
                    <a:pt x="10143" y="11505"/>
                  </a:cubicBezTo>
                  <a:lnTo>
                    <a:pt x="10143" y="11505"/>
                  </a:lnTo>
                  <a:cubicBezTo>
                    <a:pt x="10947" y="11717"/>
                    <a:pt x="11771" y="11191"/>
                    <a:pt x="11897" y="10346"/>
                  </a:cubicBezTo>
                  <a:lnTo>
                    <a:pt x="11897" y="10346"/>
                  </a:lnTo>
                  <a:cubicBezTo>
                    <a:pt x="11995" y="9687"/>
                    <a:pt x="11602" y="9038"/>
                    <a:pt x="10976" y="8817"/>
                  </a:cubicBezTo>
                  <a:lnTo>
                    <a:pt x="10976" y="8817"/>
                  </a:lnTo>
                  <a:cubicBezTo>
                    <a:pt x="10615" y="8690"/>
                    <a:pt x="10245" y="8717"/>
                    <a:pt x="9929" y="8859"/>
                  </a:cubicBezTo>
                  <a:lnTo>
                    <a:pt x="9929" y="8859"/>
                  </a:lnTo>
                  <a:cubicBezTo>
                    <a:pt x="9653" y="8983"/>
                    <a:pt x="9352" y="9036"/>
                    <a:pt x="9056" y="9002"/>
                  </a:cubicBezTo>
                  <a:lnTo>
                    <a:pt x="9056" y="9002"/>
                  </a:lnTo>
                  <a:lnTo>
                    <a:pt x="9752" y="6035"/>
                  </a:lnTo>
                  <a:lnTo>
                    <a:pt x="7318" y="3749"/>
                  </a:lnTo>
                  <a:cubicBezTo>
                    <a:pt x="7153" y="4009"/>
                    <a:pt x="7072" y="4315"/>
                    <a:pt x="7068" y="4628"/>
                  </a:cubicBezTo>
                  <a:lnTo>
                    <a:pt x="7068" y="4628"/>
                  </a:lnTo>
                  <a:cubicBezTo>
                    <a:pt x="7066" y="4975"/>
                    <a:pt x="6937" y="5323"/>
                    <a:pt x="6672" y="5596"/>
                  </a:cubicBezTo>
                  <a:lnTo>
                    <a:pt x="6672" y="5596"/>
                  </a:lnTo>
                  <a:cubicBezTo>
                    <a:pt x="6210" y="6075"/>
                    <a:pt x="5456" y="6162"/>
                    <a:pt x="4898" y="5799"/>
                  </a:cubicBezTo>
                  <a:lnTo>
                    <a:pt x="4898" y="5799"/>
                  </a:lnTo>
                  <a:cubicBezTo>
                    <a:pt x="4182" y="5332"/>
                    <a:pt x="4047" y="4364"/>
                    <a:pt x="4574" y="3722"/>
                  </a:cubicBezTo>
                  <a:lnTo>
                    <a:pt x="4574" y="3722"/>
                  </a:lnTo>
                  <a:cubicBezTo>
                    <a:pt x="4791" y="3457"/>
                    <a:pt x="5084" y="3293"/>
                    <a:pt x="5396" y="3234"/>
                  </a:cubicBezTo>
                  <a:lnTo>
                    <a:pt x="5396" y="3234"/>
                  </a:lnTo>
                  <a:cubicBezTo>
                    <a:pt x="5727" y="3171"/>
                    <a:pt x="6026" y="2996"/>
                    <a:pt x="6258" y="2753"/>
                  </a:cubicBezTo>
                  <a:lnTo>
                    <a:pt x="6258" y="2753"/>
                  </a:lnTo>
                  <a:lnTo>
                    <a:pt x="3327" y="0"/>
                  </a:lnTo>
                  <a:cubicBezTo>
                    <a:pt x="0" y="3552"/>
                    <a:pt x="178" y="9128"/>
                    <a:pt x="3726" y="12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4918875" y="2870725"/>
              <a:ext cx="61850" cy="37025"/>
            </a:xfrm>
            <a:custGeom>
              <a:avLst/>
              <a:gdLst/>
              <a:ahLst/>
              <a:cxnLst/>
              <a:rect l="l" t="t" r="r" b="b"/>
              <a:pathLst>
                <a:path w="2474" h="1481" extrusionOk="0">
                  <a:moveTo>
                    <a:pt x="1823" y="1"/>
                  </a:moveTo>
                  <a:cubicBezTo>
                    <a:pt x="1463" y="1"/>
                    <a:pt x="777" y="68"/>
                    <a:pt x="0" y="240"/>
                  </a:cubicBezTo>
                  <a:lnTo>
                    <a:pt x="331" y="1480"/>
                  </a:lnTo>
                  <a:cubicBezTo>
                    <a:pt x="1132" y="1211"/>
                    <a:pt x="1718" y="1333"/>
                    <a:pt x="1754" y="1254"/>
                  </a:cubicBezTo>
                  <a:cubicBezTo>
                    <a:pt x="1792" y="1171"/>
                    <a:pt x="1478" y="1056"/>
                    <a:pt x="1478" y="1056"/>
                  </a:cubicBezTo>
                  <a:cubicBezTo>
                    <a:pt x="1513" y="991"/>
                    <a:pt x="2378" y="937"/>
                    <a:pt x="2357" y="813"/>
                  </a:cubicBezTo>
                  <a:cubicBezTo>
                    <a:pt x="2349" y="766"/>
                    <a:pt x="2194" y="755"/>
                    <a:pt x="2056" y="755"/>
                  </a:cubicBezTo>
                  <a:cubicBezTo>
                    <a:pt x="1943" y="755"/>
                    <a:pt x="1841" y="762"/>
                    <a:pt x="1841" y="762"/>
                  </a:cubicBezTo>
                  <a:cubicBezTo>
                    <a:pt x="1841" y="762"/>
                    <a:pt x="2465" y="631"/>
                    <a:pt x="2460" y="534"/>
                  </a:cubicBezTo>
                  <a:cubicBezTo>
                    <a:pt x="2457" y="480"/>
                    <a:pt x="2242" y="468"/>
                    <a:pt x="2055" y="468"/>
                  </a:cubicBezTo>
                  <a:cubicBezTo>
                    <a:pt x="1912" y="468"/>
                    <a:pt x="1787" y="475"/>
                    <a:pt x="1787" y="475"/>
                  </a:cubicBezTo>
                  <a:cubicBezTo>
                    <a:pt x="1787" y="475"/>
                    <a:pt x="2474" y="381"/>
                    <a:pt x="2451" y="262"/>
                  </a:cubicBezTo>
                  <a:cubicBezTo>
                    <a:pt x="2440" y="202"/>
                    <a:pt x="2241" y="187"/>
                    <a:pt x="2044" y="187"/>
                  </a:cubicBezTo>
                  <a:cubicBezTo>
                    <a:pt x="1848" y="187"/>
                    <a:pt x="1655" y="202"/>
                    <a:pt x="1655" y="202"/>
                  </a:cubicBezTo>
                  <a:cubicBezTo>
                    <a:pt x="1655" y="202"/>
                    <a:pt x="2152" y="146"/>
                    <a:pt x="2087" y="36"/>
                  </a:cubicBezTo>
                  <a:cubicBezTo>
                    <a:pt x="2074" y="13"/>
                    <a:pt x="1979" y="1"/>
                    <a:pt x="1823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4984525" y="2983275"/>
              <a:ext cx="62200" cy="45525"/>
            </a:xfrm>
            <a:custGeom>
              <a:avLst/>
              <a:gdLst/>
              <a:ahLst/>
              <a:cxnLst/>
              <a:rect l="l" t="t" r="r" b="b"/>
              <a:pathLst>
                <a:path w="2488" h="1821" extrusionOk="0">
                  <a:moveTo>
                    <a:pt x="1298" y="1"/>
                  </a:moveTo>
                  <a:cubicBezTo>
                    <a:pt x="1194" y="1"/>
                    <a:pt x="776" y="396"/>
                    <a:pt x="1" y="604"/>
                  </a:cubicBezTo>
                  <a:lnTo>
                    <a:pt x="413" y="1820"/>
                  </a:lnTo>
                  <a:cubicBezTo>
                    <a:pt x="1478" y="1408"/>
                    <a:pt x="2268" y="919"/>
                    <a:pt x="2263" y="834"/>
                  </a:cubicBezTo>
                  <a:cubicBezTo>
                    <a:pt x="2262" y="807"/>
                    <a:pt x="2239" y="796"/>
                    <a:pt x="2205" y="796"/>
                  </a:cubicBezTo>
                  <a:cubicBezTo>
                    <a:pt x="2083" y="796"/>
                    <a:pt x="1812" y="935"/>
                    <a:pt x="1812" y="935"/>
                  </a:cubicBezTo>
                  <a:cubicBezTo>
                    <a:pt x="1812" y="935"/>
                    <a:pt x="2488" y="556"/>
                    <a:pt x="2442" y="444"/>
                  </a:cubicBezTo>
                  <a:cubicBezTo>
                    <a:pt x="2434" y="427"/>
                    <a:pt x="2413" y="420"/>
                    <a:pt x="2382" y="420"/>
                  </a:cubicBezTo>
                  <a:cubicBezTo>
                    <a:pt x="2215" y="420"/>
                    <a:pt x="1770" y="634"/>
                    <a:pt x="1770" y="634"/>
                  </a:cubicBezTo>
                  <a:cubicBezTo>
                    <a:pt x="1770" y="634"/>
                    <a:pt x="2347" y="296"/>
                    <a:pt x="2298" y="213"/>
                  </a:cubicBezTo>
                  <a:cubicBezTo>
                    <a:pt x="2291" y="200"/>
                    <a:pt x="2271" y="195"/>
                    <a:pt x="2243" y="195"/>
                  </a:cubicBezTo>
                  <a:cubicBezTo>
                    <a:pt x="2084" y="195"/>
                    <a:pt x="1656" y="366"/>
                    <a:pt x="1656" y="366"/>
                  </a:cubicBezTo>
                  <a:cubicBezTo>
                    <a:pt x="1656" y="366"/>
                    <a:pt x="2093" y="117"/>
                    <a:pt x="2058" y="38"/>
                  </a:cubicBezTo>
                  <a:cubicBezTo>
                    <a:pt x="2052" y="24"/>
                    <a:pt x="2036" y="18"/>
                    <a:pt x="2013" y="18"/>
                  </a:cubicBezTo>
                  <a:cubicBezTo>
                    <a:pt x="1847" y="18"/>
                    <a:pt x="1300" y="324"/>
                    <a:pt x="1202" y="324"/>
                  </a:cubicBezTo>
                  <a:cubicBezTo>
                    <a:pt x="1197" y="324"/>
                    <a:pt x="1194" y="324"/>
                    <a:pt x="1191" y="322"/>
                  </a:cubicBezTo>
                  <a:cubicBezTo>
                    <a:pt x="1191" y="322"/>
                    <a:pt x="1389" y="53"/>
                    <a:pt x="1311" y="4"/>
                  </a:cubicBezTo>
                  <a:cubicBezTo>
                    <a:pt x="1307" y="2"/>
                    <a:pt x="1303" y="1"/>
                    <a:pt x="1298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4755250" y="2868700"/>
              <a:ext cx="184550" cy="151200"/>
            </a:xfrm>
            <a:custGeom>
              <a:avLst/>
              <a:gdLst/>
              <a:ahLst/>
              <a:cxnLst/>
              <a:rect l="l" t="t" r="r" b="b"/>
              <a:pathLst>
                <a:path w="7382" h="6048" extrusionOk="0">
                  <a:moveTo>
                    <a:pt x="0" y="3792"/>
                  </a:moveTo>
                  <a:cubicBezTo>
                    <a:pt x="87" y="4855"/>
                    <a:pt x="2027" y="6047"/>
                    <a:pt x="2027" y="6047"/>
                  </a:cubicBezTo>
                  <a:lnTo>
                    <a:pt x="2027" y="6047"/>
                  </a:lnTo>
                  <a:cubicBezTo>
                    <a:pt x="4167" y="2818"/>
                    <a:pt x="7337" y="1611"/>
                    <a:pt x="7337" y="1611"/>
                  </a:cubicBezTo>
                  <a:lnTo>
                    <a:pt x="7337" y="1611"/>
                  </a:lnTo>
                  <a:cubicBezTo>
                    <a:pt x="7381" y="682"/>
                    <a:pt x="6852" y="1"/>
                    <a:pt x="6852" y="1"/>
                  </a:cubicBezTo>
                  <a:lnTo>
                    <a:pt x="6852" y="1"/>
                  </a:lnTo>
                  <a:cubicBezTo>
                    <a:pt x="1827" y="500"/>
                    <a:pt x="0" y="3792"/>
                    <a:pt x="0" y="37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4392050" y="3102975"/>
              <a:ext cx="385475" cy="316625"/>
            </a:xfrm>
            <a:custGeom>
              <a:avLst/>
              <a:gdLst/>
              <a:ahLst/>
              <a:cxnLst/>
              <a:rect l="l" t="t" r="r" b="b"/>
              <a:pathLst>
                <a:path w="15419" h="12665" extrusionOk="0">
                  <a:moveTo>
                    <a:pt x="9921" y="1"/>
                  </a:moveTo>
                  <a:cubicBezTo>
                    <a:pt x="9921" y="1"/>
                    <a:pt x="4619" y="3763"/>
                    <a:pt x="1" y="4948"/>
                  </a:cubicBezTo>
                  <a:lnTo>
                    <a:pt x="456" y="7382"/>
                  </a:lnTo>
                  <a:cubicBezTo>
                    <a:pt x="456" y="7382"/>
                    <a:pt x="6485" y="7259"/>
                    <a:pt x="10369" y="4741"/>
                  </a:cubicBezTo>
                  <a:lnTo>
                    <a:pt x="10369" y="4741"/>
                  </a:lnTo>
                  <a:cubicBezTo>
                    <a:pt x="10368" y="4741"/>
                    <a:pt x="8030" y="8305"/>
                    <a:pt x="4302" y="10401"/>
                  </a:cubicBezTo>
                  <a:lnTo>
                    <a:pt x="6198" y="12665"/>
                  </a:lnTo>
                  <a:cubicBezTo>
                    <a:pt x="6198" y="12665"/>
                    <a:pt x="13569" y="10233"/>
                    <a:pt x="15419" y="3540"/>
                  </a:cubicBezTo>
                  <a:lnTo>
                    <a:pt x="99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4784300" y="2932250"/>
              <a:ext cx="80375" cy="80850"/>
            </a:xfrm>
            <a:custGeom>
              <a:avLst/>
              <a:gdLst/>
              <a:ahLst/>
              <a:cxnLst/>
              <a:rect l="l" t="t" r="r" b="b"/>
              <a:pathLst>
                <a:path w="3215" h="3234" extrusionOk="0">
                  <a:moveTo>
                    <a:pt x="2019" y="1"/>
                  </a:moveTo>
                  <a:cubicBezTo>
                    <a:pt x="1539" y="1"/>
                    <a:pt x="1081" y="233"/>
                    <a:pt x="867" y="526"/>
                  </a:cubicBezTo>
                  <a:cubicBezTo>
                    <a:pt x="564" y="938"/>
                    <a:pt x="714" y="1561"/>
                    <a:pt x="714" y="1561"/>
                  </a:cubicBezTo>
                  <a:lnTo>
                    <a:pt x="1" y="2154"/>
                  </a:lnTo>
                  <a:cubicBezTo>
                    <a:pt x="344" y="3168"/>
                    <a:pt x="1244" y="3233"/>
                    <a:pt x="1244" y="3233"/>
                  </a:cubicBezTo>
                  <a:cubicBezTo>
                    <a:pt x="1310" y="3107"/>
                    <a:pt x="1819" y="2372"/>
                    <a:pt x="1819" y="2372"/>
                  </a:cubicBezTo>
                  <a:cubicBezTo>
                    <a:pt x="1860" y="2381"/>
                    <a:pt x="1912" y="2386"/>
                    <a:pt x="1971" y="2386"/>
                  </a:cubicBezTo>
                  <a:cubicBezTo>
                    <a:pt x="2238" y="2386"/>
                    <a:pt x="2640" y="2289"/>
                    <a:pt x="2782" y="2128"/>
                  </a:cubicBezTo>
                  <a:cubicBezTo>
                    <a:pt x="2956" y="1931"/>
                    <a:pt x="2896" y="1413"/>
                    <a:pt x="2896" y="1413"/>
                  </a:cubicBezTo>
                  <a:cubicBezTo>
                    <a:pt x="2896" y="1413"/>
                    <a:pt x="3214" y="1291"/>
                    <a:pt x="3159" y="1159"/>
                  </a:cubicBezTo>
                  <a:cubicBezTo>
                    <a:pt x="3125" y="1079"/>
                    <a:pt x="3032" y="1063"/>
                    <a:pt x="2964" y="1063"/>
                  </a:cubicBezTo>
                  <a:cubicBezTo>
                    <a:pt x="2921" y="1063"/>
                    <a:pt x="2888" y="1069"/>
                    <a:pt x="2888" y="1069"/>
                  </a:cubicBezTo>
                  <a:cubicBezTo>
                    <a:pt x="2822" y="787"/>
                    <a:pt x="2607" y="131"/>
                    <a:pt x="2607" y="131"/>
                  </a:cubicBezTo>
                  <a:cubicBezTo>
                    <a:pt x="2418" y="40"/>
                    <a:pt x="2217" y="1"/>
                    <a:pt x="2019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4780375" y="2911800"/>
              <a:ext cx="82850" cy="76275"/>
            </a:xfrm>
            <a:custGeom>
              <a:avLst/>
              <a:gdLst/>
              <a:ahLst/>
              <a:cxnLst/>
              <a:rect l="l" t="t" r="r" b="b"/>
              <a:pathLst>
                <a:path w="3314" h="3051" extrusionOk="0">
                  <a:moveTo>
                    <a:pt x="2192" y="0"/>
                  </a:moveTo>
                  <a:cubicBezTo>
                    <a:pt x="2034" y="0"/>
                    <a:pt x="1852" y="64"/>
                    <a:pt x="1670" y="263"/>
                  </a:cubicBezTo>
                  <a:cubicBezTo>
                    <a:pt x="1670" y="263"/>
                    <a:pt x="1584" y="233"/>
                    <a:pt x="1463" y="233"/>
                  </a:cubicBezTo>
                  <a:cubicBezTo>
                    <a:pt x="1282" y="233"/>
                    <a:pt x="1023" y="301"/>
                    <a:pt x="867" y="643"/>
                  </a:cubicBezTo>
                  <a:cubicBezTo>
                    <a:pt x="867" y="643"/>
                    <a:pt x="247" y="857"/>
                    <a:pt x="441" y="1444"/>
                  </a:cubicBezTo>
                  <a:cubicBezTo>
                    <a:pt x="441" y="1444"/>
                    <a:pt x="1" y="2103"/>
                    <a:pt x="630" y="2300"/>
                  </a:cubicBezTo>
                  <a:cubicBezTo>
                    <a:pt x="630" y="2300"/>
                    <a:pt x="516" y="2636"/>
                    <a:pt x="965" y="2737"/>
                  </a:cubicBezTo>
                  <a:cubicBezTo>
                    <a:pt x="965" y="2737"/>
                    <a:pt x="1097" y="3050"/>
                    <a:pt x="1369" y="3050"/>
                  </a:cubicBezTo>
                  <a:cubicBezTo>
                    <a:pt x="1420" y="3050"/>
                    <a:pt x="1476" y="3039"/>
                    <a:pt x="1537" y="3013"/>
                  </a:cubicBezTo>
                  <a:cubicBezTo>
                    <a:pt x="1976" y="2826"/>
                    <a:pt x="1841" y="2190"/>
                    <a:pt x="1841" y="2190"/>
                  </a:cubicBezTo>
                  <a:lnTo>
                    <a:pt x="1841" y="2190"/>
                  </a:lnTo>
                  <a:cubicBezTo>
                    <a:pt x="1841" y="2190"/>
                    <a:pt x="1833" y="2191"/>
                    <a:pt x="1820" y="2191"/>
                  </a:cubicBezTo>
                  <a:cubicBezTo>
                    <a:pt x="1771" y="2191"/>
                    <a:pt x="1652" y="2175"/>
                    <a:pt x="1610" y="2026"/>
                  </a:cubicBezTo>
                  <a:cubicBezTo>
                    <a:pt x="1562" y="1866"/>
                    <a:pt x="1746" y="1805"/>
                    <a:pt x="1746" y="1805"/>
                  </a:cubicBezTo>
                  <a:cubicBezTo>
                    <a:pt x="1746" y="1805"/>
                    <a:pt x="1878" y="1985"/>
                    <a:pt x="2000" y="1985"/>
                  </a:cubicBezTo>
                  <a:cubicBezTo>
                    <a:pt x="2021" y="1985"/>
                    <a:pt x="2042" y="1980"/>
                    <a:pt x="2061" y="1968"/>
                  </a:cubicBezTo>
                  <a:cubicBezTo>
                    <a:pt x="2195" y="1884"/>
                    <a:pt x="2119" y="1637"/>
                    <a:pt x="2119" y="1637"/>
                  </a:cubicBezTo>
                  <a:lnTo>
                    <a:pt x="2119" y="1637"/>
                  </a:lnTo>
                  <a:cubicBezTo>
                    <a:pt x="2120" y="1637"/>
                    <a:pt x="2135" y="1642"/>
                    <a:pt x="2168" y="1642"/>
                  </a:cubicBezTo>
                  <a:cubicBezTo>
                    <a:pt x="2266" y="1642"/>
                    <a:pt x="2515" y="1598"/>
                    <a:pt x="2951" y="1247"/>
                  </a:cubicBezTo>
                  <a:cubicBezTo>
                    <a:pt x="3314" y="955"/>
                    <a:pt x="3228" y="191"/>
                    <a:pt x="2748" y="191"/>
                  </a:cubicBezTo>
                  <a:cubicBezTo>
                    <a:pt x="2724" y="191"/>
                    <a:pt x="2700" y="193"/>
                    <a:pt x="2676" y="197"/>
                  </a:cubicBezTo>
                  <a:cubicBezTo>
                    <a:pt x="2676" y="197"/>
                    <a:pt x="2471" y="0"/>
                    <a:pt x="21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4629450" y="2963350"/>
              <a:ext cx="375650" cy="241750"/>
            </a:xfrm>
            <a:custGeom>
              <a:avLst/>
              <a:gdLst/>
              <a:ahLst/>
              <a:cxnLst/>
              <a:rect l="l" t="t" r="r" b="b"/>
              <a:pathLst>
                <a:path w="15026" h="9670" extrusionOk="0">
                  <a:moveTo>
                    <a:pt x="4920" y="8"/>
                  </a:moveTo>
                  <a:cubicBezTo>
                    <a:pt x="3783" y="294"/>
                    <a:pt x="1" y="4965"/>
                    <a:pt x="205" y="5757"/>
                  </a:cubicBezTo>
                  <a:lnTo>
                    <a:pt x="205" y="5757"/>
                  </a:lnTo>
                  <a:cubicBezTo>
                    <a:pt x="1367" y="9094"/>
                    <a:pt x="6035" y="9669"/>
                    <a:pt x="6183" y="9211"/>
                  </a:cubicBezTo>
                  <a:lnTo>
                    <a:pt x="6183" y="9211"/>
                  </a:lnTo>
                  <a:cubicBezTo>
                    <a:pt x="6406" y="7985"/>
                    <a:pt x="8014" y="5226"/>
                    <a:pt x="8200" y="5280"/>
                  </a:cubicBezTo>
                  <a:lnTo>
                    <a:pt x="8200" y="5280"/>
                  </a:lnTo>
                  <a:cubicBezTo>
                    <a:pt x="11851" y="5254"/>
                    <a:pt x="15026" y="2734"/>
                    <a:pt x="15026" y="2734"/>
                  </a:cubicBezTo>
                  <a:lnTo>
                    <a:pt x="15026" y="2734"/>
                  </a:lnTo>
                  <a:cubicBezTo>
                    <a:pt x="14949" y="1900"/>
                    <a:pt x="14353" y="1166"/>
                    <a:pt x="14353" y="1166"/>
                  </a:cubicBezTo>
                  <a:lnTo>
                    <a:pt x="14353" y="1166"/>
                  </a:lnTo>
                  <a:cubicBezTo>
                    <a:pt x="14353" y="1166"/>
                    <a:pt x="11126" y="2598"/>
                    <a:pt x="7805" y="1650"/>
                  </a:cubicBezTo>
                  <a:lnTo>
                    <a:pt x="7805" y="1650"/>
                  </a:lnTo>
                  <a:cubicBezTo>
                    <a:pt x="5700" y="1049"/>
                    <a:pt x="5386" y="1"/>
                    <a:pt x="4980" y="1"/>
                  </a:cubicBezTo>
                  <a:lnTo>
                    <a:pt x="4980" y="1"/>
                  </a:lnTo>
                  <a:cubicBezTo>
                    <a:pt x="4960" y="1"/>
                    <a:pt x="4941" y="3"/>
                    <a:pt x="4920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5122025" y="2830100"/>
              <a:ext cx="272200" cy="345125"/>
            </a:xfrm>
            <a:custGeom>
              <a:avLst/>
              <a:gdLst/>
              <a:ahLst/>
              <a:cxnLst/>
              <a:rect l="l" t="t" r="r" b="b"/>
              <a:pathLst>
                <a:path w="10888" h="13805" extrusionOk="0">
                  <a:moveTo>
                    <a:pt x="4567" y="105"/>
                  </a:moveTo>
                  <a:cubicBezTo>
                    <a:pt x="3951" y="355"/>
                    <a:pt x="3589" y="1022"/>
                    <a:pt x="3718" y="1675"/>
                  </a:cubicBezTo>
                  <a:lnTo>
                    <a:pt x="3718" y="1675"/>
                  </a:lnTo>
                  <a:cubicBezTo>
                    <a:pt x="3791" y="2050"/>
                    <a:pt x="4001" y="2354"/>
                    <a:pt x="4284" y="2556"/>
                  </a:cubicBezTo>
                  <a:lnTo>
                    <a:pt x="4284" y="2556"/>
                  </a:lnTo>
                  <a:cubicBezTo>
                    <a:pt x="4531" y="2730"/>
                    <a:pt x="4729" y="2963"/>
                    <a:pt x="4851" y="3236"/>
                  </a:cubicBezTo>
                  <a:lnTo>
                    <a:pt x="4851" y="3236"/>
                  </a:lnTo>
                  <a:lnTo>
                    <a:pt x="1941" y="4141"/>
                  </a:lnTo>
                  <a:lnTo>
                    <a:pt x="1205" y="7398"/>
                  </a:lnTo>
                  <a:cubicBezTo>
                    <a:pt x="1514" y="7408"/>
                    <a:pt x="1819" y="7323"/>
                    <a:pt x="2089" y="7166"/>
                  </a:cubicBezTo>
                  <a:lnTo>
                    <a:pt x="2089" y="7166"/>
                  </a:lnTo>
                  <a:cubicBezTo>
                    <a:pt x="2389" y="6993"/>
                    <a:pt x="2755" y="6927"/>
                    <a:pt x="3126" y="7017"/>
                  </a:cubicBezTo>
                  <a:lnTo>
                    <a:pt x="3126" y="7017"/>
                  </a:lnTo>
                  <a:cubicBezTo>
                    <a:pt x="3772" y="7173"/>
                    <a:pt x="4230" y="7779"/>
                    <a:pt x="4200" y="8443"/>
                  </a:cubicBezTo>
                  <a:lnTo>
                    <a:pt x="4200" y="8443"/>
                  </a:lnTo>
                  <a:cubicBezTo>
                    <a:pt x="4161" y="9298"/>
                    <a:pt x="3395" y="9905"/>
                    <a:pt x="2575" y="9777"/>
                  </a:cubicBezTo>
                  <a:lnTo>
                    <a:pt x="2575" y="9777"/>
                  </a:lnTo>
                  <a:cubicBezTo>
                    <a:pt x="2236" y="9723"/>
                    <a:pt x="1946" y="9554"/>
                    <a:pt x="1736" y="9316"/>
                  </a:cubicBezTo>
                  <a:lnTo>
                    <a:pt x="1736" y="9316"/>
                  </a:lnTo>
                  <a:cubicBezTo>
                    <a:pt x="1514" y="9062"/>
                    <a:pt x="1212" y="8893"/>
                    <a:pt x="885" y="8816"/>
                  </a:cubicBezTo>
                  <a:lnTo>
                    <a:pt x="885" y="8816"/>
                  </a:lnTo>
                  <a:lnTo>
                    <a:pt x="0" y="12739"/>
                  </a:lnTo>
                  <a:cubicBezTo>
                    <a:pt x="4749" y="13805"/>
                    <a:pt x="9463" y="10822"/>
                    <a:pt x="10536" y="6074"/>
                  </a:cubicBezTo>
                  <a:lnTo>
                    <a:pt x="10536" y="6074"/>
                  </a:lnTo>
                  <a:cubicBezTo>
                    <a:pt x="10888" y="4510"/>
                    <a:pt x="10801" y="2950"/>
                    <a:pt x="10358" y="1522"/>
                  </a:cubicBezTo>
                  <a:lnTo>
                    <a:pt x="10358" y="1522"/>
                  </a:lnTo>
                  <a:lnTo>
                    <a:pt x="6261" y="2797"/>
                  </a:lnTo>
                  <a:cubicBezTo>
                    <a:pt x="6233" y="2520"/>
                    <a:pt x="6270" y="2237"/>
                    <a:pt x="6385" y="1982"/>
                  </a:cubicBezTo>
                  <a:lnTo>
                    <a:pt x="6385" y="1982"/>
                  </a:lnTo>
                  <a:cubicBezTo>
                    <a:pt x="6515" y="1693"/>
                    <a:pt x="6549" y="1358"/>
                    <a:pt x="6456" y="1028"/>
                  </a:cubicBezTo>
                  <a:lnTo>
                    <a:pt x="6456" y="1028"/>
                  </a:lnTo>
                  <a:cubicBezTo>
                    <a:pt x="6282" y="407"/>
                    <a:pt x="5716" y="1"/>
                    <a:pt x="5101" y="1"/>
                  </a:cubicBezTo>
                  <a:lnTo>
                    <a:pt x="5101" y="1"/>
                  </a:lnTo>
                  <a:cubicBezTo>
                    <a:pt x="4924" y="1"/>
                    <a:pt x="4744" y="34"/>
                    <a:pt x="4567" y="10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5671350" y="2992050"/>
              <a:ext cx="59475" cy="54450"/>
            </a:xfrm>
            <a:custGeom>
              <a:avLst/>
              <a:gdLst/>
              <a:ahLst/>
              <a:cxnLst/>
              <a:rect l="l" t="t" r="r" b="b"/>
              <a:pathLst>
                <a:path w="2379" h="2178" extrusionOk="0">
                  <a:moveTo>
                    <a:pt x="733" y="0"/>
                  </a:moveTo>
                  <a:lnTo>
                    <a:pt x="1" y="1054"/>
                  </a:lnTo>
                  <a:cubicBezTo>
                    <a:pt x="708" y="1481"/>
                    <a:pt x="999" y="1993"/>
                    <a:pt x="1090" y="1993"/>
                  </a:cubicBezTo>
                  <a:cubicBezTo>
                    <a:pt x="1092" y="1993"/>
                    <a:pt x="1094" y="1993"/>
                    <a:pt x="1096" y="1993"/>
                  </a:cubicBezTo>
                  <a:cubicBezTo>
                    <a:pt x="1183" y="1968"/>
                    <a:pt x="1067" y="1654"/>
                    <a:pt x="1067" y="1654"/>
                  </a:cubicBezTo>
                  <a:cubicBezTo>
                    <a:pt x="1068" y="1654"/>
                    <a:pt x="1069" y="1654"/>
                    <a:pt x="1070" y="1654"/>
                  </a:cubicBezTo>
                  <a:cubicBezTo>
                    <a:pt x="1148" y="1654"/>
                    <a:pt x="1658" y="2177"/>
                    <a:pt x="1797" y="2177"/>
                  </a:cubicBezTo>
                  <a:cubicBezTo>
                    <a:pt x="1808" y="2177"/>
                    <a:pt x="1816" y="2174"/>
                    <a:pt x="1822" y="2167"/>
                  </a:cubicBezTo>
                  <a:cubicBezTo>
                    <a:pt x="1877" y="2101"/>
                    <a:pt x="1527" y="1740"/>
                    <a:pt x="1527" y="1740"/>
                  </a:cubicBezTo>
                  <a:lnTo>
                    <a:pt x="1527" y="1740"/>
                  </a:lnTo>
                  <a:cubicBezTo>
                    <a:pt x="1527" y="1740"/>
                    <a:pt x="1954" y="2073"/>
                    <a:pt x="2076" y="2073"/>
                  </a:cubicBezTo>
                  <a:cubicBezTo>
                    <a:pt x="2087" y="2073"/>
                    <a:pt x="2095" y="2071"/>
                    <a:pt x="2100" y="2065"/>
                  </a:cubicBezTo>
                  <a:cubicBezTo>
                    <a:pt x="2171" y="2000"/>
                    <a:pt x="1709" y="1514"/>
                    <a:pt x="1709" y="1513"/>
                  </a:cubicBezTo>
                  <a:lnTo>
                    <a:pt x="1709" y="1513"/>
                  </a:lnTo>
                  <a:cubicBezTo>
                    <a:pt x="1709" y="1514"/>
                    <a:pt x="2135" y="1894"/>
                    <a:pt x="2271" y="1894"/>
                  </a:cubicBezTo>
                  <a:cubicBezTo>
                    <a:pt x="2284" y="1894"/>
                    <a:pt x="2295" y="1891"/>
                    <a:pt x="2302" y="1882"/>
                  </a:cubicBezTo>
                  <a:cubicBezTo>
                    <a:pt x="2378" y="1787"/>
                    <a:pt x="1834" y="1237"/>
                    <a:pt x="1833" y="1236"/>
                  </a:cubicBezTo>
                  <a:lnTo>
                    <a:pt x="1833" y="1236"/>
                  </a:lnTo>
                  <a:cubicBezTo>
                    <a:pt x="1834" y="1237"/>
                    <a:pt x="2098" y="1484"/>
                    <a:pt x="2201" y="1484"/>
                  </a:cubicBezTo>
                  <a:cubicBezTo>
                    <a:pt x="2219" y="1484"/>
                    <a:pt x="2233" y="1477"/>
                    <a:pt x="2239" y="1459"/>
                  </a:cubicBezTo>
                  <a:cubicBezTo>
                    <a:pt x="2267" y="1378"/>
                    <a:pt x="1644" y="691"/>
                    <a:pt x="733" y="0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5219800" y="2933400"/>
              <a:ext cx="61475" cy="50050"/>
            </a:xfrm>
            <a:custGeom>
              <a:avLst/>
              <a:gdLst/>
              <a:ahLst/>
              <a:cxnLst/>
              <a:rect l="l" t="t" r="r" b="b"/>
              <a:pathLst>
                <a:path w="2459" h="2002" extrusionOk="0">
                  <a:moveTo>
                    <a:pt x="529" y="0"/>
                  </a:moveTo>
                  <a:cubicBezTo>
                    <a:pt x="514" y="0"/>
                    <a:pt x="502" y="5"/>
                    <a:pt x="496" y="15"/>
                  </a:cubicBezTo>
                  <a:cubicBezTo>
                    <a:pt x="450" y="88"/>
                    <a:pt x="850" y="393"/>
                    <a:pt x="850" y="393"/>
                  </a:cubicBezTo>
                  <a:cubicBezTo>
                    <a:pt x="850" y="393"/>
                    <a:pt x="408" y="144"/>
                    <a:pt x="271" y="144"/>
                  </a:cubicBezTo>
                  <a:cubicBezTo>
                    <a:pt x="254" y="144"/>
                    <a:pt x="242" y="147"/>
                    <a:pt x="236" y="155"/>
                  </a:cubicBezTo>
                  <a:cubicBezTo>
                    <a:pt x="175" y="230"/>
                    <a:pt x="702" y="645"/>
                    <a:pt x="702" y="645"/>
                  </a:cubicBezTo>
                  <a:cubicBezTo>
                    <a:pt x="702" y="645"/>
                    <a:pt x="254" y="349"/>
                    <a:pt x="104" y="349"/>
                  </a:cubicBezTo>
                  <a:cubicBezTo>
                    <a:pt x="83" y="349"/>
                    <a:pt x="69" y="354"/>
                    <a:pt x="61" y="367"/>
                  </a:cubicBezTo>
                  <a:cubicBezTo>
                    <a:pt x="1" y="470"/>
                    <a:pt x="619" y="936"/>
                    <a:pt x="619" y="936"/>
                  </a:cubicBezTo>
                  <a:cubicBezTo>
                    <a:pt x="619" y="936"/>
                    <a:pt x="344" y="744"/>
                    <a:pt x="232" y="744"/>
                  </a:cubicBezTo>
                  <a:cubicBezTo>
                    <a:pt x="207" y="744"/>
                    <a:pt x="191" y="754"/>
                    <a:pt x="186" y="776"/>
                  </a:cubicBezTo>
                  <a:cubicBezTo>
                    <a:pt x="170" y="860"/>
                    <a:pt x="887" y="1450"/>
                    <a:pt x="1887" y="2001"/>
                  </a:cubicBezTo>
                  <a:lnTo>
                    <a:pt x="2459" y="851"/>
                  </a:lnTo>
                  <a:cubicBezTo>
                    <a:pt x="1708" y="536"/>
                    <a:pt x="1346" y="80"/>
                    <a:pt x="1250" y="80"/>
                  </a:cubicBezTo>
                  <a:cubicBezTo>
                    <a:pt x="1246" y="80"/>
                    <a:pt x="1243" y="80"/>
                    <a:pt x="1240" y="82"/>
                  </a:cubicBezTo>
                  <a:cubicBezTo>
                    <a:pt x="1157" y="120"/>
                    <a:pt x="1317" y="413"/>
                    <a:pt x="1317" y="413"/>
                  </a:cubicBezTo>
                  <a:cubicBezTo>
                    <a:pt x="1315" y="414"/>
                    <a:pt x="1313" y="414"/>
                    <a:pt x="1311" y="414"/>
                  </a:cubicBezTo>
                  <a:cubicBezTo>
                    <a:pt x="1224" y="414"/>
                    <a:pt x="680" y="0"/>
                    <a:pt x="529" y="0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5498600" y="2919700"/>
              <a:ext cx="202150" cy="108300"/>
            </a:xfrm>
            <a:custGeom>
              <a:avLst/>
              <a:gdLst/>
              <a:ahLst/>
              <a:cxnLst/>
              <a:rect l="l" t="t" r="r" b="b"/>
              <a:pathLst>
                <a:path w="8086" h="4332" extrusionOk="0">
                  <a:moveTo>
                    <a:pt x="1468" y="1"/>
                  </a:moveTo>
                  <a:cubicBezTo>
                    <a:pt x="1016" y="1"/>
                    <a:pt x="755" y="46"/>
                    <a:pt x="755" y="46"/>
                  </a:cubicBezTo>
                  <a:cubicBezTo>
                    <a:pt x="1" y="800"/>
                    <a:pt x="353" y="3154"/>
                    <a:pt x="353" y="3154"/>
                  </a:cubicBezTo>
                  <a:cubicBezTo>
                    <a:pt x="826" y="3097"/>
                    <a:pt x="1284" y="3073"/>
                    <a:pt x="1726" y="3073"/>
                  </a:cubicBezTo>
                  <a:cubicBezTo>
                    <a:pt x="4885" y="3073"/>
                    <a:pt x="7172" y="4331"/>
                    <a:pt x="7172" y="4331"/>
                  </a:cubicBezTo>
                  <a:cubicBezTo>
                    <a:pt x="7908" y="3765"/>
                    <a:pt x="8086" y="2920"/>
                    <a:pt x="8086" y="2920"/>
                  </a:cubicBezTo>
                  <a:cubicBezTo>
                    <a:pt x="5419" y="343"/>
                    <a:pt x="2716" y="1"/>
                    <a:pt x="14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5463400" y="3074475"/>
              <a:ext cx="386450" cy="325675"/>
            </a:xfrm>
            <a:custGeom>
              <a:avLst/>
              <a:gdLst/>
              <a:ahLst/>
              <a:cxnLst/>
              <a:rect l="l" t="t" r="r" b="b"/>
              <a:pathLst>
                <a:path w="15458" h="13027" extrusionOk="0">
                  <a:moveTo>
                    <a:pt x="1" y="2862"/>
                  </a:moveTo>
                  <a:cubicBezTo>
                    <a:pt x="760" y="8417"/>
                    <a:pt x="4438" y="13026"/>
                    <a:pt x="4438" y="13026"/>
                  </a:cubicBezTo>
                  <a:lnTo>
                    <a:pt x="4438" y="13026"/>
                  </a:lnTo>
                  <a:lnTo>
                    <a:pt x="7376" y="11323"/>
                  </a:lnTo>
                  <a:cubicBezTo>
                    <a:pt x="5958" y="8841"/>
                    <a:pt x="5233" y="4903"/>
                    <a:pt x="5233" y="4903"/>
                  </a:cubicBezTo>
                  <a:lnTo>
                    <a:pt x="5233" y="4903"/>
                  </a:lnTo>
                  <a:cubicBezTo>
                    <a:pt x="7969" y="9440"/>
                    <a:pt x="14145" y="11419"/>
                    <a:pt x="14145" y="11419"/>
                  </a:cubicBezTo>
                  <a:lnTo>
                    <a:pt x="14145" y="11419"/>
                  </a:lnTo>
                  <a:lnTo>
                    <a:pt x="15458" y="9340"/>
                  </a:lnTo>
                  <a:cubicBezTo>
                    <a:pt x="11221" y="5933"/>
                    <a:pt x="6054" y="1"/>
                    <a:pt x="6054" y="1"/>
                  </a:cubicBezTo>
                  <a:lnTo>
                    <a:pt x="6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5424925" y="2873075"/>
              <a:ext cx="76875" cy="83175"/>
            </a:xfrm>
            <a:custGeom>
              <a:avLst/>
              <a:gdLst/>
              <a:ahLst/>
              <a:cxnLst/>
              <a:rect l="l" t="t" r="r" b="b"/>
              <a:pathLst>
                <a:path w="3075" h="3327" extrusionOk="0">
                  <a:moveTo>
                    <a:pt x="1166" y="1"/>
                  </a:moveTo>
                  <a:cubicBezTo>
                    <a:pt x="1031" y="1"/>
                    <a:pt x="894" y="20"/>
                    <a:pt x="759" y="64"/>
                  </a:cubicBezTo>
                  <a:cubicBezTo>
                    <a:pt x="759" y="64"/>
                    <a:pt x="457" y="687"/>
                    <a:pt x="354" y="958"/>
                  </a:cubicBezTo>
                  <a:cubicBezTo>
                    <a:pt x="354" y="958"/>
                    <a:pt x="295" y="937"/>
                    <a:pt x="228" y="937"/>
                  </a:cubicBezTo>
                  <a:cubicBezTo>
                    <a:pt x="170" y="937"/>
                    <a:pt x="107" y="953"/>
                    <a:pt x="73" y="1011"/>
                  </a:cubicBezTo>
                  <a:cubicBezTo>
                    <a:pt x="1" y="1134"/>
                    <a:pt x="299" y="1298"/>
                    <a:pt x="299" y="1298"/>
                  </a:cubicBezTo>
                  <a:cubicBezTo>
                    <a:pt x="299" y="1298"/>
                    <a:pt x="171" y="1805"/>
                    <a:pt x="317" y="2023"/>
                  </a:cubicBezTo>
                  <a:cubicBezTo>
                    <a:pt x="462" y="2241"/>
                    <a:pt x="1200" y="2395"/>
                    <a:pt x="1200" y="2395"/>
                  </a:cubicBezTo>
                  <a:cubicBezTo>
                    <a:pt x="1200" y="2395"/>
                    <a:pt x="1647" y="3192"/>
                    <a:pt x="1695" y="3326"/>
                  </a:cubicBezTo>
                  <a:cubicBezTo>
                    <a:pt x="1695" y="3326"/>
                    <a:pt x="1705" y="3326"/>
                    <a:pt x="1723" y="3326"/>
                  </a:cubicBezTo>
                  <a:cubicBezTo>
                    <a:pt x="1880" y="3326"/>
                    <a:pt x="2647" y="3281"/>
                    <a:pt x="3075" y="2422"/>
                  </a:cubicBezTo>
                  <a:lnTo>
                    <a:pt x="2446" y="1737"/>
                  </a:lnTo>
                  <a:cubicBezTo>
                    <a:pt x="2446" y="1737"/>
                    <a:pt x="2679" y="1139"/>
                    <a:pt x="2432" y="690"/>
                  </a:cubicBezTo>
                  <a:cubicBezTo>
                    <a:pt x="2236" y="328"/>
                    <a:pt x="1718" y="1"/>
                    <a:pt x="1166" y="1"/>
                  </a:cubicBezTo>
                  <a:close/>
                </a:path>
              </a:pathLst>
            </a:custGeom>
            <a:solidFill>
              <a:srgbClr val="FF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5430600" y="2848625"/>
              <a:ext cx="73725" cy="78850"/>
            </a:xfrm>
            <a:custGeom>
              <a:avLst/>
              <a:gdLst/>
              <a:ahLst/>
              <a:cxnLst/>
              <a:rect l="l" t="t" r="r" b="b"/>
              <a:pathLst>
                <a:path w="2949" h="3154" extrusionOk="0">
                  <a:moveTo>
                    <a:pt x="631" y="1"/>
                  </a:moveTo>
                  <a:cubicBezTo>
                    <a:pt x="76" y="1"/>
                    <a:pt x="1" y="727"/>
                    <a:pt x="372" y="1237"/>
                  </a:cubicBezTo>
                  <a:cubicBezTo>
                    <a:pt x="702" y="1688"/>
                    <a:pt x="1079" y="1812"/>
                    <a:pt x="1079" y="1812"/>
                  </a:cubicBezTo>
                  <a:cubicBezTo>
                    <a:pt x="1079" y="1812"/>
                    <a:pt x="970" y="2047"/>
                    <a:pt x="1093" y="2147"/>
                  </a:cubicBezTo>
                  <a:cubicBezTo>
                    <a:pt x="1116" y="2166"/>
                    <a:pt x="1142" y="2173"/>
                    <a:pt x="1169" y="2173"/>
                  </a:cubicBezTo>
                  <a:cubicBezTo>
                    <a:pt x="1287" y="2173"/>
                    <a:pt x="1427" y="2028"/>
                    <a:pt x="1427" y="2028"/>
                  </a:cubicBezTo>
                  <a:cubicBezTo>
                    <a:pt x="1427" y="2028"/>
                    <a:pt x="1601" y="2113"/>
                    <a:pt x="1533" y="2266"/>
                  </a:cubicBezTo>
                  <a:cubicBezTo>
                    <a:pt x="1482" y="2384"/>
                    <a:pt x="1390" y="2404"/>
                    <a:pt x="1333" y="2404"/>
                  </a:cubicBezTo>
                  <a:cubicBezTo>
                    <a:pt x="1301" y="2404"/>
                    <a:pt x="1280" y="2398"/>
                    <a:pt x="1280" y="2398"/>
                  </a:cubicBezTo>
                  <a:lnTo>
                    <a:pt x="1280" y="2398"/>
                  </a:lnTo>
                  <a:cubicBezTo>
                    <a:pt x="1280" y="2398"/>
                    <a:pt x="1244" y="3135"/>
                    <a:pt x="1581" y="3151"/>
                  </a:cubicBezTo>
                  <a:cubicBezTo>
                    <a:pt x="1605" y="3153"/>
                    <a:pt x="1629" y="3153"/>
                    <a:pt x="1653" y="3153"/>
                  </a:cubicBezTo>
                  <a:cubicBezTo>
                    <a:pt x="2610" y="3153"/>
                    <a:pt x="2948" y="2142"/>
                    <a:pt x="2937" y="1717"/>
                  </a:cubicBezTo>
                  <a:cubicBezTo>
                    <a:pt x="2927" y="1324"/>
                    <a:pt x="2726" y="775"/>
                    <a:pt x="2346" y="497"/>
                  </a:cubicBezTo>
                  <a:cubicBezTo>
                    <a:pt x="2218" y="403"/>
                    <a:pt x="2132" y="368"/>
                    <a:pt x="2075" y="368"/>
                  </a:cubicBezTo>
                  <a:cubicBezTo>
                    <a:pt x="1916" y="368"/>
                    <a:pt x="1985" y="642"/>
                    <a:pt x="1985" y="642"/>
                  </a:cubicBezTo>
                  <a:cubicBezTo>
                    <a:pt x="1985" y="642"/>
                    <a:pt x="1688" y="305"/>
                    <a:pt x="897" y="48"/>
                  </a:cubicBezTo>
                  <a:cubicBezTo>
                    <a:pt x="799" y="16"/>
                    <a:pt x="710" y="1"/>
                    <a:pt x="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5256425" y="2920675"/>
              <a:ext cx="370950" cy="230300"/>
            </a:xfrm>
            <a:custGeom>
              <a:avLst/>
              <a:gdLst/>
              <a:ahLst/>
              <a:cxnLst/>
              <a:rect l="l" t="t" r="r" b="b"/>
              <a:pathLst>
                <a:path w="14838" h="9212" extrusionOk="0">
                  <a:moveTo>
                    <a:pt x="10507" y="0"/>
                  </a:moveTo>
                  <a:cubicBezTo>
                    <a:pt x="10107" y="0"/>
                    <a:pt x="9553" y="716"/>
                    <a:pt x="7580" y="1386"/>
                  </a:cubicBezTo>
                  <a:cubicBezTo>
                    <a:pt x="6579" y="1725"/>
                    <a:pt x="5598" y="1846"/>
                    <a:pt x="4710" y="1846"/>
                  </a:cubicBezTo>
                  <a:cubicBezTo>
                    <a:pt x="2513" y="1846"/>
                    <a:pt x="878" y="1108"/>
                    <a:pt x="878" y="1108"/>
                  </a:cubicBezTo>
                  <a:cubicBezTo>
                    <a:pt x="878" y="1108"/>
                    <a:pt x="189" y="1755"/>
                    <a:pt x="1" y="2571"/>
                  </a:cubicBezTo>
                  <a:cubicBezTo>
                    <a:pt x="1" y="2571"/>
                    <a:pt x="2738" y="4818"/>
                    <a:pt x="6271" y="4818"/>
                  </a:cubicBezTo>
                  <a:cubicBezTo>
                    <a:pt x="6403" y="4818"/>
                    <a:pt x="6536" y="4815"/>
                    <a:pt x="6670" y="4809"/>
                  </a:cubicBezTo>
                  <a:cubicBezTo>
                    <a:pt x="6671" y="4808"/>
                    <a:pt x="6672" y="4808"/>
                    <a:pt x="6673" y="4808"/>
                  </a:cubicBezTo>
                  <a:cubicBezTo>
                    <a:pt x="6872" y="4808"/>
                    <a:pt x="8085" y="7735"/>
                    <a:pt x="8142" y="8973"/>
                  </a:cubicBezTo>
                  <a:cubicBezTo>
                    <a:pt x="8167" y="9110"/>
                    <a:pt x="8576" y="9212"/>
                    <a:pt x="9184" y="9212"/>
                  </a:cubicBezTo>
                  <a:cubicBezTo>
                    <a:pt x="10683" y="9212"/>
                    <a:pt x="13391" y="8593"/>
                    <a:pt x="14528" y="6352"/>
                  </a:cubicBezTo>
                  <a:cubicBezTo>
                    <a:pt x="14837" y="5595"/>
                    <a:pt x="11715" y="459"/>
                    <a:pt x="10625" y="23"/>
                  </a:cubicBezTo>
                  <a:cubicBezTo>
                    <a:pt x="10587" y="8"/>
                    <a:pt x="10548" y="0"/>
                    <a:pt x="10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4980750" y="2634400"/>
              <a:ext cx="372775" cy="224625"/>
            </a:xfrm>
            <a:custGeom>
              <a:avLst/>
              <a:gdLst/>
              <a:ahLst/>
              <a:cxnLst/>
              <a:rect l="l" t="t" r="r" b="b"/>
              <a:pathLst>
                <a:path w="14911" h="8985" extrusionOk="0">
                  <a:moveTo>
                    <a:pt x="3840" y="414"/>
                  </a:moveTo>
                  <a:cubicBezTo>
                    <a:pt x="2313" y="898"/>
                    <a:pt x="1009" y="1759"/>
                    <a:pt x="0" y="2863"/>
                  </a:cubicBezTo>
                  <a:lnTo>
                    <a:pt x="0" y="2863"/>
                  </a:lnTo>
                  <a:lnTo>
                    <a:pt x="3166" y="5757"/>
                  </a:lnTo>
                  <a:cubicBezTo>
                    <a:pt x="2942" y="5922"/>
                    <a:pt x="2679" y="6031"/>
                    <a:pt x="2400" y="6061"/>
                  </a:cubicBezTo>
                  <a:lnTo>
                    <a:pt x="2400" y="6061"/>
                  </a:lnTo>
                  <a:cubicBezTo>
                    <a:pt x="2085" y="6095"/>
                    <a:pt x="1779" y="6235"/>
                    <a:pt x="1541" y="6481"/>
                  </a:cubicBezTo>
                  <a:lnTo>
                    <a:pt x="1541" y="6481"/>
                  </a:lnTo>
                  <a:cubicBezTo>
                    <a:pt x="965" y="7078"/>
                    <a:pt x="1021" y="8054"/>
                    <a:pt x="1697" y="8578"/>
                  </a:cubicBezTo>
                  <a:lnTo>
                    <a:pt x="1697" y="8578"/>
                  </a:lnTo>
                  <a:cubicBezTo>
                    <a:pt x="2223" y="8984"/>
                    <a:pt x="2982" y="8958"/>
                    <a:pt x="3481" y="8519"/>
                  </a:cubicBezTo>
                  <a:lnTo>
                    <a:pt x="3481" y="8519"/>
                  </a:lnTo>
                  <a:cubicBezTo>
                    <a:pt x="3768" y="8268"/>
                    <a:pt x="3925" y="7931"/>
                    <a:pt x="3955" y="7587"/>
                  </a:cubicBezTo>
                  <a:lnTo>
                    <a:pt x="3955" y="7587"/>
                  </a:lnTo>
                  <a:cubicBezTo>
                    <a:pt x="3982" y="7285"/>
                    <a:pt x="4083" y="6996"/>
                    <a:pt x="4257" y="6753"/>
                  </a:cubicBezTo>
                  <a:lnTo>
                    <a:pt x="4257" y="6753"/>
                  </a:lnTo>
                  <a:lnTo>
                    <a:pt x="6507" y="8811"/>
                  </a:lnTo>
                  <a:lnTo>
                    <a:pt x="9691" y="7802"/>
                  </a:lnTo>
                  <a:cubicBezTo>
                    <a:pt x="9543" y="7530"/>
                    <a:pt x="9316" y="7310"/>
                    <a:pt x="9043" y="7156"/>
                  </a:cubicBezTo>
                  <a:lnTo>
                    <a:pt x="9043" y="7156"/>
                  </a:lnTo>
                  <a:cubicBezTo>
                    <a:pt x="8743" y="6984"/>
                    <a:pt x="8503" y="6701"/>
                    <a:pt x="8392" y="6336"/>
                  </a:cubicBezTo>
                  <a:lnTo>
                    <a:pt x="8392" y="6336"/>
                  </a:lnTo>
                  <a:cubicBezTo>
                    <a:pt x="8201" y="5699"/>
                    <a:pt x="8494" y="4999"/>
                    <a:pt x="9082" y="4689"/>
                  </a:cubicBezTo>
                  <a:lnTo>
                    <a:pt x="9082" y="4689"/>
                  </a:lnTo>
                  <a:cubicBezTo>
                    <a:pt x="9839" y="4292"/>
                    <a:pt x="10751" y="4647"/>
                    <a:pt x="11053" y="5421"/>
                  </a:cubicBezTo>
                  <a:lnTo>
                    <a:pt x="11053" y="5421"/>
                  </a:lnTo>
                  <a:cubicBezTo>
                    <a:pt x="11178" y="5739"/>
                    <a:pt x="11178" y="6075"/>
                    <a:pt x="11078" y="6376"/>
                  </a:cubicBezTo>
                  <a:lnTo>
                    <a:pt x="11078" y="6376"/>
                  </a:lnTo>
                  <a:cubicBezTo>
                    <a:pt x="10971" y="6696"/>
                    <a:pt x="10978" y="7042"/>
                    <a:pt x="11076" y="7363"/>
                  </a:cubicBezTo>
                  <a:lnTo>
                    <a:pt x="11076" y="7363"/>
                  </a:lnTo>
                  <a:lnTo>
                    <a:pt x="14910" y="6149"/>
                  </a:lnTo>
                  <a:cubicBezTo>
                    <a:pt x="13716" y="2397"/>
                    <a:pt x="10246" y="0"/>
                    <a:pt x="6506" y="0"/>
                  </a:cubicBezTo>
                  <a:lnTo>
                    <a:pt x="6506" y="0"/>
                  </a:lnTo>
                  <a:cubicBezTo>
                    <a:pt x="5624" y="0"/>
                    <a:pt x="4727" y="133"/>
                    <a:pt x="3840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4713825" y="2297575"/>
              <a:ext cx="354675" cy="279625"/>
            </a:xfrm>
            <a:custGeom>
              <a:avLst/>
              <a:gdLst/>
              <a:ahLst/>
              <a:cxnLst/>
              <a:rect l="l" t="t" r="r" b="b"/>
              <a:pathLst>
                <a:path w="14187" h="11185" extrusionOk="0">
                  <a:moveTo>
                    <a:pt x="6242" y="1069"/>
                  </a:moveTo>
                  <a:cubicBezTo>
                    <a:pt x="6242" y="1069"/>
                    <a:pt x="7199" y="4452"/>
                    <a:pt x="9014" y="6623"/>
                  </a:cubicBezTo>
                  <a:lnTo>
                    <a:pt x="9014" y="6623"/>
                  </a:lnTo>
                  <a:cubicBezTo>
                    <a:pt x="9014" y="6623"/>
                    <a:pt x="5836" y="5118"/>
                    <a:pt x="3489" y="2741"/>
                  </a:cubicBezTo>
                  <a:lnTo>
                    <a:pt x="3489" y="2741"/>
                  </a:lnTo>
                  <a:lnTo>
                    <a:pt x="0" y="3887"/>
                  </a:lnTo>
                  <a:cubicBezTo>
                    <a:pt x="0" y="3887"/>
                    <a:pt x="4402" y="10050"/>
                    <a:pt x="10888" y="11184"/>
                  </a:cubicBezTo>
                  <a:lnTo>
                    <a:pt x="10888" y="11184"/>
                  </a:lnTo>
                  <a:lnTo>
                    <a:pt x="14186" y="6496"/>
                  </a:lnTo>
                  <a:cubicBezTo>
                    <a:pt x="14186" y="6496"/>
                    <a:pt x="13459" y="5401"/>
                    <a:pt x="12327" y="4466"/>
                  </a:cubicBezTo>
                  <a:lnTo>
                    <a:pt x="12327" y="4466"/>
                  </a:lnTo>
                  <a:cubicBezTo>
                    <a:pt x="11154" y="3495"/>
                    <a:pt x="10381" y="2350"/>
                    <a:pt x="9069" y="0"/>
                  </a:cubicBezTo>
                  <a:lnTo>
                    <a:pt x="9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5141625" y="2573325"/>
              <a:ext cx="92400" cy="55425"/>
            </a:xfrm>
            <a:custGeom>
              <a:avLst/>
              <a:gdLst/>
              <a:ahLst/>
              <a:cxnLst/>
              <a:rect l="l" t="t" r="r" b="b"/>
              <a:pathLst>
                <a:path w="3696" h="2217" extrusionOk="0">
                  <a:moveTo>
                    <a:pt x="2368" y="1"/>
                  </a:moveTo>
                  <a:cubicBezTo>
                    <a:pt x="2358" y="1"/>
                    <a:pt x="2347" y="1"/>
                    <a:pt x="2337" y="1"/>
                  </a:cubicBezTo>
                  <a:cubicBezTo>
                    <a:pt x="1837" y="20"/>
                    <a:pt x="1453" y="513"/>
                    <a:pt x="1453" y="513"/>
                  </a:cubicBezTo>
                  <a:lnTo>
                    <a:pt x="566" y="327"/>
                  </a:lnTo>
                  <a:cubicBezTo>
                    <a:pt x="0" y="1206"/>
                    <a:pt x="488" y="2095"/>
                    <a:pt x="488" y="2095"/>
                  </a:cubicBezTo>
                  <a:cubicBezTo>
                    <a:pt x="487" y="2095"/>
                    <a:pt x="486" y="2096"/>
                    <a:pt x="487" y="2096"/>
                  </a:cubicBezTo>
                  <a:cubicBezTo>
                    <a:pt x="489" y="2096"/>
                    <a:pt x="1762" y="1794"/>
                    <a:pt x="1762" y="1794"/>
                  </a:cubicBezTo>
                  <a:cubicBezTo>
                    <a:pt x="1939" y="1980"/>
                    <a:pt x="2125" y="2203"/>
                    <a:pt x="2381" y="2216"/>
                  </a:cubicBezTo>
                  <a:cubicBezTo>
                    <a:pt x="2386" y="2217"/>
                    <a:pt x="2392" y="2217"/>
                    <a:pt x="2397" y="2217"/>
                  </a:cubicBezTo>
                  <a:cubicBezTo>
                    <a:pt x="2652" y="2217"/>
                    <a:pt x="3021" y="1920"/>
                    <a:pt x="3021" y="1920"/>
                  </a:cubicBezTo>
                  <a:cubicBezTo>
                    <a:pt x="3021" y="1920"/>
                    <a:pt x="3091" y="1930"/>
                    <a:pt x="3152" y="1930"/>
                  </a:cubicBezTo>
                  <a:cubicBezTo>
                    <a:pt x="3185" y="1930"/>
                    <a:pt x="3215" y="1927"/>
                    <a:pt x="3229" y="1918"/>
                  </a:cubicBezTo>
                  <a:cubicBezTo>
                    <a:pt x="3268" y="1894"/>
                    <a:pt x="3222" y="1737"/>
                    <a:pt x="3222" y="1737"/>
                  </a:cubicBezTo>
                  <a:cubicBezTo>
                    <a:pt x="3397" y="1515"/>
                    <a:pt x="3695" y="1092"/>
                    <a:pt x="3695" y="1092"/>
                  </a:cubicBezTo>
                  <a:cubicBezTo>
                    <a:pt x="3541" y="421"/>
                    <a:pt x="2865" y="1"/>
                    <a:pt x="2368" y="1"/>
                  </a:cubicBezTo>
                  <a:close/>
                </a:path>
              </a:pathLst>
            </a:custGeom>
            <a:solidFill>
              <a:srgbClr val="8B4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5221600" y="2493400"/>
              <a:ext cx="145225" cy="85600"/>
            </a:xfrm>
            <a:custGeom>
              <a:avLst/>
              <a:gdLst/>
              <a:ahLst/>
              <a:cxnLst/>
              <a:rect l="l" t="t" r="r" b="b"/>
              <a:pathLst>
                <a:path w="5809" h="3424" extrusionOk="0">
                  <a:moveTo>
                    <a:pt x="159" y="0"/>
                  </a:moveTo>
                  <a:cubicBezTo>
                    <a:pt x="107" y="0"/>
                    <a:pt x="54" y="1"/>
                    <a:pt x="0" y="2"/>
                  </a:cubicBezTo>
                  <a:lnTo>
                    <a:pt x="299" y="2147"/>
                  </a:lnTo>
                  <a:cubicBezTo>
                    <a:pt x="297" y="2148"/>
                    <a:pt x="297" y="2148"/>
                    <a:pt x="297" y="2148"/>
                  </a:cubicBezTo>
                  <a:cubicBezTo>
                    <a:pt x="304" y="2148"/>
                    <a:pt x="1018" y="1941"/>
                    <a:pt x="1747" y="1941"/>
                  </a:cubicBezTo>
                  <a:cubicBezTo>
                    <a:pt x="2012" y="1941"/>
                    <a:pt x="2279" y="1968"/>
                    <a:pt x="2514" y="2043"/>
                  </a:cubicBezTo>
                  <a:cubicBezTo>
                    <a:pt x="3998" y="2514"/>
                    <a:pt x="4377" y="3224"/>
                    <a:pt x="4487" y="3224"/>
                  </a:cubicBezTo>
                  <a:cubicBezTo>
                    <a:pt x="4490" y="3224"/>
                    <a:pt x="4493" y="3223"/>
                    <a:pt x="4497" y="3222"/>
                  </a:cubicBezTo>
                  <a:cubicBezTo>
                    <a:pt x="4626" y="3155"/>
                    <a:pt x="4357" y="2863"/>
                    <a:pt x="4357" y="2863"/>
                  </a:cubicBezTo>
                  <a:cubicBezTo>
                    <a:pt x="4358" y="2862"/>
                    <a:pt x="4359" y="2862"/>
                    <a:pt x="4361" y="2862"/>
                  </a:cubicBezTo>
                  <a:cubicBezTo>
                    <a:pt x="4448" y="2862"/>
                    <a:pt x="5020" y="3423"/>
                    <a:pt x="5174" y="3423"/>
                  </a:cubicBezTo>
                  <a:cubicBezTo>
                    <a:pt x="5186" y="3423"/>
                    <a:pt x="5196" y="3420"/>
                    <a:pt x="5202" y="3412"/>
                  </a:cubicBezTo>
                  <a:cubicBezTo>
                    <a:pt x="5263" y="3338"/>
                    <a:pt x="4866" y="2948"/>
                    <a:pt x="4866" y="2948"/>
                  </a:cubicBezTo>
                  <a:lnTo>
                    <a:pt x="4866" y="2948"/>
                  </a:lnTo>
                  <a:cubicBezTo>
                    <a:pt x="4866" y="2948"/>
                    <a:pt x="5342" y="3302"/>
                    <a:pt x="5480" y="3302"/>
                  </a:cubicBezTo>
                  <a:cubicBezTo>
                    <a:pt x="5492" y="3302"/>
                    <a:pt x="5502" y="3299"/>
                    <a:pt x="5508" y="3293"/>
                  </a:cubicBezTo>
                  <a:cubicBezTo>
                    <a:pt x="5584" y="3219"/>
                    <a:pt x="5063" y="2693"/>
                    <a:pt x="5063" y="2692"/>
                  </a:cubicBezTo>
                  <a:lnTo>
                    <a:pt x="5063" y="2692"/>
                  </a:lnTo>
                  <a:cubicBezTo>
                    <a:pt x="5063" y="2693"/>
                    <a:pt x="5539" y="3100"/>
                    <a:pt x="5691" y="3100"/>
                  </a:cubicBezTo>
                  <a:cubicBezTo>
                    <a:pt x="5707" y="3100"/>
                    <a:pt x="5719" y="3095"/>
                    <a:pt x="5727" y="3085"/>
                  </a:cubicBezTo>
                  <a:cubicBezTo>
                    <a:pt x="5809" y="2980"/>
                    <a:pt x="5194" y="2384"/>
                    <a:pt x="5193" y="2383"/>
                  </a:cubicBezTo>
                  <a:lnTo>
                    <a:pt x="5193" y="2383"/>
                  </a:lnTo>
                  <a:cubicBezTo>
                    <a:pt x="5194" y="2384"/>
                    <a:pt x="5488" y="2649"/>
                    <a:pt x="5604" y="2649"/>
                  </a:cubicBezTo>
                  <a:cubicBezTo>
                    <a:pt x="5625" y="2649"/>
                    <a:pt x="5640" y="2640"/>
                    <a:pt x="5647" y="2619"/>
                  </a:cubicBezTo>
                  <a:cubicBezTo>
                    <a:pt x="5674" y="2535"/>
                    <a:pt x="3633" y="0"/>
                    <a:pt x="159" y="0"/>
                  </a:cubicBezTo>
                  <a:close/>
                </a:path>
              </a:pathLst>
            </a:custGeom>
            <a:solidFill>
              <a:srgbClr val="8B4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5085300" y="2686625"/>
              <a:ext cx="139500" cy="118575"/>
            </a:xfrm>
            <a:custGeom>
              <a:avLst/>
              <a:gdLst/>
              <a:ahLst/>
              <a:cxnLst/>
              <a:rect l="l" t="t" r="r" b="b"/>
              <a:pathLst>
                <a:path w="5580" h="4743" extrusionOk="0">
                  <a:moveTo>
                    <a:pt x="2359" y="0"/>
                  </a:moveTo>
                  <a:lnTo>
                    <a:pt x="0" y="761"/>
                  </a:lnTo>
                  <a:cubicBezTo>
                    <a:pt x="0" y="761"/>
                    <a:pt x="1077" y="3237"/>
                    <a:pt x="3259" y="4152"/>
                  </a:cubicBezTo>
                  <a:cubicBezTo>
                    <a:pt x="4119" y="4513"/>
                    <a:pt x="4816" y="4742"/>
                    <a:pt x="5004" y="4742"/>
                  </a:cubicBezTo>
                  <a:cubicBezTo>
                    <a:pt x="5028" y="4742"/>
                    <a:pt x="5044" y="4739"/>
                    <a:pt x="5050" y="4731"/>
                  </a:cubicBezTo>
                  <a:cubicBezTo>
                    <a:pt x="5142" y="4625"/>
                    <a:pt x="4614" y="4463"/>
                    <a:pt x="4614" y="4463"/>
                  </a:cubicBezTo>
                  <a:lnTo>
                    <a:pt x="4614" y="4463"/>
                  </a:lnTo>
                  <a:cubicBezTo>
                    <a:pt x="4615" y="4463"/>
                    <a:pt x="5119" y="4598"/>
                    <a:pt x="5363" y="4598"/>
                  </a:cubicBezTo>
                  <a:cubicBezTo>
                    <a:pt x="5432" y="4598"/>
                    <a:pt x="5480" y="4587"/>
                    <a:pt x="5490" y="4560"/>
                  </a:cubicBezTo>
                  <a:cubicBezTo>
                    <a:pt x="5540" y="4435"/>
                    <a:pt x="4812" y="4193"/>
                    <a:pt x="4812" y="4192"/>
                  </a:cubicBezTo>
                  <a:lnTo>
                    <a:pt x="4812" y="4192"/>
                  </a:lnTo>
                  <a:cubicBezTo>
                    <a:pt x="4812" y="4193"/>
                    <a:pt x="5241" y="4297"/>
                    <a:pt x="5447" y="4297"/>
                  </a:cubicBezTo>
                  <a:cubicBezTo>
                    <a:pt x="5508" y="4297"/>
                    <a:pt x="5550" y="4288"/>
                    <a:pt x="5555" y="4264"/>
                  </a:cubicBezTo>
                  <a:cubicBezTo>
                    <a:pt x="5580" y="4161"/>
                    <a:pt x="4929" y="3893"/>
                    <a:pt x="4929" y="3893"/>
                  </a:cubicBezTo>
                  <a:lnTo>
                    <a:pt x="4929" y="3893"/>
                  </a:lnTo>
                  <a:cubicBezTo>
                    <a:pt x="4929" y="3893"/>
                    <a:pt x="5237" y="3972"/>
                    <a:pt x="5401" y="3972"/>
                  </a:cubicBezTo>
                  <a:cubicBezTo>
                    <a:pt x="5454" y="3972"/>
                    <a:pt x="5492" y="3964"/>
                    <a:pt x="5500" y="3942"/>
                  </a:cubicBezTo>
                  <a:cubicBezTo>
                    <a:pt x="5548" y="3811"/>
                    <a:pt x="4618" y="3578"/>
                    <a:pt x="4594" y="3500"/>
                  </a:cubicBezTo>
                  <a:cubicBezTo>
                    <a:pt x="4594" y="3500"/>
                    <a:pt x="4958" y="3439"/>
                    <a:pt x="4933" y="3341"/>
                  </a:cubicBezTo>
                  <a:cubicBezTo>
                    <a:pt x="4911" y="3247"/>
                    <a:pt x="3916" y="3159"/>
                    <a:pt x="3223" y="2195"/>
                  </a:cubicBezTo>
                  <a:cubicBezTo>
                    <a:pt x="2618" y="1351"/>
                    <a:pt x="2359" y="0"/>
                    <a:pt x="2359" y="0"/>
                  </a:cubicBezTo>
                  <a:close/>
                </a:path>
              </a:pathLst>
            </a:custGeom>
            <a:solidFill>
              <a:srgbClr val="8B4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4972700" y="2450525"/>
              <a:ext cx="262550" cy="258125"/>
            </a:xfrm>
            <a:custGeom>
              <a:avLst/>
              <a:gdLst/>
              <a:ahLst/>
              <a:cxnLst/>
              <a:rect l="l" t="t" r="r" b="b"/>
              <a:pathLst>
                <a:path w="10502" h="10325" extrusionOk="0">
                  <a:moveTo>
                    <a:pt x="3621" y="1"/>
                  </a:moveTo>
                  <a:cubicBezTo>
                    <a:pt x="2997" y="1"/>
                    <a:pt x="1" y="4336"/>
                    <a:pt x="345" y="5012"/>
                  </a:cubicBezTo>
                  <a:cubicBezTo>
                    <a:pt x="929" y="6161"/>
                    <a:pt x="3946" y="7711"/>
                    <a:pt x="3946" y="7711"/>
                  </a:cubicBezTo>
                  <a:cubicBezTo>
                    <a:pt x="3880" y="8949"/>
                    <a:pt x="4494" y="10324"/>
                    <a:pt x="4494" y="10324"/>
                  </a:cubicBezTo>
                  <a:cubicBezTo>
                    <a:pt x="4494" y="10324"/>
                    <a:pt x="6060" y="10018"/>
                    <a:pt x="6991" y="9497"/>
                  </a:cubicBezTo>
                  <a:cubicBezTo>
                    <a:pt x="6991" y="9497"/>
                    <a:pt x="6673" y="8484"/>
                    <a:pt x="7646" y="6597"/>
                  </a:cubicBezTo>
                  <a:cubicBezTo>
                    <a:pt x="8853" y="4254"/>
                    <a:pt x="10501" y="3970"/>
                    <a:pt x="10501" y="3970"/>
                  </a:cubicBezTo>
                  <a:cubicBezTo>
                    <a:pt x="10501" y="3970"/>
                    <a:pt x="10497" y="2611"/>
                    <a:pt x="10070" y="1562"/>
                  </a:cubicBezTo>
                  <a:cubicBezTo>
                    <a:pt x="10064" y="1562"/>
                    <a:pt x="10058" y="1562"/>
                    <a:pt x="10052" y="1562"/>
                  </a:cubicBezTo>
                  <a:cubicBezTo>
                    <a:pt x="8107" y="1562"/>
                    <a:pt x="7040" y="2057"/>
                    <a:pt x="7040" y="2057"/>
                  </a:cubicBezTo>
                  <a:cubicBezTo>
                    <a:pt x="7040" y="2057"/>
                    <a:pt x="4996" y="1450"/>
                    <a:pt x="3693" y="30"/>
                  </a:cubicBezTo>
                  <a:cubicBezTo>
                    <a:pt x="3674" y="10"/>
                    <a:pt x="3650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5089550" y="2521900"/>
              <a:ext cx="154075" cy="92250"/>
            </a:xfrm>
            <a:custGeom>
              <a:avLst/>
              <a:gdLst/>
              <a:ahLst/>
              <a:cxnLst/>
              <a:rect l="l" t="t" r="r" b="b"/>
              <a:pathLst>
                <a:path w="6163" h="3690" extrusionOk="0">
                  <a:moveTo>
                    <a:pt x="1235" y="2623"/>
                  </a:moveTo>
                  <a:cubicBezTo>
                    <a:pt x="2279" y="3646"/>
                    <a:pt x="2977" y="3602"/>
                    <a:pt x="3372" y="3555"/>
                  </a:cubicBezTo>
                  <a:lnTo>
                    <a:pt x="3372" y="3555"/>
                  </a:lnTo>
                  <a:cubicBezTo>
                    <a:pt x="3835" y="3501"/>
                    <a:pt x="4269" y="3198"/>
                    <a:pt x="4269" y="3198"/>
                  </a:cubicBezTo>
                  <a:lnTo>
                    <a:pt x="4269" y="3198"/>
                  </a:lnTo>
                  <a:cubicBezTo>
                    <a:pt x="4269" y="3198"/>
                    <a:pt x="4142" y="3078"/>
                    <a:pt x="4253" y="2920"/>
                  </a:cubicBezTo>
                  <a:lnTo>
                    <a:pt x="4253" y="2920"/>
                  </a:lnTo>
                  <a:cubicBezTo>
                    <a:pt x="4348" y="2787"/>
                    <a:pt x="4506" y="2890"/>
                    <a:pt x="4506" y="2890"/>
                  </a:cubicBezTo>
                  <a:lnTo>
                    <a:pt x="4506" y="2890"/>
                  </a:lnTo>
                  <a:cubicBezTo>
                    <a:pt x="4506" y="2890"/>
                    <a:pt x="4461" y="3214"/>
                    <a:pt x="4659" y="3368"/>
                  </a:cubicBezTo>
                  <a:lnTo>
                    <a:pt x="4659" y="3368"/>
                  </a:lnTo>
                  <a:cubicBezTo>
                    <a:pt x="5071" y="3690"/>
                    <a:pt x="5549" y="3467"/>
                    <a:pt x="5723" y="3349"/>
                  </a:cubicBezTo>
                  <a:lnTo>
                    <a:pt x="5723" y="3349"/>
                  </a:lnTo>
                  <a:cubicBezTo>
                    <a:pt x="6163" y="3050"/>
                    <a:pt x="6045" y="2456"/>
                    <a:pt x="5535" y="1932"/>
                  </a:cubicBezTo>
                  <a:lnTo>
                    <a:pt x="5535" y="1932"/>
                  </a:lnTo>
                  <a:cubicBezTo>
                    <a:pt x="5082" y="1467"/>
                    <a:pt x="4563" y="1569"/>
                    <a:pt x="4089" y="1670"/>
                  </a:cubicBezTo>
                  <a:lnTo>
                    <a:pt x="4089" y="1670"/>
                  </a:lnTo>
                  <a:cubicBezTo>
                    <a:pt x="3743" y="1745"/>
                    <a:pt x="3422" y="1819"/>
                    <a:pt x="3169" y="1672"/>
                  </a:cubicBezTo>
                  <a:lnTo>
                    <a:pt x="3169" y="1672"/>
                  </a:lnTo>
                  <a:cubicBezTo>
                    <a:pt x="2789" y="1451"/>
                    <a:pt x="2536" y="987"/>
                    <a:pt x="2031" y="300"/>
                  </a:cubicBezTo>
                  <a:lnTo>
                    <a:pt x="2031" y="300"/>
                  </a:lnTo>
                  <a:cubicBezTo>
                    <a:pt x="1878" y="91"/>
                    <a:pt x="1692" y="1"/>
                    <a:pt x="1505" y="1"/>
                  </a:cubicBezTo>
                  <a:lnTo>
                    <a:pt x="1505" y="1"/>
                  </a:lnTo>
                  <a:cubicBezTo>
                    <a:pt x="763" y="1"/>
                    <a:pt x="0" y="1415"/>
                    <a:pt x="1235" y="26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36"/>
          <p:cNvGrpSpPr/>
          <p:nvPr/>
        </p:nvGrpSpPr>
        <p:grpSpPr>
          <a:xfrm>
            <a:off x="7374975" y="3025775"/>
            <a:ext cx="395225" cy="316250"/>
            <a:chOff x="3134050" y="4240650"/>
            <a:chExt cx="395225" cy="316250"/>
          </a:xfrm>
        </p:grpSpPr>
        <p:sp>
          <p:nvSpPr>
            <p:cNvPr id="1430" name="Google Shape;1430;p36"/>
            <p:cNvSpPr/>
            <p:nvPr/>
          </p:nvSpPr>
          <p:spPr>
            <a:xfrm>
              <a:off x="3134050" y="4240650"/>
              <a:ext cx="395225" cy="164025"/>
            </a:xfrm>
            <a:custGeom>
              <a:avLst/>
              <a:gdLst/>
              <a:ahLst/>
              <a:cxnLst/>
              <a:rect l="l" t="t" r="r" b="b"/>
              <a:pathLst>
                <a:path w="15809" h="6561" extrusionOk="0">
                  <a:moveTo>
                    <a:pt x="7905" y="2625"/>
                  </a:moveTo>
                  <a:lnTo>
                    <a:pt x="8560" y="3280"/>
                  </a:lnTo>
                  <a:lnTo>
                    <a:pt x="7905" y="3935"/>
                  </a:lnTo>
                  <a:lnTo>
                    <a:pt x="7250" y="3280"/>
                  </a:lnTo>
                  <a:lnTo>
                    <a:pt x="7905" y="2625"/>
                  </a:lnTo>
                  <a:close/>
                  <a:moveTo>
                    <a:pt x="7905" y="0"/>
                  </a:moveTo>
                  <a:lnTo>
                    <a:pt x="0" y="3280"/>
                  </a:lnTo>
                  <a:lnTo>
                    <a:pt x="7905" y="6561"/>
                  </a:lnTo>
                  <a:lnTo>
                    <a:pt x="15808" y="3280"/>
                  </a:lnTo>
                  <a:lnTo>
                    <a:pt x="79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3227475" y="4386475"/>
              <a:ext cx="208400" cy="87600"/>
            </a:xfrm>
            <a:custGeom>
              <a:avLst/>
              <a:gdLst/>
              <a:ahLst/>
              <a:cxnLst/>
              <a:rect l="l" t="t" r="r" b="b"/>
              <a:pathLst>
                <a:path w="8336" h="3504" extrusionOk="0">
                  <a:moveTo>
                    <a:pt x="0" y="1"/>
                  </a:moveTo>
                  <a:lnTo>
                    <a:pt x="0" y="1837"/>
                  </a:lnTo>
                  <a:lnTo>
                    <a:pt x="4168" y="3504"/>
                  </a:lnTo>
                  <a:lnTo>
                    <a:pt x="8336" y="1837"/>
                  </a:lnTo>
                  <a:lnTo>
                    <a:pt x="8336" y="1"/>
                  </a:lnTo>
                  <a:lnTo>
                    <a:pt x="4168" y="1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3435850" y="4367250"/>
              <a:ext cx="69500" cy="189650"/>
            </a:xfrm>
            <a:custGeom>
              <a:avLst/>
              <a:gdLst/>
              <a:ahLst/>
              <a:cxnLst/>
              <a:rect l="l" t="t" r="r" b="b"/>
              <a:pathLst>
                <a:path w="2780" h="7586" extrusionOk="0">
                  <a:moveTo>
                    <a:pt x="1853" y="1"/>
                  </a:moveTo>
                  <a:lnTo>
                    <a:pt x="928" y="385"/>
                  </a:lnTo>
                  <a:lnTo>
                    <a:pt x="928" y="3391"/>
                  </a:lnTo>
                  <a:cubicBezTo>
                    <a:pt x="388" y="3582"/>
                    <a:pt x="1" y="4097"/>
                    <a:pt x="1" y="4700"/>
                  </a:cubicBezTo>
                  <a:cubicBezTo>
                    <a:pt x="1" y="4957"/>
                    <a:pt x="76" y="5208"/>
                    <a:pt x="216" y="5427"/>
                  </a:cubicBezTo>
                  <a:cubicBezTo>
                    <a:pt x="797" y="6328"/>
                    <a:pt x="1087" y="7002"/>
                    <a:pt x="1390" y="7586"/>
                  </a:cubicBezTo>
                  <a:cubicBezTo>
                    <a:pt x="1711" y="6968"/>
                    <a:pt x="1982" y="6331"/>
                    <a:pt x="2564" y="5427"/>
                  </a:cubicBezTo>
                  <a:cubicBezTo>
                    <a:pt x="2705" y="5208"/>
                    <a:pt x="2780" y="4958"/>
                    <a:pt x="2780" y="4700"/>
                  </a:cubicBezTo>
                  <a:cubicBezTo>
                    <a:pt x="2780" y="4097"/>
                    <a:pt x="2392" y="3582"/>
                    <a:pt x="1853" y="3391"/>
                  </a:cubicBezTo>
                  <a:lnTo>
                    <a:pt x="1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36"/>
          <p:cNvGrpSpPr/>
          <p:nvPr/>
        </p:nvGrpSpPr>
        <p:grpSpPr>
          <a:xfrm>
            <a:off x="4414325" y="2986288"/>
            <a:ext cx="324650" cy="395225"/>
            <a:chOff x="2773350" y="4201175"/>
            <a:chExt cx="324650" cy="395225"/>
          </a:xfrm>
        </p:grpSpPr>
        <p:sp>
          <p:nvSpPr>
            <p:cNvPr id="1434" name="Google Shape;1434;p36"/>
            <p:cNvSpPr/>
            <p:nvPr/>
          </p:nvSpPr>
          <p:spPr>
            <a:xfrm>
              <a:off x="2808325" y="4550050"/>
              <a:ext cx="254750" cy="46350"/>
            </a:xfrm>
            <a:custGeom>
              <a:avLst/>
              <a:gdLst/>
              <a:ahLst/>
              <a:cxnLst/>
              <a:rect l="l" t="t" r="r" b="b"/>
              <a:pathLst>
                <a:path w="10190" h="1854" extrusionOk="0">
                  <a:moveTo>
                    <a:pt x="927" y="0"/>
                  </a:moveTo>
                  <a:lnTo>
                    <a:pt x="927" y="927"/>
                  </a:lnTo>
                  <a:lnTo>
                    <a:pt x="1" y="927"/>
                  </a:lnTo>
                  <a:lnTo>
                    <a:pt x="1" y="1853"/>
                  </a:lnTo>
                  <a:lnTo>
                    <a:pt x="10190" y="1853"/>
                  </a:lnTo>
                  <a:lnTo>
                    <a:pt x="10190" y="927"/>
                  </a:lnTo>
                  <a:lnTo>
                    <a:pt x="9263" y="927"/>
                  </a:lnTo>
                  <a:lnTo>
                    <a:pt x="92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2855475" y="4457425"/>
              <a:ext cx="160450" cy="69500"/>
            </a:xfrm>
            <a:custGeom>
              <a:avLst/>
              <a:gdLst/>
              <a:ahLst/>
              <a:cxnLst/>
              <a:rect l="l" t="t" r="r" b="b"/>
              <a:pathLst>
                <a:path w="6418" h="2780" extrusionOk="0">
                  <a:moveTo>
                    <a:pt x="3209" y="1"/>
                  </a:moveTo>
                  <a:cubicBezTo>
                    <a:pt x="1578" y="1"/>
                    <a:pt x="225" y="1210"/>
                    <a:pt x="1" y="2779"/>
                  </a:cubicBezTo>
                  <a:lnTo>
                    <a:pt x="6417" y="2779"/>
                  </a:lnTo>
                  <a:cubicBezTo>
                    <a:pt x="6193" y="1210"/>
                    <a:pt x="4840" y="1"/>
                    <a:pt x="32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2924100" y="4318475"/>
              <a:ext cx="23200" cy="46350"/>
            </a:xfrm>
            <a:custGeom>
              <a:avLst/>
              <a:gdLst/>
              <a:ahLst/>
              <a:cxnLst/>
              <a:rect l="l" t="t" r="r" b="b"/>
              <a:pathLst>
                <a:path w="928" h="1854" extrusionOk="0">
                  <a:moveTo>
                    <a:pt x="1" y="1"/>
                  </a:moveTo>
                  <a:lnTo>
                    <a:pt x="1" y="1391"/>
                  </a:lnTo>
                  <a:cubicBezTo>
                    <a:pt x="1" y="1646"/>
                    <a:pt x="208" y="1854"/>
                    <a:pt x="464" y="1854"/>
                  </a:cubicBezTo>
                  <a:cubicBezTo>
                    <a:pt x="720" y="1854"/>
                    <a:pt x="927" y="1646"/>
                    <a:pt x="927" y="1391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2854625" y="4201175"/>
              <a:ext cx="162150" cy="233100"/>
            </a:xfrm>
            <a:custGeom>
              <a:avLst/>
              <a:gdLst/>
              <a:ahLst/>
              <a:cxnLst/>
              <a:rect l="l" t="t" r="r" b="b"/>
              <a:pathLst>
                <a:path w="6486" h="9324" extrusionOk="0">
                  <a:moveTo>
                    <a:pt x="4632" y="3767"/>
                  </a:moveTo>
                  <a:lnTo>
                    <a:pt x="4632" y="6083"/>
                  </a:lnTo>
                  <a:cubicBezTo>
                    <a:pt x="4632" y="6849"/>
                    <a:pt x="4009" y="7472"/>
                    <a:pt x="3243" y="7472"/>
                  </a:cubicBezTo>
                  <a:cubicBezTo>
                    <a:pt x="2477" y="7472"/>
                    <a:pt x="1854" y="6849"/>
                    <a:pt x="1854" y="6083"/>
                  </a:cubicBezTo>
                  <a:lnTo>
                    <a:pt x="1854" y="3767"/>
                  </a:lnTo>
                  <a:close/>
                  <a:moveTo>
                    <a:pt x="1" y="1"/>
                  </a:moveTo>
                  <a:lnTo>
                    <a:pt x="1" y="6083"/>
                  </a:lnTo>
                  <a:cubicBezTo>
                    <a:pt x="1" y="7870"/>
                    <a:pt x="1456" y="9324"/>
                    <a:pt x="3243" y="9324"/>
                  </a:cubicBezTo>
                  <a:cubicBezTo>
                    <a:pt x="5030" y="9324"/>
                    <a:pt x="6485" y="7870"/>
                    <a:pt x="6485" y="6083"/>
                  </a:cubicBezTo>
                  <a:lnTo>
                    <a:pt x="6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3025250" y="4454350"/>
              <a:ext cx="72750" cy="50400"/>
            </a:xfrm>
            <a:custGeom>
              <a:avLst/>
              <a:gdLst/>
              <a:ahLst/>
              <a:cxnLst/>
              <a:rect l="l" t="t" r="r" b="b"/>
              <a:pathLst>
                <a:path w="2910" h="2016" extrusionOk="0">
                  <a:moveTo>
                    <a:pt x="2518" y="1"/>
                  </a:moveTo>
                  <a:lnTo>
                    <a:pt x="1" y="1176"/>
                  </a:lnTo>
                  <a:lnTo>
                    <a:pt x="392" y="2016"/>
                  </a:lnTo>
                  <a:lnTo>
                    <a:pt x="2910" y="841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2773350" y="4454700"/>
              <a:ext cx="72750" cy="50375"/>
            </a:xfrm>
            <a:custGeom>
              <a:avLst/>
              <a:gdLst/>
              <a:ahLst/>
              <a:cxnLst/>
              <a:rect l="l" t="t" r="r" b="b"/>
              <a:pathLst>
                <a:path w="2910" h="2015" extrusionOk="0">
                  <a:moveTo>
                    <a:pt x="392" y="1"/>
                  </a:moveTo>
                  <a:lnTo>
                    <a:pt x="1" y="839"/>
                  </a:lnTo>
                  <a:lnTo>
                    <a:pt x="2518" y="2015"/>
                  </a:lnTo>
                  <a:lnTo>
                    <a:pt x="2909" y="1176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2804650" y="4407475"/>
              <a:ext cx="65525" cy="65500"/>
            </a:xfrm>
            <a:custGeom>
              <a:avLst/>
              <a:gdLst/>
              <a:ahLst/>
              <a:cxnLst/>
              <a:rect l="l" t="t" r="r" b="b"/>
              <a:pathLst>
                <a:path w="2621" h="2620" extrusionOk="0">
                  <a:moveTo>
                    <a:pt x="656" y="0"/>
                  </a:moveTo>
                  <a:lnTo>
                    <a:pt x="1" y="656"/>
                  </a:lnTo>
                  <a:lnTo>
                    <a:pt x="1966" y="2620"/>
                  </a:lnTo>
                  <a:lnTo>
                    <a:pt x="2621" y="196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3001150" y="4407500"/>
              <a:ext cx="65500" cy="65500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964" y="0"/>
                  </a:moveTo>
                  <a:lnTo>
                    <a:pt x="0" y="1965"/>
                  </a:lnTo>
                  <a:lnTo>
                    <a:pt x="654" y="2620"/>
                  </a:lnTo>
                  <a:lnTo>
                    <a:pt x="2619" y="656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6"/>
          <p:cNvGrpSpPr/>
          <p:nvPr/>
        </p:nvGrpSpPr>
        <p:grpSpPr>
          <a:xfrm>
            <a:off x="1371988" y="3033375"/>
            <a:ext cx="395225" cy="301050"/>
            <a:chOff x="3171550" y="3695075"/>
            <a:chExt cx="395225" cy="301050"/>
          </a:xfrm>
        </p:grpSpPr>
        <p:sp>
          <p:nvSpPr>
            <p:cNvPr id="1443" name="Google Shape;1443;p36"/>
            <p:cNvSpPr/>
            <p:nvPr/>
          </p:nvSpPr>
          <p:spPr>
            <a:xfrm>
              <a:off x="3346000" y="3880325"/>
              <a:ext cx="46325" cy="23175"/>
            </a:xfrm>
            <a:custGeom>
              <a:avLst/>
              <a:gdLst/>
              <a:ahLst/>
              <a:cxnLst/>
              <a:rect l="l" t="t" r="r" b="b"/>
              <a:pathLst>
                <a:path w="1853" h="927" extrusionOk="0">
                  <a:moveTo>
                    <a:pt x="0" y="0"/>
                  </a:moveTo>
                  <a:lnTo>
                    <a:pt x="0" y="927"/>
                  </a:lnTo>
                  <a:lnTo>
                    <a:pt x="1852" y="92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3171550" y="3857150"/>
              <a:ext cx="395225" cy="138975"/>
            </a:xfrm>
            <a:custGeom>
              <a:avLst/>
              <a:gdLst/>
              <a:ahLst/>
              <a:cxnLst/>
              <a:rect l="l" t="t" r="r" b="b"/>
              <a:pathLst>
                <a:path w="15809" h="5559" extrusionOk="0">
                  <a:moveTo>
                    <a:pt x="0" y="1"/>
                  </a:moveTo>
                  <a:lnTo>
                    <a:pt x="0" y="5559"/>
                  </a:lnTo>
                  <a:lnTo>
                    <a:pt x="15808" y="5559"/>
                  </a:lnTo>
                  <a:lnTo>
                    <a:pt x="15808" y="1"/>
                  </a:lnTo>
                  <a:lnTo>
                    <a:pt x="12728" y="1"/>
                  </a:lnTo>
                  <a:lnTo>
                    <a:pt x="11801" y="927"/>
                  </a:lnTo>
                  <a:lnTo>
                    <a:pt x="9757" y="927"/>
                  </a:lnTo>
                  <a:lnTo>
                    <a:pt x="9757" y="2780"/>
                  </a:lnTo>
                  <a:lnTo>
                    <a:pt x="6051" y="2780"/>
                  </a:lnTo>
                  <a:lnTo>
                    <a:pt x="6051" y="927"/>
                  </a:lnTo>
                  <a:lnTo>
                    <a:pt x="4007" y="92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3171550" y="3695075"/>
              <a:ext cx="395225" cy="162100"/>
            </a:xfrm>
            <a:custGeom>
              <a:avLst/>
              <a:gdLst/>
              <a:ahLst/>
              <a:cxnLst/>
              <a:rect l="l" t="t" r="r" b="b"/>
              <a:pathLst>
                <a:path w="15809" h="6484" extrusionOk="0">
                  <a:moveTo>
                    <a:pt x="9470" y="927"/>
                  </a:moveTo>
                  <a:lnTo>
                    <a:pt x="9934" y="1852"/>
                  </a:lnTo>
                  <a:lnTo>
                    <a:pt x="5875" y="1852"/>
                  </a:lnTo>
                  <a:lnTo>
                    <a:pt x="6338" y="927"/>
                  </a:lnTo>
                  <a:close/>
                  <a:moveTo>
                    <a:pt x="5766" y="0"/>
                  </a:moveTo>
                  <a:lnTo>
                    <a:pt x="4839" y="1852"/>
                  </a:lnTo>
                  <a:lnTo>
                    <a:pt x="0" y="1852"/>
                  </a:lnTo>
                  <a:lnTo>
                    <a:pt x="0" y="5558"/>
                  </a:lnTo>
                  <a:lnTo>
                    <a:pt x="3465" y="5558"/>
                  </a:lnTo>
                  <a:lnTo>
                    <a:pt x="4391" y="6484"/>
                  </a:lnTo>
                  <a:lnTo>
                    <a:pt x="11418" y="6484"/>
                  </a:lnTo>
                  <a:lnTo>
                    <a:pt x="12344" y="5558"/>
                  </a:lnTo>
                  <a:lnTo>
                    <a:pt x="15808" y="5558"/>
                  </a:lnTo>
                  <a:lnTo>
                    <a:pt x="15808" y="1852"/>
                  </a:lnTo>
                  <a:lnTo>
                    <a:pt x="10969" y="1852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37"/>
          <p:cNvSpPr/>
          <p:nvPr/>
        </p:nvSpPr>
        <p:spPr>
          <a:xfrm>
            <a:off x="1910800" y="2274250"/>
            <a:ext cx="357300" cy="357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1452" name="Google Shape;1452;p37"/>
          <p:cNvGrpSpPr/>
          <p:nvPr/>
        </p:nvGrpSpPr>
        <p:grpSpPr>
          <a:xfrm>
            <a:off x="457210" y="1696565"/>
            <a:ext cx="4260801" cy="2922903"/>
            <a:chOff x="3038100" y="2105238"/>
            <a:chExt cx="1789125" cy="1227337"/>
          </a:xfrm>
        </p:grpSpPr>
        <p:sp>
          <p:nvSpPr>
            <p:cNvPr id="1453" name="Google Shape;1453;p37"/>
            <p:cNvSpPr/>
            <p:nvPr/>
          </p:nvSpPr>
          <p:spPr>
            <a:xfrm>
              <a:off x="3434000" y="2257600"/>
              <a:ext cx="205200" cy="125125"/>
            </a:xfrm>
            <a:custGeom>
              <a:avLst/>
              <a:gdLst/>
              <a:ahLst/>
              <a:cxnLst/>
              <a:rect l="l" t="t" r="r" b="b"/>
              <a:pathLst>
                <a:path w="8208" h="5005" extrusionOk="0">
                  <a:moveTo>
                    <a:pt x="7380" y="0"/>
                  </a:moveTo>
                  <a:cubicBezTo>
                    <a:pt x="7170" y="0"/>
                    <a:pt x="6374" y="1154"/>
                    <a:pt x="3961" y="1835"/>
                  </a:cubicBezTo>
                  <a:cubicBezTo>
                    <a:pt x="3624" y="1930"/>
                    <a:pt x="3243" y="1966"/>
                    <a:pt x="2862" y="1966"/>
                  </a:cubicBezTo>
                  <a:cubicBezTo>
                    <a:pt x="1728" y="1966"/>
                    <a:pt x="590" y="1650"/>
                    <a:pt x="590" y="1650"/>
                  </a:cubicBezTo>
                  <a:lnTo>
                    <a:pt x="0" y="4985"/>
                  </a:lnTo>
                  <a:cubicBezTo>
                    <a:pt x="0" y="4985"/>
                    <a:pt x="184" y="5005"/>
                    <a:pt x="499" y="5005"/>
                  </a:cubicBezTo>
                  <a:cubicBezTo>
                    <a:pt x="1311" y="5005"/>
                    <a:pt x="2995" y="4874"/>
                    <a:pt x="4661" y="3937"/>
                  </a:cubicBezTo>
                  <a:cubicBezTo>
                    <a:pt x="5537" y="3444"/>
                    <a:pt x="6403" y="2713"/>
                    <a:pt x="7036" y="2091"/>
                  </a:cubicBezTo>
                  <a:cubicBezTo>
                    <a:pt x="7036" y="2091"/>
                    <a:pt x="7816" y="2045"/>
                    <a:pt x="7835" y="1858"/>
                  </a:cubicBezTo>
                  <a:cubicBezTo>
                    <a:pt x="7844" y="1766"/>
                    <a:pt x="7489" y="1706"/>
                    <a:pt x="7489" y="1706"/>
                  </a:cubicBezTo>
                  <a:cubicBezTo>
                    <a:pt x="7871" y="1282"/>
                    <a:pt x="8208" y="808"/>
                    <a:pt x="8156" y="746"/>
                  </a:cubicBezTo>
                  <a:cubicBezTo>
                    <a:pt x="8145" y="733"/>
                    <a:pt x="8130" y="727"/>
                    <a:pt x="8110" y="727"/>
                  </a:cubicBezTo>
                  <a:cubicBezTo>
                    <a:pt x="7942" y="727"/>
                    <a:pt x="7504" y="1182"/>
                    <a:pt x="7504" y="1182"/>
                  </a:cubicBezTo>
                  <a:cubicBezTo>
                    <a:pt x="7504" y="1182"/>
                    <a:pt x="8196" y="444"/>
                    <a:pt x="8089" y="325"/>
                  </a:cubicBezTo>
                  <a:cubicBezTo>
                    <a:pt x="8080" y="315"/>
                    <a:pt x="8068" y="311"/>
                    <a:pt x="8052" y="311"/>
                  </a:cubicBezTo>
                  <a:cubicBezTo>
                    <a:pt x="7878" y="311"/>
                    <a:pt x="7309" y="881"/>
                    <a:pt x="7309" y="881"/>
                  </a:cubicBezTo>
                  <a:cubicBezTo>
                    <a:pt x="7309" y="881"/>
                    <a:pt x="7856" y="253"/>
                    <a:pt x="7758" y="171"/>
                  </a:cubicBezTo>
                  <a:cubicBezTo>
                    <a:pt x="7751" y="165"/>
                    <a:pt x="7741" y="162"/>
                    <a:pt x="7728" y="162"/>
                  </a:cubicBezTo>
                  <a:cubicBezTo>
                    <a:pt x="7572" y="162"/>
                    <a:pt x="7050" y="594"/>
                    <a:pt x="7050" y="594"/>
                  </a:cubicBezTo>
                  <a:cubicBezTo>
                    <a:pt x="7050" y="594"/>
                    <a:pt x="7496" y="85"/>
                    <a:pt x="7409" y="11"/>
                  </a:cubicBezTo>
                  <a:cubicBezTo>
                    <a:pt x="7401" y="4"/>
                    <a:pt x="7392" y="0"/>
                    <a:pt x="7380" y="0"/>
                  </a:cubicBezTo>
                  <a:close/>
                </a:path>
              </a:pathLst>
            </a:custGeom>
            <a:solidFill>
              <a:srgbClr val="FFC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3311375" y="2258125"/>
              <a:ext cx="187050" cy="140650"/>
            </a:xfrm>
            <a:custGeom>
              <a:avLst/>
              <a:gdLst/>
              <a:ahLst/>
              <a:cxnLst/>
              <a:rect l="l" t="t" r="r" b="b"/>
              <a:pathLst>
                <a:path w="7482" h="5626" extrusionOk="0">
                  <a:moveTo>
                    <a:pt x="4036" y="5475"/>
                  </a:moveTo>
                  <a:cubicBezTo>
                    <a:pt x="5262" y="5626"/>
                    <a:pt x="7234" y="5050"/>
                    <a:pt x="7234" y="5050"/>
                  </a:cubicBezTo>
                  <a:lnTo>
                    <a:pt x="7234" y="5050"/>
                  </a:lnTo>
                  <a:cubicBezTo>
                    <a:pt x="7482" y="3672"/>
                    <a:pt x="6883" y="1686"/>
                    <a:pt x="6883" y="1686"/>
                  </a:cubicBezTo>
                  <a:lnTo>
                    <a:pt x="6883" y="1686"/>
                  </a:lnTo>
                  <a:cubicBezTo>
                    <a:pt x="3400" y="1617"/>
                    <a:pt x="1056" y="1"/>
                    <a:pt x="1056" y="1"/>
                  </a:cubicBezTo>
                  <a:lnTo>
                    <a:pt x="1056" y="1"/>
                  </a:lnTo>
                  <a:cubicBezTo>
                    <a:pt x="1" y="2937"/>
                    <a:pt x="4036" y="5475"/>
                    <a:pt x="4036" y="5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3570350" y="2251250"/>
              <a:ext cx="350250" cy="257000"/>
            </a:xfrm>
            <a:custGeom>
              <a:avLst/>
              <a:gdLst/>
              <a:ahLst/>
              <a:cxnLst/>
              <a:rect l="l" t="t" r="r" b="b"/>
              <a:pathLst>
                <a:path w="14010" h="10280" extrusionOk="0">
                  <a:moveTo>
                    <a:pt x="1" y="9930"/>
                  </a:moveTo>
                  <a:lnTo>
                    <a:pt x="4084" y="10074"/>
                  </a:lnTo>
                  <a:cubicBezTo>
                    <a:pt x="4057" y="9689"/>
                    <a:pt x="3907" y="9321"/>
                    <a:pt x="3672" y="9009"/>
                  </a:cubicBezTo>
                  <a:lnTo>
                    <a:pt x="3672" y="9009"/>
                  </a:lnTo>
                  <a:cubicBezTo>
                    <a:pt x="3418" y="8673"/>
                    <a:pt x="3287" y="8242"/>
                    <a:pt x="3340" y="7781"/>
                  </a:cubicBezTo>
                  <a:lnTo>
                    <a:pt x="3340" y="7781"/>
                  </a:lnTo>
                  <a:cubicBezTo>
                    <a:pt x="3435" y="6978"/>
                    <a:pt x="4099" y="6339"/>
                    <a:pt x="4904" y="6278"/>
                  </a:cubicBezTo>
                  <a:lnTo>
                    <a:pt x="4904" y="6278"/>
                  </a:lnTo>
                  <a:cubicBezTo>
                    <a:pt x="5939" y="6200"/>
                    <a:pt x="6785" y="7035"/>
                    <a:pt x="6749" y="8044"/>
                  </a:cubicBezTo>
                  <a:lnTo>
                    <a:pt x="6749" y="8044"/>
                  </a:lnTo>
                  <a:cubicBezTo>
                    <a:pt x="6735" y="8459"/>
                    <a:pt x="6572" y="8834"/>
                    <a:pt x="6316" y="9121"/>
                  </a:cubicBezTo>
                  <a:lnTo>
                    <a:pt x="6316" y="9121"/>
                  </a:lnTo>
                  <a:cubicBezTo>
                    <a:pt x="6062" y="9405"/>
                    <a:pt x="5907" y="9762"/>
                    <a:pt x="5850" y="10136"/>
                  </a:cubicBezTo>
                  <a:lnTo>
                    <a:pt x="5850" y="10136"/>
                  </a:lnTo>
                  <a:lnTo>
                    <a:pt x="9930" y="10280"/>
                  </a:lnTo>
                  <a:lnTo>
                    <a:pt x="10073" y="6201"/>
                  </a:lnTo>
                  <a:cubicBezTo>
                    <a:pt x="10448" y="6258"/>
                    <a:pt x="10805" y="6412"/>
                    <a:pt x="11088" y="6666"/>
                  </a:cubicBezTo>
                  <a:lnTo>
                    <a:pt x="11088" y="6666"/>
                  </a:lnTo>
                  <a:cubicBezTo>
                    <a:pt x="11375" y="6924"/>
                    <a:pt x="11750" y="7085"/>
                    <a:pt x="12165" y="7100"/>
                  </a:cubicBezTo>
                  <a:lnTo>
                    <a:pt x="12165" y="7100"/>
                  </a:lnTo>
                  <a:cubicBezTo>
                    <a:pt x="13174" y="7135"/>
                    <a:pt x="14009" y="6290"/>
                    <a:pt x="13931" y="5255"/>
                  </a:cubicBezTo>
                  <a:lnTo>
                    <a:pt x="13931" y="5255"/>
                  </a:lnTo>
                  <a:cubicBezTo>
                    <a:pt x="13871" y="4449"/>
                    <a:pt x="13231" y="3785"/>
                    <a:pt x="12428" y="3692"/>
                  </a:cubicBezTo>
                  <a:lnTo>
                    <a:pt x="12428" y="3692"/>
                  </a:lnTo>
                  <a:cubicBezTo>
                    <a:pt x="11968" y="3638"/>
                    <a:pt x="11536" y="3769"/>
                    <a:pt x="11201" y="4023"/>
                  </a:cubicBezTo>
                  <a:lnTo>
                    <a:pt x="11201" y="4023"/>
                  </a:lnTo>
                  <a:cubicBezTo>
                    <a:pt x="10888" y="4258"/>
                    <a:pt x="10521" y="4407"/>
                    <a:pt x="10136" y="4434"/>
                  </a:cubicBezTo>
                  <a:lnTo>
                    <a:pt x="10136" y="4434"/>
                  </a:lnTo>
                  <a:lnTo>
                    <a:pt x="10280" y="351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3334775" y="2227175"/>
              <a:ext cx="123125" cy="112350"/>
            </a:xfrm>
            <a:custGeom>
              <a:avLst/>
              <a:gdLst/>
              <a:ahLst/>
              <a:cxnLst/>
              <a:rect l="l" t="t" r="r" b="b"/>
              <a:pathLst>
                <a:path w="4925" h="4494" extrusionOk="0">
                  <a:moveTo>
                    <a:pt x="3110" y="1"/>
                  </a:moveTo>
                  <a:cubicBezTo>
                    <a:pt x="2576" y="1"/>
                    <a:pt x="2069" y="179"/>
                    <a:pt x="1760" y="454"/>
                  </a:cubicBezTo>
                  <a:cubicBezTo>
                    <a:pt x="1194" y="959"/>
                    <a:pt x="1219" y="1907"/>
                    <a:pt x="1219" y="1907"/>
                  </a:cubicBezTo>
                  <a:lnTo>
                    <a:pt x="1" y="2546"/>
                  </a:lnTo>
                  <a:cubicBezTo>
                    <a:pt x="186" y="4120"/>
                    <a:pt x="1470" y="4493"/>
                    <a:pt x="1470" y="4493"/>
                  </a:cubicBezTo>
                  <a:cubicBezTo>
                    <a:pt x="1603" y="4331"/>
                    <a:pt x="2569" y="3423"/>
                    <a:pt x="2569" y="3423"/>
                  </a:cubicBezTo>
                  <a:cubicBezTo>
                    <a:pt x="2720" y="3495"/>
                    <a:pt x="2994" y="3539"/>
                    <a:pt x="3273" y="3539"/>
                  </a:cubicBezTo>
                  <a:cubicBezTo>
                    <a:pt x="3573" y="3539"/>
                    <a:pt x="3877" y="3489"/>
                    <a:pt x="4039" y="3369"/>
                  </a:cubicBezTo>
                  <a:cubicBezTo>
                    <a:pt x="4351" y="3138"/>
                    <a:pt x="4426" y="2370"/>
                    <a:pt x="4426" y="2370"/>
                  </a:cubicBezTo>
                  <a:cubicBezTo>
                    <a:pt x="4426" y="2370"/>
                    <a:pt x="4925" y="2290"/>
                    <a:pt x="4886" y="2081"/>
                  </a:cubicBezTo>
                  <a:cubicBezTo>
                    <a:pt x="4847" y="1873"/>
                    <a:pt x="4521" y="1868"/>
                    <a:pt x="4521" y="1868"/>
                  </a:cubicBezTo>
                  <a:cubicBezTo>
                    <a:pt x="4512" y="1438"/>
                    <a:pt x="4403" y="421"/>
                    <a:pt x="4403" y="421"/>
                  </a:cubicBezTo>
                  <a:cubicBezTo>
                    <a:pt x="4019" y="125"/>
                    <a:pt x="3555" y="1"/>
                    <a:pt x="3110" y="1"/>
                  </a:cubicBezTo>
                  <a:close/>
                </a:path>
              </a:pathLst>
            </a:custGeom>
            <a:solidFill>
              <a:srgbClr val="FFC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3355425" y="2184300"/>
              <a:ext cx="106775" cy="104300"/>
            </a:xfrm>
            <a:custGeom>
              <a:avLst/>
              <a:gdLst/>
              <a:ahLst/>
              <a:cxnLst/>
              <a:rect l="l" t="t" r="r" b="b"/>
              <a:pathLst>
                <a:path w="4271" h="4172" extrusionOk="0">
                  <a:moveTo>
                    <a:pt x="1849" y="1158"/>
                  </a:moveTo>
                  <a:cubicBezTo>
                    <a:pt x="1849" y="1158"/>
                    <a:pt x="520" y="1297"/>
                    <a:pt x="311" y="2074"/>
                  </a:cubicBezTo>
                  <a:lnTo>
                    <a:pt x="311" y="2074"/>
                  </a:lnTo>
                  <a:cubicBezTo>
                    <a:pt x="1" y="3225"/>
                    <a:pt x="392" y="4105"/>
                    <a:pt x="1072" y="4144"/>
                  </a:cubicBezTo>
                  <a:lnTo>
                    <a:pt x="1072" y="4144"/>
                  </a:lnTo>
                  <a:cubicBezTo>
                    <a:pt x="1544" y="4172"/>
                    <a:pt x="1858" y="3650"/>
                    <a:pt x="1858" y="3650"/>
                  </a:cubicBezTo>
                  <a:lnTo>
                    <a:pt x="1858" y="3650"/>
                  </a:lnTo>
                  <a:cubicBezTo>
                    <a:pt x="1858" y="3650"/>
                    <a:pt x="1592" y="3632"/>
                    <a:pt x="1572" y="3340"/>
                  </a:cubicBezTo>
                  <a:lnTo>
                    <a:pt x="1572" y="3340"/>
                  </a:lnTo>
                  <a:cubicBezTo>
                    <a:pt x="1553" y="3092"/>
                    <a:pt x="1838" y="3062"/>
                    <a:pt x="1838" y="3062"/>
                  </a:cubicBezTo>
                  <a:lnTo>
                    <a:pt x="1838" y="3062"/>
                  </a:lnTo>
                  <a:cubicBezTo>
                    <a:pt x="1838" y="3062"/>
                    <a:pt x="2024" y="3472"/>
                    <a:pt x="2245" y="3394"/>
                  </a:cubicBezTo>
                  <a:lnTo>
                    <a:pt x="2245" y="3394"/>
                  </a:lnTo>
                  <a:cubicBezTo>
                    <a:pt x="2464" y="3315"/>
                    <a:pt x="2431" y="2934"/>
                    <a:pt x="2431" y="2934"/>
                  </a:cubicBezTo>
                  <a:lnTo>
                    <a:pt x="2431" y="2934"/>
                  </a:lnTo>
                  <a:cubicBezTo>
                    <a:pt x="2431" y="2934"/>
                    <a:pt x="3073" y="3036"/>
                    <a:pt x="3625" y="2605"/>
                  </a:cubicBezTo>
                  <a:lnTo>
                    <a:pt x="3625" y="2605"/>
                  </a:lnTo>
                  <a:cubicBezTo>
                    <a:pt x="3993" y="2319"/>
                    <a:pt x="4271" y="224"/>
                    <a:pt x="2472" y="35"/>
                  </a:cubicBezTo>
                  <a:lnTo>
                    <a:pt x="2472" y="35"/>
                  </a:lnTo>
                  <a:cubicBezTo>
                    <a:pt x="2253" y="11"/>
                    <a:pt x="2067" y="1"/>
                    <a:pt x="1910" y="1"/>
                  </a:cubicBezTo>
                  <a:lnTo>
                    <a:pt x="1910" y="1"/>
                  </a:lnTo>
                  <a:cubicBezTo>
                    <a:pt x="267" y="1"/>
                    <a:pt x="1849" y="1158"/>
                    <a:pt x="1849" y="115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3443275" y="2374250"/>
              <a:ext cx="220325" cy="113825"/>
            </a:xfrm>
            <a:custGeom>
              <a:avLst/>
              <a:gdLst/>
              <a:ahLst/>
              <a:cxnLst/>
              <a:rect l="l" t="t" r="r" b="b"/>
              <a:pathLst>
                <a:path w="8813" h="4553" extrusionOk="0">
                  <a:moveTo>
                    <a:pt x="8055" y="1"/>
                  </a:moveTo>
                  <a:cubicBezTo>
                    <a:pt x="7870" y="1"/>
                    <a:pt x="7185" y="668"/>
                    <a:pt x="7081" y="668"/>
                  </a:cubicBezTo>
                  <a:cubicBezTo>
                    <a:pt x="7079" y="668"/>
                    <a:pt x="7078" y="668"/>
                    <a:pt x="7076" y="668"/>
                  </a:cubicBezTo>
                  <a:cubicBezTo>
                    <a:pt x="7076" y="668"/>
                    <a:pt x="7240" y="257"/>
                    <a:pt x="7125" y="221"/>
                  </a:cubicBezTo>
                  <a:cubicBezTo>
                    <a:pt x="7121" y="220"/>
                    <a:pt x="7117" y="220"/>
                    <a:pt x="7113" y="220"/>
                  </a:cubicBezTo>
                  <a:cubicBezTo>
                    <a:pt x="6998" y="220"/>
                    <a:pt x="6748" y="696"/>
                    <a:pt x="6446" y="947"/>
                  </a:cubicBezTo>
                  <a:cubicBezTo>
                    <a:pt x="5925" y="1382"/>
                    <a:pt x="4635" y="1539"/>
                    <a:pt x="3411" y="1539"/>
                  </a:cubicBezTo>
                  <a:cubicBezTo>
                    <a:pt x="2298" y="1539"/>
                    <a:pt x="1239" y="1409"/>
                    <a:pt x="861" y="1240"/>
                  </a:cubicBezTo>
                  <a:lnTo>
                    <a:pt x="1" y="4516"/>
                  </a:lnTo>
                  <a:cubicBezTo>
                    <a:pt x="1" y="4516"/>
                    <a:pt x="319" y="4552"/>
                    <a:pt x="836" y="4552"/>
                  </a:cubicBezTo>
                  <a:cubicBezTo>
                    <a:pt x="1802" y="4552"/>
                    <a:pt x="3461" y="4426"/>
                    <a:pt x="5031" y="3705"/>
                  </a:cubicBezTo>
                  <a:cubicBezTo>
                    <a:pt x="6831" y="2878"/>
                    <a:pt x="8668" y="1124"/>
                    <a:pt x="8616" y="964"/>
                  </a:cubicBezTo>
                  <a:cubicBezTo>
                    <a:pt x="8608" y="940"/>
                    <a:pt x="8590" y="929"/>
                    <a:pt x="8565" y="929"/>
                  </a:cubicBezTo>
                  <a:cubicBezTo>
                    <a:pt x="8426" y="929"/>
                    <a:pt x="8074" y="1243"/>
                    <a:pt x="8074" y="1243"/>
                  </a:cubicBezTo>
                  <a:cubicBezTo>
                    <a:pt x="8074" y="1243"/>
                    <a:pt x="8812" y="535"/>
                    <a:pt x="8715" y="408"/>
                  </a:cubicBezTo>
                  <a:cubicBezTo>
                    <a:pt x="8705" y="396"/>
                    <a:pt x="8690" y="390"/>
                    <a:pt x="8671" y="390"/>
                  </a:cubicBezTo>
                  <a:cubicBezTo>
                    <a:pt x="8489" y="390"/>
                    <a:pt x="7920" y="874"/>
                    <a:pt x="7920" y="874"/>
                  </a:cubicBezTo>
                  <a:cubicBezTo>
                    <a:pt x="7920" y="874"/>
                    <a:pt x="8545" y="248"/>
                    <a:pt x="8453" y="159"/>
                  </a:cubicBezTo>
                  <a:cubicBezTo>
                    <a:pt x="8446" y="151"/>
                    <a:pt x="8434" y="148"/>
                    <a:pt x="8420" y="148"/>
                  </a:cubicBezTo>
                  <a:cubicBezTo>
                    <a:pt x="8256" y="148"/>
                    <a:pt x="7685" y="568"/>
                    <a:pt x="7685" y="568"/>
                  </a:cubicBezTo>
                  <a:cubicBezTo>
                    <a:pt x="7685" y="568"/>
                    <a:pt x="8161" y="104"/>
                    <a:pt x="8090" y="15"/>
                  </a:cubicBezTo>
                  <a:cubicBezTo>
                    <a:pt x="8082" y="5"/>
                    <a:pt x="8070" y="1"/>
                    <a:pt x="8055" y="1"/>
                  </a:cubicBezTo>
                  <a:close/>
                </a:path>
              </a:pathLst>
            </a:custGeom>
            <a:solidFill>
              <a:srgbClr val="FFC7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3038100" y="2342425"/>
              <a:ext cx="180500" cy="269000"/>
            </a:xfrm>
            <a:custGeom>
              <a:avLst/>
              <a:gdLst/>
              <a:ahLst/>
              <a:cxnLst/>
              <a:rect l="l" t="t" r="r" b="b"/>
              <a:pathLst>
                <a:path w="7220" h="10760" extrusionOk="0">
                  <a:moveTo>
                    <a:pt x="1" y="2530"/>
                  </a:moveTo>
                  <a:cubicBezTo>
                    <a:pt x="78" y="6568"/>
                    <a:pt x="3692" y="10759"/>
                    <a:pt x="3692" y="10759"/>
                  </a:cubicBezTo>
                  <a:lnTo>
                    <a:pt x="3692" y="10759"/>
                  </a:lnTo>
                  <a:cubicBezTo>
                    <a:pt x="5653" y="9644"/>
                    <a:pt x="7220" y="7760"/>
                    <a:pt x="7220" y="7760"/>
                  </a:cubicBezTo>
                  <a:lnTo>
                    <a:pt x="7220" y="7760"/>
                  </a:lnTo>
                  <a:lnTo>
                    <a:pt x="4014" y="0"/>
                  </a:lnTo>
                  <a:cubicBezTo>
                    <a:pt x="2721" y="354"/>
                    <a:pt x="1" y="2530"/>
                    <a:pt x="1" y="25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3088500" y="2253925"/>
              <a:ext cx="383775" cy="299650"/>
            </a:xfrm>
            <a:custGeom>
              <a:avLst/>
              <a:gdLst/>
              <a:ahLst/>
              <a:cxnLst/>
              <a:rect l="l" t="t" r="r" b="b"/>
              <a:pathLst>
                <a:path w="15351" h="11986" extrusionOk="0">
                  <a:moveTo>
                    <a:pt x="713" y="3811"/>
                  </a:moveTo>
                  <a:cubicBezTo>
                    <a:pt x="1" y="8421"/>
                    <a:pt x="5086" y="11986"/>
                    <a:pt x="5542" y="11542"/>
                  </a:cubicBezTo>
                  <a:lnTo>
                    <a:pt x="5542" y="11542"/>
                  </a:lnTo>
                  <a:cubicBezTo>
                    <a:pt x="6562" y="10253"/>
                    <a:pt x="10056" y="7703"/>
                    <a:pt x="10240" y="7879"/>
                  </a:cubicBezTo>
                  <a:lnTo>
                    <a:pt x="10240" y="7879"/>
                  </a:lnTo>
                  <a:cubicBezTo>
                    <a:pt x="12013" y="9052"/>
                    <a:pt x="14261" y="9499"/>
                    <a:pt x="14261" y="9499"/>
                  </a:cubicBezTo>
                  <a:lnTo>
                    <a:pt x="14261" y="9499"/>
                  </a:lnTo>
                  <a:cubicBezTo>
                    <a:pt x="15101" y="8202"/>
                    <a:pt x="15350" y="6063"/>
                    <a:pt x="15350" y="6063"/>
                  </a:cubicBezTo>
                  <a:lnTo>
                    <a:pt x="15350" y="6063"/>
                  </a:lnTo>
                  <a:cubicBezTo>
                    <a:pt x="9548" y="2757"/>
                    <a:pt x="10550" y="223"/>
                    <a:pt x="9774" y="31"/>
                  </a:cubicBezTo>
                  <a:lnTo>
                    <a:pt x="9774" y="31"/>
                  </a:lnTo>
                  <a:cubicBezTo>
                    <a:pt x="9690" y="11"/>
                    <a:pt x="9587" y="1"/>
                    <a:pt x="9469" y="1"/>
                  </a:cubicBezTo>
                  <a:lnTo>
                    <a:pt x="9469" y="1"/>
                  </a:lnTo>
                  <a:cubicBezTo>
                    <a:pt x="7473" y="1"/>
                    <a:pt x="952" y="2820"/>
                    <a:pt x="713" y="38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3564300" y="2729925"/>
              <a:ext cx="258375" cy="349075"/>
            </a:xfrm>
            <a:custGeom>
              <a:avLst/>
              <a:gdLst/>
              <a:ahLst/>
              <a:cxnLst/>
              <a:rect l="l" t="t" r="r" b="b"/>
              <a:pathLst>
                <a:path w="10335" h="13963" extrusionOk="0">
                  <a:moveTo>
                    <a:pt x="4613" y="21"/>
                  </a:moveTo>
                  <a:cubicBezTo>
                    <a:pt x="3814" y="142"/>
                    <a:pt x="3201" y="831"/>
                    <a:pt x="3169" y="1638"/>
                  </a:cubicBezTo>
                  <a:lnTo>
                    <a:pt x="3169" y="1638"/>
                  </a:lnTo>
                  <a:cubicBezTo>
                    <a:pt x="3149" y="2102"/>
                    <a:pt x="3314" y="2522"/>
                    <a:pt x="3592" y="2838"/>
                  </a:cubicBezTo>
                  <a:lnTo>
                    <a:pt x="3592" y="2838"/>
                  </a:lnTo>
                  <a:cubicBezTo>
                    <a:pt x="3850" y="3131"/>
                    <a:pt x="4027" y="3486"/>
                    <a:pt x="4084" y="3869"/>
                  </a:cubicBezTo>
                  <a:lnTo>
                    <a:pt x="4084" y="3869"/>
                  </a:lnTo>
                  <a:lnTo>
                    <a:pt x="1" y="4036"/>
                  </a:lnTo>
                  <a:lnTo>
                    <a:pt x="408" y="13963"/>
                  </a:lnTo>
                  <a:lnTo>
                    <a:pt x="10335" y="13555"/>
                  </a:lnTo>
                  <a:lnTo>
                    <a:pt x="10168" y="9473"/>
                  </a:lnTo>
                  <a:cubicBezTo>
                    <a:pt x="9785" y="9529"/>
                    <a:pt x="9431" y="9707"/>
                    <a:pt x="9137" y="9965"/>
                  </a:cubicBezTo>
                  <a:lnTo>
                    <a:pt x="9137" y="9965"/>
                  </a:lnTo>
                  <a:cubicBezTo>
                    <a:pt x="8821" y="10243"/>
                    <a:pt x="8401" y="10407"/>
                    <a:pt x="7938" y="10388"/>
                  </a:cubicBezTo>
                  <a:lnTo>
                    <a:pt x="7938" y="10388"/>
                  </a:lnTo>
                  <a:cubicBezTo>
                    <a:pt x="7130" y="10356"/>
                    <a:pt x="6442" y="9743"/>
                    <a:pt x="6320" y="8943"/>
                  </a:cubicBezTo>
                  <a:lnTo>
                    <a:pt x="6320" y="8943"/>
                  </a:lnTo>
                  <a:cubicBezTo>
                    <a:pt x="6164" y="7917"/>
                    <a:pt x="6932" y="7011"/>
                    <a:pt x="7941" y="6970"/>
                  </a:cubicBezTo>
                  <a:lnTo>
                    <a:pt x="7941" y="6970"/>
                  </a:lnTo>
                  <a:cubicBezTo>
                    <a:pt x="8356" y="6953"/>
                    <a:pt x="8742" y="7086"/>
                    <a:pt x="9048" y="7320"/>
                  </a:cubicBezTo>
                  <a:lnTo>
                    <a:pt x="9048" y="7320"/>
                  </a:lnTo>
                  <a:cubicBezTo>
                    <a:pt x="9350" y="7552"/>
                    <a:pt x="9717" y="7679"/>
                    <a:pt x="10096" y="7707"/>
                  </a:cubicBezTo>
                  <a:lnTo>
                    <a:pt x="10096" y="7707"/>
                  </a:lnTo>
                  <a:lnTo>
                    <a:pt x="9928" y="3629"/>
                  </a:lnTo>
                  <a:lnTo>
                    <a:pt x="5850" y="3796"/>
                  </a:lnTo>
                  <a:cubicBezTo>
                    <a:pt x="5878" y="3417"/>
                    <a:pt x="6005" y="3051"/>
                    <a:pt x="6237" y="2748"/>
                  </a:cubicBezTo>
                  <a:lnTo>
                    <a:pt x="6237" y="2748"/>
                  </a:lnTo>
                  <a:cubicBezTo>
                    <a:pt x="6471" y="2443"/>
                    <a:pt x="6604" y="2057"/>
                    <a:pt x="6587" y="1641"/>
                  </a:cubicBezTo>
                  <a:lnTo>
                    <a:pt x="6587" y="1641"/>
                  </a:lnTo>
                  <a:cubicBezTo>
                    <a:pt x="6549" y="721"/>
                    <a:pt x="5792" y="1"/>
                    <a:pt x="4879" y="1"/>
                  </a:cubicBezTo>
                  <a:lnTo>
                    <a:pt x="4879" y="1"/>
                  </a:lnTo>
                  <a:cubicBezTo>
                    <a:pt x="4791" y="1"/>
                    <a:pt x="4703" y="7"/>
                    <a:pt x="4613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3425900" y="2955625"/>
              <a:ext cx="86850" cy="123725"/>
            </a:xfrm>
            <a:custGeom>
              <a:avLst/>
              <a:gdLst/>
              <a:ahLst/>
              <a:cxnLst/>
              <a:rect l="l" t="t" r="r" b="b"/>
              <a:pathLst>
                <a:path w="3474" h="4949" extrusionOk="0">
                  <a:moveTo>
                    <a:pt x="2850" y="1"/>
                  </a:moveTo>
                  <a:cubicBezTo>
                    <a:pt x="2850" y="1"/>
                    <a:pt x="1496" y="30"/>
                    <a:pt x="917" y="867"/>
                  </a:cubicBezTo>
                  <a:cubicBezTo>
                    <a:pt x="339" y="1702"/>
                    <a:pt x="959" y="2797"/>
                    <a:pt x="959" y="2797"/>
                  </a:cubicBezTo>
                  <a:lnTo>
                    <a:pt x="0" y="3801"/>
                  </a:lnTo>
                  <a:cubicBezTo>
                    <a:pt x="0" y="3801"/>
                    <a:pt x="425" y="4948"/>
                    <a:pt x="1195" y="4948"/>
                  </a:cubicBezTo>
                  <a:cubicBezTo>
                    <a:pt x="1417" y="4948"/>
                    <a:pt x="1668" y="4853"/>
                    <a:pt x="1946" y="4606"/>
                  </a:cubicBezTo>
                  <a:lnTo>
                    <a:pt x="2618" y="2700"/>
                  </a:lnTo>
                  <a:cubicBezTo>
                    <a:pt x="2618" y="2700"/>
                    <a:pt x="3166" y="2472"/>
                    <a:pt x="3314" y="2257"/>
                  </a:cubicBezTo>
                  <a:cubicBezTo>
                    <a:pt x="3473" y="2024"/>
                    <a:pt x="3280" y="1205"/>
                    <a:pt x="3280" y="1205"/>
                  </a:cubicBezTo>
                  <a:cubicBezTo>
                    <a:pt x="3280" y="1205"/>
                    <a:pt x="3409" y="990"/>
                    <a:pt x="3398" y="919"/>
                  </a:cubicBezTo>
                  <a:cubicBezTo>
                    <a:pt x="3388" y="851"/>
                    <a:pt x="3145" y="824"/>
                    <a:pt x="3145" y="824"/>
                  </a:cubicBezTo>
                  <a:cubicBezTo>
                    <a:pt x="3043" y="473"/>
                    <a:pt x="2850" y="1"/>
                    <a:pt x="2850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3567975" y="2941775"/>
              <a:ext cx="187725" cy="221825"/>
            </a:xfrm>
            <a:custGeom>
              <a:avLst/>
              <a:gdLst/>
              <a:ahLst/>
              <a:cxnLst/>
              <a:rect l="l" t="t" r="r" b="b"/>
              <a:pathLst>
                <a:path w="7509" h="8873" extrusionOk="0">
                  <a:moveTo>
                    <a:pt x="6707" y="1"/>
                  </a:moveTo>
                  <a:cubicBezTo>
                    <a:pt x="6560" y="1"/>
                    <a:pt x="6217" y="867"/>
                    <a:pt x="6217" y="867"/>
                  </a:cubicBezTo>
                  <a:cubicBezTo>
                    <a:pt x="6217" y="867"/>
                    <a:pt x="6397" y="127"/>
                    <a:pt x="6273" y="84"/>
                  </a:cubicBezTo>
                  <a:cubicBezTo>
                    <a:pt x="6269" y="82"/>
                    <a:pt x="6265" y="81"/>
                    <a:pt x="6260" y="81"/>
                  </a:cubicBezTo>
                  <a:cubicBezTo>
                    <a:pt x="6079" y="81"/>
                    <a:pt x="5790" y="1297"/>
                    <a:pt x="5686" y="1332"/>
                  </a:cubicBezTo>
                  <a:cubicBezTo>
                    <a:pt x="5686" y="1332"/>
                    <a:pt x="5601" y="868"/>
                    <a:pt x="5475" y="868"/>
                  </a:cubicBezTo>
                  <a:cubicBezTo>
                    <a:pt x="5471" y="868"/>
                    <a:pt x="5466" y="868"/>
                    <a:pt x="5462" y="870"/>
                  </a:cubicBezTo>
                  <a:cubicBezTo>
                    <a:pt x="5335" y="903"/>
                    <a:pt x="5390" y="1546"/>
                    <a:pt x="5245" y="1987"/>
                  </a:cubicBezTo>
                  <a:cubicBezTo>
                    <a:pt x="4783" y="3399"/>
                    <a:pt x="987" y="5529"/>
                    <a:pt x="0" y="5667"/>
                  </a:cubicBezTo>
                  <a:lnTo>
                    <a:pt x="1003" y="8873"/>
                  </a:lnTo>
                  <a:cubicBezTo>
                    <a:pt x="1003" y="8873"/>
                    <a:pt x="3527" y="7895"/>
                    <a:pt x="5248" y="5391"/>
                  </a:cubicBezTo>
                  <a:cubicBezTo>
                    <a:pt x="6670" y="3324"/>
                    <a:pt x="7509" y="809"/>
                    <a:pt x="7362" y="685"/>
                  </a:cubicBezTo>
                  <a:cubicBezTo>
                    <a:pt x="7351" y="675"/>
                    <a:pt x="7339" y="671"/>
                    <a:pt x="7326" y="671"/>
                  </a:cubicBezTo>
                  <a:cubicBezTo>
                    <a:pt x="7183" y="671"/>
                    <a:pt x="7004" y="1286"/>
                    <a:pt x="7004" y="1286"/>
                  </a:cubicBezTo>
                  <a:cubicBezTo>
                    <a:pt x="7004" y="1286"/>
                    <a:pt x="7290" y="149"/>
                    <a:pt x="7119" y="85"/>
                  </a:cubicBezTo>
                  <a:cubicBezTo>
                    <a:pt x="7114" y="83"/>
                    <a:pt x="7108" y="82"/>
                    <a:pt x="7103" y="82"/>
                  </a:cubicBezTo>
                  <a:cubicBezTo>
                    <a:pt x="6928" y="82"/>
                    <a:pt x="6631" y="1020"/>
                    <a:pt x="6631" y="1020"/>
                  </a:cubicBezTo>
                  <a:cubicBezTo>
                    <a:pt x="6631" y="1020"/>
                    <a:pt x="6857" y="32"/>
                    <a:pt x="6715" y="2"/>
                  </a:cubicBezTo>
                  <a:cubicBezTo>
                    <a:pt x="6712" y="1"/>
                    <a:pt x="6710" y="1"/>
                    <a:pt x="6707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3332300" y="2767625"/>
              <a:ext cx="215000" cy="185975"/>
            </a:xfrm>
            <a:custGeom>
              <a:avLst/>
              <a:gdLst/>
              <a:ahLst/>
              <a:cxnLst/>
              <a:rect l="l" t="t" r="r" b="b"/>
              <a:pathLst>
                <a:path w="8600" h="7439" extrusionOk="0">
                  <a:moveTo>
                    <a:pt x="7800" y="1"/>
                  </a:moveTo>
                  <a:cubicBezTo>
                    <a:pt x="7335" y="1"/>
                    <a:pt x="4966" y="759"/>
                    <a:pt x="3233" y="1924"/>
                  </a:cubicBezTo>
                  <a:cubicBezTo>
                    <a:pt x="712" y="3621"/>
                    <a:pt x="0" y="6545"/>
                    <a:pt x="0" y="6545"/>
                  </a:cubicBezTo>
                  <a:lnTo>
                    <a:pt x="2982" y="7439"/>
                  </a:lnTo>
                  <a:cubicBezTo>
                    <a:pt x="2982" y="7439"/>
                    <a:pt x="3276" y="3405"/>
                    <a:pt x="6600" y="2150"/>
                  </a:cubicBezTo>
                  <a:cubicBezTo>
                    <a:pt x="7034" y="1986"/>
                    <a:pt x="7682" y="2048"/>
                    <a:pt x="7714" y="1921"/>
                  </a:cubicBezTo>
                  <a:cubicBezTo>
                    <a:pt x="7748" y="1786"/>
                    <a:pt x="7248" y="1702"/>
                    <a:pt x="7248" y="1702"/>
                  </a:cubicBezTo>
                  <a:cubicBezTo>
                    <a:pt x="7283" y="1595"/>
                    <a:pt x="8555" y="1279"/>
                    <a:pt x="8491" y="1100"/>
                  </a:cubicBezTo>
                  <a:cubicBezTo>
                    <a:pt x="8479" y="1069"/>
                    <a:pt x="8427" y="1058"/>
                    <a:pt x="8353" y="1058"/>
                  </a:cubicBezTo>
                  <a:cubicBezTo>
                    <a:pt x="8128" y="1058"/>
                    <a:pt x="7709" y="1165"/>
                    <a:pt x="7709" y="1165"/>
                  </a:cubicBezTo>
                  <a:cubicBezTo>
                    <a:pt x="7709" y="1165"/>
                    <a:pt x="8599" y="800"/>
                    <a:pt x="8568" y="658"/>
                  </a:cubicBezTo>
                  <a:cubicBezTo>
                    <a:pt x="8560" y="625"/>
                    <a:pt x="8502" y="612"/>
                    <a:pt x="8417" y="612"/>
                  </a:cubicBezTo>
                  <a:cubicBezTo>
                    <a:pt x="8134" y="612"/>
                    <a:pt x="7549" y="754"/>
                    <a:pt x="7549" y="754"/>
                  </a:cubicBezTo>
                  <a:cubicBezTo>
                    <a:pt x="7549" y="754"/>
                    <a:pt x="8545" y="425"/>
                    <a:pt x="8479" y="253"/>
                  </a:cubicBezTo>
                  <a:cubicBezTo>
                    <a:pt x="8465" y="216"/>
                    <a:pt x="8398" y="201"/>
                    <a:pt x="8302" y="201"/>
                  </a:cubicBezTo>
                  <a:cubicBezTo>
                    <a:pt x="7967" y="201"/>
                    <a:pt x="7280" y="383"/>
                    <a:pt x="7280" y="383"/>
                  </a:cubicBezTo>
                  <a:cubicBezTo>
                    <a:pt x="7280" y="383"/>
                    <a:pt x="8002" y="163"/>
                    <a:pt x="7876" y="18"/>
                  </a:cubicBezTo>
                  <a:cubicBezTo>
                    <a:pt x="7866" y="7"/>
                    <a:pt x="7840" y="1"/>
                    <a:pt x="7800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3195450" y="2908075"/>
              <a:ext cx="425800" cy="424500"/>
            </a:xfrm>
            <a:custGeom>
              <a:avLst/>
              <a:gdLst/>
              <a:ahLst/>
              <a:cxnLst/>
              <a:rect l="l" t="t" r="r" b="b"/>
              <a:pathLst>
                <a:path w="17032" h="16980" extrusionOk="0">
                  <a:moveTo>
                    <a:pt x="3900" y="5921"/>
                  </a:moveTo>
                  <a:cubicBezTo>
                    <a:pt x="3900" y="5921"/>
                    <a:pt x="3362" y="8470"/>
                    <a:pt x="0" y="12496"/>
                  </a:cubicBezTo>
                  <a:lnTo>
                    <a:pt x="0" y="12496"/>
                  </a:lnTo>
                  <a:cubicBezTo>
                    <a:pt x="2534" y="14974"/>
                    <a:pt x="8363" y="16979"/>
                    <a:pt x="8617" y="16941"/>
                  </a:cubicBezTo>
                  <a:lnTo>
                    <a:pt x="8617" y="16941"/>
                  </a:lnTo>
                  <a:cubicBezTo>
                    <a:pt x="10774" y="15057"/>
                    <a:pt x="12406" y="11403"/>
                    <a:pt x="12406" y="11403"/>
                  </a:cubicBezTo>
                  <a:lnTo>
                    <a:pt x="12406" y="11403"/>
                  </a:lnTo>
                  <a:cubicBezTo>
                    <a:pt x="15073" y="11066"/>
                    <a:pt x="17031" y="10011"/>
                    <a:pt x="17031" y="10011"/>
                  </a:cubicBezTo>
                  <a:lnTo>
                    <a:pt x="17031" y="10011"/>
                  </a:lnTo>
                  <a:cubicBezTo>
                    <a:pt x="16952" y="8244"/>
                    <a:pt x="15850" y="6349"/>
                    <a:pt x="15850" y="6349"/>
                  </a:cubicBezTo>
                  <a:lnTo>
                    <a:pt x="15850" y="6349"/>
                  </a:lnTo>
                  <a:cubicBezTo>
                    <a:pt x="15850" y="6349"/>
                    <a:pt x="12980" y="7488"/>
                    <a:pt x="10684" y="6164"/>
                  </a:cubicBezTo>
                  <a:lnTo>
                    <a:pt x="10684" y="6164"/>
                  </a:lnTo>
                  <a:cubicBezTo>
                    <a:pt x="7244" y="4177"/>
                    <a:pt x="8739" y="1536"/>
                    <a:pt x="8739" y="1536"/>
                  </a:cubicBezTo>
                  <a:lnTo>
                    <a:pt x="8739" y="1536"/>
                  </a:lnTo>
                  <a:cubicBezTo>
                    <a:pt x="8739" y="1536"/>
                    <a:pt x="7811" y="487"/>
                    <a:pt x="5489" y="0"/>
                  </a:cubicBezTo>
                  <a:lnTo>
                    <a:pt x="5489" y="0"/>
                  </a:lnTo>
                  <a:cubicBezTo>
                    <a:pt x="5489" y="0"/>
                    <a:pt x="4102" y="2243"/>
                    <a:pt x="3900" y="59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3226650" y="2930000"/>
              <a:ext cx="273000" cy="240575"/>
            </a:xfrm>
            <a:custGeom>
              <a:avLst/>
              <a:gdLst/>
              <a:ahLst/>
              <a:cxnLst/>
              <a:rect l="l" t="t" r="r" b="b"/>
              <a:pathLst>
                <a:path w="10920" h="9623" extrusionOk="0">
                  <a:moveTo>
                    <a:pt x="8510" y="160"/>
                  </a:moveTo>
                  <a:cubicBezTo>
                    <a:pt x="8089" y="322"/>
                    <a:pt x="6627" y="1294"/>
                    <a:pt x="7008" y="3144"/>
                  </a:cubicBezTo>
                  <a:lnTo>
                    <a:pt x="7008" y="3144"/>
                  </a:lnTo>
                  <a:cubicBezTo>
                    <a:pt x="7008" y="3144"/>
                    <a:pt x="3242" y="2881"/>
                    <a:pt x="1756" y="5973"/>
                  </a:cubicBezTo>
                  <a:lnTo>
                    <a:pt x="1756" y="5973"/>
                  </a:lnTo>
                  <a:cubicBezTo>
                    <a:pt x="1" y="9623"/>
                    <a:pt x="7058" y="8385"/>
                    <a:pt x="7479" y="3879"/>
                  </a:cubicBezTo>
                  <a:lnTo>
                    <a:pt x="7479" y="3879"/>
                  </a:lnTo>
                  <a:cubicBezTo>
                    <a:pt x="7479" y="3879"/>
                    <a:pt x="8403" y="4384"/>
                    <a:pt x="9002" y="4014"/>
                  </a:cubicBezTo>
                  <a:lnTo>
                    <a:pt x="9002" y="4014"/>
                  </a:lnTo>
                  <a:cubicBezTo>
                    <a:pt x="9613" y="3639"/>
                    <a:pt x="9439" y="2883"/>
                    <a:pt x="9439" y="2883"/>
                  </a:cubicBezTo>
                  <a:lnTo>
                    <a:pt x="9439" y="2883"/>
                  </a:lnTo>
                  <a:cubicBezTo>
                    <a:pt x="9439" y="2883"/>
                    <a:pt x="9105" y="2686"/>
                    <a:pt x="9148" y="2409"/>
                  </a:cubicBezTo>
                  <a:lnTo>
                    <a:pt x="9148" y="2409"/>
                  </a:lnTo>
                  <a:cubicBezTo>
                    <a:pt x="9204" y="2046"/>
                    <a:pt x="9510" y="2153"/>
                    <a:pt x="9510" y="2153"/>
                  </a:cubicBezTo>
                  <a:lnTo>
                    <a:pt x="9510" y="2153"/>
                  </a:lnTo>
                  <a:cubicBezTo>
                    <a:pt x="9510" y="2153"/>
                    <a:pt x="9614" y="2565"/>
                    <a:pt x="9939" y="2381"/>
                  </a:cubicBezTo>
                  <a:lnTo>
                    <a:pt x="9939" y="2381"/>
                  </a:lnTo>
                  <a:cubicBezTo>
                    <a:pt x="10618" y="2000"/>
                    <a:pt x="10920" y="1199"/>
                    <a:pt x="10836" y="898"/>
                  </a:cubicBezTo>
                  <a:lnTo>
                    <a:pt x="10836" y="898"/>
                  </a:lnTo>
                  <a:cubicBezTo>
                    <a:pt x="10729" y="515"/>
                    <a:pt x="10145" y="1"/>
                    <a:pt x="9319" y="1"/>
                  </a:cubicBezTo>
                  <a:lnTo>
                    <a:pt x="9319" y="1"/>
                  </a:lnTo>
                  <a:cubicBezTo>
                    <a:pt x="9069" y="1"/>
                    <a:pt x="8798" y="48"/>
                    <a:pt x="8510" y="16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4461075" y="2414388"/>
              <a:ext cx="366150" cy="232750"/>
            </a:xfrm>
            <a:custGeom>
              <a:avLst/>
              <a:gdLst/>
              <a:ahLst/>
              <a:cxnLst/>
              <a:rect l="l" t="t" r="r" b="b"/>
              <a:pathLst>
                <a:path w="14646" h="9310" extrusionOk="0">
                  <a:moveTo>
                    <a:pt x="7437" y="10"/>
                  </a:moveTo>
                  <a:lnTo>
                    <a:pt x="1" y="2604"/>
                  </a:lnTo>
                  <a:cubicBezTo>
                    <a:pt x="1" y="2604"/>
                    <a:pt x="2124" y="8442"/>
                    <a:pt x="8942" y="9309"/>
                  </a:cubicBezTo>
                  <a:lnTo>
                    <a:pt x="8942" y="9309"/>
                  </a:lnTo>
                  <a:lnTo>
                    <a:pt x="14645" y="1242"/>
                  </a:lnTo>
                  <a:cubicBezTo>
                    <a:pt x="14645" y="1242"/>
                    <a:pt x="11874" y="1824"/>
                    <a:pt x="9975" y="722"/>
                  </a:cubicBezTo>
                  <a:lnTo>
                    <a:pt x="9975" y="722"/>
                  </a:lnTo>
                  <a:cubicBezTo>
                    <a:pt x="8874" y="83"/>
                    <a:pt x="8013" y="0"/>
                    <a:pt x="7639" y="0"/>
                  </a:cubicBezTo>
                  <a:lnTo>
                    <a:pt x="7639" y="0"/>
                  </a:lnTo>
                  <a:cubicBezTo>
                    <a:pt x="7508" y="0"/>
                    <a:pt x="7437" y="10"/>
                    <a:pt x="7437" y="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4031425" y="2162338"/>
              <a:ext cx="260125" cy="353425"/>
            </a:xfrm>
            <a:custGeom>
              <a:avLst/>
              <a:gdLst/>
              <a:ahLst/>
              <a:cxnLst/>
              <a:rect l="l" t="t" r="r" b="b"/>
              <a:pathLst>
                <a:path w="10405" h="14137" extrusionOk="0">
                  <a:moveTo>
                    <a:pt x="1" y="481"/>
                  </a:moveTo>
                  <a:lnTo>
                    <a:pt x="199" y="4562"/>
                  </a:lnTo>
                  <a:cubicBezTo>
                    <a:pt x="580" y="4502"/>
                    <a:pt x="933" y="4323"/>
                    <a:pt x="1226" y="4062"/>
                  </a:cubicBezTo>
                  <a:lnTo>
                    <a:pt x="1226" y="4062"/>
                  </a:lnTo>
                  <a:cubicBezTo>
                    <a:pt x="1540" y="3781"/>
                    <a:pt x="1958" y="3615"/>
                    <a:pt x="2421" y="3629"/>
                  </a:cubicBezTo>
                  <a:lnTo>
                    <a:pt x="2421" y="3629"/>
                  </a:lnTo>
                  <a:cubicBezTo>
                    <a:pt x="3230" y="3656"/>
                    <a:pt x="3922" y="4265"/>
                    <a:pt x="4049" y="5063"/>
                  </a:cubicBezTo>
                  <a:lnTo>
                    <a:pt x="4049" y="5063"/>
                  </a:lnTo>
                  <a:cubicBezTo>
                    <a:pt x="4213" y="6088"/>
                    <a:pt x="3452" y="6999"/>
                    <a:pt x="2444" y="7048"/>
                  </a:cubicBezTo>
                  <a:lnTo>
                    <a:pt x="2444" y="7048"/>
                  </a:lnTo>
                  <a:cubicBezTo>
                    <a:pt x="2029" y="7068"/>
                    <a:pt x="1642" y="6938"/>
                    <a:pt x="1334" y="6705"/>
                  </a:cubicBezTo>
                  <a:lnTo>
                    <a:pt x="1334" y="6705"/>
                  </a:lnTo>
                  <a:cubicBezTo>
                    <a:pt x="1030" y="6476"/>
                    <a:pt x="662" y="6352"/>
                    <a:pt x="284" y="6327"/>
                  </a:cubicBezTo>
                  <a:lnTo>
                    <a:pt x="284" y="6327"/>
                  </a:lnTo>
                  <a:lnTo>
                    <a:pt x="481" y="10404"/>
                  </a:lnTo>
                  <a:lnTo>
                    <a:pt x="4558" y="10206"/>
                  </a:lnTo>
                  <a:cubicBezTo>
                    <a:pt x="4533" y="10585"/>
                    <a:pt x="4408" y="10953"/>
                    <a:pt x="4180" y="11257"/>
                  </a:cubicBezTo>
                  <a:lnTo>
                    <a:pt x="4180" y="11257"/>
                  </a:lnTo>
                  <a:cubicBezTo>
                    <a:pt x="3947" y="11565"/>
                    <a:pt x="3816" y="11952"/>
                    <a:pt x="3837" y="12367"/>
                  </a:cubicBezTo>
                  <a:lnTo>
                    <a:pt x="3837" y="12367"/>
                  </a:lnTo>
                  <a:cubicBezTo>
                    <a:pt x="3886" y="13375"/>
                    <a:pt x="4797" y="14137"/>
                    <a:pt x="5822" y="13973"/>
                  </a:cubicBezTo>
                  <a:lnTo>
                    <a:pt x="5822" y="13973"/>
                  </a:lnTo>
                  <a:cubicBezTo>
                    <a:pt x="6621" y="13845"/>
                    <a:pt x="7229" y="13152"/>
                    <a:pt x="7256" y="12344"/>
                  </a:cubicBezTo>
                  <a:lnTo>
                    <a:pt x="7256" y="12344"/>
                  </a:lnTo>
                  <a:cubicBezTo>
                    <a:pt x="7270" y="11881"/>
                    <a:pt x="7104" y="11462"/>
                    <a:pt x="6823" y="11148"/>
                  </a:cubicBezTo>
                  <a:lnTo>
                    <a:pt x="6823" y="11148"/>
                  </a:lnTo>
                  <a:cubicBezTo>
                    <a:pt x="6562" y="10857"/>
                    <a:pt x="6384" y="10503"/>
                    <a:pt x="6323" y="10121"/>
                  </a:cubicBezTo>
                  <a:lnTo>
                    <a:pt x="6323" y="10121"/>
                  </a:lnTo>
                  <a:lnTo>
                    <a:pt x="6323" y="10121"/>
                  </a:lnTo>
                  <a:lnTo>
                    <a:pt x="10405" y="9924"/>
                  </a:lnTo>
                  <a:lnTo>
                    <a:pt x="9924" y="0"/>
                  </a:lnTo>
                  <a:lnTo>
                    <a:pt x="1" y="4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4606500" y="2214163"/>
              <a:ext cx="190575" cy="178575"/>
            </a:xfrm>
            <a:custGeom>
              <a:avLst/>
              <a:gdLst/>
              <a:ahLst/>
              <a:cxnLst/>
              <a:rect l="l" t="t" r="r" b="b"/>
              <a:pathLst>
                <a:path w="7623" h="7143" extrusionOk="0">
                  <a:moveTo>
                    <a:pt x="416" y="1"/>
                  </a:moveTo>
                  <a:lnTo>
                    <a:pt x="0" y="2917"/>
                  </a:lnTo>
                  <a:cubicBezTo>
                    <a:pt x="0" y="2917"/>
                    <a:pt x="1904" y="3129"/>
                    <a:pt x="3994" y="4717"/>
                  </a:cubicBezTo>
                  <a:cubicBezTo>
                    <a:pt x="5613" y="5946"/>
                    <a:pt x="5898" y="6733"/>
                    <a:pt x="6007" y="6733"/>
                  </a:cubicBezTo>
                  <a:cubicBezTo>
                    <a:pt x="6008" y="6733"/>
                    <a:pt x="6008" y="6733"/>
                    <a:pt x="6009" y="6733"/>
                  </a:cubicBezTo>
                  <a:cubicBezTo>
                    <a:pt x="6122" y="6726"/>
                    <a:pt x="6063" y="6313"/>
                    <a:pt x="6063" y="6313"/>
                  </a:cubicBezTo>
                  <a:lnTo>
                    <a:pt x="6063" y="6313"/>
                  </a:lnTo>
                  <a:cubicBezTo>
                    <a:pt x="6151" y="6314"/>
                    <a:pt x="6667" y="7143"/>
                    <a:pt x="6824" y="7143"/>
                  </a:cubicBezTo>
                  <a:cubicBezTo>
                    <a:pt x="6832" y="7143"/>
                    <a:pt x="6840" y="7141"/>
                    <a:pt x="6846" y="7136"/>
                  </a:cubicBezTo>
                  <a:cubicBezTo>
                    <a:pt x="6931" y="7070"/>
                    <a:pt x="6599" y="6539"/>
                    <a:pt x="6599" y="6539"/>
                  </a:cubicBezTo>
                  <a:lnTo>
                    <a:pt x="6599" y="6539"/>
                  </a:lnTo>
                  <a:cubicBezTo>
                    <a:pt x="6599" y="6539"/>
                    <a:pt x="7061" y="7089"/>
                    <a:pt x="7193" y="7089"/>
                  </a:cubicBezTo>
                  <a:cubicBezTo>
                    <a:pt x="7200" y="7089"/>
                    <a:pt x="7206" y="7088"/>
                    <a:pt x="7211" y="7085"/>
                  </a:cubicBezTo>
                  <a:cubicBezTo>
                    <a:pt x="7315" y="7024"/>
                    <a:pt x="6882" y="6312"/>
                    <a:pt x="6882" y="6312"/>
                  </a:cubicBezTo>
                  <a:lnTo>
                    <a:pt x="6882" y="6312"/>
                  </a:lnTo>
                  <a:cubicBezTo>
                    <a:pt x="6882" y="6312"/>
                    <a:pt x="7326" y="6924"/>
                    <a:pt x="7479" y="6924"/>
                  </a:cubicBezTo>
                  <a:cubicBezTo>
                    <a:pt x="7489" y="6924"/>
                    <a:pt x="7498" y="6921"/>
                    <a:pt x="7506" y="6915"/>
                  </a:cubicBezTo>
                  <a:cubicBezTo>
                    <a:pt x="7622" y="6820"/>
                    <a:pt x="7105" y="6008"/>
                    <a:pt x="7104" y="6007"/>
                  </a:cubicBezTo>
                  <a:lnTo>
                    <a:pt x="7104" y="6007"/>
                  </a:lnTo>
                  <a:cubicBezTo>
                    <a:pt x="7105" y="6008"/>
                    <a:pt x="7380" y="6406"/>
                    <a:pt x="7501" y="6406"/>
                  </a:cubicBezTo>
                  <a:cubicBezTo>
                    <a:pt x="7517" y="6406"/>
                    <a:pt x="7530" y="6399"/>
                    <a:pt x="7539" y="6384"/>
                  </a:cubicBezTo>
                  <a:cubicBezTo>
                    <a:pt x="7595" y="6293"/>
                    <a:pt x="6639" y="4805"/>
                    <a:pt x="5710" y="3730"/>
                  </a:cubicBezTo>
                  <a:cubicBezTo>
                    <a:pt x="2948" y="531"/>
                    <a:pt x="416" y="1"/>
                    <a:pt x="416" y="1"/>
                  </a:cubicBezTo>
                  <a:close/>
                </a:path>
              </a:pathLst>
            </a:custGeom>
            <a:solidFill>
              <a:srgbClr val="FF9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4143825" y="2272038"/>
              <a:ext cx="256375" cy="76800"/>
            </a:xfrm>
            <a:custGeom>
              <a:avLst/>
              <a:gdLst/>
              <a:ahLst/>
              <a:cxnLst/>
              <a:rect l="l" t="t" r="r" b="b"/>
              <a:pathLst>
                <a:path w="10255" h="3072" extrusionOk="0">
                  <a:moveTo>
                    <a:pt x="8859" y="1"/>
                  </a:moveTo>
                  <a:cubicBezTo>
                    <a:pt x="8859" y="1"/>
                    <a:pt x="6887" y="801"/>
                    <a:pt x="4345" y="801"/>
                  </a:cubicBezTo>
                  <a:cubicBezTo>
                    <a:pt x="4288" y="801"/>
                    <a:pt x="4230" y="801"/>
                    <a:pt x="4171" y="800"/>
                  </a:cubicBezTo>
                  <a:cubicBezTo>
                    <a:pt x="2290" y="773"/>
                    <a:pt x="1553" y="427"/>
                    <a:pt x="1383" y="427"/>
                  </a:cubicBezTo>
                  <a:cubicBezTo>
                    <a:pt x="1369" y="427"/>
                    <a:pt x="1359" y="429"/>
                    <a:pt x="1352" y="435"/>
                  </a:cubicBezTo>
                  <a:cubicBezTo>
                    <a:pt x="1265" y="508"/>
                    <a:pt x="1557" y="805"/>
                    <a:pt x="1557" y="805"/>
                  </a:cubicBezTo>
                  <a:cubicBezTo>
                    <a:pt x="1552" y="808"/>
                    <a:pt x="1544" y="810"/>
                    <a:pt x="1532" y="810"/>
                  </a:cubicBezTo>
                  <a:cubicBezTo>
                    <a:pt x="1390" y="810"/>
                    <a:pt x="759" y="573"/>
                    <a:pt x="525" y="573"/>
                  </a:cubicBezTo>
                  <a:cubicBezTo>
                    <a:pt x="477" y="573"/>
                    <a:pt x="446" y="583"/>
                    <a:pt x="439" y="607"/>
                  </a:cubicBezTo>
                  <a:cubicBezTo>
                    <a:pt x="409" y="711"/>
                    <a:pt x="992" y="940"/>
                    <a:pt x="992" y="940"/>
                  </a:cubicBezTo>
                  <a:cubicBezTo>
                    <a:pt x="992" y="940"/>
                    <a:pt x="534" y="829"/>
                    <a:pt x="303" y="829"/>
                  </a:cubicBezTo>
                  <a:cubicBezTo>
                    <a:pt x="234" y="829"/>
                    <a:pt x="186" y="839"/>
                    <a:pt x="175" y="865"/>
                  </a:cubicBezTo>
                  <a:cubicBezTo>
                    <a:pt x="128" y="975"/>
                    <a:pt x="899" y="1291"/>
                    <a:pt x="899" y="1291"/>
                  </a:cubicBezTo>
                  <a:cubicBezTo>
                    <a:pt x="899" y="1291"/>
                    <a:pt x="395" y="1132"/>
                    <a:pt x="158" y="1132"/>
                  </a:cubicBezTo>
                  <a:cubicBezTo>
                    <a:pt x="92" y="1132"/>
                    <a:pt x="47" y="1144"/>
                    <a:pt x="39" y="1175"/>
                  </a:cubicBezTo>
                  <a:cubicBezTo>
                    <a:pt x="1" y="1321"/>
                    <a:pt x="901" y="1668"/>
                    <a:pt x="901" y="1668"/>
                  </a:cubicBezTo>
                  <a:cubicBezTo>
                    <a:pt x="901" y="1668"/>
                    <a:pt x="597" y="1564"/>
                    <a:pt x="431" y="1564"/>
                  </a:cubicBezTo>
                  <a:cubicBezTo>
                    <a:pt x="367" y="1564"/>
                    <a:pt x="323" y="1580"/>
                    <a:pt x="327" y="1624"/>
                  </a:cubicBezTo>
                  <a:cubicBezTo>
                    <a:pt x="336" y="1730"/>
                    <a:pt x="1989" y="2359"/>
                    <a:pt x="3374" y="2674"/>
                  </a:cubicBezTo>
                  <a:cubicBezTo>
                    <a:pt x="4674" y="2970"/>
                    <a:pt x="5838" y="3071"/>
                    <a:pt x="6823" y="3071"/>
                  </a:cubicBezTo>
                  <a:cubicBezTo>
                    <a:pt x="8961" y="3071"/>
                    <a:pt x="10255" y="2594"/>
                    <a:pt x="10255" y="2594"/>
                  </a:cubicBezTo>
                  <a:lnTo>
                    <a:pt x="8859" y="1"/>
                  </a:lnTo>
                  <a:close/>
                </a:path>
              </a:pathLst>
            </a:custGeom>
            <a:solidFill>
              <a:srgbClr val="FF9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4338850" y="2206913"/>
              <a:ext cx="314500" cy="293125"/>
            </a:xfrm>
            <a:custGeom>
              <a:avLst/>
              <a:gdLst/>
              <a:ahLst/>
              <a:cxnLst/>
              <a:rect l="l" t="t" r="r" b="b"/>
              <a:pathLst>
                <a:path w="12580" h="11725" extrusionOk="0">
                  <a:moveTo>
                    <a:pt x="8575" y="40"/>
                  </a:moveTo>
                  <a:cubicBezTo>
                    <a:pt x="6213" y="365"/>
                    <a:pt x="5321" y="1019"/>
                    <a:pt x="2260" y="1996"/>
                  </a:cubicBezTo>
                  <a:lnTo>
                    <a:pt x="2260" y="1996"/>
                  </a:lnTo>
                  <a:cubicBezTo>
                    <a:pt x="1319" y="2297"/>
                    <a:pt x="1" y="2591"/>
                    <a:pt x="1" y="2591"/>
                  </a:cubicBezTo>
                  <a:lnTo>
                    <a:pt x="1" y="2591"/>
                  </a:lnTo>
                  <a:cubicBezTo>
                    <a:pt x="1" y="2591"/>
                    <a:pt x="97" y="4491"/>
                    <a:pt x="811" y="5826"/>
                  </a:cubicBezTo>
                  <a:lnTo>
                    <a:pt x="811" y="5826"/>
                  </a:lnTo>
                  <a:cubicBezTo>
                    <a:pt x="1513" y="5804"/>
                    <a:pt x="2072" y="5801"/>
                    <a:pt x="2785" y="5659"/>
                  </a:cubicBezTo>
                  <a:lnTo>
                    <a:pt x="2785" y="5659"/>
                  </a:lnTo>
                  <a:cubicBezTo>
                    <a:pt x="2785" y="5659"/>
                    <a:pt x="3681" y="8489"/>
                    <a:pt x="4726" y="11378"/>
                  </a:cubicBezTo>
                  <a:lnTo>
                    <a:pt x="4726" y="11378"/>
                  </a:lnTo>
                  <a:cubicBezTo>
                    <a:pt x="5384" y="11725"/>
                    <a:pt x="10044" y="10764"/>
                    <a:pt x="12580" y="8291"/>
                  </a:cubicBezTo>
                  <a:lnTo>
                    <a:pt x="12580" y="8291"/>
                  </a:lnTo>
                  <a:cubicBezTo>
                    <a:pt x="10841" y="5814"/>
                    <a:pt x="10191" y="3330"/>
                    <a:pt x="10191" y="3330"/>
                  </a:cubicBezTo>
                  <a:lnTo>
                    <a:pt x="10191" y="3330"/>
                  </a:lnTo>
                  <a:cubicBezTo>
                    <a:pt x="10191" y="3330"/>
                    <a:pt x="10642" y="3361"/>
                    <a:pt x="10936" y="3459"/>
                  </a:cubicBezTo>
                  <a:lnTo>
                    <a:pt x="10936" y="3459"/>
                  </a:lnTo>
                  <a:cubicBezTo>
                    <a:pt x="11125" y="2921"/>
                    <a:pt x="11499" y="1792"/>
                    <a:pt x="11596" y="281"/>
                  </a:cubicBezTo>
                  <a:lnTo>
                    <a:pt x="11596" y="281"/>
                  </a:lnTo>
                  <a:cubicBezTo>
                    <a:pt x="11596" y="281"/>
                    <a:pt x="10325" y="2"/>
                    <a:pt x="9215" y="1"/>
                  </a:cubicBezTo>
                  <a:lnTo>
                    <a:pt x="9215" y="1"/>
                  </a:lnTo>
                  <a:cubicBezTo>
                    <a:pt x="8992" y="1"/>
                    <a:pt x="8774" y="13"/>
                    <a:pt x="8575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4461075" y="2105238"/>
              <a:ext cx="137900" cy="79825"/>
            </a:xfrm>
            <a:custGeom>
              <a:avLst/>
              <a:gdLst/>
              <a:ahLst/>
              <a:cxnLst/>
              <a:rect l="l" t="t" r="r" b="b"/>
              <a:pathLst>
                <a:path w="5516" h="3193" extrusionOk="0">
                  <a:moveTo>
                    <a:pt x="1181" y="491"/>
                  </a:moveTo>
                  <a:cubicBezTo>
                    <a:pt x="94" y="344"/>
                    <a:pt x="1" y="1363"/>
                    <a:pt x="1" y="1363"/>
                  </a:cubicBezTo>
                  <a:lnTo>
                    <a:pt x="1" y="1363"/>
                  </a:lnTo>
                  <a:lnTo>
                    <a:pt x="416" y="1609"/>
                  </a:lnTo>
                  <a:cubicBezTo>
                    <a:pt x="1395" y="1132"/>
                    <a:pt x="2173" y="2262"/>
                    <a:pt x="3353" y="2727"/>
                  </a:cubicBezTo>
                  <a:lnTo>
                    <a:pt x="3353" y="2727"/>
                  </a:lnTo>
                  <a:cubicBezTo>
                    <a:pt x="4533" y="3192"/>
                    <a:pt x="5515" y="1875"/>
                    <a:pt x="5515" y="1875"/>
                  </a:cubicBezTo>
                  <a:lnTo>
                    <a:pt x="5515" y="1875"/>
                  </a:lnTo>
                  <a:cubicBezTo>
                    <a:pt x="5222" y="898"/>
                    <a:pt x="4456" y="0"/>
                    <a:pt x="4456" y="0"/>
                  </a:cubicBezTo>
                  <a:lnTo>
                    <a:pt x="4456" y="0"/>
                  </a:lnTo>
                  <a:cubicBezTo>
                    <a:pt x="3839" y="1180"/>
                    <a:pt x="2266" y="639"/>
                    <a:pt x="1181" y="4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4393450" y="2162913"/>
              <a:ext cx="94775" cy="96800"/>
            </a:xfrm>
            <a:custGeom>
              <a:avLst/>
              <a:gdLst/>
              <a:ahLst/>
              <a:cxnLst/>
              <a:rect l="l" t="t" r="r" b="b"/>
              <a:pathLst>
                <a:path w="3791" h="3872" extrusionOk="0">
                  <a:moveTo>
                    <a:pt x="1378" y="0"/>
                  </a:moveTo>
                  <a:cubicBezTo>
                    <a:pt x="692" y="0"/>
                    <a:pt x="59" y="330"/>
                    <a:pt x="59" y="330"/>
                  </a:cubicBezTo>
                  <a:cubicBezTo>
                    <a:pt x="59" y="330"/>
                    <a:pt x="117" y="824"/>
                    <a:pt x="195" y="1172"/>
                  </a:cubicBezTo>
                  <a:cubicBezTo>
                    <a:pt x="195" y="1172"/>
                    <a:pt x="1" y="1310"/>
                    <a:pt x="24" y="1372"/>
                  </a:cubicBezTo>
                  <a:cubicBezTo>
                    <a:pt x="48" y="1437"/>
                    <a:pt x="260" y="1562"/>
                    <a:pt x="260" y="1562"/>
                  </a:cubicBezTo>
                  <a:cubicBezTo>
                    <a:pt x="260" y="1562"/>
                    <a:pt x="479" y="2352"/>
                    <a:pt x="724" y="2476"/>
                  </a:cubicBezTo>
                  <a:cubicBezTo>
                    <a:pt x="827" y="2528"/>
                    <a:pt x="961" y="2544"/>
                    <a:pt x="1097" y="2544"/>
                  </a:cubicBezTo>
                  <a:cubicBezTo>
                    <a:pt x="1262" y="2544"/>
                    <a:pt x="1430" y="2520"/>
                    <a:pt x="1550" y="2506"/>
                  </a:cubicBezTo>
                  <a:lnTo>
                    <a:pt x="2237" y="3871"/>
                  </a:lnTo>
                  <a:cubicBezTo>
                    <a:pt x="3206" y="3541"/>
                    <a:pt x="3790" y="2580"/>
                    <a:pt x="3790" y="2580"/>
                  </a:cubicBezTo>
                  <a:cubicBezTo>
                    <a:pt x="3501" y="2195"/>
                    <a:pt x="3188" y="1730"/>
                    <a:pt x="3188" y="1730"/>
                  </a:cubicBezTo>
                  <a:cubicBezTo>
                    <a:pt x="3188" y="1730"/>
                    <a:pt x="3004" y="603"/>
                    <a:pt x="2118" y="161"/>
                  </a:cubicBezTo>
                  <a:cubicBezTo>
                    <a:pt x="1882" y="44"/>
                    <a:pt x="1627" y="0"/>
                    <a:pt x="1378" y="0"/>
                  </a:cubicBezTo>
                  <a:close/>
                </a:path>
              </a:pathLst>
            </a:custGeom>
            <a:solidFill>
              <a:srgbClr val="FF9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4386800" y="2128113"/>
              <a:ext cx="108350" cy="86725"/>
            </a:xfrm>
            <a:custGeom>
              <a:avLst/>
              <a:gdLst/>
              <a:ahLst/>
              <a:cxnLst/>
              <a:rect l="l" t="t" r="r" b="b"/>
              <a:pathLst>
                <a:path w="4334" h="3469" extrusionOk="0">
                  <a:moveTo>
                    <a:pt x="184" y="1594"/>
                  </a:moveTo>
                  <a:cubicBezTo>
                    <a:pt x="339" y="2026"/>
                    <a:pt x="956" y="2460"/>
                    <a:pt x="1716" y="2466"/>
                  </a:cubicBezTo>
                  <a:lnTo>
                    <a:pt x="1716" y="2466"/>
                  </a:lnTo>
                  <a:cubicBezTo>
                    <a:pt x="2080" y="2469"/>
                    <a:pt x="1974" y="2069"/>
                    <a:pt x="1974" y="2069"/>
                  </a:cubicBezTo>
                  <a:lnTo>
                    <a:pt x="1974" y="2069"/>
                  </a:lnTo>
                  <a:cubicBezTo>
                    <a:pt x="1974" y="2069"/>
                    <a:pt x="2185" y="1834"/>
                    <a:pt x="2404" y="2117"/>
                  </a:cubicBezTo>
                  <a:lnTo>
                    <a:pt x="2404" y="2117"/>
                  </a:lnTo>
                  <a:cubicBezTo>
                    <a:pt x="2571" y="2334"/>
                    <a:pt x="2379" y="2660"/>
                    <a:pt x="2379" y="2660"/>
                  </a:cubicBezTo>
                  <a:lnTo>
                    <a:pt x="2379" y="2660"/>
                  </a:lnTo>
                  <a:cubicBezTo>
                    <a:pt x="2379" y="2660"/>
                    <a:pt x="2698" y="3469"/>
                    <a:pt x="3359" y="3223"/>
                  </a:cubicBezTo>
                  <a:lnTo>
                    <a:pt x="3359" y="3223"/>
                  </a:lnTo>
                  <a:cubicBezTo>
                    <a:pt x="4333" y="2863"/>
                    <a:pt x="4146" y="523"/>
                    <a:pt x="2667" y="92"/>
                  </a:cubicBezTo>
                  <a:lnTo>
                    <a:pt x="2667" y="92"/>
                  </a:lnTo>
                  <a:cubicBezTo>
                    <a:pt x="2449" y="28"/>
                    <a:pt x="2240" y="1"/>
                    <a:pt x="2041" y="1"/>
                  </a:cubicBezTo>
                  <a:lnTo>
                    <a:pt x="2041" y="1"/>
                  </a:lnTo>
                  <a:cubicBezTo>
                    <a:pt x="814" y="1"/>
                    <a:pt x="0" y="1081"/>
                    <a:pt x="184" y="15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5" name="Google Shape;1475;p37"/>
          <p:cNvGrpSpPr/>
          <p:nvPr/>
        </p:nvGrpSpPr>
        <p:grpSpPr>
          <a:xfrm>
            <a:off x="2666952" y="3395475"/>
            <a:ext cx="2781682" cy="1224001"/>
            <a:chOff x="2666952" y="3395475"/>
            <a:chExt cx="2781682" cy="1224001"/>
          </a:xfrm>
        </p:grpSpPr>
        <p:sp>
          <p:nvSpPr>
            <p:cNvPr id="1476" name="Google Shape;1476;p37"/>
            <p:cNvSpPr txBox="1"/>
            <p:nvPr/>
          </p:nvSpPr>
          <p:spPr>
            <a:xfrm>
              <a:off x="3840034" y="3833176"/>
              <a:ext cx="1608600" cy="7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37"/>
            <p:cNvSpPr txBox="1"/>
            <p:nvPr/>
          </p:nvSpPr>
          <p:spPr>
            <a:xfrm>
              <a:off x="3840025" y="3395475"/>
              <a:ext cx="16086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1st motivation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2666952" y="3627216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9" name="Google Shape;1479;p37"/>
            <p:cNvCxnSpPr>
              <a:stCxn id="1478" idx="3"/>
              <a:endCxn id="1477" idx="1"/>
            </p:cNvCxnSpPr>
            <p:nvPr/>
          </p:nvCxnSpPr>
          <p:spPr>
            <a:xfrm rot="10800000" flipH="1">
              <a:off x="3427452" y="3614466"/>
              <a:ext cx="412500" cy="393000"/>
            </a:xfrm>
            <a:prstGeom prst="bentConnector3">
              <a:avLst>
                <a:gd name="adj1" fmla="val 5000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0" name="Google Shape;1480;p37"/>
            <p:cNvCxnSpPr>
              <a:stCxn id="1478" idx="3"/>
              <a:endCxn id="1476" idx="1"/>
            </p:cNvCxnSpPr>
            <p:nvPr/>
          </p:nvCxnSpPr>
          <p:spPr>
            <a:xfrm>
              <a:off x="3427452" y="4007466"/>
              <a:ext cx="412500" cy="2190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1" name="Google Shape;1481;p37"/>
          <p:cNvGrpSpPr/>
          <p:nvPr/>
        </p:nvGrpSpPr>
        <p:grpSpPr>
          <a:xfrm>
            <a:off x="5914427" y="3395475"/>
            <a:ext cx="2781682" cy="1224001"/>
            <a:chOff x="5914427" y="3395475"/>
            <a:chExt cx="2781682" cy="1224001"/>
          </a:xfrm>
        </p:grpSpPr>
        <p:sp>
          <p:nvSpPr>
            <p:cNvPr id="1482" name="Google Shape;1482;p37"/>
            <p:cNvSpPr txBox="1"/>
            <p:nvPr/>
          </p:nvSpPr>
          <p:spPr>
            <a:xfrm>
              <a:off x="7087509" y="3833176"/>
              <a:ext cx="1608600" cy="7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 and is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3" name="Google Shape;1483;p37"/>
            <p:cNvSpPr txBox="1"/>
            <p:nvPr/>
          </p:nvSpPr>
          <p:spPr>
            <a:xfrm>
              <a:off x="7087500" y="3395475"/>
              <a:ext cx="16086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2nd motivation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5914427" y="3627216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5" name="Google Shape;1485;p37"/>
            <p:cNvCxnSpPr>
              <a:stCxn id="1484" idx="3"/>
              <a:endCxn id="1483" idx="1"/>
            </p:cNvCxnSpPr>
            <p:nvPr/>
          </p:nvCxnSpPr>
          <p:spPr>
            <a:xfrm rot="10800000" flipH="1">
              <a:off x="6674927" y="3614466"/>
              <a:ext cx="412500" cy="393000"/>
            </a:xfrm>
            <a:prstGeom prst="bentConnector3">
              <a:avLst>
                <a:gd name="adj1" fmla="val 5000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37"/>
            <p:cNvCxnSpPr>
              <a:stCxn id="1484" idx="3"/>
              <a:endCxn id="1482" idx="1"/>
            </p:cNvCxnSpPr>
            <p:nvPr/>
          </p:nvCxnSpPr>
          <p:spPr>
            <a:xfrm>
              <a:off x="6674927" y="4007466"/>
              <a:ext cx="412500" cy="2190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7" name="Google Shape;1487;p37"/>
          <p:cNvGrpSpPr/>
          <p:nvPr/>
        </p:nvGrpSpPr>
        <p:grpSpPr>
          <a:xfrm>
            <a:off x="5914427" y="1662250"/>
            <a:ext cx="2781682" cy="1224001"/>
            <a:chOff x="5914427" y="1662250"/>
            <a:chExt cx="2781682" cy="1224001"/>
          </a:xfrm>
        </p:grpSpPr>
        <p:sp>
          <p:nvSpPr>
            <p:cNvPr id="1488" name="Google Shape;1488;p37"/>
            <p:cNvSpPr txBox="1"/>
            <p:nvPr/>
          </p:nvSpPr>
          <p:spPr>
            <a:xfrm>
              <a:off x="7087509" y="2099951"/>
              <a:ext cx="1608600" cy="7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9" name="Google Shape;1489;p37"/>
            <p:cNvSpPr txBox="1"/>
            <p:nvPr/>
          </p:nvSpPr>
          <p:spPr>
            <a:xfrm>
              <a:off x="7087500" y="1662250"/>
              <a:ext cx="16086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3rd motivation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914427" y="1893991"/>
              <a:ext cx="760500" cy="7605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1" name="Google Shape;1491;p37"/>
            <p:cNvCxnSpPr>
              <a:stCxn id="1490" idx="3"/>
              <a:endCxn id="1489" idx="1"/>
            </p:cNvCxnSpPr>
            <p:nvPr/>
          </p:nvCxnSpPr>
          <p:spPr>
            <a:xfrm rot="10800000" flipH="1">
              <a:off x="6674927" y="1881241"/>
              <a:ext cx="412500" cy="393000"/>
            </a:xfrm>
            <a:prstGeom prst="bentConnector3">
              <a:avLst>
                <a:gd name="adj1" fmla="val 5000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37"/>
            <p:cNvCxnSpPr>
              <a:stCxn id="1490" idx="3"/>
              <a:endCxn id="1488" idx="1"/>
            </p:cNvCxnSpPr>
            <p:nvPr/>
          </p:nvCxnSpPr>
          <p:spPr>
            <a:xfrm>
              <a:off x="6674927" y="2274241"/>
              <a:ext cx="412500" cy="2190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93" name="Google Shape;1493;p37"/>
          <p:cNvCxnSpPr>
            <a:stCxn id="1478" idx="1"/>
          </p:cNvCxnSpPr>
          <p:nvPr/>
        </p:nvCxnSpPr>
        <p:spPr>
          <a:xfrm rot="10800000">
            <a:off x="2309652" y="3788766"/>
            <a:ext cx="357300" cy="218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4" name="Google Shape;1494;p37"/>
          <p:cNvCxnSpPr>
            <a:stCxn id="1484" idx="0"/>
            <a:endCxn id="1450" idx="5"/>
          </p:cNvCxnSpPr>
          <p:nvPr/>
        </p:nvCxnSpPr>
        <p:spPr>
          <a:xfrm rot="5400000" flipH="1">
            <a:off x="3731327" y="1063866"/>
            <a:ext cx="1047900" cy="4078800"/>
          </a:xfrm>
          <a:prstGeom prst="bentConnector3">
            <a:avLst>
              <a:gd name="adj1" fmla="val 4750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5" name="Google Shape;1495;p37"/>
          <p:cNvCxnSpPr/>
          <p:nvPr/>
        </p:nvCxnSpPr>
        <p:spPr>
          <a:xfrm rot="10800000">
            <a:off x="4070927" y="1805941"/>
            <a:ext cx="1843500" cy="46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496" name="Google Shape;1496;p37"/>
          <p:cNvGrpSpPr/>
          <p:nvPr/>
        </p:nvGrpSpPr>
        <p:grpSpPr>
          <a:xfrm>
            <a:off x="6097075" y="3845388"/>
            <a:ext cx="395225" cy="324200"/>
            <a:chOff x="3945300" y="4236675"/>
            <a:chExt cx="395225" cy="324200"/>
          </a:xfrm>
        </p:grpSpPr>
        <p:sp>
          <p:nvSpPr>
            <p:cNvPr id="1497" name="Google Shape;1497;p37"/>
            <p:cNvSpPr/>
            <p:nvPr/>
          </p:nvSpPr>
          <p:spPr>
            <a:xfrm>
              <a:off x="3945300" y="4329300"/>
              <a:ext cx="162875" cy="115800"/>
            </a:xfrm>
            <a:custGeom>
              <a:avLst/>
              <a:gdLst/>
              <a:ahLst/>
              <a:cxnLst/>
              <a:rect l="l" t="t" r="r" b="b"/>
              <a:pathLst>
                <a:path w="6515" h="4632" extrusionOk="0">
                  <a:moveTo>
                    <a:pt x="0" y="0"/>
                  </a:moveTo>
                  <a:lnTo>
                    <a:pt x="0" y="4631"/>
                  </a:lnTo>
                  <a:lnTo>
                    <a:pt x="6515" y="4631"/>
                  </a:lnTo>
                  <a:lnTo>
                    <a:pt x="65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4131325" y="4293625"/>
              <a:ext cx="115800" cy="187150"/>
            </a:xfrm>
            <a:custGeom>
              <a:avLst/>
              <a:gdLst/>
              <a:ahLst/>
              <a:cxnLst/>
              <a:rect l="l" t="t" r="r" b="b"/>
              <a:pathLst>
                <a:path w="4632" h="7486" extrusionOk="0">
                  <a:moveTo>
                    <a:pt x="4631" y="0"/>
                  </a:moveTo>
                  <a:cubicBezTo>
                    <a:pt x="3592" y="911"/>
                    <a:pt x="2247" y="1427"/>
                    <a:pt x="828" y="1427"/>
                  </a:cubicBezTo>
                  <a:lnTo>
                    <a:pt x="0" y="1427"/>
                  </a:lnTo>
                  <a:lnTo>
                    <a:pt x="0" y="6058"/>
                  </a:lnTo>
                  <a:lnTo>
                    <a:pt x="828" y="6058"/>
                  </a:lnTo>
                  <a:cubicBezTo>
                    <a:pt x="2247" y="6058"/>
                    <a:pt x="3592" y="6576"/>
                    <a:pt x="4631" y="7485"/>
                  </a:cubicBezTo>
                  <a:lnTo>
                    <a:pt x="46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4270250" y="4236675"/>
              <a:ext cx="23175" cy="301050"/>
            </a:xfrm>
            <a:custGeom>
              <a:avLst/>
              <a:gdLst/>
              <a:ahLst/>
              <a:cxnLst/>
              <a:rect l="l" t="t" r="r" b="b"/>
              <a:pathLst>
                <a:path w="927" h="12042" extrusionOk="0">
                  <a:moveTo>
                    <a:pt x="0" y="0"/>
                  </a:moveTo>
                  <a:lnTo>
                    <a:pt x="0" y="12042"/>
                  </a:lnTo>
                  <a:lnTo>
                    <a:pt x="927" y="1204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4316550" y="4345050"/>
              <a:ext cx="23975" cy="84300"/>
            </a:xfrm>
            <a:custGeom>
              <a:avLst/>
              <a:gdLst/>
              <a:ahLst/>
              <a:cxnLst/>
              <a:rect l="l" t="t" r="r" b="b"/>
              <a:pathLst>
                <a:path w="959" h="3372" extrusionOk="0">
                  <a:moveTo>
                    <a:pt x="0" y="0"/>
                  </a:moveTo>
                  <a:lnTo>
                    <a:pt x="0" y="3371"/>
                  </a:lnTo>
                  <a:lnTo>
                    <a:pt x="958" y="2901"/>
                  </a:lnTo>
                  <a:lnTo>
                    <a:pt x="958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3992375" y="4468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0" y="1"/>
                  </a:moveTo>
                  <a:lnTo>
                    <a:pt x="0" y="3706"/>
                  </a:lnTo>
                  <a:lnTo>
                    <a:pt x="2779" y="3706"/>
                  </a:lnTo>
                  <a:lnTo>
                    <a:pt x="2779" y="927"/>
                  </a:lnTo>
                  <a:lnTo>
                    <a:pt x="3706" y="927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2" name="Google Shape;1502;p37"/>
          <p:cNvSpPr/>
          <p:nvPr/>
        </p:nvSpPr>
        <p:spPr>
          <a:xfrm>
            <a:off x="6120988" y="2076638"/>
            <a:ext cx="347375" cy="395225"/>
          </a:xfrm>
          <a:custGeom>
            <a:avLst/>
            <a:gdLst/>
            <a:ahLst/>
            <a:cxnLst/>
            <a:rect l="l" t="t" r="r" b="b"/>
            <a:pathLst>
              <a:path w="13895" h="15809" extrusionOk="0">
                <a:moveTo>
                  <a:pt x="9263" y="1"/>
                </a:moveTo>
                <a:cubicBezTo>
                  <a:pt x="7731" y="1"/>
                  <a:pt x="6484" y="1247"/>
                  <a:pt x="6484" y="2778"/>
                </a:cubicBezTo>
                <a:lnTo>
                  <a:pt x="6484" y="3767"/>
                </a:lnTo>
                <a:cubicBezTo>
                  <a:pt x="6484" y="2746"/>
                  <a:pt x="5653" y="1915"/>
                  <a:pt x="4632" y="1915"/>
                </a:cubicBezTo>
                <a:lnTo>
                  <a:pt x="3706" y="1915"/>
                </a:lnTo>
                <a:lnTo>
                  <a:pt x="3706" y="2840"/>
                </a:lnTo>
                <a:cubicBezTo>
                  <a:pt x="3706" y="3862"/>
                  <a:pt x="4537" y="4693"/>
                  <a:pt x="5558" y="4693"/>
                </a:cubicBezTo>
                <a:lnTo>
                  <a:pt x="6484" y="4693"/>
                </a:lnTo>
                <a:lnTo>
                  <a:pt x="6484" y="9324"/>
                </a:lnTo>
                <a:cubicBezTo>
                  <a:pt x="6484" y="8302"/>
                  <a:pt x="5653" y="7472"/>
                  <a:pt x="4632" y="7472"/>
                </a:cubicBezTo>
                <a:lnTo>
                  <a:pt x="3706" y="7472"/>
                </a:lnTo>
                <a:lnTo>
                  <a:pt x="3706" y="8398"/>
                </a:lnTo>
                <a:cubicBezTo>
                  <a:pt x="3706" y="9420"/>
                  <a:pt x="4537" y="10251"/>
                  <a:pt x="5558" y="10251"/>
                </a:cubicBezTo>
                <a:lnTo>
                  <a:pt x="6484" y="10251"/>
                </a:lnTo>
                <a:lnTo>
                  <a:pt x="6484" y="12129"/>
                </a:lnTo>
                <a:cubicBezTo>
                  <a:pt x="5413" y="12248"/>
                  <a:pt x="4428" y="12776"/>
                  <a:pt x="3732" y="13620"/>
                </a:cubicBezTo>
                <a:cubicBezTo>
                  <a:pt x="3060" y="14433"/>
                  <a:pt x="2179" y="14882"/>
                  <a:pt x="1254" y="14882"/>
                </a:cubicBezTo>
                <a:lnTo>
                  <a:pt x="0" y="14882"/>
                </a:lnTo>
                <a:lnTo>
                  <a:pt x="0" y="15808"/>
                </a:lnTo>
                <a:cubicBezTo>
                  <a:pt x="251" y="15808"/>
                  <a:pt x="6176" y="15808"/>
                  <a:pt x="10209" y="15808"/>
                </a:cubicBezTo>
                <a:cubicBezTo>
                  <a:pt x="12225" y="15808"/>
                  <a:pt x="13769" y="15808"/>
                  <a:pt x="13894" y="15808"/>
                </a:cubicBezTo>
                <a:lnTo>
                  <a:pt x="13894" y="14882"/>
                </a:lnTo>
                <a:lnTo>
                  <a:pt x="12641" y="14882"/>
                </a:lnTo>
                <a:cubicBezTo>
                  <a:pt x="11715" y="14882"/>
                  <a:pt x="10836" y="14433"/>
                  <a:pt x="10164" y="13620"/>
                </a:cubicBezTo>
                <a:cubicBezTo>
                  <a:pt x="9468" y="12776"/>
                  <a:pt x="8483" y="12248"/>
                  <a:pt x="7411" y="12129"/>
                </a:cubicBezTo>
                <a:lnTo>
                  <a:pt x="7411" y="7472"/>
                </a:lnTo>
                <a:lnTo>
                  <a:pt x="8337" y="7472"/>
                </a:lnTo>
                <a:cubicBezTo>
                  <a:pt x="9359" y="7472"/>
                  <a:pt x="10190" y="6641"/>
                  <a:pt x="10190" y="5619"/>
                </a:cubicBezTo>
                <a:lnTo>
                  <a:pt x="10190" y="4693"/>
                </a:lnTo>
                <a:lnTo>
                  <a:pt x="9263" y="4693"/>
                </a:lnTo>
                <a:cubicBezTo>
                  <a:pt x="8241" y="4693"/>
                  <a:pt x="7411" y="5524"/>
                  <a:pt x="7411" y="6546"/>
                </a:cubicBezTo>
                <a:lnTo>
                  <a:pt x="7411" y="2778"/>
                </a:lnTo>
                <a:cubicBezTo>
                  <a:pt x="7411" y="1757"/>
                  <a:pt x="8241" y="926"/>
                  <a:pt x="9263" y="926"/>
                </a:cubicBezTo>
                <a:lnTo>
                  <a:pt x="926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3" name="Google Shape;1503;p37"/>
          <p:cNvGrpSpPr/>
          <p:nvPr/>
        </p:nvGrpSpPr>
        <p:grpSpPr>
          <a:xfrm>
            <a:off x="2849575" y="3809863"/>
            <a:ext cx="395225" cy="395225"/>
            <a:chOff x="1887125" y="1174975"/>
            <a:chExt cx="395225" cy="395225"/>
          </a:xfrm>
        </p:grpSpPr>
        <p:sp>
          <p:nvSpPr>
            <p:cNvPr id="1504" name="Google Shape;1504;p37"/>
            <p:cNvSpPr/>
            <p:nvPr/>
          </p:nvSpPr>
          <p:spPr>
            <a:xfrm>
              <a:off x="1934200" y="1174975"/>
              <a:ext cx="301050" cy="395225"/>
            </a:xfrm>
            <a:custGeom>
              <a:avLst/>
              <a:gdLst/>
              <a:ahLst/>
              <a:cxnLst/>
              <a:rect l="l" t="t" r="r" b="b"/>
              <a:pathLst>
                <a:path w="12042" h="15809" extrusionOk="0">
                  <a:moveTo>
                    <a:pt x="4632" y="0"/>
                  </a:moveTo>
                  <a:cubicBezTo>
                    <a:pt x="3610" y="0"/>
                    <a:pt x="2780" y="831"/>
                    <a:pt x="2780" y="1853"/>
                  </a:cubicBezTo>
                  <a:cubicBezTo>
                    <a:pt x="2780" y="2191"/>
                    <a:pt x="2877" y="2505"/>
                    <a:pt x="3037" y="2778"/>
                  </a:cubicBezTo>
                  <a:lnTo>
                    <a:pt x="1" y="2778"/>
                  </a:lnTo>
                  <a:lnTo>
                    <a:pt x="1" y="5588"/>
                  </a:lnTo>
                  <a:lnTo>
                    <a:pt x="4632" y="5588"/>
                  </a:lnTo>
                  <a:lnTo>
                    <a:pt x="4632" y="2778"/>
                  </a:lnTo>
                  <a:cubicBezTo>
                    <a:pt x="4122" y="2778"/>
                    <a:pt x="3705" y="2363"/>
                    <a:pt x="3705" y="1853"/>
                  </a:cubicBezTo>
                  <a:cubicBezTo>
                    <a:pt x="3705" y="1341"/>
                    <a:pt x="4122" y="926"/>
                    <a:pt x="4632" y="926"/>
                  </a:cubicBezTo>
                  <a:cubicBezTo>
                    <a:pt x="5142" y="926"/>
                    <a:pt x="5558" y="1341"/>
                    <a:pt x="5558" y="1853"/>
                  </a:cubicBezTo>
                  <a:lnTo>
                    <a:pt x="5558" y="15808"/>
                  </a:lnTo>
                  <a:lnTo>
                    <a:pt x="6484" y="15808"/>
                  </a:lnTo>
                  <a:lnTo>
                    <a:pt x="6484" y="1853"/>
                  </a:lnTo>
                  <a:cubicBezTo>
                    <a:pt x="6484" y="1341"/>
                    <a:pt x="6900" y="926"/>
                    <a:pt x="7411" y="926"/>
                  </a:cubicBezTo>
                  <a:cubicBezTo>
                    <a:pt x="7921" y="926"/>
                    <a:pt x="8336" y="1341"/>
                    <a:pt x="8336" y="1853"/>
                  </a:cubicBezTo>
                  <a:cubicBezTo>
                    <a:pt x="8336" y="2363"/>
                    <a:pt x="7921" y="2778"/>
                    <a:pt x="7411" y="2778"/>
                  </a:cubicBezTo>
                  <a:lnTo>
                    <a:pt x="7411" y="5588"/>
                  </a:lnTo>
                  <a:lnTo>
                    <a:pt x="12042" y="5588"/>
                  </a:lnTo>
                  <a:lnTo>
                    <a:pt x="12042" y="2778"/>
                  </a:lnTo>
                  <a:lnTo>
                    <a:pt x="9005" y="2778"/>
                  </a:lnTo>
                  <a:cubicBezTo>
                    <a:pt x="9165" y="2505"/>
                    <a:pt x="9263" y="2191"/>
                    <a:pt x="9263" y="1853"/>
                  </a:cubicBezTo>
                  <a:cubicBezTo>
                    <a:pt x="9263" y="831"/>
                    <a:pt x="8432" y="0"/>
                    <a:pt x="7411" y="0"/>
                  </a:cubicBezTo>
                  <a:cubicBezTo>
                    <a:pt x="6855" y="0"/>
                    <a:pt x="6361" y="251"/>
                    <a:pt x="6021" y="640"/>
                  </a:cubicBezTo>
                  <a:cubicBezTo>
                    <a:pt x="5681" y="251"/>
                    <a:pt x="5188" y="0"/>
                    <a:pt x="4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1910275" y="1499925"/>
              <a:ext cx="139725" cy="70275"/>
            </a:xfrm>
            <a:custGeom>
              <a:avLst/>
              <a:gdLst/>
              <a:ahLst/>
              <a:cxnLst/>
              <a:rect l="l" t="t" r="r" b="b"/>
              <a:pathLst>
                <a:path w="5589" h="2811" extrusionOk="0">
                  <a:moveTo>
                    <a:pt x="1" y="0"/>
                  </a:moveTo>
                  <a:lnTo>
                    <a:pt x="1" y="2810"/>
                  </a:lnTo>
                  <a:lnTo>
                    <a:pt x="5589" y="2810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7"/>
            <p:cNvSpPr/>
            <p:nvPr/>
          </p:nvSpPr>
          <p:spPr>
            <a:xfrm>
              <a:off x="2119450" y="1499925"/>
              <a:ext cx="139725" cy="70275"/>
            </a:xfrm>
            <a:custGeom>
              <a:avLst/>
              <a:gdLst/>
              <a:ahLst/>
              <a:cxnLst/>
              <a:rect l="l" t="t" r="r" b="b"/>
              <a:pathLst>
                <a:path w="5589" h="2811" extrusionOk="0">
                  <a:moveTo>
                    <a:pt x="1" y="0"/>
                  </a:moveTo>
                  <a:lnTo>
                    <a:pt x="1" y="2810"/>
                  </a:lnTo>
                  <a:lnTo>
                    <a:pt x="5589" y="2810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7"/>
            <p:cNvSpPr/>
            <p:nvPr/>
          </p:nvSpPr>
          <p:spPr>
            <a:xfrm>
              <a:off x="1957375" y="1337825"/>
              <a:ext cx="92625" cy="46350"/>
            </a:xfrm>
            <a:custGeom>
              <a:avLst/>
              <a:gdLst/>
              <a:ahLst/>
              <a:cxnLst/>
              <a:rect l="l" t="t" r="r" b="b"/>
              <a:pathLst>
                <a:path w="3705" h="1854" extrusionOk="0">
                  <a:moveTo>
                    <a:pt x="0" y="1"/>
                  </a:moveTo>
                  <a:lnTo>
                    <a:pt x="0" y="1853"/>
                  </a:lnTo>
                  <a:lnTo>
                    <a:pt x="3705" y="1853"/>
                  </a:lnTo>
                  <a:lnTo>
                    <a:pt x="37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7"/>
            <p:cNvSpPr/>
            <p:nvPr/>
          </p:nvSpPr>
          <p:spPr>
            <a:xfrm>
              <a:off x="2119450" y="1337825"/>
              <a:ext cx="92650" cy="46350"/>
            </a:xfrm>
            <a:custGeom>
              <a:avLst/>
              <a:gdLst/>
              <a:ahLst/>
              <a:cxnLst/>
              <a:rect l="l" t="t" r="r" b="b"/>
              <a:pathLst>
                <a:path w="3706" h="1854" extrusionOk="0">
                  <a:moveTo>
                    <a:pt x="1" y="1"/>
                  </a:moveTo>
                  <a:lnTo>
                    <a:pt x="1" y="1853"/>
                  </a:lnTo>
                  <a:lnTo>
                    <a:pt x="3705" y="1853"/>
                  </a:lnTo>
                  <a:lnTo>
                    <a:pt x="37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7"/>
            <p:cNvSpPr/>
            <p:nvPr/>
          </p:nvSpPr>
          <p:spPr>
            <a:xfrm>
              <a:off x="1887125" y="1407275"/>
              <a:ext cx="162875" cy="69500"/>
            </a:xfrm>
            <a:custGeom>
              <a:avLst/>
              <a:gdLst/>
              <a:ahLst/>
              <a:cxnLst/>
              <a:rect l="l" t="t" r="r" b="b"/>
              <a:pathLst>
                <a:path w="6515" h="2780" extrusionOk="0">
                  <a:moveTo>
                    <a:pt x="0" y="1"/>
                  </a:moveTo>
                  <a:lnTo>
                    <a:pt x="0" y="2780"/>
                  </a:lnTo>
                  <a:lnTo>
                    <a:pt x="6515" y="2780"/>
                  </a:lnTo>
                  <a:lnTo>
                    <a:pt x="65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7"/>
            <p:cNvSpPr/>
            <p:nvPr/>
          </p:nvSpPr>
          <p:spPr>
            <a:xfrm>
              <a:off x="2119450" y="1407275"/>
              <a:ext cx="162900" cy="69500"/>
            </a:xfrm>
            <a:custGeom>
              <a:avLst/>
              <a:gdLst/>
              <a:ahLst/>
              <a:cxnLst/>
              <a:rect l="l" t="t" r="r" b="b"/>
              <a:pathLst>
                <a:path w="6516" h="2780" extrusionOk="0">
                  <a:moveTo>
                    <a:pt x="1" y="1"/>
                  </a:moveTo>
                  <a:lnTo>
                    <a:pt x="1" y="2780"/>
                  </a:lnTo>
                  <a:lnTo>
                    <a:pt x="6515" y="2780"/>
                  </a:lnTo>
                  <a:lnTo>
                    <a:pt x="65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1" name="Google Shape;1511;p37"/>
          <p:cNvSpPr txBox="1"/>
          <p:nvPr/>
        </p:nvSpPr>
        <p:spPr>
          <a:xfrm>
            <a:off x="457234" y="1100163"/>
            <a:ext cx="8238900" cy="4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What motivates to start a new project?</a:t>
            </a:r>
            <a:endParaRPr sz="16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6" name="Google Shape;1516;p38"/>
          <p:cNvGrpSpPr/>
          <p:nvPr/>
        </p:nvGrpSpPr>
        <p:grpSpPr>
          <a:xfrm>
            <a:off x="845869" y="3165077"/>
            <a:ext cx="7850434" cy="1485868"/>
            <a:chOff x="845869" y="3165077"/>
            <a:chExt cx="7850434" cy="1485868"/>
          </a:xfrm>
        </p:grpSpPr>
        <p:sp>
          <p:nvSpPr>
            <p:cNvPr id="1517" name="Google Shape;1517;p38"/>
            <p:cNvSpPr/>
            <p:nvPr/>
          </p:nvSpPr>
          <p:spPr>
            <a:xfrm>
              <a:off x="4892313" y="4260346"/>
              <a:ext cx="390600" cy="3906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8" name="Google Shape;1518;p38"/>
            <p:cNvGrpSpPr/>
            <p:nvPr/>
          </p:nvGrpSpPr>
          <p:grpSpPr>
            <a:xfrm>
              <a:off x="6302132" y="3667132"/>
              <a:ext cx="2394170" cy="976502"/>
              <a:chOff x="6773700" y="3362323"/>
              <a:chExt cx="1922411" cy="976502"/>
            </a:xfrm>
          </p:grpSpPr>
          <p:sp>
            <p:nvSpPr>
              <p:cNvPr id="1519" name="Google Shape;1519;p38"/>
              <p:cNvSpPr txBox="1"/>
              <p:nvPr/>
            </p:nvSpPr>
            <p:spPr>
              <a:xfrm>
                <a:off x="6773711" y="3800025"/>
                <a:ext cx="1922400" cy="5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20" name="Google Shape;1520;p38"/>
              <p:cNvSpPr txBox="1"/>
              <p:nvPr/>
            </p:nvSpPr>
            <p:spPr>
              <a:xfrm>
                <a:off x="6773700" y="3362323"/>
                <a:ext cx="1922400" cy="43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Identification</a:t>
                </a:r>
                <a:endParaRPr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grpSp>
          <p:nvGrpSpPr>
            <p:cNvPr id="1521" name="Google Shape;1521;p38"/>
            <p:cNvGrpSpPr/>
            <p:nvPr/>
          </p:nvGrpSpPr>
          <p:grpSpPr>
            <a:xfrm>
              <a:off x="845869" y="3165077"/>
              <a:ext cx="3829456" cy="1485764"/>
              <a:chOff x="3921811" y="3023049"/>
              <a:chExt cx="1002397" cy="388943"/>
            </a:xfrm>
          </p:grpSpPr>
          <p:sp>
            <p:nvSpPr>
              <p:cNvPr id="1522" name="Google Shape;1522;p38"/>
              <p:cNvSpPr/>
              <p:nvPr/>
            </p:nvSpPr>
            <p:spPr>
              <a:xfrm>
                <a:off x="3921811" y="3023049"/>
                <a:ext cx="403709" cy="388943"/>
              </a:xfrm>
              <a:custGeom>
                <a:avLst/>
                <a:gdLst/>
                <a:ahLst/>
                <a:cxnLst/>
                <a:rect l="l" t="t" r="r" b="b"/>
                <a:pathLst>
                  <a:path w="36118" h="34797" extrusionOk="0">
                    <a:moveTo>
                      <a:pt x="0" y="1"/>
                    </a:moveTo>
                    <a:cubicBezTo>
                      <a:pt x="0" y="152"/>
                      <a:pt x="3" y="301"/>
                      <a:pt x="3" y="452"/>
                    </a:cubicBezTo>
                    <a:cubicBezTo>
                      <a:pt x="245" y="19441"/>
                      <a:pt x="15879" y="34797"/>
                      <a:pt x="35018" y="34797"/>
                    </a:cubicBezTo>
                    <a:lnTo>
                      <a:pt x="36118" y="34797"/>
                    </a:lnTo>
                    <a:lnTo>
                      <a:pt x="36118" y="25652"/>
                    </a:lnTo>
                    <a:lnTo>
                      <a:pt x="34843" y="25652"/>
                    </a:lnTo>
                    <a:lnTo>
                      <a:pt x="34798" y="25632"/>
                    </a:lnTo>
                    <a:cubicBezTo>
                      <a:pt x="20649" y="25575"/>
                      <a:pt x="9181" y="14193"/>
                      <a:pt x="9115" y="123"/>
                    </a:cubicBezTo>
                    <a:cubicBezTo>
                      <a:pt x="9115" y="81"/>
                      <a:pt x="9108" y="42"/>
                      <a:pt x="9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8"/>
              <p:cNvSpPr/>
              <p:nvPr/>
            </p:nvSpPr>
            <p:spPr>
              <a:xfrm>
                <a:off x="4322109" y="3309770"/>
                <a:ext cx="602098" cy="102218"/>
              </a:xfrm>
              <a:custGeom>
                <a:avLst/>
                <a:gdLst/>
                <a:ahLst/>
                <a:cxnLst/>
                <a:rect l="l" t="t" r="r" b="b"/>
                <a:pathLst>
                  <a:path w="53867" h="9145" extrusionOk="0">
                    <a:moveTo>
                      <a:pt x="1" y="0"/>
                    </a:moveTo>
                    <a:lnTo>
                      <a:pt x="1" y="9145"/>
                    </a:lnTo>
                    <a:lnTo>
                      <a:pt x="53867" y="9145"/>
                    </a:lnTo>
                    <a:lnTo>
                      <a:pt x="538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4" name="Google Shape;1524;p38"/>
          <p:cNvGrpSpPr/>
          <p:nvPr/>
        </p:nvGrpSpPr>
        <p:grpSpPr>
          <a:xfrm>
            <a:off x="1234919" y="2133604"/>
            <a:ext cx="7461377" cy="2126887"/>
            <a:chOff x="1234919" y="2133604"/>
            <a:chExt cx="7461377" cy="2126887"/>
          </a:xfrm>
        </p:grpSpPr>
        <p:sp>
          <p:nvSpPr>
            <p:cNvPr id="1525" name="Google Shape;1525;p38"/>
            <p:cNvSpPr/>
            <p:nvPr/>
          </p:nvSpPr>
          <p:spPr>
            <a:xfrm>
              <a:off x="4072988" y="3869871"/>
              <a:ext cx="390600" cy="3906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6" name="Google Shape;1526;p38"/>
            <p:cNvGrpSpPr/>
            <p:nvPr/>
          </p:nvGrpSpPr>
          <p:grpSpPr>
            <a:xfrm>
              <a:off x="6302126" y="2133604"/>
              <a:ext cx="2394170" cy="976502"/>
              <a:chOff x="4651175" y="1828788"/>
              <a:chExt cx="1922411" cy="976502"/>
            </a:xfrm>
          </p:grpSpPr>
          <p:sp>
            <p:nvSpPr>
              <p:cNvPr id="1527" name="Google Shape;1527;p38"/>
              <p:cNvSpPr txBox="1"/>
              <p:nvPr/>
            </p:nvSpPr>
            <p:spPr>
              <a:xfrm>
                <a:off x="4651186" y="2266490"/>
                <a:ext cx="1922400" cy="5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28" name="Google Shape;1528;p38"/>
              <p:cNvSpPr txBox="1"/>
              <p:nvPr/>
            </p:nvSpPr>
            <p:spPr>
              <a:xfrm>
                <a:off x="4651175" y="1828788"/>
                <a:ext cx="1922400" cy="437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External regulation</a:t>
                </a:r>
                <a:endParaRPr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grpSp>
          <p:nvGrpSpPr>
            <p:cNvPr id="1529" name="Google Shape;1529;p38"/>
            <p:cNvGrpSpPr/>
            <p:nvPr/>
          </p:nvGrpSpPr>
          <p:grpSpPr>
            <a:xfrm>
              <a:off x="1234919" y="3167364"/>
              <a:ext cx="2609388" cy="1093126"/>
              <a:chOff x="4023645" y="3023049"/>
              <a:chExt cx="683032" cy="286722"/>
            </a:xfrm>
          </p:grpSpPr>
          <p:sp>
            <p:nvSpPr>
              <p:cNvPr id="1530" name="Google Shape;1530;p38"/>
              <p:cNvSpPr/>
              <p:nvPr/>
            </p:nvSpPr>
            <p:spPr>
              <a:xfrm>
                <a:off x="4023645" y="3023049"/>
                <a:ext cx="300664" cy="286524"/>
              </a:xfrm>
              <a:custGeom>
                <a:avLst/>
                <a:gdLst/>
                <a:ahLst/>
                <a:cxnLst/>
                <a:rect l="l" t="t" r="r" b="b"/>
                <a:pathLst>
                  <a:path w="26899" h="25634" extrusionOk="0">
                    <a:moveTo>
                      <a:pt x="1" y="1"/>
                    </a:moveTo>
                    <a:cubicBezTo>
                      <a:pt x="1" y="42"/>
                      <a:pt x="4" y="81"/>
                      <a:pt x="4" y="121"/>
                    </a:cubicBezTo>
                    <a:cubicBezTo>
                      <a:pt x="70" y="14193"/>
                      <a:pt x="11538" y="25575"/>
                      <a:pt x="25687" y="25630"/>
                    </a:cubicBezTo>
                    <a:cubicBezTo>
                      <a:pt x="25723" y="25630"/>
                      <a:pt x="25757" y="25634"/>
                      <a:pt x="25792" y="25634"/>
                    </a:cubicBezTo>
                    <a:lnTo>
                      <a:pt x="26899" y="25634"/>
                    </a:lnTo>
                    <a:lnTo>
                      <a:pt x="26899" y="15842"/>
                    </a:lnTo>
                    <a:lnTo>
                      <a:pt x="25768" y="15842"/>
                    </a:lnTo>
                    <a:cubicBezTo>
                      <a:pt x="22191" y="15842"/>
                      <a:pt x="18719" y="14637"/>
                      <a:pt x="15911" y="12423"/>
                    </a:cubicBezTo>
                    <a:cubicBezTo>
                      <a:pt x="12192" y="9521"/>
                      <a:pt x="9787" y="5035"/>
                      <a:pt x="9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8"/>
              <p:cNvSpPr/>
              <p:nvPr/>
            </p:nvSpPr>
            <p:spPr>
              <a:xfrm>
                <a:off x="4314850" y="3200125"/>
                <a:ext cx="391827" cy="109646"/>
              </a:xfrm>
              <a:custGeom>
                <a:avLst/>
                <a:gdLst/>
                <a:ahLst/>
                <a:cxnLst/>
                <a:rect l="l" t="t" r="r" b="b"/>
                <a:pathLst>
                  <a:path w="35055" h="9792" extrusionOk="0">
                    <a:moveTo>
                      <a:pt x="1" y="0"/>
                    </a:moveTo>
                    <a:lnTo>
                      <a:pt x="1" y="88"/>
                    </a:lnTo>
                    <a:lnTo>
                      <a:pt x="1" y="9792"/>
                    </a:lnTo>
                    <a:lnTo>
                      <a:pt x="35054" y="9792"/>
                    </a:lnTo>
                    <a:lnTo>
                      <a:pt x="350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2" name="Google Shape;1532;p38"/>
          <p:cNvGrpSpPr/>
          <p:nvPr/>
        </p:nvGrpSpPr>
        <p:grpSpPr>
          <a:xfrm>
            <a:off x="1650532" y="2133604"/>
            <a:ext cx="3310932" cy="1710255"/>
            <a:chOff x="1650532" y="2133604"/>
            <a:chExt cx="3310932" cy="1710255"/>
          </a:xfrm>
        </p:grpSpPr>
        <p:sp>
          <p:nvSpPr>
            <p:cNvPr id="1533" name="Google Shape;1533;p38"/>
            <p:cNvSpPr/>
            <p:nvPr/>
          </p:nvSpPr>
          <p:spPr>
            <a:xfrm>
              <a:off x="3382938" y="3453246"/>
              <a:ext cx="390600" cy="3906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4" name="Google Shape;1534;p38"/>
            <p:cNvGrpSpPr/>
            <p:nvPr/>
          </p:nvGrpSpPr>
          <p:grpSpPr>
            <a:xfrm>
              <a:off x="2567294" y="2133604"/>
              <a:ext cx="2394170" cy="976502"/>
              <a:chOff x="2567300" y="1828788"/>
              <a:chExt cx="1922411" cy="976502"/>
            </a:xfrm>
          </p:grpSpPr>
          <p:sp>
            <p:nvSpPr>
              <p:cNvPr id="1535" name="Google Shape;1535;p38"/>
              <p:cNvSpPr txBox="1"/>
              <p:nvPr/>
            </p:nvSpPr>
            <p:spPr>
              <a:xfrm>
                <a:off x="2567311" y="2266490"/>
                <a:ext cx="1922400" cy="5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36" name="Google Shape;1536;p38"/>
              <p:cNvSpPr txBox="1"/>
              <p:nvPr/>
            </p:nvSpPr>
            <p:spPr>
              <a:xfrm>
                <a:off x="2567300" y="1828788"/>
                <a:ext cx="1922400" cy="43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Salary</a:t>
                </a:r>
                <a:endParaRPr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grpSp>
          <p:nvGrpSpPr>
            <p:cNvPr id="1537" name="Google Shape;1537;p38"/>
            <p:cNvGrpSpPr/>
            <p:nvPr/>
          </p:nvGrpSpPr>
          <p:grpSpPr>
            <a:xfrm>
              <a:off x="1650532" y="3167351"/>
              <a:ext cx="1503795" cy="676508"/>
              <a:chOff x="4132439" y="3023645"/>
              <a:chExt cx="393633" cy="177096"/>
            </a:xfrm>
          </p:grpSpPr>
          <p:sp>
            <p:nvSpPr>
              <p:cNvPr id="1538" name="Google Shape;1538;p38"/>
              <p:cNvSpPr/>
              <p:nvPr/>
            </p:nvSpPr>
            <p:spPr>
              <a:xfrm>
                <a:off x="4132439" y="3023645"/>
                <a:ext cx="190085" cy="177096"/>
              </a:xfrm>
              <a:custGeom>
                <a:avLst/>
                <a:gdLst/>
                <a:ahLst/>
                <a:cxnLst/>
                <a:rect l="l" t="t" r="r" b="b"/>
                <a:pathLst>
                  <a:path w="17006" h="15844" extrusionOk="0">
                    <a:moveTo>
                      <a:pt x="0" y="1"/>
                    </a:moveTo>
                    <a:cubicBezTo>
                      <a:pt x="0" y="5035"/>
                      <a:pt x="2405" y="9521"/>
                      <a:pt x="6124" y="12423"/>
                    </a:cubicBezTo>
                    <a:cubicBezTo>
                      <a:pt x="8932" y="14639"/>
                      <a:pt x="12404" y="15844"/>
                      <a:pt x="15981" y="15844"/>
                    </a:cubicBezTo>
                    <a:lnTo>
                      <a:pt x="17005" y="15844"/>
                    </a:lnTo>
                    <a:lnTo>
                      <a:pt x="17005" y="6962"/>
                    </a:lnTo>
                    <a:lnTo>
                      <a:pt x="15905" y="6962"/>
                    </a:lnTo>
                    <a:cubicBezTo>
                      <a:pt x="12043" y="6962"/>
                      <a:pt x="8822" y="3862"/>
                      <a:pt x="8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8"/>
              <p:cNvSpPr/>
              <p:nvPr/>
            </p:nvSpPr>
            <p:spPr>
              <a:xfrm>
                <a:off x="4318649" y="3101461"/>
                <a:ext cx="207423" cy="99267"/>
              </a:xfrm>
              <a:custGeom>
                <a:avLst/>
                <a:gdLst/>
                <a:ahLst/>
                <a:cxnLst/>
                <a:rect l="l" t="t" r="r" b="b"/>
                <a:pathLst>
                  <a:path w="18211" h="8881" extrusionOk="0">
                    <a:moveTo>
                      <a:pt x="0" y="0"/>
                    </a:moveTo>
                    <a:lnTo>
                      <a:pt x="0" y="8880"/>
                    </a:lnTo>
                    <a:lnTo>
                      <a:pt x="18210" y="8880"/>
                    </a:lnTo>
                    <a:lnTo>
                      <a:pt x="18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sp>
        <p:nvSpPr>
          <p:cNvPr id="1541" name="Google Shape;1541;p38"/>
          <p:cNvSpPr txBox="1"/>
          <p:nvPr/>
        </p:nvSpPr>
        <p:spPr>
          <a:xfrm>
            <a:off x="2567325" y="1517088"/>
            <a:ext cx="6128700" cy="4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Extrinsic motivation</a:t>
            </a:r>
            <a:endParaRPr sz="16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1542" name="Google Shape;1542;p38"/>
          <p:cNvGrpSpPr/>
          <p:nvPr/>
        </p:nvGrpSpPr>
        <p:grpSpPr>
          <a:xfrm>
            <a:off x="4940432" y="4343548"/>
            <a:ext cx="294364" cy="224222"/>
            <a:chOff x="4394500" y="4248250"/>
            <a:chExt cx="395225" cy="301050"/>
          </a:xfrm>
        </p:grpSpPr>
        <p:sp>
          <p:nvSpPr>
            <p:cNvPr id="1543" name="Google Shape;1543;p38"/>
            <p:cNvSpPr/>
            <p:nvPr/>
          </p:nvSpPr>
          <p:spPr>
            <a:xfrm>
              <a:off x="4394500" y="4248250"/>
              <a:ext cx="111800" cy="115800"/>
            </a:xfrm>
            <a:custGeom>
              <a:avLst/>
              <a:gdLst/>
              <a:ahLst/>
              <a:cxnLst/>
              <a:rect l="l" t="t" r="r" b="b"/>
              <a:pathLst>
                <a:path w="4472" h="4632" extrusionOk="0">
                  <a:moveTo>
                    <a:pt x="1884" y="1"/>
                  </a:moveTo>
                  <a:lnTo>
                    <a:pt x="1884" y="1853"/>
                  </a:lnTo>
                  <a:lnTo>
                    <a:pt x="1" y="1853"/>
                  </a:lnTo>
                  <a:lnTo>
                    <a:pt x="1" y="4632"/>
                  </a:lnTo>
                  <a:lnTo>
                    <a:pt x="1692" y="4632"/>
                  </a:lnTo>
                  <a:lnTo>
                    <a:pt x="4471" y="1853"/>
                  </a:lnTo>
                  <a:lnTo>
                    <a:pt x="2811" y="185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4469550" y="4294575"/>
              <a:ext cx="140950" cy="69475"/>
            </a:xfrm>
            <a:custGeom>
              <a:avLst/>
              <a:gdLst/>
              <a:ahLst/>
              <a:cxnLst/>
              <a:rect l="l" t="t" r="r" b="b"/>
              <a:pathLst>
                <a:path w="5638" h="2779" extrusionOk="0">
                  <a:moveTo>
                    <a:pt x="2779" y="0"/>
                  </a:moveTo>
                  <a:lnTo>
                    <a:pt x="0" y="2779"/>
                  </a:lnTo>
                  <a:lnTo>
                    <a:pt x="2859" y="2779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4573750" y="4294575"/>
              <a:ext cx="140950" cy="69475"/>
            </a:xfrm>
            <a:custGeom>
              <a:avLst/>
              <a:gdLst/>
              <a:ahLst/>
              <a:cxnLst/>
              <a:rect l="l" t="t" r="r" b="b"/>
              <a:pathLst>
                <a:path w="5638" h="2779" extrusionOk="0">
                  <a:moveTo>
                    <a:pt x="2779" y="0"/>
                  </a:moveTo>
                  <a:lnTo>
                    <a:pt x="0" y="2779"/>
                  </a:lnTo>
                  <a:lnTo>
                    <a:pt x="2859" y="2779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4677950" y="4294575"/>
              <a:ext cx="111775" cy="69475"/>
            </a:xfrm>
            <a:custGeom>
              <a:avLst/>
              <a:gdLst/>
              <a:ahLst/>
              <a:cxnLst/>
              <a:rect l="l" t="t" r="r" b="b"/>
              <a:pathLst>
                <a:path w="4471" h="2779" extrusionOk="0">
                  <a:moveTo>
                    <a:pt x="2780" y="0"/>
                  </a:moveTo>
                  <a:lnTo>
                    <a:pt x="0" y="2779"/>
                  </a:lnTo>
                  <a:lnTo>
                    <a:pt x="4471" y="2779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4394500" y="4387175"/>
              <a:ext cx="111800" cy="69500"/>
            </a:xfrm>
            <a:custGeom>
              <a:avLst/>
              <a:gdLst/>
              <a:ahLst/>
              <a:cxnLst/>
              <a:rect l="l" t="t" r="r" b="b"/>
              <a:pathLst>
                <a:path w="4472" h="2780" extrusionOk="0">
                  <a:moveTo>
                    <a:pt x="1" y="1"/>
                  </a:moveTo>
                  <a:lnTo>
                    <a:pt x="1" y="2780"/>
                  </a:lnTo>
                  <a:lnTo>
                    <a:pt x="1692" y="2780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4677950" y="4387175"/>
              <a:ext cx="111775" cy="162125"/>
            </a:xfrm>
            <a:custGeom>
              <a:avLst/>
              <a:gdLst/>
              <a:ahLst/>
              <a:cxnLst/>
              <a:rect l="l" t="t" r="r" b="b"/>
              <a:pathLst>
                <a:path w="4471" h="6485" extrusionOk="0">
                  <a:moveTo>
                    <a:pt x="2780" y="1"/>
                  </a:moveTo>
                  <a:lnTo>
                    <a:pt x="0" y="2780"/>
                  </a:lnTo>
                  <a:lnTo>
                    <a:pt x="1662" y="2780"/>
                  </a:lnTo>
                  <a:lnTo>
                    <a:pt x="1662" y="5559"/>
                  </a:lnTo>
                  <a:lnTo>
                    <a:pt x="735" y="5559"/>
                  </a:lnTo>
                  <a:lnTo>
                    <a:pt x="735" y="6484"/>
                  </a:lnTo>
                  <a:lnTo>
                    <a:pt x="3514" y="6484"/>
                  </a:lnTo>
                  <a:lnTo>
                    <a:pt x="3514" y="5559"/>
                  </a:lnTo>
                  <a:lnTo>
                    <a:pt x="2588" y="5559"/>
                  </a:lnTo>
                  <a:lnTo>
                    <a:pt x="2588" y="2780"/>
                  </a:lnTo>
                  <a:lnTo>
                    <a:pt x="4471" y="2780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4573775" y="4387175"/>
              <a:ext cx="140925" cy="69500"/>
            </a:xfrm>
            <a:custGeom>
              <a:avLst/>
              <a:gdLst/>
              <a:ahLst/>
              <a:cxnLst/>
              <a:rect l="l" t="t" r="r" b="b"/>
              <a:pathLst>
                <a:path w="5637" h="2780" extrusionOk="0">
                  <a:moveTo>
                    <a:pt x="2778" y="1"/>
                  </a:moveTo>
                  <a:lnTo>
                    <a:pt x="0" y="2780"/>
                  </a:lnTo>
                  <a:lnTo>
                    <a:pt x="2858" y="2780"/>
                  </a:lnTo>
                  <a:lnTo>
                    <a:pt x="5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4469550" y="4387175"/>
              <a:ext cx="140950" cy="69500"/>
            </a:xfrm>
            <a:custGeom>
              <a:avLst/>
              <a:gdLst/>
              <a:ahLst/>
              <a:cxnLst/>
              <a:rect l="l" t="t" r="r" b="b"/>
              <a:pathLst>
                <a:path w="5638" h="2780" extrusionOk="0">
                  <a:moveTo>
                    <a:pt x="2779" y="1"/>
                  </a:moveTo>
                  <a:lnTo>
                    <a:pt x="0" y="2780"/>
                  </a:lnTo>
                  <a:lnTo>
                    <a:pt x="2858" y="2780"/>
                  </a:lnTo>
                  <a:lnTo>
                    <a:pt x="56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4418450" y="4456650"/>
              <a:ext cx="69500" cy="92650"/>
            </a:xfrm>
            <a:custGeom>
              <a:avLst/>
              <a:gdLst/>
              <a:ahLst/>
              <a:cxnLst/>
              <a:rect l="l" t="t" r="r" b="b"/>
              <a:pathLst>
                <a:path w="2780" h="3706" extrusionOk="0">
                  <a:moveTo>
                    <a:pt x="926" y="1"/>
                  </a:moveTo>
                  <a:lnTo>
                    <a:pt x="926" y="2780"/>
                  </a:lnTo>
                  <a:lnTo>
                    <a:pt x="0" y="2780"/>
                  </a:lnTo>
                  <a:lnTo>
                    <a:pt x="0" y="3705"/>
                  </a:lnTo>
                  <a:lnTo>
                    <a:pt x="2779" y="3705"/>
                  </a:lnTo>
                  <a:lnTo>
                    <a:pt x="2779" y="2780"/>
                  </a:lnTo>
                  <a:lnTo>
                    <a:pt x="1853" y="2780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4719475" y="4248250"/>
              <a:ext cx="23175" cy="46350"/>
            </a:xfrm>
            <a:custGeom>
              <a:avLst/>
              <a:gdLst/>
              <a:ahLst/>
              <a:cxnLst/>
              <a:rect l="l" t="t" r="r" b="b"/>
              <a:pathLst>
                <a:path w="927" h="1854" extrusionOk="0">
                  <a:moveTo>
                    <a:pt x="1" y="1"/>
                  </a:moveTo>
                  <a:lnTo>
                    <a:pt x="1" y="1853"/>
                  </a:lnTo>
                  <a:lnTo>
                    <a:pt x="927" y="1853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8"/>
          <p:cNvGrpSpPr/>
          <p:nvPr/>
        </p:nvGrpSpPr>
        <p:grpSpPr>
          <a:xfrm>
            <a:off x="4121106" y="3953068"/>
            <a:ext cx="294364" cy="224222"/>
            <a:chOff x="4181925" y="3695075"/>
            <a:chExt cx="395225" cy="301050"/>
          </a:xfrm>
        </p:grpSpPr>
        <p:sp>
          <p:nvSpPr>
            <p:cNvPr id="1554" name="Google Shape;1554;p38"/>
            <p:cNvSpPr/>
            <p:nvPr/>
          </p:nvSpPr>
          <p:spPr>
            <a:xfrm>
              <a:off x="4391100" y="3718775"/>
              <a:ext cx="186050" cy="253625"/>
            </a:xfrm>
            <a:custGeom>
              <a:avLst/>
              <a:gdLst/>
              <a:ahLst/>
              <a:cxnLst/>
              <a:rect l="l" t="t" r="r" b="b"/>
              <a:pathLst>
                <a:path w="7442" h="10145" extrusionOk="0">
                  <a:moveTo>
                    <a:pt x="0" y="1"/>
                  </a:moveTo>
                  <a:lnTo>
                    <a:pt x="0" y="2261"/>
                  </a:lnTo>
                  <a:lnTo>
                    <a:pt x="2349" y="4610"/>
                  </a:lnTo>
                  <a:lnTo>
                    <a:pt x="4631" y="4610"/>
                  </a:lnTo>
                  <a:lnTo>
                    <a:pt x="4631" y="5536"/>
                  </a:lnTo>
                  <a:lnTo>
                    <a:pt x="2349" y="5536"/>
                  </a:lnTo>
                  <a:lnTo>
                    <a:pt x="0" y="7884"/>
                  </a:lnTo>
                  <a:lnTo>
                    <a:pt x="0" y="10145"/>
                  </a:lnTo>
                  <a:cubicBezTo>
                    <a:pt x="2696" y="9883"/>
                    <a:pt x="5603" y="7430"/>
                    <a:pt x="7220" y="5358"/>
                  </a:cubicBezTo>
                  <a:lnTo>
                    <a:pt x="7441" y="5073"/>
                  </a:lnTo>
                  <a:lnTo>
                    <a:pt x="7220" y="4788"/>
                  </a:lnTo>
                  <a:cubicBezTo>
                    <a:pt x="5602" y="2714"/>
                    <a:pt x="2695" y="2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4181925" y="3718775"/>
              <a:ext cx="186050" cy="253625"/>
            </a:xfrm>
            <a:custGeom>
              <a:avLst/>
              <a:gdLst/>
              <a:ahLst/>
              <a:cxnLst/>
              <a:rect l="l" t="t" r="r" b="b"/>
              <a:pathLst>
                <a:path w="7442" h="10145" extrusionOk="0">
                  <a:moveTo>
                    <a:pt x="7441" y="1"/>
                  </a:moveTo>
                  <a:cubicBezTo>
                    <a:pt x="4680" y="263"/>
                    <a:pt x="1780" y="2792"/>
                    <a:pt x="222" y="4788"/>
                  </a:cubicBezTo>
                  <a:lnTo>
                    <a:pt x="0" y="5073"/>
                  </a:lnTo>
                  <a:lnTo>
                    <a:pt x="222" y="5358"/>
                  </a:lnTo>
                  <a:cubicBezTo>
                    <a:pt x="1765" y="7335"/>
                    <a:pt x="4677" y="9880"/>
                    <a:pt x="7441" y="10145"/>
                  </a:cubicBezTo>
                  <a:lnTo>
                    <a:pt x="7441" y="7884"/>
                  </a:lnTo>
                  <a:lnTo>
                    <a:pt x="5093" y="5536"/>
                  </a:lnTo>
                  <a:lnTo>
                    <a:pt x="2810" y="5536"/>
                  </a:lnTo>
                  <a:lnTo>
                    <a:pt x="2810" y="4610"/>
                  </a:lnTo>
                  <a:lnTo>
                    <a:pt x="5093" y="4610"/>
                  </a:lnTo>
                  <a:lnTo>
                    <a:pt x="7441" y="2261"/>
                  </a:lnTo>
                  <a:lnTo>
                    <a:pt x="74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4367950" y="3695075"/>
              <a:ext cx="23175" cy="23725"/>
            </a:xfrm>
            <a:custGeom>
              <a:avLst/>
              <a:gdLst/>
              <a:ahLst/>
              <a:cxnLst/>
              <a:rect l="l" t="t" r="r" b="b"/>
              <a:pathLst>
                <a:path w="927" h="949" extrusionOk="0">
                  <a:moveTo>
                    <a:pt x="0" y="0"/>
                  </a:moveTo>
                  <a:lnTo>
                    <a:pt x="0" y="949"/>
                  </a:lnTo>
                  <a:cubicBezTo>
                    <a:pt x="155" y="935"/>
                    <a:pt x="310" y="927"/>
                    <a:pt x="464" y="927"/>
                  </a:cubicBezTo>
                  <a:cubicBezTo>
                    <a:pt x="617" y="927"/>
                    <a:pt x="771" y="935"/>
                    <a:pt x="926" y="949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4367950" y="3972375"/>
              <a:ext cx="23175" cy="23750"/>
            </a:xfrm>
            <a:custGeom>
              <a:avLst/>
              <a:gdLst/>
              <a:ahLst/>
              <a:cxnLst/>
              <a:rect l="l" t="t" r="r" b="b"/>
              <a:pathLst>
                <a:path w="927" h="950" extrusionOk="0">
                  <a:moveTo>
                    <a:pt x="0" y="1"/>
                  </a:moveTo>
                  <a:lnTo>
                    <a:pt x="0" y="950"/>
                  </a:lnTo>
                  <a:lnTo>
                    <a:pt x="926" y="950"/>
                  </a:lnTo>
                  <a:lnTo>
                    <a:pt x="926" y="1"/>
                  </a:lnTo>
                  <a:cubicBezTo>
                    <a:pt x="771" y="16"/>
                    <a:pt x="617" y="23"/>
                    <a:pt x="464" y="23"/>
                  </a:cubicBezTo>
                  <a:cubicBezTo>
                    <a:pt x="310" y="23"/>
                    <a:pt x="155" y="1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4330400" y="3796475"/>
              <a:ext cx="98250" cy="98250"/>
            </a:xfrm>
            <a:custGeom>
              <a:avLst/>
              <a:gdLst/>
              <a:ahLst/>
              <a:cxnLst/>
              <a:rect l="l" t="t" r="r" b="b"/>
              <a:pathLst>
                <a:path w="3930" h="3930" extrusionOk="0">
                  <a:moveTo>
                    <a:pt x="1966" y="1310"/>
                  </a:moveTo>
                  <a:lnTo>
                    <a:pt x="2620" y="1965"/>
                  </a:lnTo>
                  <a:lnTo>
                    <a:pt x="1966" y="2619"/>
                  </a:lnTo>
                  <a:lnTo>
                    <a:pt x="1311" y="1965"/>
                  </a:lnTo>
                  <a:lnTo>
                    <a:pt x="1966" y="1310"/>
                  </a:lnTo>
                  <a:close/>
                  <a:moveTo>
                    <a:pt x="1966" y="0"/>
                  </a:moveTo>
                  <a:lnTo>
                    <a:pt x="1" y="1965"/>
                  </a:lnTo>
                  <a:lnTo>
                    <a:pt x="1966" y="3929"/>
                  </a:lnTo>
                  <a:lnTo>
                    <a:pt x="3930" y="1965"/>
                  </a:lnTo>
                  <a:lnTo>
                    <a:pt x="19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38"/>
          <p:cNvGrpSpPr/>
          <p:nvPr/>
        </p:nvGrpSpPr>
        <p:grpSpPr>
          <a:xfrm>
            <a:off x="3431062" y="3501363"/>
            <a:ext cx="294364" cy="294364"/>
            <a:chOff x="4126800" y="3162325"/>
            <a:chExt cx="395225" cy="395225"/>
          </a:xfrm>
        </p:grpSpPr>
        <p:sp>
          <p:nvSpPr>
            <p:cNvPr id="1560" name="Google Shape;1560;p38"/>
            <p:cNvSpPr/>
            <p:nvPr/>
          </p:nvSpPr>
          <p:spPr>
            <a:xfrm>
              <a:off x="4126800" y="3534350"/>
              <a:ext cx="395225" cy="23200"/>
            </a:xfrm>
            <a:custGeom>
              <a:avLst/>
              <a:gdLst/>
              <a:ahLst/>
              <a:cxnLst/>
              <a:rect l="l" t="t" r="r" b="b"/>
              <a:pathLst>
                <a:path w="15809" h="928" extrusionOk="0">
                  <a:moveTo>
                    <a:pt x="1" y="0"/>
                  </a:moveTo>
                  <a:lnTo>
                    <a:pt x="1" y="927"/>
                  </a:lnTo>
                  <a:lnTo>
                    <a:pt x="15808" y="927"/>
                  </a:lnTo>
                  <a:lnTo>
                    <a:pt x="158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4231775" y="3162325"/>
              <a:ext cx="185275" cy="264000"/>
            </a:xfrm>
            <a:custGeom>
              <a:avLst/>
              <a:gdLst/>
              <a:ahLst/>
              <a:cxnLst/>
              <a:rect l="l" t="t" r="r" b="b"/>
              <a:pathLst>
                <a:path w="7411" h="10560" extrusionOk="0">
                  <a:moveTo>
                    <a:pt x="3705" y="0"/>
                  </a:moveTo>
                  <a:lnTo>
                    <a:pt x="0" y="4940"/>
                  </a:lnTo>
                  <a:lnTo>
                    <a:pt x="1389" y="4940"/>
                  </a:lnTo>
                  <a:lnTo>
                    <a:pt x="1389" y="8398"/>
                  </a:lnTo>
                  <a:lnTo>
                    <a:pt x="3011" y="10560"/>
                  </a:lnTo>
                  <a:lnTo>
                    <a:pt x="6021" y="6546"/>
                  </a:lnTo>
                  <a:lnTo>
                    <a:pt x="6021" y="4940"/>
                  </a:lnTo>
                  <a:lnTo>
                    <a:pt x="7411" y="4940"/>
                  </a:lnTo>
                  <a:lnTo>
                    <a:pt x="3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4139150" y="3364550"/>
              <a:ext cx="185250" cy="146675"/>
            </a:xfrm>
            <a:custGeom>
              <a:avLst/>
              <a:gdLst/>
              <a:ahLst/>
              <a:cxnLst/>
              <a:rect l="l" t="t" r="r" b="b"/>
              <a:pathLst>
                <a:path w="7410" h="5867" extrusionOk="0">
                  <a:moveTo>
                    <a:pt x="3705" y="0"/>
                  </a:moveTo>
                  <a:lnTo>
                    <a:pt x="1" y="4940"/>
                  </a:lnTo>
                  <a:lnTo>
                    <a:pt x="1390" y="4940"/>
                  </a:lnTo>
                  <a:lnTo>
                    <a:pt x="1390" y="5867"/>
                  </a:lnTo>
                  <a:lnTo>
                    <a:pt x="6021" y="5867"/>
                  </a:lnTo>
                  <a:lnTo>
                    <a:pt x="6021" y="4940"/>
                  </a:lnTo>
                  <a:lnTo>
                    <a:pt x="7410" y="4940"/>
                  </a:lnTo>
                  <a:lnTo>
                    <a:pt x="3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4324375" y="3318250"/>
              <a:ext cx="185300" cy="192975"/>
            </a:xfrm>
            <a:custGeom>
              <a:avLst/>
              <a:gdLst/>
              <a:ahLst/>
              <a:cxnLst/>
              <a:rect l="l" t="t" r="r" b="b"/>
              <a:pathLst>
                <a:path w="7412" h="7719" extrusionOk="0">
                  <a:moveTo>
                    <a:pt x="3707" y="0"/>
                  </a:moveTo>
                  <a:lnTo>
                    <a:pt x="1" y="4940"/>
                  </a:lnTo>
                  <a:lnTo>
                    <a:pt x="1391" y="4940"/>
                  </a:lnTo>
                  <a:lnTo>
                    <a:pt x="1391" y="7719"/>
                  </a:lnTo>
                  <a:lnTo>
                    <a:pt x="6022" y="7719"/>
                  </a:lnTo>
                  <a:lnTo>
                    <a:pt x="6022" y="4940"/>
                  </a:lnTo>
                  <a:lnTo>
                    <a:pt x="7411" y="4940"/>
                  </a:lnTo>
                  <a:lnTo>
                    <a:pt x="3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38"/>
          <p:cNvGrpSpPr/>
          <p:nvPr/>
        </p:nvGrpSpPr>
        <p:grpSpPr>
          <a:xfrm>
            <a:off x="634306" y="1517104"/>
            <a:ext cx="1555093" cy="1485744"/>
            <a:chOff x="457300" y="2860425"/>
            <a:chExt cx="1963749" cy="1876177"/>
          </a:xfrm>
        </p:grpSpPr>
        <p:sp>
          <p:nvSpPr>
            <p:cNvPr id="1565" name="Google Shape;1565;p38"/>
            <p:cNvSpPr/>
            <p:nvPr/>
          </p:nvSpPr>
          <p:spPr>
            <a:xfrm>
              <a:off x="1372830" y="3041835"/>
              <a:ext cx="244255" cy="153285"/>
            </a:xfrm>
            <a:custGeom>
              <a:avLst/>
              <a:gdLst/>
              <a:ahLst/>
              <a:cxnLst/>
              <a:rect l="l" t="t" r="r" b="b"/>
              <a:pathLst>
                <a:path w="4151" h="2605" extrusionOk="0">
                  <a:moveTo>
                    <a:pt x="1" y="1"/>
                  </a:moveTo>
                  <a:lnTo>
                    <a:pt x="1" y="1212"/>
                  </a:lnTo>
                  <a:cubicBezTo>
                    <a:pt x="1" y="1981"/>
                    <a:pt x="624" y="2605"/>
                    <a:pt x="1392" y="2605"/>
                  </a:cubicBezTo>
                  <a:lnTo>
                    <a:pt x="1392" y="2605"/>
                  </a:lnTo>
                  <a:lnTo>
                    <a:pt x="4150" y="2605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2110949" y="4478696"/>
              <a:ext cx="310100" cy="130277"/>
            </a:xfrm>
            <a:custGeom>
              <a:avLst/>
              <a:gdLst/>
              <a:ahLst/>
              <a:cxnLst/>
              <a:rect l="l" t="t" r="r" b="b"/>
              <a:pathLst>
                <a:path w="5270" h="2214" extrusionOk="0">
                  <a:moveTo>
                    <a:pt x="0" y="0"/>
                  </a:moveTo>
                  <a:lnTo>
                    <a:pt x="0" y="2213"/>
                  </a:lnTo>
                  <a:lnTo>
                    <a:pt x="3877" y="2213"/>
                  </a:lnTo>
                  <a:cubicBezTo>
                    <a:pt x="4646" y="2213"/>
                    <a:pt x="5270" y="1590"/>
                    <a:pt x="5270" y="822"/>
                  </a:cubicBezTo>
                  <a:lnTo>
                    <a:pt x="5270" y="822"/>
                  </a:lnTo>
                  <a:lnTo>
                    <a:pt x="5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1958488" y="2860425"/>
              <a:ext cx="207302" cy="207243"/>
            </a:xfrm>
            <a:custGeom>
              <a:avLst/>
              <a:gdLst/>
              <a:ahLst/>
              <a:cxnLst/>
              <a:rect l="l" t="t" r="r" b="b"/>
              <a:pathLst>
                <a:path w="3523" h="3522" extrusionOk="0">
                  <a:moveTo>
                    <a:pt x="0" y="1761"/>
                  </a:moveTo>
                  <a:cubicBezTo>
                    <a:pt x="0" y="2734"/>
                    <a:pt x="789" y="3522"/>
                    <a:pt x="1762" y="3522"/>
                  </a:cubicBezTo>
                  <a:lnTo>
                    <a:pt x="1762" y="3522"/>
                  </a:lnTo>
                  <a:cubicBezTo>
                    <a:pt x="2734" y="3522"/>
                    <a:pt x="3523" y="2734"/>
                    <a:pt x="3523" y="1761"/>
                  </a:cubicBezTo>
                  <a:lnTo>
                    <a:pt x="3523" y="1761"/>
                  </a:lnTo>
                  <a:cubicBezTo>
                    <a:pt x="3523" y="788"/>
                    <a:pt x="2734" y="0"/>
                    <a:pt x="1762" y="0"/>
                  </a:cubicBezTo>
                  <a:lnTo>
                    <a:pt x="1762" y="0"/>
                  </a:lnTo>
                  <a:cubicBezTo>
                    <a:pt x="789" y="0"/>
                    <a:pt x="0" y="788"/>
                    <a:pt x="0" y="17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1494928" y="3111857"/>
              <a:ext cx="742887" cy="312983"/>
            </a:xfrm>
            <a:custGeom>
              <a:avLst/>
              <a:gdLst/>
              <a:ahLst/>
              <a:cxnLst/>
              <a:rect l="l" t="t" r="r" b="b"/>
              <a:pathLst>
                <a:path w="12625" h="5319" extrusionOk="0">
                  <a:moveTo>
                    <a:pt x="1" y="1"/>
                  </a:moveTo>
                  <a:lnTo>
                    <a:pt x="1" y="5319"/>
                  </a:lnTo>
                  <a:lnTo>
                    <a:pt x="12625" y="5319"/>
                  </a:lnTo>
                  <a:lnTo>
                    <a:pt x="12625" y="3304"/>
                  </a:lnTo>
                  <a:cubicBezTo>
                    <a:pt x="12625" y="1479"/>
                    <a:pt x="11146" y="1"/>
                    <a:pt x="9322" y="1"/>
                  </a:cubicBezTo>
                  <a:lnTo>
                    <a:pt x="93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2098769" y="4269513"/>
              <a:ext cx="224308" cy="35659"/>
            </a:xfrm>
            <a:custGeom>
              <a:avLst/>
              <a:gdLst/>
              <a:ahLst/>
              <a:cxnLst/>
              <a:rect l="l" t="t" r="r" b="b"/>
              <a:pathLst>
                <a:path w="3812" h="606" extrusionOk="0">
                  <a:moveTo>
                    <a:pt x="1" y="1"/>
                  </a:moveTo>
                  <a:lnTo>
                    <a:pt x="1" y="605"/>
                  </a:lnTo>
                  <a:lnTo>
                    <a:pt x="3812" y="605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2098769" y="4356305"/>
              <a:ext cx="224308" cy="35600"/>
            </a:xfrm>
            <a:custGeom>
              <a:avLst/>
              <a:gdLst/>
              <a:ahLst/>
              <a:cxnLst/>
              <a:rect l="l" t="t" r="r" b="b"/>
              <a:pathLst>
                <a:path w="3812" h="605" extrusionOk="0">
                  <a:moveTo>
                    <a:pt x="1" y="0"/>
                  </a:moveTo>
                  <a:lnTo>
                    <a:pt x="1" y="605"/>
                  </a:lnTo>
                  <a:lnTo>
                    <a:pt x="3812" y="605"/>
                  </a:lnTo>
                  <a:lnTo>
                    <a:pt x="38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2098769" y="4443038"/>
              <a:ext cx="224308" cy="35659"/>
            </a:xfrm>
            <a:custGeom>
              <a:avLst/>
              <a:gdLst/>
              <a:ahLst/>
              <a:cxnLst/>
              <a:rect l="l" t="t" r="r" b="b"/>
              <a:pathLst>
                <a:path w="3812" h="606" extrusionOk="0">
                  <a:moveTo>
                    <a:pt x="1" y="1"/>
                  </a:moveTo>
                  <a:lnTo>
                    <a:pt x="1" y="605"/>
                  </a:lnTo>
                  <a:lnTo>
                    <a:pt x="3812" y="605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1670631" y="2964046"/>
              <a:ext cx="391597" cy="339109"/>
            </a:xfrm>
            <a:custGeom>
              <a:avLst/>
              <a:gdLst/>
              <a:ahLst/>
              <a:cxnLst/>
              <a:rect l="l" t="t" r="r" b="b"/>
              <a:pathLst>
                <a:path w="6655" h="5763" extrusionOk="0">
                  <a:moveTo>
                    <a:pt x="0" y="0"/>
                  </a:moveTo>
                  <a:lnTo>
                    <a:pt x="1663" y="2881"/>
                  </a:lnTo>
                  <a:lnTo>
                    <a:pt x="3327" y="5762"/>
                  </a:lnTo>
                  <a:lnTo>
                    <a:pt x="4990" y="2881"/>
                  </a:lnTo>
                  <a:lnTo>
                    <a:pt x="66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1549004" y="3798189"/>
              <a:ext cx="634734" cy="680514"/>
            </a:xfrm>
            <a:custGeom>
              <a:avLst/>
              <a:gdLst/>
              <a:ahLst/>
              <a:cxnLst/>
              <a:rect l="l" t="t" r="r" b="b"/>
              <a:pathLst>
                <a:path w="10787" h="11565" extrusionOk="0">
                  <a:moveTo>
                    <a:pt x="1" y="1"/>
                  </a:moveTo>
                  <a:lnTo>
                    <a:pt x="1" y="8963"/>
                  </a:lnTo>
                  <a:cubicBezTo>
                    <a:pt x="1" y="10400"/>
                    <a:pt x="1165" y="11564"/>
                    <a:pt x="2602" y="11564"/>
                  </a:cubicBezTo>
                  <a:lnTo>
                    <a:pt x="2602" y="11564"/>
                  </a:lnTo>
                  <a:lnTo>
                    <a:pt x="10786" y="11564"/>
                  </a:lnTo>
                  <a:lnTo>
                    <a:pt x="10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1585486" y="3361699"/>
              <a:ext cx="561769" cy="561711"/>
            </a:xfrm>
            <a:custGeom>
              <a:avLst/>
              <a:gdLst/>
              <a:ahLst/>
              <a:cxnLst/>
              <a:rect l="l" t="t" r="r" b="b"/>
              <a:pathLst>
                <a:path w="9547" h="9546" extrusionOk="0">
                  <a:moveTo>
                    <a:pt x="1" y="4773"/>
                  </a:moveTo>
                  <a:cubicBezTo>
                    <a:pt x="1" y="7409"/>
                    <a:pt x="2138" y="9546"/>
                    <a:pt x="4774" y="9546"/>
                  </a:cubicBezTo>
                  <a:lnTo>
                    <a:pt x="4774" y="9546"/>
                  </a:lnTo>
                  <a:cubicBezTo>
                    <a:pt x="7410" y="9546"/>
                    <a:pt x="9547" y="7409"/>
                    <a:pt x="9547" y="4773"/>
                  </a:cubicBezTo>
                  <a:lnTo>
                    <a:pt x="9547" y="4773"/>
                  </a:lnTo>
                  <a:cubicBezTo>
                    <a:pt x="9547" y="2137"/>
                    <a:pt x="7410" y="1"/>
                    <a:pt x="4774" y="1"/>
                  </a:cubicBezTo>
                  <a:lnTo>
                    <a:pt x="4774" y="1"/>
                  </a:lnTo>
                  <a:cubicBezTo>
                    <a:pt x="2138" y="1"/>
                    <a:pt x="1" y="2137"/>
                    <a:pt x="1" y="47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1694521" y="4148534"/>
              <a:ext cx="343699" cy="343699"/>
            </a:xfrm>
            <a:custGeom>
              <a:avLst/>
              <a:gdLst/>
              <a:ahLst/>
              <a:cxnLst/>
              <a:rect l="l" t="t" r="r" b="b"/>
              <a:pathLst>
                <a:path w="5841" h="5841" extrusionOk="0">
                  <a:moveTo>
                    <a:pt x="2921" y="1"/>
                  </a:moveTo>
                  <a:cubicBezTo>
                    <a:pt x="1308" y="1"/>
                    <a:pt x="1" y="1308"/>
                    <a:pt x="1" y="2921"/>
                  </a:cubicBezTo>
                  <a:cubicBezTo>
                    <a:pt x="1" y="4534"/>
                    <a:pt x="1308" y="5841"/>
                    <a:pt x="2921" y="5841"/>
                  </a:cubicBezTo>
                  <a:cubicBezTo>
                    <a:pt x="4534" y="5841"/>
                    <a:pt x="5841" y="4534"/>
                    <a:pt x="5841" y="2921"/>
                  </a:cubicBezTo>
                  <a:cubicBezTo>
                    <a:pt x="5841" y="1308"/>
                    <a:pt x="4534" y="1"/>
                    <a:pt x="2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1670631" y="4321588"/>
              <a:ext cx="391597" cy="339109"/>
            </a:xfrm>
            <a:custGeom>
              <a:avLst/>
              <a:gdLst/>
              <a:ahLst/>
              <a:cxnLst/>
              <a:rect l="l" t="t" r="r" b="b"/>
              <a:pathLst>
                <a:path w="6655" h="5763" extrusionOk="0">
                  <a:moveTo>
                    <a:pt x="1663" y="2882"/>
                  </a:moveTo>
                  <a:lnTo>
                    <a:pt x="0" y="5763"/>
                  </a:lnTo>
                  <a:lnTo>
                    <a:pt x="3327" y="5763"/>
                  </a:lnTo>
                  <a:lnTo>
                    <a:pt x="6654" y="5763"/>
                  </a:lnTo>
                  <a:lnTo>
                    <a:pt x="4990" y="2882"/>
                  </a:lnTo>
                  <a:lnTo>
                    <a:pt x="3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1740359" y="3516571"/>
              <a:ext cx="252022" cy="251964"/>
            </a:xfrm>
            <a:custGeom>
              <a:avLst/>
              <a:gdLst/>
              <a:ahLst/>
              <a:cxnLst/>
              <a:rect l="l" t="t" r="r" b="b"/>
              <a:pathLst>
                <a:path w="4283" h="4282" extrusionOk="0">
                  <a:moveTo>
                    <a:pt x="2142" y="0"/>
                  </a:moveTo>
                  <a:lnTo>
                    <a:pt x="0" y="2141"/>
                  </a:lnTo>
                  <a:lnTo>
                    <a:pt x="2142" y="4282"/>
                  </a:lnTo>
                  <a:lnTo>
                    <a:pt x="4283" y="2141"/>
                  </a:lnTo>
                  <a:lnTo>
                    <a:pt x="2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1494928" y="3325629"/>
              <a:ext cx="210833" cy="33717"/>
            </a:xfrm>
            <a:custGeom>
              <a:avLst/>
              <a:gdLst/>
              <a:ahLst/>
              <a:cxnLst/>
              <a:rect l="l" t="t" r="r" b="b"/>
              <a:pathLst>
                <a:path w="3583" h="573" extrusionOk="0">
                  <a:moveTo>
                    <a:pt x="1" y="0"/>
                  </a:moveTo>
                  <a:lnTo>
                    <a:pt x="1" y="573"/>
                  </a:lnTo>
                  <a:lnTo>
                    <a:pt x="3582" y="573"/>
                  </a:lnTo>
                  <a:lnTo>
                    <a:pt x="35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1494928" y="3243486"/>
              <a:ext cx="210833" cy="33776"/>
            </a:xfrm>
            <a:custGeom>
              <a:avLst/>
              <a:gdLst/>
              <a:ahLst/>
              <a:cxnLst/>
              <a:rect l="l" t="t" r="r" b="b"/>
              <a:pathLst>
                <a:path w="3583" h="574" extrusionOk="0">
                  <a:moveTo>
                    <a:pt x="1" y="1"/>
                  </a:moveTo>
                  <a:lnTo>
                    <a:pt x="1" y="573"/>
                  </a:lnTo>
                  <a:lnTo>
                    <a:pt x="3582" y="57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1494928" y="3161401"/>
              <a:ext cx="210833" cy="33717"/>
            </a:xfrm>
            <a:custGeom>
              <a:avLst/>
              <a:gdLst/>
              <a:ahLst/>
              <a:cxnLst/>
              <a:rect l="l" t="t" r="r" b="b"/>
              <a:pathLst>
                <a:path w="3583" h="573" extrusionOk="0">
                  <a:moveTo>
                    <a:pt x="1" y="0"/>
                  </a:moveTo>
                  <a:lnTo>
                    <a:pt x="1" y="573"/>
                  </a:lnTo>
                  <a:lnTo>
                    <a:pt x="3582" y="573"/>
                  </a:lnTo>
                  <a:lnTo>
                    <a:pt x="35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1432672" y="3198119"/>
              <a:ext cx="124570" cy="124511"/>
            </a:xfrm>
            <a:custGeom>
              <a:avLst/>
              <a:gdLst/>
              <a:ahLst/>
              <a:cxnLst/>
              <a:rect l="l" t="t" r="r" b="b"/>
              <a:pathLst>
                <a:path w="2117" h="2116" extrusionOk="0">
                  <a:moveTo>
                    <a:pt x="1059" y="0"/>
                  </a:moveTo>
                  <a:cubicBezTo>
                    <a:pt x="474" y="0"/>
                    <a:pt x="1" y="473"/>
                    <a:pt x="1" y="1058"/>
                  </a:cubicBezTo>
                  <a:cubicBezTo>
                    <a:pt x="1" y="1642"/>
                    <a:pt x="474" y="2116"/>
                    <a:pt x="1059" y="2116"/>
                  </a:cubicBezTo>
                  <a:cubicBezTo>
                    <a:pt x="1642" y="2116"/>
                    <a:pt x="2116" y="1642"/>
                    <a:pt x="2116" y="1058"/>
                  </a:cubicBezTo>
                  <a:cubicBezTo>
                    <a:pt x="2116" y="473"/>
                    <a:pt x="1642" y="0"/>
                    <a:pt x="1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2098769" y="3947353"/>
              <a:ext cx="173173" cy="173115"/>
            </a:xfrm>
            <a:custGeom>
              <a:avLst/>
              <a:gdLst/>
              <a:ahLst/>
              <a:cxnLst/>
              <a:rect l="l" t="t" r="r" b="b"/>
              <a:pathLst>
                <a:path w="2943" h="2942" extrusionOk="0">
                  <a:moveTo>
                    <a:pt x="1471" y="0"/>
                  </a:moveTo>
                  <a:cubicBezTo>
                    <a:pt x="660" y="0"/>
                    <a:pt x="1" y="659"/>
                    <a:pt x="1" y="1470"/>
                  </a:cubicBezTo>
                  <a:cubicBezTo>
                    <a:pt x="1" y="2283"/>
                    <a:pt x="660" y="2942"/>
                    <a:pt x="1471" y="2942"/>
                  </a:cubicBezTo>
                  <a:cubicBezTo>
                    <a:pt x="2284" y="2942"/>
                    <a:pt x="2943" y="2283"/>
                    <a:pt x="2943" y="1470"/>
                  </a:cubicBezTo>
                  <a:cubicBezTo>
                    <a:pt x="2943" y="659"/>
                    <a:pt x="2284" y="0"/>
                    <a:pt x="1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2222926" y="3910695"/>
              <a:ext cx="97914" cy="97973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0" y="832"/>
                  </a:moveTo>
                  <a:cubicBezTo>
                    <a:pt x="0" y="1292"/>
                    <a:pt x="373" y="1664"/>
                    <a:pt x="831" y="1664"/>
                  </a:cubicBezTo>
                  <a:lnTo>
                    <a:pt x="831" y="1664"/>
                  </a:lnTo>
                  <a:cubicBezTo>
                    <a:pt x="1291" y="1664"/>
                    <a:pt x="1664" y="1292"/>
                    <a:pt x="1664" y="832"/>
                  </a:cubicBezTo>
                  <a:lnTo>
                    <a:pt x="1664" y="832"/>
                  </a:lnTo>
                  <a:cubicBezTo>
                    <a:pt x="1664" y="373"/>
                    <a:pt x="1291" y="0"/>
                    <a:pt x="831" y="0"/>
                  </a:cubicBezTo>
                  <a:lnTo>
                    <a:pt x="831" y="0"/>
                  </a:lnTo>
                  <a:cubicBezTo>
                    <a:pt x="373" y="0"/>
                    <a:pt x="0" y="373"/>
                    <a:pt x="0" y="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2222926" y="3749232"/>
              <a:ext cx="97914" cy="97973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833" y="1"/>
                  </a:moveTo>
                  <a:cubicBezTo>
                    <a:pt x="373" y="1"/>
                    <a:pt x="0" y="373"/>
                    <a:pt x="0" y="833"/>
                  </a:cubicBezTo>
                  <a:cubicBezTo>
                    <a:pt x="0" y="1292"/>
                    <a:pt x="373" y="1665"/>
                    <a:pt x="833" y="1665"/>
                  </a:cubicBezTo>
                  <a:cubicBezTo>
                    <a:pt x="1291" y="1665"/>
                    <a:pt x="1664" y="1292"/>
                    <a:pt x="1664" y="833"/>
                  </a:cubicBezTo>
                  <a:cubicBezTo>
                    <a:pt x="1664" y="373"/>
                    <a:pt x="1291" y="1"/>
                    <a:pt x="8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2222926" y="3587888"/>
              <a:ext cx="97914" cy="97914"/>
            </a:xfrm>
            <a:custGeom>
              <a:avLst/>
              <a:gdLst/>
              <a:ahLst/>
              <a:cxnLst/>
              <a:rect l="l" t="t" r="r" b="b"/>
              <a:pathLst>
                <a:path w="1664" h="1664" extrusionOk="0">
                  <a:moveTo>
                    <a:pt x="0" y="831"/>
                  </a:moveTo>
                  <a:cubicBezTo>
                    <a:pt x="0" y="1291"/>
                    <a:pt x="373" y="1663"/>
                    <a:pt x="831" y="1663"/>
                  </a:cubicBezTo>
                  <a:lnTo>
                    <a:pt x="831" y="1663"/>
                  </a:lnTo>
                  <a:cubicBezTo>
                    <a:pt x="1291" y="1663"/>
                    <a:pt x="1664" y="1291"/>
                    <a:pt x="1664" y="831"/>
                  </a:cubicBezTo>
                  <a:lnTo>
                    <a:pt x="1664" y="831"/>
                  </a:lnTo>
                  <a:cubicBezTo>
                    <a:pt x="1664" y="372"/>
                    <a:pt x="1291" y="0"/>
                    <a:pt x="831" y="0"/>
                  </a:cubicBezTo>
                  <a:lnTo>
                    <a:pt x="831" y="0"/>
                  </a:lnTo>
                  <a:cubicBezTo>
                    <a:pt x="373" y="0"/>
                    <a:pt x="0" y="372"/>
                    <a:pt x="0" y="8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1412842" y="3921286"/>
              <a:ext cx="205478" cy="237312"/>
            </a:xfrm>
            <a:custGeom>
              <a:avLst/>
              <a:gdLst/>
              <a:ahLst/>
              <a:cxnLst/>
              <a:rect l="l" t="t" r="r" b="b"/>
              <a:pathLst>
                <a:path w="3492" h="4033" extrusionOk="0">
                  <a:moveTo>
                    <a:pt x="0" y="1"/>
                  </a:moveTo>
                  <a:lnTo>
                    <a:pt x="0" y="2017"/>
                  </a:lnTo>
                  <a:lnTo>
                    <a:pt x="0" y="4032"/>
                  </a:lnTo>
                  <a:lnTo>
                    <a:pt x="1746" y="3025"/>
                  </a:lnTo>
                  <a:lnTo>
                    <a:pt x="3492" y="2017"/>
                  </a:lnTo>
                  <a:lnTo>
                    <a:pt x="1746" y="10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1445971" y="4444509"/>
              <a:ext cx="130513" cy="130572"/>
            </a:xfrm>
            <a:custGeom>
              <a:avLst/>
              <a:gdLst/>
              <a:ahLst/>
              <a:cxnLst/>
              <a:rect l="l" t="t" r="r" b="b"/>
              <a:pathLst>
                <a:path w="2218" h="2219" extrusionOk="0">
                  <a:moveTo>
                    <a:pt x="0" y="1110"/>
                  </a:moveTo>
                  <a:cubicBezTo>
                    <a:pt x="0" y="1722"/>
                    <a:pt x="497" y="2219"/>
                    <a:pt x="1110" y="2219"/>
                  </a:cubicBezTo>
                  <a:lnTo>
                    <a:pt x="1110" y="2219"/>
                  </a:lnTo>
                  <a:cubicBezTo>
                    <a:pt x="1721" y="2219"/>
                    <a:pt x="2218" y="1722"/>
                    <a:pt x="2218" y="1110"/>
                  </a:cubicBezTo>
                  <a:lnTo>
                    <a:pt x="2218" y="1110"/>
                  </a:lnTo>
                  <a:cubicBezTo>
                    <a:pt x="2218" y="497"/>
                    <a:pt x="1721" y="0"/>
                    <a:pt x="1110" y="0"/>
                  </a:cubicBezTo>
                  <a:lnTo>
                    <a:pt x="1110" y="0"/>
                  </a:lnTo>
                  <a:cubicBezTo>
                    <a:pt x="497" y="0"/>
                    <a:pt x="0" y="497"/>
                    <a:pt x="0" y="11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502550" y="4373545"/>
              <a:ext cx="128689" cy="117626"/>
            </a:xfrm>
            <a:custGeom>
              <a:avLst/>
              <a:gdLst/>
              <a:ahLst/>
              <a:cxnLst/>
              <a:rect l="l" t="t" r="r" b="b"/>
              <a:pathLst>
                <a:path w="2187" h="1999" extrusionOk="0">
                  <a:moveTo>
                    <a:pt x="1396" y="1"/>
                  </a:moveTo>
                  <a:cubicBezTo>
                    <a:pt x="890" y="482"/>
                    <a:pt x="458" y="659"/>
                    <a:pt x="458" y="659"/>
                  </a:cubicBezTo>
                  <a:cubicBezTo>
                    <a:pt x="1" y="1205"/>
                    <a:pt x="840" y="1999"/>
                    <a:pt x="840" y="1999"/>
                  </a:cubicBezTo>
                  <a:cubicBezTo>
                    <a:pt x="1318" y="1842"/>
                    <a:pt x="2186" y="1179"/>
                    <a:pt x="2186" y="1179"/>
                  </a:cubicBezTo>
                  <a:lnTo>
                    <a:pt x="1396" y="1"/>
                  </a:ln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457300" y="4408909"/>
              <a:ext cx="111683" cy="194651"/>
            </a:xfrm>
            <a:custGeom>
              <a:avLst/>
              <a:gdLst/>
              <a:ahLst/>
              <a:cxnLst/>
              <a:rect l="l" t="t" r="r" b="b"/>
              <a:pathLst>
                <a:path w="1898" h="3308" extrusionOk="0">
                  <a:moveTo>
                    <a:pt x="240" y="274"/>
                  </a:moveTo>
                  <a:cubicBezTo>
                    <a:pt x="0" y="484"/>
                    <a:pt x="1128" y="3308"/>
                    <a:pt x="1332" y="3267"/>
                  </a:cubicBezTo>
                  <a:lnTo>
                    <a:pt x="1332" y="3267"/>
                  </a:lnTo>
                  <a:cubicBezTo>
                    <a:pt x="1567" y="3220"/>
                    <a:pt x="1897" y="1455"/>
                    <a:pt x="1808" y="1325"/>
                  </a:cubicBezTo>
                  <a:lnTo>
                    <a:pt x="1808" y="1325"/>
                  </a:lnTo>
                  <a:cubicBezTo>
                    <a:pt x="1767" y="1265"/>
                    <a:pt x="1438" y="926"/>
                    <a:pt x="1320" y="643"/>
                  </a:cubicBezTo>
                  <a:lnTo>
                    <a:pt x="1320" y="643"/>
                  </a:lnTo>
                  <a:cubicBezTo>
                    <a:pt x="1157" y="252"/>
                    <a:pt x="1354" y="82"/>
                    <a:pt x="1274" y="17"/>
                  </a:cubicBezTo>
                  <a:lnTo>
                    <a:pt x="1274" y="17"/>
                  </a:lnTo>
                  <a:cubicBezTo>
                    <a:pt x="1258" y="6"/>
                    <a:pt x="1224" y="0"/>
                    <a:pt x="1179" y="0"/>
                  </a:cubicBezTo>
                  <a:lnTo>
                    <a:pt x="1179" y="0"/>
                  </a:lnTo>
                  <a:cubicBezTo>
                    <a:pt x="946" y="0"/>
                    <a:pt x="390" y="143"/>
                    <a:pt x="240" y="2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841365" y="4498643"/>
              <a:ext cx="123393" cy="122157"/>
            </a:xfrm>
            <a:custGeom>
              <a:avLst/>
              <a:gdLst/>
              <a:ahLst/>
              <a:cxnLst/>
              <a:rect l="l" t="t" r="r" b="b"/>
              <a:pathLst>
                <a:path w="2097" h="2076" extrusionOk="0">
                  <a:moveTo>
                    <a:pt x="1016" y="1"/>
                  </a:moveTo>
                  <a:cubicBezTo>
                    <a:pt x="660" y="602"/>
                    <a:pt x="293" y="890"/>
                    <a:pt x="293" y="890"/>
                  </a:cubicBezTo>
                  <a:cubicBezTo>
                    <a:pt x="1" y="1541"/>
                    <a:pt x="1025" y="2075"/>
                    <a:pt x="1025" y="2075"/>
                  </a:cubicBezTo>
                  <a:cubicBezTo>
                    <a:pt x="1442" y="1793"/>
                    <a:pt x="2097" y="919"/>
                    <a:pt x="2097" y="919"/>
                  </a:cubicBezTo>
                  <a:lnTo>
                    <a:pt x="1016" y="1"/>
                  </a:ln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795938" y="4547717"/>
              <a:ext cx="132631" cy="188884"/>
            </a:xfrm>
            <a:custGeom>
              <a:avLst/>
              <a:gdLst/>
              <a:ahLst/>
              <a:cxnLst/>
              <a:rect l="l" t="t" r="r" b="b"/>
              <a:pathLst>
                <a:path w="2254" h="3210" extrusionOk="0">
                  <a:moveTo>
                    <a:pt x="174" y="533"/>
                  </a:moveTo>
                  <a:cubicBezTo>
                    <a:pt x="0" y="801"/>
                    <a:pt x="1855" y="3209"/>
                    <a:pt x="2040" y="3115"/>
                  </a:cubicBezTo>
                  <a:lnTo>
                    <a:pt x="2040" y="3115"/>
                  </a:lnTo>
                  <a:cubicBezTo>
                    <a:pt x="2253" y="3005"/>
                    <a:pt x="2090" y="1218"/>
                    <a:pt x="1969" y="1117"/>
                  </a:cubicBezTo>
                  <a:lnTo>
                    <a:pt x="1969" y="1117"/>
                  </a:lnTo>
                  <a:cubicBezTo>
                    <a:pt x="1913" y="1070"/>
                    <a:pt x="1503" y="834"/>
                    <a:pt x="1312" y="594"/>
                  </a:cubicBezTo>
                  <a:lnTo>
                    <a:pt x="1312" y="594"/>
                  </a:lnTo>
                  <a:cubicBezTo>
                    <a:pt x="1049" y="263"/>
                    <a:pt x="1192" y="45"/>
                    <a:pt x="1097" y="5"/>
                  </a:cubicBezTo>
                  <a:lnTo>
                    <a:pt x="1097" y="5"/>
                  </a:lnTo>
                  <a:cubicBezTo>
                    <a:pt x="1091" y="3"/>
                    <a:pt x="1084" y="1"/>
                    <a:pt x="1073" y="1"/>
                  </a:cubicBezTo>
                  <a:lnTo>
                    <a:pt x="1073" y="1"/>
                  </a:lnTo>
                  <a:cubicBezTo>
                    <a:pt x="912" y="1"/>
                    <a:pt x="296" y="345"/>
                    <a:pt x="174" y="5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558391" y="3882627"/>
              <a:ext cx="708111" cy="697166"/>
            </a:xfrm>
            <a:custGeom>
              <a:avLst/>
              <a:gdLst/>
              <a:ahLst/>
              <a:cxnLst/>
              <a:rect l="l" t="t" r="r" b="b"/>
              <a:pathLst>
                <a:path w="12034" h="11848" extrusionOk="0">
                  <a:moveTo>
                    <a:pt x="4279" y="2086"/>
                  </a:moveTo>
                  <a:cubicBezTo>
                    <a:pt x="3096" y="5198"/>
                    <a:pt x="1" y="8621"/>
                    <a:pt x="1" y="8621"/>
                  </a:cubicBezTo>
                  <a:lnTo>
                    <a:pt x="1" y="8621"/>
                  </a:lnTo>
                  <a:cubicBezTo>
                    <a:pt x="220" y="9272"/>
                    <a:pt x="1109" y="9988"/>
                    <a:pt x="1109" y="9988"/>
                  </a:cubicBezTo>
                  <a:lnTo>
                    <a:pt x="1109" y="9988"/>
                  </a:lnTo>
                  <a:cubicBezTo>
                    <a:pt x="6241" y="7058"/>
                    <a:pt x="7843" y="2631"/>
                    <a:pt x="7843" y="2631"/>
                  </a:cubicBezTo>
                  <a:lnTo>
                    <a:pt x="7843" y="2631"/>
                  </a:lnTo>
                  <a:cubicBezTo>
                    <a:pt x="8023" y="6797"/>
                    <a:pt x="5279" y="11033"/>
                    <a:pt x="5279" y="11033"/>
                  </a:cubicBezTo>
                  <a:lnTo>
                    <a:pt x="5279" y="11033"/>
                  </a:lnTo>
                  <a:cubicBezTo>
                    <a:pt x="5770" y="11568"/>
                    <a:pt x="6736" y="11848"/>
                    <a:pt x="6736" y="11848"/>
                  </a:cubicBezTo>
                  <a:lnTo>
                    <a:pt x="6736" y="11848"/>
                  </a:lnTo>
                  <a:cubicBezTo>
                    <a:pt x="12033" y="6956"/>
                    <a:pt x="10691" y="1408"/>
                    <a:pt x="10691" y="1408"/>
                  </a:cubicBezTo>
                  <a:lnTo>
                    <a:pt x="10691" y="1408"/>
                  </a:lnTo>
                  <a:lnTo>
                    <a:pt x="5605" y="0"/>
                  </a:lnTo>
                  <a:cubicBezTo>
                    <a:pt x="5605" y="0"/>
                    <a:pt x="4812" y="686"/>
                    <a:pt x="4279" y="208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653304" y="3572942"/>
              <a:ext cx="277678" cy="297508"/>
            </a:xfrm>
            <a:custGeom>
              <a:avLst/>
              <a:gdLst/>
              <a:ahLst/>
              <a:cxnLst/>
              <a:rect l="l" t="t" r="r" b="b"/>
              <a:pathLst>
                <a:path w="4719" h="5056" extrusionOk="0">
                  <a:moveTo>
                    <a:pt x="4261" y="1"/>
                  </a:moveTo>
                  <a:cubicBezTo>
                    <a:pt x="4261" y="1"/>
                    <a:pt x="2649" y="509"/>
                    <a:pt x="1061" y="2766"/>
                  </a:cubicBezTo>
                  <a:cubicBezTo>
                    <a:pt x="527" y="3524"/>
                    <a:pt x="1" y="4553"/>
                    <a:pt x="43" y="4609"/>
                  </a:cubicBezTo>
                  <a:cubicBezTo>
                    <a:pt x="49" y="4617"/>
                    <a:pt x="57" y="4621"/>
                    <a:pt x="66" y="4621"/>
                  </a:cubicBezTo>
                  <a:cubicBezTo>
                    <a:pt x="144" y="4621"/>
                    <a:pt x="301" y="4336"/>
                    <a:pt x="301" y="4336"/>
                  </a:cubicBezTo>
                  <a:lnTo>
                    <a:pt x="301" y="4336"/>
                  </a:lnTo>
                  <a:cubicBezTo>
                    <a:pt x="301" y="4336"/>
                    <a:pt x="17" y="4898"/>
                    <a:pt x="99" y="4951"/>
                  </a:cubicBezTo>
                  <a:cubicBezTo>
                    <a:pt x="104" y="4954"/>
                    <a:pt x="108" y="4955"/>
                    <a:pt x="114" y="4955"/>
                  </a:cubicBezTo>
                  <a:cubicBezTo>
                    <a:pt x="211" y="4955"/>
                    <a:pt x="466" y="4520"/>
                    <a:pt x="467" y="4519"/>
                  </a:cubicBezTo>
                  <a:lnTo>
                    <a:pt x="467" y="4519"/>
                  </a:lnTo>
                  <a:cubicBezTo>
                    <a:pt x="466" y="4520"/>
                    <a:pt x="231" y="5010"/>
                    <a:pt x="301" y="5043"/>
                  </a:cubicBezTo>
                  <a:cubicBezTo>
                    <a:pt x="304" y="5044"/>
                    <a:pt x="307" y="5044"/>
                    <a:pt x="310" y="5044"/>
                  </a:cubicBezTo>
                  <a:cubicBezTo>
                    <a:pt x="394" y="5044"/>
                    <a:pt x="664" y="4649"/>
                    <a:pt x="665" y="4649"/>
                  </a:cubicBezTo>
                  <a:lnTo>
                    <a:pt x="665" y="4649"/>
                  </a:lnTo>
                  <a:cubicBezTo>
                    <a:pt x="664" y="4649"/>
                    <a:pt x="483" y="5015"/>
                    <a:pt x="542" y="5052"/>
                  </a:cubicBezTo>
                  <a:cubicBezTo>
                    <a:pt x="546" y="5054"/>
                    <a:pt x="550" y="5055"/>
                    <a:pt x="554" y="5055"/>
                  </a:cubicBezTo>
                  <a:cubicBezTo>
                    <a:pt x="655" y="5055"/>
                    <a:pt x="940" y="4474"/>
                    <a:pt x="998" y="4467"/>
                  </a:cubicBezTo>
                  <a:lnTo>
                    <a:pt x="998" y="4467"/>
                  </a:lnTo>
                  <a:cubicBezTo>
                    <a:pt x="998" y="4467"/>
                    <a:pt x="986" y="4736"/>
                    <a:pt x="1059" y="4736"/>
                  </a:cubicBezTo>
                  <a:cubicBezTo>
                    <a:pt x="1060" y="4736"/>
                    <a:pt x="1060" y="4736"/>
                    <a:pt x="1061" y="4736"/>
                  </a:cubicBezTo>
                  <a:cubicBezTo>
                    <a:pt x="1131" y="4734"/>
                    <a:pt x="1262" y="4204"/>
                    <a:pt x="2238" y="3296"/>
                  </a:cubicBezTo>
                  <a:cubicBezTo>
                    <a:pt x="3495" y="2130"/>
                    <a:pt x="4718" y="1868"/>
                    <a:pt x="4718" y="1868"/>
                  </a:cubicBezTo>
                  <a:lnTo>
                    <a:pt x="4261" y="1"/>
                  </a:ln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1254027" y="3611013"/>
              <a:ext cx="387360" cy="124570"/>
            </a:xfrm>
            <a:custGeom>
              <a:avLst/>
              <a:gdLst/>
              <a:ahLst/>
              <a:cxnLst/>
              <a:rect l="l" t="t" r="r" b="b"/>
              <a:pathLst>
                <a:path w="6583" h="2117" extrusionOk="0">
                  <a:moveTo>
                    <a:pt x="5633" y="1"/>
                  </a:moveTo>
                  <a:cubicBezTo>
                    <a:pt x="5535" y="1"/>
                    <a:pt x="5086" y="282"/>
                    <a:pt x="3839" y="424"/>
                  </a:cubicBezTo>
                  <a:cubicBezTo>
                    <a:pt x="3513" y="461"/>
                    <a:pt x="3198" y="476"/>
                    <a:pt x="2902" y="476"/>
                  </a:cubicBezTo>
                  <a:cubicBezTo>
                    <a:pt x="1653" y="476"/>
                    <a:pt x="740" y="207"/>
                    <a:pt x="740" y="207"/>
                  </a:cubicBezTo>
                  <a:lnTo>
                    <a:pt x="1" y="1983"/>
                  </a:lnTo>
                  <a:cubicBezTo>
                    <a:pt x="1" y="1983"/>
                    <a:pt x="512" y="2116"/>
                    <a:pt x="1376" y="2116"/>
                  </a:cubicBezTo>
                  <a:cubicBezTo>
                    <a:pt x="2160" y="2116"/>
                    <a:pt x="3233" y="2007"/>
                    <a:pt x="4477" y="1591"/>
                  </a:cubicBezTo>
                  <a:cubicBezTo>
                    <a:pt x="5358" y="1297"/>
                    <a:pt x="6391" y="781"/>
                    <a:pt x="6390" y="711"/>
                  </a:cubicBezTo>
                  <a:cubicBezTo>
                    <a:pt x="6390" y="687"/>
                    <a:pt x="6369" y="678"/>
                    <a:pt x="6339" y="678"/>
                  </a:cubicBezTo>
                  <a:cubicBezTo>
                    <a:pt x="6237" y="678"/>
                    <a:pt x="6020" y="778"/>
                    <a:pt x="6020" y="778"/>
                  </a:cubicBezTo>
                  <a:cubicBezTo>
                    <a:pt x="6020" y="778"/>
                    <a:pt x="6583" y="494"/>
                    <a:pt x="6549" y="401"/>
                  </a:cubicBezTo>
                  <a:cubicBezTo>
                    <a:pt x="6543" y="386"/>
                    <a:pt x="6523" y="379"/>
                    <a:pt x="6494" y="379"/>
                  </a:cubicBezTo>
                  <a:cubicBezTo>
                    <a:pt x="6353" y="379"/>
                    <a:pt x="5997" y="533"/>
                    <a:pt x="5997" y="533"/>
                  </a:cubicBezTo>
                  <a:cubicBezTo>
                    <a:pt x="5997" y="533"/>
                    <a:pt x="6477" y="277"/>
                    <a:pt x="6440" y="208"/>
                  </a:cubicBezTo>
                  <a:cubicBezTo>
                    <a:pt x="6434" y="197"/>
                    <a:pt x="6415" y="192"/>
                    <a:pt x="6387" y="192"/>
                  </a:cubicBezTo>
                  <a:cubicBezTo>
                    <a:pt x="6252" y="192"/>
                    <a:pt x="5914" y="310"/>
                    <a:pt x="5914" y="310"/>
                  </a:cubicBezTo>
                  <a:cubicBezTo>
                    <a:pt x="5914" y="310"/>
                    <a:pt x="6278" y="123"/>
                    <a:pt x="6251" y="58"/>
                  </a:cubicBezTo>
                  <a:cubicBezTo>
                    <a:pt x="6246" y="45"/>
                    <a:pt x="6232" y="40"/>
                    <a:pt x="6210" y="40"/>
                  </a:cubicBezTo>
                  <a:cubicBezTo>
                    <a:pt x="6070" y="40"/>
                    <a:pt x="5630" y="261"/>
                    <a:pt x="5548" y="261"/>
                  </a:cubicBezTo>
                  <a:cubicBezTo>
                    <a:pt x="5544" y="261"/>
                    <a:pt x="5540" y="260"/>
                    <a:pt x="5538" y="259"/>
                  </a:cubicBezTo>
                  <a:cubicBezTo>
                    <a:pt x="5538" y="259"/>
                    <a:pt x="5708" y="46"/>
                    <a:pt x="5647" y="4"/>
                  </a:cubicBezTo>
                  <a:cubicBezTo>
                    <a:pt x="5644" y="2"/>
                    <a:pt x="5639" y="1"/>
                    <a:pt x="5633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878612" y="3553524"/>
              <a:ext cx="462973" cy="424196"/>
            </a:xfrm>
            <a:custGeom>
              <a:avLst/>
              <a:gdLst/>
              <a:ahLst/>
              <a:cxnLst/>
              <a:rect l="l" t="t" r="r" b="b"/>
              <a:pathLst>
                <a:path w="7868" h="7209" extrusionOk="0">
                  <a:moveTo>
                    <a:pt x="1984" y="1"/>
                  </a:moveTo>
                  <a:cubicBezTo>
                    <a:pt x="1205" y="1"/>
                    <a:pt x="123" y="354"/>
                    <a:pt x="123" y="354"/>
                  </a:cubicBezTo>
                  <a:cubicBezTo>
                    <a:pt x="282" y="1330"/>
                    <a:pt x="599" y="2040"/>
                    <a:pt x="756" y="2378"/>
                  </a:cubicBezTo>
                  <a:cubicBezTo>
                    <a:pt x="942" y="2294"/>
                    <a:pt x="1232" y="2245"/>
                    <a:pt x="1232" y="2245"/>
                  </a:cubicBezTo>
                  <a:lnTo>
                    <a:pt x="1232" y="2245"/>
                  </a:lnTo>
                  <a:cubicBezTo>
                    <a:pt x="1232" y="2245"/>
                    <a:pt x="970" y="3901"/>
                    <a:pt x="1" y="5623"/>
                  </a:cubicBezTo>
                  <a:cubicBezTo>
                    <a:pt x="1434" y="6768"/>
                    <a:pt x="3673" y="7208"/>
                    <a:pt x="4741" y="7208"/>
                  </a:cubicBezTo>
                  <a:cubicBezTo>
                    <a:pt x="5020" y="7208"/>
                    <a:pt x="5219" y="7178"/>
                    <a:pt x="5303" y="7123"/>
                  </a:cubicBezTo>
                  <a:cubicBezTo>
                    <a:pt x="5796" y="5178"/>
                    <a:pt x="6195" y="3280"/>
                    <a:pt x="6195" y="3280"/>
                  </a:cubicBezTo>
                  <a:cubicBezTo>
                    <a:pt x="6362" y="3297"/>
                    <a:pt x="6515" y="3303"/>
                    <a:pt x="6664" y="3303"/>
                  </a:cubicBezTo>
                  <a:cubicBezTo>
                    <a:pt x="6936" y="3303"/>
                    <a:pt x="7193" y="3282"/>
                    <a:pt x="7489" y="3262"/>
                  </a:cubicBezTo>
                  <a:cubicBezTo>
                    <a:pt x="7867" y="2348"/>
                    <a:pt x="7807" y="1107"/>
                    <a:pt x="7807" y="1107"/>
                  </a:cubicBezTo>
                  <a:cubicBezTo>
                    <a:pt x="7807" y="1107"/>
                    <a:pt x="6931" y="1001"/>
                    <a:pt x="6300" y="866"/>
                  </a:cubicBezTo>
                  <a:cubicBezTo>
                    <a:pt x="4249" y="429"/>
                    <a:pt x="3626" y="61"/>
                    <a:pt x="2070" y="2"/>
                  </a:cubicBezTo>
                  <a:cubicBezTo>
                    <a:pt x="2042" y="1"/>
                    <a:pt x="2013" y="1"/>
                    <a:pt x="1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1092916" y="3423307"/>
              <a:ext cx="165936" cy="173468"/>
            </a:xfrm>
            <a:custGeom>
              <a:avLst/>
              <a:gdLst/>
              <a:ahLst/>
              <a:cxnLst/>
              <a:rect l="l" t="t" r="r" b="b"/>
              <a:pathLst>
                <a:path w="2820" h="2948" extrusionOk="0">
                  <a:moveTo>
                    <a:pt x="1677" y="0"/>
                  </a:moveTo>
                  <a:cubicBezTo>
                    <a:pt x="1299" y="0"/>
                    <a:pt x="940" y="134"/>
                    <a:pt x="729" y="334"/>
                  </a:cubicBezTo>
                  <a:cubicBezTo>
                    <a:pt x="358" y="684"/>
                    <a:pt x="487" y="1475"/>
                    <a:pt x="487" y="1475"/>
                  </a:cubicBezTo>
                  <a:lnTo>
                    <a:pt x="0" y="2427"/>
                  </a:lnTo>
                  <a:cubicBezTo>
                    <a:pt x="336" y="2844"/>
                    <a:pt x="743" y="2948"/>
                    <a:pt x="1066" y="2948"/>
                  </a:cubicBezTo>
                  <a:cubicBezTo>
                    <a:pt x="1388" y="2948"/>
                    <a:pt x="1626" y="2844"/>
                    <a:pt x="1626" y="2844"/>
                  </a:cubicBezTo>
                  <a:lnTo>
                    <a:pt x="1678" y="2352"/>
                  </a:lnTo>
                  <a:cubicBezTo>
                    <a:pt x="1678" y="2352"/>
                    <a:pt x="1716" y="2354"/>
                    <a:pt x="1775" y="2354"/>
                  </a:cubicBezTo>
                  <a:cubicBezTo>
                    <a:pt x="1944" y="2354"/>
                    <a:pt x="2284" y="2338"/>
                    <a:pt x="2403" y="2212"/>
                  </a:cubicBezTo>
                  <a:cubicBezTo>
                    <a:pt x="2604" y="2001"/>
                    <a:pt x="2561" y="1566"/>
                    <a:pt x="2561" y="1566"/>
                  </a:cubicBezTo>
                  <a:cubicBezTo>
                    <a:pt x="2561" y="1566"/>
                    <a:pt x="2820" y="1528"/>
                    <a:pt x="2790" y="1389"/>
                  </a:cubicBezTo>
                  <a:cubicBezTo>
                    <a:pt x="2759" y="1250"/>
                    <a:pt x="2606" y="1112"/>
                    <a:pt x="2606" y="1112"/>
                  </a:cubicBezTo>
                  <a:cubicBezTo>
                    <a:pt x="2592" y="823"/>
                    <a:pt x="2506" y="257"/>
                    <a:pt x="2506" y="257"/>
                  </a:cubicBezTo>
                  <a:cubicBezTo>
                    <a:pt x="2256" y="76"/>
                    <a:pt x="1961" y="0"/>
                    <a:pt x="1677" y="0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1100919" y="3377940"/>
              <a:ext cx="200888" cy="141457"/>
            </a:xfrm>
            <a:custGeom>
              <a:avLst/>
              <a:gdLst/>
              <a:ahLst/>
              <a:cxnLst/>
              <a:rect l="l" t="t" r="r" b="b"/>
              <a:pathLst>
                <a:path w="3414" h="2404" extrusionOk="0">
                  <a:moveTo>
                    <a:pt x="1908" y="1"/>
                  </a:moveTo>
                  <a:cubicBezTo>
                    <a:pt x="1644" y="1"/>
                    <a:pt x="1100" y="340"/>
                    <a:pt x="1100" y="340"/>
                  </a:cubicBezTo>
                  <a:cubicBezTo>
                    <a:pt x="1100" y="340"/>
                    <a:pt x="1276" y="142"/>
                    <a:pt x="1093" y="47"/>
                  </a:cubicBezTo>
                  <a:cubicBezTo>
                    <a:pt x="1080" y="40"/>
                    <a:pt x="1065" y="37"/>
                    <a:pt x="1048" y="37"/>
                  </a:cubicBezTo>
                  <a:cubicBezTo>
                    <a:pt x="822" y="37"/>
                    <a:pt x="259" y="590"/>
                    <a:pt x="152" y="1079"/>
                  </a:cubicBezTo>
                  <a:cubicBezTo>
                    <a:pt x="1" y="1764"/>
                    <a:pt x="179" y="2241"/>
                    <a:pt x="179" y="2241"/>
                  </a:cubicBezTo>
                  <a:cubicBezTo>
                    <a:pt x="262" y="2347"/>
                    <a:pt x="399" y="2404"/>
                    <a:pt x="541" y="2404"/>
                  </a:cubicBezTo>
                  <a:cubicBezTo>
                    <a:pt x="581" y="2404"/>
                    <a:pt x="621" y="2399"/>
                    <a:pt x="660" y="2390"/>
                  </a:cubicBezTo>
                  <a:cubicBezTo>
                    <a:pt x="823" y="2354"/>
                    <a:pt x="1086" y="2179"/>
                    <a:pt x="1045" y="1879"/>
                  </a:cubicBezTo>
                  <a:cubicBezTo>
                    <a:pt x="1023" y="1713"/>
                    <a:pt x="1219" y="1686"/>
                    <a:pt x="1219" y="1686"/>
                  </a:cubicBezTo>
                  <a:cubicBezTo>
                    <a:pt x="1219" y="1686"/>
                    <a:pt x="1347" y="1946"/>
                    <a:pt x="1432" y="1946"/>
                  </a:cubicBezTo>
                  <a:cubicBezTo>
                    <a:pt x="1438" y="1946"/>
                    <a:pt x="1443" y="1945"/>
                    <a:pt x="1448" y="1943"/>
                  </a:cubicBezTo>
                  <a:cubicBezTo>
                    <a:pt x="1504" y="1917"/>
                    <a:pt x="1527" y="1654"/>
                    <a:pt x="1527" y="1654"/>
                  </a:cubicBezTo>
                  <a:cubicBezTo>
                    <a:pt x="1527" y="1654"/>
                    <a:pt x="1755" y="1644"/>
                    <a:pt x="2406" y="1433"/>
                  </a:cubicBezTo>
                  <a:cubicBezTo>
                    <a:pt x="2646" y="1355"/>
                    <a:pt x="3413" y="964"/>
                    <a:pt x="3149" y="446"/>
                  </a:cubicBezTo>
                  <a:cubicBezTo>
                    <a:pt x="3070" y="291"/>
                    <a:pt x="2865" y="244"/>
                    <a:pt x="2644" y="244"/>
                  </a:cubicBezTo>
                  <a:cubicBezTo>
                    <a:pt x="2296" y="244"/>
                    <a:pt x="1909" y="361"/>
                    <a:pt x="1909" y="361"/>
                  </a:cubicBezTo>
                  <a:cubicBezTo>
                    <a:pt x="1909" y="361"/>
                    <a:pt x="2183" y="191"/>
                    <a:pt x="2014" y="33"/>
                  </a:cubicBezTo>
                  <a:cubicBezTo>
                    <a:pt x="1989" y="10"/>
                    <a:pt x="1952" y="1"/>
                    <a:pt x="1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8" name="Google Shape;1598;p38"/>
          <p:cNvCxnSpPr>
            <a:stCxn id="1535" idx="2"/>
            <a:endCxn id="1533" idx="3"/>
          </p:cNvCxnSpPr>
          <p:nvPr/>
        </p:nvCxnSpPr>
        <p:spPr>
          <a:xfrm rot="-5400000" flipH="1">
            <a:off x="3499786" y="3374706"/>
            <a:ext cx="538500" cy="9300"/>
          </a:xfrm>
          <a:prstGeom prst="bentConnector4">
            <a:avLst>
              <a:gd name="adj1" fmla="val 31861"/>
              <a:gd name="adj2" fmla="val 2658899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9" name="Google Shape;1599;p38"/>
          <p:cNvCxnSpPr>
            <a:stCxn id="1528" idx="1"/>
            <a:endCxn id="1525" idx="3"/>
          </p:cNvCxnSpPr>
          <p:nvPr/>
        </p:nvCxnSpPr>
        <p:spPr>
          <a:xfrm flipH="1">
            <a:off x="4463726" y="2352454"/>
            <a:ext cx="1838400" cy="17127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" name="Google Shape;1600;p38"/>
          <p:cNvCxnSpPr>
            <a:stCxn id="1520" idx="1"/>
            <a:endCxn id="1517" idx="3"/>
          </p:cNvCxnSpPr>
          <p:nvPr/>
        </p:nvCxnSpPr>
        <p:spPr>
          <a:xfrm flipH="1">
            <a:off x="5283032" y="3885982"/>
            <a:ext cx="1019100" cy="5697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5" name="Google Shape;1605;p39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6575" b="16790"/>
          <a:stretch/>
        </p:blipFill>
        <p:spPr>
          <a:xfrm>
            <a:off x="3499900" y="1120950"/>
            <a:ext cx="2736850" cy="293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1607" name="Google Shape;1607;p39"/>
          <p:cNvGrpSpPr/>
          <p:nvPr/>
        </p:nvGrpSpPr>
        <p:grpSpPr>
          <a:xfrm>
            <a:off x="457188" y="1157963"/>
            <a:ext cx="2224813" cy="977412"/>
            <a:chOff x="457188" y="1157963"/>
            <a:chExt cx="2224813" cy="977412"/>
          </a:xfrm>
        </p:grpSpPr>
        <p:sp>
          <p:nvSpPr>
            <p:cNvPr id="1608" name="Google Shape;1608;p39"/>
            <p:cNvSpPr txBox="1"/>
            <p:nvPr/>
          </p:nvSpPr>
          <p:spPr>
            <a:xfrm>
              <a:off x="457200" y="1595675"/>
              <a:ext cx="22248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9" name="Google Shape;1609;p39"/>
            <p:cNvSpPr txBox="1"/>
            <p:nvPr/>
          </p:nvSpPr>
          <p:spPr>
            <a:xfrm>
              <a:off x="457188" y="1157963"/>
              <a:ext cx="22248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610" name="Google Shape;1610;p39"/>
          <p:cNvSpPr txBox="1"/>
          <p:nvPr/>
        </p:nvSpPr>
        <p:spPr>
          <a:xfrm>
            <a:off x="451650" y="4386875"/>
            <a:ext cx="8238900" cy="349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here, replacing this one.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39"/>
          <p:cNvSpPr txBox="1"/>
          <p:nvPr/>
        </p:nvSpPr>
        <p:spPr>
          <a:xfrm>
            <a:off x="2707906" y="1390537"/>
            <a:ext cx="6813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2" name="Google Shape;1612;p39"/>
          <p:cNvSpPr txBox="1"/>
          <p:nvPr/>
        </p:nvSpPr>
        <p:spPr>
          <a:xfrm>
            <a:off x="3282575" y="3993933"/>
            <a:ext cx="4278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3" name="Google Shape;1613;p39"/>
          <p:cNvSpPr txBox="1"/>
          <p:nvPr/>
        </p:nvSpPr>
        <p:spPr>
          <a:xfrm>
            <a:off x="2707906" y="3442802"/>
            <a:ext cx="6813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4" name="Google Shape;1614;p39"/>
          <p:cNvSpPr txBox="1"/>
          <p:nvPr/>
        </p:nvSpPr>
        <p:spPr>
          <a:xfrm>
            <a:off x="2707906" y="2416669"/>
            <a:ext cx="6813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15" name="Google Shape;1615;p39"/>
          <p:cNvGrpSpPr/>
          <p:nvPr/>
        </p:nvGrpSpPr>
        <p:grpSpPr>
          <a:xfrm>
            <a:off x="457188" y="3351216"/>
            <a:ext cx="2224813" cy="977412"/>
            <a:chOff x="457188" y="3351216"/>
            <a:chExt cx="2224813" cy="977412"/>
          </a:xfrm>
        </p:grpSpPr>
        <p:sp>
          <p:nvSpPr>
            <p:cNvPr id="1616" name="Google Shape;1616;p39"/>
            <p:cNvSpPr txBox="1"/>
            <p:nvPr/>
          </p:nvSpPr>
          <p:spPr>
            <a:xfrm>
              <a:off x="457200" y="3788929"/>
              <a:ext cx="22248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7" name="Google Shape;1617;p39"/>
            <p:cNvSpPr txBox="1"/>
            <p:nvPr/>
          </p:nvSpPr>
          <p:spPr>
            <a:xfrm>
              <a:off x="457188" y="3351216"/>
              <a:ext cx="22248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18" name="Google Shape;1618;p39"/>
          <p:cNvGrpSpPr/>
          <p:nvPr/>
        </p:nvGrpSpPr>
        <p:grpSpPr>
          <a:xfrm>
            <a:off x="457188" y="2254591"/>
            <a:ext cx="2224813" cy="977412"/>
            <a:chOff x="457188" y="2254591"/>
            <a:chExt cx="2224813" cy="977412"/>
          </a:xfrm>
        </p:grpSpPr>
        <p:sp>
          <p:nvSpPr>
            <p:cNvPr id="1619" name="Google Shape;1619;p39"/>
            <p:cNvSpPr txBox="1"/>
            <p:nvPr/>
          </p:nvSpPr>
          <p:spPr>
            <a:xfrm>
              <a:off x="457200" y="2692304"/>
              <a:ext cx="22248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0" name="Google Shape;1620;p39"/>
            <p:cNvSpPr txBox="1"/>
            <p:nvPr/>
          </p:nvSpPr>
          <p:spPr>
            <a:xfrm>
              <a:off x="457188" y="2254591"/>
              <a:ext cx="22248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21" name="Google Shape;1621;p39"/>
          <p:cNvGrpSpPr/>
          <p:nvPr/>
        </p:nvGrpSpPr>
        <p:grpSpPr>
          <a:xfrm>
            <a:off x="6465738" y="1157963"/>
            <a:ext cx="2224813" cy="977412"/>
            <a:chOff x="6465738" y="1157963"/>
            <a:chExt cx="2224813" cy="977412"/>
          </a:xfrm>
        </p:grpSpPr>
        <p:sp>
          <p:nvSpPr>
            <p:cNvPr id="1622" name="Google Shape;1622;p39"/>
            <p:cNvSpPr txBox="1"/>
            <p:nvPr/>
          </p:nvSpPr>
          <p:spPr>
            <a:xfrm>
              <a:off x="6465750" y="1595675"/>
              <a:ext cx="22248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3" name="Google Shape;1623;p39"/>
            <p:cNvSpPr txBox="1"/>
            <p:nvPr/>
          </p:nvSpPr>
          <p:spPr>
            <a:xfrm>
              <a:off x="6465738" y="1157963"/>
              <a:ext cx="22248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Pluto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24" name="Google Shape;1624;p39"/>
          <p:cNvGrpSpPr/>
          <p:nvPr/>
        </p:nvGrpSpPr>
        <p:grpSpPr>
          <a:xfrm>
            <a:off x="6465738" y="3351216"/>
            <a:ext cx="2224813" cy="977412"/>
            <a:chOff x="6465738" y="3351216"/>
            <a:chExt cx="2224813" cy="977412"/>
          </a:xfrm>
        </p:grpSpPr>
        <p:sp>
          <p:nvSpPr>
            <p:cNvPr id="1625" name="Google Shape;1625;p39"/>
            <p:cNvSpPr txBox="1"/>
            <p:nvPr/>
          </p:nvSpPr>
          <p:spPr>
            <a:xfrm>
              <a:off x="6465750" y="3788929"/>
              <a:ext cx="22248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6" name="Google Shape;1626;p39"/>
            <p:cNvSpPr txBox="1"/>
            <p:nvPr/>
          </p:nvSpPr>
          <p:spPr>
            <a:xfrm>
              <a:off x="6465738" y="3351216"/>
              <a:ext cx="2224800" cy="437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The Moon</a:t>
              </a:r>
              <a:endParaRPr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27" name="Google Shape;1627;p39"/>
          <p:cNvGrpSpPr/>
          <p:nvPr/>
        </p:nvGrpSpPr>
        <p:grpSpPr>
          <a:xfrm>
            <a:off x="6465738" y="2254591"/>
            <a:ext cx="2224813" cy="977412"/>
            <a:chOff x="6465738" y="2254591"/>
            <a:chExt cx="2224813" cy="977412"/>
          </a:xfrm>
        </p:grpSpPr>
        <p:sp>
          <p:nvSpPr>
            <p:cNvPr id="1628" name="Google Shape;1628;p39"/>
            <p:cNvSpPr txBox="1"/>
            <p:nvPr/>
          </p:nvSpPr>
          <p:spPr>
            <a:xfrm>
              <a:off x="6465750" y="2692304"/>
              <a:ext cx="22248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9" name="Google Shape;1629;p39"/>
            <p:cNvSpPr txBox="1"/>
            <p:nvPr/>
          </p:nvSpPr>
          <p:spPr>
            <a:xfrm>
              <a:off x="6465738" y="2254591"/>
              <a:ext cx="2224800" cy="437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The Sun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630" name="Google Shape;1630;p39"/>
          <p:cNvSpPr txBox="1"/>
          <p:nvPr/>
        </p:nvSpPr>
        <p:spPr>
          <a:xfrm>
            <a:off x="6012038" y="3993933"/>
            <a:ext cx="4278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1" name="Google Shape;1631;p39"/>
          <p:cNvSpPr txBox="1"/>
          <p:nvPr/>
        </p:nvSpPr>
        <p:spPr>
          <a:xfrm>
            <a:off x="5329672" y="3993933"/>
            <a:ext cx="4278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75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2" name="Google Shape;1632;p39"/>
          <p:cNvSpPr txBox="1"/>
          <p:nvPr/>
        </p:nvSpPr>
        <p:spPr>
          <a:xfrm>
            <a:off x="4647306" y="3993933"/>
            <a:ext cx="4278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3" name="Google Shape;1633;p39"/>
          <p:cNvSpPr txBox="1"/>
          <p:nvPr/>
        </p:nvSpPr>
        <p:spPr>
          <a:xfrm>
            <a:off x="3964941" y="3993933"/>
            <a:ext cx="4278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1639" name="Google Shape;1639;p40"/>
          <p:cNvGrpSpPr/>
          <p:nvPr/>
        </p:nvGrpSpPr>
        <p:grpSpPr>
          <a:xfrm>
            <a:off x="457226" y="1659101"/>
            <a:ext cx="1902603" cy="2919399"/>
            <a:chOff x="457226" y="1659101"/>
            <a:chExt cx="1902603" cy="2919399"/>
          </a:xfrm>
        </p:grpSpPr>
        <p:cxnSp>
          <p:nvCxnSpPr>
            <p:cNvPr id="1640" name="Google Shape;1640;p40"/>
            <p:cNvCxnSpPr>
              <a:stCxn id="1641" idx="2"/>
              <a:endCxn id="1642" idx="0"/>
            </p:cNvCxnSpPr>
            <p:nvPr/>
          </p:nvCxnSpPr>
          <p:spPr>
            <a:xfrm>
              <a:off x="1408474" y="2608301"/>
              <a:ext cx="0" cy="12180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2" name="Google Shape;1642;p40"/>
            <p:cNvSpPr txBox="1"/>
            <p:nvPr/>
          </p:nvSpPr>
          <p:spPr>
            <a:xfrm>
              <a:off x="629275" y="3826400"/>
              <a:ext cx="15585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smallest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1" name="Google Shape;1641;p40"/>
            <p:cNvSpPr/>
            <p:nvPr/>
          </p:nvSpPr>
          <p:spPr>
            <a:xfrm>
              <a:off x="933874" y="1659101"/>
              <a:ext cx="949200" cy="9492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0"/>
            <p:cNvSpPr/>
            <p:nvPr/>
          </p:nvSpPr>
          <p:spPr>
            <a:xfrm>
              <a:off x="457226" y="2797643"/>
              <a:ext cx="1902603" cy="779354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Networking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44" name="Google Shape;1644;p40"/>
          <p:cNvGrpSpPr/>
          <p:nvPr/>
        </p:nvGrpSpPr>
        <p:grpSpPr>
          <a:xfrm>
            <a:off x="2041309" y="1659101"/>
            <a:ext cx="1903501" cy="2919399"/>
            <a:chOff x="2041309" y="1659101"/>
            <a:chExt cx="1903501" cy="2919399"/>
          </a:xfrm>
        </p:grpSpPr>
        <p:cxnSp>
          <p:nvCxnSpPr>
            <p:cNvPr id="1645" name="Google Shape;1645;p40"/>
            <p:cNvCxnSpPr>
              <a:stCxn id="1646" idx="2"/>
              <a:endCxn id="1647" idx="0"/>
            </p:cNvCxnSpPr>
            <p:nvPr/>
          </p:nvCxnSpPr>
          <p:spPr>
            <a:xfrm>
              <a:off x="2992336" y="2608301"/>
              <a:ext cx="0" cy="12180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7" name="Google Shape;1647;p40"/>
            <p:cNvSpPr txBox="1"/>
            <p:nvPr/>
          </p:nvSpPr>
          <p:spPr>
            <a:xfrm>
              <a:off x="2213138" y="3826400"/>
              <a:ext cx="15585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 and is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6" name="Google Shape;1646;p40"/>
            <p:cNvSpPr/>
            <p:nvPr/>
          </p:nvSpPr>
          <p:spPr>
            <a:xfrm>
              <a:off x="2517736" y="1659101"/>
              <a:ext cx="949200" cy="9492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>
              <a:off x="2041309" y="2797643"/>
              <a:ext cx="1903501" cy="779354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Be thorough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49" name="Google Shape;1649;p40"/>
          <p:cNvGrpSpPr/>
          <p:nvPr/>
        </p:nvGrpSpPr>
        <p:grpSpPr>
          <a:xfrm>
            <a:off x="3624494" y="1659101"/>
            <a:ext cx="1903501" cy="2919399"/>
            <a:chOff x="3624494" y="1659101"/>
            <a:chExt cx="1903501" cy="2919399"/>
          </a:xfrm>
        </p:grpSpPr>
        <p:cxnSp>
          <p:nvCxnSpPr>
            <p:cNvPr id="1650" name="Google Shape;1650;p40"/>
            <p:cNvCxnSpPr>
              <a:stCxn id="1651" idx="2"/>
              <a:endCxn id="1652" idx="0"/>
            </p:cNvCxnSpPr>
            <p:nvPr/>
          </p:nvCxnSpPr>
          <p:spPr>
            <a:xfrm>
              <a:off x="4576199" y="2608301"/>
              <a:ext cx="0" cy="12180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2" name="Google Shape;1652;p40"/>
            <p:cNvSpPr txBox="1"/>
            <p:nvPr/>
          </p:nvSpPr>
          <p:spPr>
            <a:xfrm>
              <a:off x="3797000" y="3826400"/>
              <a:ext cx="15585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1" name="Google Shape;1651;p40"/>
            <p:cNvSpPr/>
            <p:nvPr/>
          </p:nvSpPr>
          <p:spPr>
            <a:xfrm>
              <a:off x="4101599" y="1659101"/>
              <a:ext cx="949200" cy="9492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3624494" y="2797643"/>
              <a:ext cx="1903501" cy="779354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Set goals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54" name="Google Shape;1654;p40"/>
          <p:cNvGrpSpPr/>
          <p:nvPr/>
        </p:nvGrpSpPr>
        <p:grpSpPr>
          <a:xfrm>
            <a:off x="6792660" y="1659101"/>
            <a:ext cx="1903501" cy="2919399"/>
            <a:chOff x="6792660" y="1659101"/>
            <a:chExt cx="1903501" cy="2919399"/>
          </a:xfrm>
        </p:grpSpPr>
        <p:cxnSp>
          <p:nvCxnSpPr>
            <p:cNvPr id="1655" name="Google Shape;1655;p40"/>
            <p:cNvCxnSpPr>
              <a:stCxn id="1656" idx="2"/>
              <a:endCxn id="1657" idx="0"/>
            </p:cNvCxnSpPr>
            <p:nvPr/>
          </p:nvCxnSpPr>
          <p:spPr>
            <a:xfrm>
              <a:off x="7743924" y="2608301"/>
              <a:ext cx="0" cy="12180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7" name="Google Shape;1657;p40"/>
            <p:cNvSpPr txBox="1"/>
            <p:nvPr/>
          </p:nvSpPr>
          <p:spPr>
            <a:xfrm>
              <a:off x="6964725" y="3826400"/>
              <a:ext cx="15585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7269324" y="1659101"/>
              <a:ext cx="949200" cy="9492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6792660" y="2797643"/>
              <a:ext cx="1903501" cy="779354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Be focused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59" name="Google Shape;1659;p40"/>
          <p:cNvGrpSpPr/>
          <p:nvPr/>
        </p:nvGrpSpPr>
        <p:grpSpPr>
          <a:xfrm>
            <a:off x="5209474" y="1659101"/>
            <a:ext cx="1902603" cy="2919399"/>
            <a:chOff x="5209474" y="1659101"/>
            <a:chExt cx="1902603" cy="2919399"/>
          </a:xfrm>
        </p:grpSpPr>
        <p:cxnSp>
          <p:nvCxnSpPr>
            <p:cNvPr id="1660" name="Google Shape;1660;p40"/>
            <p:cNvCxnSpPr>
              <a:stCxn id="1661" idx="2"/>
              <a:endCxn id="1662" idx="0"/>
            </p:cNvCxnSpPr>
            <p:nvPr/>
          </p:nvCxnSpPr>
          <p:spPr>
            <a:xfrm>
              <a:off x="6160061" y="2608301"/>
              <a:ext cx="0" cy="12180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2" name="Google Shape;1662;p40"/>
            <p:cNvSpPr txBox="1"/>
            <p:nvPr/>
          </p:nvSpPr>
          <p:spPr>
            <a:xfrm>
              <a:off x="5380863" y="3826400"/>
              <a:ext cx="15585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5685461" y="1659101"/>
              <a:ext cx="949200" cy="9492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5209474" y="2797643"/>
              <a:ext cx="1902603" cy="779354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Strategy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64" name="Google Shape;1664;p40"/>
          <p:cNvGrpSpPr/>
          <p:nvPr/>
        </p:nvGrpSpPr>
        <p:grpSpPr>
          <a:xfrm>
            <a:off x="7546300" y="1936088"/>
            <a:ext cx="395225" cy="395225"/>
            <a:chOff x="5056450" y="3647975"/>
            <a:chExt cx="395225" cy="395225"/>
          </a:xfrm>
        </p:grpSpPr>
        <p:sp>
          <p:nvSpPr>
            <p:cNvPr id="1665" name="Google Shape;1665;p40"/>
            <p:cNvSpPr/>
            <p:nvPr/>
          </p:nvSpPr>
          <p:spPr>
            <a:xfrm>
              <a:off x="5056450" y="3647975"/>
              <a:ext cx="395225" cy="395225"/>
            </a:xfrm>
            <a:custGeom>
              <a:avLst/>
              <a:gdLst/>
              <a:ahLst/>
              <a:cxnLst/>
              <a:rect l="l" t="t" r="r" b="b"/>
              <a:pathLst>
                <a:path w="15809" h="15809" extrusionOk="0">
                  <a:moveTo>
                    <a:pt x="7905" y="1853"/>
                  </a:moveTo>
                  <a:cubicBezTo>
                    <a:pt x="11242" y="1853"/>
                    <a:pt x="13956" y="4568"/>
                    <a:pt x="13956" y="7905"/>
                  </a:cubicBezTo>
                  <a:cubicBezTo>
                    <a:pt x="13956" y="11241"/>
                    <a:pt x="11242" y="13956"/>
                    <a:pt x="7905" y="13956"/>
                  </a:cubicBezTo>
                  <a:cubicBezTo>
                    <a:pt x="4568" y="13956"/>
                    <a:pt x="1852" y="11241"/>
                    <a:pt x="1852" y="7905"/>
                  </a:cubicBezTo>
                  <a:cubicBezTo>
                    <a:pt x="1852" y="4568"/>
                    <a:pt x="4568" y="1853"/>
                    <a:pt x="7905" y="1853"/>
                  </a:cubicBezTo>
                  <a:close/>
                  <a:moveTo>
                    <a:pt x="7905" y="1"/>
                  </a:moveTo>
                  <a:cubicBezTo>
                    <a:pt x="3532" y="1"/>
                    <a:pt x="0" y="3534"/>
                    <a:pt x="0" y="7905"/>
                  </a:cubicBezTo>
                  <a:cubicBezTo>
                    <a:pt x="0" y="12277"/>
                    <a:pt x="3533" y="15809"/>
                    <a:pt x="7905" y="15809"/>
                  </a:cubicBezTo>
                  <a:cubicBezTo>
                    <a:pt x="12276" y="15809"/>
                    <a:pt x="15808" y="12276"/>
                    <a:pt x="15808" y="7905"/>
                  </a:cubicBezTo>
                  <a:cubicBezTo>
                    <a:pt x="15808" y="3533"/>
                    <a:pt x="12275" y="1"/>
                    <a:pt x="7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5126425" y="3717975"/>
              <a:ext cx="255275" cy="255250"/>
            </a:xfrm>
            <a:custGeom>
              <a:avLst/>
              <a:gdLst/>
              <a:ahLst/>
              <a:cxnLst/>
              <a:rect l="l" t="t" r="r" b="b"/>
              <a:pathLst>
                <a:path w="10211" h="10210" extrusionOk="0">
                  <a:moveTo>
                    <a:pt x="8347" y="3715"/>
                  </a:moveTo>
                  <a:lnTo>
                    <a:pt x="8347" y="6494"/>
                  </a:lnTo>
                  <a:lnTo>
                    <a:pt x="1863" y="6494"/>
                  </a:lnTo>
                  <a:lnTo>
                    <a:pt x="1863" y="3715"/>
                  </a:lnTo>
                  <a:close/>
                  <a:moveTo>
                    <a:pt x="4642" y="1"/>
                  </a:moveTo>
                  <a:cubicBezTo>
                    <a:pt x="4043" y="55"/>
                    <a:pt x="3474" y="211"/>
                    <a:pt x="2952" y="454"/>
                  </a:cubicBezTo>
                  <a:lnTo>
                    <a:pt x="3420" y="1264"/>
                  </a:lnTo>
                  <a:lnTo>
                    <a:pt x="2617" y="1727"/>
                  </a:lnTo>
                  <a:lnTo>
                    <a:pt x="2151" y="919"/>
                  </a:lnTo>
                  <a:cubicBezTo>
                    <a:pt x="1672" y="1258"/>
                    <a:pt x="1253" y="1677"/>
                    <a:pt x="916" y="2157"/>
                  </a:cubicBezTo>
                  <a:lnTo>
                    <a:pt x="1723" y="2622"/>
                  </a:lnTo>
                  <a:lnTo>
                    <a:pt x="1259" y="3425"/>
                  </a:lnTo>
                  <a:lnTo>
                    <a:pt x="451" y="2958"/>
                  </a:lnTo>
                  <a:cubicBezTo>
                    <a:pt x="210" y="3481"/>
                    <a:pt x="54" y="4049"/>
                    <a:pt x="0" y="4647"/>
                  </a:cubicBezTo>
                  <a:lnTo>
                    <a:pt x="932" y="4647"/>
                  </a:lnTo>
                  <a:lnTo>
                    <a:pt x="932" y="5574"/>
                  </a:lnTo>
                  <a:lnTo>
                    <a:pt x="1" y="5574"/>
                  </a:lnTo>
                  <a:cubicBezTo>
                    <a:pt x="56" y="6171"/>
                    <a:pt x="213" y="6739"/>
                    <a:pt x="455" y="7259"/>
                  </a:cubicBezTo>
                  <a:lnTo>
                    <a:pt x="1259" y="6796"/>
                  </a:lnTo>
                  <a:lnTo>
                    <a:pt x="1723" y="7598"/>
                  </a:lnTo>
                  <a:lnTo>
                    <a:pt x="921" y="8061"/>
                  </a:lnTo>
                  <a:cubicBezTo>
                    <a:pt x="1259" y="8538"/>
                    <a:pt x="1677" y="8956"/>
                    <a:pt x="2155" y="9293"/>
                  </a:cubicBezTo>
                  <a:lnTo>
                    <a:pt x="2617" y="8492"/>
                  </a:lnTo>
                  <a:lnTo>
                    <a:pt x="3420" y="8956"/>
                  </a:lnTo>
                  <a:lnTo>
                    <a:pt x="2957" y="9757"/>
                  </a:lnTo>
                  <a:cubicBezTo>
                    <a:pt x="3478" y="9999"/>
                    <a:pt x="4045" y="10156"/>
                    <a:pt x="4642" y="10210"/>
                  </a:cubicBezTo>
                  <a:lnTo>
                    <a:pt x="4642" y="9273"/>
                  </a:lnTo>
                  <a:lnTo>
                    <a:pt x="5569" y="9273"/>
                  </a:lnTo>
                  <a:lnTo>
                    <a:pt x="5569" y="10210"/>
                  </a:lnTo>
                  <a:cubicBezTo>
                    <a:pt x="6165" y="10156"/>
                    <a:pt x="6733" y="9999"/>
                    <a:pt x="7254" y="9757"/>
                  </a:cubicBezTo>
                  <a:lnTo>
                    <a:pt x="6785" y="8947"/>
                  </a:lnTo>
                  <a:lnTo>
                    <a:pt x="7588" y="8483"/>
                  </a:lnTo>
                  <a:lnTo>
                    <a:pt x="8055" y="9293"/>
                  </a:lnTo>
                  <a:cubicBezTo>
                    <a:pt x="8534" y="8956"/>
                    <a:pt x="8952" y="8538"/>
                    <a:pt x="9290" y="8061"/>
                  </a:cubicBezTo>
                  <a:lnTo>
                    <a:pt x="8479" y="7593"/>
                  </a:lnTo>
                  <a:lnTo>
                    <a:pt x="8942" y="6790"/>
                  </a:lnTo>
                  <a:lnTo>
                    <a:pt x="9755" y="7259"/>
                  </a:lnTo>
                  <a:cubicBezTo>
                    <a:pt x="9998" y="6739"/>
                    <a:pt x="10155" y="6171"/>
                    <a:pt x="10209" y="5574"/>
                  </a:cubicBezTo>
                  <a:lnTo>
                    <a:pt x="9269" y="5574"/>
                  </a:lnTo>
                  <a:lnTo>
                    <a:pt x="9269" y="4647"/>
                  </a:lnTo>
                  <a:lnTo>
                    <a:pt x="10210" y="4647"/>
                  </a:lnTo>
                  <a:cubicBezTo>
                    <a:pt x="10157" y="4049"/>
                    <a:pt x="10001" y="3481"/>
                    <a:pt x="9759" y="2958"/>
                  </a:cubicBezTo>
                  <a:lnTo>
                    <a:pt x="8942" y="3430"/>
                  </a:lnTo>
                  <a:lnTo>
                    <a:pt x="8479" y="2628"/>
                  </a:lnTo>
                  <a:lnTo>
                    <a:pt x="9296" y="2157"/>
                  </a:lnTo>
                  <a:cubicBezTo>
                    <a:pt x="8957" y="1677"/>
                    <a:pt x="8539" y="1258"/>
                    <a:pt x="8059" y="919"/>
                  </a:cubicBezTo>
                  <a:lnTo>
                    <a:pt x="7588" y="1736"/>
                  </a:lnTo>
                  <a:lnTo>
                    <a:pt x="6785" y="1273"/>
                  </a:lnTo>
                  <a:lnTo>
                    <a:pt x="7259" y="454"/>
                  </a:lnTo>
                  <a:cubicBezTo>
                    <a:pt x="6736" y="211"/>
                    <a:pt x="6167" y="55"/>
                    <a:pt x="5569" y="1"/>
                  </a:cubicBezTo>
                  <a:lnTo>
                    <a:pt x="5569" y="936"/>
                  </a:lnTo>
                  <a:lnTo>
                    <a:pt x="4642" y="936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5288775" y="3834000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1" y="1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5242475" y="3834000"/>
              <a:ext cx="23150" cy="23175"/>
            </a:xfrm>
            <a:custGeom>
              <a:avLst/>
              <a:gdLst/>
              <a:ahLst/>
              <a:cxnLst/>
              <a:rect l="l" t="t" r="r" b="b"/>
              <a:pathLst>
                <a:path w="926" h="927" extrusionOk="0">
                  <a:moveTo>
                    <a:pt x="0" y="1"/>
                  </a:moveTo>
                  <a:lnTo>
                    <a:pt x="0" y="927"/>
                  </a:lnTo>
                  <a:lnTo>
                    <a:pt x="926" y="927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5196175" y="3834000"/>
              <a:ext cx="23150" cy="23175"/>
            </a:xfrm>
            <a:custGeom>
              <a:avLst/>
              <a:gdLst/>
              <a:ahLst/>
              <a:cxnLst/>
              <a:rect l="l" t="t" r="r" b="b"/>
              <a:pathLst>
                <a:path w="926" h="927" extrusionOk="0">
                  <a:moveTo>
                    <a:pt x="0" y="1"/>
                  </a:moveTo>
                  <a:lnTo>
                    <a:pt x="0" y="927"/>
                  </a:lnTo>
                  <a:lnTo>
                    <a:pt x="926" y="927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0"/>
          <p:cNvGrpSpPr/>
          <p:nvPr/>
        </p:nvGrpSpPr>
        <p:grpSpPr>
          <a:xfrm>
            <a:off x="2818650" y="1936088"/>
            <a:ext cx="347375" cy="395225"/>
            <a:chOff x="4654300" y="3647975"/>
            <a:chExt cx="347375" cy="395225"/>
          </a:xfrm>
        </p:grpSpPr>
        <p:sp>
          <p:nvSpPr>
            <p:cNvPr id="1671" name="Google Shape;1671;p40"/>
            <p:cNvSpPr/>
            <p:nvPr/>
          </p:nvSpPr>
          <p:spPr>
            <a:xfrm>
              <a:off x="4770075" y="3811625"/>
              <a:ext cx="115825" cy="115800"/>
            </a:xfrm>
            <a:custGeom>
              <a:avLst/>
              <a:gdLst/>
              <a:ahLst/>
              <a:cxnLst/>
              <a:rect l="l" t="t" r="r" b="b"/>
              <a:pathLst>
                <a:path w="4633" h="4632" extrusionOk="0">
                  <a:moveTo>
                    <a:pt x="2317" y="0"/>
                  </a:moveTo>
                  <a:cubicBezTo>
                    <a:pt x="1039" y="0"/>
                    <a:pt x="1" y="1039"/>
                    <a:pt x="1" y="2316"/>
                  </a:cubicBezTo>
                  <a:cubicBezTo>
                    <a:pt x="1" y="3593"/>
                    <a:pt x="1039" y="4632"/>
                    <a:pt x="2317" y="4632"/>
                  </a:cubicBezTo>
                  <a:cubicBezTo>
                    <a:pt x="3594" y="4632"/>
                    <a:pt x="4632" y="3593"/>
                    <a:pt x="4632" y="2316"/>
                  </a:cubicBezTo>
                  <a:cubicBezTo>
                    <a:pt x="4632" y="1039"/>
                    <a:pt x="3594" y="0"/>
                    <a:pt x="2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4654300" y="3811625"/>
              <a:ext cx="347375" cy="231575"/>
            </a:xfrm>
            <a:custGeom>
              <a:avLst/>
              <a:gdLst/>
              <a:ahLst/>
              <a:cxnLst/>
              <a:rect l="l" t="t" r="r" b="b"/>
              <a:pathLst>
                <a:path w="13895" h="9263" extrusionOk="0">
                  <a:moveTo>
                    <a:pt x="2316" y="0"/>
                  </a:moveTo>
                  <a:cubicBezTo>
                    <a:pt x="1039" y="0"/>
                    <a:pt x="1" y="1039"/>
                    <a:pt x="1" y="2316"/>
                  </a:cubicBezTo>
                  <a:lnTo>
                    <a:pt x="1" y="7410"/>
                  </a:lnTo>
                  <a:lnTo>
                    <a:pt x="3705" y="7410"/>
                  </a:lnTo>
                  <a:lnTo>
                    <a:pt x="3705" y="9263"/>
                  </a:lnTo>
                  <a:lnTo>
                    <a:pt x="10190" y="9263"/>
                  </a:lnTo>
                  <a:lnTo>
                    <a:pt x="10190" y="7410"/>
                  </a:lnTo>
                  <a:lnTo>
                    <a:pt x="13894" y="7410"/>
                  </a:lnTo>
                  <a:lnTo>
                    <a:pt x="13894" y="2316"/>
                  </a:lnTo>
                  <a:cubicBezTo>
                    <a:pt x="13894" y="1039"/>
                    <a:pt x="12856" y="0"/>
                    <a:pt x="11579" y="0"/>
                  </a:cubicBezTo>
                  <a:lnTo>
                    <a:pt x="10190" y="0"/>
                  </a:lnTo>
                  <a:lnTo>
                    <a:pt x="10190" y="1389"/>
                  </a:lnTo>
                  <a:cubicBezTo>
                    <a:pt x="10190" y="1993"/>
                    <a:pt x="10576" y="2509"/>
                    <a:pt x="11115" y="2699"/>
                  </a:cubicBezTo>
                  <a:lnTo>
                    <a:pt x="11115" y="4632"/>
                  </a:lnTo>
                  <a:lnTo>
                    <a:pt x="2780" y="4632"/>
                  </a:lnTo>
                  <a:lnTo>
                    <a:pt x="2780" y="2699"/>
                  </a:lnTo>
                  <a:cubicBezTo>
                    <a:pt x="3319" y="2509"/>
                    <a:pt x="3705" y="1993"/>
                    <a:pt x="3705" y="1389"/>
                  </a:cubicBezTo>
                  <a:lnTo>
                    <a:pt x="3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4744300" y="3647975"/>
              <a:ext cx="167350" cy="140500"/>
            </a:xfrm>
            <a:custGeom>
              <a:avLst/>
              <a:gdLst/>
              <a:ahLst/>
              <a:cxnLst/>
              <a:rect l="l" t="t" r="r" b="b"/>
              <a:pathLst>
                <a:path w="6694" h="5620" extrusionOk="0">
                  <a:moveTo>
                    <a:pt x="3348" y="1"/>
                  </a:moveTo>
                  <a:lnTo>
                    <a:pt x="0" y="3767"/>
                  </a:lnTo>
                  <a:lnTo>
                    <a:pt x="1495" y="3767"/>
                  </a:lnTo>
                  <a:lnTo>
                    <a:pt x="1495" y="5620"/>
                  </a:lnTo>
                  <a:lnTo>
                    <a:pt x="5200" y="5620"/>
                  </a:lnTo>
                  <a:lnTo>
                    <a:pt x="5200" y="3767"/>
                  </a:lnTo>
                  <a:lnTo>
                    <a:pt x="6694" y="3767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40"/>
          <p:cNvGrpSpPr/>
          <p:nvPr/>
        </p:nvGrpSpPr>
        <p:grpSpPr>
          <a:xfrm>
            <a:off x="5962463" y="1960025"/>
            <a:ext cx="395200" cy="347375"/>
            <a:chOff x="5555525" y="3186250"/>
            <a:chExt cx="395200" cy="347375"/>
          </a:xfrm>
        </p:grpSpPr>
        <p:sp>
          <p:nvSpPr>
            <p:cNvPr id="1675" name="Google Shape;1675;p40"/>
            <p:cNvSpPr/>
            <p:nvPr/>
          </p:nvSpPr>
          <p:spPr>
            <a:xfrm>
              <a:off x="5857325" y="3371475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64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20"/>
                    <a:pt x="208" y="928"/>
                    <a:pt x="464" y="928"/>
                  </a:cubicBezTo>
                  <a:cubicBezTo>
                    <a:pt x="719" y="928"/>
                    <a:pt x="927" y="720"/>
                    <a:pt x="927" y="464"/>
                  </a:cubicBezTo>
                  <a:cubicBezTo>
                    <a:pt x="927" y="209"/>
                    <a:pt x="719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5625750" y="32557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64" y="1"/>
                  </a:moveTo>
                  <a:cubicBezTo>
                    <a:pt x="209" y="1"/>
                    <a:pt x="1" y="208"/>
                    <a:pt x="1" y="464"/>
                  </a:cubicBezTo>
                  <a:cubicBezTo>
                    <a:pt x="1" y="720"/>
                    <a:pt x="209" y="927"/>
                    <a:pt x="464" y="927"/>
                  </a:cubicBezTo>
                  <a:cubicBezTo>
                    <a:pt x="720" y="927"/>
                    <a:pt x="928" y="720"/>
                    <a:pt x="928" y="464"/>
                  </a:cubicBezTo>
                  <a:cubicBezTo>
                    <a:pt x="928" y="208"/>
                    <a:pt x="720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5555525" y="3186250"/>
              <a:ext cx="395200" cy="347375"/>
            </a:xfrm>
            <a:custGeom>
              <a:avLst/>
              <a:gdLst/>
              <a:ahLst/>
              <a:cxnLst/>
              <a:rect l="l" t="t" r="r" b="b"/>
              <a:pathLst>
                <a:path w="15808" h="13895" extrusionOk="0">
                  <a:moveTo>
                    <a:pt x="12264" y="1932"/>
                  </a:moveTo>
                  <a:lnTo>
                    <a:pt x="12919" y="2587"/>
                  </a:lnTo>
                  <a:lnTo>
                    <a:pt x="12264" y="3242"/>
                  </a:lnTo>
                  <a:lnTo>
                    <a:pt x="12919" y="3897"/>
                  </a:lnTo>
                  <a:lnTo>
                    <a:pt x="12264" y="4552"/>
                  </a:lnTo>
                  <a:lnTo>
                    <a:pt x="11609" y="3897"/>
                  </a:lnTo>
                  <a:lnTo>
                    <a:pt x="10954" y="4552"/>
                  </a:lnTo>
                  <a:lnTo>
                    <a:pt x="10299" y="3897"/>
                  </a:lnTo>
                  <a:lnTo>
                    <a:pt x="10954" y="3242"/>
                  </a:lnTo>
                  <a:lnTo>
                    <a:pt x="10299" y="2587"/>
                  </a:lnTo>
                  <a:lnTo>
                    <a:pt x="10954" y="1932"/>
                  </a:lnTo>
                  <a:lnTo>
                    <a:pt x="11609" y="2587"/>
                  </a:lnTo>
                  <a:lnTo>
                    <a:pt x="12264" y="1932"/>
                  </a:lnTo>
                  <a:close/>
                  <a:moveTo>
                    <a:pt x="3273" y="1853"/>
                  </a:moveTo>
                  <a:cubicBezTo>
                    <a:pt x="4039" y="1853"/>
                    <a:pt x="4662" y="2476"/>
                    <a:pt x="4662" y="3242"/>
                  </a:cubicBezTo>
                  <a:cubicBezTo>
                    <a:pt x="4662" y="4008"/>
                    <a:pt x="4039" y="4632"/>
                    <a:pt x="3273" y="4632"/>
                  </a:cubicBezTo>
                  <a:cubicBezTo>
                    <a:pt x="2507" y="4632"/>
                    <a:pt x="1884" y="4008"/>
                    <a:pt x="1884" y="3242"/>
                  </a:cubicBezTo>
                  <a:cubicBezTo>
                    <a:pt x="1884" y="2476"/>
                    <a:pt x="2507" y="1853"/>
                    <a:pt x="3273" y="1853"/>
                  </a:cubicBezTo>
                  <a:close/>
                  <a:moveTo>
                    <a:pt x="6978" y="2779"/>
                  </a:moveTo>
                  <a:cubicBezTo>
                    <a:pt x="7744" y="2779"/>
                    <a:pt x="8368" y="3403"/>
                    <a:pt x="8368" y="4169"/>
                  </a:cubicBezTo>
                  <a:lnTo>
                    <a:pt x="8368" y="6948"/>
                  </a:lnTo>
                  <a:cubicBezTo>
                    <a:pt x="8368" y="7202"/>
                    <a:pt x="8576" y="7410"/>
                    <a:pt x="8830" y="7410"/>
                  </a:cubicBezTo>
                  <a:lnTo>
                    <a:pt x="10220" y="7410"/>
                  </a:lnTo>
                  <a:lnTo>
                    <a:pt x="10220" y="8337"/>
                  </a:lnTo>
                  <a:lnTo>
                    <a:pt x="8830" y="8337"/>
                  </a:lnTo>
                  <a:cubicBezTo>
                    <a:pt x="8064" y="8337"/>
                    <a:pt x="7441" y="7714"/>
                    <a:pt x="7441" y="6948"/>
                  </a:cubicBezTo>
                  <a:lnTo>
                    <a:pt x="7441" y="4169"/>
                  </a:lnTo>
                  <a:cubicBezTo>
                    <a:pt x="7441" y="3913"/>
                    <a:pt x="7233" y="3705"/>
                    <a:pt x="6978" y="3705"/>
                  </a:cubicBezTo>
                  <a:lnTo>
                    <a:pt x="5589" y="3705"/>
                  </a:lnTo>
                  <a:lnTo>
                    <a:pt x="5589" y="2779"/>
                  </a:lnTo>
                  <a:close/>
                  <a:moveTo>
                    <a:pt x="4854" y="6563"/>
                  </a:moveTo>
                  <a:lnTo>
                    <a:pt x="5509" y="7218"/>
                  </a:lnTo>
                  <a:lnTo>
                    <a:pt x="4855" y="7873"/>
                  </a:lnTo>
                  <a:lnTo>
                    <a:pt x="5509" y="8528"/>
                  </a:lnTo>
                  <a:lnTo>
                    <a:pt x="4854" y="9183"/>
                  </a:lnTo>
                  <a:lnTo>
                    <a:pt x="4199" y="8528"/>
                  </a:lnTo>
                  <a:lnTo>
                    <a:pt x="3545" y="9183"/>
                  </a:lnTo>
                  <a:lnTo>
                    <a:pt x="2890" y="8528"/>
                  </a:lnTo>
                  <a:lnTo>
                    <a:pt x="3544" y="7873"/>
                  </a:lnTo>
                  <a:lnTo>
                    <a:pt x="2890" y="7218"/>
                  </a:lnTo>
                  <a:lnTo>
                    <a:pt x="3545" y="6563"/>
                  </a:lnTo>
                  <a:lnTo>
                    <a:pt x="4199" y="7218"/>
                  </a:lnTo>
                  <a:lnTo>
                    <a:pt x="4854" y="6563"/>
                  </a:lnTo>
                  <a:close/>
                  <a:moveTo>
                    <a:pt x="12536" y="6484"/>
                  </a:moveTo>
                  <a:cubicBezTo>
                    <a:pt x="13302" y="6484"/>
                    <a:pt x="13925" y="7107"/>
                    <a:pt x="13925" y="7873"/>
                  </a:cubicBezTo>
                  <a:cubicBezTo>
                    <a:pt x="13925" y="8639"/>
                    <a:pt x="13302" y="9263"/>
                    <a:pt x="12536" y="9263"/>
                  </a:cubicBezTo>
                  <a:cubicBezTo>
                    <a:pt x="11770" y="9263"/>
                    <a:pt x="11146" y="8639"/>
                    <a:pt x="11146" y="7873"/>
                  </a:cubicBezTo>
                  <a:cubicBezTo>
                    <a:pt x="11146" y="7107"/>
                    <a:pt x="11770" y="6484"/>
                    <a:pt x="12536" y="6484"/>
                  </a:cubicBezTo>
                  <a:close/>
                  <a:moveTo>
                    <a:pt x="0" y="1"/>
                  </a:moveTo>
                  <a:lnTo>
                    <a:pt x="0" y="11116"/>
                  </a:lnTo>
                  <a:lnTo>
                    <a:pt x="7441" y="11116"/>
                  </a:lnTo>
                  <a:lnTo>
                    <a:pt x="7441" y="12968"/>
                  </a:lnTo>
                  <a:lnTo>
                    <a:pt x="4662" y="12968"/>
                  </a:lnTo>
                  <a:lnTo>
                    <a:pt x="4662" y="13895"/>
                  </a:lnTo>
                  <a:lnTo>
                    <a:pt x="11146" y="13895"/>
                  </a:lnTo>
                  <a:lnTo>
                    <a:pt x="11146" y="12968"/>
                  </a:lnTo>
                  <a:lnTo>
                    <a:pt x="8368" y="12968"/>
                  </a:lnTo>
                  <a:lnTo>
                    <a:pt x="8368" y="11116"/>
                  </a:lnTo>
                  <a:lnTo>
                    <a:pt x="15808" y="11116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40"/>
          <p:cNvGrpSpPr/>
          <p:nvPr/>
        </p:nvGrpSpPr>
        <p:grpSpPr>
          <a:xfrm>
            <a:off x="4378575" y="1971600"/>
            <a:ext cx="395225" cy="324225"/>
            <a:chOff x="5059975" y="3197825"/>
            <a:chExt cx="395225" cy="324225"/>
          </a:xfrm>
        </p:grpSpPr>
        <p:sp>
          <p:nvSpPr>
            <p:cNvPr id="1679" name="Google Shape;1679;p40"/>
            <p:cNvSpPr/>
            <p:nvPr/>
          </p:nvSpPr>
          <p:spPr>
            <a:xfrm>
              <a:off x="5059975" y="3370275"/>
              <a:ext cx="163775" cy="151775"/>
            </a:xfrm>
            <a:custGeom>
              <a:avLst/>
              <a:gdLst/>
              <a:ahLst/>
              <a:cxnLst/>
              <a:rect l="l" t="t" r="r" b="b"/>
              <a:pathLst>
                <a:path w="6551" h="6071" extrusionOk="0">
                  <a:moveTo>
                    <a:pt x="3273" y="0"/>
                  </a:moveTo>
                  <a:lnTo>
                    <a:pt x="1" y="6070"/>
                  </a:lnTo>
                  <a:lnTo>
                    <a:pt x="6550" y="607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5291425" y="3370275"/>
              <a:ext cx="163775" cy="151775"/>
            </a:xfrm>
            <a:custGeom>
              <a:avLst/>
              <a:gdLst/>
              <a:ahLst/>
              <a:cxnLst/>
              <a:rect l="l" t="t" r="r" b="b"/>
              <a:pathLst>
                <a:path w="6551" h="6071" extrusionOk="0">
                  <a:moveTo>
                    <a:pt x="3279" y="0"/>
                  </a:moveTo>
                  <a:lnTo>
                    <a:pt x="0" y="6070"/>
                  </a:lnTo>
                  <a:lnTo>
                    <a:pt x="6551" y="6070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5169375" y="3197825"/>
              <a:ext cx="158825" cy="324225"/>
            </a:xfrm>
            <a:custGeom>
              <a:avLst/>
              <a:gdLst/>
              <a:ahLst/>
              <a:cxnLst/>
              <a:rect l="l" t="t" r="r" b="b"/>
              <a:pathLst>
                <a:path w="6353" h="12969" extrusionOk="0">
                  <a:moveTo>
                    <a:pt x="1" y="0"/>
                  </a:moveTo>
                  <a:lnTo>
                    <a:pt x="696" y="1390"/>
                  </a:lnTo>
                  <a:lnTo>
                    <a:pt x="1" y="2779"/>
                  </a:lnTo>
                  <a:lnTo>
                    <a:pt x="3066" y="2779"/>
                  </a:lnTo>
                  <a:lnTo>
                    <a:pt x="3066" y="4048"/>
                  </a:lnTo>
                  <a:lnTo>
                    <a:pt x="706" y="8298"/>
                  </a:lnTo>
                  <a:lnTo>
                    <a:pt x="3228" y="12968"/>
                  </a:lnTo>
                  <a:lnTo>
                    <a:pt x="3830" y="12968"/>
                  </a:lnTo>
                  <a:lnTo>
                    <a:pt x="6352" y="8298"/>
                  </a:lnTo>
                  <a:lnTo>
                    <a:pt x="3992" y="4048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2" name="Google Shape;1682;p40"/>
          <p:cNvGrpSpPr/>
          <p:nvPr/>
        </p:nvGrpSpPr>
        <p:grpSpPr>
          <a:xfrm>
            <a:off x="1281150" y="1936088"/>
            <a:ext cx="254750" cy="395225"/>
            <a:chOff x="4631600" y="3162325"/>
            <a:chExt cx="254750" cy="395225"/>
          </a:xfrm>
        </p:grpSpPr>
        <p:sp>
          <p:nvSpPr>
            <p:cNvPr id="1683" name="Google Shape;1683;p40"/>
            <p:cNvSpPr/>
            <p:nvPr/>
          </p:nvSpPr>
          <p:spPr>
            <a:xfrm>
              <a:off x="4631600" y="3162325"/>
              <a:ext cx="254750" cy="127375"/>
            </a:xfrm>
            <a:custGeom>
              <a:avLst/>
              <a:gdLst/>
              <a:ahLst/>
              <a:cxnLst/>
              <a:rect l="l" t="t" r="r" b="b"/>
              <a:pathLst>
                <a:path w="10190" h="5095" extrusionOk="0">
                  <a:moveTo>
                    <a:pt x="5095" y="0"/>
                  </a:moveTo>
                  <a:cubicBezTo>
                    <a:pt x="2286" y="0"/>
                    <a:pt x="0" y="2286"/>
                    <a:pt x="0" y="5095"/>
                  </a:cubicBezTo>
                  <a:lnTo>
                    <a:pt x="927" y="5095"/>
                  </a:lnTo>
                  <a:cubicBezTo>
                    <a:pt x="927" y="2796"/>
                    <a:pt x="2797" y="927"/>
                    <a:pt x="5095" y="927"/>
                  </a:cubicBezTo>
                  <a:cubicBezTo>
                    <a:pt x="7393" y="927"/>
                    <a:pt x="9262" y="2796"/>
                    <a:pt x="9262" y="5095"/>
                  </a:cubicBezTo>
                  <a:lnTo>
                    <a:pt x="10189" y="5095"/>
                  </a:lnTo>
                  <a:cubicBezTo>
                    <a:pt x="10189" y="2286"/>
                    <a:pt x="7903" y="0"/>
                    <a:pt x="5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4677925" y="3208625"/>
              <a:ext cx="162100" cy="81075"/>
            </a:xfrm>
            <a:custGeom>
              <a:avLst/>
              <a:gdLst/>
              <a:ahLst/>
              <a:cxnLst/>
              <a:rect l="l" t="t" r="r" b="b"/>
              <a:pathLst>
                <a:path w="6484" h="3243" extrusionOk="0">
                  <a:moveTo>
                    <a:pt x="3242" y="0"/>
                  </a:moveTo>
                  <a:cubicBezTo>
                    <a:pt x="1454" y="0"/>
                    <a:pt x="0" y="1455"/>
                    <a:pt x="0" y="3243"/>
                  </a:cubicBezTo>
                  <a:lnTo>
                    <a:pt x="926" y="3243"/>
                  </a:lnTo>
                  <a:cubicBezTo>
                    <a:pt x="926" y="1966"/>
                    <a:pt x="1964" y="927"/>
                    <a:pt x="3242" y="927"/>
                  </a:cubicBezTo>
                  <a:cubicBezTo>
                    <a:pt x="4519" y="927"/>
                    <a:pt x="5557" y="1966"/>
                    <a:pt x="5557" y="3243"/>
                  </a:cubicBezTo>
                  <a:lnTo>
                    <a:pt x="6484" y="3243"/>
                  </a:lnTo>
                  <a:cubicBezTo>
                    <a:pt x="6484" y="1455"/>
                    <a:pt x="5029" y="0"/>
                    <a:pt x="3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4724225" y="3254950"/>
              <a:ext cx="69500" cy="34750"/>
            </a:xfrm>
            <a:custGeom>
              <a:avLst/>
              <a:gdLst/>
              <a:ahLst/>
              <a:cxnLst/>
              <a:rect l="l" t="t" r="r" b="b"/>
              <a:pathLst>
                <a:path w="2780" h="1390" extrusionOk="0">
                  <a:moveTo>
                    <a:pt x="1390" y="1"/>
                  </a:moveTo>
                  <a:cubicBezTo>
                    <a:pt x="624" y="1"/>
                    <a:pt x="1" y="624"/>
                    <a:pt x="1" y="1390"/>
                  </a:cubicBezTo>
                  <a:lnTo>
                    <a:pt x="926" y="1390"/>
                  </a:lnTo>
                  <a:cubicBezTo>
                    <a:pt x="926" y="1134"/>
                    <a:pt x="1134" y="926"/>
                    <a:pt x="1390" y="926"/>
                  </a:cubicBezTo>
                  <a:cubicBezTo>
                    <a:pt x="1645" y="926"/>
                    <a:pt x="1853" y="1134"/>
                    <a:pt x="1853" y="1390"/>
                  </a:cubicBezTo>
                  <a:lnTo>
                    <a:pt x="2780" y="1390"/>
                  </a:lnTo>
                  <a:cubicBezTo>
                    <a:pt x="2780" y="624"/>
                    <a:pt x="2155" y="1"/>
                    <a:pt x="1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4654750" y="3312825"/>
              <a:ext cx="208425" cy="244725"/>
            </a:xfrm>
            <a:custGeom>
              <a:avLst/>
              <a:gdLst/>
              <a:ahLst/>
              <a:cxnLst/>
              <a:rect l="l" t="t" r="r" b="b"/>
              <a:pathLst>
                <a:path w="8337" h="9789" extrusionOk="0">
                  <a:moveTo>
                    <a:pt x="1" y="1"/>
                  </a:moveTo>
                  <a:lnTo>
                    <a:pt x="1" y="1854"/>
                  </a:lnTo>
                  <a:lnTo>
                    <a:pt x="2780" y="1854"/>
                  </a:lnTo>
                  <a:lnTo>
                    <a:pt x="2780" y="1"/>
                  </a:lnTo>
                  <a:close/>
                  <a:moveTo>
                    <a:pt x="5559" y="0"/>
                  </a:moveTo>
                  <a:lnTo>
                    <a:pt x="5559" y="1854"/>
                  </a:lnTo>
                  <a:lnTo>
                    <a:pt x="8336" y="1854"/>
                  </a:lnTo>
                  <a:lnTo>
                    <a:pt x="8336" y="0"/>
                  </a:lnTo>
                  <a:close/>
                  <a:moveTo>
                    <a:pt x="1" y="2779"/>
                  </a:moveTo>
                  <a:lnTo>
                    <a:pt x="1" y="6546"/>
                  </a:lnTo>
                  <a:cubicBezTo>
                    <a:pt x="1" y="8334"/>
                    <a:pt x="1455" y="9788"/>
                    <a:pt x="3243" y="9788"/>
                  </a:cubicBezTo>
                  <a:lnTo>
                    <a:pt x="5095" y="9788"/>
                  </a:lnTo>
                  <a:cubicBezTo>
                    <a:pt x="6883" y="9788"/>
                    <a:pt x="8336" y="8334"/>
                    <a:pt x="8336" y="6546"/>
                  </a:cubicBezTo>
                  <a:lnTo>
                    <a:pt x="8336" y="2779"/>
                  </a:lnTo>
                  <a:lnTo>
                    <a:pt x="5559" y="2779"/>
                  </a:lnTo>
                  <a:lnTo>
                    <a:pt x="5559" y="6546"/>
                  </a:lnTo>
                  <a:cubicBezTo>
                    <a:pt x="5559" y="6801"/>
                    <a:pt x="5350" y="7009"/>
                    <a:pt x="5095" y="7009"/>
                  </a:cubicBezTo>
                  <a:lnTo>
                    <a:pt x="3243" y="7009"/>
                  </a:lnTo>
                  <a:cubicBezTo>
                    <a:pt x="2987" y="7009"/>
                    <a:pt x="2780" y="6801"/>
                    <a:pt x="2780" y="6546"/>
                  </a:cubicBezTo>
                  <a:lnTo>
                    <a:pt x="2780" y="27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7" name="Google Shape;1687;p40"/>
          <p:cNvSpPr txBox="1"/>
          <p:nvPr/>
        </p:nvSpPr>
        <p:spPr>
          <a:xfrm>
            <a:off x="457234" y="1098588"/>
            <a:ext cx="8238900" cy="4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Steps to keep you motivated</a:t>
            </a:r>
            <a:endParaRPr sz="16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aphicFrame>
        <p:nvGraphicFramePr>
          <p:cNvPr id="1693" name="Google Shape;1693;p41"/>
          <p:cNvGraphicFramePr/>
          <p:nvPr/>
        </p:nvGraphicFramePr>
        <p:xfrm>
          <a:off x="4572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{46D6FF5D-BD1C-42EF-9F77-002251E71475}</a:tableStyleId>
              </a:tblPr>
              <a:tblGrid>
                <a:gridCol w="3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Intrinsic motivation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VS</a:t>
                      </a:r>
                      <a:endParaRPr sz="1600" b="1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Extrinsic motivation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Preference for challenge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Preference for easy work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Curiosity or interest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Pleasing a teacher and getting good grades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Independent mastery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Dependence on teacher in figuring out problems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Independent judgement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Reliance on teacher’s judgment about what to do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Internal criteria for success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External criteria for success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94" name="Google Shape;1694;p41"/>
          <p:cNvGrpSpPr/>
          <p:nvPr/>
        </p:nvGrpSpPr>
        <p:grpSpPr>
          <a:xfrm>
            <a:off x="4450656" y="4335068"/>
            <a:ext cx="251719" cy="251719"/>
            <a:chOff x="6003525" y="3647975"/>
            <a:chExt cx="395225" cy="395225"/>
          </a:xfrm>
        </p:grpSpPr>
        <p:sp>
          <p:nvSpPr>
            <p:cNvPr id="1695" name="Google Shape;1695;p41"/>
            <p:cNvSpPr/>
            <p:nvPr/>
          </p:nvSpPr>
          <p:spPr>
            <a:xfrm>
              <a:off x="6003525" y="3647975"/>
              <a:ext cx="324200" cy="277900"/>
            </a:xfrm>
            <a:custGeom>
              <a:avLst/>
              <a:gdLst/>
              <a:ahLst/>
              <a:cxnLst/>
              <a:rect l="l" t="t" r="r" b="b"/>
              <a:pathLst>
                <a:path w="12968" h="11116" extrusionOk="0">
                  <a:moveTo>
                    <a:pt x="4632" y="3705"/>
                  </a:moveTo>
                  <a:lnTo>
                    <a:pt x="4632" y="4632"/>
                  </a:lnTo>
                  <a:lnTo>
                    <a:pt x="2780" y="4632"/>
                  </a:lnTo>
                  <a:lnTo>
                    <a:pt x="2780" y="3705"/>
                  </a:lnTo>
                  <a:close/>
                  <a:moveTo>
                    <a:pt x="7411" y="3705"/>
                  </a:moveTo>
                  <a:lnTo>
                    <a:pt x="7411" y="4632"/>
                  </a:lnTo>
                  <a:lnTo>
                    <a:pt x="5558" y="4632"/>
                  </a:lnTo>
                  <a:lnTo>
                    <a:pt x="5558" y="3705"/>
                  </a:lnTo>
                  <a:close/>
                  <a:moveTo>
                    <a:pt x="10189" y="3705"/>
                  </a:moveTo>
                  <a:lnTo>
                    <a:pt x="10189" y="4632"/>
                  </a:lnTo>
                  <a:lnTo>
                    <a:pt x="8337" y="4632"/>
                  </a:lnTo>
                  <a:lnTo>
                    <a:pt x="8337" y="3705"/>
                  </a:lnTo>
                  <a:close/>
                  <a:moveTo>
                    <a:pt x="4632" y="5559"/>
                  </a:moveTo>
                  <a:lnTo>
                    <a:pt x="4632" y="6484"/>
                  </a:lnTo>
                  <a:lnTo>
                    <a:pt x="2780" y="6484"/>
                  </a:lnTo>
                  <a:lnTo>
                    <a:pt x="2780" y="5559"/>
                  </a:lnTo>
                  <a:close/>
                  <a:moveTo>
                    <a:pt x="7411" y="5559"/>
                  </a:moveTo>
                  <a:lnTo>
                    <a:pt x="7411" y="6484"/>
                  </a:lnTo>
                  <a:lnTo>
                    <a:pt x="5558" y="6484"/>
                  </a:lnTo>
                  <a:lnTo>
                    <a:pt x="5558" y="5559"/>
                  </a:lnTo>
                  <a:close/>
                  <a:moveTo>
                    <a:pt x="10189" y="5559"/>
                  </a:moveTo>
                  <a:lnTo>
                    <a:pt x="10189" y="6484"/>
                  </a:lnTo>
                  <a:lnTo>
                    <a:pt x="8337" y="6484"/>
                  </a:lnTo>
                  <a:lnTo>
                    <a:pt x="8337" y="5559"/>
                  </a:lnTo>
                  <a:close/>
                  <a:moveTo>
                    <a:pt x="4632" y="7411"/>
                  </a:moveTo>
                  <a:lnTo>
                    <a:pt x="4632" y="8337"/>
                  </a:lnTo>
                  <a:lnTo>
                    <a:pt x="2780" y="8337"/>
                  </a:lnTo>
                  <a:lnTo>
                    <a:pt x="2780" y="7411"/>
                  </a:lnTo>
                  <a:close/>
                  <a:moveTo>
                    <a:pt x="7411" y="7411"/>
                  </a:moveTo>
                  <a:lnTo>
                    <a:pt x="7411" y="8337"/>
                  </a:lnTo>
                  <a:lnTo>
                    <a:pt x="5558" y="8337"/>
                  </a:lnTo>
                  <a:lnTo>
                    <a:pt x="5558" y="7411"/>
                  </a:lnTo>
                  <a:close/>
                  <a:moveTo>
                    <a:pt x="1853" y="1"/>
                  </a:moveTo>
                  <a:lnTo>
                    <a:pt x="1853" y="927"/>
                  </a:lnTo>
                  <a:lnTo>
                    <a:pt x="1" y="927"/>
                  </a:lnTo>
                  <a:lnTo>
                    <a:pt x="1" y="11116"/>
                  </a:lnTo>
                  <a:lnTo>
                    <a:pt x="6573" y="11116"/>
                  </a:lnTo>
                  <a:cubicBezTo>
                    <a:pt x="6836" y="8552"/>
                    <a:pt x="9009" y="6546"/>
                    <a:pt x="11641" y="6546"/>
                  </a:cubicBezTo>
                  <a:cubicBezTo>
                    <a:pt x="12099" y="6546"/>
                    <a:pt x="12545" y="6607"/>
                    <a:pt x="12968" y="6722"/>
                  </a:cubicBezTo>
                  <a:lnTo>
                    <a:pt x="12968" y="927"/>
                  </a:lnTo>
                  <a:lnTo>
                    <a:pt x="11116" y="927"/>
                  </a:lnTo>
                  <a:lnTo>
                    <a:pt x="11116" y="1"/>
                  </a:lnTo>
                  <a:lnTo>
                    <a:pt x="10189" y="1"/>
                  </a:lnTo>
                  <a:lnTo>
                    <a:pt x="10189" y="927"/>
                  </a:lnTo>
                  <a:lnTo>
                    <a:pt x="9263" y="927"/>
                  </a:lnTo>
                  <a:lnTo>
                    <a:pt x="9263" y="1"/>
                  </a:lnTo>
                  <a:lnTo>
                    <a:pt x="8337" y="1"/>
                  </a:lnTo>
                  <a:lnTo>
                    <a:pt x="8337" y="927"/>
                  </a:lnTo>
                  <a:lnTo>
                    <a:pt x="4632" y="927"/>
                  </a:lnTo>
                  <a:lnTo>
                    <a:pt x="4632" y="1"/>
                  </a:lnTo>
                  <a:lnTo>
                    <a:pt x="3705" y="1"/>
                  </a:lnTo>
                  <a:lnTo>
                    <a:pt x="3705" y="927"/>
                  </a:lnTo>
                  <a:lnTo>
                    <a:pt x="2780" y="927"/>
                  </a:lnTo>
                  <a:lnTo>
                    <a:pt x="27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6190300" y="3834775"/>
              <a:ext cx="208450" cy="208425"/>
            </a:xfrm>
            <a:custGeom>
              <a:avLst/>
              <a:gdLst/>
              <a:ahLst/>
              <a:cxnLst/>
              <a:rect l="l" t="t" r="r" b="b"/>
              <a:pathLst>
                <a:path w="8338" h="8337" extrusionOk="0">
                  <a:moveTo>
                    <a:pt x="4632" y="1853"/>
                  </a:moveTo>
                  <a:lnTo>
                    <a:pt x="4632" y="3706"/>
                  </a:lnTo>
                  <a:lnTo>
                    <a:pt x="5559" y="3706"/>
                  </a:lnTo>
                  <a:lnTo>
                    <a:pt x="5559" y="4632"/>
                  </a:lnTo>
                  <a:lnTo>
                    <a:pt x="3707" y="4632"/>
                  </a:lnTo>
                  <a:lnTo>
                    <a:pt x="3707" y="1853"/>
                  </a:lnTo>
                  <a:close/>
                  <a:moveTo>
                    <a:pt x="4170" y="1"/>
                  </a:moveTo>
                  <a:cubicBezTo>
                    <a:pt x="1871" y="1"/>
                    <a:pt x="1" y="1870"/>
                    <a:pt x="1" y="4169"/>
                  </a:cubicBezTo>
                  <a:cubicBezTo>
                    <a:pt x="1" y="6467"/>
                    <a:pt x="1871" y="8337"/>
                    <a:pt x="4170" y="8337"/>
                  </a:cubicBezTo>
                  <a:cubicBezTo>
                    <a:pt x="6468" y="8337"/>
                    <a:pt x="8338" y="6467"/>
                    <a:pt x="8338" y="4169"/>
                  </a:cubicBezTo>
                  <a:cubicBezTo>
                    <a:pt x="8338" y="1870"/>
                    <a:pt x="6468" y="1"/>
                    <a:pt x="41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41"/>
          <p:cNvGrpSpPr/>
          <p:nvPr/>
        </p:nvGrpSpPr>
        <p:grpSpPr>
          <a:xfrm>
            <a:off x="4480683" y="3783743"/>
            <a:ext cx="191643" cy="251719"/>
            <a:chOff x="5619225" y="3647975"/>
            <a:chExt cx="300900" cy="395225"/>
          </a:xfrm>
        </p:grpSpPr>
        <p:sp>
          <p:nvSpPr>
            <p:cNvPr id="1698" name="Google Shape;1698;p41"/>
            <p:cNvSpPr/>
            <p:nvPr/>
          </p:nvSpPr>
          <p:spPr>
            <a:xfrm>
              <a:off x="5711700" y="3647975"/>
              <a:ext cx="115925" cy="69475"/>
            </a:xfrm>
            <a:custGeom>
              <a:avLst/>
              <a:gdLst/>
              <a:ahLst/>
              <a:cxnLst/>
              <a:rect l="l" t="t" r="r" b="b"/>
              <a:pathLst>
                <a:path w="4637" h="2779" extrusionOk="0">
                  <a:moveTo>
                    <a:pt x="2319" y="1"/>
                  </a:moveTo>
                  <a:cubicBezTo>
                    <a:pt x="1603" y="1"/>
                    <a:pt x="929" y="124"/>
                    <a:pt x="369" y="355"/>
                  </a:cubicBezTo>
                  <a:lnTo>
                    <a:pt x="1" y="508"/>
                  </a:lnTo>
                  <a:lnTo>
                    <a:pt x="568" y="2779"/>
                  </a:lnTo>
                  <a:lnTo>
                    <a:pt x="3708" y="2779"/>
                  </a:lnTo>
                  <a:cubicBezTo>
                    <a:pt x="3843" y="2779"/>
                    <a:pt x="3973" y="2749"/>
                    <a:pt x="4090" y="2696"/>
                  </a:cubicBezTo>
                  <a:lnTo>
                    <a:pt x="4636" y="508"/>
                  </a:lnTo>
                  <a:lnTo>
                    <a:pt x="4268" y="355"/>
                  </a:lnTo>
                  <a:cubicBezTo>
                    <a:pt x="3709" y="124"/>
                    <a:pt x="3034" y="1"/>
                    <a:pt x="2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5711775" y="3694275"/>
              <a:ext cx="208350" cy="69475"/>
            </a:xfrm>
            <a:custGeom>
              <a:avLst/>
              <a:gdLst/>
              <a:ahLst/>
              <a:cxnLst/>
              <a:rect l="l" t="t" r="r" b="b"/>
              <a:pathLst>
                <a:path w="8334" h="2779" extrusionOk="0">
                  <a:moveTo>
                    <a:pt x="5556" y="0"/>
                  </a:moveTo>
                  <a:cubicBezTo>
                    <a:pt x="5556" y="1022"/>
                    <a:pt x="4725" y="1852"/>
                    <a:pt x="3705" y="1852"/>
                  </a:cubicBezTo>
                  <a:lnTo>
                    <a:pt x="1" y="1852"/>
                  </a:lnTo>
                  <a:lnTo>
                    <a:pt x="1" y="2778"/>
                  </a:lnTo>
                  <a:lnTo>
                    <a:pt x="5556" y="2778"/>
                  </a:lnTo>
                  <a:cubicBezTo>
                    <a:pt x="7088" y="2778"/>
                    <a:pt x="8334" y="1532"/>
                    <a:pt x="8334" y="0"/>
                  </a:cubicBezTo>
                  <a:lnTo>
                    <a:pt x="7408" y="0"/>
                  </a:lnTo>
                  <a:cubicBezTo>
                    <a:pt x="7408" y="944"/>
                    <a:pt x="6698" y="1724"/>
                    <a:pt x="5785" y="1837"/>
                  </a:cubicBezTo>
                  <a:cubicBezTo>
                    <a:pt x="6219" y="1347"/>
                    <a:pt x="6481" y="704"/>
                    <a:pt x="6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5619225" y="3786850"/>
              <a:ext cx="300900" cy="256350"/>
            </a:xfrm>
            <a:custGeom>
              <a:avLst/>
              <a:gdLst/>
              <a:ahLst/>
              <a:cxnLst/>
              <a:rect l="l" t="t" r="r" b="b"/>
              <a:pathLst>
                <a:path w="12036" h="10254" extrusionOk="0">
                  <a:moveTo>
                    <a:pt x="6481" y="1914"/>
                  </a:moveTo>
                  <a:lnTo>
                    <a:pt x="6481" y="2919"/>
                  </a:lnTo>
                  <a:cubicBezTo>
                    <a:pt x="6842" y="3046"/>
                    <a:pt x="7142" y="3321"/>
                    <a:pt x="7297" y="3688"/>
                  </a:cubicBezTo>
                  <a:lnTo>
                    <a:pt x="6444" y="4049"/>
                  </a:lnTo>
                  <a:cubicBezTo>
                    <a:pt x="6372" y="3877"/>
                    <a:pt x="6204" y="3766"/>
                    <a:pt x="6018" y="3766"/>
                  </a:cubicBezTo>
                  <a:cubicBezTo>
                    <a:pt x="5763" y="3766"/>
                    <a:pt x="5555" y="3974"/>
                    <a:pt x="5555" y="4229"/>
                  </a:cubicBezTo>
                  <a:cubicBezTo>
                    <a:pt x="5555" y="4484"/>
                    <a:pt x="5763" y="4692"/>
                    <a:pt x="6018" y="4692"/>
                  </a:cubicBezTo>
                  <a:cubicBezTo>
                    <a:pt x="6783" y="4692"/>
                    <a:pt x="7407" y="5315"/>
                    <a:pt x="7407" y="6080"/>
                  </a:cubicBezTo>
                  <a:cubicBezTo>
                    <a:pt x="7407" y="6684"/>
                    <a:pt x="7019" y="7198"/>
                    <a:pt x="6481" y="7389"/>
                  </a:cubicBezTo>
                  <a:lnTo>
                    <a:pt x="6481" y="8394"/>
                  </a:lnTo>
                  <a:lnTo>
                    <a:pt x="5555" y="8394"/>
                  </a:lnTo>
                  <a:lnTo>
                    <a:pt x="5555" y="7390"/>
                  </a:lnTo>
                  <a:cubicBezTo>
                    <a:pt x="5193" y="7262"/>
                    <a:pt x="4893" y="6988"/>
                    <a:pt x="4738" y="6621"/>
                  </a:cubicBezTo>
                  <a:lnTo>
                    <a:pt x="5591" y="6261"/>
                  </a:lnTo>
                  <a:cubicBezTo>
                    <a:pt x="5664" y="6432"/>
                    <a:pt x="5831" y="6543"/>
                    <a:pt x="6018" y="6543"/>
                  </a:cubicBezTo>
                  <a:cubicBezTo>
                    <a:pt x="6273" y="6543"/>
                    <a:pt x="6481" y="6335"/>
                    <a:pt x="6481" y="6080"/>
                  </a:cubicBezTo>
                  <a:cubicBezTo>
                    <a:pt x="6481" y="5825"/>
                    <a:pt x="6273" y="5618"/>
                    <a:pt x="6018" y="5618"/>
                  </a:cubicBezTo>
                  <a:cubicBezTo>
                    <a:pt x="5252" y="5618"/>
                    <a:pt x="4629" y="4994"/>
                    <a:pt x="4629" y="4229"/>
                  </a:cubicBezTo>
                  <a:cubicBezTo>
                    <a:pt x="4629" y="3625"/>
                    <a:pt x="5016" y="3110"/>
                    <a:pt x="5555" y="2919"/>
                  </a:cubicBezTo>
                  <a:lnTo>
                    <a:pt x="5555" y="1914"/>
                  </a:lnTo>
                  <a:close/>
                  <a:moveTo>
                    <a:pt x="2936" y="1"/>
                  </a:moveTo>
                  <a:cubicBezTo>
                    <a:pt x="1350" y="2008"/>
                    <a:pt x="0" y="5016"/>
                    <a:pt x="0" y="7006"/>
                  </a:cubicBezTo>
                  <a:cubicBezTo>
                    <a:pt x="0" y="7960"/>
                    <a:pt x="271" y="8711"/>
                    <a:pt x="804" y="9240"/>
                  </a:cubicBezTo>
                  <a:cubicBezTo>
                    <a:pt x="1729" y="10157"/>
                    <a:pt x="3234" y="10254"/>
                    <a:pt x="4785" y="10254"/>
                  </a:cubicBezTo>
                  <a:cubicBezTo>
                    <a:pt x="5196" y="10254"/>
                    <a:pt x="5610" y="10247"/>
                    <a:pt x="6018" y="10247"/>
                  </a:cubicBezTo>
                  <a:cubicBezTo>
                    <a:pt x="6218" y="10247"/>
                    <a:pt x="6426" y="10249"/>
                    <a:pt x="6628" y="10250"/>
                  </a:cubicBezTo>
                  <a:cubicBezTo>
                    <a:pt x="6839" y="10252"/>
                    <a:pt x="7051" y="10254"/>
                    <a:pt x="7263" y="10254"/>
                  </a:cubicBezTo>
                  <a:cubicBezTo>
                    <a:pt x="8813" y="10254"/>
                    <a:pt x="10310" y="10153"/>
                    <a:pt x="11231" y="9240"/>
                  </a:cubicBezTo>
                  <a:cubicBezTo>
                    <a:pt x="11765" y="8712"/>
                    <a:pt x="12036" y="7960"/>
                    <a:pt x="12036" y="7006"/>
                  </a:cubicBezTo>
                  <a:cubicBezTo>
                    <a:pt x="12036" y="5016"/>
                    <a:pt x="10685" y="2008"/>
                    <a:pt x="9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1" name="Google Shape;1701;p41"/>
          <p:cNvGrpSpPr/>
          <p:nvPr/>
        </p:nvGrpSpPr>
        <p:grpSpPr>
          <a:xfrm>
            <a:off x="4450654" y="2128557"/>
            <a:ext cx="251719" cy="251719"/>
            <a:chOff x="6505700" y="3162325"/>
            <a:chExt cx="395225" cy="395225"/>
          </a:xfrm>
        </p:grpSpPr>
        <p:sp>
          <p:nvSpPr>
            <p:cNvPr id="1702" name="Google Shape;1702;p41"/>
            <p:cNvSpPr/>
            <p:nvPr/>
          </p:nvSpPr>
          <p:spPr>
            <a:xfrm>
              <a:off x="6590300" y="3230675"/>
              <a:ext cx="242275" cy="242250"/>
            </a:xfrm>
            <a:custGeom>
              <a:avLst/>
              <a:gdLst/>
              <a:ahLst/>
              <a:cxnLst/>
              <a:rect l="l" t="t" r="r" b="b"/>
              <a:pathLst>
                <a:path w="9691" h="9690" extrusionOk="0">
                  <a:moveTo>
                    <a:pt x="5816" y="2485"/>
                  </a:moveTo>
                  <a:cubicBezTo>
                    <a:pt x="6172" y="2485"/>
                    <a:pt x="6528" y="2621"/>
                    <a:pt x="6799" y="2892"/>
                  </a:cubicBezTo>
                  <a:cubicBezTo>
                    <a:pt x="7340" y="3433"/>
                    <a:pt x="7340" y="4315"/>
                    <a:pt x="6799" y="4857"/>
                  </a:cubicBezTo>
                  <a:cubicBezTo>
                    <a:pt x="6528" y="5128"/>
                    <a:pt x="6172" y="5263"/>
                    <a:pt x="5816" y="5263"/>
                  </a:cubicBezTo>
                  <a:cubicBezTo>
                    <a:pt x="5460" y="5263"/>
                    <a:pt x="5105" y="5128"/>
                    <a:pt x="4834" y="4857"/>
                  </a:cubicBezTo>
                  <a:cubicBezTo>
                    <a:pt x="4292" y="4315"/>
                    <a:pt x="4292" y="3433"/>
                    <a:pt x="4834" y="2892"/>
                  </a:cubicBezTo>
                  <a:cubicBezTo>
                    <a:pt x="5105" y="2621"/>
                    <a:pt x="5460" y="2485"/>
                    <a:pt x="5816" y="2485"/>
                  </a:cubicBezTo>
                  <a:close/>
                  <a:moveTo>
                    <a:pt x="5217" y="0"/>
                  </a:moveTo>
                  <a:cubicBezTo>
                    <a:pt x="4942" y="201"/>
                    <a:pt x="4682" y="424"/>
                    <a:pt x="4437" y="669"/>
                  </a:cubicBezTo>
                  <a:lnTo>
                    <a:pt x="1" y="5105"/>
                  </a:lnTo>
                  <a:lnTo>
                    <a:pt x="4586" y="9689"/>
                  </a:lnTo>
                  <a:lnTo>
                    <a:pt x="9021" y="5254"/>
                  </a:lnTo>
                  <a:cubicBezTo>
                    <a:pt x="9266" y="5009"/>
                    <a:pt x="9490" y="4748"/>
                    <a:pt x="9690" y="4474"/>
                  </a:cubicBezTo>
                  <a:lnTo>
                    <a:pt x="5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6722975" y="3315950"/>
              <a:ext cx="25450" cy="23175"/>
            </a:xfrm>
            <a:custGeom>
              <a:avLst/>
              <a:gdLst/>
              <a:ahLst/>
              <a:cxnLst/>
              <a:rect l="l" t="t" r="r" b="b"/>
              <a:pathLst>
                <a:path w="1018" h="927" extrusionOk="0">
                  <a:moveTo>
                    <a:pt x="509" y="0"/>
                  </a:moveTo>
                  <a:cubicBezTo>
                    <a:pt x="391" y="0"/>
                    <a:pt x="272" y="46"/>
                    <a:pt x="182" y="136"/>
                  </a:cubicBezTo>
                  <a:cubicBezTo>
                    <a:pt x="1" y="317"/>
                    <a:pt x="1" y="610"/>
                    <a:pt x="182" y="791"/>
                  </a:cubicBezTo>
                  <a:cubicBezTo>
                    <a:pt x="272" y="881"/>
                    <a:pt x="391" y="927"/>
                    <a:pt x="509" y="927"/>
                  </a:cubicBezTo>
                  <a:cubicBezTo>
                    <a:pt x="628" y="927"/>
                    <a:pt x="746" y="881"/>
                    <a:pt x="837" y="791"/>
                  </a:cubicBezTo>
                  <a:cubicBezTo>
                    <a:pt x="1017" y="609"/>
                    <a:pt x="1017" y="317"/>
                    <a:pt x="837" y="136"/>
                  </a:cubicBezTo>
                  <a:cubicBezTo>
                    <a:pt x="746" y="46"/>
                    <a:pt x="628" y="0"/>
                    <a:pt x="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6573900" y="3391000"/>
              <a:ext cx="98250" cy="98275"/>
            </a:xfrm>
            <a:custGeom>
              <a:avLst/>
              <a:gdLst/>
              <a:ahLst/>
              <a:cxnLst/>
              <a:rect l="l" t="t" r="r" b="b"/>
              <a:pathLst>
                <a:path w="3930" h="3931" extrusionOk="0">
                  <a:moveTo>
                    <a:pt x="656" y="1"/>
                  </a:moveTo>
                  <a:lnTo>
                    <a:pt x="1" y="656"/>
                  </a:lnTo>
                  <a:lnTo>
                    <a:pt x="3275" y="3930"/>
                  </a:lnTo>
                  <a:lnTo>
                    <a:pt x="3930" y="327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6721275" y="3419550"/>
              <a:ext cx="90200" cy="130450"/>
            </a:xfrm>
            <a:custGeom>
              <a:avLst/>
              <a:gdLst/>
              <a:ahLst/>
              <a:cxnLst/>
              <a:rect l="l" t="t" r="r" b="b"/>
              <a:pathLst>
                <a:path w="3608" h="5218" extrusionOk="0">
                  <a:moveTo>
                    <a:pt x="2791" y="0"/>
                  </a:moveTo>
                  <a:lnTo>
                    <a:pt x="1" y="2789"/>
                  </a:lnTo>
                  <a:lnTo>
                    <a:pt x="1119" y="3907"/>
                  </a:lnTo>
                  <a:lnTo>
                    <a:pt x="464" y="4563"/>
                  </a:lnTo>
                  <a:lnTo>
                    <a:pt x="1119" y="5218"/>
                  </a:lnTo>
                  <a:cubicBezTo>
                    <a:pt x="1691" y="4645"/>
                    <a:pt x="3288" y="3049"/>
                    <a:pt x="3608" y="2729"/>
                  </a:cubicBezTo>
                  <a:lnTo>
                    <a:pt x="27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6513250" y="3251750"/>
              <a:ext cx="130450" cy="90175"/>
            </a:xfrm>
            <a:custGeom>
              <a:avLst/>
              <a:gdLst/>
              <a:ahLst/>
              <a:cxnLst/>
              <a:rect l="l" t="t" r="r" b="b"/>
              <a:pathLst>
                <a:path w="5218" h="3607" extrusionOk="0">
                  <a:moveTo>
                    <a:pt x="2487" y="1"/>
                  </a:moveTo>
                  <a:cubicBezTo>
                    <a:pt x="2261" y="228"/>
                    <a:pt x="250" y="2239"/>
                    <a:pt x="0" y="2488"/>
                  </a:cubicBezTo>
                  <a:lnTo>
                    <a:pt x="655" y="3143"/>
                  </a:lnTo>
                  <a:lnTo>
                    <a:pt x="1310" y="2488"/>
                  </a:lnTo>
                  <a:lnTo>
                    <a:pt x="2429" y="3607"/>
                  </a:lnTo>
                  <a:lnTo>
                    <a:pt x="5217" y="81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6505700" y="3455400"/>
              <a:ext cx="105500" cy="102150"/>
            </a:xfrm>
            <a:custGeom>
              <a:avLst/>
              <a:gdLst/>
              <a:ahLst/>
              <a:cxnLst/>
              <a:rect l="l" t="t" r="r" b="b"/>
              <a:pathLst>
                <a:path w="4220" h="4086" extrusionOk="0">
                  <a:moveTo>
                    <a:pt x="2696" y="1"/>
                  </a:moveTo>
                  <a:cubicBezTo>
                    <a:pt x="2340" y="1"/>
                    <a:pt x="1984" y="136"/>
                    <a:pt x="1713" y="407"/>
                  </a:cubicBezTo>
                  <a:cubicBezTo>
                    <a:pt x="1209" y="912"/>
                    <a:pt x="255" y="3448"/>
                    <a:pt x="1" y="4085"/>
                  </a:cubicBezTo>
                  <a:cubicBezTo>
                    <a:pt x="635" y="3830"/>
                    <a:pt x="3173" y="2878"/>
                    <a:pt x="3678" y="2373"/>
                  </a:cubicBezTo>
                  <a:cubicBezTo>
                    <a:pt x="4219" y="1830"/>
                    <a:pt x="4219" y="949"/>
                    <a:pt x="3678" y="407"/>
                  </a:cubicBezTo>
                  <a:cubicBezTo>
                    <a:pt x="3407" y="136"/>
                    <a:pt x="3051" y="1"/>
                    <a:pt x="2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6740800" y="3162325"/>
              <a:ext cx="160125" cy="160125"/>
            </a:xfrm>
            <a:custGeom>
              <a:avLst/>
              <a:gdLst/>
              <a:ahLst/>
              <a:cxnLst/>
              <a:rect l="l" t="t" r="r" b="b"/>
              <a:pathLst>
                <a:path w="6405" h="6405" extrusionOk="0">
                  <a:moveTo>
                    <a:pt x="5749" y="0"/>
                  </a:moveTo>
                  <a:lnTo>
                    <a:pt x="4225" y="1525"/>
                  </a:lnTo>
                  <a:cubicBezTo>
                    <a:pt x="3867" y="1467"/>
                    <a:pt x="3508" y="1439"/>
                    <a:pt x="3152" y="1439"/>
                  </a:cubicBezTo>
                  <a:cubicBezTo>
                    <a:pt x="2049" y="1439"/>
                    <a:pt x="968" y="1711"/>
                    <a:pt x="1" y="2228"/>
                  </a:cubicBezTo>
                  <a:lnTo>
                    <a:pt x="4177" y="6405"/>
                  </a:lnTo>
                  <a:cubicBezTo>
                    <a:pt x="4861" y="5126"/>
                    <a:pt x="5116" y="3645"/>
                    <a:pt x="4880" y="2180"/>
                  </a:cubicBezTo>
                  <a:lnTo>
                    <a:pt x="6404" y="655"/>
                  </a:lnTo>
                  <a:lnTo>
                    <a:pt x="5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41"/>
          <p:cNvGrpSpPr/>
          <p:nvPr/>
        </p:nvGrpSpPr>
        <p:grpSpPr>
          <a:xfrm>
            <a:off x="4450654" y="3262255"/>
            <a:ext cx="251719" cy="192073"/>
            <a:chOff x="6046425" y="3209150"/>
            <a:chExt cx="395225" cy="301575"/>
          </a:xfrm>
        </p:grpSpPr>
        <p:sp>
          <p:nvSpPr>
            <p:cNvPr id="1710" name="Google Shape;1710;p41"/>
            <p:cNvSpPr/>
            <p:nvPr/>
          </p:nvSpPr>
          <p:spPr>
            <a:xfrm>
              <a:off x="6209575" y="3209150"/>
              <a:ext cx="162425" cy="162375"/>
            </a:xfrm>
            <a:custGeom>
              <a:avLst/>
              <a:gdLst/>
              <a:ahLst/>
              <a:cxnLst/>
              <a:rect l="l" t="t" r="r" b="b"/>
              <a:pathLst>
                <a:path w="6497" h="6495" extrusionOk="0">
                  <a:moveTo>
                    <a:pt x="3904" y="1936"/>
                  </a:moveTo>
                  <a:lnTo>
                    <a:pt x="4561" y="2592"/>
                  </a:lnTo>
                  <a:lnTo>
                    <a:pt x="3905" y="3248"/>
                  </a:lnTo>
                  <a:lnTo>
                    <a:pt x="4561" y="3904"/>
                  </a:lnTo>
                  <a:lnTo>
                    <a:pt x="3904" y="4560"/>
                  </a:lnTo>
                  <a:lnTo>
                    <a:pt x="3248" y="3904"/>
                  </a:lnTo>
                  <a:lnTo>
                    <a:pt x="2592" y="4560"/>
                  </a:lnTo>
                  <a:lnTo>
                    <a:pt x="1936" y="3904"/>
                  </a:lnTo>
                  <a:lnTo>
                    <a:pt x="2592" y="3248"/>
                  </a:lnTo>
                  <a:lnTo>
                    <a:pt x="1936" y="2592"/>
                  </a:lnTo>
                  <a:lnTo>
                    <a:pt x="2592" y="1936"/>
                  </a:lnTo>
                  <a:lnTo>
                    <a:pt x="3248" y="2592"/>
                  </a:lnTo>
                  <a:lnTo>
                    <a:pt x="3904" y="1936"/>
                  </a:lnTo>
                  <a:close/>
                  <a:moveTo>
                    <a:pt x="3248" y="0"/>
                  </a:moveTo>
                  <a:cubicBezTo>
                    <a:pt x="1458" y="0"/>
                    <a:pt x="1" y="1456"/>
                    <a:pt x="1" y="3248"/>
                  </a:cubicBezTo>
                  <a:cubicBezTo>
                    <a:pt x="1" y="5038"/>
                    <a:pt x="1458" y="6495"/>
                    <a:pt x="3248" y="6495"/>
                  </a:cubicBezTo>
                  <a:cubicBezTo>
                    <a:pt x="5039" y="6495"/>
                    <a:pt x="6496" y="5038"/>
                    <a:pt x="6496" y="3248"/>
                  </a:cubicBezTo>
                  <a:cubicBezTo>
                    <a:pt x="6496" y="1456"/>
                    <a:pt x="5039" y="0"/>
                    <a:pt x="32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6046425" y="3394700"/>
              <a:ext cx="70400" cy="116025"/>
            </a:xfrm>
            <a:custGeom>
              <a:avLst/>
              <a:gdLst/>
              <a:ahLst/>
              <a:cxnLst/>
              <a:rect l="l" t="t" r="r" b="b"/>
              <a:pathLst>
                <a:path w="2816" h="4641" extrusionOk="0">
                  <a:moveTo>
                    <a:pt x="0" y="1"/>
                  </a:moveTo>
                  <a:lnTo>
                    <a:pt x="0" y="4641"/>
                  </a:lnTo>
                  <a:lnTo>
                    <a:pt x="2815" y="4641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6139975" y="3371500"/>
              <a:ext cx="301675" cy="139225"/>
            </a:xfrm>
            <a:custGeom>
              <a:avLst/>
              <a:gdLst/>
              <a:ahLst/>
              <a:cxnLst/>
              <a:rect l="l" t="t" r="r" b="b"/>
              <a:pathLst>
                <a:path w="12067" h="5569" extrusionOk="0">
                  <a:moveTo>
                    <a:pt x="1857" y="1"/>
                  </a:moveTo>
                  <a:cubicBezTo>
                    <a:pt x="832" y="1"/>
                    <a:pt x="1" y="929"/>
                    <a:pt x="1" y="929"/>
                  </a:cubicBezTo>
                  <a:lnTo>
                    <a:pt x="1" y="4640"/>
                  </a:lnTo>
                  <a:cubicBezTo>
                    <a:pt x="1222" y="5251"/>
                    <a:pt x="2567" y="5569"/>
                    <a:pt x="3932" y="5569"/>
                  </a:cubicBezTo>
                  <a:lnTo>
                    <a:pt x="4363" y="5569"/>
                  </a:lnTo>
                  <a:cubicBezTo>
                    <a:pt x="8716" y="5569"/>
                    <a:pt x="10816" y="2637"/>
                    <a:pt x="12066" y="1800"/>
                  </a:cubicBezTo>
                  <a:cubicBezTo>
                    <a:pt x="11709" y="1351"/>
                    <a:pt x="11182" y="1118"/>
                    <a:pt x="10650" y="1118"/>
                  </a:cubicBezTo>
                  <a:cubicBezTo>
                    <a:pt x="10238" y="1118"/>
                    <a:pt x="9823" y="1258"/>
                    <a:pt x="9483" y="1546"/>
                  </a:cubicBezTo>
                  <a:cubicBezTo>
                    <a:pt x="8887" y="2034"/>
                    <a:pt x="8730" y="2230"/>
                    <a:pt x="8331" y="2442"/>
                  </a:cubicBezTo>
                  <a:cubicBezTo>
                    <a:pt x="8345" y="2554"/>
                    <a:pt x="8353" y="2669"/>
                    <a:pt x="8353" y="2785"/>
                  </a:cubicBezTo>
                  <a:lnTo>
                    <a:pt x="8353" y="3713"/>
                  </a:lnTo>
                  <a:lnTo>
                    <a:pt x="3712" y="3713"/>
                  </a:lnTo>
                  <a:lnTo>
                    <a:pt x="3712" y="2785"/>
                  </a:lnTo>
                  <a:lnTo>
                    <a:pt x="7424" y="2785"/>
                  </a:lnTo>
                  <a:cubicBezTo>
                    <a:pt x="7424" y="1760"/>
                    <a:pt x="6593" y="929"/>
                    <a:pt x="5569" y="929"/>
                  </a:cubicBezTo>
                  <a:lnTo>
                    <a:pt x="3712" y="929"/>
                  </a:lnTo>
                  <a:cubicBezTo>
                    <a:pt x="3712" y="929"/>
                    <a:pt x="2882" y="1"/>
                    <a:pt x="1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41"/>
          <p:cNvGrpSpPr/>
          <p:nvPr/>
        </p:nvGrpSpPr>
        <p:grpSpPr>
          <a:xfrm>
            <a:off x="4450656" y="2681159"/>
            <a:ext cx="251703" cy="251703"/>
            <a:chOff x="6429200" y="2634675"/>
            <a:chExt cx="395200" cy="395200"/>
          </a:xfrm>
        </p:grpSpPr>
        <p:sp>
          <p:nvSpPr>
            <p:cNvPr id="1714" name="Google Shape;1714;p41"/>
            <p:cNvSpPr/>
            <p:nvPr/>
          </p:nvSpPr>
          <p:spPr>
            <a:xfrm>
              <a:off x="6707825" y="2798300"/>
              <a:ext cx="92675" cy="185275"/>
            </a:xfrm>
            <a:custGeom>
              <a:avLst/>
              <a:gdLst/>
              <a:ahLst/>
              <a:cxnLst/>
              <a:rect l="l" t="t" r="r" b="b"/>
              <a:pathLst>
                <a:path w="3707" h="7411" extrusionOk="0">
                  <a:moveTo>
                    <a:pt x="1" y="0"/>
                  </a:moveTo>
                  <a:lnTo>
                    <a:pt x="1" y="7411"/>
                  </a:lnTo>
                  <a:lnTo>
                    <a:pt x="3706" y="7411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6592050" y="2867775"/>
              <a:ext cx="92675" cy="115800"/>
            </a:xfrm>
            <a:custGeom>
              <a:avLst/>
              <a:gdLst/>
              <a:ahLst/>
              <a:cxnLst/>
              <a:rect l="l" t="t" r="r" b="b"/>
              <a:pathLst>
                <a:path w="3707" h="4632" extrusionOk="0">
                  <a:moveTo>
                    <a:pt x="0" y="0"/>
                  </a:moveTo>
                  <a:lnTo>
                    <a:pt x="0" y="4632"/>
                  </a:lnTo>
                  <a:lnTo>
                    <a:pt x="3706" y="4632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6476275" y="2914075"/>
              <a:ext cx="92650" cy="69500"/>
            </a:xfrm>
            <a:custGeom>
              <a:avLst/>
              <a:gdLst/>
              <a:ahLst/>
              <a:cxnLst/>
              <a:rect l="l" t="t" r="r" b="b"/>
              <a:pathLst>
                <a:path w="3706" h="2780" extrusionOk="0">
                  <a:moveTo>
                    <a:pt x="0" y="1"/>
                  </a:moveTo>
                  <a:lnTo>
                    <a:pt x="0" y="2780"/>
                  </a:lnTo>
                  <a:lnTo>
                    <a:pt x="3706" y="2780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6685500" y="2634675"/>
              <a:ext cx="137325" cy="130625"/>
            </a:xfrm>
            <a:custGeom>
              <a:avLst/>
              <a:gdLst/>
              <a:ahLst/>
              <a:cxnLst/>
              <a:rect l="l" t="t" r="r" b="b"/>
              <a:pathLst>
                <a:path w="5493" h="5225" extrusionOk="0">
                  <a:moveTo>
                    <a:pt x="2746" y="0"/>
                  </a:moveTo>
                  <a:lnTo>
                    <a:pt x="1891" y="1711"/>
                  </a:lnTo>
                  <a:lnTo>
                    <a:pt x="0" y="1995"/>
                  </a:lnTo>
                  <a:lnTo>
                    <a:pt x="1362" y="3338"/>
                  </a:lnTo>
                  <a:lnTo>
                    <a:pt x="1049" y="5224"/>
                  </a:lnTo>
                  <a:lnTo>
                    <a:pt x="2746" y="4344"/>
                  </a:lnTo>
                  <a:lnTo>
                    <a:pt x="4444" y="5224"/>
                  </a:lnTo>
                  <a:lnTo>
                    <a:pt x="4130" y="3338"/>
                  </a:lnTo>
                  <a:lnTo>
                    <a:pt x="5493" y="1995"/>
                  </a:lnTo>
                  <a:lnTo>
                    <a:pt x="3602" y="171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6429200" y="3006700"/>
              <a:ext cx="395200" cy="23175"/>
            </a:xfrm>
            <a:custGeom>
              <a:avLst/>
              <a:gdLst/>
              <a:ahLst/>
              <a:cxnLst/>
              <a:rect l="l" t="t" r="r" b="b"/>
              <a:pathLst>
                <a:path w="15808" h="927" extrusionOk="0">
                  <a:moveTo>
                    <a:pt x="0" y="0"/>
                  </a:moveTo>
                  <a:lnTo>
                    <a:pt x="0" y="927"/>
                  </a:lnTo>
                  <a:lnTo>
                    <a:pt x="15808" y="927"/>
                  </a:lnTo>
                  <a:lnTo>
                    <a:pt x="158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Persebaran Kematian Akibat Kecelakaan</a:t>
            </a:r>
            <a:endParaRPr dirty="0"/>
          </a:p>
        </p:txBody>
      </p:sp>
      <p:sp>
        <p:nvSpPr>
          <p:cNvPr id="127" name="Google Shape;127;p17"/>
          <p:cNvSpPr txBox="1"/>
          <p:nvPr/>
        </p:nvSpPr>
        <p:spPr>
          <a:xfrm>
            <a:off x="457234" y="1054658"/>
            <a:ext cx="8238900" cy="4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Permasalahan</a:t>
            </a:r>
            <a:endParaRPr sz="1600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EA959A-3021-48AA-B5BD-469CD98DF148}"/>
              </a:ext>
            </a:extLst>
          </p:cNvPr>
          <p:cNvSpPr txBox="1"/>
          <p:nvPr/>
        </p:nvSpPr>
        <p:spPr>
          <a:xfrm>
            <a:off x="951931" y="3009331"/>
            <a:ext cx="7240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Banyaknya angka kematian yang diakibatkan karena kecelakaan setiap tahunnya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sp>
        <p:nvSpPr>
          <p:cNvPr id="1724" name="Google Shape;1724;p42"/>
          <p:cNvSpPr/>
          <p:nvPr/>
        </p:nvSpPr>
        <p:spPr>
          <a:xfrm>
            <a:off x="457200" y="1420725"/>
            <a:ext cx="3182700" cy="3182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42"/>
          <p:cNvSpPr/>
          <p:nvPr/>
        </p:nvSpPr>
        <p:spPr>
          <a:xfrm>
            <a:off x="682263" y="1646207"/>
            <a:ext cx="2732700" cy="2732700"/>
          </a:xfrm>
          <a:prstGeom prst="ellipse">
            <a:avLst/>
          </a:prstGeom>
          <a:noFill/>
          <a:ln w="9525" cap="rnd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42"/>
          <p:cNvSpPr/>
          <p:nvPr/>
        </p:nvSpPr>
        <p:spPr>
          <a:xfrm>
            <a:off x="910083" y="1874257"/>
            <a:ext cx="2277000" cy="2276400"/>
          </a:xfrm>
          <a:prstGeom prst="ellipse">
            <a:avLst/>
          </a:prstGeom>
          <a:noFill/>
          <a:ln w="9525" cap="rnd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42"/>
          <p:cNvSpPr/>
          <p:nvPr/>
        </p:nvSpPr>
        <p:spPr>
          <a:xfrm>
            <a:off x="1123795" y="2088863"/>
            <a:ext cx="1850100" cy="1848000"/>
          </a:xfrm>
          <a:prstGeom prst="ellipse">
            <a:avLst/>
          </a:prstGeom>
          <a:noFill/>
          <a:ln w="9525" cap="rnd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2"/>
          <p:cNvSpPr/>
          <p:nvPr/>
        </p:nvSpPr>
        <p:spPr>
          <a:xfrm>
            <a:off x="1347917" y="2311237"/>
            <a:ext cx="1401000" cy="1401600"/>
          </a:xfrm>
          <a:prstGeom prst="ellipse">
            <a:avLst/>
          </a:prstGeom>
          <a:noFill/>
          <a:ln w="9525" cap="rnd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2"/>
          <p:cNvSpPr txBox="1">
            <a:spLocks noGrp="1"/>
          </p:cNvSpPr>
          <p:nvPr>
            <p:ph type="subTitle" idx="4294967295"/>
          </p:nvPr>
        </p:nvSpPr>
        <p:spPr>
          <a:xfrm>
            <a:off x="3818625" y="4002491"/>
            <a:ext cx="23493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rings. It's composed mostly of hydrogen and helium</a:t>
            </a:r>
            <a:endParaRPr/>
          </a:p>
        </p:txBody>
      </p:sp>
      <p:sp>
        <p:nvSpPr>
          <p:cNvPr id="1730" name="Google Shape;1730;p42"/>
          <p:cNvSpPr txBox="1">
            <a:spLocks noGrp="1"/>
          </p:cNvSpPr>
          <p:nvPr>
            <p:ph type="subTitle" idx="4294967295"/>
          </p:nvPr>
        </p:nvSpPr>
        <p:spPr>
          <a:xfrm>
            <a:off x="6346651" y="4002491"/>
            <a:ext cx="23493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 and the fourth-largest of them all</a:t>
            </a:r>
            <a:endParaRPr/>
          </a:p>
        </p:txBody>
      </p:sp>
      <p:sp>
        <p:nvSpPr>
          <p:cNvPr id="1731" name="Google Shape;1731;p42"/>
          <p:cNvSpPr txBox="1">
            <a:spLocks noGrp="1"/>
          </p:cNvSpPr>
          <p:nvPr>
            <p:ph type="title" idx="4294967295"/>
          </p:nvPr>
        </p:nvSpPr>
        <p:spPr>
          <a:xfrm>
            <a:off x="3818625" y="3334585"/>
            <a:ext cx="2349300" cy="667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</a:t>
            </a:r>
            <a:endParaRPr/>
          </a:p>
        </p:txBody>
      </p:sp>
      <p:sp>
        <p:nvSpPr>
          <p:cNvPr id="1732" name="Google Shape;1732;p42"/>
          <p:cNvSpPr txBox="1">
            <a:spLocks noGrp="1"/>
          </p:cNvSpPr>
          <p:nvPr>
            <p:ph type="title" idx="4294967295"/>
          </p:nvPr>
        </p:nvSpPr>
        <p:spPr>
          <a:xfrm>
            <a:off x="6346653" y="3334585"/>
            <a:ext cx="2349300" cy="667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15%</a:t>
            </a:r>
            <a:endParaRPr/>
          </a:p>
        </p:txBody>
      </p:sp>
      <p:sp>
        <p:nvSpPr>
          <p:cNvPr id="1733" name="Google Shape;1733;p42"/>
          <p:cNvSpPr txBox="1">
            <a:spLocks noGrp="1"/>
          </p:cNvSpPr>
          <p:nvPr>
            <p:ph type="subTitle" idx="4294967295"/>
          </p:nvPr>
        </p:nvSpPr>
        <p:spPr>
          <a:xfrm>
            <a:off x="3818625" y="2088525"/>
            <a:ext cx="23493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It's full of iron oxide dust</a:t>
            </a:r>
            <a:endParaRPr/>
          </a:p>
        </p:txBody>
      </p:sp>
      <p:sp>
        <p:nvSpPr>
          <p:cNvPr id="1734" name="Google Shape;1734;p42"/>
          <p:cNvSpPr txBox="1">
            <a:spLocks noGrp="1"/>
          </p:cNvSpPr>
          <p:nvPr>
            <p:ph type="subTitle" idx="4294967295"/>
          </p:nvPr>
        </p:nvSpPr>
        <p:spPr>
          <a:xfrm>
            <a:off x="6346652" y="2088525"/>
            <a:ext cx="23493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 and the fourth-brightest in the sky</a:t>
            </a:r>
            <a:endParaRPr/>
          </a:p>
        </p:txBody>
      </p:sp>
      <p:sp>
        <p:nvSpPr>
          <p:cNvPr id="1735" name="Google Shape;1735;p42"/>
          <p:cNvSpPr txBox="1">
            <a:spLocks noGrp="1"/>
          </p:cNvSpPr>
          <p:nvPr>
            <p:ph type="title" idx="4294967295"/>
          </p:nvPr>
        </p:nvSpPr>
        <p:spPr>
          <a:xfrm>
            <a:off x="3818625" y="1420720"/>
            <a:ext cx="2349300" cy="66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65%</a:t>
            </a:r>
            <a:endParaRPr/>
          </a:p>
        </p:txBody>
      </p:sp>
      <p:sp>
        <p:nvSpPr>
          <p:cNvPr id="1736" name="Google Shape;1736;p42"/>
          <p:cNvSpPr txBox="1">
            <a:spLocks noGrp="1"/>
          </p:cNvSpPr>
          <p:nvPr>
            <p:ph type="title" idx="4294967295"/>
          </p:nvPr>
        </p:nvSpPr>
        <p:spPr>
          <a:xfrm>
            <a:off x="6346657" y="1420720"/>
            <a:ext cx="2349300" cy="667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</a:t>
            </a:r>
            <a:endParaRPr/>
          </a:p>
        </p:txBody>
      </p:sp>
      <p:sp>
        <p:nvSpPr>
          <p:cNvPr id="1737" name="Google Shape;1737;p42"/>
          <p:cNvSpPr/>
          <p:nvPr/>
        </p:nvSpPr>
        <p:spPr>
          <a:xfrm>
            <a:off x="682089" y="1645858"/>
            <a:ext cx="2732700" cy="2732700"/>
          </a:xfrm>
          <a:prstGeom prst="arc">
            <a:avLst>
              <a:gd name="adj1" fmla="val 16200000"/>
              <a:gd name="adj2" fmla="val 7901444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2"/>
          <p:cNvSpPr/>
          <p:nvPr/>
        </p:nvSpPr>
        <p:spPr>
          <a:xfrm>
            <a:off x="910240" y="1874571"/>
            <a:ext cx="2277000" cy="2276400"/>
          </a:xfrm>
          <a:prstGeom prst="arc">
            <a:avLst>
              <a:gd name="adj1" fmla="val 16200000"/>
              <a:gd name="adj2" fmla="val 18634748"/>
            </a:avLst>
          </a:pr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2"/>
          <p:cNvSpPr/>
          <p:nvPr/>
        </p:nvSpPr>
        <p:spPr>
          <a:xfrm>
            <a:off x="1123818" y="2088608"/>
            <a:ext cx="1850100" cy="1848000"/>
          </a:xfrm>
          <a:prstGeom prst="arc">
            <a:avLst>
              <a:gd name="adj1" fmla="val 16200000"/>
              <a:gd name="adj2" fmla="val 18840082"/>
            </a:avLst>
          </a:prstGeom>
          <a:noFill/>
          <a:ln w="1143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2"/>
          <p:cNvSpPr/>
          <p:nvPr/>
        </p:nvSpPr>
        <p:spPr>
          <a:xfrm>
            <a:off x="1347917" y="2311237"/>
            <a:ext cx="1401000" cy="1401600"/>
          </a:xfrm>
          <a:prstGeom prst="arc">
            <a:avLst>
              <a:gd name="adj1" fmla="val 16200000"/>
              <a:gd name="adj2" fmla="val 19699543"/>
            </a:avLst>
          </a:prstGeom>
          <a:noFill/>
          <a:ln w="1143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2"/>
          <p:cNvSpPr/>
          <p:nvPr/>
        </p:nvSpPr>
        <p:spPr>
          <a:xfrm>
            <a:off x="1714711" y="2678538"/>
            <a:ext cx="667800" cy="6678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2"/>
          <p:cNvSpPr/>
          <p:nvPr/>
        </p:nvSpPr>
        <p:spPr>
          <a:xfrm>
            <a:off x="1844900" y="2856958"/>
            <a:ext cx="407358" cy="310292"/>
          </a:xfrm>
          <a:custGeom>
            <a:avLst/>
            <a:gdLst/>
            <a:ahLst/>
            <a:cxnLst/>
            <a:rect l="l" t="t" r="r" b="b"/>
            <a:pathLst>
              <a:path w="15809" h="12042" extrusionOk="0">
                <a:moveTo>
                  <a:pt x="1" y="0"/>
                </a:moveTo>
                <a:lnTo>
                  <a:pt x="1" y="2316"/>
                </a:lnTo>
                <a:lnTo>
                  <a:pt x="3273" y="2316"/>
                </a:lnTo>
                <a:lnTo>
                  <a:pt x="3273" y="0"/>
                </a:lnTo>
                <a:close/>
                <a:moveTo>
                  <a:pt x="4200" y="0"/>
                </a:moveTo>
                <a:lnTo>
                  <a:pt x="4200" y="2316"/>
                </a:lnTo>
                <a:lnTo>
                  <a:pt x="11610" y="2316"/>
                </a:lnTo>
                <a:lnTo>
                  <a:pt x="11610" y="0"/>
                </a:lnTo>
                <a:close/>
                <a:moveTo>
                  <a:pt x="12536" y="0"/>
                </a:moveTo>
                <a:lnTo>
                  <a:pt x="12536" y="2316"/>
                </a:lnTo>
                <a:lnTo>
                  <a:pt x="15809" y="2316"/>
                </a:lnTo>
                <a:lnTo>
                  <a:pt x="15809" y="0"/>
                </a:lnTo>
                <a:close/>
                <a:moveTo>
                  <a:pt x="1" y="3242"/>
                </a:moveTo>
                <a:lnTo>
                  <a:pt x="1" y="5558"/>
                </a:lnTo>
                <a:lnTo>
                  <a:pt x="7442" y="5558"/>
                </a:lnTo>
                <a:lnTo>
                  <a:pt x="7442" y="3242"/>
                </a:lnTo>
                <a:close/>
                <a:moveTo>
                  <a:pt x="8368" y="3242"/>
                </a:moveTo>
                <a:lnTo>
                  <a:pt x="8368" y="5558"/>
                </a:lnTo>
                <a:lnTo>
                  <a:pt x="15809" y="5558"/>
                </a:lnTo>
                <a:lnTo>
                  <a:pt x="15809" y="3242"/>
                </a:lnTo>
                <a:close/>
                <a:moveTo>
                  <a:pt x="1" y="6484"/>
                </a:moveTo>
                <a:lnTo>
                  <a:pt x="1" y="8799"/>
                </a:lnTo>
                <a:lnTo>
                  <a:pt x="3273" y="8799"/>
                </a:lnTo>
                <a:lnTo>
                  <a:pt x="3273" y="6484"/>
                </a:lnTo>
                <a:close/>
                <a:moveTo>
                  <a:pt x="4200" y="6484"/>
                </a:moveTo>
                <a:lnTo>
                  <a:pt x="4200" y="8799"/>
                </a:lnTo>
                <a:lnTo>
                  <a:pt x="11610" y="8799"/>
                </a:lnTo>
                <a:lnTo>
                  <a:pt x="11610" y="6484"/>
                </a:lnTo>
                <a:close/>
                <a:moveTo>
                  <a:pt x="12536" y="6484"/>
                </a:moveTo>
                <a:lnTo>
                  <a:pt x="12536" y="8799"/>
                </a:lnTo>
                <a:lnTo>
                  <a:pt x="15809" y="8799"/>
                </a:lnTo>
                <a:lnTo>
                  <a:pt x="15809" y="6484"/>
                </a:lnTo>
                <a:close/>
                <a:moveTo>
                  <a:pt x="1" y="9726"/>
                </a:moveTo>
                <a:lnTo>
                  <a:pt x="1" y="12042"/>
                </a:lnTo>
                <a:lnTo>
                  <a:pt x="7442" y="12042"/>
                </a:lnTo>
                <a:lnTo>
                  <a:pt x="7442" y="9726"/>
                </a:lnTo>
                <a:close/>
                <a:moveTo>
                  <a:pt x="8368" y="9726"/>
                </a:moveTo>
                <a:lnTo>
                  <a:pt x="8368" y="12042"/>
                </a:lnTo>
                <a:lnTo>
                  <a:pt x="15809" y="12042"/>
                </a:lnTo>
                <a:lnTo>
                  <a:pt x="15809" y="97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3"/>
          <p:cNvSpPr/>
          <p:nvPr/>
        </p:nvSpPr>
        <p:spPr>
          <a:xfrm>
            <a:off x="3911300" y="2295725"/>
            <a:ext cx="1330500" cy="1330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cxnSp>
        <p:nvCxnSpPr>
          <p:cNvPr id="1749" name="Google Shape;1749;p43"/>
          <p:cNvCxnSpPr>
            <a:stCxn id="1750" idx="3"/>
            <a:endCxn id="1747" idx="0"/>
          </p:cNvCxnSpPr>
          <p:nvPr/>
        </p:nvCxnSpPr>
        <p:spPr>
          <a:xfrm>
            <a:off x="3055200" y="1890900"/>
            <a:ext cx="1521300" cy="404700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1" name="Google Shape;1751;p43"/>
          <p:cNvCxnSpPr>
            <a:stCxn id="1752" idx="3"/>
            <a:endCxn id="1747" idx="4"/>
          </p:cNvCxnSpPr>
          <p:nvPr/>
        </p:nvCxnSpPr>
        <p:spPr>
          <a:xfrm>
            <a:off x="3055200" y="3497045"/>
            <a:ext cx="1521300" cy="129300"/>
          </a:xfrm>
          <a:prstGeom prst="bentConnector4">
            <a:avLst>
              <a:gd name="adj1" fmla="val 28137"/>
              <a:gd name="adj2" fmla="val 284072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3" name="Google Shape;1753;p43"/>
          <p:cNvCxnSpPr>
            <a:stCxn id="1754" idx="1"/>
            <a:endCxn id="1747" idx="0"/>
          </p:cNvCxnSpPr>
          <p:nvPr/>
        </p:nvCxnSpPr>
        <p:spPr>
          <a:xfrm flipH="1">
            <a:off x="4576576" y="1890900"/>
            <a:ext cx="1521300" cy="404700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43"/>
          <p:cNvCxnSpPr>
            <a:stCxn id="1756" idx="1"/>
            <a:endCxn id="1747" idx="4"/>
          </p:cNvCxnSpPr>
          <p:nvPr/>
        </p:nvCxnSpPr>
        <p:spPr>
          <a:xfrm flipH="1">
            <a:off x="4576576" y="3497045"/>
            <a:ext cx="1521300" cy="129300"/>
          </a:xfrm>
          <a:prstGeom prst="bentConnector4">
            <a:avLst>
              <a:gd name="adj1" fmla="val 28136"/>
              <a:gd name="adj2" fmla="val 284072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7" name="Google Shape;1757;p43"/>
          <p:cNvGrpSpPr/>
          <p:nvPr/>
        </p:nvGrpSpPr>
        <p:grpSpPr>
          <a:xfrm>
            <a:off x="4611790" y="2733963"/>
            <a:ext cx="4084100" cy="1515937"/>
            <a:chOff x="4611790" y="2733963"/>
            <a:chExt cx="4084100" cy="1515937"/>
          </a:xfrm>
        </p:grpSpPr>
        <p:grpSp>
          <p:nvGrpSpPr>
            <p:cNvPr id="1758" name="Google Shape;1758;p43"/>
            <p:cNvGrpSpPr/>
            <p:nvPr/>
          </p:nvGrpSpPr>
          <p:grpSpPr>
            <a:xfrm>
              <a:off x="6097876" y="3278195"/>
              <a:ext cx="2598015" cy="971706"/>
              <a:chOff x="6097876" y="3278195"/>
              <a:chExt cx="2598015" cy="971706"/>
            </a:xfrm>
          </p:grpSpPr>
          <p:sp>
            <p:nvSpPr>
              <p:cNvPr id="1759" name="Google Shape;1759;p43"/>
              <p:cNvSpPr txBox="1"/>
              <p:nvPr/>
            </p:nvSpPr>
            <p:spPr>
              <a:xfrm>
                <a:off x="6097890" y="3715900"/>
                <a:ext cx="2598000" cy="53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56" name="Google Shape;1756;p43"/>
              <p:cNvSpPr txBox="1"/>
              <p:nvPr/>
            </p:nvSpPr>
            <p:spPr>
              <a:xfrm>
                <a:off x="6097876" y="3278195"/>
                <a:ext cx="2598000" cy="43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Identified motivation - 25%</a:t>
                </a:r>
                <a:endParaRPr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grpSp>
          <p:nvGrpSpPr>
            <p:cNvPr id="1760" name="Google Shape;1760;p43"/>
            <p:cNvGrpSpPr/>
            <p:nvPr/>
          </p:nvGrpSpPr>
          <p:grpSpPr>
            <a:xfrm>
              <a:off x="4611790" y="2733963"/>
              <a:ext cx="779203" cy="1097095"/>
              <a:chOff x="4611790" y="2408800"/>
              <a:chExt cx="779203" cy="1097095"/>
            </a:xfrm>
          </p:grpSpPr>
          <p:sp>
            <p:nvSpPr>
              <p:cNvPr id="1761" name="Google Shape;1761;p43"/>
              <p:cNvSpPr/>
              <p:nvPr/>
            </p:nvSpPr>
            <p:spPr>
              <a:xfrm>
                <a:off x="4611790" y="2931651"/>
                <a:ext cx="700397" cy="574244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4712" extrusionOk="0">
                    <a:moveTo>
                      <a:pt x="13714" y="1"/>
                    </a:moveTo>
                    <a:cubicBezTo>
                      <a:pt x="13485" y="1"/>
                      <a:pt x="13243" y="5"/>
                      <a:pt x="12987" y="13"/>
                    </a:cubicBezTo>
                    <a:cubicBezTo>
                      <a:pt x="11706" y="56"/>
                      <a:pt x="10294" y="76"/>
                      <a:pt x="8782" y="76"/>
                    </a:cubicBezTo>
                    <a:cubicBezTo>
                      <a:pt x="8568" y="76"/>
                      <a:pt x="8352" y="76"/>
                      <a:pt x="8134" y="75"/>
                    </a:cubicBezTo>
                    <a:lnTo>
                      <a:pt x="8118" y="75"/>
                    </a:lnTo>
                    <a:cubicBezTo>
                      <a:pt x="8116" y="75"/>
                      <a:pt x="8114" y="75"/>
                      <a:pt x="8112" y="75"/>
                    </a:cubicBezTo>
                    <a:cubicBezTo>
                      <a:pt x="6297" y="75"/>
                      <a:pt x="4825" y="1549"/>
                      <a:pt x="4828" y="3365"/>
                    </a:cubicBezTo>
                    <a:lnTo>
                      <a:pt x="4828" y="4847"/>
                    </a:lnTo>
                    <a:lnTo>
                      <a:pt x="6675" y="4847"/>
                    </a:lnTo>
                    <a:cubicBezTo>
                      <a:pt x="9163" y="4850"/>
                      <a:pt x="11182" y="6869"/>
                      <a:pt x="11185" y="9357"/>
                    </a:cubicBezTo>
                    <a:lnTo>
                      <a:pt x="11185" y="9535"/>
                    </a:lnTo>
                    <a:cubicBezTo>
                      <a:pt x="11185" y="9839"/>
                      <a:pt x="10936" y="10088"/>
                      <a:pt x="10632" y="10088"/>
                    </a:cubicBezTo>
                    <a:cubicBezTo>
                      <a:pt x="10328" y="10088"/>
                      <a:pt x="10079" y="9839"/>
                      <a:pt x="10079" y="9535"/>
                    </a:cubicBezTo>
                    <a:lnTo>
                      <a:pt x="10079" y="9357"/>
                    </a:lnTo>
                    <a:cubicBezTo>
                      <a:pt x="10079" y="7477"/>
                      <a:pt x="8555" y="5953"/>
                      <a:pt x="6675" y="5953"/>
                    </a:cubicBezTo>
                    <a:lnTo>
                      <a:pt x="1" y="5953"/>
                    </a:lnTo>
                    <a:lnTo>
                      <a:pt x="1" y="12851"/>
                    </a:lnTo>
                    <a:cubicBezTo>
                      <a:pt x="460" y="13288"/>
                      <a:pt x="2279" y="14711"/>
                      <a:pt x="6423" y="14711"/>
                    </a:cubicBezTo>
                    <a:cubicBezTo>
                      <a:pt x="11525" y="14711"/>
                      <a:pt x="14168" y="11628"/>
                      <a:pt x="14527" y="8571"/>
                    </a:cubicBezTo>
                    <a:cubicBezTo>
                      <a:pt x="14553" y="8351"/>
                      <a:pt x="14705" y="8169"/>
                      <a:pt x="14919" y="8105"/>
                    </a:cubicBezTo>
                    <a:cubicBezTo>
                      <a:pt x="15042" y="8069"/>
                      <a:pt x="17944" y="7154"/>
                      <a:pt x="17882" y="3957"/>
                    </a:cubicBezTo>
                    <a:cubicBezTo>
                      <a:pt x="17856" y="2779"/>
                      <a:pt x="17727" y="1961"/>
                      <a:pt x="17459" y="1392"/>
                    </a:cubicBezTo>
                    <a:cubicBezTo>
                      <a:pt x="17352" y="1201"/>
                      <a:pt x="17093" y="842"/>
                      <a:pt x="17028" y="780"/>
                    </a:cubicBezTo>
                    <a:cubicBezTo>
                      <a:pt x="16462" y="243"/>
                      <a:pt x="15452" y="1"/>
                      <a:pt x="137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3"/>
              <p:cNvSpPr/>
              <p:nvPr/>
            </p:nvSpPr>
            <p:spPr>
              <a:xfrm>
                <a:off x="4611790" y="2408800"/>
                <a:ext cx="779203" cy="712068"/>
              </a:xfrm>
              <a:custGeom>
                <a:avLst/>
                <a:gdLst/>
                <a:ahLst/>
                <a:cxnLst/>
                <a:rect l="l" t="t" r="r" b="b"/>
                <a:pathLst>
                  <a:path w="19963" h="18243" extrusionOk="0">
                    <a:moveTo>
                      <a:pt x="16810" y="1"/>
                    </a:moveTo>
                    <a:cubicBezTo>
                      <a:pt x="16764" y="1"/>
                      <a:pt x="16738" y="2"/>
                      <a:pt x="16737" y="2"/>
                    </a:cubicBezTo>
                    <a:lnTo>
                      <a:pt x="12039" y="2"/>
                    </a:lnTo>
                    <a:cubicBezTo>
                      <a:pt x="9752" y="2"/>
                      <a:pt x="7902" y="1856"/>
                      <a:pt x="7898" y="4140"/>
                    </a:cubicBezTo>
                    <a:lnTo>
                      <a:pt x="7898" y="6748"/>
                    </a:lnTo>
                    <a:lnTo>
                      <a:pt x="8303" y="6748"/>
                    </a:lnTo>
                    <a:cubicBezTo>
                      <a:pt x="9966" y="6748"/>
                      <a:pt x="11315" y="8097"/>
                      <a:pt x="11315" y="9760"/>
                    </a:cubicBezTo>
                    <a:lnTo>
                      <a:pt x="11315" y="10333"/>
                    </a:lnTo>
                    <a:cubicBezTo>
                      <a:pt x="11315" y="10637"/>
                      <a:pt x="11069" y="10886"/>
                      <a:pt x="10761" y="10886"/>
                    </a:cubicBezTo>
                    <a:cubicBezTo>
                      <a:pt x="10457" y="10886"/>
                      <a:pt x="10211" y="10637"/>
                      <a:pt x="10211" y="10333"/>
                    </a:cubicBezTo>
                    <a:lnTo>
                      <a:pt x="10211" y="9760"/>
                    </a:lnTo>
                    <a:cubicBezTo>
                      <a:pt x="10208" y="8705"/>
                      <a:pt x="9357" y="7854"/>
                      <a:pt x="8303" y="7851"/>
                    </a:cubicBezTo>
                    <a:lnTo>
                      <a:pt x="6449" y="7851"/>
                    </a:lnTo>
                    <a:cubicBezTo>
                      <a:pt x="5362" y="7851"/>
                      <a:pt x="4482" y="8731"/>
                      <a:pt x="4482" y="9818"/>
                    </a:cubicBezTo>
                    <a:lnTo>
                      <a:pt x="4482" y="10624"/>
                    </a:lnTo>
                    <a:cubicBezTo>
                      <a:pt x="4482" y="10931"/>
                      <a:pt x="4233" y="11177"/>
                      <a:pt x="3929" y="11177"/>
                    </a:cubicBezTo>
                    <a:cubicBezTo>
                      <a:pt x="3624" y="11177"/>
                      <a:pt x="3375" y="10931"/>
                      <a:pt x="3375" y="10624"/>
                    </a:cubicBezTo>
                    <a:lnTo>
                      <a:pt x="3375" y="9818"/>
                    </a:lnTo>
                    <a:cubicBezTo>
                      <a:pt x="3375" y="8123"/>
                      <a:pt x="4750" y="6745"/>
                      <a:pt x="6449" y="6745"/>
                    </a:cubicBezTo>
                    <a:lnTo>
                      <a:pt x="6792" y="6745"/>
                    </a:lnTo>
                    <a:lnTo>
                      <a:pt x="6792" y="5230"/>
                    </a:lnTo>
                    <a:lnTo>
                      <a:pt x="1" y="5230"/>
                    </a:lnTo>
                    <a:lnTo>
                      <a:pt x="1" y="18243"/>
                    </a:lnTo>
                    <a:lnTo>
                      <a:pt x="3722" y="18243"/>
                    </a:lnTo>
                    <a:lnTo>
                      <a:pt x="3722" y="16761"/>
                    </a:lnTo>
                    <a:cubicBezTo>
                      <a:pt x="3722" y="14335"/>
                      <a:pt x="5689" y="12364"/>
                      <a:pt x="8118" y="12364"/>
                    </a:cubicBezTo>
                    <a:lnTo>
                      <a:pt x="8138" y="12364"/>
                    </a:lnTo>
                    <a:cubicBezTo>
                      <a:pt x="8355" y="12365"/>
                      <a:pt x="8571" y="12366"/>
                      <a:pt x="8785" y="12366"/>
                    </a:cubicBezTo>
                    <a:cubicBezTo>
                      <a:pt x="10281" y="12366"/>
                      <a:pt x="11680" y="12346"/>
                      <a:pt x="12949" y="12306"/>
                    </a:cubicBezTo>
                    <a:cubicBezTo>
                      <a:pt x="13215" y="12297"/>
                      <a:pt x="13470" y="12293"/>
                      <a:pt x="13712" y="12293"/>
                    </a:cubicBezTo>
                    <a:cubicBezTo>
                      <a:pt x="15786" y="12293"/>
                      <a:pt x="16995" y="12621"/>
                      <a:pt x="17789" y="13374"/>
                    </a:cubicBezTo>
                    <a:cubicBezTo>
                      <a:pt x="17866" y="13448"/>
                      <a:pt x="17941" y="13526"/>
                      <a:pt x="18009" y="13610"/>
                    </a:cubicBezTo>
                    <a:cubicBezTo>
                      <a:pt x="19963" y="12539"/>
                      <a:pt x="19927" y="9744"/>
                      <a:pt x="19927" y="9715"/>
                    </a:cubicBezTo>
                    <a:lnTo>
                      <a:pt x="19927" y="4156"/>
                    </a:lnTo>
                    <a:cubicBezTo>
                      <a:pt x="19927" y="2603"/>
                      <a:pt x="19545" y="1461"/>
                      <a:pt x="18795" y="763"/>
                    </a:cubicBezTo>
                    <a:cubicBezTo>
                      <a:pt x="18032" y="53"/>
                      <a:pt x="17079" y="1"/>
                      <a:pt x="168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3" name="Google Shape;1763;p43"/>
          <p:cNvGrpSpPr/>
          <p:nvPr/>
        </p:nvGrpSpPr>
        <p:grpSpPr>
          <a:xfrm>
            <a:off x="4611790" y="1672050"/>
            <a:ext cx="4084100" cy="1222900"/>
            <a:chOff x="4611790" y="1672050"/>
            <a:chExt cx="4084100" cy="1222900"/>
          </a:xfrm>
        </p:grpSpPr>
        <p:grpSp>
          <p:nvGrpSpPr>
            <p:cNvPr id="1764" name="Google Shape;1764;p43"/>
            <p:cNvGrpSpPr/>
            <p:nvPr/>
          </p:nvGrpSpPr>
          <p:grpSpPr>
            <a:xfrm>
              <a:off x="6097876" y="1672050"/>
              <a:ext cx="2598015" cy="971706"/>
              <a:chOff x="6097876" y="1672050"/>
              <a:chExt cx="2598015" cy="971706"/>
            </a:xfrm>
          </p:grpSpPr>
          <p:sp>
            <p:nvSpPr>
              <p:cNvPr id="1765" name="Google Shape;1765;p43"/>
              <p:cNvSpPr txBox="1"/>
              <p:nvPr/>
            </p:nvSpPr>
            <p:spPr>
              <a:xfrm>
                <a:off x="6097890" y="2109756"/>
                <a:ext cx="2598000" cy="53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with life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54" name="Google Shape;1754;p43"/>
              <p:cNvSpPr txBox="1"/>
              <p:nvPr/>
            </p:nvSpPr>
            <p:spPr>
              <a:xfrm>
                <a:off x="6097876" y="1672050"/>
                <a:ext cx="2598000" cy="437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Addictions - 25%</a:t>
                </a:r>
                <a:endParaRPr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grpSp>
          <p:nvGrpSpPr>
            <p:cNvPr id="1766" name="Google Shape;1766;p43"/>
            <p:cNvGrpSpPr/>
            <p:nvPr/>
          </p:nvGrpSpPr>
          <p:grpSpPr>
            <a:xfrm>
              <a:off x="4611790" y="2065646"/>
              <a:ext cx="630061" cy="829304"/>
              <a:chOff x="4611790" y="1740484"/>
              <a:chExt cx="630061" cy="829304"/>
            </a:xfrm>
          </p:grpSpPr>
          <p:sp>
            <p:nvSpPr>
              <p:cNvPr id="1767" name="Google Shape;1767;p43"/>
              <p:cNvSpPr/>
              <p:nvPr/>
            </p:nvSpPr>
            <p:spPr>
              <a:xfrm>
                <a:off x="4611790" y="1740484"/>
                <a:ext cx="504806" cy="405781"/>
              </a:xfrm>
              <a:custGeom>
                <a:avLst/>
                <a:gdLst/>
                <a:ahLst/>
                <a:cxnLst/>
                <a:rect l="l" t="t" r="r" b="b"/>
                <a:pathLst>
                  <a:path w="12933" h="10396" extrusionOk="0">
                    <a:moveTo>
                      <a:pt x="3097" y="1"/>
                    </a:moveTo>
                    <a:cubicBezTo>
                      <a:pt x="134" y="1"/>
                      <a:pt x="4" y="3928"/>
                      <a:pt x="1" y="4087"/>
                    </a:cubicBezTo>
                    <a:lnTo>
                      <a:pt x="1" y="10396"/>
                    </a:lnTo>
                    <a:lnTo>
                      <a:pt x="3796" y="10396"/>
                    </a:lnTo>
                    <a:cubicBezTo>
                      <a:pt x="5061" y="10393"/>
                      <a:pt x="6087" y="9367"/>
                      <a:pt x="6087" y="8102"/>
                    </a:cubicBezTo>
                    <a:lnTo>
                      <a:pt x="6087" y="7568"/>
                    </a:lnTo>
                    <a:cubicBezTo>
                      <a:pt x="6083" y="6255"/>
                      <a:pt x="5022" y="5193"/>
                      <a:pt x="3712" y="5193"/>
                    </a:cubicBezTo>
                    <a:lnTo>
                      <a:pt x="2803" y="5193"/>
                    </a:lnTo>
                    <a:cubicBezTo>
                      <a:pt x="2499" y="5193"/>
                      <a:pt x="2249" y="4944"/>
                      <a:pt x="2249" y="4640"/>
                    </a:cubicBezTo>
                    <a:cubicBezTo>
                      <a:pt x="2249" y="4336"/>
                      <a:pt x="2499" y="4087"/>
                      <a:pt x="2803" y="4087"/>
                    </a:cubicBezTo>
                    <a:lnTo>
                      <a:pt x="3715" y="4087"/>
                    </a:lnTo>
                    <a:cubicBezTo>
                      <a:pt x="5507" y="4090"/>
                      <a:pt x="7009" y="5456"/>
                      <a:pt x="7180" y="7241"/>
                    </a:cubicBezTo>
                    <a:lnTo>
                      <a:pt x="12741" y="7241"/>
                    </a:lnTo>
                    <a:cubicBezTo>
                      <a:pt x="12868" y="7086"/>
                      <a:pt x="12932" y="6847"/>
                      <a:pt x="12777" y="6420"/>
                    </a:cubicBezTo>
                    <a:cubicBezTo>
                      <a:pt x="12389" y="5323"/>
                      <a:pt x="10755" y="3708"/>
                      <a:pt x="8616" y="2301"/>
                    </a:cubicBezTo>
                    <a:cubicBezTo>
                      <a:pt x="6494" y="903"/>
                      <a:pt x="4327" y="1"/>
                      <a:pt x="3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3"/>
              <p:cNvSpPr/>
              <p:nvPr/>
            </p:nvSpPr>
            <p:spPr>
              <a:xfrm>
                <a:off x="4611790" y="2066114"/>
                <a:ext cx="630061" cy="503674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2904" extrusionOk="0">
                    <a:moveTo>
                      <a:pt x="13080" y="0"/>
                    </a:moveTo>
                    <a:cubicBezTo>
                      <a:pt x="13032" y="0"/>
                      <a:pt x="13005" y="2"/>
                      <a:pt x="13004" y="2"/>
                    </a:cubicBezTo>
                    <a:cubicBezTo>
                      <a:pt x="12997" y="3"/>
                      <a:pt x="12991" y="4"/>
                      <a:pt x="12985" y="4"/>
                    </a:cubicBezTo>
                    <a:cubicBezTo>
                      <a:pt x="12978" y="4"/>
                      <a:pt x="12973" y="3"/>
                      <a:pt x="12968" y="2"/>
                    </a:cubicBezTo>
                    <a:lnTo>
                      <a:pt x="7183" y="2"/>
                    </a:lnTo>
                    <a:cubicBezTo>
                      <a:pt x="7054" y="1778"/>
                      <a:pt x="5579" y="3156"/>
                      <a:pt x="3796" y="3156"/>
                    </a:cubicBezTo>
                    <a:lnTo>
                      <a:pt x="1" y="3156"/>
                    </a:lnTo>
                    <a:lnTo>
                      <a:pt x="1" y="12904"/>
                    </a:lnTo>
                    <a:lnTo>
                      <a:pt x="6792" y="12904"/>
                    </a:lnTo>
                    <a:cubicBezTo>
                      <a:pt x="6802" y="10018"/>
                      <a:pt x="9150" y="7676"/>
                      <a:pt x="12036" y="7676"/>
                    </a:cubicBezTo>
                    <a:lnTo>
                      <a:pt x="16142" y="7676"/>
                    </a:lnTo>
                    <a:lnTo>
                      <a:pt x="16142" y="3137"/>
                    </a:lnTo>
                    <a:cubicBezTo>
                      <a:pt x="16142" y="2108"/>
                      <a:pt x="15857" y="1318"/>
                      <a:pt x="15297" y="788"/>
                    </a:cubicBezTo>
                    <a:cubicBezTo>
                      <a:pt x="14516" y="51"/>
                      <a:pt x="13383" y="0"/>
                      <a:pt x="13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9" name="Google Shape;1769;p43"/>
          <p:cNvGrpSpPr/>
          <p:nvPr/>
        </p:nvGrpSpPr>
        <p:grpSpPr>
          <a:xfrm>
            <a:off x="457200" y="2733963"/>
            <a:ext cx="4087481" cy="1515937"/>
            <a:chOff x="457200" y="2733963"/>
            <a:chExt cx="4087481" cy="1515937"/>
          </a:xfrm>
        </p:grpSpPr>
        <p:grpSp>
          <p:nvGrpSpPr>
            <p:cNvPr id="1770" name="Google Shape;1770;p43"/>
            <p:cNvGrpSpPr/>
            <p:nvPr/>
          </p:nvGrpSpPr>
          <p:grpSpPr>
            <a:xfrm>
              <a:off x="457200" y="3278195"/>
              <a:ext cx="2598015" cy="971706"/>
              <a:chOff x="457200" y="3278195"/>
              <a:chExt cx="2598015" cy="971706"/>
            </a:xfrm>
          </p:grpSpPr>
          <p:sp>
            <p:nvSpPr>
              <p:cNvPr id="1771" name="Google Shape;1771;p43"/>
              <p:cNvSpPr txBox="1"/>
              <p:nvPr/>
            </p:nvSpPr>
            <p:spPr>
              <a:xfrm>
                <a:off x="457215" y="3715900"/>
                <a:ext cx="2598000" cy="53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also high temperatures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52" name="Google Shape;1752;p43"/>
              <p:cNvSpPr txBox="1"/>
              <p:nvPr/>
            </p:nvSpPr>
            <p:spPr>
              <a:xfrm>
                <a:off x="457200" y="3278195"/>
                <a:ext cx="2598000" cy="43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Extrinsic motivation - 25%</a:t>
                </a:r>
                <a:endParaRPr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grpSp>
          <p:nvGrpSpPr>
            <p:cNvPr id="1772" name="Google Shape;1772;p43"/>
            <p:cNvGrpSpPr/>
            <p:nvPr/>
          </p:nvGrpSpPr>
          <p:grpSpPr>
            <a:xfrm>
              <a:off x="3765478" y="2733963"/>
              <a:ext cx="779203" cy="1097095"/>
              <a:chOff x="3765478" y="2408800"/>
              <a:chExt cx="779203" cy="1097095"/>
            </a:xfrm>
          </p:grpSpPr>
          <p:sp>
            <p:nvSpPr>
              <p:cNvPr id="1773" name="Google Shape;1773;p43"/>
              <p:cNvSpPr/>
              <p:nvPr/>
            </p:nvSpPr>
            <p:spPr>
              <a:xfrm flipH="1">
                <a:off x="3844284" y="2931651"/>
                <a:ext cx="700397" cy="574244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4712" extrusionOk="0">
                    <a:moveTo>
                      <a:pt x="13714" y="1"/>
                    </a:moveTo>
                    <a:cubicBezTo>
                      <a:pt x="13485" y="1"/>
                      <a:pt x="13243" y="5"/>
                      <a:pt x="12987" y="13"/>
                    </a:cubicBezTo>
                    <a:cubicBezTo>
                      <a:pt x="11706" y="56"/>
                      <a:pt x="10294" y="76"/>
                      <a:pt x="8782" y="76"/>
                    </a:cubicBezTo>
                    <a:cubicBezTo>
                      <a:pt x="8568" y="76"/>
                      <a:pt x="8352" y="76"/>
                      <a:pt x="8134" y="75"/>
                    </a:cubicBezTo>
                    <a:lnTo>
                      <a:pt x="8118" y="75"/>
                    </a:lnTo>
                    <a:cubicBezTo>
                      <a:pt x="8116" y="75"/>
                      <a:pt x="8114" y="75"/>
                      <a:pt x="8112" y="75"/>
                    </a:cubicBezTo>
                    <a:cubicBezTo>
                      <a:pt x="6297" y="75"/>
                      <a:pt x="4825" y="1549"/>
                      <a:pt x="4828" y="3365"/>
                    </a:cubicBezTo>
                    <a:lnTo>
                      <a:pt x="4828" y="4847"/>
                    </a:lnTo>
                    <a:lnTo>
                      <a:pt x="6675" y="4847"/>
                    </a:lnTo>
                    <a:cubicBezTo>
                      <a:pt x="9163" y="4850"/>
                      <a:pt x="11182" y="6869"/>
                      <a:pt x="11185" y="9357"/>
                    </a:cubicBezTo>
                    <a:lnTo>
                      <a:pt x="11185" y="9535"/>
                    </a:lnTo>
                    <a:cubicBezTo>
                      <a:pt x="11185" y="9839"/>
                      <a:pt x="10936" y="10088"/>
                      <a:pt x="10632" y="10088"/>
                    </a:cubicBezTo>
                    <a:cubicBezTo>
                      <a:pt x="10328" y="10088"/>
                      <a:pt x="10079" y="9839"/>
                      <a:pt x="10079" y="9535"/>
                    </a:cubicBezTo>
                    <a:lnTo>
                      <a:pt x="10079" y="9357"/>
                    </a:lnTo>
                    <a:cubicBezTo>
                      <a:pt x="10079" y="7477"/>
                      <a:pt x="8555" y="5953"/>
                      <a:pt x="6675" y="5953"/>
                    </a:cubicBezTo>
                    <a:lnTo>
                      <a:pt x="1" y="5953"/>
                    </a:lnTo>
                    <a:lnTo>
                      <a:pt x="1" y="12851"/>
                    </a:lnTo>
                    <a:cubicBezTo>
                      <a:pt x="460" y="13288"/>
                      <a:pt x="2279" y="14711"/>
                      <a:pt x="6423" y="14711"/>
                    </a:cubicBezTo>
                    <a:cubicBezTo>
                      <a:pt x="11525" y="14711"/>
                      <a:pt x="14168" y="11628"/>
                      <a:pt x="14527" y="8571"/>
                    </a:cubicBezTo>
                    <a:cubicBezTo>
                      <a:pt x="14553" y="8351"/>
                      <a:pt x="14705" y="8169"/>
                      <a:pt x="14919" y="8105"/>
                    </a:cubicBezTo>
                    <a:cubicBezTo>
                      <a:pt x="15042" y="8069"/>
                      <a:pt x="17944" y="7154"/>
                      <a:pt x="17882" y="3957"/>
                    </a:cubicBezTo>
                    <a:cubicBezTo>
                      <a:pt x="17856" y="2779"/>
                      <a:pt x="17727" y="1961"/>
                      <a:pt x="17459" y="1392"/>
                    </a:cubicBezTo>
                    <a:cubicBezTo>
                      <a:pt x="17352" y="1201"/>
                      <a:pt x="17093" y="842"/>
                      <a:pt x="17028" y="780"/>
                    </a:cubicBezTo>
                    <a:cubicBezTo>
                      <a:pt x="16462" y="243"/>
                      <a:pt x="15452" y="1"/>
                      <a:pt x="137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3"/>
              <p:cNvSpPr/>
              <p:nvPr/>
            </p:nvSpPr>
            <p:spPr>
              <a:xfrm flipH="1">
                <a:off x="3765478" y="2408800"/>
                <a:ext cx="779203" cy="712068"/>
              </a:xfrm>
              <a:custGeom>
                <a:avLst/>
                <a:gdLst/>
                <a:ahLst/>
                <a:cxnLst/>
                <a:rect l="l" t="t" r="r" b="b"/>
                <a:pathLst>
                  <a:path w="19963" h="18243" extrusionOk="0">
                    <a:moveTo>
                      <a:pt x="16810" y="1"/>
                    </a:moveTo>
                    <a:cubicBezTo>
                      <a:pt x="16764" y="1"/>
                      <a:pt x="16738" y="2"/>
                      <a:pt x="16737" y="2"/>
                    </a:cubicBezTo>
                    <a:lnTo>
                      <a:pt x="12039" y="2"/>
                    </a:lnTo>
                    <a:cubicBezTo>
                      <a:pt x="9752" y="2"/>
                      <a:pt x="7902" y="1856"/>
                      <a:pt x="7898" y="4140"/>
                    </a:cubicBezTo>
                    <a:lnTo>
                      <a:pt x="7898" y="6748"/>
                    </a:lnTo>
                    <a:lnTo>
                      <a:pt x="8303" y="6748"/>
                    </a:lnTo>
                    <a:cubicBezTo>
                      <a:pt x="9966" y="6748"/>
                      <a:pt x="11315" y="8097"/>
                      <a:pt x="11315" y="9760"/>
                    </a:cubicBezTo>
                    <a:lnTo>
                      <a:pt x="11315" y="10333"/>
                    </a:lnTo>
                    <a:cubicBezTo>
                      <a:pt x="11315" y="10637"/>
                      <a:pt x="11069" y="10886"/>
                      <a:pt x="10761" y="10886"/>
                    </a:cubicBezTo>
                    <a:cubicBezTo>
                      <a:pt x="10457" y="10886"/>
                      <a:pt x="10211" y="10637"/>
                      <a:pt x="10211" y="10333"/>
                    </a:cubicBezTo>
                    <a:lnTo>
                      <a:pt x="10211" y="9760"/>
                    </a:lnTo>
                    <a:cubicBezTo>
                      <a:pt x="10208" y="8705"/>
                      <a:pt x="9357" y="7854"/>
                      <a:pt x="8303" y="7851"/>
                    </a:cubicBezTo>
                    <a:lnTo>
                      <a:pt x="6449" y="7851"/>
                    </a:lnTo>
                    <a:cubicBezTo>
                      <a:pt x="5362" y="7851"/>
                      <a:pt x="4482" y="8731"/>
                      <a:pt x="4482" y="9818"/>
                    </a:cubicBezTo>
                    <a:lnTo>
                      <a:pt x="4482" y="10624"/>
                    </a:lnTo>
                    <a:cubicBezTo>
                      <a:pt x="4482" y="10931"/>
                      <a:pt x="4233" y="11177"/>
                      <a:pt x="3929" y="11177"/>
                    </a:cubicBezTo>
                    <a:cubicBezTo>
                      <a:pt x="3624" y="11177"/>
                      <a:pt x="3375" y="10931"/>
                      <a:pt x="3375" y="10624"/>
                    </a:cubicBezTo>
                    <a:lnTo>
                      <a:pt x="3375" y="9818"/>
                    </a:lnTo>
                    <a:cubicBezTo>
                      <a:pt x="3375" y="8123"/>
                      <a:pt x="4750" y="6745"/>
                      <a:pt x="6449" y="6745"/>
                    </a:cubicBezTo>
                    <a:lnTo>
                      <a:pt x="6792" y="6745"/>
                    </a:lnTo>
                    <a:lnTo>
                      <a:pt x="6792" y="5230"/>
                    </a:lnTo>
                    <a:lnTo>
                      <a:pt x="1" y="5230"/>
                    </a:lnTo>
                    <a:lnTo>
                      <a:pt x="1" y="18243"/>
                    </a:lnTo>
                    <a:lnTo>
                      <a:pt x="3722" y="18243"/>
                    </a:lnTo>
                    <a:lnTo>
                      <a:pt x="3722" y="16761"/>
                    </a:lnTo>
                    <a:cubicBezTo>
                      <a:pt x="3722" y="14335"/>
                      <a:pt x="5689" y="12364"/>
                      <a:pt x="8118" y="12364"/>
                    </a:cubicBezTo>
                    <a:lnTo>
                      <a:pt x="8138" y="12364"/>
                    </a:lnTo>
                    <a:cubicBezTo>
                      <a:pt x="8355" y="12365"/>
                      <a:pt x="8571" y="12366"/>
                      <a:pt x="8785" y="12366"/>
                    </a:cubicBezTo>
                    <a:cubicBezTo>
                      <a:pt x="10281" y="12366"/>
                      <a:pt x="11680" y="12346"/>
                      <a:pt x="12949" y="12306"/>
                    </a:cubicBezTo>
                    <a:cubicBezTo>
                      <a:pt x="13215" y="12297"/>
                      <a:pt x="13470" y="12293"/>
                      <a:pt x="13712" y="12293"/>
                    </a:cubicBezTo>
                    <a:cubicBezTo>
                      <a:pt x="15786" y="12293"/>
                      <a:pt x="16995" y="12621"/>
                      <a:pt x="17789" y="13374"/>
                    </a:cubicBezTo>
                    <a:cubicBezTo>
                      <a:pt x="17866" y="13448"/>
                      <a:pt x="17941" y="13526"/>
                      <a:pt x="18009" y="13610"/>
                    </a:cubicBezTo>
                    <a:cubicBezTo>
                      <a:pt x="19963" y="12539"/>
                      <a:pt x="19927" y="9744"/>
                      <a:pt x="19927" y="9715"/>
                    </a:cubicBezTo>
                    <a:lnTo>
                      <a:pt x="19927" y="4156"/>
                    </a:lnTo>
                    <a:cubicBezTo>
                      <a:pt x="19927" y="2603"/>
                      <a:pt x="19545" y="1461"/>
                      <a:pt x="18795" y="763"/>
                    </a:cubicBezTo>
                    <a:cubicBezTo>
                      <a:pt x="18032" y="53"/>
                      <a:pt x="17079" y="1"/>
                      <a:pt x="16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5" name="Google Shape;1775;p43"/>
          <p:cNvGrpSpPr/>
          <p:nvPr/>
        </p:nvGrpSpPr>
        <p:grpSpPr>
          <a:xfrm>
            <a:off x="457200" y="1672050"/>
            <a:ext cx="4087481" cy="1222900"/>
            <a:chOff x="457200" y="1672050"/>
            <a:chExt cx="4087481" cy="1222900"/>
          </a:xfrm>
        </p:grpSpPr>
        <p:grpSp>
          <p:nvGrpSpPr>
            <p:cNvPr id="1776" name="Google Shape;1776;p43"/>
            <p:cNvGrpSpPr/>
            <p:nvPr/>
          </p:nvGrpSpPr>
          <p:grpSpPr>
            <a:xfrm>
              <a:off x="457200" y="1672050"/>
              <a:ext cx="2598015" cy="971706"/>
              <a:chOff x="457200" y="1672050"/>
              <a:chExt cx="2598015" cy="971706"/>
            </a:xfrm>
          </p:grpSpPr>
          <p:sp>
            <p:nvSpPr>
              <p:cNvPr id="1777" name="Google Shape;1777;p43"/>
              <p:cNvSpPr txBox="1"/>
              <p:nvPr/>
            </p:nvSpPr>
            <p:spPr>
              <a:xfrm>
                <a:off x="457215" y="2109756"/>
                <a:ext cx="2598000" cy="53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50" name="Google Shape;1750;p43"/>
              <p:cNvSpPr txBox="1"/>
              <p:nvPr/>
            </p:nvSpPr>
            <p:spPr>
              <a:xfrm>
                <a:off x="457200" y="1672050"/>
                <a:ext cx="2598000" cy="437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Intrinsic motivation - 25%</a:t>
                </a:r>
                <a:endParaRPr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grpSp>
          <p:nvGrpSpPr>
            <p:cNvPr id="1778" name="Google Shape;1778;p43"/>
            <p:cNvGrpSpPr/>
            <p:nvPr/>
          </p:nvGrpSpPr>
          <p:grpSpPr>
            <a:xfrm>
              <a:off x="3914621" y="2065646"/>
              <a:ext cx="630061" cy="829304"/>
              <a:chOff x="3914621" y="1740484"/>
              <a:chExt cx="630061" cy="829304"/>
            </a:xfrm>
          </p:grpSpPr>
          <p:sp>
            <p:nvSpPr>
              <p:cNvPr id="1779" name="Google Shape;1779;p43"/>
              <p:cNvSpPr/>
              <p:nvPr/>
            </p:nvSpPr>
            <p:spPr>
              <a:xfrm flipH="1">
                <a:off x="4039876" y="1740484"/>
                <a:ext cx="504806" cy="405781"/>
              </a:xfrm>
              <a:custGeom>
                <a:avLst/>
                <a:gdLst/>
                <a:ahLst/>
                <a:cxnLst/>
                <a:rect l="l" t="t" r="r" b="b"/>
                <a:pathLst>
                  <a:path w="12933" h="10396" extrusionOk="0">
                    <a:moveTo>
                      <a:pt x="3097" y="1"/>
                    </a:moveTo>
                    <a:cubicBezTo>
                      <a:pt x="134" y="1"/>
                      <a:pt x="4" y="3928"/>
                      <a:pt x="1" y="4087"/>
                    </a:cubicBezTo>
                    <a:lnTo>
                      <a:pt x="1" y="10396"/>
                    </a:lnTo>
                    <a:lnTo>
                      <a:pt x="3796" y="10396"/>
                    </a:lnTo>
                    <a:cubicBezTo>
                      <a:pt x="5061" y="10393"/>
                      <a:pt x="6087" y="9367"/>
                      <a:pt x="6087" y="8102"/>
                    </a:cubicBezTo>
                    <a:lnTo>
                      <a:pt x="6087" y="7568"/>
                    </a:lnTo>
                    <a:cubicBezTo>
                      <a:pt x="6083" y="6255"/>
                      <a:pt x="5022" y="5193"/>
                      <a:pt x="3712" y="5193"/>
                    </a:cubicBezTo>
                    <a:lnTo>
                      <a:pt x="2803" y="5193"/>
                    </a:lnTo>
                    <a:cubicBezTo>
                      <a:pt x="2499" y="5193"/>
                      <a:pt x="2249" y="4944"/>
                      <a:pt x="2249" y="4640"/>
                    </a:cubicBezTo>
                    <a:cubicBezTo>
                      <a:pt x="2249" y="4336"/>
                      <a:pt x="2499" y="4087"/>
                      <a:pt x="2803" y="4087"/>
                    </a:cubicBezTo>
                    <a:lnTo>
                      <a:pt x="3715" y="4087"/>
                    </a:lnTo>
                    <a:cubicBezTo>
                      <a:pt x="5507" y="4090"/>
                      <a:pt x="7009" y="5456"/>
                      <a:pt x="7180" y="7241"/>
                    </a:cubicBezTo>
                    <a:lnTo>
                      <a:pt x="12741" y="7241"/>
                    </a:lnTo>
                    <a:cubicBezTo>
                      <a:pt x="12868" y="7086"/>
                      <a:pt x="12932" y="6847"/>
                      <a:pt x="12777" y="6420"/>
                    </a:cubicBezTo>
                    <a:cubicBezTo>
                      <a:pt x="12389" y="5323"/>
                      <a:pt x="10755" y="3708"/>
                      <a:pt x="8616" y="2301"/>
                    </a:cubicBezTo>
                    <a:cubicBezTo>
                      <a:pt x="6494" y="903"/>
                      <a:pt x="4327" y="1"/>
                      <a:pt x="30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3"/>
              <p:cNvSpPr/>
              <p:nvPr/>
            </p:nvSpPr>
            <p:spPr>
              <a:xfrm flipH="1">
                <a:off x="3914621" y="2066114"/>
                <a:ext cx="630061" cy="503674"/>
              </a:xfrm>
              <a:custGeom>
                <a:avLst/>
                <a:gdLst/>
                <a:ahLst/>
                <a:cxnLst/>
                <a:rect l="l" t="t" r="r" b="b"/>
                <a:pathLst>
                  <a:path w="16142" h="12904" extrusionOk="0">
                    <a:moveTo>
                      <a:pt x="13080" y="0"/>
                    </a:moveTo>
                    <a:cubicBezTo>
                      <a:pt x="13032" y="0"/>
                      <a:pt x="13005" y="2"/>
                      <a:pt x="13004" y="2"/>
                    </a:cubicBezTo>
                    <a:cubicBezTo>
                      <a:pt x="12997" y="3"/>
                      <a:pt x="12991" y="4"/>
                      <a:pt x="12985" y="4"/>
                    </a:cubicBezTo>
                    <a:cubicBezTo>
                      <a:pt x="12978" y="4"/>
                      <a:pt x="12973" y="3"/>
                      <a:pt x="12968" y="2"/>
                    </a:cubicBezTo>
                    <a:lnTo>
                      <a:pt x="7183" y="2"/>
                    </a:lnTo>
                    <a:cubicBezTo>
                      <a:pt x="7054" y="1778"/>
                      <a:pt x="5579" y="3156"/>
                      <a:pt x="3796" y="3156"/>
                    </a:cubicBezTo>
                    <a:lnTo>
                      <a:pt x="1" y="3156"/>
                    </a:lnTo>
                    <a:lnTo>
                      <a:pt x="1" y="12904"/>
                    </a:lnTo>
                    <a:lnTo>
                      <a:pt x="6792" y="12904"/>
                    </a:lnTo>
                    <a:cubicBezTo>
                      <a:pt x="6802" y="10018"/>
                      <a:pt x="9150" y="7676"/>
                      <a:pt x="12036" y="7676"/>
                    </a:cubicBezTo>
                    <a:lnTo>
                      <a:pt x="16142" y="7676"/>
                    </a:lnTo>
                    <a:lnTo>
                      <a:pt x="16142" y="3137"/>
                    </a:lnTo>
                    <a:cubicBezTo>
                      <a:pt x="16142" y="2108"/>
                      <a:pt x="15857" y="1318"/>
                      <a:pt x="15297" y="788"/>
                    </a:cubicBezTo>
                    <a:cubicBezTo>
                      <a:pt x="14516" y="51"/>
                      <a:pt x="13383" y="0"/>
                      <a:pt x="13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44"/>
          <p:cNvGrpSpPr/>
          <p:nvPr/>
        </p:nvGrpSpPr>
        <p:grpSpPr>
          <a:xfrm>
            <a:off x="457200" y="4172300"/>
            <a:ext cx="2211712" cy="564300"/>
            <a:chOff x="457200" y="4172300"/>
            <a:chExt cx="2211712" cy="564300"/>
          </a:xfrm>
        </p:grpSpPr>
        <p:sp>
          <p:nvSpPr>
            <p:cNvPr id="1786" name="Google Shape;1786;p44"/>
            <p:cNvSpPr txBox="1"/>
            <p:nvPr/>
          </p:nvSpPr>
          <p:spPr>
            <a:xfrm>
              <a:off x="457200" y="4172300"/>
              <a:ext cx="14874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Satisfaction of doing things right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2104612" y="4172300"/>
              <a:ext cx="564300" cy="564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44"/>
          <p:cNvGrpSpPr/>
          <p:nvPr/>
        </p:nvGrpSpPr>
        <p:grpSpPr>
          <a:xfrm>
            <a:off x="457200" y="3390183"/>
            <a:ext cx="2211712" cy="564300"/>
            <a:chOff x="457200" y="3390183"/>
            <a:chExt cx="2211712" cy="564300"/>
          </a:xfrm>
        </p:grpSpPr>
        <p:sp>
          <p:nvSpPr>
            <p:cNvPr id="1789" name="Google Shape;1789;p44"/>
            <p:cNvSpPr txBox="1"/>
            <p:nvPr/>
          </p:nvSpPr>
          <p:spPr>
            <a:xfrm>
              <a:off x="457200" y="3390183"/>
              <a:ext cx="14874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Thirst for knowledge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2104612" y="3390184"/>
              <a:ext cx="564300" cy="564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44"/>
          <p:cNvGrpSpPr/>
          <p:nvPr/>
        </p:nvGrpSpPr>
        <p:grpSpPr>
          <a:xfrm>
            <a:off x="457200" y="2608067"/>
            <a:ext cx="2211712" cy="564300"/>
            <a:chOff x="457200" y="2608067"/>
            <a:chExt cx="2211712" cy="564300"/>
          </a:xfrm>
        </p:grpSpPr>
        <p:sp>
          <p:nvSpPr>
            <p:cNvPr id="1792" name="Google Shape;1792;p44"/>
            <p:cNvSpPr txBox="1"/>
            <p:nvPr/>
          </p:nvSpPr>
          <p:spPr>
            <a:xfrm>
              <a:off x="457200" y="2608067"/>
              <a:ext cx="14874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Need of personal growth and thrive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2104612" y="2608067"/>
              <a:ext cx="564300" cy="564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44"/>
          <p:cNvGrpSpPr/>
          <p:nvPr/>
        </p:nvGrpSpPr>
        <p:grpSpPr>
          <a:xfrm>
            <a:off x="457200" y="1825950"/>
            <a:ext cx="2211712" cy="564300"/>
            <a:chOff x="457200" y="1825950"/>
            <a:chExt cx="2211712" cy="564300"/>
          </a:xfrm>
        </p:grpSpPr>
        <p:sp>
          <p:nvSpPr>
            <p:cNvPr id="1795" name="Google Shape;1795;p44"/>
            <p:cNvSpPr txBox="1"/>
            <p:nvPr/>
          </p:nvSpPr>
          <p:spPr>
            <a:xfrm>
              <a:off x="457200" y="1825950"/>
              <a:ext cx="14874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Win the heart of a person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2104612" y="1825950"/>
              <a:ext cx="564300" cy="564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44"/>
          <p:cNvGrpSpPr/>
          <p:nvPr/>
        </p:nvGrpSpPr>
        <p:grpSpPr>
          <a:xfrm>
            <a:off x="6484400" y="4172300"/>
            <a:ext cx="2211712" cy="564300"/>
            <a:chOff x="6484400" y="4172300"/>
            <a:chExt cx="2211712" cy="564300"/>
          </a:xfrm>
        </p:grpSpPr>
        <p:sp>
          <p:nvSpPr>
            <p:cNvPr id="1798" name="Google Shape;1798;p44"/>
            <p:cNvSpPr txBox="1"/>
            <p:nvPr/>
          </p:nvSpPr>
          <p:spPr>
            <a:xfrm flipH="1">
              <a:off x="7208712" y="4172300"/>
              <a:ext cx="14874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Avoiding possible reprovals at work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9" name="Google Shape;1799;p44"/>
            <p:cNvSpPr/>
            <p:nvPr/>
          </p:nvSpPr>
          <p:spPr>
            <a:xfrm flipH="1">
              <a:off x="6484400" y="4172300"/>
              <a:ext cx="564300" cy="564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44"/>
          <p:cNvGrpSpPr/>
          <p:nvPr/>
        </p:nvGrpSpPr>
        <p:grpSpPr>
          <a:xfrm>
            <a:off x="6484400" y="3390183"/>
            <a:ext cx="2211712" cy="564300"/>
            <a:chOff x="6484400" y="3390183"/>
            <a:chExt cx="2211712" cy="564300"/>
          </a:xfrm>
        </p:grpSpPr>
        <p:sp>
          <p:nvSpPr>
            <p:cNvPr id="1801" name="Google Shape;1801;p44"/>
            <p:cNvSpPr txBox="1"/>
            <p:nvPr/>
          </p:nvSpPr>
          <p:spPr>
            <a:xfrm flipH="1">
              <a:off x="7208712" y="3390183"/>
              <a:ext cx="14874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Longing of being recognized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2" name="Google Shape;1802;p44"/>
            <p:cNvSpPr/>
            <p:nvPr/>
          </p:nvSpPr>
          <p:spPr>
            <a:xfrm flipH="1">
              <a:off x="6484400" y="3390184"/>
              <a:ext cx="564300" cy="564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3" name="Google Shape;1803;p44"/>
          <p:cNvGrpSpPr/>
          <p:nvPr/>
        </p:nvGrpSpPr>
        <p:grpSpPr>
          <a:xfrm>
            <a:off x="6484400" y="2608067"/>
            <a:ext cx="2211712" cy="564300"/>
            <a:chOff x="6484400" y="2608067"/>
            <a:chExt cx="2211712" cy="564300"/>
          </a:xfrm>
        </p:grpSpPr>
        <p:sp>
          <p:nvSpPr>
            <p:cNvPr id="1804" name="Google Shape;1804;p44"/>
            <p:cNvSpPr txBox="1"/>
            <p:nvPr/>
          </p:nvSpPr>
          <p:spPr>
            <a:xfrm flipH="1">
              <a:off x="7208712" y="2608067"/>
              <a:ext cx="14874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Getting a promotion at work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5" name="Google Shape;1805;p44"/>
            <p:cNvSpPr/>
            <p:nvPr/>
          </p:nvSpPr>
          <p:spPr>
            <a:xfrm flipH="1">
              <a:off x="6484400" y="2608067"/>
              <a:ext cx="564300" cy="564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44"/>
          <p:cNvGrpSpPr/>
          <p:nvPr/>
        </p:nvGrpSpPr>
        <p:grpSpPr>
          <a:xfrm>
            <a:off x="6484400" y="1825950"/>
            <a:ext cx="2211712" cy="564300"/>
            <a:chOff x="6484400" y="1825950"/>
            <a:chExt cx="2211712" cy="564300"/>
          </a:xfrm>
        </p:grpSpPr>
        <p:sp>
          <p:nvSpPr>
            <p:cNvPr id="1807" name="Google Shape;1807;p44"/>
            <p:cNvSpPr txBox="1"/>
            <p:nvPr/>
          </p:nvSpPr>
          <p:spPr>
            <a:xfrm flipH="1">
              <a:off x="7208712" y="1825950"/>
              <a:ext cx="14874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Need of achieving an external reward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8" name="Google Shape;1808;p44"/>
            <p:cNvSpPr/>
            <p:nvPr/>
          </p:nvSpPr>
          <p:spPr>
            <a:xfrm flipH="1">
              <a:off x="6484400" y="1825950"/>
              <a:ext cx="564300" cy="5643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9" name="Google Shape;1809;p44"/>
          <p:cNvSpPr txBox="1"/>
          <p:nvPr/>
        </p:nvSpPr>
        <p:spPr>
          <a:xfrm>
            <a:off x="457200" y="1150875"/>
            <a:ext cx="4119300" cy="4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Intrinsic</a:t>
            </a:r>
            <a:endParaRPr sz="16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810" name="Google Shape;1810;p44"/>
          <p:cNvSpPr txBox="1"/>
          <p:nvPr/>
        </p:nvSpPr>
        <p:spPr>
          <a:xfrm>
            <a:off x="4576650" y="1150875"/>
            <a:ext cx="4119300" cy="43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Extrinsic</a:t>
            </a:r>
            <a:endParaRPr sz="16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1811" name="Google Shape;1811;p44"/>
          <p:cNvCxnSpPr/>
          <p:nvPr/>
        </p:nvCxnSpPr>
        <p:spPr>
          <a:xfrm>
            <a:off x="4595575" y="1588575"/>
            <a:ext cx="0" cy="3147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812" name="Google Shape;1812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1813" name="Google Shape;1813;p44"/>
          <p:cNvGrpSpPr/>
          <p:nvPr/>
        </p:nvGrpSpPr>
        <p:grpSpPr>
          <a:xfrm>
            <a:off x="2935492" y="2275659"/>
            <a:ext cx="3246231" cy="1998814"/>
            <a:chOff x="3293100" y="4125175"/>
            <a:chExt cx="1219150" cy="750700"/>
          </a:xfrm>
        </p:grpSpPr>
        <p:sp>
          <p:nvSpPr>
            <p:cNvPr id="1814" name="Google Shape;1814;p44"/>
            <p:cNvSpPr/>
            <p:nvPr/>
          </p:nvSpPr>
          <p:spPr>
            <a:xfrm>
              <a:off x="3293100" y="4667800"/>
              <a:ext cx="364500" cy="204150"/>
            </a:xfrm>
            <a:custGeom>
              <a:avLst/>
              <a:gdLst/>
              <a:ahLst/>
              <a:cxnLst/>
              <a:rect l="l" t="t" r="r" b="b"/>
              <a:pathLst>
                <a:path w="14580" h="8166" extrusionOk="0">
                  <a:moveTo>
                    <a:pt x="1" y="0"/>
                  </a:moveTo>
                  <a:lnTo>
                    <a:pt x="1" y="4592"/>
                  </a:lnTo>
                  <a:cubicBezTo>
                    <a:pt x="1" y="6565"/>
                    <a:pt x="1601" y="8166"/>
                    <a:pt x="3574" y="8166"/>
                  </a:cubicBezTo>
                  <a:lnTo>
                    <a:pt x="3574" y="8166"/>
                  </a:lnTo>
                  <a:lnTo>
                    <a:pt x="14579" y="8166"/>
                  </a:lnTo>
                  <a:lnTo>
                    <a:pt x="14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3407850" y="4667800"/>
              <a:ext cx="16950" cy="86575"/>
            </a:xfrm>
            <a:custGeom>
              <a:avLst/>
              <a:gdLst/>
              <a:ahLst/>
              <a:cxnLst/>
              <a:rect l="l" t="t" r="r" b="b"/>
              <a:pathLst>
                <a:path w="678" h="3463" extrusionOk="0">
                  <a:moveTo>
                    <a:pt x="1" y="0"/>
                  </a:moveTo>
                  <a:lnTo>
                    <a:pt x="1" y="3462"/>
                  </a:lnTo>
                  <a:lnTo>
                    <a:pt x="677" y="3462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3366700" y="4667800"/>
              <a:ext cx="16900" cy="86575"/>
            </a:xfrm>
            <a:custGeom>
              <a:avLst/>
              <a:gdLst/>
              <a:ahLst/>
              <a:cxnLst/>
              <a:rect l="l" t="t" r="r" b="b"/>
              <a:pathLst>
                <a:path w="676" h="3463" extrusionOk="0">
                  <a:moveTo>
                    <a:pt x="0" y="0"/>
                  </a:moveTo>
                  <a:lnTo>
                    <a:pt x="0" y="3462"/>
                  </a:lnTo>
                  <a:lnTo>
                    <a:pt x="675" y="34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3325500" y="4667800"/>
              <a:ext cx="16900" cy="86575"/>
            </a:xfrm>
            <a:custGeom>
              <a:avLst/>
              <a:gdLst/>
              <a:ahLst/>
              <a:cxnLst/>
              <a:rect l="l" t="t" r="r" b="b"/>
              <a:pathLst>
                <a:path w="676" h="3463" extrusionOk="0">
                  <a:moveTo>
                    <a:pt x="0" y="0"/>
                  </a:moveTo>
                  <a:lnTo>
                    <a:pt x="0" y="3462"/>
                  </a:lnTo>
                  <a:lnTo>
                    <a:pt x="676" y="3462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3657575" y="4410325"/>
              <a:ext cx="262425" cy="461625"/>
            </a:xfrm>
            <a:custGeom>
              <a:avLst/>
              <a:gdLst/>
              <a:ahLst/>
              <a:cxnLst/>
              <a:rect l="l" t="t" r="r" b="b"/>
              <a:pathLst>
                <a:path w="10497" h="18465" extrusionOk="0">
                  <a:moveTo>
                    <a:pt x="0" y="18465"/>
                  </a:moveTo>
                  <a:lnTo>
                    <a:pt x="10497" y="18465"/>
                  </a:lnTo>
                  <a:lnTo>
                    <a:pt x="104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3919975" y="4584375"/>
              <a:ext cx="227550" cy="283625"/>
            </a:xfrm>
            <a:custGeom>
              <a:avLst/>
              <a:gdLst/>
              <a:ahLst/>
              <a:cxnLst/>
              <a:rect l="l" t="t" r="r" b="b"/>
              <a:pathLst>
                <a:path w="9102" h="11345" extrusionOk="0">
                  <a:moveTo>
                    <a:pt x="1" y="1"/>
                  </a:moveTo>
                  <a:lnTo>
                    <a:pt x="1" y="11345"/>
                  </a:lnTo>
                  <a:lnTo>
                    <a:pt x="9102" y="11345"/>
                  </a:lnTo>
                  <a:lnTo>
                    <a:pt x="9102" y="4444"/>
                  </a:lnTo>
                  <a:cubicBezTo>
                    <a:pt x="9102" y="1989"/>
                    <a:pt x="7112" y="1"/>
                    <a:pt x="4658" y="1"/>
                  </a:cubicBezTo>
                  <a:lnTo>
                    <a:pt x="46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4120650" y="4424800"/>
              <a:ext cx="120825" cy="60500"/>
            </a:xfrm>
            <a:custGeom>
              <a:avLst/>
              <a:gdLst/>
              <a:ahLst/>
              <a:cxnLst/>
              <a:rect l="l" t="t" r="r" b="b"/>
              <a:pathLst>
                <a:path w="4833" h="2420" extrusionOk="0">
                  <a:moveTo>
                    <a:pt x="439" y="1"/>
                  </a:moveTo>
                  <a:cubicBezTo>
                    <a:pt x="428" y="1"/>
                    <a:pt x="421" y="4"/>
                    <a:pt x="416" y="10"/>
                  </a:cubicBezTo>
                  <a:cubicBezTo>
                    <a:pt x="376" y="65"/>
                    <a:pt x="672" y="328"/>
                    <a:pt x="672" y="328"/>
                  </a:cubicBezTo>
                  <a:cubicBezTo>
                    <a:pt x="672" y="328"/>
                    <a:pt x="327" y="98"/>
                    <a:pt x="226" y="98"/>
                  </a:cubicBezTo>
                  <a:cubicBezTo>
                    <a:pt x="216" y="98"/>
                    <a:pt x="208" y="101"/>
                    <a:pt x="203" y="106"/>
                  </a:cubicBezTo>
                  <a:cubicBezTo>
                    <a:pt x="151" y="161"/>
                    <a:pt x="541" y="517"/>
                    <a:pt x="541" y="517"/>
                  </a:cubicBezTo>
                  <a:cubicBezTo>
                    <a:pt x="541" y="517"/>
                    <a:pt x="195" y="249"/>
                    <a:pt x="83" y="249"/>
                  </a:cubicBezTo>
                  <a:cubicBezTo>
                    <a:pt x="70" y="249"/>
                    <a:pt x="60" y="252"/>
                    <a:pt x="55" y="261"/>
                  </a:cubicBezTo>
                  <a:cubicBezTo>
                    <a:pt x="0" y="340"/>
                    <a:pt x="460" y="741"/>
                    <a:pt x="460" y="741"/>
                  </a:cubicBezTo>
                  <a:cubicBezTo>
                    <a:pt x="460" y="741"/>
                    <a:pt x="246" y="568"/>
                    <a:pt x="161" y="568"/>
                  </a:cubicBezTo>
                  <a:cubicBezTo>
                    <a:pt x="144" y="568"/>
                    <a:pt x="133" y="574"/>
                    <a:pt x="129" y="590"/>
                  </a:cubicBezTo>
                  <a:cubicBezTo>
                    <a:pt x="102" y="686"/>
                    <a:pt x="1123" y="1471"/>
                    <a:pt x="2235" y="1867"/>
                  </a:cubicBezTo>
                  <a:cubicBezTo>
                    <a:pt x="3764" y="2412"/>
                    <a:pt x="4523" y="2419"/>
                    <a:pt x="4565" y="2419"/>
                  </a:cubicBezTo>
                  <a:cubicBezTo>
                    <a:pt x="4567" y="2419"/>
                    <a:pt x="4567" y="2419"/>
                    <a:pt x="4567" y="2419"/>
                  </a:cubicBezTo>
                  <a:lnTo>
                    <a:pt x="4833" y="755"/>
                  </a:lnTo>
                  <a:lnTo>
                    <a:pt x="4833" y="755"/>
                  </a:lnTo>
                  <a:cubicBezTo>
                    <a:pt x="4833" y="755"/>
                    <a:pt x="4625" y="773"/>
                    <a:pt x="4260" y="773"/>
                  </a:cubicBezTo>
                  <a:cubicBezTo>
                    <a:pt x="3666" y="773"/>
                    <a:pt x="2654" y="726"/>
                    <a:pt x="1444" y="482"/>
                  </a:cubicBezTo>
                  <a:cubicBezTo>
                    <a:pt x="1214" y="436"/>
                    <a:pt x="1070" y="105"/>
                    <a:pt x="1003" y="105"/>
                  </a:cubicBezTo>
                  <a:cubicBezTo>
                    <a:pt x="1001" y="105"/>
                    <a:pt x="999" y="105"/>
                    <a:pt x="997" y="106"/>
                  </a:cubicBezTo>
                  <a:cubicBezTo>
                    <a:pt x="929" y="130"/>
                    <a:pt x="1038" y="370"/>
                    <a:pt x="1038" y="370"/>
                  </a:cubicBezTo>
                  <a:cubicBezTo>
                    <a:pt x="1037" y="371"/>
                    <a:pt x="1035" y="371"/>
                    <a:pt x="1034" y="371"/>
                  </a:cubicBezTo>
                  <a:cubicBezTo>
                    <a:pt x="969" y="371"/>
                    <a:pt x="552" y="1"/>
                    <a:pt x="439" y="1"/>
                  </a:cubicBez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4226300" y="4441900"/>
              <a:ext cx="101200" cy="57425"/>
            </a:xfrm>
            <a:custGeom>
              <a:avLst/>
              <a:gdLst/>
              <a:ahLst/>
              <a:cxnLst/>
              <a:rect l="l" t="t" r="r" b="b"/>
              <a:pathLst>
                <a:path w="4048" h="2297" extrusionOk="0">
                  <a:moveTo>
                    <a:pt x="187" y="1775"/>
                  </a:moveTo>
                  <a:cubicBezTo>
                    <a:pt x="187" y="1775"/>
                    <a:pt x="2836" y="2267"/>
                    <a:pt x="4009" y="2297"/>
                  </a:cubicBezTo>
                  <a:lnTo>
                    <a:pt x="4009" y="2297"/>
                  </a:lnTo>
                  <a:lnTo>
                    <a:pt x="4047" y="245"/>
                  </a:lnTo>
                  <a:cubicBezTo>
                    <a:pt x="4047" y="245"/>
                    <a:pt x="2657" y="172"/>
                    <a:pt x="350" y="0"/>
                  </a:cubicBezTo>
                  <a:lnTo>
                    <a:pt x="350" y="0"/>
                  </a:lnTo>
                  <a:cubicBezTo>
                    <a:pt x="350" y="0"/>
                    <a:pt x="0" y="859"/>
                    <a:pt x="187" y="1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3919975" y="4317058"/>
              <a:ext cx="309625" cy="268150"/>
            </a:xfrm>
            <a:custGeom>
              <a:avLst/>
              <a:gdLst/>
              <a:ahLst/>
              <a:cxnLst/>
              <a:rect l="l" t="t" r="r" b="b"/>
              <a:pathLst>
                <a:path w="12385" h="10726" extrusionOk="0">
                  <a:moveTo>
                    <a:pt x="3096" y="5362"/>
                  </a:moveTo>
                  <a:lnTo>
                    <a:pt x="1" y="10725"/>
                  </a:lnTo>
                  <a:lnTo>
                    <a:pt x="6193" y="10725"/>
                  </a:lnTo>
                  <a:lnTo>
                    <a:pt x="12385" y="10725"/>
                  </a:lnTo>
                  <a:lnTo>
                    <a:pt x="9289" y="536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3919975" y="4703125"/>
              <a:ext cx="110675" cy="127825"/>
            </a:xfrm>
            <a:custGeom>
              <a:avLst/>
              <a:gdLst/>
              <a:ahLst/>
              <a:cxnLst/>
              <a:rect l="l" t="t" r="r" b="b"/>
              <a:pathLst>
                <a:path w="4427" h="5113" extrusionOk="0">
                  <a:moveTo>
                    <a:pt x="1" y="2556"/>
                  </a:moveTo>
                  <a:lnTo>
                    <a:pt x="1" y="5112"/>
                  </a:lnTo>
                  <a:lnTo>
                    <a:pt x="2214" y="3834"/>
                  </a:lnTo>
                  <a:lnTo>
                    <a:pt x="4427" y="2556"/>
                  </a:lnTo>
                  <a:lnTo>
                    <a:pt x="2214" y="1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4275625" y="4392875"/>
              <a:ext cx="48300" cy="66275"/>
            </a:xfrm>
            <a:custGeom>
              <a:avLst/>
              <a:gdLst/>
              <a:ahLst/>
              <a:cxnLst/>
              <a:rect l="l" t="t" r="r" b="b"/>
              <a:pathLst>
                <a:path w="1932" h="2651" extrusionOk="0">
                  <a:moveTo>
                    <a:pt x="428" y="1"/>
                  </a:moveTo>
                  <a:cubicBezTo>
                    <a:pt x="428" y="1"/>
                    <a:pt x="300" y="286"/>
                    <a:pt x="229" y="498"/>
                  </a:cubicBezTo>
                  <a:cubicBezTo>
                    <a:pt x="229" y="498"/>
                    <a:pt x="80" y="510"/>
                    <a:pt x="72" y="551"/>
                  </a:cubicBezTo>
                  <a:cubicBezTo>
                    <a:pt x="64" y="595"/>
                    <a:pt x="138" y="730"/>
                    <a:pt x="138" y="730"/>
                  </a:cubicBezTo>
                  <a:cubicBezTo>
                    <a:pt x="138" y="730"/>
                    <a:pt x="1" y="1228"/>
                    <a:pt x="93" y="1374"/>
                  </a:cubicBezTo>
                  <a:cubicBezTo>
                    <a:pt x="179" y="1510"/>
                    <a:pt x="403" y="1601"/>
                    <a:pt x="529" y="1659"/>
                  </a:cubicBezTo>
                  <a:lnTo>
                    <a:pt x="458" y="2618"/>
                  </a:lnTo>
                  <a:cubicBezTo>
                    <a:pt x="566" y="2641"/>
                    <a:pt x="674" y="2651"/>
                    <a:pt x="779" y="2651"/>
                  </a:cubicBezTo>
                  <a:cubicBezTo>
                    <a:pt x="1285" y="2651"/>
                    <a:pt x="1716" y="2424"/>
                    <a:pt x="1716" y="2424"/>
                  </a:cubicBezTo>
                  <a:cubicBezTo>
                    <a:pt x="1684" y="2122"/>
                    <a:pt x="1666" y="1769"/>
                    <a:pt x="1666" y="1769"/>
                  </a:cubicBezTo>
                  <a:cubicBezTo>
                    <a:pt x="1666" y="1769"/>
                    <a:pt x="1932" y="1101"/>
                    <a:pt x="1596" y="575"/>
                  </a:cubicBezTo>
                  <a:cubicBezTo>
                    <a:pt x="1259" y="49"/>
                    <a:pt x="428" y="1"/>
                    <a:pt x="428" y="1"/>
                  </a:cubicBez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4285800" y="4376050"/>
              <a:ext cx="134125" cy="106700"/>
            </a:xfrm>
            <a:custGeom>
              <a:avLst/>
              <a:gdLst/>
              <a:ahLst/>
              <a:cxnLst/>
              <a:rect l="l" t="t" r="r" b="b"/>
              <a:pathLst>
                <a:path w="5365" h="4268" extrusionOk="0">
                  <a:moveTo>
                    <a:pt x="15" y="595"/>
                  </a:moveTo>
                  <a:cubicBezTo>
                    <a:pt x="26" y="785"/>
                    <a:pt x="124" y="1276"/>
                    <a:pt x="532" y="1525"/>
                  </a:cubicBezTo>
                  <a:lnTo>
                    <a:pt x="532" y="1525"/>
                  </a:lnTo>
                  <a:cubicBezTo>
                    <a:pt x="727" y="1645"/>
                    <a:pt x="800" y="1395"/>
                    <a:pt x="800" y="1395"/>
                  </a:cubicBezTo>
                  <a:lnTo>
                    <a:pt x="800" y="1395"/>
                  </a:lnTo>
                  <a:cubicBezTo>
                    <a:pt x="800" y="1395"/>
                    <a:pt x="991" y="1335"/>
                    <a:pt x="1017" y="1560"/>
                  </a:cubicBezTo>
                  <a:lnTo>
                    <a:pt x="1017" y="1560"/>
                  </a:lnTo>
                  <a:cubicBezTo>
                    <a:pt x="1037" y="1731"/>
                    <a:pt x="827" y="1844"/>
                    <a:pt x="827" y="1844"/>
                  </a:cubicBezTo>
                  <a:lnTo>
                    <a:pt x="827" y="1844"/>
                  </a:lnTo>
                  <a:cubicBezTo>
                    <a:pt x="827" y="1844"/>
                    <a:pt x="857" y="2223"/>
                    <a:pt x="1032" y="2631"/>
                  </a:cubicBezTo>
                  <a:lnTo>
                    <a:pt x="1032" y="2631"/>
                  </a:lnTo>
                  <a:cubicBezTo>
                    <a:pt x="1648" y="4062"/>
                    <a:pt x="4707" y="4268"/>
                    <a:pt x="5036" y="3661"/>
                  </a:cubicBezTo>
                  <a:lnTo>
                    <a:pt x="5036" y="3661"/>
                  </a:lnTo>
                  <a:cubicBezTo>
                    <a:pt x="5365" y="3055"/>
                    <a:pt x="4773" y="2085"/>
                    <a:pt x="4533" y="2128"/>
                  </a:cubicBezTo>
                  <a:lnTo>
                    <a:pt x="4533" y="2128"/>
                  </a:lnTo>
                  <a:cubicBezTo>
                    <a:pt x="3672" y="2456"/>
                    <a:pt x="2473" y="2423"/>
                    <a:pt x="2331" y="1388"/>
                  </a:cubicBezTo>
                  <a:lnTo>
                    <a:pt x="2331" y="1388"/>
                  </a:lnTo>
                  <a:cubicBezTo>
                    <a:pt x="2212" y="519"/>
                    <a:pt x="1843" y="220"/>
                    <a:pt x="1358" y="54"/>
                  </a:cubicBezTo>
                  <a:lnTo>
                    <a:pt x="1358" y="54"/>
                  </a:lnTo>
                  <a:cubicBezTo>
                    <a:pt x="1252" y="17"/>
                    <a:pt x="1139" y="0"/>
                    <a:pt x="1025" y="0"/>
                  </a:cubicBezTo>
                  <a:lnTo>
                    <a:pt x="1025" y="0"/>
                  </a:lnTo>
                  <a:cubicBezTo>
                    <a:pt x="515" y="0"/>
                    <a:pt x="1" y="329"/>
                    <a:pt x="15" y="59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4241175" y="4822975"/>
              <a:ext cx="34825" cy="32450"/>
            </a:xfrm>
            <a:custGeom>
              <a:avLst/>
              <a:gdLst/>
              <a:ahLst/>
              <a:cxnLst/>
              <a:rect l="l" t="t" r="r" b="b"/>
              <a:pathLst>
                <a:path w="1393" h="1298" extrusionOk="0">
                  <a:moveTo>
                    <a:pt x="107" y="1"/>
                  </a:moveTo>
                  <a:lnTo>
                    <a:pt x="1" y="1098"/>
                  </a:lnTo>
                  <a:cubicBezTo>
                    <a:pt x="1" y="1098"/>
                    <a:pt x="372" y="1297"/>
                    <a:pt x="727" y="1297"/>
                  </a:cubicBezTo>
                  <a:cubicBezTo>
                    <a:pt x="933" y="1297"/>
                    <a:pt x="1134" y="1230"/>
                    <a:pt x="1252" y="1017"/>
                  </a:cubicBezTo>
                  <a:lnTo>
                    <a:pt x="1393" y="1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4200550" y="4845875"/>
              <a:ext cx="76600" cy="30000"/>
            </a:xfrm>
            <a:custGeom>
              <a:avLst/>
              <a:gdLst/>
              <a:ahLst/>
              <a:cxnLst/>
              <a:rect l="l" t="t" r="r" b="b"/>
              <a:pathLst>
                <a:path w="3064" h="1200" extrusionOk="0">
                  <a:moveTo>
                    <a:pt x="29" y="939"/>
                  </a:moveTo>
                  <a:cubicBezTo>
                    <a:pt x="56" y="1112"/>
                    <a:pt x="2891" y="1200"/>
                    <a:pt x="2989" y="948"/>
                  </a:cubicBezTo>
                  <a:lnTo>
                    <a:pt x="2989" y="948"/>
                  </a:lnTo>
                  <a:cubicBezTo>
                    <a:pt x="3063" y="760"/>
                    <a:pt x="2982" y="106"/>
                    <a:pt x="2897" y="54"/>
                  </a:cubicBezTo>
                  <a:lnTo>
                    <a:pt x="2897" y="54"/>
                  </a:lnTo>
                  <a:cubicBezTo>
                    <a:pt x="2857" y="29"/>
                    <a:pt x="2817" y="75"/>
                    <a:pt x="2735" y="121"/>
                  </a:cubicBezTo>
                  <a:lnTo>
                    <a:pt x="2735" y="121"/>
                  </a:lnTo>
                  <a:cubicBezTo>
                    <a:pt x="2661" y="162"/>
                    <a:pt x="2554" y="203"/>
                    <a:pt x="2386" y="195"/>
                  </a:cubicBezTo>
                  <a:lnTo>
                    <a:pt x="2386" y="195"/>
                  </a:lnTo>
                  <a:cubicBezTo>
                    <a:pt x="2127" y="183"/>
                    <a:pt x="1685" y="17"/>
                    <a:pt x="1626" y="2"/>
                  </a:cubicBezTo>
                  <a:lnTo>
                    <a:pt x="1626" y="2"/>
                  </a:lnTo>
                  <a:cubicBezTo>
                    <a:pt x="1623" y="1"/>
                    <a:pt x="1619" y="1"/>
                    <a:pt x="1615" y="1"/>
                  </a:cubicBezTo>
                  <a:lnTo>
                    <a:pt x="1615" y="1"/>
                  </a:lnTo>
                  <a:cubicBezTo>
                    <a:pt x="1434" y="0"/>
                    <a:pt x="0" y="743"/>
                    <a:pt x="29" y="9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4458575" y="4718875"/>
              <a:ext cx="40475" cy="35500"/>
            </a:xfrm>
            <a:custGeom>
              <a:avLst/>
              <a:gdLst/>
              <a:ahLst/>
              <a:cxnLst/>
              <a:rect l="l" t="t" r="r" b="b"/>
              <a:pathLst>
                <a:path w="1619" h="1420" extrusionOk="0">
                  <a:moveTo>
                    <a:pt x="194" y="0"/>
                  </a:moveTo>
                  <a:lnTo>
                    <a:pt x="0" y="1282"/>
                  </a:lnTo>
                  <a:lnTo>
                    <a:pt x="1093" y="1419"/>
                  </a:lnTo>
                  <a:cubicBezTo>
                    <a:pt x="1093" y="1419"/>
                    <a:pt x="1618" y="504"/>
                    <a:pt x="1048" y="166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4480500" y="4719900"/>
              <a:ext cx="31750" cy="75475"/>
            </a:xfrm>
            <a:custGeom>
              <a:avLst/>
              <a:gdLst/>
              <a:ahLst/>
              <a:cxnLst/>
              <a:rect l="l" t="t" r="r" b="b"/>
              <a:pathLst>
                <a:path w="1270" h="3019" extrusionOk="0">
                  <a:moveTo>
                    <a:pt x="125" y="104"/>
                  </a:moveTo>
                  <a:cubicBezTo>
                    <a:pt x="76" y="177"/>
                    <a:pt x="280" y="261"/>
                    <a:pt x="252" y="618"/>
                  </a:cubicBezTo>
                  <a:lnTo>
                    <a:pt x="252" y="618"/>
                  </a:lnTo>
                  <a:cubicBezTo>
                    <a:pt x="231" y="877"/>
                    <a:pt x="54" y="1314"/>
                    <a:pt x="36" y="1373"/>
                  </a:cubicBezTo>
                  <a:lnTo>
                    <a:pt x="36" y="1373"/>
                  </a:lnTo>
                  <a:cubicBezTo>
                    <a:pt x="0" y="1501"/>
                    <a:pt x="727" y="3019"/>
                    <a:pt x="929" y="2994"/>
                  </a:cubicBezTo>
                  <a:lnTo>
                    <a:pt x="929" y="2994"/>
                  </a:lnTo>
                  <a:cubicBezTo>
                    <a:pt x="1103" y="2974"/>
                    <a:pt x="1270" y="142"/>
                    <a:pt x="1021" y="36"/>
                  </a:cubicBezTo>
                  <a:lnTo>
                    <a:pt x="1021" y="36"/>
                  </a:lnTo>
                  <a:cubicBezTo>
                    <a:pt x="962" y="11"/>
                    <a:pt x="852" y="0"/>
                    <a:pt x="730" y="0"/>
                  </a:cubicBezTo>
                  <a:lnTo>
                    <a:pt x="730" y="0"/>
                  </a:lnTo>
                  <a:cubicBezTo>
                    <a:pt x="474" y="0"/>
                    <a:pt x="162" y="48"/>
                    <a:pt x="125" y="1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4227950" y="4575350"/>
              <a:ext cx="252900" cy="263400"/>
            </a:xfrm>
            <a:custGeom>
              <a:avLst/>
              <a:gdLst/>
              <a:ahLst/>
              <a:cxnLst/>
              <a:rect l="l" t="t" r="r" b="b"/>
              <a:pathLst>
                <a:path w="10116" h="10536" extrusionOk="0">
                  <a:moveTo>
                    <a:pt x="1280" y="937"/>
                  </a:moveTo>
                  <a:cubicBezTo>
                    <a:pt x="1280" y="937"/>
                    <a:pt x="0" y="4453"/>
                    <a:pt x="366" y="10284"/>
                  </a:cubicBezTo>
                  <a:lnTo>
                    <a:pt x="366" y="10284"/>
                  </a:lnTo>
                  <a:cubicBezTo>
                    <a:pt x="366" y="10284"/>
                    <a:pt x="1111" y="10536"/>
                    <a:pt x="2072" y="10469"/>
                  </a:cubicBezTo>
                  <a:lnTo>
                    <a:pt x="2072" y="10469"/>
                  </a:lnTo>
                  <a:cubicBezTo>
                    <a:pt x="2072" y="10469"/>
                    <a:pt x="2832" y="6427"/>
                    <a:pt x="3863" y="3117"/>
                  </a:cubicBezTo>
                  <a:lnTo>
                    <a:pt x="3863" y="3117"/>
                  </a:lnTo>
                  <a:cubicBezTo>
                    <a:pt x="3863" y="3117"/>
                    <a:pt x="4075" y="5155"/>
                    <a:pt x="5034" y="6033"/>
                  </a:cubicBezTo>
                  <a:lnTo>
                    <a:pt x="5034" y="6033"/>
                  </a:lnTo>
                  <a:cubicBezTo>
                    <a:pt x="6707" y="7563"/>
                    <a:pt x="9679" y="7242"/>
                    <a:pt x="9679" y="7242"/>
                  </a:cubicBezTo>
                  <a:lnTo>
                    <a:pt x="9679" y="7242"/>
                  </a:lnTo>
                  <a:cubicBezTo>
                    <a:pt x="9679" y="7242"/>
                    <a:pt x="10116" y="6400"/>
                    <a:pt x="9911" y="5617"/>
                  </a:cubicBezTo>
                  <a:lnTo>
                    <a:pt x="9911" y="5617"/>
                  </a:lnTo>
                  <a:cubicBezTo>
                    <a:pt x="9911" y="5617"/>
                    <a:pt x="7765" y="5089"/>
                    <a:pt x="7017" y="4026"/>
                  </a:cubicBezTo>
                  <a:lnTo>
                    <a:pt x="7017" y="4026"/>
                  </a:lnTo>
                  <a:cubicBezTo>
                    <a:pt x="6277" y="2976"/>
                    <a:pt x="7117" y="1879"/>
                    <a:pt x="5301" y="1"/>
                  </a:cubicBezTo>
                  <a:lnTo>
                    <a:pt x="5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4106675" y="4461575"/>
              <a:ext cx="121300" cy="50675"/>
            </a:xfrm>
            <a:custGeom>
              <a:avLst/>
              <a:gdLst/>
              <a:ahLst/>
              <a:cxnLst/>
              <a:rect l="l" t="t" r="r" b="b"/>
              <a:pathLst>
                <a:path w="4852" h="2027" extrusionOk="0">
                  <a:moveTo>
                    <a:pt x="410" y="1"/>
                  </a:moveTo>
                  <a:cubicBezTo>
                    <a:pt x="397" y="1"/>
                    <a:pt x="388" y="4"/>
                    <a:pt x="383" y="13"/>
                  </a:cubicBezTo>
                  <a:cubicBezTo>
                    <a:pt x="348" y="72"/>
                    <a:pt x="668" y="305"/>
                    <a:pt x="668" y="305"/>
                  </a:cubicBezTo>
                  <a:cubicBezTo>
                    <a:pt x="668" y="305"/>
                    <a:pt x="320" y="119"/>
                    <a:pt x="209" y="119"/>
                  </a:cubicBezTo>
                  <a:cubicBezTo>
                    <a:pt x="195" y="119"/>
                    <a:pt x="185" y="122"/>
                    <a:pt x="180" y="128"/>
                  </a:cubicBezTo>
                  <a:cubicBezTo>
                    <a:pt x="133" y="189"/>
                    <a:pt x="556" y="505"/>
                    <a:pt x="556" y="505"/>
                  </a:cubicBezTo>
                  <a:cubicBezTo>
                    <a:pt x="556" y="505"/>
                    <a:pt x="202" y="283"/>
                    <a:pt x="82" y="283"/>
                  </a:cubicBezTo>
                  <a:cubicBezTo>
                    <a:pt x="65" y="283"/>
                    <a:pt x="53" y="287"/>
                    <a:pt x="47" y="298"/>
                  </a:cubicBezTo>
                  <a:cubicBezTo>
                    <a:pt x="0" y="381"/>
                    <a:pt x="497" y="737"/>
                    <a:pt x="497" y="737"/>
                  </a:cubicBezTo>
                  <a:cubicBezTo>
                    <a:pt x="497" y="737"/>
                    <a:pt x="278" y="592"/>
                    <a:pt x="189" y="592"/>
                  </a:cubicBezTo>
                  <a:cubicBezTo>
                    <a:pt x="169" y="592"/>
                    <a:pt x="155" y="600"/>
                    <a:pt x="152" y="618"/>
                  </a:cubicBezTo>
                  <a:cubicBezTo>
                    <a:pt x="136" y="716"/>
                    <a:pt x="1226" y="1400"/>
                    <a:pt x="2372" y="1686"/>
                  </a:cubicBezTo>
                  <a:cubicBezTo>
                    <a:pt x="3578" y="1987"/>
                    <a:pt x="4304" y="2026"/>
                    <a:pt x="4596" y="2026"/>
                  </a:cubicBezTo>
                  <a:cubicBezTo>
                    <a:pt x="4697" y="2026"/>
                    <a:pt x="4747" y="2022"/>
                    <a:pt x="4747" y="2022"/>
                  </a:cubicBezTo>
                  <a:lnTo>
                    <a:pt x="4851" y="339"/>
                  </a:lnTo>
                  <a:lnTo>
                    <a:pt x="4851" y="339"/>
                  </a:lnTo>
                  <a:cubicBezTo>
                    <a:pt x="4851" y="339"/>
                    <a:pt x="4137" y="464"/>
                    <a:pt x="3014" y="464"/>
                  </a:cubicBezTo>
                  <a:cubicBezTo>
                    <a:pt x="2555" y="464"/>
                    <a:pt x="2027" y="443"/>
                    <a:pt x="1451" y="384"/>
                  </a:cubicBezTo>
                  <a:cubicBezTo>
                    <a:pt x="1220" y="360"/>
                    <a:pt x="1046" y="51"/>
                    <a:pt x="978" y="51"/>
                  </a:cubicBezTo>
                  <a:cubicBezTo>
                    <a:pt x="975" y="51"/>
                    <a:pt x="972" y="51"/>
                    <a:pt x="970" y="53"/>
                  </a:cubicBezTo>
                  <a:cubicBezTo>
                    <a:pt x="904" y="83"/>
                    <a:pt x="1036" y="312"/>
                    <a:pt x="1036" y="312"/>
                  </a:cubicBezTo>
                  <a:cubicBezTo>
                    <a:pt x="1035" y="313"/>
                    <a:pt x="1033" y="313"/>
                    <a:pt x="1031" y="313"/>
                  </a:cubicBezTo>
                  <a:cubicBezTo>
                    <a:pt x="961" y="313"/>
                    <a:pt x="529" y="1"/>
                    <a:pt x="410" y="1"/>
                  </a:cubicBezTo>
                  <a:close/>
                </a:path>
              </a:pathLst>
            </a:custGeom>
            <a:solidFill>
              <a:srgbClr val="A35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4216700" y="4447225"/>
              <a:ext cx="154200" cy="160350"/>
            </a:xfrm>
            <a:custGeom>
              <a:avLst/>
              <a:gdLst/>
              <a:ahLst/>
              <a:cxnLst/>
              <a:rect l="l" t="t" r="r" b="b"/>
              <a:pathLst>
                <a:path w="6168" h="6414" extrusionOk="0">
                  <a:moveTo>
                    <a:pt x="145" y="849"/>
                  </a:moveTo>
                  <a:cubicBezTo>
                    <a:pt x="145" y="849"/>
                    <a:pt x="1" y="1781"/>
                    <a:pt x="198" y="2678"/>
                  </a:cubicBezTo>
                  <a:lnTo>
                    <a:pt x="198" y="2678"/>
                  </a:lnTo>
                  <a:cubicBezTo>
                    <a:pt x="198" y="2678"/>
                    <a:pt x="894" y="2785"/>
                    <a:pt x="1531" y="2790"/>
                  </a:cubicBezTo>
                  <a:lnTo>
                    <a:pt x="1531" y="2790"/>
                  </a:lnTo>
                  <a:cubicBezTo>
                    <a:pt x="1681" y="2772"/>
                    <a:pt x="1532" y="5968"/>
                    <a:pt x="1688" y="6129"/>
                  </a:cubicBezTo>
                  <a:lnTo>
                    <a:pt x="1688" y="6129"/>
                  </a:lnTo>
                  <a:cubicBezTo>
                    <a:pt x="1972" y="6413"/>
                    <a:pt x="5790" y="5964"/>
                    <a:pt x="6166" y="5364"/>
                  </a:cubicBezTo>
                  <a:lnTo>
                    <a:pt x="6166" y="5364"/>
                  </a:lnTo>
                  <a:cubicBezTo>
                    <a:pt x="6167" y="4442"/>
                    <a:pt x="5133" y="398"/>
                    <a:pt x="4618" y="61"/>
                  </a:cubicBezTo>
                  <a:lnTo>
                    <a:pt x="4618" y="61"/>
                  </a:lnTo>
                  <a:cubicBezTo>
                    <a:pt x="4554" y="19"/>
                    <a:pt x="4481" y="1"/>
                    <a:pt x="4389" y="1"/>
                  </a:cubicBezTo>
                  <a:lnTo>
                    <a:pt x="4389" y="1"/>
                  </a:lnTo>
                  <a:cubicBezTo>
                    <a:pt x="3904" y="1"/>
                    <a:pt x="2904" y="514"/>
                    <a:pt x="145" y="84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3542950" y="4617650"/>
              <a:ext cx="37875" cy="33075"/>
            </a:xfrm>
            <a:custGeom>
              <a:avLst/>
              <a:gdLst/>
              <a:ahLst/>
              <a:cxnLst/>
              <a:rect l="l" t="t" r="r" b="b"/>
              <a:pathLst>
                <a:path w="1515" h="1323" extrusionOk="0">
                  <a:moveTo>
                    <a:pt x="1234" y="1"/>
                  </a:moveTo>
                  <a:lnTo>
                    <a:pt x="0" y="152"/>
                  </a:lnTo>
                  <a:lnTo>
                    <a:pt x="250" y="1019"/>
                  </a:lnTo>
                  <a:cubicBezTo>
                    <a:pt x="378" y="1249"/>
                    <a:pt x="583" y="1322"/>
                    <a:pt x="791" y="1322"/>
                  </a:cubicBezTo>
                  <a:cubicBezTo>
                    <a:pt x="1148" y="1322"/>
                    <a:pt x="1514" y="1108"/>
                    <a:pt x="1514" y="1108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3544200" y="4640450"/>
              <a:ext cx="75300" cy="32275"/>
            </a:xfrm>
            <a:custGeom>
              <a:avLst/>
              <a:gdLst/>
              <a:ahLst/>
              <a:cxnLst/>
              <a:rect l="l" t="t" r="r" b="b"/>
              <a:pathLst>
                <a:path w="3012" h="1291" extrusionOk="0">
                  <a:moveTo>
                    <a:pt x="1464" y="2"/>
                  </a:moveTo>
                  <a:cubicBezTo>
                    <a:pt x="1400" y="18"/>
                    <a:pt x="1008" y="196"/>
                    <a:pt x="730" y="209"/>
                  </a:cubicBezTo>
                  <a:lnTo>
                    <a:pt x="730" y="209"/>
                  </a:lnTo>
                  <a:cubicBezTo>
                    <a:pt x="548" y="218"/>
                    <a:pt x="433" y="174"/>
                    <a:pt x="354" y="130"/>
                  </a:cubicBezTo>
                  <a:lnTo>
                    <a:pt x="354" y="130"/>
                  </a:lnTo>
                  <a:cubicBezTo>
                    <a:pt x="266" y="80"/>
                    <a:pt x="222" y="31"/>
                    <a:pt x="180" y="56"/>
                  </a:cubicBezTo>
                  <a:lnTo>
                    <a:pt x="180" y="56"/>
                  </a:lnTo>
                  <a:cubicBezTo>
                    <a:pt x="88" y="113"/>
                    <a:pt x="0" y="817"/>
                    <a:pt x="79" y="1020"/>
                  </a:cubicBezTo>
                  <a:lnTo>
                    <a:pt x="79" y="1020"/>
                  </a:lnTo>
                  <a:cubicBezTo>
                    <a:pt x="186" y="1290"/>
                    <a:pt x="2951" y="1197"/>
                    <a:pt x="2980" y="1010"/>
                  </a:cubicBezTo>
                  <a:lnTo>
                    <a:pt x="2980" y="1010"/>
                  </a:lnTo>
                  <a:cubicBezTo>
                    <a:pt x="3012" y="799"/>
                    <a:pt x="1663" y="1"/>
                    <a:pt x="1475" y="1"/>
                  </a:cubicBezTo>
                  <a:lnTo>
                    <a:pt x="1475" y="1"/>
                  </a:lnTo>
                  <a:cubicBezTo>
                    <a:pt x="1471" y="1"/>
                    <a:pt x="1468" y="2"/>
                    <a:pt x="146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3380200" y="4617650"/>
              <a:ext cx="37900" cy="33075"/>
            </a:xfrm>
            <a:custGeom>
              <a:avLst/>
              <a:gdLst/>
              <a:ahLst/>
              <a:cxnLst/>
              <a:rect l="l" t="t" r="r" b="b"/>
              <a:pathLst>
                <a:path w="1516" h="1323" extrusionOk="0">
                  <a:moveTo>
                    <a:pt x="282" y="1"/>
                  </a:moveTo>
                  <a:lnTo>
                    <a:pt x="1" y="1108"/>
                  </a:lnTo>
                  <a:cubicBezTo>
                    <a:pt x="1" y="1108"/>
                    <a:pt x="367" y="1322"/>
                    <a:pt x="725" y="1322"/>
                  </a:cubicBezTo>
                  <a:cubicBezTo>
                    <a:pt x="933" y="1322"/>
                    <a:pt x="1138" y="1249"/>
                    <a:pt x="1266" y="1019"/>
                  </a:cubicBezTo>
                  <a:lnTo>
                    <a:pt x="1515" y="152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3341550" y="4640450"/>
              <a:ext cx="75300" cy="32275"/>
            </a:xfrm>
            <a:custGeom>
              <a:avLst/>
              <a:gdLst/>
              <a:ahLst/>
              <a:cxnLst/>
              <a:rect l="l" t="t" r="r" b="b"/>
              <a:pathLst>
                <a:path w="3012" h="1291" extrusionOk="0">
                  <a:moveTo>
                    <a:pt x="33" y="1010"/>
                  </a:moveTo>
                  <a:cubicBezTo>
                    <a:pt x="61" y="1197"/>
                    <a:pt x="2826" y="1290"/>
                    <a:pt x="2932" y="1020"/>
                  </a:cubicBezTo>
                  <a:lnTo>
                    <a:pt x="2932" y="1020"/>
                  </a:lnTo>
                  <a:cubicBezTo>
                    <a:pt x="3011" y="817"/>
                    <a:pt x="2924" y="113"/>
                    <a:pt x="2833" y="56"/>
                  </a:cubicBezTo>
                  <a:lnTo>
                    <a:pt x="2833" y="56"/>
                  </a:lnTo>
                  <a:cubicBezTo>
                    <a:pt x="2790" y="31"/>
                    <a:pt x="2746" y="80"/>
                    <a:pt x="2658" y="130"/>
                  </a:cubicBezTo>
                  <a:lnTo>
                    <a:pt x="2658" y="130"/>
                  </a:lnTo>
                  <a:cubicBezTo>
                    <a:pt x="2579" y="174"/>
                    <a:pt x="2464" y="218"/>
                    <a:pt x="2283" y="209"/>
                  </a:cubicBezTo>
                  <a:lnTo>
                    <a:pt x="2283" y="209"/>
                  </a:lnTo>
                  <a:cubicBezTo>
                    <a:pt x="2005" y="196"/>
                    <a:pt x="1612" y="18"/>
                    <a:pt x="1548" y="2"/>
                  </a:cubicBezTo>
                  <a:lnTo>
                    <a:pt x="1548" y="2"/>
                  </a:lnTo>
                  <a:cubicBezTo>
                    <a:pt x="1545" y="2"/>
                    <a:pt x="1541" y="1"/>
                    <a:pt x="1538" y="1"/>
                  </a:cubicBezTo>
                  <a:lnTo>
                    <a:pt x="1538" y="1"/>
                  </a:lnTo>
                  <a:cubicBezTo>
                    <a:pt x="1350" y="1"/>
                    <a:pt x="1" y="799"/>
                    <a:pt x="33" y="1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3378975" y="4372000"/>
              <a:ext cx="204450" cy="265900"/>
            </a:xfrm>
            <a:custGeom>
              <a:avLst/>
              <a:gdLst/>
              <a:ahLst/>
              <a:cxnLst/>
              <a:rect l="l" t="t" r="r" b="b"/>
              <a:pathLst>
                <a:path w="8178" h="10636" extrusionOk="0">
                  <a:moveTo>
                    <a:pt x="1" y="10339"/>
                  </a:moveTo>
                  <a:cubicBezTo>
                    <a:pt x="1" y="10339"/>
                    <a:pt x="954" y="10635"/>
                    <a:pt x="1742" y="10487"/>
                  </a:cubicBezTo>
                  <a:lnTo>
                    <a:pt x="1742" y="10487"/>
                  </a:lnTo>
                  <a:cubicBezTo>
                    <a:pt x="1742" y="10487"/>
                    <a:pt x="3359" y="5625"/>
                    <a:pt x="4126" y="2336"/>
                  </a:cubicBezTo>
                  <a:lnTo>
                    <a:pt x="4126" y="2336"/>
                  </a:lnTo>
                  <a:cubicBezTo>
                    <a:pt x="5062" y="5731"/>
                    <a:pt x="6456" y="10420"/>
                    <a:pt x="6456" y="10420"/>
                  </a:cubicBezTo>
                  <a:lnTo>
                    <a:pt x="6456" y="10420"/>
                  </a:lnTo>
                  <a:cubicBezTo>
                    <a:pt x="7040" y="10608"/>
                    <a:pt x="8177" y="10343"/>
                    <a:pt x="8177" y="10343"/>
                  </a:cubicBezTo>
                  <a:lnTo>
                    <a:pt x="8177" y="10343"/>
                  </a:lnTo>
                  <a:cubicBezTo>
                    <a:pt x="7544" y="4494"/>
                    <a:pt x="6407" y="460"/>
                    <a:pt x="6407" y="460"/>
                  </a:cubicBezTo>
                  <a:lnTo>
                    <a:pt x="6407" y="460"/>
                  </a:lnTo>
                  <a:lnTo>
                    <a:pt x="1615" y="0"/>
                  </a:lnTo>
                  <a:cubicBezTo>
                    <a:pt x="481" y="4639"/>
                    <a:pt x="1" y="10339"/>
                    <a:pt x="1" y="1033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3323975" y="4256150"/>
              <a:ext cx="91725" cy="131450"/>
            </a:xfrm>
            <a:custGeom>
              <a:avLst/>
              <a:gdLst/>
              <a:ahLst/>
              <a:cxnLst/>
              <a:rect l="l" t="t" r="r" b="b"/>
              <a:pathLst>
                <a:path w="3669" h="5258" extrusionOk="0">
                  <a:moveTo>
                    <a:pt x="2896" y="1"/>
                  </a:moveTo>
                  <a:cubicBezTo>
                    <a:pt x="2896" y="1"/>
                    <a:pt x="1564" y="767"/>
                    <a:pt x="593" y="3084"/>
                  </a:cubicBezTo>
                  <a:cubicBezTo>
                    <a:pt x="267" y="3863"/>
                    <a:pt x="1" y="4881"/>
                    <a:pt x="49" y="4922"/>
                  </a:cubicBezTo>
                  <a:cubicBezTo>
                    <a:pt x="55" y="4926"/>
                    <a:pt x="60" y="4929"/>
                    <a:pt x="66" y="4929"/>
                  </a:cubicBezTo>
                  <a:cubicBezTo>
                    <a:pt x="136" y="4929"/>
                    <a:pt x="225" y="4629"/>
                    <a:pt x="226" y="4628"/>
                  </a:cubicBezTo>
                  <a:lnTo>
                    <a:pt x="226" y="4628"/>
                  </a:lnTo>
                  <a:cubicBezTo>
                    <a:pt x="225" y="4629"/>
                    <a:pt x="82" y="5183"/>
                    <a:pt x="166" y="5215"/>
                  </a:cubicBezTo>
                  <a:cubicBezTo>
                    <a:pt x="169" y="5216"/>
                    <a:pt x="171" y="5217"/>
                    <a:pt x="174" y="5217"/>
                  </a:cubicBezTo>
                  <a:cubicBezTo>
                    <a:pt x="259" y="5217"/>
                    <a:pt x="407" y="4760"/>
                    <a:pt x="407" y="4760"/>
                  </a:cubicBezTo>
                  <a:lnTo>
                    <a:pt x="407" y="4760"/>
                  </a:lnTo>
                  <a:cubicBezTo>
                    <a:pt x="407" y="4760"/>
                    <a:pt x="294" y="5242"/>
                    <a:pt x="364" y="5257"/>
                  </a:cubicBezTo>
                  <a:cubicBezTo>
                    <a:pt x="365" y="5257"/>
                    <a:pt x="367" y="5258"/>
                    <a:pt x="368" y="5258"/>
                  </a:cubicBezTo>
                  <a:cubicBezTo>
                    <a:pt x="440" y="5258"/>
                    <a:pt x="609" y="4836"/>
                    <a:pt x="609" y="4835"/>
                  </a:cubicBezTo>
                  <a:lnTo>
                    <a:pt x="609" y="4835"/>
                  </a:lnTo>
                  <a:cubicBezTo>
                    <a:pt x="609" y="4836"/>
                    <a:pt x="519" y="5197"/>
                    <a:pt x="580" y="5218"/>
                  </a:cubicBezTo>
                  <a:cubicBezTo>
                    <a:pt x="582" y="5219"/>
                    <a:pt x="584" y="5219"/>
                    <a:pt x="586" y="5219"/>
                  </a:cubicBezTo>
                  <a:cubicBezTo>
                    <a:pt x="675" y="5219"/>
                    <a:pt x="819" y="4627"/>
                    <a:pt x="870" y="4610"/>
                  </a:cubicBezTo>
                  <a:cubicBezTo>
                    <a:pt x="870" y="4610"/>
                    <a:pt x="910" y="4837"/>
                    <a:pt x="972" y="4837"/>
                  </a:cubicBezTo>
                  <a:cubicBezTo>
                    <a:pt x="974" y="4837"/>
                    <a:pt x="977" y="4837"/>
                    <a:pt x="979" y="4836"/>
                  </a:cubicBezTo>
                  <a:cubicBezTo>
                    <a:pt x="1040" y="4820"/>
                    <a:pt x="1054" y="4323"/>
                    <a:pt x="1744" y="3325"/>
                  </a:cubicBezTo>
                  <a:cubicBezTo>
                    <a:pt x="2633" y="2043"/>
                    <a:pt x="3669" y="1572"/>
                    <a:pt x="3669" y="1572"/>
                  </a:cubicBezTo>
                  <a:lnTo>
                    <a:pt x="2896" y="1"/>
                  </a:ln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3541350" y="4240650"/>
              <a:ext cx="122275" cy="74300"/>
            </a:xfrm>
            <a:custGeom>
              <a:avLst/>
              <a:gdLst/>
              <a:ahLst/>
              <a:cxnLst/>
              <a:rect l="l" t="t" r="r" b="b"/>
              <a:pathLst>
                <a:path w="4891" h="2972" extrusionOk="0">
                  <a:moveTo>
                    <a:pt x="4480" y="1"/>
                  </a:moveTo>
                  <a:cubicBezTo>
                    <a:pt x="4357" y="1"/>
                    <a:pt x="3954" y="327"/>
                    <a:pt x="3907" y="327"/>
                  </a:cubicBezTo>
                  <a:cubicBezTo>
                    <a:pt x="3906" y="327"/>
                    <a:pt x="3905" y="327"/>
                    <a:pt x="3904" y="326"/>
                  </a:cubicBezTo>
                  <a:cubicBezTo>
                    <a:pt x="3904" y="326"/>
                    <a:pt x="4027" y="124"/>
                    <a:pt x="3963" y="103"/>
                  </a:cubicBezTo>
                  <a:cubicBezTo>
                    <a:pt x="3962" y="102"/>
                    <a:pt x="3961" y="102"/>
                    <a:pt x="3959" y="102"/>
                  </a:cubicBezTo>
                  <a:cubicBezTo>
                    <a:pt x="3836" y="102"/>
                    <a:pt x="2152" y="1252"/>
                    <a:pt x="1658" y="1252"/>
                  </a:cubicBezTo>
                  <a:cubicBezTo>
                    <a:pt x="1656" y="1252"/>
                    <a:pt x="1654" y="1252"/>
                    <a:pt x="1652" y="1252"/>
                  </a:cubicBezTo>
                  <a:cubicBezTo>
                    <a:pt x="1485" y="1249"/>
                    <a:pt x="776" y="862"/>
                    <a:pt x="776" y="862"/>
                  </a:cubicBezTo>
                  <a:lnTo>
                    <a:pt x="0" y="2516"/>
                  </a:lnTo>
                  <a:cubicBezTo>
                    <a:pt x="0" y="2516"/>
                    <a:pt x="872" y="2972"/>
                    <a:pt x="1569" y="2972"/>
                  </a:cubicBezTo>
                  <a:cubicBezTo>
                    <a:pt x="1633" y="2972"/>
                    <a:pt x="1696" y="2968"/>
                    <a:pt x="1757" y="2959"/>
                  </a:cubicBezTo>
                  <a:cubicBezTo>
                    <a:pt x="2890" y="2799"/>
                    <a:pt x="4790" y="678"/>
                    <a:pt x="4776" y="617"/>
                  </a:cubicBezTo>
                  <a:cubicBezTo>
                    <a:pt x="4771" y="599"/>
                    <a:pt x="4757" y="592"/>
                    <a:pt x="4735" y="592"/>
                  </a:cubicBezTo>
                  <a:cubicBezTo>
                    <a:pt x="4647" y="592"/>
                    <a:pt x="4446" y="716"/>
                    <a:pt x="4446" y="716"/>
                  </a:cubicBezTo>
                  <a:cubicBezTo>
                    <a:pt x="4446" y="716"/>
                    <a:pt x="4891" y="355"/>
                    <a:pt x="4841" y="279"/>
                  </a:cubicBezTo>
                  <a:cubicBezTo>
                    <a:pt x="4836" y="271"/>
                    <a:pt x="4826" y="267"/>
                    <a:pt x="4812" y="267"/>
                  </a:cubicBezTo>
                  <a:cubicBezTo>
                    <a:pt x="4705" y="267"/>
                    <a:pt x="4376" y="503"/>
                    <a:pt x="4376" y="503"/>
                  </a:cubicBezTo>
                  <a:cubicBezTo>
                    <a:pt x="4376" y="503"/>
                    <a:pt x="4754" y="183"/>
                    <a:pt x="4707" y="128"/>
                  </a:cubicBezTo>
                  <a:cubicBezTo>
                    <a:pt x="4702" y="123"/>
                    <a:pt x="4694" y="121"/>
                    <a:pt x="4684" y="121"/>
                  </a:cubicBezTo>
                  <a:cubicBezTo>
                    <a:pt x="4586" y="121"/>
                    <a:pt x="4259" y="322"/>
                    <a:pt x="4259" y="322"/>
                  </a:cubicBezTo>
                  <a:cubicBezTo>
                    <a:pt x="4259" y="322"/>
                    <a:pt x="4550" y="57"/>
                    <a:pt x="4507" y="10"/>
                  </a:cubicBezTo>
                  <a:cubicBezTo>
                    <a:pt x="4501" y="4"/>
                    <a:pt x="4492" y="1"/>
                    <a:pt x="4480" y="1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3389625" y="4237925"/>
              <a:ext cx="174725" cy="167825"/>
            </a:xfrm>
            <a:custGeom>
              <a:avLst/>
              <a:gdLst/>
              <a:ahLst/>
              <a:cxnLst/>
              <a:rect l="l" t="t" r="r" b="b"/>
              <a:pathLst>
                <a:path w="6989" h="6713" extrusionOk="0">
                  <a:moveTo>
                    <a:pt x="1510" y="220"/>
                  </a:moveTo>
                  <a:cubicBezTo>
                    <a:pt x="817" y="383"/>
                    <a:pt x="0" y="812"/>
                    <a:pt x="0" y="812"/>
                  </a:cubicBezTo>
                  <a:lnTo>
                    <a:pt x="0" y="812"/>
                  </a:lnTo>
                  <a:cubicBezTo>
                    <a:pt x="260" y="1810"/>
                    <a:pt x="960" y="2485"/>
                    <a:pt x="960" y="2485"/>
                  </a:cubicBezTo>
                  <a:lnTo>
                    <a:pt x="960" y="2485"/>
                  </a:lnTo>
                  <a:cubicBezTo>
                    <a:pt x="1110" y="2408"/>
                    <a:pt x="1280" y="2330"/>
                    <a:pt x="1449" y="2260"/>
                  </a:cubicBezTo>
                  <a:lnTo>
                    <a:pt x="1449" y="2260"/>
                  </a:lnTo>
                  <a:cubicBezTo>
                    <a:pt x="1449" y="2260"/>
                    <a:pt x="1290" y="4054"/>
                    <a:pt x="1043" y="5783"/>
                  </a:cubicBezTo>
                  <a:lnTo>
                    <a:pt x="1043" y="5783"/>
                  </a:lnTo>
                  <a:cubicBezTo>
                    <a:pt x="2932" y="6713"/>
                    <a:pt x="5733" y="6286"/>
                    <a:pt x="6041" y="5969"/>
                  </a:cubicBezTo>
                  <a:lnTo>
                    <a:pt x="6041" y="5969"/>
                  </a:lnTo>
                  <a:cubicBezTo>
                    <a:pt x="5932" y="4166"/>
                    <a:pt x="5880" y="2674"/>
                    <a:pt x="5880" y="2674"/>
                  </a:cubicBezTo>
                  <a:lnTo>
                    <a:pt x="5880" y="2674"/>
                  </a:lnTo>
                  <a:cubicBezTo>
                    <a:pt x="5880" y="2674"/>
                    <a:pt x="5919" y="2664"/>
                    <a:pt x="6124" y="2748"/>
                  </a:cubicBezTo>
                  <a:lnTo>
                    <a:pt x="6124" y="2748"/>
                  </a:lnTo>
                  <a:cubicBezTo>
                    <a:pt x="6831" y="1751"/>
                    <a:pt x="6989" y="938"/>
                    <a:pt x="6989" y="938"/>
                  </a:cubicBezTo>
                  <a:lnTo>
                    <a:pt x="6989" y="938"/>
                  </a:lnTo>
                  <a:cubicBezTo>
                    <a:pt x="6989" y="938"/>
                    <a:pt x="6599" y="608"/>
                    <a:pt x="5600" y="269"/>
                  </a:cubicBezTo>
                  <a:lnTo>
                    <a:pt x="5600" y="269"/>
                  </a:lnTo>
                  <a:cubicBezTo>
                    <a:pt x="5113" y="104"/>
                    <a:pt x="4355" y="0"/>
                    <a:pt x="3527" y="0"/>
                  </a:cubicBezTo>
                  <a:lnTo>
                    <a:pt x="3527" y="0"/>
                  </a:lnTo>
                  <a:cubicBezTo>
                    <a:pt x="2866" y="0"/>
                    <a:pt x="2159" y="67"/>
                    <a:pt x="1510" y="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3457850" y="4175875"/>
              <a:ext cx="53000" cy="70000"/>
            </a:xfrm>
            <a:custGeom>
              <a:avLst/>
              <a:gdLst/>
              <a:ahLst/>
              <a:cxnLst/>
              <a:rect l="l" t="t" r="r" b="b"/>
              <a:pathLst>
                <a:path w="2120" h="2800" extrusionOk="0">
                  <a:moveTo>
                    <a:pt x="1231" y="0"/>
                  </a:moveTo>
                  <a:cubicBezTo>
                    <a:pt x="771" y="0"/>
                    <a:pt x="342" y="287"/>
                    <a:pt x="187" y="593"/>
                  </a:cubicBezTo>
                  <a:cubicBezTo>
                    <a:pt x="1" y="965"/>
                    <a:pt x="206" y="1442"/>
                    <a:pt x="206" y="1442"/>
                  </a:cubicBezTo>
                  <a:lnTo>
                    <a:pt x="195" y="2501"/>
                  </a:lnTo>
                  <a:cubicBezTo>
                    <a:pt x="433" y="2725"/>
                    <a:pt x="670" y="2800"/>
                    <a:pt x="879" y="2800"/>
                  </a:cubicBezTo>
                  <a:cubicBezTo>
                    <a:pt x="1288" y="2800"/>
                    <a:pt x="1590" y="2515"/>
                    <a:pt x="1590" y="2515"/>
                  </a:cubicBezTo>
                  <a:cubicBezTo>
                    <a:pt x="1556" y="2311"/>
                    <a:pt x="1476" y="1890"/>
                    <a:pt x="1476" y="1890"/>
                  </a:cubicBezTo>
                  <a:cubicBezTo>
                    <a:pt x="1476" y="1890"/>
                    <a:pt x="1925" y="1673"/>
                    <a:pt x="1979" y="1490"/>
                  </a:cubicBezTo>
                  <a:cubicBezTo>
                    <a:pt x="2034" y="1301"/>
                    <a:pt x="1932" y="1027"/>
                    <a:pt x="1932" y="1027"/>
                  </a:cubicBezTo>
                  <a:cubicBezTo>
                    <a:pt x="1932" y="1027"/>
                    <a:pt x="2119" y="927"/>
                    <a:pt x="2057" y="829"/>
                  </a:cubicBezTo>
                  <a:cubicBezTo>
                    <a:pt x="1995" y="731"/>
                    <a:pt x="1840" y="667"/>
                    <a:pt x="1840" y="667"/>
                  </a:cubicBezTo>
                  <a:cubicBezTo>
                    <a:pt x="1749" y="451"/>
                    <a:pt x="1525" y="41"/>
                    <a:pt x="1525" y="41"/>
                  </a:cubicBezTo>
                  <a:cubicBezTo>
                    <a:pt x="1427" y="13"/>
                    <a:pt x="1329" y="0"/>
                    <a:pt x="1231" y="0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3452500" y="4158700"/>
              <a:ext cx="63025" cy="58350"/>
            </a:xfrm>
            <a:custGeom>
              <a:avLst/>
              <a:gdLst/>
              <a:ahLst/>
              <a:cxnLst/>
              <a:rect l="l" t="t" r="r" b="b"/>
              <a:pathLst>
                <a:path w="2521" h="2334" extrusionOk="0">
                  <a:moveTo>
                    <a:pt x="1982" y="0"/>
                  </a:moveTo>
                  <a:cubicBezTo>
                    <a:pt x="1665" y="0"/>
                    <a:pt x="1202" y="346"/>
                    <a:pt x="1202" y="346"/>
                  </a:cubicBezTo>
                  <a:cubicBezTo>
                    <a:pt x="1202" y="346"/>
                    <a:pt x="1365" y="140"/>
                    <a:pt x="1192" y="67"/>
                  </a:cubicBezTo>
                  <a:cubicBezTo>
                    <a:pt x="1181" y="62"/>
                    <a:pt x="1169" y="60"/>
                    <a:pt x="1156" y="60"/>
                  </a:cubicBezTo>
                  <a:cubicBezTo>
                    <a:pt x="965" y="60"/>
                    <a:pt x="577" y="554"/>
                    <a:pt x="577" y="554"/>
                  </a:cubicBezTo>
                  <a:cubicBezTo>
                    <a:pt x="577" y="554"/>
                    <a:pt x="657" y="354"/>
                    <a:pt x="491" y="331"/>
                  </a:cubicBezTo>
                  <a:cubicBezTo>
                    <a:pt x="488" y="331"/>
                    <a:pt x="485" y="331"/>
                    <a:pt x="482" y="331"/>
                  </a:cubicBezTo>
                  <a:cubicBezTo>
                    <a:pt x="314" y="331"/>
                    <a:pt x="0" y="955"/>
                    <a:pt x="57" y="1382"/>
                  </a:cubicBezTo>
                  <a:cubicBezTo>
                    <a:pt x="131" y="1949"/>
                    <a:pt x="400" y="2264"/>
                    <a:pt x="400" y="2264"/>
                  </a:cubicBezTo>
                  <a:cubicBezTo>
                    <a:pt x="441" y="2311"/>
                    <a:pt x="507" y="2334"/>
                    <a:pt x="582" y="2334"/>
                  </a:cubicBezTo>
                  <a:cubicBezTo>
                    <a:pt x="760" y="2334"/>
                    <a:pt x="987" y="2203"/>
                    <a:pt x="1033" y="1938"/>
                  </a:cubicBezTo>
                  <a:cubicBezTo>
                    <a:pt x="1050" y="1843"/>
                    <a:pt x="938" y="1827"/>
                    <a:pt x="925" y="1710"/>
                  </a:cubicBezTo>
                  <a:cubicBezTo>
                    <a:pt x="911" y="1595"/>
                    <a:pt x="1042" y="1551"/>
                    <a:pt x="1042" y="1551"/>
                  </a:cubicBezTo>
                  <a:cubicBezTo>
                    <a:pt x="1042" y="1551"/>
                    <a:pt x="1207" y="1660"/>
                    <a:pt x="1289" y="1660"/>
                  </a:cubicBezTo>
                  <a:cubicBezTo>
                    <a:pt x="1304" y="1660"/>
                    <a:pt x="1316" y="1657"/>
                    <a:pt x="1324" y="1649"/>
                  </a:cubicBezTo>
                  <a:cubicBezTo>
                    <a:pt x="1359" y="1614"/>
                    <a:pt x="1268" y="1441"/>
                    <a:pt x="1268" y="1441"/>
                  </a:cubicBezTo>
                  <a:cubicBezTo>
                    <a:pt x="1268" y="1441"/>
                    <a:pt x="1175" y="1250"/>
                    <a:pt x="1438" y="1106"/>
                  </a:cubicBezTo>
                  <a:cubicBezTo>
                    <a:pt x="1674" y="977"/>
                    <a:pt x="1771" y="1056"/>
                    <a:pt x="1913" y="975"/>
                  </a:cubicBezTo>
                  <a:cubicBezTo>
                    <a:pt x="2091" y="872"/>
                    <a:pt x="2520" y="390"/>
                    <a:pt x="2174" y="67"/>
                  </a:cubicBezTo>
                  <a:cubicBezTo>
                    <a:pt x="2124" y="19"/>
                    <a:pt x="2057" y="0"/>
                    <a:pt x="1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3631100" y="4125175"/>
              <a:ext cx="242525" cy="235125"/>
            </a:xfrm>
            <a:custGeom>
              <a:avLst/>
              <a:gdLst/>
              <a:ahLst/>
              <a:cxnLst/>
              <a:rect l="l" t="t" r="r" b="b"/>
              <a:pathLst>
                <a:path w="9701" h="9405" extrusionOk="0">
                  <a:moveTo>
                    <a:pt x="4235" y="43"/>
                  </a:moveTo>
                  <a:cubicBezTo>
                    <a:pt x="1744" y="383"/>
                    <a:pt x="1" y="2678"/>
                    <a:pt x="340" y="5169"/>
                  </a:cubicBezTo>
                  <a:lnTo>
                    <a:pt x="340" y="5169"/>
                  </a:lnTo>
                  <a:cubicBezTo>
                    <a:pt x="680" y="7660"/>
                    <a:pt x="2975" y="9404"/>
                    <a:pt x="5466" y="9064"/>
                  </a:cubicBezTo>
                  <a:lnTo>
                    <a:pt x="5466" y="9064"/>
                  </a:lnTo>
                  <a:cubicBezTo>
                    <a:pt x="7957" y="8724"/>
                    <a:pt x="9701" y="6429"/>
                    <a:pt x="9361" y="3938"/>
                  </a:cubicBezTo>
                  <a:lnTo>
                    <a:pt x="9361" y="3938"/>
                  </a:lnTo>
                  <a:cubicBezTo>
                    <a:pt x="9050" y="1656"/>
                    <a:pt x="7098" y="1"/>
                    <a:pt x="4857" y="1"/>
                  </a:cubicBezTo>
                  <a:lnTo>
                    <a:pt x="4857" y="1"/>
                  </a:lnTo>
                  <a:cubicBezTo>
                    <a:pt x="4652" y="1"/>
                    <a:pt x="4444" y="14"/>
                    <a:pt x="423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3638400" y="4242375"/>
              <a:ext cx="5575" cy="7400"/>
            </a:xfrm>
            <a:custGeom>
              <a:avLst/>
              <a:gdLst/>
              <a:ahLst/>
              <a:cxnLst/>
              <a:rect l="l" t="t" r="r" b="b"/>
              <a:pathLst>
                <a:path w="223" h="296" extrusionOk="0">
                  <a:moveTo>
                    <a:pt x="162" y="0"/>
                  </a:moveTo>
                  <a:cubicBezTo>
                    <a:pt x="161" y="0"/>
                    <a:pt x="159" y="1"/>
                    <a:pt x="158" y="1"/>
                  </a:cubicBezTo>
                  <a:cubicBezTo>
                    <a:pt x="106" y="8"/>
                    <a:pt x="10" y="58"/>
                    <a:pt x="10" y="58"/>
                  </a:cubicBezTo>
                  <a:lnTo>
                    <a:pt x="1" y="295"/>
                  </a:lnTo>
                  <a:cubicBezTo>
                    <a:pt x="197" y="205"/>
                    <a:pt x="222" y="0"/>
                    <a:pt x="162" y="0"/>
                  </a:cubicBezTo>
                  <a:close/>
                </a:path>
              </a:pathLst>
            </a:custGeom>
            <a:solidFill>
              <a:srgbClr val="FFA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4149875" y="4199625"/>
              <a:ext cx="82050" cy="82050"/>
            </a:xfrm>
            <a:custGeom>
              <a:avLst/>
              <a:gdLst/>
              <a:ahLst/>
              <a:cxnLst/>
              <a:rect l="l" t="t" r="r" b="b"/>
              <a:pathLst>
                <a:path w="3282" h="3282" extrusionOk="0">
                  <a:moveTo>
                    <a:pt x="1" y="1641"/>
                  </a:moveTo>
                  <a:cubicBezTo>
                    <a:pt x="1" y="2547"/>
                    <a:pt x="736" y="3282"/>
                    <a:pt x="1642" y="3282"/>
                  </a:cubicBezTo>
                  <a:lnTo>
                    <a:pt x="1642" y="3282"/>
                  </a:lnTo>
                  <a:cubicBezTo>
                    <a:pt x="2548" y="3282"/>
                    <a:pt x="3281" y="2547"/>
                    <a:pt x="3281" y="1641"/>
                  </a:cubicBezTo>
                  <a:lnTo>
                    <a:pt x="3281" y="1641"/>
                  </a:lnTo>
                  <a:cubicBezTo>
                    <a:pt x="3281" y="735"/>
                    <a:pt x="2548" y="0"/>
                    <a:pt x="1642" y="0"/>
                  </a:cubicBezTo>
                  <a:lnTo>
                    <a:pt x="1642" y="0"/>
                  </a:lnTo>
                  <a:cubicBezTo>
                    <a:pt x="736" y="0"/>
                    <a:pt x="1" y="735"/>
                    <a:pt x="1" y="16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4034925" y="4199625"/>
              <a:ext cx="82050" cy="82050"/>
            </a:xfrm>
            <a:custGeom>
              <a:avLst/>
              <a:gdLst/>
              <a:ahLst/>
              <a:cxnLst/>
              <a:rect l="l" t="t" r="r" b="b"/>
              <a:pathLst>
                <a:path w="3282" h="3282" extrusionOk="0">
                  <a:moveTo>
                    <a:pt x="0" y="1641"/>
                  </a:moveTo>
                  <a:cubicBezTo>
                    <a:pt x="0" y="2547"/>
                    <a:pt x="735" y="3282"/>
                    <a:pt x="1641" y="3282"/>
                  </a:cubicBezTo>
                  <a:lnTo>
                    <a:pt x="1641" y="3282"/>
                  </a:lnTo>
                  <a:cubicBezTo>
                    <a:pt x="2547" y="3282"/>
                    <a:pt x="3282" y="2547"/>
                    <a:pt x="3282" y="1641"/>
                  </a:cubicBezTo>
                  <a:lnTo>
                    <a:pt x="3282" y="1641"/>
                  </a:lnTo>
                  <a:cubicBezTo>
                    <a:pt x="3282" y="735"/>
                    <a:pt x="2547" y="0"/>
                    <a:pt x="1641" y="0"/>
                  </a:cubicBezTo>
                  <a:lnTo>
                    <a:pt x="1641" y="0"/>
                  </a:lnTo>
                  <a:cubicBezTo>
                    <a:pt x="735" y="0"/>
                    <a:pt x="0" y="735"/>
                    <a:pt x="0" y="16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3485075" y="4789900"/>
              <a:ext cx="82050" cy="82050"/>
            </a:xfrm>
            <a:custGeom>
              <a:avLst/>
              <a:gdLst/>
              <a:ahLst/>
              <a:cxnLst/>
              <a:rect l="l" t="t" r="r" b="b"/>
              <a:pathLst>
                <a:path w="3282" h="3282" extrusionOk="0">
                  <a:moveTo>
                    <a:pt x="0" y="1641"/>
                  </a:moveTo>
                  <a:cubicBezTo>
                    <a:pt x="0" y="2547"/>
                    <a:pt x="735" y="3282"/>
                    <a:pt x="1641" y="3282"/>
                  </a:cubicBezTo>
                  <a:lnTo>
                    <a:pt x="1641" y="3282"/>
                  </a:lnTo>
                  <a:cubicBezTo>
                    <a:pt x="2547" y="3282"/>
                    <a:pt x="3282" y="2547"/>
                    <a:pt x="3282" y="1641"/>
                  </a:cubicBezTo>
                  <a:lnTo>
                    <a:pt x="3282" y="1641"/>
                  </a:lnTo>
                  <a:cubicBezTo>
                    <a:pt x="3282" y="735"/>
                    <a:pt x="2547" y="0"/>
                    <a:pt x="1641" y="0"/>
                  </a:cubicBezTo>
                  <a:lnTo>
                    <a:pt x="1641" y="0"/>
                  </a:lnTo>
                  <a:cubicBezTo>
                    <a:pt x="735" y="0"/>
                    <a:pt x="0" y="735"/>
                    <a:pt x="0" y="16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3793425" y="4524925"/>
              <a:ext cx="57750" cy="57800"/>
            </a:xfrm>
            <a:custGeom>
              <a:avLst/>
              <a:gdLst/>
              <a:ahLst/>
              <a:cxnLst/>
              <a:rect l="l" t="t" r="r" b="b"/>
              <a:pathLst>
                <a:path w="2310" h="2312" extrusionOk="0">
                  <a:moveTo>
                    <a:pt x="0" y="1156"/>
                  </a:moveTo>
                  <a:cubicBezTo>
                    <a:pt x="0" y="1794"/>
                    <a:pt x="517" y="2311"/>
                    <a:pt x="1156" y="2311"/>
                  </a:cubicBezTo>
                  <a:lnTo>
                    <a:pt x="1156" y="2311"/>
                  </a:lnTo>
                  <a:cubicBezTo>
                    <a:pt x="1793" y="2311"/>
                    <a:pt x="2310" y="1794"/>
                    <a:pt x="2310" y="1156"/>
                  </a:cubicBezTo>
                  <a:lnTo>
                    <a:pt x="2310" y="1156"/>
                  </a:lnTo>
                  <a:cubicBezTo>
                    <a:pt x="2310" y="518"/>
                    <a:pt x="1793" y="1"/>
                    <a:pt x="1156" y="1"/>
                  </a:cubicBezTo>
                  <a:lnTo>
                    <a:pt x="1156" y="1"/>
                  </a:lnTo>
                  <a:cubicBezTo>
                    <a:pt x="517" y="1"/>
                    <a:pt x="0" y="518"/>
                    <a:pt x="0" y="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4108000" y="4714875"/>
              <a:ext cx="79000" cy="78975"/>
            </a:xfrm>
            <a:custGeom>
              <a:avLst/>
              <a:gdLst/>
              <a:ahLst/>
              <a:cxnLst/>
              <a:rect l="l" t="t" r="r" b="b"/>
              <a:pathLst>
                <a:path w="3160" h="3159" extrusionOk="0">
                  <a:moveTo>
                    <a:pt x="1581" y="0"/>
                  </a:moveTo>
                  <a:cubicBezTo>
                    <a:pt x="708" y="0"/>
                    <a:pt x="0" y="707"/>
                    <a:pt x="0" y="1579"/>
                  </a:cubicBezTo>
                  <a:cubicBezTo>
                    <a:pt x="0" y="2451"/>
                    <a:pt x="708" y="3158"/>
                    <a:pt x="1581" y="3158"/>
                  </a:cubicBezTo>
                  <a:cubicBezTo>
                    <a:pt x="2453" y="3158"/>
                    <a:pt x="3160" y="2451"/>
                    <a:pt x="3160" y="1579"/>
                  </a:cubicBezTo>
                  <a:cubicBezTo>
                    <a:pt x="3160" y="707"/>
                    <a:pt x="2453" y="0"/>
                    <a:pt x="1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3919975" y="4199625"/>
              <a:ext cx="82025" cy="82050"/>
            </a:xfrm>
            <a:custGeom>
              <a:avLst/>
              <a:gdLst/>
              <a:ahLst/>
              <a:cxnLst/>
              <a:rect l="l" t="t" r="r" b="b"/>
              <a:pathLst>
                <a:path w="3281" h="3282" extrusionOk="0">
                  <a:moveTo>
                    <a:pt x="1" y="1641"/>
                  </a:moveTo>
                  <a:cubicBezTo>
                    <a:pt x="1" y="2547"/>
                    <a:pt x="734" y="3282"/>
                    <a:pt x="1640" y="3282"/>
                  </a:cubicBezTo>
                  <a:lnTo>
                    <a:pt x="1640" y="3282"/>
                  </a:lnTo>
                  <a:cubicBezTo>
                    <a:pt x="2547" y="3282"/>
                    <a:pt x="3281" y="2547"/>
                    <a:pt x="3281" y="1641"/>
                  </a:cubicBezTo>
                  <a:lnTo>
                    <a:pt x="3281" y="1641"/>
                  </a:lnTo>
                  <a:cubicBezTo>
                    <a:pt x="3281" y="735"/>
                    <a:pt x="2547" y="0"/>
                    <a:pt x="1640" y="0"/>
                  </a:cubicBezTo>
                  <a:lnTo>
                    <a:pt x="1640" y="0"/>
                  </a:lnTo>
                  <a:cubicBezTo>
                    <a:pt x="734" y="0"/>
                    <a:pt x="1" y="735"/>
                    <a:pt x="1" y="16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3703975" y="4192250"/>
              <a:ext cx="96775" cy="96800"/>
            </a:xfrm>
            <a:custGeom>
              <a:avLst/>
              <a:gdLst/>
              <a:ahLst/>
              <a:cxnLst/>
              <a:rect l="l" t="t" r="r" b="b"/>
              <a:pathLst>
                <a:path w="3871" h="3872" extrusionOk="0">
                  <a:moveTo>
                    <a:pt x="0" y="1936"/>
                  </a:moveTo>
                  <a:lnTo>
                    <a:pt x="1936" y="3871"/>
                  </a:lnTo>
                  <a:lnTo>
                    <a:pt x="3871" y="1936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3793425" y="4584375"/>
              <a:ext cx="126575" cy="16900"/>
            </a:xfrm>
            <a:custGeom>
              <a:avLst/>
              <a:gdLst/>
              <a:ahLst/>
              <a:cxnLst/>
              <a:rect l="l" t="t" r="r" b="b"/>
              <a:pathLst>
                <a:path w="5063" h="676" extrusionOk="0">
                  <a:moveTo>
                    <a:pt x="0" y="676"/>
                  </a:moveTo>
                  <a:lnTo>
                    <a:pt x="5063" y="676"/>
                  </a:lnTo>
                  <a:lnTo>
                    <a:pt x="506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3793425" y="4625550"/>
              <a:ext cx="126575" cy="16925"/>
            </a:xfrm>
            <a:custGeom>
              <a:avLst/>
              <a:gdLst/>
              <a:ahLst/>
              <a:cxnLst/>
              <a:rect l="l" t="t" r="r" b="b"/>
              <a:pathLst>
                <a:path w="5063" h="677" extrusionOk="0">
                  <a:moveTo>
                    <a:pt x="0" y="677"/>
                  </a:moveTo>
                  <a:lnTo>
                    <a:pt x="5063" y="677"/>
                  </a:lnTo>
                  <a:lnTo>
                    <a:pt x="506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3793425" y="4666750"/>
              <a:ext cx="126575" cy="16925"/>
            </a:xfrm>
            <a:custGeom>
              <a:avLst/>
              <a:gdLst/>
              <a:ahLst/>
              <a:cxnLst/>
              <a:rect l="l" t="t" r="r" b="b"/>
              <a:pathLst>
                <a:path w="5063" h="677" extrusionOk="0">
                  <a:moveTo>
                    <a:pt x="0" y="677"/>
                  </a:moveTo>
                  <a:lnTo>
                    <a:pt x="5063" y="677"/>
                  </a:lnTo>
                  <a:lnTo>
                    <a:pt x="5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4365500" y="4159525"/>
              <a:ext cx="16925" cy="122150"/>
            </a:xfrm>
            <a:custGeom>
              <a:avLst/>
              <a:gdLst/>
              <a:ahLst/>
              <a:cxnLst/>
              <a:rect l="l" t="t" r="r" b="b"/>
              <a:pathLst>
                <a:path w="677" h="4886" extrusionOk="0">
                  <a:moveTo>
                    <a:pt x="1" y="4886"/>
                  </a:moveTo>
                  <a:lnTo>
                    <a:pt x="677" y="4886"/>
                  </a:lnTo>
                  <a:lnTo>
                    <a:pt x="67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4324300" y="4159525"/>
              <a:ext cx="16950" cy="122150"/>
            </a:xfrm>
            <a:custGeom>
              <a:avLst/>
              <a:gdLst/>
              <a:ahLst/>
              <a:cxnLst/>
              <a:rect l="l" t="t" r="r" b="b"/>
              <a:pathLst>
                <a:path w="678" h="4886" extrusionOk="0">
                  <a:moveTo>
                    <a:pt x="1" y="4886"/>
                  </a:moveTo>
                  <a:lnTo>
                    <a:pt x="677" y="4886"/>
                  </a:lnTo>
                  <a:lnTo>
                    <a:pt x="67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4283125" y="4159525"/>
              <a:ext cx="16925" cy="122150"/>
            </a:xfrm>
            <a:custGeom>
              <a:avLst/>
              <a:gdLst/>
              <a:ahLst/>
              <a:cxnLst/>
              <a:rect l="l" t="t" r="r" b="b"/>
              <a:pathLst>
                <a:path w="677" h="4886" extrusionOk="0">
                  <a:moveTo>
                    <a:pt x="0" y="4886"/>
                  </a:moveTo>
                  <a:lnTo>
                    <a:pt x="676" y="4886"/>
                  </a:lnTo>
                  <a:lnTo>
                    <a:pt x="6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8" name="Google Shape;1858;p44"/>
          <p:cNvGrpSpPr/>
          <p:nvPr/>
        </p:nvGrpSpPr>
        <p:grpSpPr>
          <a:xfrm>
            <a:off x="2239008" y="1950569"/>
            <a:ext cx="295470" cy="295510"/>
            <a:chOff x="2278050" y="4201175"/>
            <a:chExt cx="395225" cy="395225"/>
          </a:xfrm>
        </p:grpSpPr>
        <p:sp>
          <p:nvSpPr>
            <p:cNvPr id="1859" name="Google Shape;1859;p44"/>
            <p:cNvSpPr/>
            <p:nvPr/>
          </p:nvSpPr>
          <p:spPr>
            <a:xfrm>
              <a:off x="2278050" y="4247475"/>
              <a:ext cx="186050" cy="302600"/>
            </a:xfrm>
            <a:custGeom>
              <a:avLst/>
              <a:gdLst/>
              <a:ahLst/>
              <a:cxnLst/>
              <a:rect l="l" t="t" r="r" b="b"/>
              <a:pathLst>
                <a:path w="7442" h="12104" extrusionOk="0">
                  <a:moveTo>
                    <a:pt x="0" y="1"/>
                  </a:moveTo>
                  <a:lnTo>
                    <a:pt x="0" y="12103"/>
                  </a:lnTo>
                  <a:lnTo>
                    <a:pt x="7442" y="12103"/>
                  </a:lnTo>
                  <a:lnTo>
                    <a:pt x="7442" y="11176"/>
                  </a:lnTo>
                  <a:cubicBezTo>
                    <a:pt x="4884" y="11176"/>
                    <a:pt x="4706" y="11176"/>
                    <a:pt x="927" y="11177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2487250" y="4526875"/>
              <a:ext cx="23925" cy="23200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0" y="0"/>
                  </a:moveTo>
                  <a:lnTo>
                    <a:pt x="0" y="927"/>
                  </a:lnTo>
                  <a:lnTo>
                    <a:pt x="957" y="927"/>
                  </a:lnTo>
                  <a:lnTo>
                    <a:pt x="957" y="0"/>
                  </a:lnTo>
                  <a:cubicBezTo>
                    <a:pt x="841" y="1"/>
                    <a:pt x="728" y="1"/>
                    <a:pt x="619" y="1"/>
                  </a:cubicBezTo>
                  <a:cubicBezTo>
                    <a:pt x="400" y="1"/>
                    <a:pt x="19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2650100" y="4247475"/>
              <a:ext cx="23175" cy="302600"/>
            </a:xfrm>
            <a:custGeom>
              <a:avLst/>
              <a:gdLst/>
              <a:ahLst/>
              <a:cxnLst/>
              <a:rect l="l" t="t" r="r" b="b"/>
              <a:pathLst>
                <a:path w="927" h="12104" extrusionOk="0">
                  <a:moveTo>
                    <a:pt x="1" y="1"/>
                  </a:moveTo>
                  <a:lnTo>
                    <a:pt x="1" y="12103"/>
                  </a:lnTo>
                  <a:lnTo>
                    <a:pt x="926" y="12103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2534325" y="4526900"/>
              <a:ext cx="92650" cy="69500"/>
            </a:xfrm>
            <a:custGeom>
              <a:avLst/>
              <a:gdLst/>
              <a:ahLst/>
              <a:cxnLst/>
              <a:rect l="l" t="t" r="r" b="b"/>
              <a:pathLst>
                <a:path w="3706" h="2780" extrusionOk="0">
                  <a:moveTo>
                    <a:pt x="1" y="0"/>
                  </a:moveTo>
                  <a:lnTo>
                    <a:pt x="1" y="2779"/>
                  </a:lnTo>
                  <a:lnTo>
                    <a:pt x="1853" y="1791"/>
                  </a:lnTo>
                  <a:lnTo>
                    <a:pt x="3705" y="2779"/>
                  </a:lnTo>
                  <a:lnTo>
                    <a:pt x="3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2487250" y="4201175"/>
              <a:ext cx="139725" cy="325750"/>
            </a:xfrm>
            <a:custGeom>
              <a:avLst/>
              <a:gdLst/>
              <a:ahLst/>
              <a:cxnLst/>
              <a:rect l="l" t="t" r="r" b="b"/>
              <a:pathLst>
                <a:path w="5589" h="13030" extrusionOk="0">
                  <a:moveTo>
                    <a:pt x="926" y="1"/>
                  </a:moveTo>
                  <a:cubicBezTo>
                    <a:pt x="415" y="1"/>
                    <a:pt x="0" y="415"/>
                    <a:pt x="0" y="926"/>
                  </a:cubicBezTo>
                  <a:lnTo>
                    <a:pt x="0" y="13029"/>
                  </a:lnTo>
                  <a:cubicBezTo>
                    <a:pt x="0" y="12517"/>
                    <a:pt x="415" y="12103"/>
                    <a:pt x="926" y="12103"/>
                  </a:cubicBezTo>
                  <a:lnTo>
                    <a:pt x="5588" y="12103"/>
                  </a:lnTo>
                  <a:lnTo>
                    <a:pt x="55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2324375" y="4201175"/>
              <a:ext cx="139725" cy="325750"/>
            </a:xfrm>
            <a:custGeom>
              <a:avLst/>
              <a:gdLst/>
              <a:ahLst/>
              <a:cxnLst/>
              <a:rect l="l" t="t" r="r" b="b"/>
              <a:pathLst>
                <a:path w="5589" h="13030" extrusionOk="0">
                  <a:moveTo>
                    <a:pt x="1" y="1"/>
                  </a:moveTo>
                  <a:lnTo>
                    <a:pt x="1" y="12103"/>
                  </a:lnTo>
                  <a:lnTo>
                    <a:pt x="4662" y="12103"/>
                  </a:lnTo>
                  <a:cubicBezTo>
                    <a:pt x="5174" y="12103"/>
                    <a:pt x="5589" y="12517"/>
                    <a:pt x="5589" y="13029"/>
                  </a:cubicBezTo>
                  <a:lnTo>
                    <a:pt x="5589" y="926"/>
                  </a:lnTo>
                  <a:cubicBezTo>
                    <a:pt x="5589" y="415"/>
                    <a:pt x="5174" y="1"/>
                    <a:pt x="4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44"/>
          <p:cNvGrpSpPr/>
          <p:nvPr/>
        </p:nvGrpSpPr>
        <p:grpSpPr>
          <a:xfrm>
            <a:off x="2239005" y="3569921"/>
            <a:ext cx="295452" cy="204832"/>
            <a:chOff x="3716500" y="3708625"/>
            <a:chExt cx="395200" cy="273950"/>
          </a:xfrm>
        </p:grpSpPr>
        <p:sp>
          <p:nvSpPr>
            <p:cNvPr id="1866" name="Google Shape;1866;p44"/>
            <p:cNvSpPr/>
            <p:nvPr/>
          </p:nvSpPr>
          <p:spPr>
            <a:xfrm>
              <a:off x="3716500" y="3708625"/>
              <a:ext cx="128750" cy="73550"/>
            </a:xfrm>
            <a:custGeom>
              <a:avLst/>
              <a:gdLst/>
              <a:ahLst/>
              <a:cxnLst/>
              <a:rect l="l" t="t" r="r" b="b"/>
              <a:pathLst>
                <a:path w="5150" h="2942" extrusionOk="0">
                  <a:moveTo>
                    <a:pt x="2789" y="0"/>
                  </a:moveTo>
                  <a:lnTo>
                    <a:pt x="0" y="2942"/>
                  </a:lnTo>
                  <a:lnTo>
                    <a:pt x="3679" y="2942"/>
                  </a:lnTo>
                  <a:lnTo>
                    <a:pt x="5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3926350" y="3708625"/>
              <a:ext cx="65975" cy="73550"/>
            </a:xfrm>
            <a:custGeom>
              <a:avLst/>
              <a:gdLst/>
              <a:ahLst/>
              <a:cxnLst/>
              <a:rect l="l" t="t" r="r" b="b"/>
              <a:pathLst>
                <a:path w="2639" h="2942" extrusionOk="0">
                  <a:moveTo>
                    <a:pt x="0" y="0"/>
                  </a:moveTo>
                  <a:lnTo>
                    <a:pt x="0" y="2942"/>
                  </a:lnTo>
                  <a:lnTo>
                    <a:pt x="2638" y="294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3982925" y="3708625"/>
              <a:ext cx="128775" cy="73550"/>
            </a:xfrm>
            <a:custGeom>
              <a:avLst/>
              <a:gdLst/>
              <a:ahLst/>
              <a:cxnLst/>
              <a:rect l="l" t="t" r="r" b="b"/>
              <a:pathLst>
                <a:path w="5151" h="2942" extrusionOk="0">
                  <a:moveTo>
                    <a:pt x="1" y="0"/>
                  </a:moveTo>
                  <a:lnTo>
                    <a:pt x="1472" y="2942"/>
                  </a:lnTo>
                  <a:lnTo>
                    <a:pt x="5150" y="2942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3718625" y="3806675"/>
              <a:ext cx="157075" cy="175900"/>
            </a:xfrm>
            <a:custGeom>
              <a:avLst/>
              <a:gdLst/>
              <a:ahLst/>
              <a:cxnLst/>
              <a:rect l="l" t="t" r="r" b="b"/>
              <a:pathLst>
                <a:path w="6283" h="7036" extrusionOk="0">
                  <a:moveTo>
                    <a:pt x="0" y="1"/>
                  </a:moveTo>
                  <a:lnTo>
                    <a:pt x="6282" y="7035"/>
                  </a:lnTo>
                  <a:lnTo>
                    <a:pt x="6282" y="7035"/>
                  </a:lnTo>
                  <a:lnTo>
                    <a:pt x="3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3836250" y="3806675"/>
              <a:ext cx="65600" cy="175900"/>
            </a:xfrm>
            <a:custGeom>
              <a:avLst/>
              <a:gdLst/>
              <a:ahLst/>
              <a:cxnLst/>
              <a:rect l="l" t="t" r="r" b="b"/>
              <a:pathLst>
                <a:path w="2624" h="7036" extrusionOk="0">
                  <a:moveTo>
                    <a:pt x="0" y="1"/>
                  </a:moveTo>
                  <a:lnTo>
                    <a:pt x="2624" y="7035"/>
                  </a:lnTo>
                  <a:lnTo>
                    <a:pt x="2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3952500" y="3806675"/>
              <a:ext cx="157075" cy="175900"/>
            </a:xfrm>
            <a:custGeom>
              <a:avLst/>
              <a:gdLst/>
              <a:ahLst/>
              <a:cxnLst/>
              <a:rect l="l" t="t" r="r" b="b"/>
              <a:pathLst>
                <a:path w="6283" h="7036" extrusionOk="0">
                  <a:moveTo>
                    <a:pt x="2624" y="1"/>
                  </a:moveTo>
                  <a:lnTo>
                    <a:pt x="1" y="7035"/>
                  </a:lnTo>
                  <a:lnTo>
                    <a:pt x="6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3926350" y="3806675"/>
              <a:ext cx="65600" cy="175900"/>
            </a:xfrm>
            <a:custGeom>
              <a:avLst/>
              <a:gdLst/>
              <a:ahLst/>
              <a:cxnLst/>
              <a:rect l="l" t="t" r="r" b="b"/>
              <a:pathLst>
                <a:path w="2624" h="7036" extrusionOk="0">
                  <a:moveTo>
                    <a:pt x="0" y="1"/>
                  </a:moveTo>
                  <a:lnTo>
                    <a:pt x="0" y="7035"/>
                  </a:lnTo>
                  <a:lnTo>
                    <a:pt x="26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3835875" y="3708625"/>
              <a:ext cx="65975" cy="73550"/>
            </a:xfrm>
            <a:custGeom>
              <a:avLst/>
              <a:gdLst/>
              <a:ahLst/>
              <a:cxnLst/>
              <a:rect l="l" t="t" r="r" b="b"/>
              <a:pathLst>
                <a:path w="2639" h="2942" extrusionOk="0">
                  <a:moveTo>
                    <a:pt x="1471" y="0"/>
                  </a:moveTo>
                  <a:lnTo>
                    <a:pt x="0" y="2942"/>
                  </a:lnTo>
                  <a:lnTo>
                    <a:pt x="2639" y="2942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44"/>
          <p:cNvGrpSpPr/>
          <p:nvPr/>
        </p:nvGrpSpPr>
        <p:grpSpPr>
          <a:xfrm>
            <a:off x="2239024" y="2742465"/>
            <a:ext cx="295470" cy="295491"/>
            <a:chOff x="2839925" y="2149025"/>
            <a:chExt cx="395225" cy="395200"/>
          </a:xfrm>
        </p:grpSpPr>
        <p:sp>
          <p:nvSpPr>
            <p:cNvPr id="1875" name="Google Shape;1875;p44"/>
            <p:cNvSpPr/>
            <p:nvPr/>
          </p:nvSpPr>
          <p:spPr>
            <a:xfrm>
              <a:off x="2839925" y="2149025"/>
              <a:ext cx="232375" cy="186025"/>
            </a:xfrm>
            <a:custGeom>
              <a:avLst/>
              <a:gdLst/>
              <a:ahLst/>
              <a:cxnLst/>
              <a:rect l="l" t="t" r="r" b="b"/>
              <a:pathLst>
                <a:path w="9295" h="7441" extrusionOk="0">
                  <a:moveTo>
                    <a:pt x="1" y="0"/>
                  </a:moveTo>
                  <a:lnTo>
                    <a:pt x="1" y="7441"/>
                  </a:lnTo>
                  <a:lnTo>
                    <a:pt x="1455" y="7441"/>
                  </a:lnTo>
                  <a:lnTo>
                    <a:pt x="1564" y="7133"/>
                  </a:lnTo>
                  <a:cubicBezTo>
                    <a:pt x="1895" y="6209"/>
                    <a:pt x="2768" y="5588"/>
                    <a:pt x="3736" y="5588"/>
                  </a:cubicBezTo>
                  <a:cubicBezTo>
                    <a:pt x="4706" y="5588"/>
                    <a:pt x="5579" y="6209"/>
                    <a:pt x="5909" y="7133"/>
                  </a:cubicBezTo>
                  <a:lnTo>
                    <a:pt x="6018" y="7441"/>
                  </a:lnTo>
                  <a:lnTo>
                    <a:pt x="7442" y="7441"/>
                  </a:lnTo>
                  <a:lnTo>
                    <a:pt x="7442" y="5125"/>
                  </a:lnTo>
                  <a:lnTo>
                    <a:pt x="7905" y="5125"/>
                  </a:lnTo>
                  <a:cubicBezTo>
                    <a:pt x="8671" y="5125"/>
                    <a:pt x="9294" y="4502"/>
                    <a:pt x="9294" y="3736"/>
                  </a:cubicBezTo>
                  <a:cubicBezTo>
                    <a:pt x="9294" y="2970"/>
                    <a:pt x="8671" y="2346"/>
                    <a:pt x="7905" y="2346"/>
                  </a:cubicBezTo>
                  <a:lnTo>
                    <a:pt x="7442" y="2346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3002800" y="2358200"/>
              <a:ext cx="232350" cy="186025"/>
            </a:xfrm>
            <a:custGeom>
              <a:avLst/>
              <a:gdLst/>
              <a:ahLst/>
              <a:cxnLst/>
              <a:rect l="l" t="t" r="r" b="b"/>
              <a:pathLst>
                <a:path w="9294" h="7441" extrusionOk="0">
                  <a:moveTo>
                    <a:pt x="1852" y="0"/>
                  </a:moveTo>
                  <a:lnTo>
                    <a:pt x="1852" y="2316"/>
                  </a:lnTo>
                  <a:lnTo>
                    <a:pt x="1390" y="2316"/>
                  </a:lnTo>
                  <a:cubicBezTo>
                    <a:pt x="623" y="2316"/>
                    <a:pt x="0" y="2939"/>
                    <a:pt x="0" y="3705"/>
                  </a:cubicBezTo>
                  <a:cubicBezTo>
                    <a:pt x="0" y="4471"/>
                    <a:pt x="623" y="5095"/>
                    <a:pt x="1390" y="5095"/>
                  </a:cubicBezTo>
                  <a:lnTo>
                    <a:pt x="1852" y="5095"/>
                  </a:lnTo>
                  <a:lnTo>
                    <a:pt x="1852" y="7440"/>
                  </a:lnTo>
                  <a:lnTo>
                    <a:pt x="9294" y="7440"/>
                  </a:lnTo>
                  <a:lnTo>
                    <a:pt x="9294" y="0"/>
                  </a:lnTo>
                  <a:lnTo>
                    <a:pt x="7840" y="0"/>
                  </a:lnTo>
                  <a:lnTo>
                    <a:pt x="7730" y="308"/>
                  </a:lnTo>
                  <a:cubicBezTo>
                    <a:pt x="7399" y="1231"/>
                    <a:pt x="6527" y="1852"/>
                    <a:pt x="5558" y="1852"/>
                  </a:cubicBezTo>
                  <a:cubicBezTo>
                    <a:pt x="4588" y="1852"/>
                    <a:pt x="3715" y="1231"/>
                    <a:pt x="3386" y="308"/>
                  </a:cubicBezTo>
                  <a:lnTo>
                    <a:pt x="3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3049100" y="2149025"/>
              <a:ext cx="186050" cy="232325"/>
            </a:xfrm>
            <a:custGeom>
              <a:avLst/>
              <a:gdLst/>
              <a:ahLst/>
              <a:cxnLst/>
              <a:rect l="l" t="t" r="r" b="b"/>
              <a:pathLst>
                <a:path w="7442" h="9293" extrusionOk="0">
                  <a:moveTo>
                    <a:pt x="0" y="0"/>
                  </a:moveTo>
                  <a:lnTo>
                    <a:pt x="0" y="1846"/>
                  </a:lnTo>
                  <a:lnTo>
                    <a:pt x="372" y="1921"/>
                  </a:lnTo>
                  <a:cubicBezTo>
                    <a:pt x="1230" y="2095"/>
                    <a:pt x="1854" y="2858"/>
                    <a:pt x="1854" y="3736"/>
                  </a:cubicBezTo>
                  <a:cubicBezTo>
                    <a:pt x="1854" y="4613"/>
                    <a:pt x="1230" y="5377"/>
                    <a:pt x="372" y="5551"/>
                  </a:cubicBezTo>
                  <a:lnTo>
                    <a:pt x="0" y="5626"/>
                  </a:lnTo>
                  <a:lnTo>
                    <a:pt x="0" y="7441"/>
                  </a:lnTo>
                  <a:lnTo>
                    <a:pt x="2316" y="7441"/>
                  </a:lnTo>
                  <a:lnTo>
                    <a:pt x="2316" y="7904"/>
                  </a:lnTo>
                  <a:cubicBezTo>
                    <a:pt x="2316" y="8670"/>
                    <a:pt x="2939" y="9293"/>
                    <a:pt x="3706" y="9293"/>
                  </a:cubicBezTo>
                  <a:cubicBezTo>
                    <a:pt x="4472" y="9293"/>
                    <a:pt x="5095" y="8670"/>
                    <a:pt x="5095" y="7904"/>
                  </a:cubicBezTo>
                  <a:lnTo>
                    <a:pt x="5095" y="7441"/>
                  </a:lnTo>
                  <a:lnTo>
                    <a:pt x="7442" y="7441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2839925" y="2311875"/>
              <a:ext cx="186050" cy="232350"/>
            </a:xfrm>
            <a:custGeom>
              <a:avLst/>
              <a:gdLst/>
              <a:ahLst/>
              <a:cxnLst/>
              <a:rect l="l" t="t" r="r" b="b"/>
              <a:pathLst>
                <a:path w="7442" h="9294" extrusionOk="0">
                  <a:moveTo>
                    <a:pt x="3736" y="1"/>
                  </a:moveTo>
                  <a:cubicBezTo>
                    <a:pt x="2970" y="1"/>
                    <a:pt x="2347" y="624"/>
                    <a:pt x="2347" y="1390"/>
                  </a:cubicBezTo>
                  <a:lnTo>
                    <a:pt x="2347" y="1853"/>
                  </a:lnTo>
                  <a:lnTo>
                    <a:pt x="1" y="1853"/>
                  </a:lnTo>
                  <a:lnTo>
                    <a:pt x="1" y="9293"/>
                  </a:lnTo>
                  <a:lnTo>
                    <a:pt x="7442" y="9293"/>
                  </a:lnTo>
                  <a:lnTo>
                    <a:pt x="7442" y="7448"/>
                  </a:lnTo>
                  <a:lnTo>
                    <a:pt x="7070" y="7373"/>
                  </a:lnTo>
                  <a:cubicBezTo>
                    <a:pt x="6213" y="7198"/>
                    <a:pt x="5590" y="6435"/>
                    <a:pt x="5590" y="5558"/>
                  </a:cubicBezTo>
                  <a:cubicBezTo>
                    <a:pt x="5590" y="4681"/>
                    <a:pt x="6213" y="3917"/>
                    <a:pt x="7070" y="3742"/>
                  </a:cubicBezTo>
                  <a:lnTo>
                    <a:pt x="7442" y="3668"/>
                  </a:lnTo>
                  <a:lnTo>
                    <a:pt x="7442" y="1853"/>
                  </a:lnTo>
                  <a:lnTo>
                    <a:pt x="5126" y="1853"/>
                  </a:lnTo>
                  <a:lnTo>
                    <a:pt x="5126" y="1390"/>
                  </a:lnTo>
                  <a:cubicBezTo>
                    <a:pt x="5126" y="624"/>
                    <a:pt x="4503" y="1"/>
                    <a:pt x="3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4"/>
          <p:cNvGrpSpPr/>
          <p:nvPr/>
        </p:nvGrpSpPr>
        <p:grpSpPr>
          <a:xfrm>
            <a:off x="2238991" y="4306691"/>
            <a:ext cx="295470" cy="295510"/>
            <a:chOff x="1869650" y="1673025"/>
            <a:chExt cx="395225" cy="395225"/>
          </a:xfrm>
        </p:grpSpPr>
        <p:sp>
          <p:nvSpPr>
            <p:cNvPr id="1880" name="Google Shape;1880;p44"/>
            <p:cNvSpPr/>
            <p:nvPr/>
          </p:nvSpPr>
          <p:spPr>
            <a:xfrm>
              <a:off x="2241700" y="1673025"/>
              <a:ext cx="23175" cy="395225"/>
            </a:xfrm>
            <a:custGeom>
              <a:avLst/>
              <a:gdLst/>
              <a:ahLst/>
              <a:cxnLst/>
              <a:rect l="l" t="t" r="r" b="b"/>
              <a:pathLst>
                <a:path w="927" h="15809" extrusionOk="0">
                  <a:moveTo>
                    <a:pt x="1" y="0"/>
                  </a:moveTo>
                  <a:lnTo>
                    <a:pt x="1" y="15808"/>
                  </a:lnTo>
                  <a:lnTo>
                    <a:pt x="926" y="15808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1869650" y="1673025"/>
              <a:ext cx="23175" cy="395225"/>
            </a:xfrm>
            <a:custGeom>
              <a:avLst/>
              <a:gdLst/>
              <a:ahLst/>
              <a:cxnLst/>
              <a:rect l="l" t="t" r="r" b="b"/>
              <a:pathLst>
                <a:path w="927" h="15809" extrusionOk="0">
                  <a:moveTo>
                    <a:pt x="0" y="0"/>
                  </a:moveTo>
                  <a:lnTo>
                    <a:pt x="0" y="15808"/>
                  </a:lnTo>
                  <a:lnTo>
                    <a:pt x="927" y="15808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2055675" y="183587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0" y="1"/>
                  </a:moveTo>
                  <a:lnTo>
                    <a:pt x="0" y="926"/>
                  </a:lnTo>
                  <a:lnTo>
                    <a:pt x="927" y="926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2055675" y="188217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0" y="1"/>
                  </a:moveTo>
                  <a:lnTo>
                    <a:pt x="0" y="927"/>
                  </a:lnTo>
                  <a:lnTo>
                    <a:pt x="927" y="92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078850" y="1859025"/>
              <a:ext cx="23150" cy="23175"/>
            </a:xfrm>
            <a:custGeom>
              <a:avLst/>
              <a:gdLst/>
              <a:ahLst/>
              <a:cxnLst/>
              <a:rect l="l" t="t" r="r" b="b"/>
              <a:pathLst>
                <a:path w="926" h="927" extrusionOk="0">
                  <a:moveTo>
                    <a:pt x="0" y="0"/>
                  </a:moveTo>
                  <a:lnTo>
                    <a:pt x="0" y="927"/>
                  </a:lnTo>
                  <a:lnTo>
                    <a:pt x="926" y="92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032500" y="185902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1" y="0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1963050" y="1998750"/>
              <a:ext cx="23175" cy="23150"/>
            </a:xfrm>
            <a:custGeom>
              <a:avLst/>
              <a:gdLst/>
              <a:ahLst/>
              <a:cxnLst/>
              <a:rect l="l" t="t" r="r" b="b"/>
              <a:pathLst>
                <a:path w="927" h="926" extrusionOk="0">
                  <a:moveTo>
                    <a:pt x="1" y="0"/>
                  </a:moveTo>
                  <a:lnTo>
                    <a:pt x="1" y="926"/>
                  </a:lnTo>
                  <a:lnTo>
                    <a:pt x="927" y="92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1963050" y="2045050"/>
              <a:ext cx="23175" cy="23200"/>
            </a:xfrm>
            <a:custGeom>
              <a:avLst/>
              <a:gdLst/>
              <a:ahLst/>
              <a:cxnLst/>
              <a:rect l="l" t="t" r="r" b="b"/>
              <a:pathLst>
                <a:path w="927" h="928" extrusionOk="0">
                  <a:moveTo>
                    <a:pt x="1" y="0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986200" y="2021875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939900" y="2021875"/>
              <a:ext cx="23175" cy="23200"/>
            </a:xfrm>
            <a:custGeom>
              <a:avLst/>
              <a:gdLst/>
              <a:ahLst/>
              <a:cxnLst/>
              <a:rect l="l" t="t" r="r" b="b"/>
              <a:pathLst>
                <a:path w="927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27" y="92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2148300" y="1998750"/>
              <a:ext cx="23175" cy="23150"/>
            </a:xfrm>
            <a:custGeom>
              <a:avLst/>
              <a:gdLst/>
              <a:ahLst/>
              <a:cxnLst/>
              <a:rect l="l" t="t" r="r" b="b"/>
              <a:pathLst>
                <a:path w="927" h="926" extrusionOk="0">
                  <a:moveTo>
                    <a:pt x="0" y="0"/>
                  </a:moveTo>
                  <a:lnTo>
                    <a:pt x="0" y="926"/>
                  </a:lnTo>
                  <a:lnTo>
                    <a:pt x="927" y="92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2148300" y="2045050"/>
              <a:ext cx="23175" cy="23200"/>
            </a:xfrm>
            <a:custGeom>
              <a:avLst/>
              <a:gdLst/>
              <a:ahLst/>
              <a:cxnLst/>
              <a:rect l="l" t="t" r="r" b="b"/>
              <a:pathLst>
                <a:path w="927" h="928" extrusionOk="0">
                  <a:moveTo>
                    <a:pt x="0" y="0"/>
                  </a:moveTo>
                  <a:lnTo>
                    <a:pt x="0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2171450" y="2021875"/>
              <a:ext cx="23975" cy="23200"/>
            </a:xfrm>
            <a:custGeom>
              <a:avLst/>
              <a:gdLst/>
              <a:ahLst/>
              <a:cxnLst/>
              <a:rect l="l" t="t" r="r" b="b"/>
              <a:pathLst>
                <a:path w="959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8" y="927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125150" y="2021875"/>
              <a:ext cx="23175" cy="23200"/>
            </a:xfrm>
            <a:custGeom>
              <a:avLst/>
              <a:gdLst/>
              <a:ahLst/>
              <a:cxnLst/>
              <a:rect l="l" t="t" r="r" b="b"/>
              <a:pathLst>
                <a:path w="927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26" y="927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4"/>
            <p:cNvSpPr/>
            <p:nvPr/>
          </p:nvSpPr>
          <p:spPr>
            <a:xfrm>
              <a:off x="1997775" y="1696150"/>
              <a:ext cx="57925" cy="47125"/>
            </a:xfrm>
            <a:custGeom>
              <a:avLst/>
              <a:gdLst/>
              <a:ahLst/>
              <a:cxnLst/>
              <a:rect l="l" t="t" r="r" b="b"/>
              <a:pathLst>
                <a:path w="2317" h="1885" extrusionOk="0">
                  <a:moveTo>
                    <a:pt x="1" y="1"/>
                  </a:moveTo>
                  <a:lnTo>
                    <a:pt x="1" y="1884"/>
                  </a:lnTo>
                  <a:lnTo>
                    <a:pt x="2316" y="1884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4"/>
            <p:cNvSpPr/>
            <p:nvPr/>
          </p:nvSpPr>
          <p:spPr>
            <a:xfrm>
              <a:off x="2159875" y="1696150"/>
              <a:ext cx="58675" cy="47125"/>
            </a:xfrm>
            <a:custGeom>
              <a:avLst/>
              <a:gdLst/>
              <a:ahLst/>
              <a:cxnLst/>
              <a:rect l="l" t="t" r="r" b="b"/>
              <a:pathLst>
                <a:path w="2347" h="1885" extrusionOk="0">
                  <a:moveTo>
                    <a:pt x="0" y="1"/>
                  </a:moveTo>
                  <a:lnTo>
                    <a:pt x="0" y="1884"/>
                  </a:lnTo>
                  <a:lnTo>
                    <a:pt x="2347" y="1884"/>
                  </a:lnTo>
                  <a:lnTo>
                    <a:pt x="2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1915975" y="1696150"/>
              <a:ext cx="58675" cy="47125"/>
            </a:xfrm>
            <a:custGeom>
              <a:avLst/>
              <a:gdLst/>
              <a:ahLst/>
              <a:cxnLst/>
              <a:rect l="l" t="t" r="r" b="b"/>
              <a:pathLst>
                <a:path w="2347" h="1885" extrusionOk="0">
                  <a:moveTo>
                    <a:pt x="1" y="1"/>
                  </a:moveTo>
                  <a:lnTo>
                    <a:pt x="1" y="1884"/>
                  </a:lnTo>
                  <a:lnTo>
                    <a:pt x="2346" y="1884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2078850" y="1696150"/>
              <a:ext cx="57900" cy="47125"/>
            </a:xfrm>
            <a:custGeom>
              <a:avLst/>
              <a:gdLst/>
              <a:ahLst/>
              <a:cxnLst/>
              <a:rect l="l" t="t" r="r" b="b"/>
              <a:pathLst>
                <a:path w="2316" h="1885" extrusionOk="0">
                  <a:moveTo>
                    <a:pt x="0" y="1"/>
                  </a:moveTo>
                  <a:lnTo>
                    <a:pt x="0" y="1884"/>
                  </a:lnTo>
                  <a:lnTo>
                    <a:pt x="2316" y="1884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1915975" y="1766400"/>
              <a:ext cx="58675" cy="46350"/>
            </a:xfrm>
            <a:custGeom>
              <a:avLst/>
              <a:gdLst/>
              <a:ahLst/>
              <a:cxnLst/>
              <a:rect l="l" t="t" r="r" b="b"/>
              <a:pathLst>
                <a:path w="2347" h="1854" extrusionOk="0">
                  <a:moveTo>
                    <a:pt x="1" y="1"/>
                  </a:moveTo>
                  <a:lnTo>
                    <a:pt x="1" y="1853"/>
                  </a:lnTo>
                  <a:lnTo>
                    <a:pt x="2346" y="1853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2159875" y="1766400"/>
              <a:ext cx="58675" cy="46350"/>
            </a:xfrm>
            <a:custGeom>
              <a:avLst/>
              <a:gdLst/>
              <a:ahLst/>
              <a:cxnLst/>
              <a:rect l="l" t="t" r="r" b="b"/>
              <a:pathLst>
                <a:path w="2347" h="1854" extrusionOk="0">
                  <a:moveTo>
                    <a:pt x="0" y="1"/>
                  </a:moveTo>
                  <a:lnTo>
                    <a:pt x="0" y="1853"/>
                  </a:lnTo>
                  <a:lnTo>
                    <a:pt x="2347" y="1853"/>
                  </a:lnTo>
                  <a:lnTo>
                    <a:pt x="2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1997775" y="1766400"/>
              <a:ext cx="57925" cy="46350"/>
            </a:xfrm>
            <a:custGeom>
              <a:avLst/>
              <a:gdLst/>
              <a:ahLst/>
              <a:cxnLst/>
              <a:rect l="l" t="t" r="r" b="b"/>
              <a:pathLst>
                <a:path w="2317" h="1854" extrusionOk="0">
                  <a:moveTo>
                    <a:pt x="1" y="1"/>
                  </a:moveTo>
                  <a:lnTo>
                    <a:pt x="1" y="1853"/>
                  </a:lnTo>
                  <a:lnTo>
                    <a:pt x="2316" y="1853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2078850" y="1766400"/>
              <a:ext cx="57900" cy="46350"/>
            </a:xfrm>
            <a:custGeom>
              <a:avLst/>
              <a:gdLst/>
              <a:ahLst/>
              <a:cxnLst/>
              <a:rect l="l" t="t" r="r" b="b"/>
              <a:pathLst>
                <a:path w="2316" h="1854" extrusionOk="0">
                  <a:moveTo>
                    <a:pt x="0" y="1"/>
                  </a:moveTo>
                  <a:lnTo>
                    <a:pt x="0" y="1853"/>
                  </a:lnTo>
                  <a:lnTo>
                    <a:pt x="2316" y="1853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1915975" y="1887825"/>
              <a:ext cx="116550" cy="98625"/>
            </a:xfrm>
            <a:custGeom>
              <a:avLst/>
              <a:gdLst/>
              <a:ahLst/>
              <a:cxnLst/>
              <a:rect l="l" t="t" r="r" b="b"/>
              <a:pathLst>
                <a:path w="4662" h="3945" extrusionOk="0">
                  <a:moveTo>
                    <a:pt x="1" y="1"/>
                  </a:moveTo>
                  <a:lnTo>
                    <a:pt x="1" y="3060"/>
                  </a:lnTo>
                  <a:cubicBezTo>
                    <a:pt x="1324" y="3570"/>
                    <a:pt x="2762" y="3871"/>
                    <a:pt x="4182" y="3926"/>
                  </a:cubicBezTo>
                  <a:lnTo>
                    <a:pt x="4662" y="3945"/>
                  </a:lnTo>
                  <a:lnTo>
                    <a:pt x="4662" y="1135"/>
                  </a:lnTo>
                  <a:lnTo>
                    <a:pt x="4220" y="1115"/>
                  </a:lnTo>
                  <a:cubicBezTo>
                    <a:pt x="2416" y="1034"/>
                    <a:pt x="965" y="49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2101975" y="1887650"/>
              <a:ext cx="116575" cy="98800"/>
            </a:xfrm>
            <a:custGeom>
              <a:avLst/>
              <a:gdLst/>
              <a:ahLst/>
              <a:cxnLst/>
              <a:rect l="l" t="t" r="r" b="b"/>
              <a:pathLst>
                <a:path w="4663" h="3952" extrusionOk="0">
                  <a:moveTo>
                    <a:pt x="4663" y="1"/>
                  </a:moveTo>
                  <a:cubicBezTo>
                    <a:pt x="3688" y="497"/>
                    <a:pt x="2226" y="1042"/>
                    <a:pt x="443" y="1122"/>
                  </a:cubicBezTo>
                  <a:lnTo>
                    <a:pt x="1" y="1142"/>
                  </a:lnTo>
                  <a:lnTo>
                    <a:pt x="1" y="3952"/>
                  </a:lnTo>
                  <a:lnTo>
                    <a:pt x="482" y="3933"/>
                  </a:lnTo>
                  <a:cubicBezTo>
                    <a:pt x="1902" y="3878"/>
                    <a:pt x="3339" y="3577"/>
                    <a:pt x="4663" y="3067"/>
                  </a:cubicBezTo>
                  <a:lnTo>
                    <a:pt x="4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4"/>
          <p:cNvGrpSpPr/>
          <p:nvPr/>
        </p:nvGrpSpPr>
        <p:grpSpPr>
          <a:xfrm>
            <a:off x="6621883" y="1950665"/>
            <a:ext cx="295431" cy="295531"/>
            <a:chOff x="2364450" y="2149025"/>
            <a:chExt cx="395225" cy="395200"/>
          </a:xfrm>
        </p:grpSpPr>
        <p:sp>
          <p:nvSpPr>
            <p:cNvPr id="1905" name="Google Shape;1905;p44"/>
            <p:cNvSpPr/>
            <p:nvPr/>
          </p:nvSpPr>
          <p:spPr>
            <a:xfrm>
              <a:off x="2364450" y="2288725"/>
              <a:ext cx="178825" cy="255500"/>
            </a:xfrm>
            <a:custGeom>
              <a:avLst/>
              <a:gdLst/>
              <a:ahLst/>
              <a:cxnLst/>
              <a:rect l="l" t="t" r="r" b="b"/>
              <a:pathLst>
                <a:path w="7153" h="10220" extrusionOk="0">
                  <a:moveTo>
                    <a:pt x="1421" y="0"/>
                  </a:moveTo>
                  <a:cubicBezTo>
                    <a:pt x="721" y="0"/>
                    <a:pt x="219" y="175"/>
                    <a:pt x="0" y="221"/>
                  </a:cubicBezTo>
                  <a:lnTo>
                    <a:pt x="0" y="10219"/>
                  </a:lnTo>
                  <a:lnTo>
                    <a:pt x="4663" y="10219"/>
                  </a:lnTo>
                  <a:lnTo>
                    <a:pt x="4663" y="8569"/>
                  </a:lnTo>
                  <a:lnTo>
                    <a:pt x="5495" y="8265"/>
                  </a:lnTo>
                  <a:cubicBezTo>
                    <a:pt x="6215" y="8003"/>
                    <a:pt x="6589" y="7209"/>
                    <a:pt x="6325" y="6485"/>
                  </a:cubicBezTo>
                  <a:lnTo>
                    <a:pt x="6087" y="5828"/>
                  </a:lnTo>
                  <a:lnTo>
                    <a:pt x="7153" y="4672"/>
                  </a:lnTo>
                  <a:cubicBezTo>
                    <a:pt x="7153" y="4672"/>
                    <a:pt x="5674" y="3143"/>
                    <a:pt x="5368" y="2825"/>
                  </a:cubicBezTo>
                  <a:cubicBezTo>
                    <a:pt x="4793" y="1131"/>
                    <a:pt x="3221" y="0"/>
                    <a:pt x="1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4"/>
            <p:cNvSpPr/>
            <p:nvPr/>
          </p:nvSpPr>
          <p:spPr>
            <a:xfrm>
              <a:off x="2481000" y="2149025"/>
              <a:ext cx="162150" cy="162875"/>
            </a:xfrm>
            <a:custGeom>
              <a:avLst/>
              <a:gdLst/>
              <a:ahLst/>
              <a:cxnLst/>
              <a:rect l="l" t="t" r="r" b="b"/>
              <a:pathLst>
                <a:path w="6486" h="6515" extrusionOk="0">
                  <a:moveTo>
                    <a:pt x="2780" y="0"/>
                  </a:moveTo>
                  <a:lnTo>
                    <a:pt x="2780" y="1004"/>
                  </a:lnTo>
                  <a:cubicBezTo>
                    <a:pt x="2485" y="1064"/>
                    <a:pt x="2210" y="1182"/>
                    <a:pt x="1968" y="1342"/>
                  </a:cubicBezTo>
                  <a:lnTo>
                    <a:pt x="1278" y="652"/>
                  </a:lnTo>
                  <a:lnTo>
                    <a:pt x="623" y="1307"/>
                  </a:lnTo>
                  <a:lnTo>
                    <a:pt x="1313" y="1997"/>
                  </a:lnTo>
                  <a:cubicBezTo>
                    <a:pt x="1152" y="2240"/>
                    <a:pt x="1034" y="2515"/>
                    <a:pt x="974" y="2809"/>
                  </a:cubicBezTo>
                  <a:lnTo>
                    <a:pt x="1" y="2809"/>
                  </a:lnTo>
                  <a:lnTo>
                    <a:pt x="1" y="3736"/>
                  </a:lnTo>
                  <a:lnTo>
                    <a:pt x="982" y="3736"/>
                  </a:lnTo>
                  <a:cubicBezTo>
                    <a:pt x="1043" y="4024"/>
                    <a:pt x="1164" y="4290"/>
                    <a:pt x="1327" y="4535"/>
                  </a:cubicBezTo>
                  <a:lnTo>
                    <a:pt x="623" y="5238"/>
                  </a:lnTo>
                  <a:lnTo>
                    <a:pt x="1278" y="5893"/>
                  </a:lnTo>
                  <a:lnTo>
                    <a:pt x="1854" y="5317"/>
                  </a:lnTo>
                  <a:lnTo>
                    <a:pt x="1854" y="6515"/>
                  </a:lnTo>
                  <a:lnTo>
                    <a:pt x="4632" y="6515"/>
                  </a:lnTo>
                  <a:lnTo>
                    <a:pt x="4632" y="5317"/>
                  </a:lnTo>
                  <a:lnTo>
                    <a:pt x="5208" y="5893"/>
                  </a:lnTo>
                  <a:lnTo>
                    <a:pt x="5863" y="5238"/>
                  </a:lnTo>
                  <a:lnTo>
                    <a:pt x="5159" y="4535"/>
                  </a:lnTo>
                  <a:cubicBezTo>
                    <a:pt x="5322" y="4290"/>
                    <a:pt x="5443" y="4024"/>
                    <a:pt x="5504" y="3736"/>
                  </a:cubicBezTo>
                  <a:lnTo>
                    <a:pt x="6485" y="3736"/>
                  </a:lnTo>
                  <a:lnTo>
                    <a:pt x="6485" y="2809"/>
                  </a:lnTo>
                  <a:lnTo>
                    <a:pt x="5512" y="2809"/>
                  </a:lnTo>
                  <a:cubicBezTo>
                    <a:pt x="5452" y="2515"/>
                    <a:pt x="5334" y="2240"/>
                    <a:pt x="5173" y="1997"/>
                  </a:cubicBezTo>
                  <a:lnTo>
                    <a:pt x="5863" y="1307"/>
                  </a:lnTo>
                  <a:lnTo>
                    <a:pt x="5208" y="652"/>
                  </a:lnTo>
                  <a:lnTo>
                    <a:pt x="4518" y="1342"/>
                  </a:lnTo>
                  <a:cubicBezTo>
                    <a:pt x="4275" y="1182"/>
                    <a:pt x="4001" y="1064"/>
                    <a:pt x="3706" y="1004"/>
                  </a:cubicBezTo>
                  <a:lnTo>
                    <a:pt x="3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4"/>
            <p:cNvSpPr/>
            <p:nvPr/>
          </p:nvSpPr>
          <p:spPr>
            <a:xfrm>
              <a:off x="2666250" y="2219250"/>
              <a:ext cx="46350" cy="46325"/>
            </a:xfrm>
            <a:custGeom>
              <a:avLst/>
              <a:gdLst/>
              <a:ahLst/>
              <a:cxnLst/>
              <a:rect l="l" t="t" r="r" b="b"/>
              <a:pathLst>
                <a:path w="1854" h="1853" extrusionOk="0">
                  <a:moveTo>
                    <a:pt x="1" y="0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1853"/>
                  </a:lnTo>
                  <a:lnTo>
                    <a:pt x="1853" y="1853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4"/>
            <p:cNvSpPr/>
            <p:nvPr/>
          </p:nvSpPr>
          <p:spPr>
            <a:xfrm>
              <a:off x="2580850" y="2288725"/>
              <a:ext cx="178825" cy="255500"/>
            </a:xfrm>
            <a:custGeom>
              <a:avLst/>
              <a:gdLst/>
              <a:ahLst/>
              <a:cxnLst/>
              <a:rect l="l" t="t" r="r" b="b"/>
              <a:pathLst>
                <a:path w="7153" h="10220" extrusionOk="0">
                  <a:moveTo>
                    <a:pt x="5732" y="0"/>
                  </a:moveTo>
                  <a:cubicBezTo>
                    <a:pt x="3932" y="0"/>
                    <a:pt x="2360" y="1131"/>
                    <a:pt x="1785" y="2825"/>
                  </a:cubicBezTo>
                  <a:cubicBezTo>
                    <a:pt x="1480" y="3143"/>
                    <a:pt x="1" y="4672"/>
                    <a:pt x="1" y="4672"/>
                  </a:cubicBezTo>
                  <a:lnTo>
                    <a:pt x="1067" y="5828"/>
                  </a:lnTo>
                  <a:lnTo>
                    <a:pt x="829" y="6485"/>
                  </a:lnTo>
                  <a:cubicBezTo>
                    <a:pt x="565" y="7208"/>
                    <a:pt x="937" y="8003"/>
                    <a:pt x="1658" y="8265"/>
                  </a:cubicBezTo>
                  <a:lnTo>
                    <a:pt x="2491" y="8569"/>
                  </a:lnTo>
                  <a:lnTo>
                    <a:pt x="2491" y="10219"/>
                  </a:lnTo>
                  <a:lnTo>
                    <a:pt x="7152" y="10219"/>
                  </a:lnTo>
                  <a:lnTo>
                    <a:pt x="7152" y="221"/>
                  </a:lnTo>
                  <a:cubicBezTo>
                    <a:pt x="6925" y="172"/>
                    <a:pt x="6435" y="0"/>
                    <a:pt x="5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4"/>
            <p:cNvSpPr/>
            <p:nvPr/>
          </p:nvSpPr>
          <p:spPr>
            <a:xfrm>
              <a:off x="2411550" y="2219250"/>
              <a:ext cx="46325" cy="46325"/>
            </a:xfrm>
            <a:custGeom>
              <a:avLst/>
              <a:gdLst/>
              <a:ahLst/>
              <a:cxnLst/>
              <a:rect l="l" t="t" r="r" b="b"/>
              <a:pathLst>
                <a:path w="1853" h="1853" extrusionOk="0">
                  <a:moveTo>
                    <a:pt x="1" y="0"/>
                  </a:moveTo>
                  <a:lnTo>
                    <a:pt x="1" y="1853"/>
                  </a:lnTo>
                  <a:lnTo>
                    <a:pt x="926" y="1853"/>
                  </a:lnTo>
                  <a:lnTo>
                    <a:pt x="926" y="927"/>
                  </a:lnTo>
                  <a:lnTo>
                    <a:pt x="1853" y="927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44"/>
          <p:cNvGrpSpPr/>
          <p:nvPr/>
        </p:nvGrpSpPr>
        <p:grpSpPr>
          <a:xfrm>
            <a:off x="6621895" y="2742481"/>
            <a:ext cx="295431" cy="295452"/>
            <a:chOff x="1886675" y="2149025"/>
            <a:chExt cx="395225" cy="395200"/>
          </a:xfrm>
        </p:grpSpPr>
        <p:sp>
          <p:nvSpPr>
            <p:cNvPr id="1911" name="Google Shape;1911;p44"/>
            <p:cNvSpPr/>
            <p:nvPr/>
          </p:nvSpPr>
          <p:spPr>
            <a:xfrm>
              <a:off x="1886675" y="2380550"/>
              <a:ext cx="395225" cy="163675"/>
            </a:xfrm>
            <a:custGeom>
              <a:avLst/>
              <a:gdLst/>
              <a:ahLst/>
              <a:cxnLst/>
              <a:rect l="l" t="t" r="r" b="b"/>
              <a:pathLst>
                <a:path w="15809" h="6547" extrusionOk="0">
                  <a:moveTo>
                    <a:pt x="5589" y="1"/>
                  </a:moveTo>
                  <a:lnTo>
                    <a:pt x="5589" y="1885"/>
                  </a:lnTo>
                  <a:lnTo>
                    <a:pt x="2810" y="1885"/>
                  </a:lnTo>
                  <a:lnTo>
                    <a:pt x="2810" y="3737"/>
                  </a:lnTo>
                  <a:lnTo>
                    <a:pt x="0" y="3737"/>
                  </a:lnTo>
                  <a:lnTo>
                    <a:pt x="0" y="6546"/>
                  </a:lnTo>
                  <a:lnTo>
                    <a:pt x="15808" y="6546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4"/>
            <p:cNvSpPr/>
            <p:nvPr/>
          </p:nvSpPr>
          <p:spPr>
            <a:xfrm>
              <a:off x="2039150" y="2160550"/>
              <a:ext cx="75425" cy="67575"/>
            </a:xfrm>
            <a:custGeom>
              <a:avLst/>
              <a:gdLst/>
              <a:ahLst/>
              <a:cxnLst/>
              <a:rect l="l" t="t" r="r" b="b"/>
              <a:pathLst>
                <a:path w="3017" h="2703" extrusionOk="0">
                  <a:moveTo>
                    <a:pt x="1170" y="1"/>
                  </a:moveTo>
                  <a:lnTo>
                    <a:pt x="0" y="1171"/>
                  </a:lnTo>
                  <a:lnTo>
                    <a:pt x="1217" y="2463"/>
                  </a:lnTo>
                  <a:cubicBezTo>
                    <a:pt x="1376" y="2622"/>
                    <a:pt x="1588" y="2703"/>
                    <a:pt x="1802" y="2703"/>
                  </a:cubicBezTo>
                  <a:cubicBezTo>
                    <a:pt x="2020" y="2703"/>
                    <a:pt x="2238" y="2620"/>
                    <a:pt x="2404" y="2453"/>
                  </a:cubicBezTo>
                  <a:lnTo>
                    <a:pt x="2412" y="2461"/>
                  </a:lnTo>
                  <a:lnTo>
                    <a:pt x="3016" y="1858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4"/>
            <p:cNvSpPr/>
            <p:nvPr/>
          </p:nvSpPr>
          <p:spPr>
            <a:xfrm>
              <a:off x="1953175" y="2206200"/>
              <a:ext cx="258475" cy="151250"/>
            </a:xfrm>
            <a:custGeom>
              <a:avLst/>
              <a:gdLst/>
              <a:ahLst/>
              <a:cxnLst/>
              <a:rect l="l" t="t" r="r" b="b"/>
              <a:pathLst>
                <a:path w="10339" h="6050" extrusionOk="0">
                  <a:moveTo>
                    <a:pt x="2783" y="0"/>
                  </a:moveTo>
                  <a:lnTo>
                    <a:pt x="0" y="2784"/>
                  </a:lnTo>
                  <a:lnTo>
                    <a:pt x="2461" y="5319"/>
                  </a:lnTo>
                  <a:lnTo>
                    <a:pt x="3064" y="4716"/>
                  </a:lnTo>
                  <a:cubicBezTo>
                    <a:pt x="3152" y="4629"/>
                    <a:pt x="3272" y="4585"/>
                    <a:pt x="3392" y="4585"/>
                  </a:cubicBezTo>
                  <a:cubicBezTo>
                    <a:pt x="3512" y="4585"/>
                    <a:pt x="3632" y="4629"/>
                    <a:pt x="3719" y="4716"/>
                  </a:cubicBezTo>
                  <a:lnTo>
                    <a:pt x="5053" y="6049"/>
                  </a:lnTo>
                  <a:lnTo>
                    <a:pt x="10338" y="6049"/>
                  </a:lnTo>
                  <a:lnTo>
                    <a:pt x="10338" y="5805"/>
                  </a:lnTo>
                  <a:cubicBezTo>
                    <a:pt x="10338" y="4460"/>
                    <a:pt x="9981" y="3936"/>
                    <a:pt x="9254" y="3621"/>
                  </a:cubicBezTo>
                  <a:lnTo>
                    <a:pt x="7775" y="5100"/>
                  </a:lnTo>
                  <a:lnTo>
                    <a:pt x="7120" y="4445"/>
                  </a:lnTo>
                  <a:lnTo>
                    <a:pt x="8280" y="3284"/>
                  </a:lnTo>
                  <a:lnTo>
                    <a:pt x="7756" y="2498"/>
                  </a:lnTo>
                  <a:lnTo>
                    <a:pt x="6465" y="3790"/>
                  </a:lnTo>
                  <a:lnTo>
                    <a:pt x="5810" y="3134"/>
                  </a:lnTo>
                  <a:lnTo>
                    <a:pt x="7232" y="1713"/>
                  </a:lnTo>
                  <a:lnTo>
                    <a:pt x="6773" y="1024"/>
                  </a:lnTo>
                  <a:lnTo>
                    <a:pt x="6504" y="1292"/>
                  </a:lnTo>
                  <a:lnTo>
                    <a:pt x="6496" y="1283"/>
                  </a:lnTo>
                  <a:cubicBezTo>
                    <a:pt x="6150" y="1629"/>
                    <a:pt x="5697" y="1802"/>
                    <a:pt x="5244" y="1802"/>
                  </a:cubicBezTo>
                  <a:cubicBezTo>
                    <a:pt x="4790" y="1802"/>
                    <a:pt x="4337" y="1629"/>
                    <a:pt x="3991" y="1282"/>
                  </a:cubicBezTo>
                  <a:lnTo>
                    <a:pt x="2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2089550" y="2149025"/>
              <a:ext cx="181200" cy="90875"/>
            </a:xfrm>
            <a:custGeom>
              <a:avLst/>
              <a:gdLst/>
              <a:ahLst/>
              <a:cxnLst/>
              <a:rect l="l" t="t" r="r" b="b"/>
              <a:pathLst>
                <a:path w="7248" h="3635" extrusionOk="0">
                  <a:moveTo>
                    <a:pt x="1" y="0"/>
                  </a:moveTo>
                  <a:lnTo>
                    <a:pt x="3613" y="3634"/>
                  </a:lnTo>
                  <a:lnTo>
                    <a:pt x="7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44"/>
          <p:cNvGrpSpPr/>
          <p:nvPr/>
        </p:nvGrpSpPr>
        <p:grpSpPr>
          <a:xfrm>
            <a:off x="6621983" y="4320944"/>
            <a:ext cx="295470" cy="295510"/>
            <a:chOff x="3402575" y="1673025"/>
            <a:chExt cx="395225" cy="395225"/>
          </a:xfrm>
        </p:grpSpPr>
        <p:sp>
          <p:nvSpPr>
            <p:cNvPr id="1916" name="Google Shape;1916;p44"/>
            <p:cNvSpPr/>
            <p:nvPr/>
          </p:nvSpPr>
          <p:spPr>
            <a:xfrm>
              <a:off x="3402575" y="1673025"/>
              <a:ext cx="395225" cy="209175"/>
            </a:xfrm>
            <a:custGeom>
              <a:avLst/>
              <a:gdLst/>
              <a:ahLst/>
              <a:cxnLst/>
              <a:rect l="l" t="t" r="r" b="b"/>
              <a:pathLst>
                <a:path w="15809" h="8367" extrusionOk="0">
                  <a:moveTo>
                    <a:pt x="7442" y="0"/>
                  </a:moveTo>
                  <a:lnTo>
                    <a:pt x="7442" y="2833"/>
                  </a:lnTo>
                  <a:cubicBezTo>
                    <a:pt x="6384" y="2929"/>
                    <a:pt x="5420" y="3347"/>
                    <a:pt x="4647" y="3991"/>
                  </a:cubicBezTo>
                  <a:lnTo>
                    <a:pt x="2665" y="2009"/>
                  </a:lnTo>
                  <a:lnTo>
                    <a:pt x="2011" y="2664"/>
                  </a:lnTo>
                  <a:lnTo>
                    <a:pt x="3992" y="4646"/>
                  </a:lnTo>
                  <a:cubicBezTo>
                    <a:pt x="3348" y="5418"/>
                    <a:pt x="2930" y="6384"/>
                    <a:pt x="2834" y="7440"/>
                  </a:cubicBezTo>
                  <a:lnTo>
                    <a:pt x="1" y="7440"/>
                  </a:lnTo>
                  <a:lnTo>
                    <a:pt x="1" y="8367"/>
                  </a:lnTo>
                  <a:lnTo>
                    <a:pt x="15809" y="8367"/>
                  </a:lnTo>
                  <a:lnTo>
                    <a:pt x="15809" y="7440"/>
                  </a:lnTo>
                  <a:lnTo>
                    <a:pt x="12976" y="7440"/>
                  </a:lnTo>
                  <a:cubicBezTo>
                    <a:pt x="12880" y="6384"/>
                    <a:pt x="12462" y="5418"/>
                    <a:pt x="11818" y="4646"/>
                  </a:cubicBezTo>
                  <a:lnTo>
                    <a:pt x="13800" y="2664"/>
                  </a:lnTo>
                  <a:lnTo>
                    <a:pt x="13145" y="2009"/>
                  </a:lnTo>
                  <a:lnTo>
                    <a:pt x="11163" y="3991"/>
                  </a:lnTo>
                  <a:cubicBezTo>
                    <a:pt x="10390" y="3347"/>
                    <a:pt x="9425" y="2929"/>
                    <a:pt x="8368" y="2833"/>
                  </a:cubicBezTo>
                  <a:lnTo>
                    <a:pt x="8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4"/>
            <p:cNvSpPr/>
            <p:nvPr/>
          </p:nvSpPr>
          <p:spPr>
            <a:xfrm>
              <a:off x="3501125" y="1905325"/>
              <a:ext cx="198150" cy="162925"/>
            </a:xfrm>
            <a:custGeom>
              <a:avLst/>
              <a:gdLst/>
              <a:ahLst/>
              <a:cxnLst/>
              <a:rect l="l" t="t" r="r" b="b"/>
              <a:pathLst>
                <a:path w="7926" h="6517" extrusionOk="0">
                  <a:moveTo>
                    <a:pt x="4426" y="1854"/>
                  </a:moveTo>
                  <a:lnTo>
                    <a:pt x="4426" y="3706"/>
                  </a:lnTo>
                  <a:lnTo>
                    <a:pt x="3500" y="3706"/>
                  </a:lnTo>
                  <a:lnTo>
                    <a:pt x="3500" y="1854"/>
                  </a:lnTo>
                  <a:close/>
                  <a:moveTo>
                    <a:pt x="2432" y="1"/>
                  </a:moveTo>
                  <a:lnTo>
                    <a:pt x="0" y="6516"/>
                  </a:lnTo>
                  <a:lnTo>
                    <a:pt x="3500" y="6516"/>
                  </a:lnTo>
                  <a:lnTo>
                    <a:pt x="3500" y="4632"/>
                  </a:lnTo>
                  <a:lnTo>
                    <a:pt x="4426" y="4632"/>
                  </a:lnTo>
                  <a:lnTo>
                    <a:pt x="4426" y="6516"/>
                  </a:lnTo>
                  <a:lnTo>
                    <a:pt x="7925" y="6516"/>
                  </a:lnTo>
                  <a:lnTo>
                    <a:pt x="5494" y="1"/>
                  </a:lnTo>
                  <a:lnTo>
                    <a:pt x="4426" y="1"/>
                  </a:lnTo>
                  <a:lnTo>
                    <a:pt x="4426" y="927"/>
                  </a:lnTo>
                  <a:lnTo>
                    <a:pt x="3500" y="92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4"/>
            <p:cNvSpPr/>
            <p:nvPr/>
          </p:nvSpPr>
          <p:spPr>
            <a:xfrm>
              <a:off x="3663200" y="1905325"/>
              <a:ext cx="132675" cy="162925"/>
            </a:xfrm>
            <a:custGeom>
              <a:avLst/>
              <a:gdLst/>
              <a:ahLst/>
              <a:cxnLst/>
              <a:rect l="l" t="t" r="r" b="b"/>
              <a:pathLst>
                <a:path w="5307" h="6517" extrusionOk="0">
                  <a:moveTo>
                    <a:pt x="1" y="1"/>
                  </a:moveTo>
                  <a:lnTo>
                    <a:pt x="2432" y="6516"/>
                  </a:lnTo>
                  <a:lnTo>
                    <a:pt x="5307" y="6516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4"/>
            <p:cNvSpPr/>
            <p:nvPr/>
          </p:nvSpPr>
          <p:spPr>
            <a:xfrm>
              <a:off x="3404500" y="1905325"/>
              <a:ext cx="132675" cy="162925"/>
            </a:xfrm>
            <a:custGeom>
              <a:avLst/>
              <a:gdLst/>
              <a:ahLst/>
              <a:cxnLst/>
              <a:rect l="l" t="t" r="r" b="b"/>
              <a:pathLst>
                <a:path w="5307" h="6517" extrusionOk="0">
                  <a:moveTo>
                    <a:pt x="4458" y="1"/>
                  </a:moveTo>
                  <a:lnTo>
                    <a:pt x="1" y="6516"/>
                  </a:lnTo>
                  <a:lnTo>
                    <a:pt x="2875" y="6516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44"/>
          <p:cNvGrpSpPr/>
          <p:nvPr/>
        </p:nvGrpSpPr>
        <p:grpSpPr>
          <a:xfrm>
            <a:off x="6622070" y="3524688"/>
            <a:ext cx="295431" cy="295510"/>
            <a:chOff x="2340475" y="1673025"/>
            <a:chExt cx="395225" cy="395225"/>
          </a:xfrm>
        </p:grpSpPr>
        <p:sp>
          <p:nvSpPr>
            <p:cNvPr id="1921" name="Google Shape;1921;p44"/>
            <p:cNvSpPr/>
            <p:nvPr/>
          </p:nvSpPr>
          <p:spPr>
            <a:xfrm>
              <a:off x="2642200" y="1811200"/>
              <a:ext cx="37750" cy="50950"/>
            </a:xfrm>
            <a:custGeom>
              <a:avLst/>
              <a:gdLst/>
              <a:ahLst/>
              <a:cxnLst/>
              <a:rect l="l" t="t" r="r" b="b"/>
              <a:pathLst>
                <a:path w="1510" h="2038" extrusionOk="0">
                  <a:moveTo>
                    <a:pt x="4" y="0"/>
                  </a:moveTo>
                  <a:lnTo>
                    <a:pt x="4" y="1913"/>
                  </a:lnTo>
                  <a:cubicBezTo>
                    <a:pt x="4" y="1926"/>
                    <a:pt x="0" y="1938"/>
                    <a:pt x="0" y="1951"/>
                  </a:cubicBezTo>
                  <a:cubicBezTo>
                    <a:pt x="239" y="2001"/>
                    <a:pt x="482" y="2037"/>
                    <a:pt x="730" y="2037"/>
                  </a:cubicBezTo>
                  <a:cubicBezTo>
                    <a:pt x="811" y="2037"/>
                    <a:pt x="892" y="2034"/>
                    <a:pt x="973" y="2028"/>
                  </a:cubicBezTo>
                  <a:lnTo>
                    <a:pt x="1509" y="1990"/>
                  </a:lnTo>
                  <a:lnTo>
                    <a:pt x="1103" y="184"/>
                  </a:lnTo>
                  <a:lnTo>
                    <a:pt x="731" y="184"/>
                  </a:lnTo>
                  <a:cubicBezTo>
                    <a:pt x="475" y="184"/>
                    <a:pt x="230" y="110"/>
                    <a:pt x="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4"/>
            <p:cNvSpPr/>
            <p:nvPr/>
          </p:nvSpPr>
          <p:spPr>
            <a:xfrm>
              <a:off x="2642300" y="1727600"/>
              <a:ext cx="40250" cy="54675"/>
            </a:xfrm>
            <a:custGeom>
              <a:avLst/>
              <a:gdLst/>
              <a:ahLst/>
              <a:cxnLst/>
              <a:rect l="l" t="t" r="r" b="b"/>
              <a:pathLst>
                <a:path w="1610" h="2187" extrusionOk="0">
                  <a:moveTo>
                    <a:pt x="300" y="0"/>
                  </a:moveTo>
                  <a:lnTo>
                    <a:pt x="0" y="193"/>
                  </a:lnTo>
                  <a:lnTo>
                    <a:pt x="0" y="2187"/>
                  </a:lnTo>
                  <a:cubicBezTo>
                    <a:pt x="422" y="2074"/>
                    <a:pt x="821" y="1892"/>
                    <a:pt x="1177" y="1629"/>
                  </a:cubicBezTo>
                  <a:lnTo>
                    <a:pt x="1610" y="131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2549675" y="2008800"/>
              <a:ext cx="29300" cy="59450"/>
            </a:xfrm>
            <a:custGeom>
              <a:avLst/>
              <a:gdLst/>
              <a:ahLst/>
              <a:cxnLst/>
              <a:rect l="l" t="t" r="r" b="b"/>
              <a:pathLst>
                <a:path w="1172" h="2378" extrusionOk="0">
                  <a:moveTo>
                    <a:pt x="1" y="1"/>
                  </a:moveTo>
                  <a:lnTo>
                    <a:pt x="1" y="2377"/>
                  </a:lnTo>
                  <a:lnTo>
                    <a:pt x="202" y="2377"/>
                  </a:lnTo>
                  <a:lnTo>
                    <a:pt x="1172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2497200" y="2008800"/>
              <a:ext cx="29325" cy="59450"/>
            </a:xfrm>
            <a:custGeom>
              <a:avLst/>
              <a:gdLst/>
              <a:ahLst/>
              <a:cxnLst/>
              <a:rect l="l" t="t" r="r" b="b"/>
              <a:pathLst>
                <a:path w="1173" h="2378" extrusionOk="0">
                  <a:moveTo>
                    <a:pt x="1173" y="1"/>
                  </a:moveTo>
                  <a:lnTo>
                    <a:pt x="1" y="781"/>
                  </a:lnTo>
                  <a:lnTo>
                    <a:pt x="970" y="2377"/>
                  </a:lnTo>
                  <a:lnTo>
                    <a:pt x="1173" y="237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4"/>
            <p:cNvSpPr/>
            <p:nvPr/>
          </p:nvSpPr>
          <p:spPr>
            <a:xfrm>
              <a:off x="2454725" y="1958425"/>
              <a:ext cx="60375" cy="50125"/>
            </a:xfrm>
            <a:custGeom>
              <a:avLst/>
              <a:gdLst/>
              <a:ahLst/>
              <a:cxnLst/>
              <a:rect l="l" t="t" r="r" b="b"/>
              <a:pathLst>
                <a:path w="2415" h="2005" extrusionOk="0">
                  <a:moveTo>
                    <a:pt x="0" y="1"/>
                  </a:moveTo>
                  <a:lnTo>
                    <a:pt x="1218" y="2005"/>
                  </a:lnTo>
                  <a:lnTo>
                    <a:pt x="2415" y="1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4"/>
            <p:cNvSpPr/>
            <p:nvPr/>
          </p:nvSpPr>
          <p:spPr>
            <a:xfrm>
              <a:off x="2581825" y="1961075"/>
              <a:ext cx="153875" cy="107175"/>
            </a:xfrm>
            <a:custGeom>
              <a:avLst/>
              <a:gdLst/>
              <a:ahLst/>
              <a:cxnLst/>
              <a:rect l="l" t="t" r="r" b="b"/>
              <a:pathLst>
                <a:path w="6155" h="4287" extrusionOk="0">
                  <a:moveTo>
                    <a:pt x="2606" y="0"/>
                  </a:moveTo>
                  <a:lnTo>
                    <a:pt x="1" y="4286"/>
                  </a:lnTo>
                  <a:lnTo>
                    <a:pt x="6155" y="4286"/>
                  </a:lnTo>
                  <a:lnTo>
                    <a:pt x="6155" y="1174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2340475" y="1961075"/>
              <a:ext cx="153875" cy="107175"/>
            </a:xfrm>
            <a:custGeom>
              <a:avLst/>
              <a:gdLst/>
              <a:ahLst/>
              <a:cxnLst/>
              <a:rect l="l" t="t" r="r" b="b"/>
              <a:pathLst>
                <a:path w="6155" h="4287" extrusionOk="0">
                  <a:moveTo>
                    <a:pt x="3551" y="0"/>
                  </a:moveTo>
                  <a:lnTo>
                    <a:pt x="1" y="1173"/>
                  </a:lnTo>
                  <a:lnTo>
                    <a:pt x="1" y="4286"/>
                  </a:lnTo>
                  <a:lnTo>
                    <a:pt x="6155" y="4286"/>
                  </a:lnTo>
                  <a:lnTo>
                    <a:pt x="35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4"/>
            <p:cNvSpPr/>
            <p:nvPr/>
          </p:nvSpPr>
          <p:spPr>
            <a:xfrm>
              <a:off x="2480200" y="1932725"/>
              <a:ext cx="115800" cy="41225"/>
            </a:xfrm>
            <a:custGeom>
              <a:avLst/>
              <a:gdLst/>
              <a:ahLst/>
              <a:cxnLst/>
              <a:rect l="l" t="t" r="r" b="b"/>
              <a:pathLst>
                <a:path w="4632" h="1649" extrusionOk="0">
                  <a:moveTo>
                    <a:pt x="1" y="0"/>
                  </a:moveTo>
                  <a:lnTo>
                    <a:pt x="1" y="502"/>
                  </a:lnTo>
                  <a:lnTo>
                    <a:pt x="2316" y="1649"/>
                  </a:lnTo>
                  <a:lnTo>
                    <a:pt x="4632" y="502"/>
                  </a:lnTo>
                  <a:lnTo>
                    <a:pt x="4632" y="0"/>
                  </a:lnTo>
                  <a:cubicBezTo>
                    <a:pt x="4210" y="203"/>
                    <a:pt x="3741" y="326"/>
                    <a:pt x="3243" y="326"/>
                  </a:cubicBezTo>
                  <a:lnTo>
                    <a:pt x="1390" y="326"/>
                  </a:lnTo>
                  <a:cubicBezTo>
                    <a:pt x="891" y="326"/>
                    <a:pt x="423" y="20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4"/>
            <p:cNvSpPr/>
            <p:nvPr/>
          </p:nvSpPr>
          <p:spPr>
            <a:xfrm>
              <a:off x="2561100" y="1958425"/>
              <a:ext cx="60400" cy="50125"/>
            </a:xfrm>
            <a:custGeom>
              <a:avLst/>
              <a:gdLst/>
              <a:ahLst/>
              <a:cxnLst/>
              <a:rect l="l" t="t" r="r" b="b"/>
              <a:pathLst>
                <a:path w="2416" h="2005" extrusionOk="0">
                  <a:moveTo>
                    <a:pt x="2415" y="1"/>
                  </a:moveTo>
                  <a:lnTo>
                    <a:pt x="1" y="1207"/>
                  </a:lnTo>
                  <a:lnTo>
                    <a:pt x="1197" y="2005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4"/>
            <p:cNvSpPr/>
            <p:nvPr/>
          </p:nvSpPr>
          <p:spPr>
            <a:xfrm>
              <a:off x="2457050" y="1766400"/>
              <a:ext cx="162100" cy="23200"/>
            </a:xfrm>
            <a:custGeom>
              <a:avLst/>
              <a:gdLst/>
              <a:ahLst/>
              <a:cxnLst/>
              <a:rect l="l" t="t" r="r" b="b"/>
              <a:pathLst>
                <a:path w="6484" h="928" extrusionOk="0">
                  <a:moveTo>
                    <a:pt x="0" y="1"/>
                  </a:moveTo>
                  <a:lnTo>
                    <a:pt x="0" y="927"/>
                  </a:lnTo>
                  <a:lnTo>
                    <a:pt x="6484" y="927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4"/>
            <p:cNvSpPr/>
            <p:nvPr/>
          </p:nvSpPr>
          <p:spPr>
            <a:xfrm>
              <a:off x="2457050" y="1673025"/>
              <a:ext cx="162125" cy="70250"/>
            </a:xfrm>
            <a:custGeom>
              <a:avLst/>
              <a:gdLst/>
              <a:ahLst/>
              <a:cxnLst/>
              <a:rect l="l" t="t" r="r" b="b"/>
              <a:pathLst>
                <a:path w="6485" h="2810" extrusionOk="0">
                  <a:moveTo>
                    <a:pt x="2316" y="0"/>
                  </a:moveTo>
                  <a:cubicBezTo>
                    <a:pt x="1040" y="0"/>
                    <a:pt x="0" y="1070"/>
                    <a:pt x="0" y="2347"/>
                  </a:cubicBezTo>
                  <a:lnTo>
                    <a:pt x="0" y="2809"/>
                  </a:lnTo>
                  <a:lnTo>
                    <a:pt x="2779" y="2809"/>
                  </a:lnTo>
                  <a:cubicBezTo>
                    <a:pt x="3289" y="2809"/>
                    <a:pt x="3706" y="2394"/>
                    <a:pt x="3706" y="1882"/>
                  </a:cubicBezTo>
                  <a:lnTo>
                    <a:pt x="4631" y="1882"/>
                  </a:lnTo>
                  <a:cubicBezTo>
                    <a:pt x="4631" y="2222"/>
                    <a:pt x="4533" y="2535"/>
                    <a:pt x="4374" y="2809"/>
                  </a:cubicBezTo>
                  <a:lnTo>
                    <a:pt x="6485" y="2809"/>
                  </a:lnTo>
                  <a:lnTo>
                    <a:pt x="6485" y="2347"/>
                  </a:lnTo>
                  <a:cubicBezTo>
                    <a:pt x="6485" y="1070"/>
                    <a:pt x="5445" y="0"/>
                    <a:pt x="4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4"/>
            <p:cNvSpPr/>
            <p:nvPr/>
          </p:nvSpPr>
          <p:spPr>
            <a:xfrm>
              <a:off x="2457050" y="1812725"/>
              <a:ext cx="162125" cy="104975"/>
            </a:xfrm>
            <a:custGeom>
              <a:avLst/>
              <a:gdLst/>
              <a:ahLst/>
              <a:cxnLst/>
              <a:rect l="l" t="t" r="r" b="b"/>
              <a:pathLst>
                <a:path w="6485" h="4199" extrusionOk="0">
                  <a:moveTo>
                    <a:pt x="0" y="0"/>
                  </a:moveTo>
                  <a:lnTo>
                    <a:pt x="0" y="1852"/>
                  </a:lnTo>
                  <a:cubicBezTo>
                    <a:pt x="0" y="3129"/>
                    <a:pt x="1040" y="4199"/>
                    <a:pt x="2316" y="4199"/>
                  </a:cubicBezTo>
                  <a:lnTo>
                    <a:pt x="4169" y="4199"/>
                  </a:lnTo>
                  <a:cubicBezTo>
                    <a:pt x="5445" y="4199"/>
                    <a:pt x="6485" y="3129"/>
                    <a:pt x="6485" y="1852"/>
                  </a:cubicBezTo>
                  <a:lnTo>
                    <a:pt x="6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1938" name="Google Shape;1938;p45"/>
          <p:cNvGrpSpPr/>
          <p:nvPr/>
        </p:nvGrpSpPr>
        <p:grpSpPr>
          <a:xfrm>
            <a:off x="457188" y="1922363"/>
            <a:ext cx="2224813" cy="1002007"/>
            <a:chOff x="457188" y="1922363"/>
            <a:chExt cx="2224813" cy="1002007"/>
          </a:xfrm>
        </p:grpSpPr>
        <p:sp>
          <p:nvSpPr>
            <p:cNvPr id="1939" name="Google Shape;1939;p45"/>
            <p:cNvSpPr txBox="1"/>
            <p:nvPr/>
          </p:nvSpPr>
          <p:spPr>
            <a:xfrm>
              <a:off x="457200" y="2360070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0" name="Google Shape;1940;p45"/>
            <p:cNvSpPr txBox="1"/>
            <p:nvPr/>
          </p:nvSpPr>
          <p:spPr>
            <a:xfrm>
              <a:off x="457188" y="1922363"/>
              <a:ext cx="22248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Inquisitiveness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941" name="Google Shape;1941;p45"/>
          <p:cNvSpPr txBox="1"/>
          <p:nvPr/>
        </p:nvSpPr>
        <p:spPr>
          <a:xfrm>
            <a:off x="457234" y="1088975"/>
            <a:ext cx="8238900" cy="4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Fostering internal motivation</a:t>
            </a:r>
            <a:endParaRPr sz="16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1942" name="Google Shape;1942;p45"/>
          <p:cNvGrpSpPr/>
          <p:nvPr/>
        </p:nvGrpSpPr>
        <p:grpSpPr>
          <a:xfrm>
            <a:off x="3464263" y="1922363"/>
            <a:ext cx="2224813" cy="1002007"/>
            <a:chOff x="3464263" y="1922363"/>
            <a:chExt cx="2224813" cy="1002007"/>
          </a:xfrm>
        </p:grpSpPr>
        <p:sp>
          <p:nvSpPr>
            <p:cNvPr id="1943" name="Google Shape;1943;p45"/>
            <p:cNvSpPr txBox="1"/>
            <p:nvPr/>
          </p:nvSpPr>
          <p:spPr>
            <a:xfrm>
              <a:off x="3464275" y="2360070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4" name="Google Shape;1944;p45"/>
            <p:cNvSpPr txBox="1"/>
            <p:nvPr/>
          </p:nvSpPr>
          <p:spPr>
            <a:xfrm>
              <a:off x="3464263" y="1922363"/>
              <a:ext cx="2224800" cy="43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Creativity</a:t>
              </a:r>
              <a:endParaRPr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945" name="Google Shape;1945;p45"/>
          <p:cNvGrpSpPr/>
          <p:nvPr/>
        </p:nvGrpSpPr>
        <p:grpSpPr>
          <a:xfrm>
            <a:off x="6471338" y="1922363"/>
            <a:ext cx="2224813" cy="1002007"/>
            <a:chOff x="6471338" y="1922363"/>
            <a:chExt cx="2224813" cy="1002007"/>
          </a:xfrm>
        </p:grpSpPr>
        <p:sp>
          <p:nvSpPr>
            <p:cNvPr id="1946" name="Google Shape;1946;p45"/>
            <p:cNvSpPr txBox="1"/>
            <p:nvPr/>
          </p:nvSpPr>
          <p:spPr>
            <a:xfrm>
              <a:off x="6471350" y="2360070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7" name="Google Shape;1947;p45"/>
            <p:cNvSpPr txBox="1"/>
            <p:nvPr/>
          </p:nvSpPr>
          <p:spPr>
            <a:xfrm>
              <a:off x="6471338" y="1922363"/>
              <a:ext cx="22248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Curiosity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948" name="Google Shape;1948;p45"/>
          <p:cNvGrpSpPr/>
          <p:nvPr/>
        </p:nvGrpSpPr>
        <p:grpSpPr>
          <a:xfrm>
            <a:off x="457188" y="3734588"/>
            <a:ext cx="2224813" cy="1002007"/>
            <a:chOff x="457188" y="3734588"/>
            <a:chExt cx="2224813" cy="1002007"/>
          </a:xfrm>
        </p:grpSpPr>
        <p:sp>
          <p:nvSpPr>
            <p:cNvPr id="1949" name="Google Shape;1949;p45"/>
            <p:cNvSpPr txBox="1"/>
            <p:nvPr/>
          </p:nvSpPr>
          <p:spPr>
            <a:xfrm>
              <a:off x="457200" y="4172295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0" name="Google Shape;1950;p45"/>
            <p:cNvSpPr txBox="1"/>
            <p:nvPr/>
          </p:nvSpPr>
          <p:spPr>
            <a:xfrm>
              <a:off x="457188" y="3734588"/>
              <a:ext cx="22248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Conflict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951" name="Google Shape;1951;p45"/>
          <p:cNvGrpSpPr/>
          <p:nvPr/>
        </p:nvGrpSpPr>
        <p:grpSpPr>
          <a:xfrm>
            <a:off x="3464263" y="3734588"/>
            <a:ext cx="2224813" cy="1002007"/>
            <a:chOff x="3464263" y="3734588"/>
            <a:chExt cx="2224813" cy="1002007"/>
          </a:xfrm>
        </p:grpSpPr>
        <p:sp>
          <p:nvSpPr>
            <p:cNvPr id="1952" name="Google Shape;1952;p45"/>
            <p:cNvSpPr txBox="1"/>
            <p:nvPr/>
          </p:nvSpPr>
          <p:spPr>
            <a:xfrm>
              <a:off x="3464275" y="4172295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3" name="Google Shape;1953;p45"/>
            <p:cNvSpPr txBox="1"/>
            <p:nvPr/>
          </p:nvSpPr>
          <p:spPr>
            <a:xfrm>
              <a:off x="3464263" y="3734588"/>
              <a:ext cx="2224800" cy="437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Mistakes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954" name="Google Shape;1954;p45"/>
          <p:cNvGrpSpPr/>
          <p:nvPr/>
        </p:nvGrpSpPr>
        <p:grpSpPr>
          <a:xfrm>
            <a:off x="6471338" y="3734588"/>
            <a:ext cx="2224813" cy="1002007"/>
            <a:chOff x="6471338" y="3734588"/>
            <a:chExt cx="2224813" cy="1002007"/>
          </a:xfrm>
        </p:grpSpPr>
        <p:sp>
          <p:nvSpPr>
            <p:cNvPr id="1955" name="Google Shape;1955;p45"/>
            <p:cNvSpPr txBox="1"/>
            <p:nvPr/>
          </p:nvSpPr>
          <p:spPr>
            <a:xfrm>
              <a:off x="6471350" y="4172295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6" name="Google Shape;1956;p45"/>
            <p:cNvSpPr txBox="1"/>
            <p:nvPr/>
          </p:nvSpPr>
          <p:spPr>
            <a:xfrm>
              <a:off x="6471338" y="3734588"/>
              <a:ext cx="2224800" cy="437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Discovery</a:t>
              </a:r>
              <a:endParaRPr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957" name="Google Shape;1957;p45"/>
          <p:cNvCxnSpPr>
            <a:stCxn id="1940" idx="3"/>
            <a:endCxn id="1944" idx="1"/>
          </p:cNvCxnSpPr>
          <p:nvPr/>
        </p:nvCxnSpPr>
        <p:spPr>
          <a:xfrm>
            <a:off x="2681988" y="2141213"/>
            <a:ext cx="782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8" name="Google Shape;1958;p45"/>
          <p:cNvCxnSpPr>
            <a:stCxn id="1944" idx="3"/>
            <a:endCxn id="1947" idx="1"/>
          </p:cNvCxnSpPr>
          <p:nvPr/>
        </p:nvCxnSpPr>
        <p:spPr>
          <a:xfrm>
            <a:off x="5689063" y="2141213"/>
            <a:ext cx="782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9" name="Google Shape;1959;p45"/>
          <p:cNvCxnSpPr>
            <a:stCxn id="1946" idx="2"/>
            <a:endCxn id="1950" idx="0"/>
          </p:cNvCxnSpPr>
          <p:nvPr/>
        </p:nvCxnSpPr>
        <p:spPr>
          <a:xfrm rot="5400000">
            <a:off x="4171550" y="322470"/>
            <a:ext cx="810300" cy="60141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0" name="Google Shape;1960;p45"/>
          <p:cNvCxnSpPr>
            <a:stCxn id="1950" idx="3"/>
            <a:endCxn id="1953" idx="1"/>
          </p:cNvCxnSpPr>
          <p:nvPr/>
        </p:nvCxnSpPr>
        <p:spPr>
          <a:xfrm>
            <a:off x="2681988" y="3953438"/>
            <a:ext cx="782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1" name="Google Shape;1961;p45"/>
          <p:cNvCxnSpPr>
            <a:stCxn id="1953" idx="3"/>
            <a:endCxn id="1956" idx="1"/>
          </p:cNvCxnSpPr>
          <p:nvPr/>
        </p:nvCxnSpPr>
        <p:spPr>
          <a:xfrm>
            <a:off x="5689063" y="3953438"/>
            <a:ext cx="782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67" name="Google Shape;1967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968" name="Google Shape;1968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74" name="Google Shape;1974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900" b="1" u="sng">
                <a:solidFill>
                  <a:schemeClr val="hlink"/>
                </a:solidFill>
              </a:rPr>
              <a:t>S</a:t>
            </a:r>
            <a:r>
              <a:rPr lang="en" sz="1000" b="1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975" name="Google Shape;1975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8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48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983" name="Google Shape;1983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984" name="Google Shape;1984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985" name="Google Shape;1985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986" name="Google Shape;1986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88" name="Google Shape;1988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9" name="Google Shape;1989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990" name="Google Shape;1990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991" name="Google Shape;1991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3" name="Google Shape;1993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994" name="Google Shape;1994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98" name="Google Shape;1998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999" name="Google Shape;1999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000" name="Google Shape;2000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003" name="Google Shape;2003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07" name="Google Shape;2007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008" name="Google Shape;2008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009" name="Google Shape;2009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1" name="Google Shape;2011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012" name="Google Shape;2012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4" name="Google Shape;2014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015" name="Google Shape;2015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016" name="Google Shape;2016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8" name="Google Shape;2018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019" name="Google Shape;2019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Persebaran Kematian Akibat Kecelakaan</a:t>
            </a:r>
            <a:endParaRPr dirty="0"/>
          </a:p>
        </p:txBody>
      </p:sp>
      <p:sp>
        <p:nvSpPr>
          <p:cNvPr id="127" name="Google Shape;127;p17"/>
          <p:cNvSpPr txBox="1"/>
          <p:nvPr/>
        </p:nvSpPr>
        <p:spPr>
          <a:xfrm>
            <a:off x="457234" y="1054658"/>
            <a:ext cx="8238900" cy="4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Tujuan</a:t>
            </a:r>
            <a:endParaRPr sz="1600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EA959A-3021-48AA-B5BD-469CD98DF148}"/>
              </a:ext>
            </a:extLst>
          </p:cNvPr>
          <p:cNvSpPr txBox="1"/>
          <p:nvPr/>
        </p:nvSpPr>
        <p:spPr>
          <a:xfrm>
            <a:off x="951931" y="3009331"/>
            <a:ext cx="7240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Sebaga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preventif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awareness </a:t>
            </a:r>
            <a:r>
              <a:rPr lang="en-US" dirty="0" err="1"/>
              <a:t>masyarakat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Persebaran Kematian Akibat Kecelakaan</a:t>
            </a:r>
            <a:endParaRPr dirty="0"/>
          </a:p>
        </p:txBody>
      </p:sp>
      <p:sp>
        <p:nvSpPr>
          <p:cNvPr id="127" name="Google Shape;127;p17"/>
          <p:cNvSpPr txBox="1"/>
          <p:nvPr/>
        </p:nvSpPr>
        <p:spPr>
          <a:xfrm>
            <a:off x="457234" y="1054658"/>
            <a:ext cx="8238900" cy="4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Gambaran Umum Apl</a:t>
            </a:r>
            <a:r>
              <a:rPr lang="en-US" sz="1600" b="1" dirty="0" err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" sz="1600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kas</a:t>
            </a:r>
            <a:r>
              <a:rPr lang="en-US" sz="1600" b="1" dirty="0" err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endParaRPr sz="1600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EA959A-3021-48AA-B5BD-469CD98DF148}"/>
              </a:ext>
            </a:extLst>
          </p:cNvPr>
          <p:cNvSpPr txBox="1"/>
          <p:nvPr/>
        </p:nvSpPr>
        <p:spPr>
          <a:xfrm>
            <a:off x="951931" y="3009331"/>
            <a:ext cx="7240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Apl</a:t>
            </a:r>
            <a:r>
              <a:rPr lang="en-US" dirty="0" err="1"/>
              <a:t>ikasi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korban </a:t>
            </a:r>
            <a:r>
              <a:rPr lang="en-US" dirty="0" err="1"/>
              <a:t>meninggal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lalulintas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negara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tahunnya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5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8"/>
          <p:cNvGrpSpPr/>
          <p:nvPr/>
        </p:nvGrpSpPr>
        <p:grpSpPr>
          <a:xfrm>
            <a:off x="1075374" y="1702250"/>
            <a:ext cx="6993250" cy="642600"/>
            <a:chOff x="1075374" y="1702250"/>
            <a:chExt cx="6993250" cy="642600"/>
          </a:xfrm>
        </p:grpSpPr>
        <p:sp>
          <p:nvSpPr>
            <p:cNvPr id="320" name="Google Shape;320;p18"/>
            <p:cNvSpPr txBox="1"/>
            <p:nvPr/>
          </p:nvSpPr>
          <p:spPr>
            <a:xfrm>
              <a:off x="5667424" y="1759100"/>
              <a:ext cx="24012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18"/>
            <p:cNvSpPr txBox="1"/>
            <p:nvPr/>
          </p:nvSpPr>
          <p:spPr>
            <a:xfrm>
              <a:off x="1075374" y="1759100"/>
              <a:ext cx="24012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4250700" y="1702250"/>
              <a:ext cx="642600" cy="6426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3" name="Google Shape;323;p18"/>
            <p:cNvCxnSpPr>
              <a:stCxn id="321" idx="3"/>
              <a:endCxn id="322" idx="1"/>
            </p:cNvCxnSpPr>
            <p:nvPr/>
          </p:nvCxnSpPr>
          <p:spPr>
            <a:xfrm>
              <a:off x="3476574" y="2023550"/>
              <a:ext cx="7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>
              <a:stCxn id="322" idx="3"/>
              <a:endCxn id="320" idx="1"/>
            </p:cNvCxnSpPr>
            <p:nvPr/>
          </p:nvCxnSpPr>
          <p:spPr>
            <a:xfrm>
              <a:off x="4893300" y="2023550"/>
              <a:ext cx="7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5" name="Google Shape;325;p18"/>
          <p:cNvGrpSpPr/>
          <p:nvPr/>
        </p:nvGrpSpPr>
        <p:grpSpPr>
          <a:xfrm>
            <a:off x="1075374" y="4094000"/>
            <a:ext cx="6993250" cy="642600"/>
            <a:chOff x="1075374" y="4094000"/>
            <a:chExt cx="6993250" cy="642600"/>
          </a:xfrm>
        </p:grpSpPr>
        <p:sp>
          <p:nvSpPr>
            <p:cNvPr id="326" name="Google Shape;326;p18"/>
            <p:cNvSpPr/>
            <p:nvPr/>
          </p:nvSpPr>
          <p:spPr>
            <a:xfrm>
              <a:off x="4250700" y="4094000"/>
              <a:ext cx="642600" cy="6426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 txBox="1"/>
            <p:nvPr/>
          </p:nvSpPr>
          <p:spPr>
            <a:xfrm>
              <a:off x="5667424" y="4150850"/>
              <a:ext cx="24012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18"/>
            <p:cNvSpPr txBox="1"/>
            <p:nvPr/>
          </p:nvSpPr>
          <p:spPr>
            <a:xfrm>
              <a:off x="1075374" y="4150850"/>
              <a:ext cx="24012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9" name="Google Shape;329;p18"/>
            <p:cNvCxnSpPr>
              <a:stCxn id="328" idx="3"/>
              <a:endCxn id="326" idx="1"/>
            </p:cNvCxnSpPr>
            <p:nvPr/>
          </p:nvCxnSpPr>
          <p:spPr>
            <a:xfrm>
              <a:off x="3476574" y="4415300"/>
              <a:ext cx="7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8"/>
            <p:cNvCxnSpPr>
              <a:stCxn id="326" idx="3"/>
              <a:endCxn id="327" idx="1"/>
            </p:cNvCxnSpPr>
            <p:nvPr/>
          </p:nvCxnSpPr>
          <p:spPr>
            <a:xfrm>
              <a:off x="4893300" y="4415300"/>
              <a:ext cx="7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1" name="Google Shape;331;p18"/>
          <p:cNvGrpSpPr/>
          <p:nvPr/>
        </p:nvGrpSpPr>
        <p:grpSpPr>
          <a:xfrm>
            <a:off x="1075374" y="3296750"/>
            <a:ext cx="6993250" cy="642600"/>
            <a:chOff x="1075374" y="3296750"/>
            <a:chExt cx="6993250" cy="642600"/>
          </a:xfrm>
        </p:grpSpPr>
        <p:sp>
          <p:nvSpPr>
            <p:cNvPr id="332" name="Google Shape;332;p18"/>
            <p:cNvSpPr txBox="1"/>
            <p:nvPr/>
          </p:nvSpPr>
          <p:spPr>
            <a:xfrm>
              <a:off x="5667424" y="3353600"/>
              <a:ext cx="24012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18"/>
            <p:cNvSpPr txBox="1"/>
            <p:nvPr/>
          </p:nvSpPr>
          <p:spPr>
            <a:xfrm>
              <a:off x="1075374" y="3353600"/>
              <a:ext cx="24012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250700" y="3296750"/>
              <a:ext cx="642600" cy="6426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18"/>
            <p:cNvCxnSpPr>
              <a:stCxn id="333" idx="3"/>
              <a:endCxn id="334" idx="1"/>
            </p:cNvCxnSpPr>
            <p:nvPr/>
          </p:nvCxnSpPr>
          <p:spPr>
            <a:xfrm>
              <a:off x="3476574" y="3618050"/>
              <a:ext cx="7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18"/>
            <p:cNvCxnSpPr>
              <a:stCxn id="334" idx="3"/>
              <a:endCxn id="332" idx="1"/>
            </p:cNvCxnSpPr>
            <p:nvPr/>
          </p:nvCxnSpPr>
          <p:spPr>
            <a:xfrm>
              <a:off x="4893300" y="3618050"/>
              <a:ext cx="7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7" name="Google Shape;337;p18"/>
          <p:cNvGrpSpPr/>
          <p:nvPr/>
        </p:nvGrpSpPr>
        <p:grpSpPr>
          <a:xfrm>
            <a:off x="1075374" y="2499500"/>
            <a:ext cx="6993250" cy="642600"/>
            <a:chOff x="1075374" y="2499500"/>
            <a:chExt cx="6993250" cy="642600"/>
          </a:xfrm>
        </p:grpSpPr>
        <p:sp>
          <p:nvSpPr>
            <p:cNvPr id="338" name="Google Shape;338;p18"/>
            <p:cNvSpPr txBox="1"/>
            <p:nvPr/>
          </p:nvSpPr>
          <p:spPr>
            <a:xfrm>
              <a:off x="5667424" y="2556350"/>
              <a:ext cx="24012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1075374" y="2556350"/>
              <a:ext cx="24012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250700" y="2499500"/>
              <a:ext cx="642600" cy="6426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1" name="Google Shape;341;p18"/>
            <p:cNvCxnSpPr>
              <a:stCxn id="339" idx="3"/>
              <a:endCxn id="340" idx="1"/>
            </p:cNvCxnSpPr>
            <p:nvPr/>
          </p:nvCxnSpPr>
          <p:spPr>
            <a:xfrm>
              <a:off x="3476574" y="2820800"/>
              <a:ext cx="7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8"/>
            <p:cNvCxnSpPr>
              <a:stCxn id="340" idx="3"/>
              <a:endCxn id="338" idx="1"/>
            </p:cNvCxnSpPr>
            <p:nvPr/>
          </p:nvCxnSpPr>
          <p:spPr>
            <a:xfrm>
              <a:off x="4893300" y="2820800"/>
              <a:ext cx="7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3" name="Google Shape;343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344" name="Google Shape;344;p18"/>
          <p:cNvGrpSpPr/>
          <p:nvPr/>
        </p:nvGrpSpPr>
        <p:grpSpPr>
          <a:xfrm>
            <a:off x="4374325" y="1825938"/>
            <a:ext cx="395225" cy="395225"/>
            <a:chOff x="2278050" y="4201175"/>
            <a:chExt cx="395225" cy="395225"/>
          </a:xfrm>
        </p:grpSpPr>
        <p:sp>
          <p:nvSpPr>
            <p:cNvPr id="345" name="Google Shape;345;p18"/>
            <p:cNvSpPr/>
            <p:nvPr/>
          </p:nvSpPr>
          <p:spPr>
            <a:xfrm>
              <a:off x="2278050" y="4247475"/>
              <a:ext cx="186050" cy="302600"/>
            </a:xfrm>
            <a:custGeom>
              <a:avLst/>
              <a:gdLst/>
              <a:ahLst/>
              <a:cxnLst/>
              <a:rect l="l" t="t" r="r" b="b"/>
              <a:pathLst>
                <a:path w="7442" h="12104" extrusionOk="0">
                  <a:moveTo>
                    <a:pt x="0" y="1"/>
                  </a:moveTo>
                  <a:lnTo>
                    <a:pt x="0" y="12103"/>
                  </a:lnTo>
                  <a:lnTo>
                    <a:pt x="7442" y="12103"/>
                  </a:lnTo>
                  <a:lnTo>
                    <a:pt x="7442" y="11176"/>
                  </a:lnTo>
                  <a:cubicBezTo>
                    <a:pt x="4884" y="11176"/>
                    <a:pt x="4706" y="11176"/>
                    <a:pt x="927" y="11177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2487250" y="4526875"/>
              <a:ext cx="23925" cy="23200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0" y="0"/>
                  </a:moveTo>
                  <a:lnTo>
                    <a:pt x="0" y="927"/>
                  </a:lnTo>
                  <a:lnTo>
                    <a:pt x="957" y="927"/>
                  </a:lnTo>
                  <a:lnTo>
                    <a:pt x="957" y="0"/>
                  </a:lnTo>
                  <a:cubicBezTo>
                    <a:pt x="841" y="1"/>
                    <a:pt x="728" y="1"/>
                    <a:pt x="619" y="1"/>
                  </a:cubicBezTo>
                  <a:cubicBezTo>
                    <a:pt x="400" y="1"/>
                    <a:pt x="1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650100" y="4247475"/>
              <a:ext cx="23175" cy="302600"/>
            </a:xfrm>
            <a:custGeom>
              <a:avLst/>
              <a:gdLst/>
              <a:ahLst/>
              <a:cxnLst/>
              <a:rect l="l" t="t" r="r" b="b"/>
              <a:pathLst>
                <a:path w="927" h="12104" extrusionOk="0">
                  <a:moveTo>
                    <a:pt x="1" y="1"/>
                  </a:moveTo>
                  <a:lnTo>
                    <a:pt x="1" y="12103"/>
                  </a:lnTo>
                  <a:lnTo>
                    <a:pt x="926" y="12103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534325" y="4526900"/>
              <a:ext cx="92650" cy="69500"/>
            </a:xfrm>
            <a:custGeom>
              <a:avLst/>
              <a:gdLst/>
              <a:ahLst/>
              <a:cxnLst/>
              <a:rect l="l" t="t" r="r" b="b"/>
              <a:pathLst>
                <a:path w="3706" h="2780" extrusionOk="0">
                  <a:moveTo>
                    <a:pt x="1" y="0"/>
                  </a:moveTo>
                  <a:lnTo>
                    <a:pt x="1" y="2779"/>
                  </a:lnTo>
                  <a:lnTo>
                    <a:pt x="1853" y="1791"/>
                  </a:lnTo>
                  <a:lnTo>
                    <a:pt x="3705" y="2779"/>
                  </a:lnTo>
                  <a:lnTo>
                    <a:pt x="3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487250" y="4201175"/>
              <a:ext cx="139725" cy="325750"/>
            </a:xfrm>
            <a:custGeom>
              <a:avLst/>
              <a:gdLst/>
              <a:ahLst/>
              <a:cxnLst/>
              <a:rect l="l" t="t" r="r" b="b"/>
              <a:pathLst>
                <a:path w="5589" h="13030" extrusionOk="0">
                  <a:moveTo>
                    <a:pt x="926" y="1"/>
                  </a:moveTo>
                  <a:cubicBezTo>
                    <a:pt x="415" y="1"/>
                    <a:pt x="0" y="415"/>
                    <a:pt x="0" y="926"/>
                  </a:cubicBezTo>
                  <a:lnTo>
                    <a:pt x="0" y="13029"/>
                  </a:lnTo>
                  <a:cubicBezTo>
                    <a:pt x="0" y="12517"/>
                    <a:pt x="415" y="12103"/>
                    <a:pt x="926" y="12103"/>
                  </a:cubicBezTo>
                  <a:lnTo>
                    <a:pt x="5588" y="12103"/>
                  </a:lnTo>
                  <a:lnTo>
                    <a:pt x="55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324375" y="4201175"/>
              <a:ext cx="139725" cy="325750"/>
            </a:xfrm>
            <a:custGeom>
              <a:avLst/>
              <a:gdLst/>
              <a:ahLst/>
              <a:cxnLst/>
              <a:rect l="l" t="t" r="r" b="b"/>
              <a:pathLst>
                <a:path w="5589" h="13030" extrusionOk="0">
                  <a:moveTo>
                    <a:pt x="1" y="1"/>
                  </a:moveTo>
                  <a:lnTo>
                    <a:pt x="1" y="12103"/>
                  </a:lnTo>
                  <a:lnTo>
                    <a:pt x="4662" y="12103"/>
                  </a:lnTo>
                  <a:cubicBezTo>
                    <a:pt x="5174" y="12103"/>
                    <a:pt x="5589" y="12517"/>
                    <a:pt x="5589" y="13029"/>
                  </a:cubicBezTo>
                  <a:lnTo>
                    <a:pt x="5589" y="926"/>
                  </a:lnTo>
                  <a:cubicBezTo>
                    <a:pt x="5589" y="415"/>
                    <a:pt x="5174" y="1"/>
                    <a:pt x="4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8"/>
          <p:cNvGrpSpPr/>
          <p:nvPr/>
        </p:nvGrpSpPr>
        <p:grpSpPr>
          <a:xfrm>
            <a:off x="4374338" y="3481075"/>
            <a:ext cx="395200" cy="273950"/>
            <a:chOff x="3716500" y="3708625"/>
            <a:chExt cx="395200" cy="273950"/>
          </a:xfrm>
        </p:grpSpPr>
        <p:sp>
          <p:nvSpPr>
            <p:cNvPr id="352" name="Google Shape;352;p18"/>
            <p:cNvSpPr/>
            <p:nvPr/>
          </p:nvSpPr>
          <p:spPr>
            <a:xfrm>
              <a:off x="3716500" y="3708625"/>
              <a:ext cx="128750" cy="73550"/>
            </a:xfrm>
            <a:custGeom>
              <a:avLst/>
              <a:gdLst/>
              <a:ahLst/>
              <a:cxnLst/>
              <a:rect l="l" t="t" r="r" b="b"/>
              <a:pathLst>
                <a:path w="5150" h="2942" extrusionOk="0">
                  <a:moveTo>
                    <a:pt x="2789" y="0"/>
                  </a:moveTo>
                  <a:lnTo>
                    <a:pt x="0" y="2942"/>
                  </a:lnTo>
                  <a:lnTo>
                    <a:pt x="3679" y="2942"/>
                  </a:lnTo>
                  <a:lnTo>
                    <a:pt x="51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3926350" y="3708625"/>
              <a:ext cx="65975" cy="73550"/>
            </a:xfrm>
            <a:custGeom>
              <a:avLst/>
              <a:gdLst/>
              <a:ahLst/>
              <a:cxnLst/>
              <a:rect l="l" t="t" r="r" b="b"/>
              <a:pathLst>
                <a:path w="2639" h="2942" extrusionOk="0">
                  <a:moveTo>
                    <a:pt x="0" y="0"/>
                  </a:moveTo>
                  <a:lnTo>
                    <a:pt x="0" y="2942"/>
                  </a:lnTo>
                  <a:lnTo>
                    <a:pt x="2638" y="294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3982925" y="3708625"/>
              <a:ext cx="128775" cy="73550"/>
            </a:xfrm>
            <a:custGeom>
              <a:avLst/>
              <a:gdLst/>
              <a:ahLst/>
              <a:cxnLst/>
              <a:rect l="l" t="t" r="r" b="b"/>
              <a:pathLst>
                <a:path w="5151" h="2942" extrusionOk="0">
                  <a:moveTo>
                    <a:pt x="1" y="0"/>
                  </a:moveTo>
                  <a:lnTo>
                    <a:pt x="1472" y="2942"/>
                  </a:lnTo>
                  <a:lnTo>
                    <a:pt x="5150" y="2942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3718625" y="3806675"/>
              <a:ext cx="157075" cy="175900"/>
            </a:xfrm>
            <a:custGeom>
              <a:avLst/>
              <a:gdLst/>
              <a:ahLst/>
              <a:cxnLst/>
              <a:rect l="l" t="t" r="r" b="b"/>
              <a:pathLst>
                <a:path w="6283" h="7036" extrusionOk="0">
                  <a:moveTo>
                    <a:pt x="0" y="1"/>
                  </a:moveTo>
                  <a:lnTo>
                    <a:pt x="6282" y="7035"/>
                  </a:lnTo>
                  <a:lnTo>
                    <a:pt x="6282" y="7035"/>
                  </a:lnTo>
                  <a:lnTo>
                    <a:pt x="3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3836250" y="3806675"/>
              <a:ext cx="65600" cy="175900"/>
            </a:xfrm>
            <a:custGeom>
              <a:avLst/>
              <a:gdLst/>
              <a:ahLst/>
              <a:cxnLst/>
              <a:rect l="l" t="t" r="r" b="b"/>
              <a:pathLst>
                <a:path w="2624" h="7036" extrusionOk="0">
                  <a:moveTo>
                    <a:pt x="0" y="1"/>
                  </a:moveTo>
                  <a:lnTo>
                    <a:pt x="2624" y="7035"/>
                  </a:lnTo>
                  <a:lnTo>
                    <a:pt x="2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952500" y="3806675"/>
              <a:ext cx="157075" cy="175900"/>
            </a:xfrm>
            <a:custGeom>
              <a:avLst/>
              <a:gdLst/>
              <a:ahLst/>
              <a:cxnLst/>
              <a:rect l="l" t="t" r="r" b="b"/>
              <a:pathLst>
                <a:path w="6283" h="7036" extrusionOk="0">
                  <a:moveTo>
                    <a:pt x="2624" y="1"/>
                  </a:moveTo>
                  <a:lnTo>
                    <a:pt x="1" y="7035"/>
                  </a:lnTo>
                  <a:lnTo>
                    <a:pt x="62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926350" y="3806675"/>
              <a:ext cx="65600" cy="175900"/>
            </a:xfrm>
            <a:custGeom>
              <a:avLst/>
              <a:gdLst/>
              <a:ahLst/>
              <a:cxnLst/>
              <a:rect l="l" t="t" r="r" b="b"/>
              <a:pathLst>
                <a:path w="2624" h="7036" extrusionOk="0">
                  <a:moveTo>
                    <a:pt x="0" y="1"/>
                  </a:moveTo>
                  <a:lnTo>
                    <a:pt x="0" y="7035"/>
                  </a:lnTo>
                  <a:lnTo>
                    <a:pt x="26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835875" y="3708625"/>
              <a:ext cx="65975" cy="73550"/>
            </a:xfrm>
            <a:custGeom>
              <a:avLst/>
              <a:gdLst/>
              <a:ahLst/>
              <a:cxnLst/>
              <a:rect l="l" t="t" r="r" b="b"/>
              <a:pathLst>
                <a:path w="2639" h="2942" extrusionOk="0">
                  <a:moveTo>
                    <a:pt x="1471" y="0"/>
                  </a:moveTo>
                  <a:lnTo>
                    <a:pt x="0" y="2942"/>
                  </a:lnTo>
                  <a:lnTo>
                    <a:pt x="2639" y="2942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8"/>
          <p:cNvGrpSpPr/>
          <p:nvPr/>
        </p:nvGrpSpPr>
        <p:grpSpPr>
          <a:xfrm>
            <a:off x="4374313" y="2623200"/>
            <a:ext cx="395225" cy="395200"/>
            <a:chOff x="2839925" y="2149025"/>
            <a:chExt cx="395225" cy="395200"/>
          </a:xfrm>
        </p:grpSpPr>
        <p:sp>
          <p:nvSpPr>
            <p:cNvPr id="361" name="Google Shape;361;p18"/>
            <p:cNvSpPr/>
            <p:nvPr/>
          </p:nvSpPr>
          <p:spPr>
            <a:xfrm>
              <a:off x="2839925" y="2149025"/>
              <a:ext cx="232375" cy="186025"/>
            </a:xfrm>
            <a:custGeom>
              <a:avLst/>
              <a:gdLst/>
              <a:ahLst/>
              <a:cxnLst/>
              <a:rect l="l" t="t" r="r" b="b"/>
              <a:pathLst>
                <a:path w="9295" h="7441" extrusionOk="0">
                  <a:moveTo>
                    <a:pt x="1" y="0"/>
                  </a:moveTo>
                  <a:lnTo>
                    <a:pt x="1" y="7441"/>
                  </a:lnTo>
                  <a:lnTo>
                    <a:pt x="1455" y="7441"/>
                  </a:lnTo>
                  <a:lnTo>
                    <a:pt x="1564" y="7133"/>
                  </a:lnTo>
                  <a:cubicBezTo>
                    <a:pt x="1895" y="6209"/>
                    <a:pt x="2768" y="5588"/>
                    <a:pt x="3736" y="5588"/>
                  </a:cubicBezTo>
                  <a:cubicBezTo>
                    <a:pt x="4706" y="5588"/>
                    <a:pt x="5579" y="6209"/>
                    <a:pt x="5909" y="7133"/>
                  </a:cubicBezTo>
                  <a:lnTo>
                    <a:pt x="6018" y="7441"/>
                  </a:lnTo>
                  <a:lnTo>
                    <a:pt x="7442" y="7441"/>
                  </a:lnTo>
                  <a:lnTo>
                    <a:pt x="7442" y="5125"/>
                  </a:lnTo>
                  <a:lnTo>
                    <a:pt x="7905" y="5125"/>
                  </a:lnTo>
                  <a:cubicBezTo>
                    <a:pt x="8671" y="5125"/>
                    <a:pt x="9294" y="4502"/>
                    <a:pt x="9294" y="3736"/>
                  </a:cubicBezTo>
                  <a:cubicBezTo>
                    <a:pt x="9294" y="2970"/>
                    <a:pt x="8671" y="2346"/>
                    <a:pt x="7905" y="2346"/>
                  </a:cubicBezTo>
                  <a:lnTo>
                    <a:pt x="7442" y="2346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002800" y="2358200"/>
              <a:ext cx="232350" cy="186025"/>
            </a:xfrm>
            <a:custGeom>
              <a:avLst/>
              <a:gdLst/>
              <a:ahLst/>
              <a:cxnLst/>
              <a:rect l="l" t="t" r="r" b="b"/>
              <a:pathLst>
                <a:path w="9294" h="7441" extrusionOk="0">
                  <a:moveTo>
                    <a:pt x="1852" y="0"/>
                  </a:moveTo>
                  <a:lnTo>
                    <a:pt x="1852" y="2316"/>
                  </a:lnTo>
                  <a:lnTo>
                    <a:pt x="1390" y="2316"/>
                  </a:lnTo>
                  <a:cubicBezTo>
                    <a:pt x="623" y="2316"/>
                    <a:pt x="0" y="2939"/>
                    <a:pt x="0" y="3705"/>
                  </a:cubicBezTo>
                  <a:cubicBezTo>
                    <a:pt x="0" y="4471"/>
                    <a:pt x="623" y="5095"/>
                    <a:pt x="1390" y="5095"/>
                  </a:cubicBezTo>
                  <a:lnTo>
                    <a:pt x="1852" y="5095"/>
                  </a:lnTo>
                  <a:lnTo>
                    <a:pt x="1852" y="7440"/>
                  </a:lnTo>
                  <a:lnTo>
                    <a:pt x="9294" y="7440"/>
                  </a:lnTo>
                  <a:lnTo>
                    <a:pt x="9294" y="0"/>
                  </a:lnTo>
                  <a:lnTo>
                    <a:pt x="7840" y="0"/>
                  </a:lnTo>
                  <a:lnTo>
                    <a:pt x="7730" y="308"/>
                  </a:lnTo>
                  <a:cubicBezTo>
                    <a:pt x="7399" y="1231"/>
                    <a:pt x="6527" y="1852"/>
                    <a:pt x="5558" y="1852"/>
                  </a:cubicBezTo>
                  <a:cubicBezTo>
                    <a:pt x="4588" y="1852"/>
                    <a:pt x="3715" y="1231"/>
                    <a:pt x="3386" y="308"/>
                  </a:cubicBezTo>
                  <a:lnTo>
                    <a:pt x="32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049100" y="2149025"/>
              <a:ext cx="186050" cy="232325"/>
            </a:xfrm>
            <a:custGeom>
              <a:avLst/>
              <a:gdLst/>
              <a:ahLst/>
              <a:cxnLst/>
              <a:rect l="l" t="t" r="r" b="b"/>
              <a:pathLst>
                <a:path w="7442" h="9293" extrusionOk="0">
                  <a:moveTo>
                    <a:pt x="0" y="0"/>
                  </a:moveTo>
                  <a:lnTo>
                    <a:pt x="0" y="1846"/>
                  </a:lnTo>
                  <a:lnTo>
                    <a:pt x="372" y="1921"/>
                  </a:lnTo>
                  <a:cubicBezTo>
                    <a:pt x="1230" y="2095"/>
                    <a:pt x="1854" y="2858"/>
                    <a:pt x="1854" y="3736"/>
                  </a:cubicBezTo>
                  <a:cubicBezTo>
                    <a:pt x="1854" y="4613"/>
                    <a:pt x="1230" y="5377"/>
                    <a:pt x="372" y="5551"/>
                  </a:cubicBezTo>
                  <a:lnTo>
                    <a:pt x="0" y="5626"/>
                  </a:lnTo>
                  <a:lnTo>
                    <a:pt x="0" y="7441"/>
                  </a:lnTo>
                  <a:lnTo>
                    <a:pt x="2316" y="7441"/>
                  </a:lnTo>
                  <a:lnTo>
                    <a:pt x="2316" y="7904"/>
                  </a:lnTo>
                  <a:cubicBezTo>
                    <a:pt x="2316" y="8670"/>
                    <a:pt x="2939" y="9293"/>
                    <a:pt x="3706" y="9293"/>
                  </a:cubicBezTo>
                  <a:cubicBezTo>
                    <a:pt x="4472" y="9293"/>
                    <a:pt x="5095" y="8670"/>
                    <a:pt x="5095" y="7904"/>
                  </a:cubicBezTo>
                  <a:lnTo>
                    <a:pt x="5095" y="7441"/>
                  </a:lnTo>
                  <a:lnTo>
                    <a:pt x="7442" y="7441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839925" y="2311875"/>
              <a:ext cx="186050" cy="232350"/>
            </a:xfrm>
            <a:custGeom>
              <a:avLst/>
              <a:gdLst/>
              <a:ahLst/>
              <a:cxnLst/>
              <a:rect l="l" t="t" r="r" b="b"/>
              <a:pathLst>
                <a:path w="7442" h="9294" extrusionOk="0">
                  <a:moveTo>
                    <a:pt x="3736" y="1"/>
                  </a:moveTo>
                  <a:cubicBezTo>
                    <a:pt x="2970" y="1"/>
                    <a:pt x="2347" y="624"/>
                    <a:pt x="2347" y="1390"/>
                  </a:cubicBezTo>
                  <a:lnTo>
                    <a:pt x="2347" y="1853"/>
                  </a:lnTo>
                  <a:lnTo>
                    <a:pt x="1" y="1853"/>
                  </a:lnTo>
                  <a:lnTo>
                    <a:pt x="1" y="9293"/>
                  </a:lnTo>
                  <a:lnTo>
                    <a:pt x="7442" y="9293"/>
                  </a:lnTo>
                  <a:lnTo>
                    <a:pt x="7442" y="7448"/>
                  </a:lnTo>
                  <a:lnTo>
                    <a:pt x="7070" y="7373"/>
                  </a:lnTo>
                  <a:cubicBezTo>
                    <a:pt x="6213" y="7198"/>
                    <a:pt x="5590" y="6435"/>
                    <a:pt x="5590" y="5558"/>
                  </a:cubicBezTo>
                  <a:cubicBezTo>
                    <a:pt x="5590" y="4681"/>
                    <a:pt x="6213" y="3917"/>
                    <a:pt x="7070" y="3742"/>
                  </a:cubicBezTo>
                  <a:lnTo>
                    <a:pt x="7442" y="3668"/>
                  </a:lnTo>
                  <a:lnTo>
                    <a:pt x="7442" y="1853"/>
                  </a:lnTo>
                  <a:lnTo>
                    <a:pt x="5126" y="1853"/>
                  </a:lnTo>
                  <a:lnTo>
                    <a:pt x="5126" y="1390"/>
                  </a:lnTo>
                  <a:cubicBezTo>
                    <a:pt x="5126" y="624"/>
                    <a:pt x="4503" y="1"/>
                    <a:pt x="3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8"/>
          <p:cNvSpPr txBox="1"/>
          <p:nvPr/>
        </p:nvSpPr>
        <p:spPr>
          <a:xfrm>
            <a:off x="4571997" y="1152075"/>
            <a:ext cx="4123800" cy="43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Extrinsic motivations</a:t>
            </a:r>
            <a:endParaRPr sz="16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66" name="Google Shape;366;p18"/>
          <p:cNvSpPr txBox="1"/>
          <p:nvPr/>
        </p:nvSpPr>
        <p:spPr>
          <a:xfrm>
            <a:off x="457197" y="1152075"/>
            <a:ext cx="4123800" cy="4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Intrinsic motivations</a:t>
            </a:r>
            <a:endParaRPr sz="16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367" name="Google Shape;367;p18"/>
          <p:cNvGrpSpPr/>
          <p:nvPr/>
        </p:nvGrpSpPr>
        <p:grpSpPr>
          <a:xfrm>
            <a:off x="4374313" y="4217700"/>
            <a:ext cx="395225" cy="395225"/>
            <a:chOff x="1869650" y="1673025"/>
            <a:chExt cx="395225" cy="395225"/>
          </a:xfrm>
        </p:grpSpPr>
        <p:sp>
          <p:nvSpPr>
            <p:cNvPr id="368" name="Google Shape;368;p18"/>
            <p:cNvSpPr/>
            <p:nvPr/>
          </p:nvSpPr>
          <p:spPr>
            <a:xfrm>
              <a:off x="2241700" y="1673025"/>
              <a:ext cx="23175" cy="395225"/>
            </a:xfrm>
            <a:custGeom>
              <a:avLst/>
              <a:gdLst/>
              <a:ahLst/>
              <a:cxnLst/>
              <a:rect l="l" t="t" r="r" b="b"/>
              <a:pathLst>
                <a:path w="927" h="15809" extrusionOk="0">
                  <a:moveTo>
                    <a:pt x="1" y="0"/>
                  </a:moveTo>
                  <a:lnTo>
                    <a:pt x="1" y="15808"/>
                  </a:lnTo>
                  <a:lnTo>
                    <a:pt x="926" y="15808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69650" y="1673025"/>
              <a:ext cx="23175" cy="395225"/>
            </a:xfrm>
            <a:custGeom>
              <a:avLst/>
              <a:gdLst/>
              <a:ahLst/>
              <a:cxnLst/>
              <a:rect l="l" t="t" r="r" b="b"/>
              <a:pathLst>
                <a:path w="927" h="15809" extrusionOk="0">
                  <a:moveTo>
                    <a:pt x="0" y="0"/>
                  </a:moveTo>
                  <a:lnTo>
                    <a:pt x="0" y="15808"/>
                  </a:lnTo>
                  <a:lnTo>
                    <a:pt x="927" y="15808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055675" y="183587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0" y="1"/>
                  </a:moveTo>
                  <a:lnTo>
                    <a:pt x="0" y="926"/>
                  </a:lnTo>
                  <a:lnTo>
                    <a:pt x="927" y="926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055675" y="188217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0" y="1"/>
                  </a:moveTo>
                  <a:lnTo>
                    <a:pt x="0" y="927"/>
                  </a:lnTo>
                  <a:lnTo>
                    <a:pt x="927" y="92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78850" y="1859025"/>
              <a:ext cx="23150" cy="23175"/>
            </a:xfrm>
            <a:custGeom>
              <a:avLst/>
              <a:gdLst/>
              <a:ahLst/>
              <a:cxnLst/>
              <a:rect l="l" t="t" r="r" b="b"/>
              <a:pathLst>
                <a:path w="926" h="927" extrusionOk="0">
                  <a:moveTo>
                    <a:pt x="0" y="0"/>
                  </a:moveTo>
                  <a:lnTo>
                    <a:pt x="0" y="927"/>
                  </a:lnTo>
                  <a:lnTo>
                    <a:pt x="926" y="92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032500" y="185902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1" y="0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1963050" y="1998750"/>
              <a:ext cx="23175" cy="23150"/>
            </a:xfrm>
            <a:custGeom>
              <a:avLst/>
              <a:gdLst/>
              <a:ahLst/>
              <a:cxnLst/>
              <a:rect l="l" t="t" r="r" b="b"/>
              <a:pathLst>
                <a:path w="927" h="926" extrusionOk="0">
                  <a:moveTo>
                    <a:pt x="1" y="0"/>
                  </a:moveTo>
                  <a:lnTo>
                    <a:pt x="1" y="926"/>
                  </a:lnTo>
                  <a:lnTo>
                    <a:pt x="927" y="92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963050" y="2045050"/>
              <a:ext cx="23175" cy="23200"/>
            </a:xfrm>
            <a:custGeom>
              <a:avLst/>
              <a:gdLst/>
              <a:ahLst/>
              <a:cxnLst/>
              <a:rect l="l" t="t" r="r" b="b"/>
              <a:pathLst>
                <a:path w="927" h="928" extrusionOk="0">
                  <a:moveTo>
                    <a:pt x="1" y="0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1986200" y="2021875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939900" y="2021875"/>
              <a:ext cx="23175" cy="23200"/>
            </a:xfrm>
            <a:custGeom>
              <a:avLst/>
              <a:gdLst/>
              <a:ahLst/>
              <a:cxnLst/>
              <a:rect l="l" t="t" r="r" b="b"/>
              <a:pathLst>
                <a:path w="927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27" y="927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48300" y="1998750"/>
              <a:ext cx="23175" cy="23150"/>
            </a:xfrm>
            <a:custGeom>
              <a:avLst/>
              <a:gdLst/>
              <a:ahLst/>
              <a:cxnLst/>
              <a:rect l="l" t="t" r="r" b="b"/>
              <a:pathLst>
                <a:path w="927" h="926" extrusionOk="0">
                  <a:moveTo>
                    <a:pt x="0" y="0"/>
                  </a:moveTo>
                  <a:lnTo>
                    <a:pt x="0" y="926"/>
                  </a:lnTo>
                  <a:lnTo>
                    <a:pt x="927" y="92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2148300" y="2045050"/>
              <a:ext cx="23175" cy="23200"/>
            </a:xfrm>
            <a:custGeom>
              <a:avLst/>
              <a:gdLst/>
              <a:ahLst/>
              <a:cxnLst/>
              <a:rect l="l" t="t" r="r" b="b"/>
              <a:pathLst>
                <a:path w="927" h="928" extrusionOk="0">
                  <a:moveTo>
                    <a:pt x="0" y="0"/>
                  </a:moveTo>
                  <a:lnTo>
                    <a:pt x="0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71450" y="2021875"/>
              <a:ext cx="23975" cy="23200"/>
            </a:xfrm>
            <a:custGeom>
              <a:avLst/>
              <a:gdLst/>
              <a:ahLst/>
              <a:cxnLst/>
              <a:rect l="l" t="t" r="r" b="b"/>
              <a:pathLst>
                <a:path w="959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8" y="927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2125150" y="2021875"/>
              <a:ext cx="23175" cy="23200"/>
            </a:xfrm>
            <a:custGeom>
              <a:avLst/>
              <a:gdLst/>
              <a:ahLst/>
              <a:cxnLst/>
              <a:rect l="l" t="t" r="r" b="b"/>
              <a:pathLst>
                <a:path w="927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26" y="927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1997775" y="1696150"/>
              <a:ext cx="57925" cy="47125"/>
            </a:xfrm>
            <a:custGeom>
              <a:avLst/>
              <a:gdLst/>
              <a:ahLst/>
              <a:cxnLst/>
              <a:rect l="l" t="t" r="r" b="b"/>
              <a:pathLst>
                <a:path w="2317" h="1885" extrusionOk="0">
                  <a:moveTo>
                    <a:pt x="1" y="1"/>
                  </a:moveTo>
                  <a:lnTo>
                    <a:pt x="1" y="1884"/>
                  </a:lnTo>
                  <a:lnTo>
                    <a:pt x="2316" y="1884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2159875" y="1696150"/>
              <a:ext cx="58675" cy="47125"/>
            </a:xfrm>
            <a:custGeom>
              <a:avLst/>
              <a:gdLst/>
              <a:ahLst/>
              <a:cxnLst/>
              <a:rect l="l" t="t" r="r" b="b"/>
              <a:pathLst>
                <a:path w="2347" h="1885" extrusionOk="0">
                  <a:moveTo>
                    <a:pt x="0" y="1"/>
                  </a:moveTo>
                  <a:lnTo>
                    <a:pt x="0" y="1884"/>
                  </a:lnTo>
                  <a:lnTo>
                    <a:pt x="2347" y="1884"/>
                  </a:lnTo>
                  <a:lnTo>
                    <a:pt x="2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1915975" y="1696150"/>
              <a:ext cx="58675" cy="47125"/>
            </a:xfrm>
            <a:custGeom>
              <a:avLst/>
              <a:gdLst/>
              <a:ahLst/>
              <a:cxnLst/>
              <a:rect l="l" t="t" r="r" b="b"/>
              <a:pathLst>
                <a:path w="2347" h="1885" extrusionOk="0">
                  <a:moveTo>
                    <a:pt x="1" y="1"/>
                  </a:moveTo>
                  <a:lnTo>
                    <a:pt x="1" y="1884"/>
                  </a:lnTo>
                  <a:lnTo>
                    <a:pt x="2346" y="1884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2078850" y="1696150"/>
              <a:ext cx="57900" cy="47125"/>
            </a:xfrm>
            <a:custGeom>
              <a:avLst/>
              <a:gdLst/>
              <a:ahLst/>
              <a:cxnLst/>
              <a:rect l="l" t="t" r="r" b="b"/>
              <a:pathLst>
                <a:path w="2316" h="1885" extrusionOk="0">
                  <a:moveTo>
                    <a:pt x="0" y="1"/>
                  </a:moveTo>
                  <a:lnTo>
                    <a:pt x="0" y="1884"/>
                  </a:lnTo>
                  <a:lnTo>
                    <a:pt x="2316" y="1884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1915975" y="1766400"/>
              <a:ext cx="58675" cy="46350"/>
            </a:xfrm>
            <a:custGeom>
              <a:avLst/>
              <a:gdLst/>
              <a:ahLst/>
              <a:cxnLst/>
              <a:rect l="l" t="t" r="r" b="b"/>
              <a:pathLst>
                <a:path w="2347" h="1854" extrusionOk="0">
                  <a:moveTo>
                    <a:pt x="1" y="1"/>
                  </a:moveTo>
                  <a:lnTo>
                    <a:pt x="1" y="1853"/>
                  </a:lnTo>
                  <a:lnTo>
                    <a:pt x="2346" y="1853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2159875" y="1766400"/>
              <a:ext cx="58675" cy="46350"/>
            </a:xfrm>
            <a:custGeom>
              <a:avLst/>
              <a:gdLst/>
              <a:ahLst/>
              <a:cxnLst/>
              <a:rect l="l" t="t" r="r" b="b"/>
              <a:pathLst>
                <a:path w="2347" h="1854" extrusionOk="0">
                  <a:moveTo>
                    <a:pt x="0" y="1"/>
                  </a:moveTo>
                  <a:lnTo>
                    <a:pt x="0" y="1853"/>
                  </a:lnTo>
                  <a:lnTo>
                    <a:pt x="2347" y="1853"/>
                  </a:lnTo>
                  <a:lnTo>
                    <a:pt x="2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1997775" y="1766400"/>
              <a:ext cx="57925" cy="46350"/>
            </a:xfrm>
            <a:custGeom>
              <a:avLst/>
              <a:gdLst/>
              <a:ahLst/>
              <a:cxnLst/>
              <a:rect l="l" t="t" r="r" b="b"/>
              <a:pathLst>
                <a:path w="2317" h="1854" extrusionOk="0">
                  <a:moveTo>
                    <a:pt x="1" y="1"/>
                  </a:moveTo>
                  <a:lnTo>
                    <a:pt x="1" y="1853"/>
                  </a:lnTo>
                  <a:lnTo>
                    <a:pt x="2316" y="1853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2078850" y="1766400"/>
              <a:ext cx="57900" cy="46350"/>
            </a:xfrm>
            <a:custGeom>
              <a:avLst/>
              <a:gdLst/>
              <a:ahLst/>
              <a:cxnLst/>
              <a:rect l="l" t="t" r="r" b="b"/>
              <a:pathLst>
                <a:path w="2316" h="1854" extrusionOk="0">
                  <a:moveTo>
                    <a:pt x="0" y="1"/>
                  </a:moveTo>
                  <a:lnTo>
                    <a:pt x="0" y="1853"/>
                  </a:lnTo>
                  <a:lnTo>
                    <a:pt x="2316" y="1853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15975" y="1887825"/>
              <a:ext cx="116550" cy="98625"/>
            </a:xfrm>
            <a:custGeom>
              <a:avLst/>
              <a:gdLst/>
              <a:ahLst/>
              <a:cxnLst/>
              <a:rect l="l" t="t" r="r" b="b"/>
              <a:pathLst>
                <a:path w="4662" h="3945" extrusionOk="0">
                  <a:moveTo>
                    <a:pt x="1" y="1"/>
                  </a:moveTo>
                  <a:lnTo>
                    <a:pt x="1" y="3060"/>
                  </a:lnTo>
                  <a:cubicBezTo>
                    <a:pt x="1324" y="3570"/>
                    <a:pt x="2762" y="3871"/>
                    <a:pt x="4182" y="3926"/>
                  </a:cubicBezTo>
                  <a:lnTo>
                    <a:pt x="4662" y="3945"/>
                  </a:lnTo>
                  <a:lnTo>
                    <a:pt x="4662" y="1135"/>
                  </a:lnTo>
                  <a:lnTo>
                    <a:pt x="4220" y="1115"/>
                  </a:lnTo>
                  <a:cubicBezTo>
                    <a:pt x="2416" y="1034"/>
                    <a:pt x="965" y="49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2101975" y="1887650"/>
              <a:ext cx="116575" cy="98800"/>
            </a:xfrm>
            <a:custGeom>
              <a:avLst/>
              <a:gdLst/>
              <a:ahLst/>
              <a:cxnLst/>
              <a:rect l="l" t="t" r="r" b="b"/>
              <a:pathLst>
                <a:path w="4663" h="3952" extrusionOk="0">
                  <a:moveTo>
                    <a:pt x="4663" y="1"/>
                  </a:moveTo>
                  <a:cubicBezTo>
                    <a:pt x="3688" y="497"/>
                    <a:pt x="2226" y="1042"/>
                    <a:pt x="443" y="1122"/>
                  </a:cubicBezTo>
                  <a:lnTo>
                    <a:pt x="1" y="1142"/>
                  </a:lnTo>
                  <a:lnTo>
                    <a:pt x="1" y="3952"/>
                  </a:lnTo>
                  <a:lnTo>
                    <a:pt x="482" y="3933"/>
                  </a:lnTo>
                  <a:cubicBezTo>
                    <a:pt x="1902" y="3878"/>
                    <a:pt x="3339" y="3577"/>
                    <a:pt x="4663" y="3067"/>
                  </a:cubicBezTo>
                  <a:lnTo>
                    <a:pt x="4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397" name="Google Shape;397;p19"/>
          <p:cNvGrpSpPr/>
          <p:nvPr/>
        </p:nvGrpSpPr>
        <p:grpSpPr>
          <a:xfrm>
            <a:off x="457200" y="1321150"/>
            <a:ext cx="2329800" cy="3415450"/>
            <a:chOff x="457200" y="1321150"/>
            <a:chExt cx="2329800" cy="3415450"/>
          </a:xfrm>
        </p:grpSpPr>
        <p:sp>
          <p:nvSpPr>
            <p:cNvPr id="398" name="Google Shape;398;p19"/>
            <p:cNvSpPr txBox="1"/>
            <p:nvPr/>
          </p:nvSpPr>
          <p:spPr>
            <a:xfrm>
              <a:off x="457200" y="2789000"/>
              <a:ext cx="2329800" cy="19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what you think before starting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what you think before starting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what you think before starting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what you think before starting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what you think before starting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19"/>
            <p:cNvSpPr txBox="1"/>
            <p:nvPr/>
          </p:nvSpPr>
          <p:spPr>
            <a:xfrm>
              <a:off x="457200" y="2275100"/>
              <a:ext cx="2329800" cy="4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Before an activity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263300" y="1321150"/>
              <a:ext cx="717600" cy="7176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1" name="Google Shape;401;p19"/>
            <p:cNvCxnSpPr>
              <a:stCxn id="400" idx="1"/>
              <a:endCxn id="399" idx="0"/>
            </p:cNvCxnSpPr>
            <p:nvPr/>
          </p:nvCxnSpPr>
          <p:spPr>
            <a:xfrm>
              <a:off x="1263300" y="1679950"/>
              <a:ext cx="358800" cy="595200"/>
            </a:xfrm>
            <a:prstGeom prst="bentConnector4">
              <a:avLst>
                <a:gd name="adj1" fmla="val -66367"/>
                <a:gd name="adj2" fmla="val 8013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9"/>
            <p:cNvCxnSpPr>
              <a:stCxn id="400" idx="3"/>
              <a:endCxn id="399" idx="0"/>
            </p:cNvCxnSpPr>
            <p:nvPr/>
          </p:nvCxnSpPr>
          <p:spPr>
            <a:xfrm flipH="1">
              <a:off x="1622100" y="1679950"/>
              <a:ext cx="358800" cy="595200"/>
            </a:xfrm>
            <a:prstGeom prst="bentConnector4">
              <a:avLst>
                <a:gd name="adj1" fmla="val -66367"/>
                <a:gd name="adj2" fmla="val 8013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3" name="Google Shape;403;p19"/>
          <p:cNvGrpSpPr/>
          <p:nvPr/>
        </p:nvGrpSpPr>
        <p:grpSpPr>
          <a:xfrm>
            <a:off x="3407100" y="1321150"/>
            <a:ext cx="2329800" cy="3415450"/>
            <a:chOff x="3407100" y="1321150"/>
            <a:chExt cx="2329800" cy="3415450"/>
          </a:xfrm>
        </p:grpSpPr>
        <p:sp>
          <p:nvSpPr>
            <p:cNvPr id="404" name="Google Shape;404;p19"/>
            <p:cNvSpPr txBox="1"/>
            <p:nvPr/>
          </p:nvSpPr>
          <p:spPr>
            <a:xfrm>
              <a:off x="3407100" y="2789000"/>
              <a:ext cx="2329800" cy="19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your intrinsic motivation in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your intrinsic motivation in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your intrinsic motivation in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your intrinsic motivation in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your intrinsic motivation in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19"/>
            <p:cNvSpPr txBox="1"/>
            <p:nvPr/>
          </p:nvSpPr>
          <p:spPr>
            <a:xfrm>
              <a:off x="3407100" y="2275100"/>
              <a:ext cx="23298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During the activity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4217850" y="1321150"/>
              <a:ext cx="717600" cy="7176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7" name="Google Shape;407;p19"/>
            <p:cNvCxnSpPr>
              <a:stCxn id="406" idx="1"/>
              <a:endCxn id="405" idx="0"/>
            </p:cNvCxnSpPr>
            <p:nvPr/>
          </p:nvCxnSpPr>
          <p:spPr>
            <a:xfrm>
              <a:off x="4217850" y="1679950"/>
              <a:ext cx="354300" cy="595200"/>
            </a:xfrm>
            <a:prstGeom prst="bentConnector4">
              <a:avLst>
                <a:gd name="adj1" fmla="val -67210"/>
                <a:gd name="adj2" fmla="val 8013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19"/>
            <p:cNvCxnSpPr>
              <a:stCxn id="406" idx="3"/>
              <a:endCxn id="405" idx="0"/>
            </p:cNvCxnSpPr>
            <p:nvPr/>
          </p:nvCxnSpPr>
          <p:spPr>
            <a:xfrm flipH="1">
              <a:off x="4572150" y="1679950"/>
              <a:ext cx="363300" cy="595200"/>
            </a:xfrm>
            <a:prstGeom prst="bentConnector4">
              <a:avLst>
                <a:gd name="adj1" fmla="val -65545"/>
                <a:gd name="adj2" fmla="val 8013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9" name="Google Shape;409;p19"/>
          <p:cNvGrpSpPr/>
          <p:nvPr/>
        </p:nvGrpSpPr>
        <p:grpSpPr>
          <a:xfrm>
            <a:off x="6357000" y="1321150"/>
            <a:ext cx="2329800" cy="3415450"/>
            <a:chOff x="6357000" y="1321150"/>
            <a:chExt cx="2329800" cy="3415450"/>
          </a:xfrm>
        </p:grpSpPr>
        <p:sp>
          <p:nvSpPr>
            <p:cNvPr id="410" name="Google Shape;410;p19"/>
            <p:cNvSpPr txBox="1"/>
            <p:nvPr/>
          </p:nvSpPr>
          <p:spPr>
            <a:xfrm>
              <a:off x="6357000" y="2789000"/>
              <a:ext cx="2329800" cy="19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your extrinsic motivation in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your extrinsic motivation in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your extrinsic motivation in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your extrinsic motivation in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your extrinsic motivation in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19"/>
            <p:cNvSpPr txBox="1"/>
            <p:nvPr/>
          </p:nvSpPr>
          <p:spPr>
            <a:xfrm>
              <a:off x="6357000" y="2275100"/>
              <a:ext cx="23298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After the activity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7172400" y="1321150"/>
              <a:ext cx="717600" cy="7176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3" name="Google Shape;413;p19"/>
            <p:cNvCxnSpPr>
              <a:stCxn id="412" idx="1"/>
              <a:endCxn id="411" idx="0"/>
            </p:cNvCxnSpPr>
            <p:nvPr/>
          </p:nvCxnSpPr>
          <p:spPr>
            <a:xfrm>
              <a:off x="7172400" y="1679950"/>
              <a:ext cx="349500" cy="595200"/>
            </a:xfrm>
            <a:prstGeom prst="bentConnector4">
              <a:avLst>
                <a:gd name="adj1" fmla="val -68133"/>
                <a:gd name="adj2" fmla="val 8013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19"/>
            <p:cNvCxnSpPr>
              <a:stCxn id="412" idx="3"/>
              <a:endCxn id="411" idx="0"/>
            </p:cNvCxnSpPr>
            <p:nvPr/>
          </p:nvCxnSpPr>
          <p:spPr>
            <a:xfrm flipH="1">
              <a:off x="7521900" y="1679950"/>
              <a:ext cx="368100" cy="595200"/>
            </a:xfrm>
            <a:prstGeom prst="bentConnector4">
              <a:avLst>
                <a:gd name="adj1" fmla="val -64690"/>
                <a:gd name="adj2" fmla="val 8013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5" name="Google Shape;415;p19"/>
          <p:cNvGrpSpPr/>
          <p:nvPr/>
        </p:nvGrpSpPr>
        <p:grpSpPr>
          <a:xfrm>
            <a:off x="7333588" y="1482350"/>
            <a:ext cx="395225" cy="395200"/>
            <a:chOff x="6140875" y="1161850"/>
            <a:chExt cx="395225" cy="395200"/>
          </a:xfrm>
        </p:grpSpPr>
        <p:sp>
          <p:nvSpPr>
            <p:cNvPr id="416" name="Google Shape;416;p19"/>
            <p:cNvSpPr/>
            <p:nvPr/>
          </p:nvSpPr>
          <p:spPr>
            <a:xfrm>
              <a:off x="6351075" y="1290100"/>
              <a:ext cx="185025" cy="266950"/>
            </a:xfrm>
            <a:custGeom>
              <a:avLst/>
              <a:gdLst/>
              <a:ahLst/>
              <a:cxnLst/>
              <a:rect l="l" t="t" r="r" b="b"/>
              <a:pathLst>
                <a:path w="7401" h="10678" extrusionOk="0">
                  <a:moveTo>
                    <a:pt x="1362" y="1"/>
                  </a:moveTo>
                  <a:lnTo>
                    <a:pt x="1" y="2269"/>
                  </a:lnTo>
                  <a:lnTo>
                    <a:pt x="4728" y="10678"/>
                  </a:lnTo>
                  <a:lnTo>
                    <a:pt x="7401" y="10678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140875" y="1161850"/>
              <a:ext cx="318200" cy="395200"/>
            </a:xfrm>
            <a:custGeom>
              <a:avLst/>
              <a:gdLst/>
              <a:ahLst/>
              <a:cxnLst/>
              <a:rect l="l" t="t" r="r" b="b"/>
              <a:pathLst>
                <a:path w="12728" h="15808" extrusionOk="0">
                  <a:moveTo>
                    <a:pt x="5589" y="0"/>
                  </a:moveTo>
                  <a:lnTo>
                    <a:pt x="5589" y="5929"/>
                  </a:lnTo>
                  <a:lnTo>
                    <a:pt x="1" y="15808"/>
                  </a:lnTo>
                  <a:lnTo>
                    <a:pt x="12073" y="15808"/>
                  </a:lnTo>
                  <a:lnTo>
                    <a:pt x="11028" y="13925"/>
                  </a:lnTo>
                  <a:lnTo>
                    <a:pt x="6515" y="13925"/>
                  </a:lnTo>
                  <a:lnTo>
                    <a:pt x="6515" y="12998"/>
                  </a:lnTo>
                  <a:lnTo>
                    <a:pt x="10505" y="12998"/>
                  </a:lnTo>
                  <a:lnTo>
                    <a:pt x="9982" y="12072"/>
                  </a:lnTo>
                  <a:lnTo>
                    <a:pt x="6515" y="12072"/>
                  </a:lnTo>
                  <a:lnTo>
                    <a:pt x="6515" y="11146"/>
                  </a:lnTo>
                  <a:lnTo>
                    <a:pt x="9459" y="11146"/>
                  </a:lnTo>
                  <a:lnTo>
                    <a:pt x="8937" y="10219"/>
                  </a:lnTo>
                  <a:lnTo>
                    <a:pt x="6515" y="10219"/>
                  </a:lnTo>
                  <a:lnTo>
                    <a:pt x="6515" y="9293"/>
                  </a:lnTo>
                  <a:lnTo>
                    <a:pt x="8414" y="9293"/>
                  </a:lnTo>
                  <a:lnTo>
                    <a:pt x="6515" y="5929"/>
                  </a:lnTo>
                  <a:lnTo>
                    <a:pt x="6515" y="4662"/>
                  </a:lnTo>
                  <a:lnTo>
                    <a:pt x="12727" y="4662"/>
                  </a:lnTo>
                  <a:lnTo>
                    <a:pt x="10412" y="2347"/>
                  </a:lnTo>
                  <a:lnTo>
                    <a:pt x="12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19"/>
          <p:cNvGrpSpPr/>
          <p:nvPr/>
        </p:nvGrpSpPr>
        <p:grpSpPr>
          <a:xfrm>
            <a:off x="4411350" y="1482363"/>
            <a:ext cx="330600" cy="395200"/>
            <a:chOff x="5709300" y="1178825"/>
            <a:chExt cx="330600" cy="395200"/>
          </a:xfrm>
        </p:grpSpPr>
        <p:sp>
          <p:nvSpPr>
            <p:cNvPr id="419" name="Google Shape;419;p19"/>
            <p:cNvSpPr/>
            <p:nvPr/>
          </p:nvSpPr>
          <p:spPr>
            <a:xfrm>
              <a:off x="5709300" y="1178825"/>
              <a:ext cx="330600" cy="324975"/>
            </a:xfrm>
            <a:custGeom>
              <a:avLst/>
              <a:gdLst/>
              <a:ahLst/>
              <a:cxnLst/>
              <a:rect l="l" t="t" r="r" b="b"/>
              <a:pathLst>
                <a:path w="13224" h="12999" extrusionOk="0">
                  <a:moveTo>
                    <a:pt x="5684" y="0"/>
                  </a:moveTo>
                  <a:cubicBezTo>
                    <a:pt x="4753" y="0"/>
                    <a:pt x="4040" y="665"/>
                    <a:pt x="3875" y="1451"/>
                  </a:cubicBezTo>
                  <a:cubicBezTo>
                    <a:pt x="3747" y="2062"/>
                    <a:pt x="3913" y="2669"/>
                    <a:pt x="4332" y="3118"/>
                  </a:cubicBezTo>
                  <a:cubicBezTo>
                    <a:pt x="4857" y="3746"/>
                    <a:pt x="5405" y="4085"/>
                    <a:pt x="5615" y="4965"/>
                  </a:cubicBezTo>
                  <a:lnTo>
                    <a:pt x="5792" y="5703"/>
                  </a:lnTo>
                  <a:lnTo>
                    <a:pt x="5792" y="5703"/>
                  </a:lnTo>
                  <a:lnTo>
                    <a:pt x="5054" y="5522"/>
                  </a:lnTo>
                  <a:cubicBezTo>
                    <a:pt x="4192" y="5310"/>
                    <a:pt x="3854" y="4744"/>
                    <a:pt x="3245" y="4235"/>
                  </a:cubicBezTo>
                  <a:cubicBezTo>
                    <a:pt x="2901" y="3913"/>
                    <a:pt x="2452" y="3736"/>
                    <a:pt x="1985" y="3736"/>
                  </a:cubicBezTo>
                  <a:cubicBezTo>
                    <a:pt x="1073" y="3736"/>
                    <a:pt x="360" y="4373"/>
                    <a:pt x="180" y="5145"/>
                  </a:cubicBezTo>
                  <a:cubicBezTo>
                    <a:pt x="3" y="5906"/>
                    <a:pt x="334" y="6411"/>
                    <a:pt x="364" y="6515"/>
                  </a:cubicBezTo>
                  <a:cubicBezTo>
                    <a:pt x="330" y="6630"/>
                    <a:pt x="0" y="7112"/>
                    <a:pt x="180" y="7886"/>
                  </a:cubicBezTo>
                  <a:cubicBezTo>
                    <a:pt x="360" y="8657"/>
                    <a:pt x="1073" y="9293"/>
                    <a:pt x="1985" y="9293"/>
                  </a:cubicBezTo>
                  <a:cubicBezTo>
                    <a:pt x="2459" y="9293"/>
                    <a:pt x="2895" y="9122"/>
                    <a:pt x="3245" y="8795"/>
                  </a:cubicBezTo>
                  <a:cubicBezTo>
                    <a:pt x="3873" y="8270"/>
                    <a:pt x="4182" y="7721"/>
                    <a:pt x="5062" y="7511"/>
                  </a:cubicBezTo>
                  <a:lnTo>
                    <a:pt x="5801" y="7335"/>
                  </a:lnTo>
                  <a:lnTo>
                    <a:pt x="5801" y="7335"/>
                  </a:lnTo>
                  <a:lnTo>
                    <a:pt x="5619" y="8073"/>
                  </a:lnTo>
                  <a:cubicBezTo>
                    <a:pt x="5407" y="8935"/>
                    <a:pt x="4840" y="9274"/>
                    <a:pt x="4332" y="9882"/>
                  </a:cubicBezTo>
                  <a:cubicBezTo>
                    <a:pt x="3913" y="10330"/>
                    <a:pt x="3748" y="10937"/>
                    <a:pt x="3875" y="11548"/>
                  </a:cubicBezTo>
                  <a:cubicBezTo>
                    <a:pt x="4041" y="12335"/>
                    <a:pt x="4755" y="12998"/>
                    <a:pt x="5684" y="12998"/>
                  </a:cubicBezTo>
                  <a:cubicBezTo>
                    <a:pt x="6189" y="12998"/>
                    <a:pt x="6500" y="12802"/>
                    <a:pt x="6612" y="12763"/>
                  </a:cubicBezTo>
                  <a:cubicBezTo>
                    <a:pt x="6732" y="12805"/>
                    <a:pt x="7037" y="12998"/>
                    <a:pt x="7540" y="12998"/>
                  </a:cubicBezTo>
                  <a:cubicBezTo>
                    <a:pt x="8465" y="12998"/>
                    <a:pt x="9182" y="12341"/>
                    <a:pt x="9348" y="11548"/>
                  </a:cubicBezTo>
                  <a:cubicBezTo>
                    <a:pt x="9476" y="10937"/>
                    <a:pt x="9310" y="10330"/>
                    <a:pt x="8892" y="9882"/>
                  </a:cubicBezTo>
                  <a:cubicBezTo>
                    <a:pt x="8366" y="9253"/>
                    <a:pt x="7819" y="8945"/>
                    <a:pt x="7609" y="8064"/>
                  </a:cubicBezTo>
                  <a:lnTo>
                    <a:pt x="7433" y="7326"/>
                  </a:lnTo>
                  <a:lnTo>
                    <a:pt x="8170" y="7508"/>
                  </a:lnTo>
                  <a:cubicBezTo>
                    <a:pt x="9032" y="7720"/>
                    <a:pt x="9370" y="8286"/>
                    <a:pt x="9978" y="8795"/>
                  </a:cubicBezTo>
                  <a:cubicBezTo>
                    <a:pt x="10338" y="9131"/>
                    <a:pt x="10780" y="9294"/>
                    <a:pt x="11235" y="9294"/>
                  </a:cubicBezTo>
                  <a:cubicBezTo>
                    <a:pt x="11371" y="9294"/>
                    <a:pt x="11508" y="9280"/>
                    <a:pt x="11645" y="9251"/>
                  </a:cubicBezTo>
                  <a:cubicBezTo>
                    <a:pt x="12325" y="9108"/>
                    <a:pt x="12887" y="8560"/>
                    <a:pt x="13044" y="7886"/>
                  </a:cubicBezTo>
                  <a:cubicBezTo>
                    <a:pt x="13221" y="7125"/>
                    <a:pt x="12891" y="6620"/>
                    <a:pt x="12860" y="6515"/>
                  </a:cubicBezTo>
                  <a:cubicBezTo>
                    <a:pt x="12894" y="6399"/>
                    <a:pt x="13224" y="5918"/>
                    <a:pt x="13044" y="5144"/>
                  </a:cubicBezTo>
                  <a:cubicBezTo>
                    <a:pt x="12887" y="4470"/>
                    <a:pt x="12325" y="3921"/>
                    <a:pt x="11645" y="3779"/>
                  </a:cubicBezTo>
                  <a:cubicBezTo>
                    <a:pt x="11509" y="3750"/>
                    <a:pt x="11372" y="3735"/>
                    <a:pt x="11237" y="3735"/>
                  </a:cubicBezTo>
                  <a:cubicBezTo>
                    <a:pt x="10779" y="3735"/>
                    <a:pt x="10336" y="3900"/>
                    <a:pt x="9978" y="4235"/>
                  </a:cubicBezTo>
                  <a:cubicBezTo>
                    <a:pt x="9349" y="4761"/>
                    <a:pt x="9042" y="5308"/>
                    <a:pt x="8162" y="5518"/>
                  </a:cubicBezTo>
                  <a:lnTo>
                    <a:pt x="7424" y="5694"/>
                  </a:lnTo>
                  <a:lnTo>
                    <a:pt x="7424" y="5694"/>
                  </a:lnTo>
                  <a:lnTo>
                    <a:pt x="7605" y="4957"/>
                  </a:lnTo>
                  <a:cubicBezTo>
                    <a:pt x="7818" y="4094"/>
                    <a:pt x="8383" y="3726"/>
                    <a:pt x="8892" y="3118"/>
                  </a:cubicBezTo>
                  <a:cubicBezTo>
                    <a:pt x="9310" y="2669"/>
                    <a:pt x="9477" y="2062"/>
                    <a:pt x="9348" y="1451"/>
                  </a:cubicBezTo>
                  <a:cubicBezTo>
                    <a:pt x="9181" y="654"/>
                    <a:pt x="8459" y="0"/>
                    <a:pt x="7541" y="0"/>
                  </a:cubicBezTo>
                  <a:cubicBezTo>
                    <a:pt x="7037" y="0"/>
                    <a:pt x="6730" y="194"/>
                    <a:pt x="6612" y="236"/>
                  </a:cubicBezTo>
                  <a:cubicBezTo>
                    <a:pt x="6494" y="194"/>
                    <a:pt x="6187" y="0"/>
                    <a:pt x="5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5865350" y="1522950"/>
              <a:ext cx="90300" cy="51075"/>
            </a:xfrm>
            <a:custGeom>
              <a:avLst/>
              <a:gdLst/>
              <a:ahLst/>
              <a:cxnLst/>
              <a:rect l="l" t="t" r="r" b="b"/>
              <a:pathLst>
                <a:path w="3612" h="2043" extrusionOk="0">
                  <a:moveTo>
                    <a:pt x="368" y="1"/>
                  </a:moveTo>
                  <a:cubicBezTo>
                    <a:pt x="266" y="37"/>
                    <a:pt x="139" y="72"/>
                    <a:pt x="1" y="100"/>
                  </a:cubicBezTo>
                  <a:cubicBezTo>
                    <a:pt x="292" y="1197"/>
                    <a:pt x="1283" y="2043"/>
                    <a:pt x="2470" y="2043"/>
                  </a:cubicBezTo>
                  <a:lnTo>
                    <a:pt x="3612" y="2043"/>
                  </a:lnTo>
                  <a:lnTo>
                    <a:pt x="3612" y="1117"/>
                  </a:lnTo>
                  <a:lnTo>
                    <a:pt x="2470" y="1117"/>
                  </a:lnTo>
                  <a:cubicBezTo>
                    <a:pt x="1811" y="1117"/>
                    <a:pt x="1246" y="693"/>
                    <a:pt x="986" y="130"/>
                  </a:cubicBezTo>
                  <a:cubicBezTo>
                    <a:pt x="744" y="102"/>
                    <a:pt x="527" y="57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9"/>
          <p:cNvGrpSpPr/>
          <p:nvPr/>
        </p:nvGrpSpPr>
        <p:grpSpPr>
          <a:xfrm>
            <a:off x="1424475" y="1482338"/>
            <a:ext cx="395225" cy="395225"/>
            <a:chOff x="4724500" y="1174975"/>
            <a:chExt cx="395225" cy="395225"/>
          </a:xfrm>
        </p:grpSpPr>
        <p:sp>
          <p:nvSpPr>
            <p:cNvPr id="422" name="Google Shape;422;p19"/>
            <p:cNvSpPr/>
            <p:nvPr/>
          </p:nvSpPr>
          <p:spPr>
            <a:xfrm>
              <a:off x="4840450" y="1245200"/>
              <a:ext cx="175875" cy="68825"/>
            </a:xfrm>
            <a:custGeom>
              <a:avLst/>
              <a:gdLst/>
              <a:ahLst/>
              <a:cxnLst/>
              <a:rect l="l" t="t" r="r" b="b"/>
              <a:pathLst>
                <a:path w="7035" h="2753" extrusionOk="0">
                  <a:moveTo>
                    <a:pt x="3267" y="0"/>
                  </a:moveTo>
                  <a:cubicBezTo>
                    <a:pt x="2024" y="0"/>
                    <a:pt x="886" y="449"/>
                    <a:pt x="1" y="1190"/>
                  </a:cubicBezTo>
                  <a:cubicBezTo>
                    <a:pt x="444" y="1029"/>
                    <a:pt x="915" y="927"/>
                    <a:pt x="1414" y="927"/>
                  </a:cubicBezTo>
                  <a:cubicBezTo>
                    <a:pt x="2810" y="927"/>
                    <a:pt x="4086" y="1618"/>
                    <a:pt x="4857" y="2752"/>
                  </a:cubicBezTo>
                  <a:lnTo>
                    <a:pt x="7035" y="1670"/>
                  </a:lnTo>
                  <a:cubicBezTo>
                    <a:pt x="6074" y="616"/>
                    <a:pt x="4702" y="0"/>
                    <a:pt x="3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4910525" y="1331750"/>
              <a:ext cx="67725" cy="52250"/>
            </a:xfrm>
            <a:custGeom>
              <a:avLst/>
              <a:gdLst/>
              <a:ahLst/>
              <a:cxnLst/>
              <a:rect l="l" t="t" r="r" b="b"/>
              <a:pathLst>
                <a:path w="2709" h="2090" extrusionOk="0">
                  <a:moveTo>
                    <a:pt x="2709" y="0"/>
                  </a:moveTo>
                  <a:lnTo>
                    <a:pt x="274" y="1210"/>
                  </a:lnTo>
                  <a:cubicBezTo>
                    <a:pt x="105" y="1290"/>
                    <a:pt x="1" y="1455"/>
                    <a:pt x="1" y="1633"/>
                  </a:cubicBezTo>
                  <a:cubicBezTo>
                    <a:pt x="1" y="1878"/>
                    <a:pt x="185" y="2078"/>
                    <a:pt x="445" y="2089"/>
                  </a:cubicBezTo>
                  <a:cubicBezTo>
                    <a:pt x="451" y="2089"/>
                    <a:pt x="458" y="2089"/>
                    <a:pt x="464" y="2089"/>
                  </a:cubicBezTo>
                  <a:cubicBezTo>
                    <a:pt x="593" y="2089"/>
                    <a:pt x="721" y="2041"/>
                    <a:pt x="810" y="1940"/>
                  </a:cubicBezTo>
                  <a:lnTo>
                    <a:pt x="27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4724500" y="1174975"/>
              <a:ext cx="395225" cy="395225"/>
            </a:xfrm>
            <a:custGeom>
              <a:avLst/>
              <a:gdLst/>
              <a:ahLst/>
              <a:cxnLst/>
              <a:rect l="l" t="t" r="r" b="b"/>
              <a:pathLst>
                <a:path w="15809" h="15809" extrusionOk="0">
                  <a:moveTo>
                    <a:pt x="7905" y="1884"/>
                  </a:moveTo>
                  <a:cubicBezTo>
                    <a:pt x="9820" y="1884"/>
                    <a:pt x="11640" y="2810"/>
                    <a:pt x="12772" y="4364"/>
                  </a:cubicBezTo>
                  <a:lnTo>
                    <a:pt x="13003" y="4680"/>
                  </a:lnTo>
                  <a:lnTo>
                    <a:pt x="8929" y="8842"/>
                  </a:lnTo>
                  <a:cubicBezTo>
                    <a:pt x="8681" y="9123"/>
                    <a:pt x="8301" y="9293"/>
                    <a:pt x="7905" y="9293"/>
                  </a:cubicBezTo>
                  <a:cubicBezTo>
                    <a:pt x="7155" y="9293"/>
                    <a:pt x="6515" y="8688"/>
                    <a:pt x="6515" y="7904"/>
                  </a:cubicBezTo>
                  <a:cubicBezTo>
                    <a:pt x="6515" y="7370"/>
                    <a:pt x="6828" y="6876"/>
                    <a:pt x="7311" y="6648"/>
                  </a:cubicBezTo>
                  <a:lnTo>
                    <a:pt x="8657" y="5979"/>
                  </a:lnTo>
                  <a:cubicBezTo>
                    <a:pt x="8051" y="5158"/>
                    <a:pt x="7094" y="4661"/>
                    <a:pt x="6052" y="4661"/>
                  </a:cubicBezTo>
                  <a:cubicBezTo>
                    <a:pt x="4423" y="4661"/>
                    <a:pt x="3084" y="5874"/>
                    <a:pt x="2857" y="7440"/>
                  </a:cubicBezTo>
                  <a:lnTo>
                    <a:pt x="3736" y="7440"/>
                  </a:lnTo>
                  <a:lnTo>
                    <a:pt x="3736" y="8367"/>
                  </a:lnTo>
                  <a:lnTo>
                    <a:pt x="2831" y="8367"/>
                  </a:lnTo>
                  <a:cubicBezTo>
                    <a:pt x="2926" y="9425"/>
                    <a:pt x="3359" y="10378"/>
                    <a:pt x="4003" y="11151"/>
                  </a:cubicBezTo>
                  <a:lnTo>
                    <a:pt x="4630" y="10524"/>
                  </a:lnTo>
                  <a:lnTo>
                    <a:pt x="5285" y="11179"/>
                  </a:lnTo>
                  <a:lnTo>
                    <a:pt x="4658" y="11805"/>
                  </a:lnTo>
                  <a:cubicBezTo>
                    <a:pt x="5429" y="12448"/>
                    <a:pt x="6387" y="12858"/>
                    <a:pt x="7442" y="12954"/>
                  </a:cubicBezTo>
                  <a:lnTo>
                    <a:pt x="7442" y="12072"/>
                  </a:lnTo>
                  <a:lnTo>
                    <a:pt x="8367" y="12072"/>
                  </a:lnTo>
                  <a:lnTo>
                    <a:pt x="8367" y="12954"/>
                  </a:lnTo>
                  <a:cubicBezTo>
                    <a:pt x="9422" y="12858"/>
                    <a:pt x="10380" y="12448"/>
                    <a:pt x="11151" y="11805"/>
                  </a:cubicBezTo>
                  <a:lnTo>
                    <a:pt x="10524" y="11179"/>
                  </a:lnTo>
                  <a:lnTo>
                    <a:pt x="11179" y="10524"/>
                  </a:lnTo>
                  <a:lnTo>
                    <a:pt x="11806" y="11151"/>
                  </a:lnTo>
                  <a:cubicBezTo>
                    <a:pt x="12450" y="10378"/>
                    <a:pt x="12883" y="9425"/>
                    <a:pt x="12978" y="8367"/>
                  </a:cubicBezTo>
                  <a:lnTo>
                    <a:pt x="12073" y="8367"/>
                  </a:lnTo>
                  <a:lnTo>
                    <a:pt x="12073" y="7440"/>
                  </a:lnTo>
                  <a:lnTo>
                    <a:pt x="13925" y="7440"/>
                  </a:lnTo>
                  <a:lnTo>
                    <a:pt x="13925" y="7904"/>
                  </a:lnTo>
                  <a:cubicBezTo>
                    <a:pt x="13925" y="11224"/>
                    <a:pt x="11224" y="13924"/>
                    <a:pt x="7905" y="13924"/>
                  </a:cubicBezTo>
                  <a:cubicBezTo>
                    <a:pt x="4585" y="13924"/>
                    <a:pt x="1884" y="11224"/>
                    <a:pt x="1884" y="7904"/>
                  </a:cubicBezTo>
                  <a:cubicBezTo>
                    <a:pt x="1884" y="4585"/>
                    <a:pt x="4585" y="1884"/>
                    <a:pt x="7905" y="1884"/>
                  </a:cubicBezTo>
                  <a:close/>
                  <a:moveTo>
                    <a:pt x="7905" y="0"/>
                  </a:moveTo>
                  <a:cubicBezTo>
                    <a:pt x="3563" y="0"/>
                    <a:pt x="1" y="3562"/>
                    <a:pt x="1" y="7904"/>
                  </a:cubicBezTo>
                  <a:cubicBezTo>
                    <a:pt x="1" y="12245"/>
                    <a:pt x="3563" y="15808"/>
                    <a:pt x="7905" y="15808"/>
                  </a:cubicBezTo>
                  <a:cubicBezTo>
                    <a:pt x="12246" y="15808"/>
                    <a:pt x="15808" y="12245"/>
                    <a:pt x="15808" y="7904"/>
                  </a:cubicBezTo>
                  <a:cubicBezTo>
                    <a:pt x="15808" y="3562"/>
                    <a:pt x="12246" y="0"/>
                    <a:pt x="7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pSp>
        <p:nvGrpSpPr>
          <p:cNvPr id="430" name="Google Shape;430;p20"/>
          <p:cNvGrpSpPr/>
          <p:nvPr/>
        </p:nvGrpSpPr>
        <p:grpSpPr>
          <a:xfrm>
            <a:off x="457188" y="1942264"/>
            <a:ext cx="2093713" cy="2398436"/>
            <a:chOff x="457188" y="1104064"/>
            <a:chExt cx="2093713" cy="2398436"/>
          </a:xfrm>
        </p:grpSpPr>
        <p:sp>
          <p:nvSpPr>
            <p:cNvPr id="431" name="Google Shape;431;p20"/>
            <p:cNvSpPr/>
            <p:nvPr/>
          </p:nvSpPr>
          <p:spPr>
            <a:xfrm>
              <a:off x="457200" y="1408800"/>
              <a:ext cx="2093700" cy="2093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 txBox="1"/>
            <p:nvPr/>
          </p:nvSpPr>
          <p:spPr>
            <a:xfrm>
              <a:off x="585600" y="2479625"/>
              <a:ext cx="18369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Example: Paul wants to excel at his job to have a salary raise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20"/>
            <p:cNvSpPr txBox="1"/>
            <p:nvPr/>
          </p:nvSpPr>
          <p:spPr>
            <a:xfrm>
              <a:off x="585600" y="2118125"/>
              <a:ext cx="1836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Extrinsic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1198038" y="1104064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457188" y="1104064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938888" y="1104064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20"/>
          <p:cNvGrpSpPr/>
          <p:nvPr/>
        </p:nvGrpSpPr>
        <p:grpSpPr>
          <a:xfrm>
            <a:off x="6643113" y="1942264"/>
            <a:ext cx="2093713" cy="2398436"/>
            <a:chOff x="6643113" y="1104064"/>
            <a:chExt cx="2093713" cy="2398436"/>
          </a:xfrm>
        </p:grpSpPr>
        <p:sp>
          <p:nvSpPr>
            <p:cNvPr id="438" name="Google Shape;438;p20"/>
            <p:cNvSpPr/>
            <p:nvPr/>
          </p:nvSpPr>
          <p:spPr>
            <a:xfrm>
              <a:off x="6643125" y="1408800"/>
              <a:ext cx="2093700" cy="209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 txBox="1"/>
            <p:nvPr/>
          </p:nvSpPr>
          <p:spPr>
            <a:xfrm>
              <a:off x="6771525" y="2479625"/>
              <a:ext cx="18369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Example: Anna enjoys doing her job; it’s not difficult for her at all!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20"/>
            <p:cNvSpPr txBox="1"/>
            <p:nvPr/>
          </p:nvSpPr>
          <p:spPr>
            <a:xfrm>
              <a:off x="6771525" y="2118125"/>
              <a:ext cx="1836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Intrinsic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7383963" y="1104064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6643113" y="1104064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8124813" y="1104064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0"/>
          <p:cNvGrpSpPr/>
          <p:nvPr/>
        </p:nvGrpSpPr>
        <p:grpSpPr>
          <a:xfrm>
            <a:off x="3525138" y="2338164"/>
            <a:ext cx="2093713" cy="2398436"/>
            <a:chOff x="3525138" y="2338164"/>
            <a:chExt cx="2093713" cy="2398436"/>
          </a:xfrm>
        </p:grpSpPr>
        <p:sp>
          <p:nvSpPr>
            <p:cNvPr id="445" name="Google Shape;445;p20"/>
            <p:cNvSpPr/>
            <p:nvPr/>
          </p:nvSpPr>
          <p:spPr>
            <a:xfrm>
              <a:off x="3525150" y="2642900"/>
              <a:ext cx="2093700" cy="2093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 txBox="1"/>
            <p:nvPr/>
          </p:nvSpPr>
          <p:spPr>
            <a:xfrm>
              <a:off x="3595250" y="3713725"/>
              <a:ext cx="19746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Example: Katrina is very focused on being likable and forgets about herself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20"/>
            <p:cNvSpPr txBox="1"/>
            <p:nvPr/>
          </p:nvSpPr>
          <p:spPr>
            <a:xfrm>
              <a:off x="3653550" y="3352225"/>
              <a:ext cx="1836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Addiction</a:t>
              </a:r>
              <a:endParaRPr sz="16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4265988" y="2338164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25138" y="2338164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5006838" y="2338164"/>
              <a:ext cx="612000" cy="6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>
            <a:off x="7513250" y="2050663"/>
            <a:ext cx="353450" cy="395225"/>
            <a:chOff x="6680750" y="1669150"/>
            <a:chExt cx="353450" cy="395225"/>
          </a:xfrm>
        </p:grpSpPr>
        <p:sp>
          <p:nvSpPr>
            <p:cNvPr id="452" name="Google Shape;452;p20"/>
            <p:cNvSpPr/>
            <p:nvPr/>
          </p:nvSpPr>
          <p:spPr>
            <a:xfrm>
              <a:off x="6761800" y="1761775"/>
              <a:ext cx="138950" cy="112175"/>
            </a:xfrm>
            <a:custGeom>
              <a:avLst/>
              <a:gdLst/>
              <a:ahLst/>
              <a:cxnLst/>
              <a:rect l="l" t="t" r="r" b="b"/>
              <a:pathLst>
                <a:path w="5558" h="4487" extrusionOk="0">
                  <a:moveTo>
                    <a:pt x="1158" y="0"/>
                  </a:moveTo>
                  <a:cubicBezTo>
                    <a:pt x="498" y="0"/>
                    <a:pt x="1" y="549"/>
                    <a:pt x="1" y="1277"/>
                  </a:cubicBezTo>
                  <a:cubicBezTo>
                    <a:pt x="1" y="2165"/>
                    <a:pt x="841" y="2867"/>
                    <a:pt x="2234" y="4030"/>
                  </a:cubicBezTo>
                  <a:cubicBezTo>
                    <a:pt x="2409" y="4176"/>
                    <a:pt x="2591" y="4328"/>
                    <a:pt x="2779" y="4486"/>
                  </a:cubicBezTo>
                  <a:cubicBezTo>
                    <a:pt x="2967" y="4328"/>
                    <a:pt x="3149" y="4176"/>
                    <a:pt x="3324" y="4030"/>
                  </a:cubicBezTo>
                  <a:cubicBezTo>
                    <a:pt x="4717" y="2868"/>
                    <a:pt x="5557" y="2165"/>
                    <a:pt x="5557" y="1277"/>
                  </a:cubicBezTo>
                  <a:cubicBezTo>
                    <a:pt x="5557" y="549"/>
                    <a:pt x="5059" y="0"/>
                    <a:pt x="4400" y="0"/>
                  </a:cubicBezTo>
                  <a:cubicBezTo>
                    <a:pt x="3563" y="0"/>
                    <a:pt x="3210" y="820"/>
                    <a:pt x="3206" y="828"/>
                  </a:cubicBezTo>
                  <a:lnTo>
                    <a:pt x="3205" y="830"/>
                  </a:lnTo>
                  <a:lnTo>
                    <a:pt x="2353" y="830"/>
                  </a:lnTo>
                  <a:cubicBezTo>
                    <a:pt x="2332" y="784"/>
                    <a:pt x="1975" y="0"/>
                    <a:pt x="1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680750" y="1669150"/>
              <a:ext cx="353450" cy="395225"/>
            </a:xfrm>
            <a:custGeom>
              <a:avLst/>
              <a:gdLst/>
              <a:ahLst/>
              <a:cxnLst/>
              <a:rect l="l" t="t" r="r" b="b"/>
              <a:pathLst>
                <a:path w="14138" h="15809" extrusionOk="0">
                  <a:moveTo>
                    <a:pt x="7642" y="2779"/>
                  </a:moveTo>
                  <a:cubicBezTo>
                    <a:pt x="8810" y="2779"/>
                    <a:pt x="9726" y="3747"/>
                    <a:pt x="9726" y="4982"/>
                  </a:cubicBezTo>
                  <a:cubicBezTo>
                    <a:pt x="9726" y="6303"/>
                    <a:pt x="8705" y="7156"/>
                    <a:pt x="7159" y="8446"/>
                  </a:cubicBezTo>
                  <a:cubicBezTo>
                    <a:pt x="6896" y="8666"/>
                    <a:pt x="6021" y="9410"/>
                    <a:pt x="6021" y="9410"/>
                  </a:cubicBezTo>
                  <a:cubicBezTo>
                    <a:pt x="6021" y="9410"/>
                    <a:pt x="5146" y="8666"/>
                    <a:pt x="4882" y="8446"/>
                  </a:cubicBezTo>
                  <a:cubicBezTo>
                    <a:pt x="3337" y="7156"/>
                    <a:pt x="2316" y="6303"/>
                    <a:pt x="2316" y="4982"/>
                  </a:cubicBezTo>
                  <a:cubicBezTo>
                    <a:pt x="2316" y="3747"/>
                    <a:pt x="3232" y="2779"/>
                    <a:pt x="4400" y="2779"/>
                  </a:cubicBezTo>
                  <a:cubicBezTo>
                    <a:pt x="5171" y="2779"/>
                    <a:pt x="5696" y="3161"/>
                    <a:pt x="6021" y="3524"/>
                  </a:cubicBezTo>
                  <a:cubicBezTo>
                    <a:pt x="6346" y="3161"/>
                    <a:pt x="6870" y="2779"/>
                    <a:pt x="7642" y="2779"/>
                  </a:cubicBezTo>
                  <a:close/>
                  <a:moveTo>
                    <a:pt x="6021" y="0"/>
                  </a:moveTo>
                  <a:cubicBezTo>
                    <a:pt x="2701" y="0"/>
                    <a:pt x="0" y="2701"/>
                    <a:pt x="0" y="6021"/>
                  </a:cubicBezTo>
                  <a:cubicBezTo>
                    <a:pt x="0" y="7661"/>
                    <a:pt x="672" y="9233"/>
                    <a:pt x="1853" y="10365"/>
                  </a:cubicBezTo>
                  <a:lnTo>
                    <a:pt x="1853" y="15808"/>
                  </a:lnTo>
                  <a:lnTo>
                    <a:pt x="8336" y="15808"/>
                  </a:lnTo>
                  <a:lnTo>
                    <a:pt x="8336" y="12967"/>
                  </a:lnTo>
                  <a:lnTo>
                    <a:pt x="10652" y="12967"/>
                  </a:lnTo>
                  <a:cubicBezTo>
                    <a:pt x="11419" y="12967"/>
                    <a:pt x="12042" y="12344"/>
                    <a:pt x="12042" y="11579"/>
                  </a:cubicBezTo>
                  <a:lnTo>
                    <a:pt x="12042" y="10012"/>
                  </a:lnTo>
                  <a:lnTo>
                    <a:pt x="14138" y="8979"/>
                  </a:lnTo>
                  <a:lnTo>
                    <a:pt x="12040" y="5878"/>
                  </a:lnTo>
                  <a:cubicBezTo>
                    <a:pt x="11964" y="2624"/>
                    <a:pt x="9293" y="0"/>
                    <a:pt x="6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0"/>
          <p:cNvGrpSpPr/>
          <p:nvPr/>
        </p:nvGrpSpPr>
        <p:grpSpPr>
          <a:xfrm>
            <a:off x="4395275" y="2446563"/>
            <a:ext cx="353450" cy="395225"/>
            <a:chOff x="6255450" y="1669150"/>
            <a:chExt cx="353450" cy="395225"/>
          </a:xfrm>
        </p:grpSpPr>
        <p:sp>
          <p:nvSpPr>
            <p:cNvPr id="455" name="Google Shape;455;p20"/>
            <p:cNvSpPr/>
            <p:nvPr/>
          </p:nvSpPr>
          <p:spPr>
            <a:xfrm>
              <a:off x="6371225" y="1786100"/>
              <a:ext cx="45325" cy="56775"/>
            </a:xfrm>
            <a:custGeom>
              <a:avLst/>
              <a:gdLst/>
              <a:ahLst/>
              <a:cxnLst/>
              <a:rect l="l" t="t" r="r" b="b"/>
              <a:pathLst>
                <a:path w="1813" h="2271" extrusionOk="0">
                  <a:moveTo>
                    <a:pt x="0" y="1"/>
                  </a:moveTo>
                  <a:lnTo>
                    <a:pt x="0" y="959"/>
                  </a:lnTo>
                  <a:cubicBezTo>
                    <a:pt x="540" y="1150"/>
                    <a:pt x="927" y="1665"/>
                    <a:pt x="927" y="2269"/>
                  </a:cubicBezTo>
                  <a:lnTo>
                    <a:pt x="927" y="2270"/>
                  </a:lnTo>
                  <a:cubicBezTo>
                    <a:pt x="1185" y="2077"/>
                    <a:pt x="1487" y="1941"/>
                    <a:pt x="1813" y="1868"/>
                  </a:cubicBezTo>
                  <a:cubicBezTo>
                    <a:pt x="1648" y="934"/>
                    <a:pt x="926" y="18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6371225" y="1854400"/>
              <a:ext cx="115800" cy="69500"/>
            </a:xfrm>
            <a:custGeom>
              <a:avLst/>
              <a:gdLst/>
              <a:ahLst/>
              <a:cxnLst/>
              <a:rect l="l" t="t" r="r" b="b"/>
              <a:pathLst>
                <a:path w="4632" h="2780" extrusionOk="0">
                  <a:moveTo>
                    <a:pt x="2316" y="1"/>
                  </a:moveTo>
                  <a:cubicBezTo>
                    <a:pt x="1672" y="1"/>
                    <a:pt x="1135" y="443"/>
                    <a:pt x="978" y="1038"/>
                  </a:cubicBezTo>
                  <a:cubicBezTo>
                    <a:pt x="1314" y="1173"/>
                    <a:pt x="1597" y="1428"/>
                    <a:pt x="1744" y="1776"/>
                  </a:cubicBezTo>
                  <a:lnTo>
                    <a:pt x="890" y="2135"/>
                  </a:lnTo>
                  <a:cubicBezTo>
                    <a:pt x="818" y="1964"/>
                    <a:pt x="650" y="1853"/>
                    <a:pt x="464" y="1853"/>
                  </a:cubicBezTo>
                  <a:cubicBezTo>
                    <a:pt x="208" y="1853"/>
                    <a:pt x="0" y="2061"/>
                    <a:pt x="0" y="2316"/>
                  </a:cubicBezTo>
                  <a:cubicBezTo>
                    <a:pt x="0" y="2572"/>
                    <a:pt x="208" y="2780"/>
                    <a:pt x="464" y="2780"/>
                  </a:cubicBezTo>
                  <a:lnTo>
                    <a:pt x="4168" y="2780"/>
                  </a:lnTo>
                  <a:cubicBezTo>
                    <a:pt x="4424" y="2780"/>
                    <a:pt x="4632" y="2572"/>
                    <a:pt x="4632" y="2316"/>
                  </a:cubicBezTo>
                  <a:cubicBezTo>
                    <a:pt x="4632" y="2061"/>
                    <a:pt x="4424" y="1853"/>
                    <a:pt x="4168" y="1853"/>
                  </a:cubicBezTo>
                  <a:cubicBezTo>
                    <a:pt x="3983" y="1853"/>
                    <a:pt x="3815" y="1964"/>
                    <a:pt x="3742" y="2135"/>
                  </a:cubicBezTo>
                  <a:lnTo>
                    <a:pt x="2888" y="1775"/>
                  </a:lnTo>
                  <a:cubicBezTo>
                    <a:pt x="3036" y="1427"/>
                    <a:pt x="3319" y="1173"/>
                    <a:pt x="3655" y="1038"/>
                  </a:cubicBezTo>
                  <a:cubicBezTo>
                    <a:pt x="3497" y="443"/>
                    <a:pt x="2960" y="1"/>
                    <a:pt x="2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6371225" y="1739275"/>
              <a:ext cx="92625" cy="103600"/>
            </a:xfrm>
            <a:custGeom>
              <a:avLst/>
              <a:gdLst/>
              <a:ahLst/>
              <a:cxnLst/>
              <a:rect l="l" t="t" r="r" b="b"/>
              <a:pathLst>
                <a:path w="3705" h="4144" extrusionOk="0">
                  <a:moveTo>
                    <a:pt x="0" y="0"/>
                  </a:moveTo>
                  <a:lnTo>
                    <a:pt x="0" y="947"/>
                  </a:lnTo>
                  <a:cubicBezTo>
                    <a:pt x="1428" y="1155"/>
                    <a:pt x="2548" y="2287"/>
                    <a:pt x="2736" y="3720"/>
                  </a:cubicBezTo>
                  <a:cubicBezTo>
                    <a:pt x="3095" y="3787"/>
                    <a:pt x="3425" y="3933"/>
                    <a:pt x="3705" y="4143"/>
                  </a:cubicBezTo>
                  <a:lnTo>
                    <a:pt x="3705" y="4142"/>
                  </a:lnTo>
                  <a:cubicBezTo>
                    <a:pt x="3705" y="2000"/>
                    <a:pt x="2081" y="23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6255450" y="1669150"/>
              <a:ext cx="353450" cy="395225"/>
            </a:xfrm>
            <a:custGeom>
              <a:avLst/>
              <a:gdLst/>
              <a:ahLst/>
              <a:cxnLst/>
              <a:rect l="l" t="t" r="r" b="b"/>
              <a:pathLst>
                <a:path w="14138" h="15809" extrusionOk="0">
                  <a:moveTo>
                    <a:pt x="4168" y="1853"/>
                  </a:moveTo>
                  <a:cubicBezTo>
                    <a:pt x="6977" y="1853"/>
                    <a:pt x="9263" y="4138"/>
                    <a:pt x="9263" y="6947"/>
                  </a:cubicBezTo>
                  <a:lnTo>
                    <a:pt x="9263" y="8422"/>
                  </a:lnTo>
                  <a:cubicBezTo>
                    <a:pt x="9801" y="8614"/>
                    <a:pt x="10189" y="9123"/>
                    <a:pt x="10189" y="9726"/>
                  </a:cubicBezTo>
                  <a:cubicBezTo>
                    <a:pt x="10189" y="10492"/>
                    <a:pt x="9566" y="11115"/>
                    <a:pt x="8799" y="11115"/>
                  </a:cubicBezTo>
                  <a:lnTo>
                    <a:pt x="5095" y="11115"/>
                  </a:lnTo>
                  <a:cubicBezTo>
                    <a:pt x="4329" y="11115"/>
                    <a:pt x="3706" y="10492"/>
                    <a:pt x="3706" y="9726"/>
                  </a:cubicBezTo>
                  <a:cubicBezTo>
                    <a:pt x="3706" y="9123"/>
                    <a:pt x="4093" y="8614"/>
                    <a:pt x="4631" y="8422"/>
                  </a:cubicBezTo>
                  <a:lnTo>
                    <a:pt x="4631" y="6947"/>
                  </a:lnTo>
                  <a:cubicBezTo>
                    <a:pt x="4631" y="6692"/>
                    <a:pt x="4424" y="6484"/>
                    <a:pt x="4168" y="6484"/>
                  </a:cubicBezTo>
                  <a:lnTo>
                    <a:pt x="3706" y="6484"/>
                  </a:lnTo>
                  <a:lnTo>
                    <a:pt x="3706" y="1853"/>
                  </a:lnTo>
                  <a:close/>
                  <a:moveTo>
                    <a:pt x="6020" y="0"/>
                  </a:moveTo>
                  <a:cubicBezTo>
                    <a:pt x="2701" y="0"/>
                    <a:pt x="0" y="2701"/>
                    <a:pt x="0" y="6021"/>
                  </a:cubicBezTo>
                  <a:cubicBezTo>
                    <a:pt x="0" y="7661"/>
                    <a:pt x="673" y="9233"/>
                    <a:pt x="1852" y="10365"/>
                  </a:cubicBezTo>
                  <a:lnTo>
                    <a:pt x="1852" y="15808"/>
                  </a:lnTo>
                  <a:lnTo>
                    <a:pt x="8336" y="15808"/>
                  </a:lnTo>
                  <a:lnTo>
                    <a:pt x="8336" y="12967"/>
                  </a:lnTo>
                  <a:lnTo>
                    <a:pt x="10652" y="12967"/>
                  </a:lnTo>
                  <a:cubicBezTo>
                    <a:pt x="11418" y="12967"/>
                    <a:pt x="12042" y="12344"/>
                    <a:pt x="12042" y="11579"/>
                  </a:cubicBezTo>
                  <a:lnTo>
                    <a:pt x="12042" y="10012"/>
                  </a:lnTo>
                  <a:lnTo>
                    <a:pt x="14138" y="8979"/>
                  </a:lnTo>
                  <a:lnTo>
                    <a:pt x="12040" y="5878"/>
                  </a:lnTo>
                  <a:cubicBezTo>
                    <a:pt x="11964" y="2624"/>
                    <a:pt x="9293" y="0"/>
                    <a:pt x="6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0"/>
          <p:cNvGrpSpPr/>
          <p:nvPr/>
        </p:nvGrpSpPr>
        <p:grpSpPr>
          <a:xfrm>
            <a:off x="1327313" y="2050663"/>
            <a:ext cx="353475" cy="395225"/>
            <a:chOff x="5727475" y="1669150"/>
            <a:chExt cx="353475" cy="395225"/>
          </a:xfrm>
        </p:grpSpPr>
        <p:sp>
          <p:nvSpPr>
            <p:cNvPr id="460" name="Google Shape;460;p20"/>
            <p:cNvSpPr/>
            <p:nvPr/>
          </p:nvSpPr>
          <p:spPr>
            <a:xfrm>
              <a:off x="5850200" y="1761775"/>
              <a:ext cx="55625" cy="37075"/>
            </a:xfrm>
            <a:custGeom>
              <a:avLst/>
              <a:gdLst/>
              <a:ahLst/>
              <a:cxnLst/>
              <a:rect l="l" t="t" r="r" b="b"/>
              <a:pathLst>
                <a:path w="2225" h="1483" extrusionOk="0">
                  <a:moveTo>
                    <a:pt x="1" y="0"/>
                  </a:moveTo>
                  <a:lnTo>
                    <a:pt x="1112" y="1483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5843275" y="1831225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1389" y="736"/>
                  </a:moveTo>
                  <a:lnTo>
                    <a:pt x="2044" y="1391"/>
                  </a:lnTo>
                  <a:lnTo>
                    <a:pt x="1389" y="2045"/>
                  </a:lnTo>
                  <a:lnTo>
                    <a:pt x="735" y="1391"/>
                  </a:lnTo>
                  <a:lnTo>
                    <a:pt x="1389" y="736"/>
                  </a:lnTo>
                  <a:close/>
                  <a:moveTo>
                    <a:pt x="1389" y="1"/>
                  </a:moveTo>
                  <a:cubicBezTo>
                    <a:pt x="623" y="1"/>
                    <a:pt x="0" y="624"/>
                    <a:pt x="0" y="1391"/>
                  </a:cubicBezTo>
                  <a:cubicBezTo>
                    <a:pt x="0" y="2157"/>
                    <a:pt x="623" y="2780"/>
                    <a:pt x="1389" y="2780"/>
                  </a:cubicBezTo>
                  <a:cubicBezTo>
                    <a:pt x="2156" y="2780"/>
                    <a:pt x="2779" y="2157"/>
                    <a:pt x="2779" y="1391"/>
                  </a:cubicBezTo>
                  <a:cubicBezTo>
                    <a:pt x="2779" y="624"/>
                    <a:pt x="2156" y="1"/>
                    <a:pt x="1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5806225" y="1766400"/>
              <a:ext cx="52475" cy="57325"/>
            </a:xfrm>
            <a:custGeom>
              <a:avLst/>
              <a:gdLst/>
              <a:ahLst/>
              <a:cxnLst/>
              <a:rect l="l" t="t" r="r" b="b"/>
              <a:pathLst>
                <a:path w="2099" h="2293" extrusionOk="0">
                  <a:moveTo>
                    <a:pt x="741" y="1"/>
                  </a:moveTo>
                  <a:lnTo>
                    <a:pt x="0" y="557"/>
                  </a:lnTo>
                  <a:lnTo>
                    <a:pt x="1301" y="2292"/>
                  </a:lnTo>
                  <a:cubicBezTo>
                    <a:pt x="1530" y="2080"/>
                    <a:pt x="1800" y="1917"/>
                    <a:pt x="2098" y="1810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5727475" y="1669150"/>
              <a:ext cx="353475" cy="395225"/>
            </a:xfrm>
            <a:custGeom>
              <a:avLst/>
              <a:gdLst/>
              <a:ahLst/>
              <a:cxnLst/>
              <a:rect l="l" t="t" r="r" b="b"/>
              <a:pathLst>
                <a:path w="14139" h="15809" extrusionOk="0">
                  <a:moveTo>
                    <a:pt x="8214" y="2779"/>
                  </a:moveTo>
                  <a:lnTo>
                    <a:pt x="10189" y="4261"/>
                  </a:lnTo>
                  <a:lnTo>
                    <a:pt x="8155" y="6973"/>
                  </a:lnTo>
                  <a:cubicBezTo>
                    <a:pt x="8272" y="7251"/>
                    <a:pt x="8337" y="7554"/>
                    <a:pt x="8337" y="7874"/>
                  </a:cubicBezTo>
                  <a:cubicBezTo>
                    <a:pt x="8337" y="9150"/>
                    <a:pt x="7298" y="10190"/>
                    <a:pt x="6021" y="10190"/>
                  </a:cubicBezTo>
                  <a:cubicBezTo>
                    <a:pt x="4745" y="10190"/>
                    <a:pt x="3706" y="9150"/>
                    <a:pt x="3706" y="7874"/>
                  </a:cubicBezTo>
                  <a:cubicBezTo>
                    <a:pt x="3706" y="7554"/>
                    <a:pt x="3770" y="7251"/>
                    <a:pt x="3888" y="6973"/>
                  </a:cubicBezTo>
                  <a:lnTo>
                    <a:pt x="1854" y="4261"/>
                  </a:lnTo>
                  <a:lnTo>
                    <a:pt x="3829" y="2779"/>
                  </a:lnTo>
                  <a:close/>
                  <a:moveTo>
                    <a:pt x="6021" y="0"/>
                  </a:moveTo>
                  <a:cubicBezTo>
                    <a:pt x="2702" y="0"/>
                    <a:pt x="1" y="2701"/>
                    <a:pt x="1" y="6021"/>
                  </a:cubicBezTo>
                  <a:cubicBezTo>
                    <a:pt x="1" y="7661"/>
                    <a:pt x="673" y="9233"/>
                    <a:pt x="1853" y="10365"/>
                  </a:cubicBezTo>
                  <a:lnTo>
                    <a:pt x="1853" y="15808"/>
                  </a:lnTo>
                  <a:lnTo>
                    <a:pt x="8337" y="15808"/>
                  </a:lnTo>
                  <a:lnTo>
                    <a:pt x="8337" y="12967"/>
                  </a:lnTo>
                  <a:lnTo>
                    <a:pt x="10652" y="12967"/>
                  </a:lnTo>
                  <a:cubicBezTo>
                    <a:pt x="11419" y="12967"/>
                    <a:pt x="12042" y="12344"/>
                    <a:pt x="12042" y="11579"/>
                  </a:cubicBezTo>
                  <a:lnTo>
                    <a:pt x="12042" y="10012"/>
                  </a:lnTo>
                  <a:lnTo>
                    <a:pt x="14138" y="8979"/>
                  </a:lnTo>
                  <a:lnTo>
                    <a:pt x="12040" y="5878"/>
                  </a:lnTo>
                  <a:cubicBezTo>
                    <a:pt x="11965" y="2624"/>
                    <a:pt x="9293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5897325" y="1766400"/>
              <a:ext cx="52475" cy="57325"/>
            </a:xfrm>
            <a:custGeom>
              <a:avLst/>
              <a:gdLst/>
              <a:ahLst/>
              <a:cxnLst/>
              <a:rect l="l" t="t" r="r" b="b"/>
              <a:pathLst>
                <a:path w="2099" h="2293" extrusionOk="0">
                  <a:moveTo>
                    <a:pt x="1358" y="1"/>
                  </a:moveTo>
                  <a:lnTo>
                    <a:pt x="0" y="1810"/>
                  </a:lnTo>
                  <a:cubicBezTo>
                    <a:pt x="300" y="1917"/>
                    <a:pt x="569" y="2080"/>
                    <a:pt x="798" y="2292"/>
                  </a:cubicBezTo>
                  <a:lnTo>
                    <a:pt x="2099" y="557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20"/>
          <p:cNvGrpSpPr/>
          <p:nvPr/>
        </p:nvGrpSpPr>
        <p:grpSpPr>
          <a:xfrm>
            <a:off x="5111400" y="2446563"/>
            <a:ext cx="395225" cy="395225"/>
            <a:chOff x="5210300" y="1673025"/>
            <a:chExt cx="395225" cy="395225"/>
          </a:xfrm>
        </p:grpSpPr>
        <p:sp>
          <p:nvSpPr>
            <p:cNvPr id="466" name="Google Shape;466;p20"/>
            <p:cNvSpPr/>
            <p:nvPr/>
          </p:nvSpPr>
          <p:spPr>
            <a:xfrm>
              <a:off x="5210300" y="1974800"/>
              <a:ext cx="116575" cy="93450"/>
            </a:xfrm>
            <a:custGeom>
              <a:avLst/>
              <a:gdLst/>
              <a:ahLst/>
              <a:cxnLst/>
              <a:rect l="l" t="t" r="r" b="b"/>
              <a:pathLst>
                <a:path w="4663" h="3738" extrusionOk="0">
                  <a:moveTo>
                    <a:pt x="0" y="1"/>
                  </a:moveTo>
                  <a:lnTo>
                    <a:pt x="0" y="3737"/>
                  </a:lnTo>
                  <a:lnTo>
                    <a:pt x="4662" y="3737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5350025" y="1974800"/>
              <a:ext cx="115800" cy="93450"/>
            </a:xfrm>
            <a:custGeom>
              <a:avLst/>
              <a:gdLst/>
              <a:ahLst/>
              <a:cxnLst/>
              <a:rect l="l" t="t" r="r" b="b"/>
              <a:pathLst>
                <a:path w="4632" h="3738" extrusionOk="0">
                  <a:moveTo>
                    <a:pt x="0" y="1"/>
                  </a:moveTo>
                  <a:lnTo>
                    <a:pt x="0" y="3737"/>
                  </a:lnTo>
                  <a:lnTo>
                    <a:pt x="4631" y="3737"/>
                  </a:lnTo>
                  <a:lnTo>
                    <a:pt x="4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5488925" y="1974800"/>
              <a:ext cx="116600" cy="93450"/>
            </a:xfrm>
            <a:custGeom>
              <a:avLst/>
              <a:gdLst/>
              <a:ahLst/>
              <a:cxnLst/>
              <a:rect l="l" t="t" r="r" b="b"/>
              <a:pathLst>
                <a:path w="4664" h="3738" extrusionOk="0">
                  <a:moveTo>
                    <a:pt x="1" y="1"/>
                  </a:moveTo>
                  <a:lnTo>
                    <a:pt x="1" y="3737"/>
                  </a:lnTo>
                  <a:lnTo>
                    <a:pt x="4663" y="3737"/>
                  </a:lnTo>
                  <a:lnTo>
                    <a:pt x="4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5280550" y="1882175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0" y="1"/>
                  </a:moveTo>
                  <a:lnTo>
                    <a:pt x="0" y="2780"/>
                  </a:lnTo>
                  <a:lnTo>
                    <a:pt x="2779" y="2780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5465800" y="1882175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0" y="1"/>
                  </a:moveTo>
                  <a:lnTo>
                    <a:pt x="0" y="2780"/>
                  </a:lnTo>
                  <a:lnTo>
                    <a:pt x="2778" y="2780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5373150" y="1882175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1" y="1"/>
                  </a:moveTo>
                  <a:lnTo>
                    <a:pt x="1" y="2780"/>
                  </a:lnTo>
                  <a:lnTo>
                    <a:pt x="2780" y="2780"/>
                  </a:lnTo>
                  <a:lnTo>
                    <a:pt x="27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5315275" y="1812725"/>
              <a:ext cx="46350" cy="46325"/>
            </a:xfrm>
            <a:custGeom>
              <a:avLst/>
              <a:gdLst/>
              <a:ahLst/>
              <a:cxnLst/>
              <a:rect l="l" t="t" r="r" b="b"/>
              <a:pathLst>
                <a:path w="1854" h="1853" extrusionOk="0">
                  <a:moveTo>
                    <a:pt x="0" y="0"/>
                  </a:moveTo>
                  <a:lnTo>
                    <a:pt x="0" y="1852"/>
                  </a:lnTo>
                  <a:lnTo>
                    <a:pt x="1853" y="1852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5454200" y="1812725"/>
              <a:ext cx="46350" cy="46325"/>
            </a:xfrm>
            <a:custGeom>
              <a:avLst/>
              <a:gdLst/>
              <a:ahLst/>
              <a:cxnLst/>
              <a:rect l="l" t="t" r="r" b="b"/>
              <a:pathLst>
                <a:path w="1854" h="1853" extrusionOk="0">
                  <a:moveTo>
                    <a:pt x="1" y="0"/>
                  </a:moveTo>
                  <a:lnTo>
                    <a:pt x="1" y="1852"/>
                  </a:lnTo>
                  <a:lnTo>
                    <a:pt x="1853" y="1852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5361575" y="1673025"/>
              <a:ext cx="92650" cy="116575"/>
            </a:xfrm>
            <a:custGeom>
              <a:avLst/>
              <a:gdLst/>
              <a:ahLst/>
              <a:cxnLst/>
              <a:rect l="l" t="t" r="r" b="b"/>
              <a:pathLst>
                <a:path w="3706" h="4663" extrusionOk="0">
                  <a:moveTo>
                    <a:pt x="1854" y="0"/>
                  </a:moveTo>
                  <a:lnTo>
                    <a:pt x="0" y="3272"/>
                  </a:lnTo>
                  <a:lnTo>
                    <a:pt x="927" y="3272"/>
                  </a:lnTo>
                  <a:lnTo>
                    <a:pt x="927" y="4662"/>
                  </a:lnTo>
                  <a:lnTo>
                    <a:pt x="2779" y="4662"/>
                  </a:lnTo>
                  <a:lnTo>
                    <a:pt x="2779" y="3272"/>
                  </a:lnTo>
                  <a:lnTo>
                    <a:pt x="3706" y="3272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5384750" y="1812725"/>
              <a:ext cx="46325" cy="46325"/>
            </a:xfrm>
            <a:custGeom>
              <a:avLst/>
              <a:gdLst/>
              <a:ahLst/>
              <a:cxnLst/>
              <a:rect l="l" t="t" r="r" b="b"/>
              <a:pathLst>
                <a:path w="1853" h="1853" extrusionOk="0">
                  <a:moveTo>
                    <a:pt x="0" y="0"/>
                  </a:moveTo>
                  <a:lnTo>
                    <a:pt x="0" y="1852"/>
                  </a:lnTo>
                  <a:lnTo>
                    <a:pt x="1852" y="1852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0"/>
          <p:cNvGrpSpPr/>
          <p:nvPr/>
        </p:nvGrpSpPr>
        <p:grpSpPr>
          <a:xfrm>
            <a:off x="6775438" y="2050688"/>
            <a:ext cx="347375" cy="395200"/>
            <a:chOff x="6572350" y="1161850"/>
            <a:chExt cx="347375" cy="395200"/>
          </a:xfrm>
        </p:grpSpPr>
        <p:sp>
          <p:nvSpPr>
            <p:cNvPr id="477" name="Google Shape;477;p20"/>
            <p:cNvSpPr/>
            <p:nvPr/>
          </p:nvSpPr>
          <p:spPr>
            <a:xfrm>
              <a:off x="6873400" y="1394950"/>
              <a:ext cx="23150" cy="23175"/>
            </a:xfrm>
            <a:custGeom>
              <a:avLst/>
              <a:gdLst/>
              <a:ahLst/>
              <a:cxnLst/>
              <a:rect l="l" t="t" r="r" b="b"/>
              <a:pathLst>
                <a:path w="926" h="927" extrusionOk="0">
                  <a:moveTo>
                    <a:pt x="0" y="0"/>
                  </a:moveTo>
                  <a:lnTo>
                    <a:pt x="0" y="926"/>
                  </a:lnTo>
                  <a:lnTo>
                    <a:pt x="926" y="926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6873400" y="1441250"/>
              <a:ext cx="23150" cy="23200"/>
            </a:xfrm>
            <a:custGeom>
              <a:avLst/>
              <a:gdLst/>
              <a:ahLst/>
              <a:cxnLst/>
              <a:rect l="l" t="t" r="r" b="b"/>
              <a:pathLst>
                <a:path w="926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26" y="927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6896525" y="1418100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1" y="0"/>
                  </a:moveTo>
                  <a:lnTo>
                    <a:pt x="1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6850225" y="1418100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0" y="0"/>
                  </a:moveTo>
                  <a:lnTo>
                    <a:pt x="0" y="927"/>
                  </a:lnTo>
                  <a:lnTo>
                    <a:pt x="927" y="92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6618650" y="146442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1" y="0"/>
                  </a:moveTo>
                  <a:lnTo>
                    <a:pt x="1" y="926"/>
                  </a:lnTo>
                  <a:lnTo>
                    <a:pt x="928" y="926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6618650" y="1510725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28" y="926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641825" y="1487575"/>
              <a:ext cx="23175" cy="23175"/>
            </a:xfrm>
            <a:custGeom>
              <a:avLst/>
              <a:gdLst/>
              <a:ahLst/>
              <a:cxnLst/>
              <a:rect l="l" t="t" r="r" b="b"/>
              <a:pathLst>
                <a:path w="927" h="927" extrusionOk="0">
                  <a:moveTo>
                    <a:pt x="1" y="0"/>
                  </a:moveTo>
                  <a:lnTo>
                    <a:pt x="1" y="927"/>
                  </a:lnTo>
                  <a:lnTo>
                    <a:pt x="926" y="92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6595525" y="1487575"/>
              <a:ext cx="23150" cy="23175"/>
            </a:xfrm>
            <a:custGeom>
              <a:avLst/>
              <a:gdLst/>
              <a:ahLst/>
              <a:cxnLst/>
              <a:rect l="l" t="t" r="r" b="b"/>
              <a:pathLst>
                <a:path w="926" h="927" extrusionOk="0">
                  <a:moveTo>
                    <a:pt x="0" y="0"/>
                  </a:moveTo>
                  <a:lnTo>
                    <a:pt x="0" y="927"/>
                  </a:lnTo>
                  <a:lnTo>
                    <a:pt x="926" y="92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595525" y="1325475"/>
              <a:ext cx="23150" cy="23200"/>
            </a:xfrm>
            <a:custGeom>
              <a:avLst/>
              <a:gdLst/>
              <a:ahLst/>
              <a:cxnLst/>
              <a:rect l="l" t="t" r="r" b="b"/>
              <a:pathLst>
                <a:path w="926" h="928" extrusionOk="0">
                  <a:moveTo>
                    <a:pt x="0" y="0"/>
                  </a:moveTo>
                  <a:lnTo>
                    <a:pt x="0" y="927"/>
                  </a:lnTo>
                  <a:lnTo>
                    <a:pt x="926" y="92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6595525" y="1371775"/>
              <a:ext cx="23150" cy="23200"/>
            </a:xfrm>
            <a:custGeom>
              <a:avLst/>
              <a:gdLst/>
              <a:ahLst/>
              <a:cxnLst/>
              <a:rect l="l" t="t" r="r" b="b"/>
              <a:pathLst>
                <a:path w="926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26" y="927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6618650" y="1348650"/>
              <a:ext cx="23200" cy="23150"/>
            </a:xfrm>
            <a:custGeom>
              <a:avLst/>
              <a:gdLst/>
              <a:ahLst/>
              <a:cxnLst/>
              <a:rect l="l" t="t" r="r" b="b"/>
              <a:pathLst>
                <a:path w="928" h="926" extrusionOk="0">
                  <a:moveTo>
                    <a:pt x="1" y="0"/>
                  </a:moveTo>
                  <a:lnTo>
                    <a:pt x="1" y="926"/>
                  </a:lnTo>
                  <a:lnTo>
                    <a:pt x="928" y="926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6572350" y="1348650"/>
              <a:ext cx="23200" cy="23150"/>
            </a:xfrm>
            <a:custGeom>
              <a:avLst/>
              <a:gdLst/>
              <a:ahLst/>
              <a:cxnLst/>
              <a:rect l="l" t="t" r="r" b="b"/>
              <a:pathLst>
                <a:path w="928" h="926" extrusionOk="0">
                  <a:moveTo>
                    <a:pt x="1" y="0"/>
                  </a:moveTo>
                  <a:lnTo>
                    <a:pt x="1" y="926"/>
                  </a:lnTo>
                  <a:lnTo>
                    <a:pt x="927" y="926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6616775" y="1161850"/>
              <a:ext cx="258525" cy="395200"/>
            </a:xfrm>
            <a:custGeom>
              <a:avLst/>
              <a:gdLst/>
              <a:ahLst/>
              <a:cxnLst/>
              <a:rect l="l" t="t" r="r" b="b"/>
              <a:pathLst>
                <a:path w="10341" h="15808" extrusionOk="0">
                  <a:moveTo>
                    <a:pt x="8366" y="9847"/>
                  </a:moveTo>
                  <a:lnTo>
                    <a:pt x="8366" y="9847"/>
                  </a:lnTo>
                  <a:lnTo>
                    <a:pt x="8366" y="9847"/>
                  </a:lnTo>
                  <a:close/>
                  <a:moveTo>
                    <a:pt x="5171" y="8166"/>
                  </a:moveTo>
                  <a:lnTo>
                    <a:pt x="6559" y="8897"/>
                  </a:lnTo>
                  <a:lnTo>
                    <a:pt x="6559" y="10250"/>
                  </a:lnTo>
                  <a:lnTo>
                    <a:pt x="3782" y="10250"/>
                  </a:lnTo>
                  <a:lnTo>
                    <a:pt x="3782" y="8897"/>
                  </a:lnTo>
                  <a:lnTo>
                    <a:pt x="5171" y="8166"/>
                  </a:lnTo>
                  <a:close/>
                  <a:moveTo>
                    <a:pt x="6559" y="11177"/>
                  </a:moveTo>
                  <a:lnTo>
                    <a:pt x="6559" y="12103"/>
                  </a:lnTo>
                  <a:lnTo>
                    <a:pt x="3782" y="12103"/>
                  </a:lnTo>
                  <a:lnTo>
                    <a:pt x="3782" y="11177"/>
                  </a:lnTo>
                  <a:close/>
                  <a:moveTo>
                    <a:pt x="6559" y="13029"/>
                  </a:moveTo>
                  <a:lnTo>
                    <a:pt x="6559" y="13956"/>
                  </a:lnTo>
                  <a:lnTo>
                    <a:pt x="3782" y="13956"/>
                  </a:lnTo>
                  <a:lnTo>
                    <a:pt x="3782" y="13029"/>
                  </a:lnTo>
                  <a:close/>
                  <a:moveTo>
                    <a:pt x="5171" y="0"/>
                  </a:moveTo>
                  <a:lnTo>
                    <a:pt x="3574" y="3218"/>
                  </a:lnTo>
                  <a:lnTo>
                    <a:pt x="0" y="3738"/>
                  </a:lnTo>
                  <a:lnTo>
                    <a:pt x="2585" y="6289"/>
                  </a:lnTo>
                  <a:lnTo>
                    <a:pt x="1975" y="9847"/>
                  </a:lnTo>
                  <a:lnTo>
                    <a:pt x="2855" y="9384"/>
                  </a:lnTo>
                  <a:lnTo>
                    <a:pt x="2855" y="15808"/>
                  </a:lnTo>
                  <a:lnTo>
                    <a:pt x="3782" y="15808"/>
                  </a:lnTo>
                  <a:lnTo>
                    <a:pt x="3782" y="14881"/>
                  </a:lnTo>
                  <a:lnTo>
                    <a:pt x="6559" y="14881"/>
                  </a:lnTo>
                  <a:lnTo>
                    <a:pt x="6559" y="15808"/>
                  </a:lnTo>
                  <a:lnTo>
                    <a:pt x="7486" y="15808"/>
                  </a:lnTo>
                  <a:lnTo>
                    <a:pt x="7486" y="9384"/>
                  </a:lnTo>
                  <a:lnTo>
                    <a:pt x="8366" y="9847"/>
                  </a:lnTo>
                  <a:lnTo>
                    <a:pt x="7756" y="6289"/>
                  </a:lnTo>
                  <a:lnTo>
                    <a:pt x="10341" y="3738"/>
                  </a:lnTo>
                  <a:lnTo>
                    <a:pt x="6767" y="3218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20"/>
          <p:cNvGrpSpPr/>
          <p:nvPr/>
        </p:nvGrpSpPr>
        <p:grpSpPr>
          <a:xfrm>
            <a:off x="8257125" y="2050663"/>
            <a:ext cx="322650" cy="395225"/>
            <a:chOff x="5225450" y="1174975"/>
            <a:chExt cx="322650" cy="395225"/>
          </a:xfrm>
        </p:grpSpPr>
        <p:sp>
          <p:nvSpPr>
            <p:cNvPr id="491" name="Google Shape;491;p20"/>
            <p:cNvSpPr/>
            <p:nvPr/>
          </p:nvSpPr>
          <p:spPr>
            <a:xfrm>
              <a:off x="5318050" y="1290750"/>
              <a:ext cx="23200" cy="23175"/>
            </a:xfrm>
            <a:custGeom>
              <a:avLst/>
              <a:gdLst/>
              <a:ahLst/>
              <a:cxnLst/>
              <a:rect l="l" t="t" r="r" b="b"/>
              <a:pathLst>
                <a:path w="928" h="927" extrusionOk="0">
                  <a:moveTo>
                    <a:pt x="464" y="1"/>
                  </a:moveTo>
                  <a:cubicBezTo>
                    <a:pt x="209" y="1"/>
                    <a:pt x="1" y="207"/>
                    <a:pt x="1" y="463"/>
                  </a:cubicBezTo>
                  <a:cubicBezTo>
                    <a:pt x="1" y="718"/>
                    <a:pt x="209" y="926"/>
                    <a:pt x="464" y="926"/>
                  </a:cubicBezTo>
                  <a:cubicBezTo>
                    <a:pt x="720" y="926"/>
                    <a:pt x="928" y="718"/>
                    <a:pt x="928" y="463"/>
                  </a:cubicBezTo>
                  <a:cubicBezTo>
                    <a:pt x="928" y="207"/>
                    <a:pt x="720" y="1"/>
                    <a:pt x="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225450" y="1174975"/>
              <a:ext cx="185275" cy="395225"/>
            </a:xfrm>
            <a:custGeom>
              <a:avLst/>
              <a:gdLst/>
              <a:ahLst/>
              <a:cxnLst/>
              <a:rect l="l" t="t" r="r" b="b"/>
              <a:pathLst>
                <a:path w="7411" h="15809" extrusionOk="0">
                  <a:moveTo>
                    <a:pt x="4140" y="926"/>
                  </a:moveTo>
                  <a:cubicBezTo>
                    <a:pt x="4233" y="963"/>
                    <a:pt x="4456" y="1278"/>
                    <a:pt x="4567" y="1954"/>
                  </a:cubicBezTo>
                  <a:cubicBezTo>
                    <a:pt x="4317" y="1899"/>
                    <a:pt x="4057" y="1862"/>
                    <a:pt x="3789" y="1853"/>
                  </a:cubicBezTo>
                  <a:cubicBezTo>
                    <a:pt x="3900" y="1287"/>
                    <a:pt x="4085" y="963"/>
                    <a:pt x="4140" y="926"/>
                  </a:cubicBezTo>
                  <a:close/>
                  <a:moveTo>
                    <a:pt x="4168" y="0"/>
                  </a:moveTo>
                  <a:cubicBezTo>
                    <a:pt x="3409" y="0"/>
                    <a:pt x="2983" y="908"/>
                    <a:pt x="2834" y="1954"/>
                  </a:cubicBezTo>
                  <a:cubicBezTo>
                    <a:pt x="3350" y="1834"/>
                    <a:pt x="3696" y="1858"/>
                    <a:pt x="3789" y="1853"/>
                  </a:cubicBezTo>
                  <a:lnTo>
                    <a:pt x="3789" y="1853"/>
                  </a:lnTo>
                  <a:cubicBezTo>
                    <a:pt x="3742" y="2111"/>
                    <a:pt x="3705" y="2418"/>
                    <a:pt x="3705" y="2778"/>
                  </a:cubicBezTo>
                  <a:cubicBezTo>
                    <a:pt x="3705" y="3131"/>
                    <a:pt x="3742" y="3464"/>
                    <a:pt x="3807" y="3761"/>
                  </a:cubicBezTo>
                  <a:cubicBezTo>
                    <a:pt x="3919" y="3723"/>
                    <a:pt x="4048" y="3705"/>
                    <a:pt x="4168" y="3705"/>
                  </a:cubicBezTo>
                  <a:cubicBezTo>
                    <a:pt x="4937" y="3705"/>
                    <a:pt x="5558" y="4325"/>
                    <a:pt x="5558" y="5094"/>
                  </a:cubicBezTo>
                  <a:cubicBezTo>
                    <a:pt x="5558" y="5863"/>
                    <a:pt x="4937" y="6484"/>
                    <a:pt x="4168" y="6484"/>
                  </a:cubicBezTo>
                  <a:cubicBezTo>
                    <a:pt x="3399" y="6484"/>
                    <a:pt x="2779" y="5863"/>
                    <a:pt x="2779" y="5094"/>
                  </a:cubicBezTo>
                  <a:cubicBezTo>
                    <a:pt x="2779" y="4816"/>
                    <a:pt x="2853" y="4567"/>
                    <a:pt x="3001" y="4353"/>
                  </a:cubicBezTo>
                  <a:cubicBezTo>
                    <a:pt x="2853" y="3900"/>
                    <a:pt x="2779" y="3352"/>
                    <a:pt x="2779" y="2778"/>
                  </a:cubicBezTo>
                  <a:cubicBezTo>
                    <a:pt x="2779" y="2501"/>
                    <a:pt x="2797" y="2223"/>
                    <a:pt x="2834" y="1954"/>
                  </a:cubicBezTo>
                  <a:lnTo>
                    <a:pt x="2834" y="1954"/>
                  </a:lnTo>
                  <a:cubicBezTo>
                    <a:pt x="1205" y="2353"/>
                    <a:pt x="0" y="3816"/>
                    <a:pt x="0" y="5557"/>
                  </a:cubicBezTo>
                  <a:cubicBezTo>
                    <a:pt x="0" y="7795"/>
                    <a:pt x="1766" y="8688"/>
                    <a:pt x="1853" y="8780"/>
                  </a:cubicBezTo>
                  <a:lnTo>
                    <a:pt x="1853" y="13893"/>
                  </a:lnTo>
                  <a:lnTo>
                    <a:pt x="3705" y="15808"/>
                  </a:lnTo>
                  <a:lnTo>
                    <a:pt x="5558" y="13893"/>
                  </a:lnTo>
                  <a:lnTo>
                    <a:pt x="4632" y="12967"/>
                  </a:lnTo>
                  <a:lnTo>
                    <a:pt x="5558" y="12041"/>
                  </a:lnTo>
                  <a:lnTo>
                    <a:pt x="4632" y="11115"/>
                  </a:lnTo>
                  <a:lnTo>
                    <a:pt x="5558" y="10188"/>
                  </a:lnTo>
                  <a:lnTo>
                    <a:pt x="5558" y="8780"/>
                  </a:lnTo>
                  <a:cubicBezTo>
                    <a:pt x="5644" y="8688"/>
                    <a:pt x="7410" y="7796"/>
                    <a:pt x="7410" y="5557"/>
                  </a:cubicBezTo>
                  <a:cubicBezTo>
                    <a:pt x="7410" y="4177"/>
                    <a:pt x="6660" y="2973"/>
                    <a:pt x="5539" y="2343"/>
                  </a:cubicBezTo>
                  <a:cubicBezTo>
                    <a:pt x="5446" y="917"/>
                    <a:pt x="4909" y="0"/>
                    <a:pt x="4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387250" y="1221625"/>
              <a:ext cx="160850" cy="255925"/>
            </a:xfrm>
            <a:custGeom>
              <a:avLst/>
              <a:gdLst/>
              <a:ahLst/>
              <a:cxnLst/>
              <a:rect l="l" t="t" r="r" b="b"/>
              <a:pathLst>
                <a:path w="6434" h="10237" extrusionOk="0">
                  <a:moveTo>
                    <a:pt x="1" y="1"/>
                  </a:moveTo>
                  <a:lnTo>
                    <a:pt x="1" y="1"/>
                  </a:lnTo>
                  <a:cubicBezTo>
                    <a:pt x="1125" y="846"/>
                    <a:pt x="1864" y="2179"/>
                    <a:pt x="1864" y="3691"/>
                  </a:cubicBezTo>
                  <a:cubicBezTo>
                    <a:pt x="1864" y="5150"/>
                    <a:pt x="1182" y="6511"/>
                    <a:pt x="26" y="7385"/>
                  </a:cubicBezTo>
                  <a:cubicBezTo>
                    <a:pt x="291" y="7373"/>
                    <a:pt x="555" y="7339"/>
                    <a:pt x="813" y="7271"/>
                  </a:cubicBezTo>
                  <a:lnTo>
                    <a:pt x="3783" y="10237"/>
                  </a:lnTo>
                  <a:lnTo>
                    <a:pt x="6433" y="10237"/>
                  </a:lnTo>
                  <a:lnTo>
                    <a:pt x="6433" y="7612"/>
                  </a:lnTo>
                  <a:lnTo>
                    <a:pt x="5106" y="7612"/>
                  </a:lnTo>
                  <a:lnTo>
                    <a:pt x="5106" y="6315"/>
                  </a:lnTo>
                  <a:lnTo>
                    <a:pt x="3778" y="6315"/>
                  </a:lnTo>
                  <a:lnTo>
                    <a:pt x="3778" y="5001"/>
                  </a:lnTo>
                  <a:lnTo>
                    <a:pt x="3433" y="4651"/>
                  </a:lnTo>
                  <a:cubicBezTo>
                    <a:pt x="3772" y="3376"/>
                    <a:pt x="3405" y="2004"/>
                    <a:pt x="2473" y="1071"/>
                  </a:cubicBezTo>
                  <a:cubicBezTo>
                    <a:pt x="1808" y="407"/>
                    <a:pt x="935" y="3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20"/>
          <p:cNvGrpSpPr/>
          <p:nvPr/>
        </p:nvGrpSpPr>
        <p:grpSpPr>
          <a:xfrm>
            <a:off x="565588" y="2063050"/>
            <a:ext cx="395225" cy="370525"/>
            <a:chOff x="4667675" y="1685350"/>
            <a:chExt cx="395225" cy="370525"/>
          </a:xfrm>
        </p:grpSpPr>
        <p:sp>
          <p:nvSpPr>
            <p:cNvPr id="495" name="Google Shape;495;p20"/>
            <p:cNvSpPr/>
            <p:nvPr/>
          </p:nvSpPr>
          <p:spPr>
            <a:xfrm>
              <a:off x="4900000" y="1708525"/>
              <a:ext cx="162900" cy="162100"/>
            </a:xfrm>
            <a:custGeom>
              <a:avLst/>
              <a:gdLst/>
              <a:ahLst/>
              <a:cxnLst/>
              <a:rect l="l" t="t" r="r" b="b"/>
              <a:pathLst>
                <a:path w="6516" h="6484" extrusionOk="0">
                  <a:moveTo>
                    <a:pt x="0" y="0"/>
                  </a:moveTo>
                  <a:lnTo>
                    <a:pt x="0" y="6484"/>
                  </a:lnTo>
                  <a:lnTo>
                    <a:pt x="6516" y="6484"/>
                  </a:lnTo>
                  <a:lnTo>
                    <a:pt x="6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4737900" y="1870600"/>
              <a:ext cx="208450" cy="185275"/>
            </a:xfrm>
            <a:custGeom>
              <a:avLst/>
              <a:gdLst/>
              <a:ahLst/>
              <a:cxnLst/>
              <a:rect l="l" t="t" r="r" b="b"/>
              <a:pathLst>
                <a:path w="8338" h="7411" extrusionOk="0">
                  <a:moveTo>
                    <a:pt x="3706" y="927"/>
                  </a:moveTo>
                  <a:lnTo>
                    <a:pt x="3706" y="4601"/>
                  </a:lnTo>
                  <a:lnTo>
                    <a:pt x="2534" y="4601"/>
                  </a:lnTo>
                  <a:lnTo>
                    <a:pt x="3593" y="927"/>
                  </a:lnTo>
                  <a:close/>
                  <a:moveTo>
                    <a:pt x="4746" y="927"/>
                  </a:moveTo>
                  <a:lnTo>
                    <a:pt x="5804" y="4601"/>
                  </a:lnTo>
                  <a:lnTo>
                    <a:pt x="4632" y="4601"/>
                  </a:lnTo>
                  <a:lnTo>
                    <a:pt x="4632" y="927"/>
                  </a:lnTo>
                  <a:close/>
                  <a:moveTo>
                    <a:pt x="2780" y="1"/>
                  </a:moveTo>
                  <a:lnTo>
                    <a:pt x="2780" y="398"/>
                  </a:lnTo>
                  <a:lnTo>
                    <a:pt x="1041" y="6484"/>
                  </a:lnTo>
                  <a:lnTo>
                    <a:pt x="1" y="6484"/>
                  </a:lnTo>
                  <a:lnTo>
                    <a:pt x="1" y="7411"/>
                  </a:lnTo>
                  <a:lnTo>
                    <a:pt x="1739" y="7411"/>
                  </a:lnTo>
                  <a:lnTo>
                    <a:pt x="2269" y="5528"/>
                  </a:lnTo>
                  <a:lnTo>
                    <a:pt x="3706" y="5528"/>
                  </a:lnTo>
                  <a:lnTo>
                    <a:pt x="3706" y="7411"/>
                  </a:lnTo>
                  <a:lnTo>
                    <a:pt x="4632" y="7411"/>
                  </a:lnTo>
                  <a:lnTo>
                    <a:pt x="4632" y="5528"/>
                  </a:lnTo>
                  <a:lnTo>
                    <a:pt x="6069" y="5528"/>
                  </a:lnTo>
                  <a:lnTo>
                    <a:pt x="6599" y="7411"/>
                  </a:lnTo>
                  <a:lnTo>
                    <a:pt x="8338" y="7411"/>
                  </a:lnTo>
                  <a:lnTo>
                    <a:pt x="8338" y="6484"/>
                  </a:lnTo>
                  <a:lnTo>
                    <a:pt x="7297" y="6484"/>
                  </a:lnTo>
                  <a:lnTo>
                    <a:pt x="5559" y="398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4667675" y="1731675"/>
              <a:ext cx="70250" cy="115775"/>
            </a:xfrm>
            <a:custGeom>
              <a:avLst/>
              <a:gdLst/>
              <a:ahLst/>
              <a:cxnLst/>
              <a:rect l="l" t="t" r="r" b="b"/>
              <a:pathLst>
                <a:path w="2810" h="4631" extrusionOk="0">
                  <a:moveTo>
                    <a:pt x="1" y="1"/>
                  </a:moveTo>
                  <a:lnTo>
                    <a:pt x="1" y="4631"/>
                  </a:lnTo>
                  <a:lnTo>
                    <a:pt x="927" y="4631"/>
                  </a:lnTo>
                  <a:lnTo>
                    <a:pt x="927" y="3705"/>
                  </a:lnTo>
                  <a:lnTo>
                    <a:pt x="2810" y="3705"/>
                  </a:lnTo>
                  <a:lnTo>
                    <a:pt x="2810" y="926"/>
                  </a:lnTo>
                  <a:lnTo>
                    <a:pt x="927" y="926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4761075" y="1685350"/>
              <a:ext cx="115800" cy="162100"/>
            </a:xfrm>
            <a:custGeom>
              <a:avLst/>
              <a:gdLst/>
              <a:ahLst/>
              <a:cxnLst/>
              <a:rect l="l" t="t" r="r" b="b"/>
              <a:pathLst>
                <a:path w="4632" h="6484" extrusionOk="0">
                  <a:moveTo>
                    <a:pt x="1853" y="0"/>
                  </a:moveTo>
                  <a:lnTo>
                    <a:pt x="1853" y="927"/>
                  </a:lnTo>
                  <a:lnTo>
                    <a:pt x="2779" y="927"/>
                  </a:lnTo>
                  <a:lnTo>
                    <a:pt x="2779" y="1854"/>
                  </a:lnTo>
                  <a:lnTo>
                    <a:pt x="0" y="1854"/>
                  </a:lnTo>
                  <a:lnTo>
                    <a:pt x="0" y="6484"/>
                  </a:lnTo>
                  <a:lnTo>
                    <a:pt x="4632" y="6484"/>
                  </a:lnTo>
                  <a:lnTo>
                    <a:pt x="4632" y="1854"/>
                  </a:lnTo>
                  <a:lnTo>
                    <a:pt x="3705" y="1854"/>
                  </a:lnTo>
                  <a:lnTo>
                    <a:pt x="3705" y="927"/>
                  </a:lnTo>
                  <a:lnTo>
                    <a:pt x="4632" y="927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0"/>
          <p:cNvSpPr/>
          <p:nvPr/>
        </p:nvSpPr>
        <p:spPr>
          <a:xfrm>
            <a:off x="3633538" y="2446563"/>
            <a:ext cx="395225" cy="395225"/>
          </a:xfrm>
          <a:custGeom>
            <a:avLst/>
            <a:gdLst/>
            <a:ahLst/>
            <a:cxnLst/>
            <a:rect l="l" t="t" r="r" b="b"/>
            <a:pathLst>
              <a:path w="15809" h="15809" extrusionOk="0">
                <a:moveTo>
                  <a:pt x="5332" y="2887"/>
                </a:moveTo>
                <a:lnTo>
                  <a:pt x="5845" y="3658"/>
                </a:lnTo>
                <a:cubicBezTo>
                  <a:pt x="5231" y="4067"/>
                  <a:pt x="4836" y="4707"/>
                  <a:pt x="4715" y="5427"/>
                </a:cubicBezTo>
                <a:cubicBezTo>
                  <a:pt x="5250" y="5935"/>
                  <a:pt x="5588" y="6646"/>
                  <a:pt x="5588" y="7440"/>
                </a:cubicBezTo>
                <a:lnTo>
                  <a:pt x="4663" y="7440"/>
                </a:lnTo>
                <a:cubicBezTo>
                  <a:pt x="4663" y="6419"/>
                  <a:pt x="3832" y="5588"/>
                  <a:pt x="2810" y="5588"/>
                </a:cubicBezTo>
                <a:lnTo>
                  <a:pt x="2810" y="4662"/>
                </a:lnTo>
                <a:cubicBezTo>
                  <a:pt x="3191" y="4662"/>
                  <a:pt x="3554" y="4739"/>
                  <a:pt x="3886" y="4879"/>
                </a:cubicBezTo>
                <a:cubicBezTo>
                  <a:pt x="4118" y="4071"/>
                  <a:pt x="4616" y="3364"/>
                  <a:pt x="5332" y="2887"/>
                </a:cubicBezTo>
                <a:close/>
                <a:moveTo>
                  <a:pt x="9294" y="2809"/>
                </a:moveTo>
                <a:lnTo>
                  <a:pt x="9294" y="3736"/>
                </a:lnTo>
                <a:lnTo>
                  <a:pt x="8831" y="3736"/>
                </a:lnTo>
                <a:cubicBezTo>
                  <a:pt x="8575" y="3736"/>
                  <a:pt x="8367" y="3943"/>
                  <a:pt x="8367" y="4199"/>
                </a:cubicBezTo>
                <a:lnTo>
                  <a:pt x="8367" y="7440"/>
                </a:lnTo>
                <a:lnTo>
                  <a:pt x="7441" y="7440"/>
                </a:lnTo>
                <a:lnTo>
                  <a:pt x="7441" y="4199"/>
                </a:lnTo>
                <a:cubicBezTo>
                  <a:pt x="7441" y="3943"/>
                  <a:pt x="7233" y="3736"/>
                  <a:pt x="6978" y="3736"/>
                </a:cubicBezTo>
                <a:lnTo>
                  <a:pt x="6515" y="3736"/>
                </a:lnTo>
                <a:lnTo>
                  <a:pt x="6515" y="2809"/>
                </a:lnTo>
                <a:lnTo>
                  <a:pt x="6978" y="2809"/>
                </a:lnTo>
                <a:cubicBezTo>
                  <a:pt x="7335" y="2809"/>
                  <a:pt x="7657" y="2949"/>
                  <a:pt x="7904" y="3171"/>
                </a:cubicBezTo>
                <a:cubicBezTo>
                  <a:pt x="8151" y="2949"/>
                  <a:pt x="8473" y="2809"/>
                  <a:pt x="8831" y="2809"/>
                </a:cubicBezTo>
                <a:close/>
                <a:moveTo>
                  <a:pt x="10476" y="2887"/>
                </a:moveTo>
                <a:cubicBezTo>
                  <a:pt x="11192" y="3364"/>
                  <a:pt x="11692" y="4071"/>
                  <a:pt x="11922" y="4879"/>
                </a:cubicBezTo>
                <a:cubicBezTo>
                  <a:pt x="12254" y="4739"/>
                  <a:pt x="12617" y="4662"/>
                  <a:pt x="12999" y="4662"/>
                </a:cubicBezTo>
                <a:lnTo>
                  <a:pt x="12999" y="5588"/>
                </a:lnTo>
                <a:cubicBezTo>
                  <a:pt x="11977" y="5588"/>
                  <a:pt x="11146" y="6419"/>
                  <a:pt x="11146" y="7440"/>
                </a:cubicBezTo>
                <a:lnTo>
                  <a:pt x="10220" y="7440"/>
                </a:lnTo>
                <a:cubicBezTo>
                  <a:pt x="10220" y="6646"/>
                  <a:pt x="10558" y="5935"/>
                  <a:pt x="11094" y="5427"/>
                </a:cubicBezTo>
                <a:cubicBezTo>
                  <a:pt x="10973" y="4707"/>
                  <a:pt x="10578" y="4067"/>
                  <a:pt x="9963" y="3658"/>
                </a:cubicBezTo>
                <a:lnTo>
                  <a:pt x="10476" y="2887"/>
                </a:lnTo>
                <a:close/>
                <a:moveTo>
                  <a:pt x="7904" y="0"/>
                </a:moveTo>
                <a:cubicBezTo>
                  <a:pt x="7033" y="0"/>
                  <a:pt x="6210" y="353"/>
                  <a:pt x="5599" y="979"/>
                </a:cubicBezTo>
                <a:cubicBezTo>
                  <a:pt x="5439" y="943"/>
                  <a:pt x="5280" y="927"/>
                  <a:pt x="5124" y="927"/>
                </a:cubicBezTo>
                <a:cubicBezTo>
                  <a:pt x="4014" y="927"/>
                  <a:pt x="3049" y="1775"/>
                  <a:pt x="2848" y="2848"/>
                </a:cubicBezTo>
                <a:cubicBezTo>
                  <a:pt x="1774" y="3048"/>
                  <a:pt x="926" y="3993"/>
                  <a:pt x="926" y="5125"/>
                </a:cubicBezTo>
                <a:cubicBezTo>
                  <a:pt x="926" y="5430"/>
                  <a:pt x="1020" y="5733"/>
                  <a:pt x="1140" y="6016"/>
                </a:cubicBezTo>
                <a:cubicBezTo>
                  <a:pt x="422" y="6789"/>
                  <a:pt x="1" y="7775"/>
                  <a:pt x="1" y="8830"/>
                </a:cubicBezTo>
                <a:cubicBezTo>
                  <a:pt x="1" y="9596"/>
                  <a:pt x="655" y="10250"/>
                  <a:pt x="1421" y="10250"/>
                </a:cubicBezTo>
                <a:lnTo>
                  <a:pt x="1884" y="10250"/>
                </a:lnTo>
                <a:lnTo>
                  <a:pt x="1884" y="9787"/>
                </a:lnTo>
                <a:cubicBezTo>
                  <a:pt x="1884" y="8511"/>
                  <a:pt x="2922" y="7440"/>
                  <a:pt x="4200" y="7440"/>
                </a:cubicBezTo>
                <a:lnTo>
                  <a:pt x="4200" y="8367"/>
                </a:lnTo>
                <a:cubicBezTo>
                  <a:pt x="3433" y="8367"/>
                  <a:pt x="2810" y="9021"/>
                  <a:pt x="2810" y="9787"/>
                </a:cubicBezTo>
                <a:lnTo>
                  <a:pt x="2810" y="10250"/>
                </a:lnTo>
                <a:lnTo>
                  <a:pt x="7441" y="10250"/>
                </a:lnTo>
                <a:lnTo>
                  <a:pt x="7441" y="10714"/>
                </a:lnTo>
                <a:cubicBezTo>
                  <a:pt x="7441" y="11479"/>
                  <a:pt x="8064" y="12103"/>
                  <a:pt x="8831" y="12103"/>
                </a:cubicBezTo>
                <a:lnTo>
                  <a:pt x="14388" y="12103"/>
                </a:lnTo>
                <a:cubicBezTo>
                  <a:pt x="14643" y="12103"/>
                  <a:pt x="14851" y="12310"/>
                  <a:pt x="14851" y="12566"/>
                </a:cubicBezTo>
                <a:cubicBezTo>
                  <a:pt x="14851" y="12821"/>
                  <a:pt x="14643" y="13029"/>
                  <a:pt x="14388" y="13029"/>
                </a:cubicBezTo>
                <a:lnTo>
                  <a:pt x="5542" y="13029"/>
                </a:lnTo>
                <a:cubicBezTo>
                  <a:pt x="5327" y="11974"/>
                  <a:pt x="4391" y="11177"/>
                  <a:pt x="3273" y="11177"/>
                </a:cubicBezTo>
                <a:lnTo>
                  <a:pt x="1884" y="11177"/>
                </a:lnTo>
                <a:lnTo>
                  <a:pt x="1884" y="12103"/>
                </a:lnTo>
                <a:lnTo>
                  <a:pt x="1" y="12103"/>
                </a:lnTo>
                <a:lnTo>
                  <a:pt x="1" y="13029"/>
                </a:lnTo>
                <a:lnTo>
                  <a:pt x="1884" y="13029"/>
                </a:lnTo>
                <a:lnTo>
                  <a:pt x="1884" y="13955"/>
                </a:lnTo>
                <a:lnTo>
                  <a:pt x="1" y="13955"/>
                </a:lnTo>
                <a:lnTo>
                  <a:pt x="1" y="14881"/>
                </a:lnTo>
                <a:lnTo>
                  <a:pt x="1884" y="14881"/>
                </a:lnTo>
                <a:lnTo>
                  <a:pt x="1884" y="15808"/>
                </a:lnTo>
                <a:lnTo>
                  <a:pt x="3273" y="15808"/>
                </a:lnTo>
                <a:cubicBezTo>
                  <a:pt x="4391" y="15808"/>
                  <a:pt x="5327" y="15011"/>
                  <a:pt x="5542" y="13955"/>
                </a:cubicBezTo>
                <a:lnTo>
                  <a:pt x="14388" y="13955"/>
                </a:lnTo>
                <a:cubicBezTo>
                  <a:pt x="15155" y="13955"/>
                  <a:pt x="15809" y="13332"/>
                  <a:pt x="15809" y="12566"/>
                </a:cubicBezTo>
                <a:cubicBezTo>
                  <a:pt x="15809" y="11800"/>
                  <a:pt x="15155" y="11177"/>
                  <a:pt x="14388" y="11177"/>
                </a:cubicBezTo>
                <a:lnTo>
                  <a:pt x="8831" y="11177"/>
                </a:lnTo>
                <a:cubicBezTo>
                  <a:pt x="8575" y="11177"/>
                  <a:pt x="8367" y="10969"/>
                  <a:pt x="8367" y="10714"/>
                </a:cubicBezTo>
                <a:lnTo>
                  <a:pt x="8367" y="10250"/>
                </a:lnTo>
                <a:lnTo>
                  <a:pt x="12999" y="10250"/>
                </a:lnTo>
                <a:lnTo>
                  <a:pt x="12999" y="9787"/>
                </a:lnTo>
                <a:cubicBezTo>
                  <a:pt x="12999" y="9021"/>
                  <a:pt x="12376" y="8367"/>
                  <a:pt x="11609" y="8367"/>
                </a:cubicBezTo>
                <a:lnTo>
                  <a:pt x="11609" y="7440"/>
                </a:lnTo>
                <a:cubicBezTo>
                  <a:pt x="12886" y="7440"/>
                  <a:pt x="13924" y="8511"/>
                  <a:pt x="13924" y="9787"/>
                </a:cubicBezTo>
                <a:lnTo>
                  <a:pt x="13924" y="10250"/>
                </a:lnTo>
                <a:lnTo>
                  <a:pt x="14388" y="10250"/>
                </a:lnTo>
                <a:cubicBezTo>
                  <a:pt x="15155" y="10250"/>
                  <a:pt x="15809" y="9596"/>
                  <a:pt x="15809" y="8830"/>
                </a:cubicBezTo>
                <a:cubicBezTo>
                  <a:pt x="15809" y="7775"/>
                  <a:pt x="15386" y="6789"/>
                  <a:pt x="14669" y="6016"/>
                </a:cubicBezTo>
                <a:cubicBezTo>
                  <a:pt x="14789" y="5733"/>
                  <a:pt x="14851" y="5430"/>
                  <a:pt x="14851" y="5125"/>
                </a:cubicBezTo>
                <a:cubicBezTo>
                  <a:pt x="14851" y="3993"/>
                  <a:pt x="14035" y="3048"/>
                  <a:pt x="12960" y="2848"/>
                </a:cubicBezTo>
                <a:cubicBezTo>
                  <a:pt x="12760" y="1775"/>
                  <a:pt x="11797" y="926"/>
                  <a:pt x="10688" y="926"/>
                </a:cubicBezTo>
                <a:cubicBezTo>
                  <a:pt x="10531" y="926"/>
                  <a:pt x="10370" y="943"/>
                  <a:pt x="10209" y="979"/>
                </a:cubicBezTo>
                <a:cubicBezTo>
                  <a:pt x="9599" y="353"/>
                  <a:pt x="8775" y="0"/>
                  <a:pt x="79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20"/>
          <p:cNvGrpSpPr/>
          <p:nvPr/>
        </p:nvGrpSpPr>
        <p:grpSpPr>
          <a:xfrm>
            <a:off x="2094363" y="2050688"/>
            <a:ext cx="301075" cy="395225"/>
            <a:chOff x="3884225" y="1673025"/>
            <a:chExt cx="301075" cy="395225"/>
          </a:xfrm>
        </p:grpSpPr>
        <p:sp>
          <p:nvSpPr>
            <p:cNvPr id="501" name="Google Shape;501;p20"/>
            <p:cNvSpPr/>
            <p:nvPr/>
          </p:nvSpPr>
          <p:spPr>
            <a:xfrm>
              <a:off x="3978025" y="1766800"/>
              <a:ext cx="113475" cy="113475"/>
            </a:xfrm>
            <a:custGeom>
              <a:avLst/>
              <a:gdLst/>
              <a:ahLst/>
              <a:cxnLst/>
              <a:rect l="l" t="t" r="r" b="b"/>
              <a:pathLst>
                <a:path w="4539" h="4539" extrusionOk="0">
                  <a:moveTo>
                    <a:pt x="2732" y="1806"/>
                  </a:moveTo>
                  <a:lnTo>
                    <a:pt x="2732" y="2733"/>
                  </a:lnTo>
                  <a:lnTo>
                    <a:pt x="1807" y="2733"/>
                  </a:lnTo>
                  <a:lnTo>
                    <a:pt x="1807" y="1806"/>
                  </a:lnTo>
                  <a:close/>
                  <a:moveTo>
                    <a:pt x="1807" y="1"/>
                  </a:moveTo>
                  <a:cubicBezTo>
                    <a:pt x="900" y="185"/>
                    <a:pt x="185" y="900"/>
                    <a:pt x="0" y="1806"/>
                  </a:cubicBezTo>
                  <a:lnTo>
                    <a:pt x="880" y="1806"/>
                  </a:lnTo>
                  <a:lnTo>
                    <a:pt x="880" y="2733"/>
                  </a:lnTo>
                  <a:lnTo>
                    <a:pt x="0" y="2733"/>
                  </a:lnTo>
                  <a:cubicBezTo>
                    <a:pt x="185" y="3638"/>
                    <a:pt x="900" y="4353"/>
                    <a:pt x="1807" y="4538"/>
                  </a:cubicBezTo>
                  <a:lnTo>
                    <a:pt x="1807" y="3658"/>
                  </a:lnTo>
                  <a:lnTo>
                    <a:pt x="2732" y="3658"/>
                  </a:lnTo>
                  <a:lnTo>
                    <a:pt x="2732" y="4538"/>
                  </a:lnTo>
                  <a:cubicBezTo>
                    <a:pt x="3638" y="4353"/>
                    <a:pt x="4354" y="3638"/>
                    <a:pt x="4539" y="2733"/>
                  </a:cubicBezTo>
                  <a:lnTo>
                    <a:pt x="3659" y="2733"/>
                  </a:lnTo>
                  <a:lnTo>
                    <a:pt x="3659" y="1806"/>
                  </a:lnTo>
                  <a:lnTo>
                    <a:pt x="4539" y="1806"/>
                  </a:lnTo>
                  <a:cubicBezTo>
                    <a:pt x="4354" y="900"/>
                    <a:pt x="3638" y="185"/>
                    <a:pt x="2732" y="1"/>
                  </a:cubicBezTo>
                  <a:lnTo>
                    <a:pt x="2732" y="880"/>
                  </a:lnTo>
                  <a:lnTo>
                    <a:pt x="1807" y="880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3884225" y="1673025"/>
              <a:ext cx="301075" cy="395225"/>
            </a:xfrm>
            <a:custGeom>
              <a:avLst/>
              <a:gdLst/>
              <a:ahLst/>
              <a:cxnLst/>
              <a:rect l="l" t="t" r="r" b="b"/>
              <a:pathLst>
                <a:path w="12043" h="15809" extrusionOk="0">
                  <a:moveTo>
                    <a:pt x="6484" y="1852"/>
                  </a:moveTo>
                  <a:lnTo>
                    <a:pt x="6484" y="2812"/>
                  </a:lnTo>
                  <a:cubicBezTo>
                    <a:pt x="7902" y="3016"/>
                    <a:pt x="9026" y="4139"/>
                    <a:pt x="9230" y="5557"/>
                  </a:cubicBezTo>
                  <a:lnTo>
                    <a:pt x="10190" y="5557"/>
                  </a:lnTo>
                  <a:lnTo>
                    <a:pt x="10190" y="6484"/>
                  </a:lnTo>
                  <a:lnTo>
                    <a:pt x="9230" y="6484"/>
                  </a:lnTo>
                  <a:cubicBezTo>
                    <a:pt x="9026" y="7902"/>
                    <a:pt x="7902" y="9025"/>
                    <a:pt x="6484" y="9229"/>
                  </a:cubicBezTo>
                  <a:lnTo>
                    <a:pt x="6484" y="10188"/>
                  </a:lnTo>
                  <a:lnTo>
                    <a:pt x="5559" y="10188"/>
                  </a:lnTo>
                  <a:lnTo>
                    <a:pt x="5559" y="9229"/>
                  </a:lnTo>
                  <a:cubicBezTo>
                    <a:pt x="4141" y="9025"/>
                    <a:pt x="3016" y="7902"/>
                    <a:pt x="2813" y="6484"/>
                  </a:cubicBezTo>
                  <a:lnTo>
                    <a:pt x="1853" y="6484"/>
                  </a:lnTo>
                  <a:lnTo>
                    <a:pt x="1853" y="5557"/>
                  </a:lnTo>
                  <a:lnTo>
                    <a:pt x="2813" y="5557"/>
                  </a:lnTo>
                  <a:cubicBezTo>
                    <a:pt x="3016" y="4139"/>
                    <a:pt x="4141" y="3016"/>
                    <a:pt x="5559" y="2812"/>
                  </a:cubicBezTo>
                  <a:lnTo>
                    <a:pt x="5559" y="1852"/>
                  </a:lnTo>
                  <a:close/>
                  <a:moveTo>
                    <a:pt x="7411" y="11879"/>
                  </a:moveTo>
                  <a:lnTo>
                    <a:pt x="7411" y="14881"/>
                  </a:lnTo>
                  <a:lnTo>
                    <a:pt x="4632" y="14881"/>
                  </a:lnTo>
                  <a:lnTo>
                    <a:pt x="4632" y="11879"/>
                  </a:lnTo>
                  <a:cubicBezTo>
                    <a:pt x="5078" y="11985"/>
                    <a:pt x="5544" y="12041"/>
                    <a:pt x="6021" y="12041"/>
                  </a:cubicBezTo>
                  <a:cubicBezTo>
                    <a:pt x="6499" y="12041"/>
                    <a:pt x="6965" y="11985"/>
                    <a:pt x="7411" y="11879"/>
                  </a:cubicBezTo>
                  <a:close/>
                  <a:moveTo>
                    <a:pt x="6021" y="0"/>
                  </a:moveTo>
                  <a:cubicBezTo>
                    <a:pt x="2702" y="0"/>
                    <a:pt x="1" y="2700"/>
                    <a:pt x="1" y="6020"/>
                  </a:cubicBezTo>
                  <a:cubicBezTo>
                    <a:pt x="1" y="8520"/>
                    <a:pt x="1532" y="10669"/>
                    <a:pt x="3705" y="11577"/>
                  </a:cubicBezTo>
                  <a:lnTo>
                    <a:pt x="3705" y="14881"/>
                  </a:lnTo>
                  <a:lnTo>
                    <a:pt x="2780" y="14881"/>
                  </a:lnTo>
                  <a:lnTo>
                    <a:pt x="2780" y="15808"/>
                  </a:lnTo>
                  <a:lnTo>
                    <a:pt x="9263" y="15808"/>
                  </a:lnTo>
                  <a:lnTo>
                    <a:pt x="9263" y="14881"/>
                  </a:lnTo>
                  <a:lnTo>
                    <a:pt x="8336" y="14881"/>
                  </a:lnTo>
                  <a:lnTo>
                    <a:pt x="8336" y="11577"/>
                  </a:lnTo>
                  <a:cubicBezTo>
                    <a:pt x="10510" y="10669"/>
                    <a:pt x="12042" y="8520"/>
                    <a:pt x="12042" y="6020"/>
                  </a:cubicBezTo>
                  <a:cubicBezTo>
                    <a:pt x="12042" y="2700"/>
                    <a:pt x="9341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20"/>
          <p:cNvSpPr txBox="1"/>
          <p:nvPr/>
        </p:nvSpPr>
        <p:spPr>
          <a:xfrm>
            <a:off x="457234" y="1184400"/>
            <a:ext cx="8238900" cy="4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Motivations and addiction in work environments</a:t>
            </a:r>
            <a:endParaRPr sz="16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motivations infographics</a:t>
            </a:r>
            <a:endParaRPr/>
          </a:p>
        </p:txBody>
      </p:sp>
      <p:graphicFrame>
        <p:nvGraphicFramePr>
          <p:cNvPr id="509" name="Google Shape;509;p21"/>
          <p:cNvGraphicFramePr/>
          <p:nvPr/>
        </p:nvGraphicFramePr>
        <p:xfrm>
          <a:off x="457200" y="116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{46D6FF5D-BD1C-42EF-9F77-002251E71475}</a:tableStyleId>
              </a:tblPr>
              <a:tblGrid>
                <a:gridCol w="20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Motivation type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Intrinsic motivation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Extrinsic motivation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Addiction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Motivation source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source 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Motivated behaviour examples</a:t>
                      </a:r>
                      <a:endParaRPr sz="1600" b="1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an example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nternal Motivation Infographics by Slidesgo">
  <a:themeElements>
    <a:clrScheme name="Simple Light">
      <a:dk1>
        <a:srgbClr val="000000"/>
      </a:dk1>
      <a:lt1>
        <a:srgbClr val="FFFFFF"/>
      </a:lt1>
      <a:dk2>
        <a:srgbClr val="FFCE9E"/>
      </a:dk2>
      <a:lt2>
        <a:srgbClr val="FFCBDE"/>
      </a:lt2>
      <a:accent1>
        <a:srgbClr val="A5738E"/>
      </a:accent1>
      <a:accent2>
        <a:srgbClr val="D5AEE4"/>
      </a:accent2>
      <a:accent3>
        <a:srgbClr val="FFA7A1"/>
      </a:accent3>
      <a:accent4>
        <a:srgbClr val="FF8A82"/>
      </a:accent4>
      <a:accent5>
        <a:srgbClr val="A3D7FF"/>
      </a:accent5>
      <a:accent6>
        <a:srgbClr val="63809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2710</Words>
  <Application>Microsoft Office PowerPoint</Application>
  <PresentationFormat>On-screen Show (16:9)</PresentationFormat>
  <Paragraphs>429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Proxima Nova Semibold</vt:lpstr>
      <vt:lpstr>Arial</vt:lpstr>
      <vt:lpstr>Proxima Nova</vt:lpstr>
      <vt:lpstr>Roboto</vt:lpstr>
      <vt:lpstr>Fira Sans Condensed</vt:lpstr>
      <vt:lpstr>Fira Sans Condensed SemiBold</vt:lpstr>
      <vt:lpstr>Internal Motivation Infographics by Slidesgo</vt:lpstr>
      <vt:lpstr>Slidesgo Final Pages</vt:lpstr>
      <vt:lpstr>Persebaran Kematian Akibat Kecelakaan</vt:lpstr>
      <vt:lpstr>Daftar isi</vt:lpstr>
      <vt:lpstr>Persebaran Kematian Akibat Kecelakaan</vt:lpstr>
      <vt:lpstr>Persebaran Kematian Akibat Kecelakaan</vt:lpstr>
      <vt:lpstr>Persebaran Kematian Akibat Kecelakaan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Internal motivations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Persebaran Kematian Akibat Kecelakaan</dc:title>
  <cp:lastModifiedBy>goje</cp:lastModifiedBy>
  <cp:revision>2</cp:revision>
  <dcterms:modified xsi:type="dcterms:W3CDTF">2022-05-11T02:51:38Z</dcterms:modified>
</cp:coreProperties>
</file>