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9474-4B98-61E8-64B1-75063F73B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218B-3325-4673-4EB4-CA1CDC50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8B60-F60D-5598-6A5C-C32534E4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F9B8-ACFC-CD02-1D01-811E612A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7C10-F050-0CD8-8AB9-9BDFBF05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1D9B-DE7F-C1A5-66B7-BD296A7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C7BC2-3EEE-5C8A-0907-6444F8C0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4F91-60D5-7076-9DB6-132956D3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E33C-B709-4930-784A-E5B9F8BE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26F9-933B-7BC5-E042-AC587875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5D9CE-D335-2AB1-3361-8E660AAB0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CED1-DC6A-C8AE-0582-24E0EFBD0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73CB-44ED-14FB-8661-002B41F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E8159-AC7C-34C3-8100-BFB113E7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194A-DA03-34F6-11DB-94D2E247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E1F-BF51-EE93-342A-6BCAC3B8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E9ED-0A3E-F151-03D3-B128DE6F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1B44-CD49-873D-5578-A35F3C9A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2353-4980-47D7-1301-8AEEA563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3164-5517-BFF7-C627-0D01355A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E052-C8A0-83B4-4F5F-EF34955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70A6F-DDD8-DC93-D1C0-98584354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A076-EFC3-6A9C-3F21-3FCF2CE3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5100-B821-261D-5E4B-1697D040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C8DC-1112-5F50-5D70-5175F72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996-E5BD-CF16-6FBD-11A03930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D881-CDE9-A6F7-F689-A494E0C9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4B5FC-25AE-3346-ED62-2FC91F99C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52AF-A869-9F1D-46FD-247AA5D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3A47D-95C4-3B81-6658-E8200962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376A-0434-367D-6859-140318D6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8E16-1AA9-CC14-F44A-AF4C83AA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8BBA-1209-CF63-D626-9D623F0B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C189-DFCC-7D6C-E131-36D68BFE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BCBB8-A137-86DD-4317-03FC0796D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5350C-51B9-0B56-2538-B194EB28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F2796-7945-8062-EB98-C608DF0C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B7EA-E63F-A617-9E4B-666DD97E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D105B-F2A5-C83B-288F-4D7ABCFF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9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412-CA04-CF1B-AB35-7C155F00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CFB09-F19C-29E6-A4BE-C398E787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B92C4-7589-462F-BF3A-6296665F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FD0E-882D-484F-F639-B3DC6811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64C97-6754-56D2-1F2F-51499501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65B95-FE76-77EA-59D0-5DE46D58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5C28-1D60-3C1F-0162-C38CF41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B480-3108-C335-23C8-F640CED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6863-8B21-7396-6D7C-E68AB735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A57E-C02E-054B-D454-FA3726D63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865F4-9831-92AE-6938-F8D0310C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E143-5E03-E6B8-19B4-CB69D97A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25F3-CE28-651A-FBB9-70D238F9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3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6175-78BE-C7D3-7D52-3FA97CB4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B5A11-21C0-8BC4-9A9B-37236DD50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0ADA-22EF-E42F-0636-0E383C07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1DFDA-B2AA-0F30-9A11-C7AF3CBD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8BDB-AEB4-191E-9B05-E58F9368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FC73-297D-3B0B-392D-01A180E4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2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5AA10-4C21-75B7-D9DE-99F6DB1D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6DCF5-D1F7-10BE-DEE5-AB65C57F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389B-33F7-2F69-CAA0-4068459BE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3FE9-8046-4242-BD3A-C7B9DCBD73B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4D3D-836D-628E-3D9C-444225811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FA1C-42CE-EA5B-9B0C-2826D1C16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45BD-5AD1-483F-BB08-C96F436AE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22A176F-F2AA-66CD-9DA6-84C088891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7"/>
          <a:stretch/>
        </p:blipFill>
        <p:spPr>
          <a:xfrm>
            <a:off x="3075711" y="643783"/>
            <a:ext cx="6003636" cy="191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CF452-2D57-6545-0A5C-11980954BB45}"/>
              </a:ext>
            </a:extLst>
          </p:cNvPr>
          <p:cNvSpPr txBox="1"/>
          <p:nvPr/>
        </p:nvSpPr>
        <p:spPr>
          <a:xfrm>
            <a:off x="6035967" y="2561710"/>
            <a:ext cx="50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2C47E-A915-A7DF-C0E7-50D903E087CB}"/>
              </a:ext>
            </a:extLst>
          </p:cNvPr>
          <p:cNvSpPr txBox="1"/>
          <p:nvPr/>
        </p:nvSpPr>
        <p:spPr>
          <a:xfrm>
            <a:off x="6035967" y="4950690"/>
            <a:ext cx="50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F82DEA3-726E-8D36-C764-1E721D35F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3284"/>
          <a:stretch/>
        </p:blipFill>
        <p:spPr>
          <a:xfrm>
            <a:off x="2987967" y="2926424"/>
            <a:ext cx="6096000" cy="20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E301E19-28C2-3421-DB21-88E6A5033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531550" y="682451"/>
            <a:ext cx="7268232" cy="231012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AABB43-28C8-629E-268D-5E360E2D9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461883" y="3361912"/>
            <a:ext cx="7268234" cy="2310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D5D46-5B7E-03E1-7096-1DAFD644EA8A}"/>
              </a:ext>
            </a:extLst>
          </p:cNvPr>
          <p:cNvSpPr txBox="1"/>
          <p:nvPr/>
        </p:nvSpPr>
        <p:spPr>
          <a:xfrm>
            <a:off x="6165666" y="2992580"/>
            <a:ext cx="50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D6631-EDCB-E883-17DF-3432455CD39B}"/>
              </a:ext>
            </a:extLst>
          </p:cNvPr>
          <p:cNvSpPr txBox="1"/>
          <p:nvPr/>
        </p:nvSpPr>
        <p:spPr>
          <a:xfrm>
            <a:off x="6165666" y="5672041"/>
            <a:ext cx="50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8034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8BA3EF8-5177-4654-2426-98E11704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84" y="682085"/>
            <a:ext cx="7235305" cy="5699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21A49F-85F9-E342-AB13-D48F39452247}"/>
              </a:ext>
            </a:extLst>
          </p:cNvPr>
          <p:cNvSpPr/>
          <p:nvPr/>
        </p:nvSpPr>
        <p:spPr>
          <a:xfrm>
            <a:off x="2272145" y="682084"/>
            <a:ext cx="406400" cy="489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62E2B-FA11-AA31-D315-6779F7ED21B4}"/>
              </a:ext>
            </a:extLst>
          </p:cNvPr>
          <p:cNvSpPr/>
          <p:nvPr/>
        </p:nvSpPr>
        <p:spPr>
          <a:xfrm rot="16200000">
            <a:off x="5892802" y="2710873"/>
            <a:ext cx="406400" cy="7056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0CA99-CF86-C58F-C7FE-DD5FFF4F493B}"/>
              </a:ext>
            </a:extLst>
          </p:cNvPr>
          <p:cNvSpPr txBox="1"/>
          <p:nvPr/>
        </p:nvSpPr>
        <p:spPr>
          <a:xfrm>
            <a:off x="2335415" y="63566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E00E8-36B5-CE22-7157-7E72DF8F9D90}"/>
              </a:ext>
            </a:extLst>
          </p:cNvPr>
          <p:cNvSpPr txBox="1"/>
          <p:nvPr/>
        </p:nvSpPr>
        <p:spPr>
          <a:xfrm>
            <a:off x="2231505" y="167776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83E06-EBA7-A662-DFDB-CBBF445EED46}"/>
              </a:ext>
            </a:extLst>
          </p:cNvPr>
          <p:cNvSpPr txBox="1"/>
          <p:nvPr/>
        </p:nvSpPr>
        <p:spPr>
          <a:xfrm>
            <a:off x="2231505" y="2673442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A50FB-E93A-F815-AFFF-8D25D1DD6659}"/>
              </a:ext>
            </a:extLst>
          </p:cNvPr>
          <p:cNvSpPr txBox="1"/>
          <p:nvPr/>
        </p:nvSpPr>
        <p:spPr>
          <a:xfrm>
            <a:off x="2225270" y="370482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CA165-65FE-4FD6-23BC-1C9F4B3E82C2}"/>
              </a:ext>
            </a:extLst>
          </p:cNvPr>
          <p:cNvSpPr txBox="1"/>
          <p:nvPr/>
        </p:nvSpPr>
        <p:spPr>
          <a:xfrm>
            <a:off x="2248130" y="474692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1FD7E-98EE-E0D3-4012-07E8E5E264C1}"/>
              </a:ext>
            </a:extLst>
          </p:cNvPr>
          <p:cNvSpPr txBox="1"/>
          <p:nvPr/>
        </p:nvSpPr>
        <p:spPr>
          <a:xfrm>
            <a:off x="2626360" y="604531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BFEE-A1FB-593F-DB52-646EE89F1B73}"/>
              </a:ext>
            </a:extLst>
          </p:cNvPr>
          <p:cNvSpPr txBox="1"/>
          <p:nvPr/>
        </p:nvSpPr>
        <p:spPr>
          <a:xfrm>
            <a:off x="4009505" y="604569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B78A6-531E-E423-BFCA-B0F54E8F6EE0}"/>
              </a:ext>
            </a:extLst>
          </p:cNvPr>
          <p:cNvSpPr txBox="1"/>
          <p:nvPr/>
        </p:nvSpPr>
        <p:spPr>
          <a:xfrm>
            <a:off x="5392650" y="607303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BC756-D1DB-31C8-D64D-D72065C0ED25}"/>
              </a:ext>
            </a:extLst>
          </p:cNvPr>
          <p:cNvSpPr txBox="1"/>
          <p:nvPr/>
        </p:nvSpPr>
        <p:spPr>
          <a:xfrm>
            <a:off x="6775795" y="6056762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93F52-1791-5B41-CF46-C37C91E9943D}"/>
              </a:ext>
            </a:extLst>
          </p:cNvPr>
          <p:cNvSpPr txBox="1"/>
          <p:nvPr/>
        </p:nvSpPr>
        <p:spPr>
          <a:xfrm>
            <a:off x="8155245" y="6056762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261D3-8F99-15D2-BE4E-8342F70784C0}"/>
              </a:ext>
            </a:extLst>
          </p:cNvPr>
          <p:cNvSpPr txBox="1"/>
          <p:nvPr/>
        </p:nvSpPr>
        <p:spPr>
          <a:xfrm>
            <a:off x="5622175" y="6381403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319DC-9A13-13D0-376D-75F6596A720F}"/>
              </a:ext>
            </a:extLst>
          </p:cNvPr>
          <p:cNvSpPr txBox="1"/>
          <p:nvPr/>
        </p:nvSpPr>
        <p:spPr>
          <a:xfrm rot="16200000">
            <a:off x="1139599" y="2691297"/>
            <a:ext cx="187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34783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Chamod Kalupahana</dc:creator>
  <cp:lastModifiedBy>Chamod Kalupahana</cp:lastModifiedBy>
  <cp:revision>1</cp:revision>
  <dcterms:created xsi:type="dcterms:W3CDTF">2022-11-18T01:39:13Z</dcterms:created>
  <dcterms:modified xsi:type="dcterms:W3CDTF">2022-11-18T04:27:16Z</dcterms:modified>
</cp:coreProperties>
</file>