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41A"/>
    <a:srgbClr val="E77318"/>
    <a:srgbClr val="222C65"/>
    <a:srgbClr val="242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0B8-5DC6-4D4D-8220-2A8092983AF4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01945-E143-4263-BE15-C16E8937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FC98-34DA-473E-B1C2-52A2582C5A2F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56BD-E3C9-4427-80A0-F51E56C468E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B49F-7FB0-467F-8A06-41BC95C9057E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7FB-EB97-4BE0-925D-94FDCFD7C1A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92B9-459C-455F-A38D-FC7D1B4E7A3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739B-17C0-469D-A7F9-474E77A53D0C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2DA-2D8A-4E4C-9C31-39DDB72296D4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6A64-FC34-4CC0-8450-81CCE5A58C08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9029-33B7-45C0-85CA-B925BE56351D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15D1-F02B-4ED0-B7DF-9D2FD900434F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5160-403D-41E4-AD29-814B6E70787B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SLIIT Students’ Attitude and Preferences Regarding Social Media Influencers.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2769" y="6344191"/>
            <a:ext cx="1489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B130-2C98-4613-8B79-878FD88F5252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4383" y="6356352"/>
            <a:ext cx="3947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SLIIT Students’ Attitude and Preferences Regarding Social Media Influencers.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3674" y="6356353"/>
            <a:ext cx="871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5E56-508D-4610-88C8-991C8CCA84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84C20-6416-3AB4-624F-C934AB3E8E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6234313"/>
            <a:ext cx="1740023" cy="584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CFD58-E7C8-AE34-8CAE-F9FDFCC1E0B8}"/>
              </a:ext>
            </a:extLst>
          </p:cNvPr>
          <p:cNvSpPr/>
          <p:nvPr userDrawn="1"/>
        </p:nvSpPr>
        <p:spPr>
          <a:xfrm>
            <a:off x="0" y="-638"/>
            <a:ext cx="9144000" cy="137160"/>
          </a:xfrm>
          <a:prstGeom prst="rect">
            <a:avLst/>
          </a:prstGeom>
          <a:solidFill>
            <a:srgbClr val="242D66"/>
          </a:solidFill>
          <a:ln>
            <a:solidFill>
              <a:srgbClr val="222C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E1B93-1E3E-EE7B-7DF4-AF8314CC0F71}"/>
              </a:ext>
            </a:extLst>
          </p:cNvPr>
          <p:cNvSpPr/>
          <p:nvPr userDrawn="1"/>
        </p:nvSpPr>
        <p:spPr>
          <a:xfrm>
            <a:off x="0" y="138273"/>
            <a:ext cx="9144000" cy="137160"/>
          </a:xfrm>
          <a:prstGeom prst="rect">
            <a:avLst/>
          </a:prstGeom>
          <a:solidFill>
            <a:srgbClr val="E77318"/>
          </a:solidFill>
          <a:ln>
            <a:solidFill>
              <a:srgbClr val="E87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BF6B-905F-5C46-0ED6-DDDE58D3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036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SLIIT Students’ Attitude and Preferences Regarding Social Media Influencers.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20C76-5E87-FE70-C7EB-3512A2DB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6858000" cy="286422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English For Academic Purpose (IT1080)</a:t>
            </a:r>
          </a:p>
          <a:p>
            <a:endParaRPr lang="en-US" dirty="0"/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Dineth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T. H. V            - IT22002174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Anuradha D. P. G. C   - IT22315296</a:t>
            </a: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Warunika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R. S            - IT22349460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Hansara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K. D. K. 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IT22352026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Nisfa N. M. F              - IT22909428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4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 of social media influencers you follow.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A39565-BC63-A388-C4CA-D8008C842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1722"/>
            <a:ext cx="7926291" cy="35511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4232-6921-774A-8F51-62DFA7D7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 of content followed most in social media?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AB012-476A-3E77-5153-CA069166C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0" y="1961197"/>
            <a:ext cx="7706080" cy="36649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8DA8-CAF3-D780-0BD2-57811E1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The most liked social media influencer.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AFF69-4314-7CA4-3C19-E1CCA46CD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5" y="1809432"/>
            <a:ext cx="7886700" cy="35779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200AC-9AA7-BE4E-542C-8E85871F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Type of social media influencer.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DB6E9-9D43-053A-49EC-1AC9AD862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61196"/>
            <a:ext cx="7886700" cy="3750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3D129-C237-775A-5FAD-02CF2692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Impact on youths.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10EF8-CF5B-7C5A-9EA3-9719C4CF4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55799"/>
            <a:ext cx="7886700" cy="33203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B0D9-3A9D-6291-29C5-9EE3050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Are social media influencers beneficial to society?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11A57-FCDE-9F94-B786-E79B07889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30399"/>
            <a:ext cx="7886699" cy="33203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0DFD3-53F1-7E77-F0A6-45B8D3A5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Benefits from a social media influencer.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5C26A-9107-326D-4311-89120BFA8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97697"/>
            <a:ext cx="7886700" cy="37508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EF9EE-DB8A-A855-4AFC-DFFFD74F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90A-B9AF-D0AE-6ECC-84922F97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5000"/>
            <a:ext cx="7886700" cy="5541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Gender of the respondents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gender of the respondents, the finding revealed that there are 58 (58%) females and 42 (42%) males amongst those who responded.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Students’ altitude of their response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Correlation in answers when it is related to their favorites.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44180-7C8F-31A1-E855-EAC84E86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D9D7-0D47-91ED-7F31-C31E291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4B27-5E06-50D8-11B7-3238E401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purpose of the study was a way to assess the effects of SLIIT Students’ Attitude and Preferences Regarding Social Media Influencers and this presentation is to present the conclusion which was drawn by using quantitative analysis.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Everyone has thei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own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 opinions regarding social media influencers.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findings from the study concurs with the information found as it relates to mainly of a person’s ability and dependance on influencers.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15A9C-A015-CA20-C277-99ED5FA7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5CB1-C0DD-BD17-9373-258AA61C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5.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A47E-FB1C-E57C-4D2B-C01FFC5A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– Peck, Helen; Payne, Adrian; Christopher, Martin; Clarke, Moira. Relationship Marketing: Strategy and Implementation, Butterworth-Heinemann, 1999.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– Maheshwari, Sapna (2008 – 11 - 11). “Are You Ready For The Nano Influencers?. The New York Times.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2003-FF54-05A6-EC28-D4706F6B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23C1-0AF8-3D7B-12D9-5408EB96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B2D7-5727-4869-5783-CDE6573A9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482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Who are Social Influencers?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 variety of third parties who exercise influence over the organization and its potential customers”. [1] </a:t>
            </a:r>
          </a:p>
          <a:p>
            <a:pPr marL="0" indent="0">
              <a:buNone/>
            </a:pPr>
            <a:endParaRPr lang="en-US" sz="2400" dirty="0"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Influencer Categories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Nano Influencers – following ranging 1K to 10K.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 Influencers – following ranging 10K to 100K.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 Influencers - following ranging 100K to 500K.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 Influencers – Followers more than 500K followers. [2]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D39A4-7FEC-2E94-F9DE-31EA49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E99A-89EC-40A4-B69C-AF8C91E235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2EF1-C573-4950-6E86-9C0BC25A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1700"/>
            <a:ext cx="7886700" cy="40052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4500" b="1" spc="6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940F-817E-88B9-00BF-DEC313A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2EF1-C573-4950-6E86-9C0BC25A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540000"/>
            <a:ext cx="7886700" cy="177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Thank you all for your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5B591-8102-0BF7-A347-EEFD234D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EA0-259F-2CD7-F8EA-F83A7F4F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2.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C7DA-F64F-CE23-2112-5AF868349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Quantitative method is used to attain research objectives.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 Technique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research population was all the students of SLIIT in all 03 institutes. Its Population is around 500 students.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3640-F9C1-075C-3A17-EEAE7DC4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3D38-019A-51FB-6643-982404D9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0300"/>
            <a:ext cx="7886700" cy="5046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Sampling Technique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research sample was from the Matara Branch out of all 03 branches. The size of the sample was 100 students.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sampling technique used in this report is random sampling.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Primary Data Collection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research primary data collected using questionnaires.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B06F7-0789-7900-1794-7893357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5410-F962-5236-B6F7-17617C07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Secondary Data Collection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research was collected from various e-books, previous research articles, reports, and websites like Google scholar.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FA91-7A34-195B-EDBE-88BD4F1E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4C41-E66C-07A8-7D84-8DCF3167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3. DATA ANALYSIS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25CF-0B2C-C100-968B-E6476F3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collection and data analysis were collected by form of the survey/questionnaire.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information is illustrated below.</a:t>
            </a:r>
          </a:p>
          <a:p>
            <a:pPr>
              <a:lnSpc>
                <a:spcPct val="150000"/>
              </a:lnSpc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545A-FDA9-0BFA-EAAC-CDB82D7A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B5586-B6B6-A8EE-33EF-B38C2DEAD6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6" y="1961514"/>
            <a:ext cx="7444804" cy="34105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E692-FBC8-E655-C4DD-2E5C21DD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used social media platform.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0E033-270E-D583-A56E-65AE43D59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86" y="1719897"/>
            <a:ext cx="7599264" cy="36141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2873-7C2D-3A1E-9696-52DB33C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507-4000-C96E-5F71-577F72F1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6600"/>
            <a:ext cx="7886700" cy="5440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social media influencers are you following?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DC493-EF66-3DDF-49B1-2F6F653A5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11032"/>
            <a:ext cx="7886700" cy="35779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0DE60-0B59-8A32-2913-71822410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5E56-508D-4610-88C8-991C8CCA84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Orientation Template.potx" id="{FB6F286D-8B95-43D5-B4E7-C09792588372}" vid="{D941C2F1-4BC3-4EB5-AC11-E48683073E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SLIIT Orientation Template</Template>
  <TotalTime>783</TotalTime>
  <Words>550</Words>
  <Application>Microsoft Office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SLIIT Students’ Attitude and Preferences Regarding Social Media Influencers.</vt:lpstr>
      <vt:lpstr>1. INTRODUCTION</vt:lpstr>
      <vt:lpstr>2. METHODOLOGY</vt:lpstr>
      <vt:lpstr>PowerPoint Presentation</vt:lpstr>
      <vt:lpstr>PowerPoint Presentation</vt:lpstr>
      <vt:lpstr>3. DATA ANALYSIS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CONCLUSION</vt:lpstr>
      <vt:lpstr>5.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Students’ Attitude and Preferences Regarding Social Media Influencers.</dc:title>
  <dc:creator>Amri Ilyas</dc:creator>
  <cp:lastModifiedBy>Amri Ilyas</cp:lastModifiedBy>
  <cp:revision>2</cp:revision>
  <dcterms:created xsi:type="dcterms:W3CDTF">2023-05-11T23:11:31Z</dcterms:created>
  <dcterms:modified xsi:type="dcterms:W3CDTF">2023-05-12T12:19:43Z</dcterms:modified>
</cp:coreProperties>
</file>