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95053-9DAD-27B9-E91E-8E05D2E40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517E0-1660-A95B-7ACC-1E17CB807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3E884-A0B6-407B-5D5F-CADFAD81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F43B7-0CF1-5CB3-A962-BD73A18E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6ED01-8766-9980-F22B-5113C199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7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003F2-666C-13CA-584F-78F6CF3A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2C817-DB29-9AE5-395A-6AFA5D505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FCFB3-E89B-7836-B94E-1BF8BF2C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3EE3B-EAB4-2A13-6996-861CC36F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23E85-3FBA-D6DD-9806-0DC65187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8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B2AB0C-260C-FD48-03BA-7E0A3EECC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67EC4-805C-61F7-EABE-EF5DA823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D1734-4C4B-9E02-A898-1D4456A8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1D692-15D5-6954-5B02-1BE2734A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75566-8D2D-62BF-6E51-F0D4ADFC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45FD5-6679-8ADC-886F-AE40A7AB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3CEE3-7BEC-1FD2-A062-8CD48E06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9D28A-9815-0279-351D-96254533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ACE6D-8A90-F8BC-7098-9B02D569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ABD27-3A7C-0F5C-BBB5-0B74E946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E8D42-1DA9-93A1-F8D3-012D7F7C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F7794-302C-2264-960A-F0E48E62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EDFD9-DA36-2E3D-54FA-26B37586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9D673-8741-4E37-94CB-E0A8D8C8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84502-C9F6-F462-7944-12579538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70833-74E4-0516-C84A-0CDDE54A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AA343-618F-A5F4-AD1B-2BBAEDCF2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9D68D-DCAD-934A-EE7F-DD2B45567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C8994-EAC7-A4CC-A7F6-F48485E1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2F927-9B4A-37E7-493C-BA63A3E1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B8EB8-6182-6064-B0AE-B4DD5807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0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41BC-A667-5ABF-B4AD-94DEC66D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07BC7-9876-FA37-28FC-716CFB2FC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D06CC2-068D-A347-54B5-709AEB2D6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652122-6AF9-FB6F-F705-935D0B86B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87668C-9FED-E53A-D9CC-E60BD486E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4B9FAD-02AB-7B3E-B48B-D0DAD56B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A4747F-7AEE-03D2-583F-BEEEEBD4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43048C-BD06-BF13-1238-845AEFCE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5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FF74B-9E35-B6C8-AA12-BAFBD88F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2A05AF-D480-60B5-D651-F518F4E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BBDA84-C68C-F32B-5680-DF09EBBA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44E1A-5D12-E7C3-685F-2FE40C99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3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688F7F-25EA-EE82-2C47-B9E8BCEA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B92B79-E9FC-D0D2-61E9-B121A967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1D7EF-0B19-9F33-8337-749E281B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1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7DCC-71CE-2CC6-24B0-B57C3451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0F9BB-7801-2771-44C7-11ACC0C0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62D36-8A62-1807-7FAF-7942E7D93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822DB-64B1-F276-D8C2-02E885A3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77A85-37E0-AF3A-6FDF-D8ED1421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274CA-B7DB-0079-628C-E8C21137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36F14-9412-A934-ED3C-F440BA69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DB0983-9E87-2B5F-BDB0-0BCCDCDC2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B9D22-2E3F-8A8B-5476-017E9C56F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94B3B-FE82-27AE-6375-A174AFDF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1D673-E8C5-5AA4-8D52-7BD13792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B1DC3-1F75-7EBC-1CB8-8E0E60A3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8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A141A1-1D4A-D397-792B-7AB5CDF7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EF154-FCD7-0763-D05A-E0AE40F6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53AB4-2872-8534-4E5F-7B6A6B603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503E-884E-4551-91C3-A5F434C979D8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83153-E096-FCC9-0993-6B0A2CC51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916F1-B03A-19D3-0E44-E0861AE8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9891-5337-42F6-A34F-EC5B1CBDD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92800B-F3E4-7AA7-131A-33C42BF9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74602"/>
              </p:ext>
            </p:extLst>
          </p:nvPr>
        </p:nvGraphicFramePr>
        <p:xfrm>
          <a:off x="769258" y="1356360"/>
          <a:ext cx="2307771" cy="396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771">
                  <a:extLst>
                    <a:ext uri="{9D8B030D-6E8A-4147-A177-3AD203B41FA5}">
                      <a16:colId xmlns:a16="http://schemas.microsoft.com/office/drawing/2014/main" val="3002157978"/>
                    </a:ext>
                  </a:extLst>
                </a:gridCol>
              </a:tblGrid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Yes24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71239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trike="sngStrike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sz="1100" strike="sng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6270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trike="sngStrike" dirty="0">
                          <a:solidFill>
                            <a:sysClr val="windowText" lastClr="000000"/>
                          </a:solidFill>
                        </a:rPr>
                        <a:t>Author</a:t>
                      </a:r>
                      <a:endParaRPr lang="ko-KR" altLang="en-US" sz="1100" strike="sng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43636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trike="sngStrike" dirty="0">
                          <a:solidFill>
                            <a:sysClr val="windowText" lastClr="000000"/>
                          </a:solidFill>
                        </a:rPr>
                        <a:t>Publisher</a:t>
                      </a:r>
                      <a:endParaRPr lang="ko-KR" altLang="en-US" sz="1100" strike="sng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2415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trike="sngStrike" dirty="0" err="1">
                          <a:solidFill>
                            <a:sysClr val="windowText" lastClr="000000"/>
                          </a:solidFill>
                        </a:rPr>
                        <a:t>Published_date</a:t>
                      </a:r>
                      <a:endParaRPr lang="ko-KR" altLang="en-US" sz="1100" strike="sng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87593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Origin(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원서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56437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Yes24_Review_score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204530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Yes24_Review_number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79358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Yes24_Fixed_price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90642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Yes24_Selling_price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6672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ISBN13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63439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ISBN10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97359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Yes24_sales_index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00247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Yes24_Final_genre_name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9675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EFF617D-6267-D1B6-E8E6-80DB0C42C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13132"/>
              </p:ext>
            </p:extLst>
          </p:nvPr>
        </p:nvGraphicFramePr>
        <p:xfrm>
          <a:off x="4587966" y="1356360"/>
          <a:ext cx="274900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005">
                  <a:extLst>
                    <a:ext uri="{9D8B030D-6E8A-4147-A177-3AD203B41FA5}">
                      <a16:colId xmlns:a16="http://schemas.microsoft.com/office/drawing/2014/main" val="3002157978"/>
                    </a:ext>
                  </a:extLst>
                </a:gridCol>
              </a:tblGrid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ysClr val="windowText" lastClr="000000"/>
                          </a:solidFill>
                        </a:rPr>
                        <a:t>Aladin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71239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순번</a:t>
                      </a:r>
                      <a:r>
                        <a:rPr lang="en-US" altLang="ko-KR" sz="11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순위</a:t>
                      </a:r>
                      <a:endParaRPr lang="ko-KR" altLang="en-US" sz="1100" strike="sng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6270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43636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2415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trike="sngStrike" dirty="0">
                          <a:solidFill>
                            <a:sysClr val="windowText" lastClr="000000"/>
                          </a:solidFill>
                        </a:rPr>
                        <a:t>ISBN</a:t>
                      </a:r>
                      <a:endParaRPr lang="ko-KR" altLang="en-US" sz="1100" strike="sng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87593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trike="sngStrike" dirty="0">
                          <a:solidFill>
                            <a:sysClr val="windowText" lastClr="000000"/>
                          </a:solidFill>
                        </a:rPr>
                        <a:t>ISBN13</a:t>
                      </a:r>
                      <a:endParaRPr lang="ko-KR" altLang="en-US" sz="1100" strike="sng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56437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부가기호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204530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출판사</a:t>
                      </a:r>
                      <a:r>
                        <a:rPr lang="en-US" altLang="ko-KR" sz="1100" strike="sngStrike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제작사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79358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저자</a:t>
                      </a:r>
                      <a:r>
                        <a:rPr lang="en-US" altLang="ko-KR" sz="1100" strike="sngStrike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아티스트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287350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정가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5385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판매가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929664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할인액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1215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할인율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332608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마일리지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898417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출간일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827357"/>
                  </a:ext>
                </a:extLst>
              </a:tr>
              <a:tr h="165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세일즈포인트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48224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14974A-CFF1-86D1-6627-7FB4A1BFB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31452"/>
              </p:ext>
            </p:extLst>
          </p:nvPr>
        </p:nvGraphicFramePr>
        <p:xfrm>
          <a:off x="8847909" y="1615440"/>
          <a:ext cx="2749005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005">
                  <a:extLst>
                    <a:ext uri="{9D8B030D-6E8A-4147-A177-3AD203B41FA5}">
                      <a16:colId xmlns:a16="http://schemas.microsoft.com/office/drawing/2014/main" val="3002157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ysClr val="windowText" lastClr="000000"/>
                          </a:solidFill>
                        </a:rPr>
                        <a:t>Kyobo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7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순위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6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상품코드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4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판매상품</a:t>
                      </a:r>
                      <a:r>
                        <a:rPr lang="en-US" altLang="ko-KR" sz="1100" strike="sngStrike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lang="ko-KR" altLang="en-US" sz="1100" strike="sngStrike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2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87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정가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956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판매가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0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할인율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79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err="1">
                          <a:solidFill>
                            <a:sysClr val="windowText" lastClr="000000"/>
                          </a:solidFill>
                        </a:rPr>
                        <a:t>적립율</a:t>
                      </a:r>
                      <a:endParaRPr lang="ko-KR" altLang="en-US" sz="1100" strike="sng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642305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적립예정포인트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143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인물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20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발행</a:t>
                      </a:r>
                      <a:r>
                        <a:rPr lang="en-US" altLang="ko-KR" sz="1100" strike="sngStrike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출시</a:t>
                      </a:r>
                      <a:r>
                        <a:rPr lang="en-US" altLang="ko-KR" sz="1100" strike="sngStrike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sz="1100" strike="sngStrike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  <a:endParaRPr lang="en-US" altLang="ko-KR" sz="1100" strike="sng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분야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71055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D0B7B1-A2D6-E068-7227-C56BD15EF3B7}"/>
              </a:ext>
            </a:extLst>
          </p:cNvPr>
          <p:cNvCxnSpPr/>
          <p:nvPr/>
        </p:nvCxnSpPr>
        <p:spPr>
          <a:xfrm>
            <a:off x="2962275" y="1743075"/>
            <a:ext cx="17907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221CA0-F832-BC37-BD75-3E41588B583A}"/>
              </a:ext>
            </a:extLst>
          </p:cNvPr>
          <p:cNvCxnSpPr>
            <a:cxnSpLocks/>
          </p:cNvCxnSpPr>
          <p:nvPr/>
        </p:nvCxnSpPr>
        <p:spPr>
          <a:xfrm>
            <a:off x="7057208" y="2238375"/>
            <a:ext cx="1953442" cy="590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2C56FE-E59A-3264-6673-571B65A33427}"/>
              </a:ext>
            </a:extLst>
          </p:cNvPr>
          <p:cNvCxnSpPr>
            <a:cxnSpLocks/>
          </p:cNvCxnSpPr>
          <p:nvPr/>
        </p:nvCxnSpPr>
        <p:spPr>
          <a:xfrm>
            <a:off x="2974928" y="2105025"/>
            <a:ext cx="1732190" cy="1504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03A951-5F2C-371F-92AD-C03FE8C2B7C3}"/>
              </a:ext>
            </a:extLst>
          </p:cNvPr>
          <p:cNvCxnSpPr>
            <a:cxnSpLocks/>
          </p:cNvCxnSpPr>
          <p:nvPr/>
        </p:nvCxnSpPr>
        <p:spPr>
          <a:xfrm>
            <a:off x="7226345" y="3505200"/>
            <a:ext cx="1708105" cy="876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05ADAA-9F13-C72C-B2E2-98985119F572}"/>
              </a:ext>
            </a:extLst>
          </p:cNvPr>
          <p:cNvCxnSpPr>
            <a:cxnSpLocks/>
          </p:cNvCxnSpPr>
          <p:nvPr/>
        </p:nvCxnSpPr>
        <p:spPr>
          <a:xfrm>
            <a:off x="2925331" y="2306955"/>
            <a:ext cx="1781787" cy="1045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4E24AF-2174-8906-11BF-7205EB57B59C}"/>
              </a:ext>
            </a:extLst>
          </p:cNvPr>
          <p:cNvCxnSpPr>
            <a:cxnSpLocks/>
          </p:cNvCxnSpPr>
          <p:nvPr/>
        </p:nvCxnSpPr>
        <p:spPr>
          <a:xfrm>
            <a:off x="7226344" y="3288982"/>
            <a:ext cx="1784306" cy="1311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ED15692-E30D-54A5-E3D1-315AC4222F0A}"/>
              </a:ext>
            </a:extLst>
          </p:cNvPr>
          <p:cNvCxnSpPr>
            <a:cxnSpLocks/>
          </p:cNvCxnSpPr>
          <p:nvPr/>
        </p:nvCxnSpPr>
        <p:spPr>
          <a:xfrm>
            <a:off x="2925330" y="2600325"/>
            <a:ext cx="1781788" cy="2476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7F2B18-61DB-BF84-A8BE-3D596AB612D5}"/>
              </a:ext>
            </a:extLst>
          </p:cNvPr>
          <p:cNvCxnSpPr>
            <a:cxnSpLocks/>
          </p:cNvCxnSpPr>
          <p:nvPr/>
        </p:nvCxnSpPr>
        <p:spPr>
          <a:xfrm flipV="1">
            <a:off x="7228862" y="4857750"/>
            <a:ext cx="1743688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41CF37-50D4-D478-B592-5700A4B7E479}"/>
              </a:ext>
            </a:extLst>
          </p:cNvPr>
          <p:cNvCxnSpPr>
            <a:cxnSpLocks/>
          </p:cNvCxnSpPr>
          <p:nvPr/>
        </p:nvCxnSpPr>
        <p:spPr>
          <a:xfrm flipV="1">
            <a:off x="2925330" y="2806684"/>
            <a:ext cx="1858637" cy="1525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5F1554C-805C-A3F2-5CA9-463F516CB604}"/>
              </a:ext>
            </a:extLst>
          </p:cNvPr>
          <p:cNvCxnSpPr>
            <a:cxnSpLocks/>
          </p:cNvCxnSpPr>
          <p:nvPr/>
        </p:nvCxnSpPr>
        <p:spPr>
          <a:xfrm flipV="1">
            <a:off x="2894338" y="2568608"/>
            <a:ext cx="1745742" cy="204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86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Hyebin</dc:creator>
  <cp:lastModifiedBy>Seo Hyebin</cp:lastModifiedBy>
  <cp:revision>10</cp:revision>
  <dcterms:created xsi:type="dcterms:W3CDTF">2023-02-22T13:38:07Z</dcterms:created>
  <dcterms:modified xsi:type="dcterms:W3CDTF">2023-02-22T15:37:29Z</dcterms:modified>
</cp:coreProperties>
</file>