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5.xml" ContentType="application/vnd.openxmlformats-officedocument.presentationml.slide+xml"/>
  <Override PartName="/ppt/slides/slide6.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57" d="100"/>
          <a:sy n="57" d="100"/>
        </p:scale>
        <p:origin x="1176" y="6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4C79E-4F3D-4DBF-B7CE-D01FD6AE56EC}" type="doc">
      <dgm:prSet loTypeId="urn:microsoft.com/office/officeart/2005/8/layout/default" loCatId="list" qsTypeId="urn:microsoft.com/office/officeart/2005/8/quickstyle/3d2" qsCatId="3D" csTypeId="urn:microsoft.com/office/officeart/2005/8/colors/accent1_2" csCatId="accent1" phldr="1"/>
      <dgm:spPr/>
      <dgm:t>
        <a:bodyPr/>
        <a:lstStyle/>
        <a:p>
          <a:endParaRPr lang="en-SG"/>
        </a:p>
      </dgm:t>
    </dgm:pt>
    <dgm:pt modelId="{FA36481B-4BA3-444D-8D5F-EEFC77CD9B9A}">
      <dgm:prSet/>
      <dgm:spPr/>
      <dgm:t>
        <a:bodyPr/>
        <a:lstStyle/>
        <a:p>
          <a:r>
            <a:rPr lang="en-GB" i="0" dirty="0">
              <a:effectLst/>
              <a:latin typeface="Times New Roman" panose="02020603050405020304" pitchFamily="18" charset="0"/>
              <a:cs typeface="Times New Roman" panose="02020603050405020304" pitchFamily="18" charset="0"/>
            </a:rPr>
            <a:t>Active Solicitation</a:t>
          </a:r>
          <a:endParaRPr lang="en-GB" dirty="0">
            <a:effectLst/>
            <a:latin typeface="Times New Roman" panose="02020603050405020304" pitchFamily="18" charset="0"/>
            <a:cs typeface="Times New Roman" panose="02020603050405020304" pitchFamily="18" charset="0"/>
          </a:endParaRPr>
        </a:p>
      </dgm:t>
    </dgm:pt>
    <dgm:pt modelId="{BA86F6A0-816D-49E9-8F32-BBFD1FF7FD54}" type="parTrans" cxnId="{7279A917-12A8-446A-803E-9C4F669B7CA0}">
      <dgm:prSet/>
      <dgm:spPr/>
      <dgm:t>
        <a:bodyPr/>
        <a:lstStyle/>
        <a:p>
          <a:endParaRPr lang="en-SG"/>
        </a:p>
      </dgm:t>
    </dgm:pt>
    <dgm:pt modelId="{A163BB9C-7D3B-4C3B-845B-639B434F11CB}" type="sibTrans" cxnId="{7279A917-12A8-446A-803E-9C4F669B7CA0}">
      <dgm:prSet/>
      <dgm:spPr/>
      <dgm:t>
        <a:bodyPr/>
        <a:lstStyle/>
        <a:p>
          <a:endParaRPr lang="en-SG"/>
        </a:p>
      </dgm:t>
    </dgm:pt>
    <dgm:pt modelId="{7D20945C-1A10-4D35-8013-CEAEDF65BD61}">
      <dgm:prSet/>
      <dgm:spPr/>
      <dgm:t>
        <a:bodyPr/>
        <a:lstStyle/>
        <a:p>
          <a:r>
            <a:rPr lang="en-GB" i="0">
              <a:effectLst/>
              <a:latin typeface="Times New Roman" panose="02020603050405020304" pitchFamily="18" charset="0"/>
              <a:cs typeface="Times New Roman" panose="02020603050405020304" pitchFamily="18" charset="0"/>
            </a:rPr>
            <a:t>Premium Price</a:t>
          </a:r>
          <a:endParaRPr lang="en-GB" dirty="0">
            <a:latin typeface="Times New Roman" panose="02020603050405020304" pitchFamily="18" charset="0"/>
            <a:cs typeface="Times New Roman" panose="02020603050405020304" pitchFamily="18" charset="0"/>
          </a:endParaRPr>
        </a:p>
      </dgm:t>
    </dgm:pt>
    <dgm:pt modelId="{66A8CE45-9C5E-4E75-9E51-9C20934222D6}" type="parTrans" cxnId="{7E791F16-BF40-4F4A-872C-B0DF17EE47CB}">
      <dgm:prSet/>
      <dgm:spPr/>
      <dgm:t>
        <a:bodyPr/>
        <a:lstStyle/>
        <a:p>
          <a:endParaRPr lang="en-SG"/>
        </a:p>
      </dgm:t>
    </dgm:pt>
    <dgm:pt modelId="{846921E9-A750-4B84-900C-9F9B6C4EFE34}" type="sibTrans" cxnId="{7E791F16-BF40-4F4A-872C-B0DF17EE47CB}">
      <dgm:prSet/>
      <dgm:spPr/>
      <dgm:t>
        <a:bodyPr/>
        <a:lstStyle/>
        <a:p>
          <a:endParaRPr lang="en-SG"/>
        </a:p>
      </dgm:t>
    </dgm:pt>
    <dgm:pt modelId="{1A3B97BF-7227-49D7-BDBE-91FBB8882706}">
      <dgm:prSet/>
      <dgm:spPr/>
      <dgm:t>
        <a:bodyPr/>
        <a:lstStyle/>
        <a:p>
          <a:r>
            <a:rPr lang="en-GB" i="0" dirty="0">
              <a:effectLst/>
              <a:latin typeface="Times New Roman" panose="02020603050405020304" pitchFamily="18" charset="0"/>
              <a:cs typeface="Times New Roman" panose="02020603050405020304" pitchFamily="18" charset="0"/>
            </a:rPr>
            <a:t>Firm Offer Terms</a:t>
          </a:r>
          <a:endParaRPr lang="en-GB" dirty="0">
            <a:latin typeface="Times New Roman" panose="02020603050405020304" pitchFamily="18" charset="0"/>
            <a:cs typeface="Times New Roman" panose="02020603050405020304" pitchFamily="18" charset="0"/>
          </a:endParaRPr>
        </a:p>
      </dgm:t>
    </dgm:pt>
    <dgm:pt modelId="{E7CA3B1A-8822-4355-A2F7-4F20D2213461}" type="parTrans" cxnId="{E0F8F2AB-8BFD-4F90-946E-6FBC76C06AFD}">
      <dgm:prSet/>
      <dgm:spPr/>
      <dgm:t>
        <a:bodyPr/>
        <a:lstStyle/>
        <a:p>
          <a:endParaRPr lang="en-SG"/>
        </a:p>
      </dgm:t>
    </dgm:pt>
    <dgm:pt modelId="{81CDDE10-940C-47B3-97C1-95A7E806DC51}" type="sibTrans" cxnId="{E0F8F2AB-8BFD-4F90-946E-6FBC76C06AFD}">
      <dgm:prSet/>
      <dgm:spPr/>
      <dgm:t>
        <a:bodyPr/>
        <a:lstStyle/>
        <a:p>
          <a:endParaRPr lang="en-SG"/>
        </a:p>
      </dgm:t>
    </dgm:pt>
    <dgm:pt modelId="{5E407642-1174-4626-B534-FD8F684DC737}">
      <dgm:prSet/>
      <dgm:spPr/>
      <dgm:t>
        <a:bodyPr/>
        <a:lstStyle/>
        <a:p>
          <a:r>
            <a:rPr lang="en-GB" i="0" dirty="0">
              <a:effectLst/>
              <a:latin typeface="Times New Roman" panose="02020603050405020304" pitchFamily="18" charset="0"/>
              <a:cs typeface="Times New Roman" panose="02020603050405020304" pitchFamily="18" charset="0"/>
            </a:rPr>
            <a:t>Limited Time Period</a:t>
          </a:r>
          <a:endParaRPr lang="en-GB" dirty="0">
            <a:effectLst/>
            <a:latin typeface="Times New Roman" panose="02020603050405020304" pitchFamily="18" charset="0"/>
            <a:cs typeface="Times New Roman" panose="02020603050405020304" pitchFamily="18" charset="0"/>
          </a:endParaRPr>
        </a:p>
      </dgm:t>
    </dgm:pt>
    <dgm:pt modelId="{A6A3DA56-830D-4655-B2CA-BBC5DD867928}" type="parTrans" cxnId="{AB84A224-B902-493D-8177-485759159160}">
      <dgm:prSet/>
      <dgm:spPr/>
      <dgm:t>
        <a:bodyPr/>
        <a:lstStyle/>
        <a:p>
          <a:endParaRPr lang="en-SG"/>
        </a:p>
      </dgm:t>
    </dgm:pt>
    <dgm:pt modelId="{39CC7E1C-9C9B-47E3-A183-6D521594FC3C}" type="sibTrans" cxnId="{AB84A224-B902-493D-8177-485759159160}">
      <dgm:prSet/>
      <dgm:spPr/>
      <dgm:t>
        <a:bodyPr/>
        <a:lstStyle/>
        <a:p>
          <a:endParaRPr lang="en-SG"/>
        </a:p>
      </dgm:t>
    </dgm:pt>
    <dgm:pt modelId="{19DFA5AE-6719-4F53-BF04-D2D664C03594}">
      <dgm:prSet/>
      <dgm:spPr/>
      <dgm:t>
        <a:bodyPr/>
        <a:lstStyle/>
        <a:p>
          <a:r>
            <a:rPr lang="en-GB" i="0">
              <a:effectLst/>
              <a:latin typeface="Times New Roman" panose="02020603050405020304" pitchFamily="18" charset="0"/>
              <a:cs typeface="Times New Roman" panose="02020603050405020304" pitchFamily="18" charset="0"/>
            </a:rPr>
            <a:t>Public Announcement</a:t>
          </a:r>
          <a:endParaRPr lang="en-GB" dirty="0">
            <a:effectLst/>
            <a:latin typeface="Times New Roman" panose="02020603050405020304" pitchFamily="18" charset="0"/>
            <a:cs typeface="Times New Roman" panose="02020603050405020304" pitchFamily="18" charset="0"/>
          </a:endParaRPr>
        </a:p>
      </dgm:t>
    </dgm:pt>
    <dgm:pt modelId="{879279D7-FBEC-4F94-A0DF-15E81768D098}" type="parTrans" cxnId="{5E5127E9-DC3C-4387-A857-E0A1615B9F5A}">
      <dgm:prSet/>
      <dgm:spPr/>
      <dgm:t>
        <a:bodyPr/>
        <a:lstStyle/>
        <a:p>
          <a:endParaRPr lang="en-SG"/>
        </a:p>
      </dgm:t>
    </dgm:pt>
    <dgm:pt modelId="{E0DEAFDE-8243-4B7A-93AC-807C041D37A1}" type="sibTrans" cxnId="{5E5127E9-DC3C-4387-A857-E0A1615B9F5A}">
      <dgm:prSet/>
      <dgm:spPr/>
      <dgm:t>
        <a:bodyPr/>
        <a:lstStyle/>
        <a:p>
          <a:endParaRPr lang="en-SG"/>
        </a:p>
      </dgm:t>
    </dgm:pt>
    <dgm:pt modelId="{6E6F01A9-06CA-4FE8-9846-A4C5B9F8456F}">
      <dgm:prSet/>
      <dgm:spPr/>
      <dgm:t>
        <a:bodyPr/>
        <a:lstStyle/>
        <a:p>
          <a:r>
            <a:rPr lang="en-GB" i="0">
              <a:effectLst/>
              <a:latin typeface="Times New Roman" panose="02020603050405020304" pitchFamily="18" charset="0"/>
              <a:cs typeface="Times New Roman" panose="02020603050405020304" pitchFamily="18" charset="0"/>
            </a:rPr>
            <a:t>Limited Negotiation</a:t>
          </a:r>
          <a:endParaRPr lang="en-GB" i="0" dirty="0">
            <a:effectLst/>
            <a:latin typeface="Times New Roman" panose="02020603050405020304" pitchFamily="18" charset="0"/>
            <a:cs typeface="Times New Roman" panose="02020603050405020304" pitchFamily="18" charset="0"/>
          </a:endParaRPr>
        </a:p>
      </dgm:t>
    </dgm:pt>
    <dgm:pt modelId="{93E64816-157A-4598-8843-0A1D12345262}" type="parTrans" cxnId="{61602D4A-BACF-4189-9D69-6845A4C6E619}">
      <dgm:prSet/>
      <dgm:spPr/>
      <dgm:t>
        <a:bodyPr/>
        <a:lstStyle/>
        <a:p>
          <a:endParaRPr lang="en-SG"/>
        </a:p>
      </dgm:t>
    </dgm:pt>
    <dgm:pt modelId="{AAD7ADFE-C486-477C-AA72-56E9C81263DD}" type="sibTrans" cxnId="{61602D4A-BACF-4189-9D69-6845A4C6E619}">
      <dgm:prSet/>
      <dgm:spPr/>
      <dgm:t>
        <a:bodyPr/>
        <a:lstStyle/>
        <a:p>
          <a:endParaRPr lang="en-SG"/>
        </a:p>
      </dgm:t>
    </dgm:pt>
    <dgm:pt modelId="{D03AAAC6-1631-426E-8083-1C1430447926}">
      <dgm:prSet/>
      <dgm:spPr/>
      <dgm:t>
        <a:bodyPr/>
        <a:lstStyle/>
        <a:p>
          <a:r>
            <a:rPr lang="en-GB">
              <a:latin typeface="Times New Roman" panose="02020603050405020304" pitchFamily="18" charset="0"/>
              <a:cs typeface="Times New Roman" panose="02020603050405020304" pitchFamily="18" charset="0"/>
            </a:rPr>
            <a:t>Pressure to sell</a:t>
          </a:r>
          <a:endParaRPr lang="en-SG"/>
        </a:p>
      </dgm:t>
    </dgm:pt>
    <dgm:pt modelId="{116CA0BB-5CBA-4E03-B98C-0ADE3AC0CE2E}" type="parTrans" cxnId="{5D5CFAF1-D25C-47A1-9DC9-C17E330B4B07}">
      <dgm:prSet/>
      <dgm:spPr/>
      <dgm:t>
        <a:bodyPr/>
        <a:lstStyle/>
        <a:p>
          <a:endParaRPr lang="en-SG"/>
        </a:p>
      </dgm:t>
    </dgm:pt>
    <dgm:pt modelId="{2C653FCD-C57A-4FDF-BDD8-D60BA78961D2}" type="sibTrans" cxnId="{5D5CFAF1-D25C-47A1-9DC9-C17E330B4B07}">
      <dgm:prSet/>
      <dgm:spPr/>
      <dgm:t>
        <a:bodyPr/>
        <a:lstStyle/>
        <a:p>
          <a:endParaRPr lang="en-SG"/>
        </a:p>
      </dgm:t>
    </dgm:pt>
    <dgm:pt modelId="{E01FED88-DCB7-4F6E-B7A2-CDF4906BB00B}">
      <dgm:prSet/>
      <dgm:spPr/>
      <dgm:t>
        <a:bodyPr/>
        <a:lstStyle/>
        <a:p>
          <a:r>
            <a:rPr lang="en-GB">
              <a:latin typeface="Times New Roman" panose="02020603050405020304" pitchFamily="18" charset="0"/>
              <a:cs typeface="Times New Roman" panose="02020603050405020304" pitchFamily="18" charset="0"/>
            </a:rPr>
            <a:t>Pressure to sell</a:t>
          </a:r>
          <a:endParaRPr lang="en-SG"/>
        </a:p>
      </dgm:t>
    </dgm:pt>
    <dgm:pt modelId="{B1923BB6-6734-45F6-8ABA-752A253F6DB7}" type="parTrans" cxnId="{6D56F5F2-6DBB-4360-A724-E84D305D6401}">
      <dgm:prSet/>
      <dgm:spPr/>
      <dgm:t>
        <a:bodyPr/>
        <a:lstStyle/>
        <a:p>
          <a:endParaRPr lang="en-SG"/>
        </a:p>
      </dgm:t>
    </dgm:pt>
    <dgm:pt modelId="{6C08CF06-5C77-4C00-B2F2-8D804E807C8E}" type="sibTrans" cxnId="{6D56F5F2-6DBB-4360-A724-E84D305D6401}">
      <dgm:prSet/>
      <dgm:spPr/>
      <dgm:t>
        <a:bodyPr/>
        <a:lstStyle/>
        <a:p>
          <a:endParaRPr lang="en-SG"/>
        </a:p>
      </dgm:t>
    </dgm:pt>
    <dgm:pt modelId="{D8AE08E4-344C-43AD-B9A3-EA93E2ACE61E}" type="pres">
      <dgm:prSet presAssocID="{0134C79E-4F3D-4DBF-B7CE-D01FD6AE56EC}" presName="diagram" presStyleCnt="0">
        <dgm:presLayoutVars>
          <dgm:dir/>
          <dgm:resizeHandles val="exact"/>
        </dgm:presLayoutVars>
      </dgm:prSet>
      <dgm:spPr/>
    </dgm:pt>
    <dgm:pt modelId="{D73E8B21-EE86-421D-BF66-DC62ADDA2909}" type="pres">
      <dgm:prSet presAssocID="{1A3B97BF-7227-49D7-BDBE-91FBB8882706}" presName="node" presStyleLbl="node1" presStyleIdx="0" presStyleCnt="8">
        <dgm:presLayoutVars>
          <dgm:bulletEnabled val="1"/>
        </dgm:presLayoutVars>
      </dgm:prSet>
      <dgm:spPr/>
    </dgm:pt>
    <dgm:pt modelId="{9C5A1D85-212D-4850-A7E1-48452EDFA8DE}" type="pres">
      <dgm:prSet presAssocID="{81CDDE10-940C-47B3-97C1-95A7E806DC51}" presName="sibTrans" presStyleCnt="0"/>
      <dgm:spPr/>
    </dgm:pt>
    <dgm:pt modelId="{1E609F68-607A-42E6-8B4E-94EA8265C264}" type="pres">
      <dgm:prSet presAssocID="{7D20945C-1A10-4D35-8013-CEAEDF65BD61}" presName="node" presStyleLbl="node1" presStyleIdx="1" presStyleCnt="8">
        <dgm:presLayoutVars>
          <dgm:bulletEnabled val="1"/>
        </dgm:presLayoutVars>
      </dgm:prSet>
      <dgm:spPr/>
    </dgm:pt>
    <dgm:pt modelId="{C7BE5C27-1703-446D-A6C3-9304AB4E5457}" type="pres">
      <dgm:prSet presAssocID="{846921E9-A750-4B84-900C-9F9B6C4EFE34}" presName="sibTrans" presStyleCnt="0"/>
      <dgm:spPr/>
    </dgm:pt>
    <dgm:pt modelId="{F0110804-CC26-4947-AA93-05BEFC7519B6}" type="pres">
      <dgm:prSet presAssocID="{FA36481B-4BA3-444D-8D5F-EEFC77CD9B9A}" presName="node" presStyleLbl="node1" presStyleIdx="2" presStyleCnt="8" custLinFactNeighborX="3222" custLinFactNeighborY="-1587">
        <dgm:presLayoutVars>
          <dgm:bulletEnabled val="1"/>
        </dgm:presLayoutVars>
      </dgm:prSet>
      <dgm:spPr/>
    </dgm:pt>
    <dgm:pt modelId="{D33FF57F-7D7F-474B-ACDE-91095BDC5AF7}" type="pres">
      <dgm:prSet presAssocID="{A163BB9C-7D3B-4C3B-845B-639B434F11CB}" presName="sibTrans" presStyleCnt="0"/>
      <dgm:spPr/>
    </dgm:pt>
    <dgm:pt modelId="{111A670A-23DA-4B6A-A031-B5EF451E983E}" type="pres">
      <dgm:prSet presAssocID="{19DFA5AE-6719-4F53-BF04-D2D664C03594}" presName="node" presStyleLbl="node1" presStyleIdx="3" presStyleCnt="8">
        <dgm:presLayoutVars>
          <dgm:bulletEnabled val="1"/>
        </dgm:presLayoutVars>
      </dgm:prSet>
      <dgm:spPr/>
    </dgm:pt>
    <dgm:pt modelId="{F7F48F3B-6346-4B51-A96E-542D446C4C47}" type="pres">
      <dgm:prSet presAssocID="{E0DEAFDE-8243-4B7A-93AC-807C041D37A1}" presName="sibTrans" presStyleCnt="0"/>
      <dgm:spPr/>
    </dgm:pt>
    <dgm:pt modelId="{22114997-089E-431E-B7B6-29C4AA257DF8}" type="pres">
      <dgm:prSet presAssocID="{D03AAAC6-1631-426E-8083-1C1430447926}" presName="node" presStyleLbl="node1" presStyleIdx="4" presStyleCnt="8">
        <dgm:presLayoutVars>
          <dgm:bulletEnabled val="1"/>
        </dgm:presLayoutVars>
      </dgm:prSet>
      <dgm:spPr/>
    </dgm:pt>
    <dgm:pt modelId="{922A186D-06BC-459B-9CF7-8363E4718CE1}" type="pres">
      <dgm:prSet presAssocID="{2C653FCD-C57A-4FDF-BDD8-D60BA78961D2}" presName="sibTrans" presStyleCnt="0"/>
      <dgm:spPr/>
    </dgm:pt>
    <dgm:pt modelId="{CC95510A-4CC6-424F-9E2B-08A58E4C2C14}" type="pres">
      <dgm:prSet presAssocID="{6E6F01A9-06CA-4FE8-9846-A4C5B9F8456F}" presName="node" presStyleLbl="node1" presStyleIdx="5" presStyleCnt="8">
        <dgm:presLayoutVars>
          <dgm:bulletEnabled val="1"/>
        </dgm:presLayoutVars>
      </dgm:prSet>
      <dgm:spPr/>
    </dgm:pt>
    <dgm:pt modelId="{50B3CEA5-CEBB-4E41-96FC-4F21E7E7A9F2}" type="pres">
      <dgm:prSet presAssocID="{AAD7ADFE-C486-477C-AA72-56E9C81263DD}" presName="sibTrans" presStyleCnt="0"/>
      <dgm:spPr/>
    </dgm:pt>
    <dgm:pt modelId="{FCB6A482-069B-48AA-9CC5-75009380E668}" type="pres">
      <dgm:prSet presAssocID="{5E407642-1174-4626-B534-FD8F684DC737}" presName="node" presStyleLbl="node1" presStyleIdx="6" presStyleCnt="8">
        <dgm:presLayoutVars>
          <dgm:bulletEnabled val="1"/>
        </dgm:presLayoutVars>
      </dgm:prSet>
      <dgm:spPr/>
    </dgm:pt>
    <dgm:pt modelId="{F4BD3B3B-C23E-49DE-9E1E-76EC8CF2A331}" type="pres">
      <dgm:prSet presAssocID="{39CC7E1C-9C9B-47E3-A183-6D521594FC3C}" presName="sibTrans" presStyleCnt="0"/>
      <dgm:spPr/>
    </dgm:pt>
    <dgm:pt modelId="{7595F096-9E3E-4A65-99C7-52CF575EC372}" type="pres">
      <dgm:prSet presAssocID="{E01FED88-DCB7-4F6E-B7A2-CDF4906BB00B}" presName="node" presStyleLbl="node1" presStyleIdx="7" presStyleCnt="8">
        <dgm:presLayoutVars>
          <dgm:bulletEnabled val="1"/>
        </dgm:presLayoutVars>
      </dgm:prSet>
      <dgm:spPr/>
    </dgm:pt>
  </dgm:ptLst>
  <dgm:cxnLst>
    <dgm:cxn modelId="{29ED2600-DF75-451A-9BA2-A532373296F2}" type="presOf" srcId="{0134C79E-4F3D-4DBF-B7CE-D01FD6AE56EC}" destId="{D8AE08E4-344C-43AD-B9A3-EA93E2ACE61E}" srcOrd="0" destOrd="0" presId="urn:microsoft.com/office/officeart/2005/8/layout/default"/>
    <dgm:cxn modelId="{7E791F16-BF40-4F4A-872C-B0DF17EE47CB}" srcId="{0134C79E-4F3D-4DBF-B7CE-D01FD6AE56EC}" destId="{7D20945C-1A10-4D35-8013-CEAEDF65BD61}" srcOrd="1" destOrd="0" parTransId="{66A8CE45-9C5E-4E75-9E51-9C20934222D6}" sibTransId="{846921E9-A750-4B84-900C-9F9B6C4EFE34}"/>
    <dgm:cxn modelId="{7279A917-12A8-446A-803E-9C4F669B7CA0}" srcId="{0134C79E-4F3D-4DBF-B7CE-D01FD6AE56EC}" destId="{FA36481B-4BA3-444D-8D5F-EEFC77CD9B9A}" srcOrd="2" destOrd="0" parTransId="{BA86F6A0-816D-49E9-8F32-BBFD1FF7FD54}" sibTransId="{A163BB9C-7D3B-4C3B-845B-639B434F11CB}"/>
    <dgm:cxn modelId="{939CB722-51AB-48D6-8EFE-15D3925DB353}" type="presOf" srcId="{1A3B97BF-7227-49D7-BDBE-91FBB8882706}" destId="{D73E8B21-EE86-421D-BF66-DC62ADDA2909}" srcOrd="0" destOrd="0" presId="urn:microsoft.com/office/officeart/2005/8/layout/default"/>
    <dgm:cxn modelId="{AB84A224-B902-493D-8177-485759159160}" srcId="{0134C79E-4F3D-4DBF-B7CE-D01FD6AE56EC}" destId="{5E407642-1174-4626-B534-FD8F684DC737}" srcOrd="6" destOrd="0" parTransId="{A6A3DA56-830D-4655-B2CA-BBC5DD867928}" sibTransId="{39CC7E1C-9C9B-47E3-A183-6D521594FC3C}"/>
    <dgm:cxn modelId="{61602D4A-BACF-4189-9D69-6845A4C6E619}" srcId="{0134C79E-4F3D-4DBF-B7CE-D01FD6AE56EC}" destId="{6E6F01A9-06CA-4FE8-9846-A4C5B9F8456F}" srcOrd="5" destOrd="0" parTransId="{93E64816-157A-4598-8843-0A1D12345262}" sibTransId="{AAD7ADFE-C486-477C-AA72-56E9C81263DD}"/>
    <dgm:cxn modelId="{4DF81D77-3237-4493-A965-3C518EEAF8B4}" type="presOf" srcId="{7D20945C-1A10-4D35-8013-CEAEDF65BD61}" destId="{1E609F68-607A-42E6-8B4E-94EA8265C264}" srcOrd="0" destOrd="0" presId="urn:microsoft.com/office/officeart/2005/8/layout/default"/>
    <dgm:cxn modelId="{789BEE8F-EE6E-4A16-90F9-C2735306DA5D}" type="presOf" srcId="{FA36481B-4BA3-444D-8D5F-EEFC77CD9B9A}" destId="{F0110804-CC26-4947-AA93-05BEFC7519B6}" srcOrd="0" destOrd="0" presId="urn:microsoft.com/office/officeart/2005/8/layout/default"/>
    <dgm:cxn modelId="{DB771EA2-2B15-44B0-86C7-659D4AC36245}" type="presOf" srcId="{E01FED88-DCB7-4F6E-B7A2-CDF4906BB00B}" destId="{7595F096-9E3E-4A65-99C7-52CF575EC372}" srcOrd="0" destOrd="0" presId="urn:microsoft.com/office/officeart/2005/8/layout/default"/>
    <dgm:cxn modelId="{E0F8F2AB-8BFD-4F90-946E-6FBC76C06AFD}" srcId="{0134C79E-4F3D-4DBF-B7CE-D01FD6AE56EC}" destId="{1A3B97BF-7227-49D7-BDBE-91FBB8882706}" srcOrd="0" destOrd="0" parTransId="{E7CA3B1A-8822-4355-A2F7-4F20D2213461}" sibTransId="{81CDDE10-940C-47B3-97C1-95A7E806DC51}"/>
    <dgm:cxn modelId="{C18F7AD9-071D-411A-BFD1-5168547382D0}" type="presOf" srcId="{19DFA5AE-6719-4F53-BF04-D2D664C03594}" destId="{111A670A-23DA-4B6A-A031-B5EF451E983E}" srcOrd="0" destOrd="0" presId="urn:microsoft.com/office/officeart/2005/8/layout/default"/>
    <dgm:cxn modelId="{733332E7-0A4C-4401-B846-485E37A3E868}" type="presOf" srcId="{6E6F01A9-06CA-4FE8-9846-A4C5B9F8456F}" destId="{CC95510A-4CC6-424F-9E2B-08A58E4C2C14}" srcOrd="0" destOrd="0" presId="urn:microsoft.com/office/officeart/2005/8/layout/default"/>
    <dgm:cxn modelId="{5E5127E9-DC3C-4387-A857-E0A1615B9F5A}" srcId="{0134C79E-4F3D-4DBF-B7CE-D01FD6AE56EC}" destId="{19DFA5AE-6719-4F53-BF04-D2D664C03594}" srcOrd="3" destOrd="0" parTransId="{879279D7-FBEC-4F94-A0DF-15E81768D098}" sibTransId="{E0DEAFDE-8243-4B7A-93AC-807C041D37A1}"/>
    <dgm:cxn modelId="{4FE052EB-A723-4E59-B3B5-9E7C76E673B1}" type="presOf" srcId="{5E407642-1174-4626-B534-FD8F684DC737}" destId="{FCB6A482-069B-48AA-9CC5-75009380E668}" srcOrd="0" destOrd="0" presId="urn:microsoft.com/office/officeart/2005/8/layout/default"/>
    <dgm:cxn modelId="{5D5CFAF1-D25C-47A1-9DC9-C17E330B4B07}" srcId="{0134C79E-4F3D-4DBF-B7CE-D01FD6AE56EC}" destId="{D03AAAC6-1631-426E-8083-1C1430447926}" srcOrd="4" destOrd="0" parTransId="{116CA0BB-5CBA-4E03-B98C-0ADE3AC0CE2E}" sibTransId="{2C653FCD-C57A-4FDF-BDD8-D60BA78961D2}"/>
    <dgm:cxn modelId="{6D56F5F2-6DBB-4360-A724-E84D305D6401}" srcId="{0134C79E-4F3D-4DBF-B7CE-D01FD6AE56EC}" destId="{E01FED88-DCB7-4F6E-B7A2-CDF4906BB00B}" srcOrd="7" destOrd="0" parTransId="{B1923BB6-6734-45F6-8ABA-752A253F6DB7}" sibTransId="{6C08CF06-5C77-4C00-B2F2-8D804E807C8E}"/>
    <dgm:cxn modelId="{EA84CFF7-F5E9-4727-BC39-51E946188069}" type="presOf" srcId="{D03AAAC6-1631-426E-8083-1C1430447926}" destId="{22114997-089E-431E-B7B6-29C4AA257DF8}" srcOrd="0" destOrd="0" presId="urn:microsoft.com/office/officeart/2005/8/layout/default"/>
    <dgm:cxn modelId="{ECC76649-71D9-4AEC-940D-DE3FC9724DC1}" type="presParOf" srcId="{D8AE08E4-344C-43AD-B9A3-EA93E2ACE61E}" destId="{D73E8B21-EE86-421D-BF66-DC62ADDA2909}" srcOrd="0" destOrd="0" presId="urn:microsoft.com/office/officeart/2005/8/layout/default"/>
    <dgm:cxn modelId="{79C7DECE-5A1A-47BC-AC50-CA7D9BD53965}" type="presParOf" srcId="{D8AE08E4-344C-43AD-B9A3-EA93E2ACE61E}" destId="{9C5A1D85-212D-4850-A7E1-48452EDFA8DE}" srcOrd="1" destOrd="0" presId="urn:microsoft.com/office/officeart/2005/8/layout/default"/>
    <dgm:cxn modelId="{F4A56F9C-0F93-4674-B4A3-E2109CAAAD6F}" type="presParOf" srcId="{D8AE08E4-344C-43AD-B9A3-EA93E2ACE61E}" destId="{1E609F68-607A-42E6-8B4E-94EA8265C264}" srcOrd="2" destOrd="0" presId="urn:microsoft.com/office/officeart/2005/8/layout/default"/>
    <dgm:cxn modelId="{036C34DF-50B5-4551-922B-D89BD2E601E2}" type="presParOf" srcId="{D8AE08E4-344C-43AD-B9A3-EA93E2ACE61E}" destId="{C7BE5C27-1703-446D-A6C3-9304AB4E5457}" srcOrd="3" destOrd="0" presId="urn:microsoft.com/office/officeart/2005/8/layout/default"/>
    <dgm:cxn modelId="{FC7E2EC4-324F-4EDA-B631-BDCCA35487BB}" type="presParOf" srcId="{D8AE08E4-344C-43AD-B9A3-EA93E2ACE61E}" destId="{F0110804-CC26-4947-AA93-05BEFC7519B6}" srcOrd="4" destOrd="0" presId="urn:microsoft.com/office/officeart/2005/8/layout/default"/>
    <dgm:cxn modelId="{F8B26391-A9C3-463C-9193-2E0590E5C389}" type="presParOf" srcId="{D8AE08E4-344C-43AD-B9A3-EA93E2ACE61E}" destId="{D33FF57F-7D7F-474B-ACDE-91095BDC5AF7}" srcOrd="5" destOrd="0" presId="urn:microsoft.com/office/officeart/2005/8/layout/default"/>
    <dgm:cxn modelId="{E60306A7-F05E-4915-A899-43D18213685D}" type="presParOf" srcId="{D8AE08E4-344C-43AD-B9A3-EA93E2ACE61E}" destId="{111A670A-23DA-4B6A-A031-B5EF451E983E}" srcOrd="6" destOrd="0" presId="urn:microsoft.com/office/officeart/2005/8/layout/default"/>
    <dgm:cxn modelId="{FD99D688-AEB7-4FA4-AF93-47942C8E90F9}" type="presParOf" srcId="{D8AE08E4-344C-43AD-B9A3-EA93E2ACE61E}" destId="{F7F48F3B-6346-4B51-A96E-542D446C4C47}" srcOrd="7" destOrd="0" presId="urn:microsoft.com/office/officeart/2005/8/layout/default"/>
    <dgm:cxn modelId="{B2D06BD9-53FF-4087-8BF4-073282CCEB0B}" type="presParOf" srcId="{D8AE08E4-344C-43AD-B9A3-EA93E2ACE61E}" destId="{22114997-089E-431E-B7B6-29C4AA257DF8}" srcOrd="8" destOrd="0" presId="urn:microsoft.com/office/officeart/2005/8/layout/default"/>
    <dgm:cxn modelId="{A453498A-C67E-4B5C-9055-0AFB670BBB42}" type="presParOf" srcId="{D8AE08E4-344C-43AD-B9A3-EA93E2ACE61E}" destId="{922A186D-06BC-459B-9CF7-8363E4718CE1}" srcOrd="9" destOrd="0" presId="urn:microsoft.com/office/officeart/2005/8/layout/default"/>
    <dgm:cxn modelId="{48F7B9FE-BD46-43B7-B657-C453C1C372D5}" type="presParOf" srcId="{D8AE08E4-344C-43AD-B9A3-EA93E2ACE61E}" destId="{CC95510A-4CC6-424F-9E2B-08A58E4C2C14}" srcOrd="10" destOrd="0" presId="urn:microsoft.com/office/officeart/2005/8/layout/default"/>
    <dgm:cxn modelId="{E5BA7967-3344-4130-A645-0FE2C3A94325}" type="presParOf" srcId="{D8AE08E4-344C-43AD-B9A3-EA93E2ACE61E}" destId="{50B3CEA5-CEBB-4E41-96FC-4F21E7E7A9F2}" srcOrd="11" destOrd="0" presId="urn:microsoft.com/office/officeart/2005/8/layout/default"/>
    <dgm:cxn modelId="{58F5B6A3-D52B-44E4-9599-3B916F104B67}" type="presParOf" srcId="{D8AE08E4-344C-43AD-B9A3-EA93E2ACE61E}" destId="{FCB6A482-069B-48AA-9CC5-75009380E668}" srcOrd="12" destOrd="0" presId="urn:microsoft.com/office/officeart/2005/8/layout/default"/>
    <dgm:cxn modelId="{67FD99DD-BB7A-435D-9142-364716F1468B}" type="presParOf" srcId="{D8AE08E4-344C-43AD-B9A3-EA93E2ACE61E}" destId="{F4BD3B3B-C23E-49DE-9E1E-76EC8CF2A331}" srcOrd="13" destOrd="0" presId="urn:microsoft.com/office/officeart/2005/8/layout/default"/>
    <dgm:cxn modelId="{83BF896F-1218-4144-88D9-877D84C230B9}" type="presParOf" srcId="{D8AE08E4-344C-43AD-B9A3-EA93E2ACE61E}" destId="{7595F096-9E3E-4A65-99C7-52CF575EC372}" srcOrd="14"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E50FE5-8B47-4618-9F05-074A74437EC0}" type="doc">
      <dgm:prSet loTypeId="urn:microsoft.com/office/officeart/2005/8/layout/default" loCatId="list" qsTypeId="urn:microsoft.com/office/officeart/2005/8/quickstyle/simple3" qsCatId="simple" csTypeId="urn:microsoft.com/office/officeart/2005/8/colors/colorful2" csCatId="colorful" phldr="1"/>
      <dgm:spPr/>
      <dgm:t>
        <a:bodyPr/>
        <a:lstStyle/>
        <a:p>
          <a:endParaRPr lang="en-SG"/>
        </a:p>
      </dgm:t>
    </dgm:pt>
    <dgm:pt modelId="{6230A374-2E61-42B5-98A5-4A9122DB4D8C}">
      <dgm:prSet/>
      <dgm:spPr/>
      <dgm:t>
        <a:bodyPr/>
        <a:lstStyle/>
        <a:p>
          <a:r>
            <a:rPr lang="en-SG" dirty="0"/>
            <a:t>Negotiation Leverage</a:t>
          </a:r>
        </a:p>
      </dgm:t>
    </dgm:pt>
    <dgm:pt modelId="{BFFD55AF-E406-46AE-95AE-0F8DE9F79C9E}" type="parTrans" cxnId="{53B22872-BF25-4B02-AAC4-333FCED1EE5B}">
      <dgm:prSet/>
      <dgm:spPr/>
      <dgm:t>
        <a:bodyPr/>
        <a:lstStyle/>
        <a:p>
          <a:endParaRPr lang="en-SG"/>
        </a:p>
      </dgm:t>
    </dgm:pt>
    <dgm:pt modelId="{59C3713D-E213-4696-AD44-2D1E26574F94}" type="sibTrans" cxnId="{53B22872-BF25-4B02-AAC4-333FCED1EE5B}">
      <dgm:prSet/>
      <dgm:spPr/>
      <dgm:t>
        <a:bodyPr/>
        <a:lstStyle/>
        <a:p>
          <a:endParaRPr lang="en-SG"/>
        </a:p>
      </dgm:t>
    </dgm:pt>
    <dgm:pt modelId="{AEAF658A-4CAB-4277-8C9E-C75F5458FB2C}">
      <dgm:prSet/>
      <dgm:spPr/>
      <dgm:t>
        <a:bodyPr/>
        <a:lstStyle/>
        <a:p>
          <a:r>
            <a:rPr lang="en-SG" dirty="0"/>
            <a:t>Flexibility</a:t>
          </a:r>
        </a:p>
      </dgm:t>
    </dgm:pt>
    <dgm:pt modelId="{E572ADF7-3EC1-434B-85F4-10381C40065F}" type="parTrans" cxnId="{1C05A26B-40CA-4683-A24C-ECE605AB8FA0}">
      <dgm:prSet/>
      <dgm:spPr/>
      <dgm:t>
        <a:bodyPr/>
        <a:lstStyle/>
        <a:p>
          <a:endParaRPr lang="en-SG"/>
        </a:p>
      </dgm:t>
    </dgm:pt>
    <dgm:pt modelId="{594534DB-61BD-4C31-8719-04DAED490192}" type="sibTrans" cxnId="{1C05A26B-40CA-4683-A24C-ECE605AB8FA0}">
      <dgm:prSet/>
      <dgm:spPr/>
      <dgm:t>
        <a:bodyPr/>
        <a:lstStyle/>
        <a:p>
          <a:endParaRPr lang="en-SG"/>
        </a:p>
      </dgm:t>
    </dgm:pt>
    <dgm:pt modelId="{D688091B-86DE-42D3-B649-DCE967BD6202}">
      <dgm:prSet phldrT="[Text]"/>
      <dgm:spPr/>
      <dgm:t>
        <a:bodyPr/>
        <a:lstStyle/>
        <a:p>
          <a:pPr marL="0" lvl="0" algn="ctr" defTabSz="1155700">
            <a:lnSpc>
              <a:spcPct val="90000"/>
            </a:lnSpc>
            <a:spcBef>
              <a:spcPct val="0"/>
            </a:spcBef>
            <a:spcAft>
              <a:spcPct val="35000"/>
            </a:spcAft>
            <a:buNone/>
          </a:pPr>
          <a:endParaRPr lang="en-SG" b="1" dirty="0">
            <a:latin typeface="Times New Roman" panose="02020603050405020304" pitchFamily="18" charset="0"/>
            <a:cs typeface="Times New Roman" panose="02020603050405020304" pitchFamily="18" charset="0"/>
          </a:endParaRPr>
        </a:p>
      </dgm:t>
    </dgm:pt>
    <dgm:pt modelId="{4FB5F05D-1EF2-446A-A2E2-4A72F9023297}" type="sibTrans" cxnId="{57A8C29D-E412-4A9D-91E2-1C0EAFA69D98}">
      <dgm:prSet/>
      <dgm:spPr/>
      <dgm:t>
        <a:bodyPr/>
        <a:lstStyle/>
        <a:p>
          <a:endParaRPr lang="en-SG"/>
        </a:p>
      </dgm:t>
    </dgm:pt>
    <dgm:pt modelId="{CFF93524-21F1-427F-BA74-9BB49EF715E2}" type="parTrans" cxnId="{57A8C29D-E412-4A9D-91E2-1C0EAFA69D98}">
      <dgm:prSet/>
      <dgm:spPr/>
      <dgm:t>
        <a:bodyPr/>
        <a:lstStyle/>
        <a:p>
          <a:endParaRPr lang="en-SG"/>
        </a:p>
      </dgm:t>
    </dgm:pt>
    <dgm:pt modelId="{49E11CC0-7858-4527-A8F1-B2ED1444412B}">
      <dgm:prSet phldrT="[Text]"/>
      <dgm:spPr/>
      <dgm: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SG" b="1" dirty="0">
              <a:latin typeface="Times New Roman" panose="02020603050405020304" pitchFamily="18" charset="0"/>
              <a:cs typeface="Times New Roman" panose="02020603050405020304" pitchFamily="18" charset="0"/>
            </a:rPr>
            <a:t>Speed of Acquisition</a:t>
          </a:r>
        </a:p>
        <a:p>
          <a:pPr marL="228600" lvl="1" indent="0" algn="l" defTabSz="889000">
            <a:lnSpc>
              <a:spcPct val="90000"/>
            </a:lnSpc>
            <a:spcBef>
              <a:spcPct val="0"/>
            </a:spcBef>
            <a:spcAft>
              <a:spcPct val="15000"/>
            </a:spcAft>
          </a:pPr>
          <a:endParaRPr lang="en-SG" dirty="0"/>
        </a:p>
      </dgm:t>
    </dgm:pt>
    <dgm:pt modelId="{2F5D9781-1415-4F3E-8A66-310D348D8D7E}" type="sibTrans" cxnId="{7816F32F-4314-47D8-B6C3-5D14EEF7ED4E}">
      <dgm:prSet/>
      <dgm:spPr/>
      <dgm:t>
        <a:bodyPr/>
        <a:lstStyle/>
        <a:p>
          <a:endParaRPr lang="en-SG"/>
        </a:p>
      </dgm:t>
    </dgm:pt>
    <dgm:pt modelId="{D08C7071-8DBF-47A7-8084-13B4D9FE3842}" type="parTrans" cxnId="{7816F32F-4314-47D8-B6C3-5D14EEF7ED4E}">
      <dgm:prSet/>
      <dgm:spPr/>
      <dgm:t>
        <a:bodyPr/>
        <a:lstStyle/>
        <a:p>
          <a:endParaRPr lang="en-SG"/>
        </a:p>
      </dgm:t>
    </dgm:pt>
    <dgm:pt modelId="{23EA00E9-BE2E-4174-B39A-DF255E90974B}">
      <dgm:prSet/>
      <dgm:spPr/>
      <dgm:t>
        <a:bodyPr/>
        <a:lstStyle/>
        <a:p>
          <a:r>
            <a:rPr lang="en-SG" dirty="0"/>
            <a:t>Mitigation  Risk</a:t>
          </a:r>
        </a:p>
      </dgm:t>
    </dgm:pt>
    <dgm:pt modelId="{F7D31AC5-54D0-476A-AAFE-78620CC00F8F}" type="parTrans" cxnId="{27DCCCCB-0027-484B-BB9E-99C1F6CAB7E1}">
      <dgm:prSet/>
      <dgm:spPr/>
      <dgm:t>
        <a:bodyPr/>
        <a:lstStyle/>
        <a:p>
          <a:endParaRPr lang="en-SG"/>
        </a:p>
      </dgm:t>
    </dgm:pt>
    <dgm:pt modelId="{AC999201-DF34-432B-B46E-479AF5FAEF32}" type="sibTrans" cxnId="{27DCCCCB-0027-484B-BB9E-99C1F6CAB7E1}">
      <dgm:prSet/>
      <dgm:spPr/>
      <dgm:t>
        <a:bodyPr/>
        <a:lstStyle/>
        <a:p>
          <a:endParaRPr lang="en-SG"/>
        </a:p>
      </dgm:t>
    </dgm:pt>
    <dgm:pt modelId="{1D190E4C-70E2-4895-9670-3040538D66DA}">
      <dgm:prSet phldrT="[Text]"/>
      <dgm:spPr/>
      <dgm:t>
        <a:bodyPr/>
        <a:lstStyle/>
        <a:p>
          <a:r>
            <a:rPr lang="en-SG" dirty="0"/>
            <a:t>Cost Efficiency</a:t>
          </a:r>
        </a:p>
      </dgm:t>
    </dgm:pt>
    <dgm:pt modelId="{CC82E502-BB17-41C7-AF04-6F5C027CC9F8}" type="sibTrans" cxnId="{C652470A-5F15-48FD-8492-9482085CADE6}">
      <dgm:prSet/>
      <dgm:spPr/>
      <dgm:t>
        <a:bodyPr/>
        <a:lstStyle/>
        <a:p>
          <a:endParaRPr lang="en-SG"/>
        </a:p>
      </dgm:t>
    </dgm:pt>
    <dgm:pt modelId="{0380442F-2831-4034-A6EF-E80183B9668C}" type="parTrans" cxnId="{C652470A-5F15-48FD-8492-9482085CADE6}">
      <dgm:prSet/>
      <dgm:spPr/>
      <dgm:t>
        <a:bodyPr/>
        <a:lstStyle/>
        <a:p>
          <a:endParaRPr lang="en-SG"/>
        </a:p>
      </dgm:t>
    </dgm:pt>
    <dgm:pt modelId="{7FEA5DA9-FDC0-456B-8113-9F500C185F91}" type="pres">
      <dgm:prSet presAssocID="{64E50FE5-8B47-4618-9F05-074A74437EC0}" presName="diagram" presStyleCnt="0">
        <dgm:presLayoutVars>
          <dgm:dir/>
          <dgm:resizeHandles val="exact"/>
        </dgm:presLayoutVars>
      </dgm:prSet>
      <dgm:spPr/>
    </dgm:pt>
    <dgm:pt modelId="{C9520F58-2728-4B74-8EAC-DF93DD898F90}" type="pres">
      <dgm:prSet presAssocID="{D688091B-86DE-42D3-B649-DCE967BD6202}" presName="node" presStyleLbl="node1" presStyleIdx="0" presStyleCnt="5">
        <dgm:presLayoutVars>
          <dgm:bulletEnabled val="1"/>
        </dgm:presLayoutVars>
      </dgm:prSet>
      <dgm:spPr/>
    </dgm:pt>
    <dgm:pt modelId="{6C39CE46-8B92-478B-928B-A3107FE38DF8}" type="pres">
      <dgm:prSet presAssocID="{4FB5F05D-1EF2-446A-A2E2-4A72F9023297}" presName="sibTrans" presStyleCnt="0"/>
      <dgm:spPr/>
    </dgm:pt>
    <dgm:pt modelId="{E60938DD-D566-4FF5-B225-CC7FB582E95B}" type="pres">
      <dgm:prSet presAssocID="{1D190E4C-70E2-4895-9670-3040538D66DA}" presName="node" presStyleLbl="node1" presStyleIdx="1" presStyleCnt="5">
        <dgm:presLayoutVars>
          <dgm:bulletEnabled val="1"/>
        </dgm:presLayoutVars>
      </dgm:prSet>
      <dgm:spPr/>
    </dgm:pt>
    <dgm:pt modelId="{9C8E3956-8C76-4A5D-A479-41D55894CD55}" type="pres">
      <dgm:prSet presAssocID="{CC82E502-BB17-41C7-AF04-6F5C027CC9F8}" presName="sibTrans" presStyleCnt="0"/>
      <dgm:spPr/>
    </dgm:pt>
    <dgm:pt modelId="{03944999-FD63-443F-A814-86DECEC0BC18}" type="pres">
      <dgm:prSet presAssocID="{6230A374-2E61-42B5-98A5-4A9122DB4D8C}" presName="node" presStyleLbl="node1" presStyleIdx="2" presStyleCnt="5">
        <dgm:presLayoutVars>
          <dgm:bulletEnabled val="1"/>
        </dgm:presLayoutVars>
      </dgm:prSet>
      <dgm:spPr/>
    </dgm:pt>
    <dgm:pt modelId="{FE954CE5-D8AF-4294-9030-9937C7B35910}" type="pres">
      <dgm:prSet presAssocID="{59C3713D-E213-4696-AD44-2D1E26574F94}" presName="sibTrans" presStyleCnt="0"/>
      <dgm:spPr/>
    </dgm:pt>
    <dgm:pt modelId="{0C4ADB5F-538F-498F-9D2E-7CE9FAA706E9}" type="pres">
      <dgm:prSet presAssocID="{AEAF658A-4CAB-4277-8C9E-C75F5458FB2C}" presName="node" presStyleLbl="node1" presStyleIdx="3" presStyleCnt="5">
        <dgm:presLayoutVars>
          <dgm:bulletEnabled val="1"/>
        </dgm:presLayoutVars>
      </dgm:prSet>
      <dgm:spPr/>
    </dgm:pt>
    <dgm:pt modelId="{52E09BE7-ACCD-4B3C-A3AA-58727C5C6DF6}" type="pres">
      <dgm:prSet presAssocID="{594534DB-61BD-4C31-8719-04DAED490192}" presName="sibTrans" presStyleCnt="0"/>
      <dgm:spPr/>
    </dgm:pt>
    <dgm:pt modelId="{11BB5749-18E9-4B75-A374-507AF74742E1}" type="pres">
      <dgm:prSet presAssocID="{23EA00E9-BE2E-4174-B39A-DF255E90974B}" presName="node" presStyleLbl="node1" presStyleIdx="4" presStyleCnt="5">
        <dgm:presLayoutVars>
          <dgm:bulletEnabled val="1"/>
        </dgm:presLayoutVars>
      </dgm:prSet>
      <dgm:spPr/>
    </dgm:pt>
  </dgm:ptLst>
  <dgm:cxnLst>
    <dgm:cxn modelId="{C652470A-5F15-48FD-8492-9482085CADE6}" srcId="{64E50FE5-8B47-4618-9F05-074A74437EC0}" destId="{1D190E4C-70E2-4895-9670-3040538D66DA}" srcOrd="1" destOrd="0" parTransId="{0380442F-2831-4034-A6EF-E80183B9668C}" sibTransId="{CC82E502-BB17-41C7-AF04-6F5C027CC9F8}"/>
    <dgm:cxn modelId="{6296AF11-6566-4FE8-8D9C-FAB4785EA348}" type="presOf" srcId="{49E11CC0-7858-4527-A8F1-B2ED1444412B}" destId="{C9520F58-2728-4B74-8EAC-DF93DD898F90}" srcOrd="0" destOrd="1" presId="urn:microsoft.com/office/officeart/2005/8/layout/default"/>
    <dgm:cxn modelId="{7816F32F-4314-47D8-B6C3-5D14EEF7ED4E}" srcId="{D688091B-86DE-42D3-B649-DCE967BD6202}" destId="{49E11CC0-7858-4527-A8F1-B2ED1444412B}" srcOrd="0" destOrd="0" parTransId="{D08C7071-8DBF-47A7-8084-13B4D9FE3842}" sibTransId="{2F5D9781-1415-4F3E-8A66-310D348D8D7E}"/>
    <dgm:cxn modelId="{A069EC5B-8819-461F-A9D7-61B61AF2A726}" type="presOf" srcId="{64E50FE5-8B47-4618-9F05-074A74437EC0}" destId="{7FEA5DA9-FDC0-456B-8113-9F500C185F91}" srcOrd="0" destOrd="0" presId="urn:microsoft.com/office/officeart/2005/8/layout/default"/>
    <dgm:cxn modelId="{4C0D675E-B0D3-43D8-B1EA-5C551F4CB075}" type="presOf" srcId="{6230A374-2E61-42B5-98A5-4A9122DB4D8C}" destId="{03944999-FD63-443F-A814-86DECEC0BC18}" srcOrd="0" destOrd="0" presId="urn:microsoft.com/office/officeart/2005/8/layout/default"/>
    <dgm:cxn modelId="{1C05A26B-40CA-4683-A24C-ECE605AB8FA0}" srcId="{64E50FE5-8B47-4618-9F05-074A74437EC0}" destId="{AEAF658A-4CAB-4277-8C9E-C75F5458FB2C}" srcOrd="3" destOrd="0" parTransId="{E572ADF7-3EC1-434B-85F4-10381C40065F}" sibTransId="{594534DB-61BD-4C31-8719-04DAED490192}"/>
    <dgm:cxn modelId="{0055E16F-3405-46B7-AFC6-F51F7751772D}" type="presOf" srcId="{AEAF658A-4CAB-4277-8C9E-C75F5458FB2C}" destId="{0C4ADB5F-538F-498F-9D2E-7CE9FAA706E9}" srcOrd="0" destOrd="0" presId="urn:microsoft.com/office/officeart/2005/8/layout/default"/>
    <dgm:cxn modelId="{53B22872-BF25-4B02-AAC4-333FCED1EE5B}" srcId="{64E50FE5-8B47-4618-9F05-074A74437EC0}" destId="{6230A374-2E61-42B5-98A5-4A9122DB4D8C}" srcOrd="2" destOrd="0" parTransId="{BFFD55AF-E406-46AE-95AE-0F8DE9F79C9E}" sibTransId="{59C3713D-E213-4696-AD44-2D1E26574F94}"/>
    <dgm:cxn modelId="{18D6C295-377F-45D0-B48B-2E6B87CED0DB}" type="presOf" srcId="{D688091B-86DE-42D3-B649-DCE967BD6202}" destId="{C9520F58-2728-4B74-8EAC-DF93DD898F90}" srcOrd="0" destOrd="0" presId="urn:microsoft.com/office/officeart/2005/8/layout/default"/>
    <dgm:cxn modelId="{57A8C29D-E412-4A9D-91E2-1C0EAFA69D98}" srcId="{64E50FE5-8B47-4618-9F05-074A74437EC0}" destId="{D688091B-86DE-42D3-B649-DCE967BD6202}" srcOrd="0" destOrd="0" parTransId="{CFF93524-21F1-427F-BA74-9BB49EF715E2}" sibTransId="{4FB5F05D-1EF2-446A-A2E2-4A72F9023297}"/>
    <dgm:cxn modelId="{27DCCCCB-0027-484B-BB9E-99C1F6CAB7E1}" srcId="{64E50FE5-8B47-4618-9F05-074A74437EC0}" destId="{23EA00E9-BE2E-4174-B39A-DF255E90974B}" srcOrd="4" destOrd="0" parTransId="{F7D31AC5-54D0-476A-AAFE-78620CC00F8F}" sibTransId="{AC999201-DF34-432B-B46E-479AF5FAEF32}"/>
    <dgm:cxn modelId="{8F20EEDE-3686-4BCE-BD07-AB23CF4B5265}" type="presOf" srcId="{1D190E4C-70E2-4895-9670-3040538D66DA}" destId="{E60938DD-D566-4FF5-B225-CC7FB582E95B}" srcOrd="0" destOrd="0" presId="urn:microsoft.com/office/officeart/2005/8/layout/default"/>
    <dgm:cxn modelId="{BA9531E0-A797-49BA-A555-EF03DC4B9A99}" type="presOf" srcId="{23EA00E9-BE2E-4174-B39A-DF255E90974B}" destId="{11BB5749-18E9-4B75-A374-507AF74742E1}" srcOrd="0" destOrd="0" presId="urn:microsoft.com/office/officeart/2005/8/layout/default"/>
    <dgm:cxn modelId="{1E9F90BF-C20E-4AAC-8952-058B23E7DC4E}" type="presParOf" srcId="{7FEA5DA9-FDC0-456B-8113-9F500C185F91}" destId="{C9520F58-2728-4B74-8EAC-DF93DD898F90}" srcOrd="0" destOrd="0" presId="urn:microsoft.com/office/officeart/2005/8/layout/default"/>
    <dgm:cxn modelId="{7574A74D-B534-488C-AD14-587A0CA9A477}" type="presParOf" srcId="{7FEA5DA9-FDC0-456B-8113-9F500C185F91}" destId="{6C39CE46-8B92-478B-928B-A3107FE38DF8}" srcOrd="1" destOrd="0" presId="urn:microsoft.com/office/officeart/2005/8/layout/default"/>
    <dgm:cxn modelId="{36CC83AF-48F1-4357-AEA7-5CC474A1DF34}" type="presParOf" srcId="{7FEA5DA9-FDC0-456B-8113-9F500C185F91}" destId="{E60938DD-D566-4FF5-B225-CC7FB582E95B}" srcOrd="2" destOrd="0" presId="urn:microsoft.com/office/officeart/2005/8/layout/default"/>
    <dgm:cxn modelId="{5980BFE4-5299-4701-A287-795BDCC278B6}" type="presParOf" srcId="{7FEA5DA9-FDC0-456B-8113-9F500C185F91}" destId="{9C8E3956-8C76-4A5D-A479-41D55894CD55}" srcOrd="3" destOrd="0" presId="urn:microsoft.com/office/officeart/2005/8/layout/default"/>
    <dgm:cxn modelId="{1A0C0D48-0608-43F8-B012-87FABF23B6C8}" type="presParOf" srcId="{7FEA5DA9-FDC0-456B-8113-9F500C185F91}" destId="{03944999-FD63-443F-A814-86DECEC0BC18}" srcOrd="4" destOrd="0" presId="urn:microsoft.com/office/officeart/2005/8/layout/default"/>
    <dgm:cxn modelId="{C038B209-749A-46FF-A1DD-643EAD84526B}" type="presParOf" srcId="{7FEA5DA9-FDC0-456B-8113-9F500C185F91}" destId="{FE954CE5-D8AF-4294-9030-9937C7B35910}" srcOrd="5" destOrd="0" presId="urn:microsoft.com/office/officeart/2005/8/layout/default"/>
    <dgm:cxn modelId="{EAA1C419-E9DF-4FA1-9083-156DE8074D75}" type="presParOf" srcId="{7FEA5DA9-FDC0-456B-8113-9F500C185F91}" destId="{0C4ADB5F-538F-498F-9D2E-7CE9FAA706E9}" srcOrd="6" destOrd="0" presId="urn:microsoft.com/office/officeart/2005/8/layout/default"/>
    <dgm:cxn modelId="{4DF117DA-EC06-4E33-8794-FF1ADFF0D414}" type="presParOf" srcId="{7FEA5DA9-FDC0-456B-8113-9F500C185F91}" destId="{52E09BE7-ACCD-4B3C-A3AA-58727C5C6DF6}" srcOrd="7" destOrd="0" presId="urn:microsoft.com/office/officeart/2005/8/layout/default"/>
    <dgm:cxn modelId="{327EB739-CBEE-4737-A8E3-87EB4A122150}" type="presParOf" srcId="{7FEA5DA9-FDC0-456B-8113-9F500C185F91}" destId="{11BB5749-18E9-4B75-A374-507AF74742E1}"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C3AABF-C2ED-4A70-824E-83391D5C218F}" type="doc">
      <dgm:prSet loTypeId="urn:microsoft.com/office/officeart/2005/8/layout/chevron1" loCatId="process" qsTypeId="urn:microsoft.com/office/officeart/2005/8/quickstyle/3d3" qsCatId="3D" csTypeId="urn:microsoft.com/office/officeart/2005/8/colors/colorful4" csCatId="colorful" phldr="1"/>
      <dgm:spPr/>
      <dgm:t>
        <a:bodyPr/>
        <a:lstStyle/>
        <a:p>
          <a:endParaRPr lang="en-US"/>
        </a:p>
      </dgm:t>
    </dgm:pt>
    <dgm:pt modelId="{2C87B2C6-50F8-4F9E-B1B5-B2D27964C58C}">
      <dgm:prSet phldrT="[Text]" custT="1"/>
      <dgm:spPr/>
      <dgm:t>
        <a:bodyPr/>
        <a:lstStyle/>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Stock Price Reactions</a:t>
          </a:r>
          <a:r>
            <a:rPr lang="en-US" sz="3400" dirty="0"/>
            <a:t/>
          </a:r>
        </a:p>
      </dgm:t>
    </dgm:pt>
    <dgm:pt modelId="{C66E8025-26D9-42FE-B4CF-B673EA5F85BD}" type="parTrans" cxnId="{FF4F64D8-B464-4FA5-B968-49C5AC70B99C}">
      <dgm:prSet/>
      <dgm:spPr/>
      <dgm:t>
        <a:bodyPr/>
        <a:lstStyle/>
        <a:p>
          <a:endParaRPr lang="en-US"/>
        </a:p>
      </dgm:t>
    </dgm:pt>
    <dgm:pt modelId="{4AE684F2-2DE4-46E6-B87E-8437AE038421}" type="sibTrans" cxnId="{FF4F64D8-B464-4FA5-B968-49C5AC70B99C}">
      <dgm:prSet/>
      <dgm:spPr/>
      <dgm:t>
        <a:bodyPr/>
        <a:lstStyle/>
        <a:p>
          <a:endParaRPr lang="en-US"/>
        </a:p>
      </dgm:t>
    </dgm:pt>
    <dgm:pt modelId="{15DC7B0B-AA48-4C59-99D4-27FE5BFB9182}">
      <dgm:prSet custT="1"/>
      <dgm:spPr/>
      <dgm:t>
        <a:bodyPr/>
        <a:lstStyle/>
        <a:p>
          <a:r>
            <a:rPr lang="en-US" sz="2400" dirty="0">
              <a:latin typeface="Times New Roman" panose="02020603050405020304" pitchFamily="18" charset="0"/>
              <a:cs typeface="Times New Roman" panose="02020603050405020304" pitchFamily="18" charset="0"/>
            </a:rPr>
            <a:t/>
          </a:r>
          <a:r>
            <a:rPr lang="en-US" sz="2000" b="1" dirty="0">
              <a:latin typeface="Times New Roman" panose="02020603050405020304" pitchFamily="18" charset="0"/>
              <a:cs typeface="Times New Roman" panose="02020603050405020304" pitchFamily="18" charset="0"/>
            </a:rPr>
            <a:t>Strategic and Operational Effects</a:t>
          </a:r>
          <a:r>
            <a:rPr lang="en-US" sz="2400" dirty="0">
              <a:latin typeface="Times New Roman" panose="02020603050405020304" pitchFamily="18" charset="0"/>
              <a:cs typeface="Times New Roman" panose="02020603050405020304" pitchFamily="18" charset="0"/>
            </a:rPr>
            <a:t/>
          </a:r>
        </a:p>
      </dgm:t>
    </dgm:pt>
    <dgm:pt modelId="{549B600D-AE23-45EB-813F-7DA32CD9C36E}" type="parTrans" cxnId="{BACADF40-2A08-481E-8980-9341F5E27CC2}">
      <dgm:prSet/>
      <dgm:spPr/>
      <dgm:t>
        <a:bodyPr/>
        <a:lstStyle/>
        <a:p>
          <a:endParaRPr lang="en-US"/>
        </a:p>
      </dgm:t>
    </dgm:pt>
    <dgm:pt modelId="{7E24BD7D-FB9C-4422-AF5A-65067D918BE0}" type="sibTrans" cxnId="{BACADF40-2A08-481E-8980-9341F5E27CC2}">
      <dgm:prSet/>
      <dgm:spPr/>
      <dgm:t>
        <a:bodyPr/>
        <a:lstStyle/>
        <a:p>
          <a:endParaRPr lang="en-US"/>
        </a:p>
      </dgm:t>
    </dgm:pt>
    <dgm:pt modelId="{80956DE7-FC5E-4A4E-8DFF-B3EC0E9185D3}">
      <dgm:prSet custT="1"/>
      <dgm:spPr/>
      <dgm:t>
        <a:bodyPr/>
        <a:lstStyle/>
        <a:p>
          <a:r>
            <a:rPr lang="en-US" sz="2000" b="1" dirty="0">
              <a:latin typeface="Times New Roman" panose="02020603050405020304" pitchFamily="18" charset="0"/>
              <a:cs typeface="Times New Roman" panose="02020603050405020304" pitchFamily="18" charset="0"/>
            </a:rPr>
            <a:t>Impact on Employees</a:t>
          </a:r>
          <a:r>
            <a:rPr lang="en-US" sz="2400" dirty="0">
              <a:latin typeface="Times New Roman" panose="02020603050405020304" pitchFamily="18" charset="0"/>
              <a:cs typeface="Times New Roman" panose="02020603050405020304" pitchFamily="18" charset="0"/>
            </a:rPr>
            <a:t/>
          </a:r>
        </a:p>
      </dgm:t>
    </dgm:pt>
    <dgm:pt modelId="{57C3B0A6-0BBC-4865-B951-6A08BBF7FEC8}" type="parTrans" cxnId="{8F80F88C-AC97-4C9E-B520-435AD93CB226}">
      <dgm:prSet/>
      <dgm:spPr/>
      <dgm:t>
        <a:bodyPr/>
        <a:lstStyle/>
        <a:p>
          <a:endParaRPr lang="en-US"/>
        </a:p>
      </dgm:t>
    </dgm:pt>
    <dgm:pt modelId="{2FE71E47-AB56-4D0D-B0EC-AE35F05479E7}" type="sibTrans" cxnId="{8F80F88C-AC97-4C9E-B520-435AD93CB226}">
      <dgm:prSet/>
      <dgm:spPr/>
      <dgm:t>
        <a:bodyPr/>
        <a:lstStyle/>
        <a:p>
          <a:endParaRPr lang="en-US"/>
        </a:p>
      </dgm:t>
    </dgm:pt>
    <dgm:pt modelId="{51397785-9951-4FC2-82D1-26E283AD0730}">
      <dgm:prSet custT="1"/>
      <dgm:spPr/>
      <dgm:t>
        <a:bodyPr/>
        <a:lstStyle/>
        <a:p>
          <a:pPr algn="ctr"/>
          <a:r>
            <a:rPr lang="en-US" sz="2000" b="1">
              <a:latin typeface="Times New Roman" panose="02020603050405020304" pitchFamily="18" charset="0"/>
              <a:cs typeface="Times New Roman" panose="02020603050405020304" pitchFamily="18" charset="0"/>
            </a:rPr>
            <a:t>Legal and Regulatory Impacts</a:t>
          </a:r>
          <a:r>
            <a:rPr lang="en-US" sz="2000"/>
            <a:t/>
          </a:r>
          <a:endParaRPr lang="en-US" sz="2000" dirty="0"/>
        </a:p>
      </dgm:t>
    </dgm:pt>
    <dgm:pt modelId="{09E6E50F-0357-4565-AB3B-1CE8721F9234}" type="parTrans" cxnId="{79315614-902A-4997-A551-F5AAA8247D77}">
      <dgm:prSet/>
      <dgm:spPr/>
      <dgm:t>
        <a:bodyPr/>
        <a:lstStyle/>
        <a:p>
          <a:endParaRPr lang="en-US"/>
        </a:p>
      </dgm:t>
    </dgm:pt>
    <dgm:pt modelId="{8ADEBA3E-9229-40C5-A6B7-61EC66DD6506}" type="sibTrans" cxnId="{79315614-902A-4997-A551-F5AAA8247D77}">
      <dgm:prSet/>
      <dgm:spPr/>
      <dgm:t>
        <a:bodyPr/>
        <a:lstStyle/>
        <a:p>
          <a:endParaRPr lang="en-US"/>
        </a:p>
      </dgm:t>
    </dgm:pt>
    <dgm:pt modelId="{0673437B-A776-4354-A244-0A33EB6B61F9}" type="pres">
      <dgm:prSet presAssocID="{51C3AABF-C2ED-4A70-824E-83391D5C218F}" presName="Name0" presStyleCnt="0">
        <dgm:presLayoutVars>
          <dgm:dir/>
          <dgm:animLvl val="lvl"/>
          <dgm:resizeHandles val="exact"/>
        </dgm:presLayoutVars>
      </dgm:prSet>
      <dgm:spPr/>
    </dgm:pt>
    <dgm:pt modelId="{B1215A6A-273E-4CC0-8E26-7A91DDAE40C6}" type="pres">
      <dgm:prSet presAssocID="{2C87B2C6-50F8-4F9E-B1B5-B2D27964C58C}" presName="parTxOnly" presStyleLbl="node1" presStyleIdx="0" presStyleCnt="4" custScaleX="116173" custScaleY="103493" custLinFactNeighborX="21739" custLinFactNeighborY="4182">
        <dgm:presLayoutVars>
          <dgm:chMax val="0"/>
          <dgm:chPref val="0"/>
          <dgm:bulletEnabled val="1"/>
        </dgm:presLayoutVars>
      </dgm:prSet>
      <dgm:spPr/>
    </dgm:pt>
    <dgm:pt modelId="{4C6D7C32-ABA8-42D3-8CDF-3DB373411D5A}" type="pres">
      <dgm:prSet presAssocID="{4AE684F2-2DE4-46E6-B87E-8437AE038421}" presName="parTxOnlySpace" presStyleCnt="0"/>
      <dgm:spPr/>
    </dgm:pt>
    <dgm:pt modelId="{74BDB84C-BA1E-4C6E-A102-5B25878759BC}" type="pres">
      <dgm:prSet presAssocID="{80956DE7-FC5E-4A4E-8DFF-B3EC0E9185D3}" presName="parTxOnly" presStyleLbl="node1" presStyleIdx="1" presStyleCnt="4" custLinFactNeighborX="8248" custLinFactNeighborY="2062">
        <dgm:presLayoutVars>
          <dgm:chMax val="0"/>
          <dgm:chPref val="0"/>
          <dgm:bulletEnabled val="1"/>
        </dgm:presLayoutVars>
      </dgm:prSet>
      <dgm:spPr/>
    </dgm:pt>
    <dgm:pt modelId="{BD6FCCBB-CEE1-443A-B5BD-09165D4087C8}" type="pres">
      <dgm:prSet presAssocID="{2FE71E47-AB56-4D0D-B0EC-AE35F05479E7}" presName="parTxOnlySpace" presStyleCnt="0"/>
      <dgm:spPr/>
    </dgm:pt>
    <dgm:pt modelId="{86577BCC-077B-418A-9A88-26E69A3872D6}" type="pres">
      <dgm:prSet presAssocID="{15DC7B0B-AA48-4C59-99D4-27FE5BFB9182}" presName="parTxOnly" presStyleLbl="node1" presStyleIdx="2" presStyleCnt="4">
        <dgm:presLayoutVars>
          <dgm:chMax val="0"/>
          <dgm:chPref val="0"/>
          <dgm:bulletEnabled val="1"/>
        </dgm:presLayoutVars>
      </dgm:prSet>
      <dgm:spPr/>
    </dgm:pt>
    <dgm:pt modelId="{56C3D33D-A2CB-4C06-9F38-D2A548199B6A}" type="pres">
      <dgm:prSet presAssocID="{7E24BD7D-FB9C-4422-AF5A-65067D918BE0}" presName="parTxOnlySpace" presStyleCnt="0"/>
      <dgm:spPr/>
    </dgm:pt>
    <dgm:pt modelId="{1C3EBD74-25ED-4B5C-80E1-AC21019EA0C1}" type="pres">
      <dgm:prSet presAssocID="{51397785-9951-4FC2-82D1-26E283AD0730}" presName="parTxOnly" presStyleLbl="node1" presStyleIdx="3" presStyleCnt="4">
        <dgm:presLayoutVars>
          <dgm:chMax val="0"/>
          <dgm:chPref val="0"/>
          <dgm:bulletEnabled val="1"/>
        </dgm:presLayoutVars>
      </dgm:prSet>
      <dgm:spPr/>
    </dgm:pt>
  </dgm:ptLst>
  <dgm:cxnLst>
    <dgm:cxn modelId="{79315614-902A-4997-A551-F5AAA8247D77}" srcId="{51C3AABF-C2ED-4A70-824E-83391D5C218F}" destId="{51397785-9951-4FC2-82D1-26E283AD0730}" srcOrd="3" destOrd="0" parTransId="{09E6E50F-0357-4565-AB3B-1CE8721F9234}" sibTransId="{8ADEBA3E-9229-40C5-A6B7-61EC66DD6506}"/>
    <dgm:cxn modelId="{F3163530-0BA4-4D89-B845-ABE95C58B839}" type="presOf" srcId="{51C3AABF-C2ED-4A70-824E-83391D5C218F}" destId="{0673437B-A776-4354-A244-0A33EB6B61F9}" srcOrd="0" destOrd="0" presId="urn:microsoft.com/office/officeart/2005/8/layout/chevron1"/>
    <dgm:cxn modelId="{BACADF40-2A08-481E-8980-9341F5E27CC2}" srcId="{51C3AABF-C2ED-4A70-824E-83391D5C218F}" destId="{15DC7B0B-AA48-4C59-99D4-27FE5BFB9182}" srcOrd="2" destOrd="0" parTransId="{549B600D-AE23-45EB-813F-7DA32CD9C36E}" sibTransId="{7E24BD7D-FB9C-4422-AF5A-65067D918BE0}"/>
    <dgm:cxn modelId="{8F80F88C-AC97-4C9E-B520-435AD93CB226}" srcId="{51C3AABF-C2ED-4A70-824E-83391D5C218F}" destId="{80956DE7-FC5E-4A4E-8DFF-B3EC0E9185D3}" srcOrd="1" destOrd="0" parTransId="{57C3B0A6-0BBC-4865-B951-6A08BBF7FEC8}" sibTransId="{2FE71E47-AB56-4D0D-B0EC-AE35F05479E7}"/>
    <dgm:cxn modelId="{CC1B20BB-D890-41EE-B19B-DCB8C60E3685}" type="presOf" srcId="{15DC7B0B-AA48-4C59-99D4-27FE5BFB9182}" destId="{86577BCC-077B-418A-9A88-26E69A3872D6}" srcOrd="0" destOrd="0" presId="urn:microsoft.com/office/officeart/2005/8/layout/chevron1"/>
    <dgm:cxn modelId="{6A06D8D1-EBAC-455A-86B5-5D298AD1B830}" type="presOf" srcId="{51397785-9951-4FC2-82D1-26E283AD0730}" destId="{1C3EBD74-25ED-4B5C-80E1-AC21019EA0C1}" srcOrd="0" destOrd="0" presId="urn:microsoft.com/office/officeart/2005/8/layout/chevron1"/>
    <dgm:cxn modelId="{3189F7D4-C1B1-4DBD-AA7F-1A76B36DF2DB}" type="presOf" srcId="{80956DE7-FC5E-4A4E-8DFF-B3EC0E9185D3}" destId="{74BDB84C-BA1E-4C6E-A102-5B25878759BC}" srcOrd="0" destOrd="0" presId="urn:microsoft.com/office/officeart/2005/8/layout/chevron1"/>
    <dgm:cxn modelId="{FF4F64D8-B464-4FA5-B968-49C5AC70B99C}" srcId="{51C3AABF-C2ED-4A70-824E-83391D5C218F}" destId="{2C87B2C6-50F8-4F9E-B1B5-B2D27964C58C}" srcOrd="0" destOrd="0" parTransId="{C66E8025-26D9-42FE-B4CF-B673EA5F85BD}" sibTransId="{4AE684F2-2DE4-46E6-B87E-8437AE038421}"/>
    <dgm:cxn modelId="{D49BC1EC-BE79-4050-93A2-0737F868198A}" type="presOf" srcId="{2C87B2C6-50F8-4F9E-B1B5-B2D27964C58C}" destId="{B1215A6A-273E-4CC0-8E26-7A91DDAE40C6}" srcOrd="0" destOrd="0" presId="urn:microsoft.com/office/officeart/2005/8/layout/chevron1"/>
    <dgm:cxn modelId="{EFD8A0AC-0431-4216-BF12-20CC0E231073}" type="presParOf" srcId="{0673437B-A776-4354-A244-0A33EB6B61F9}" destId="{B1215A6A-273E-4CC0-8E26-7A91DDAE40C6}" srcOrd="0" destOrd="0" presId="urn:microsoft.com/office/officeart/2005/8/layout/chevron1"/>
    <dgm:cxn modelId="{64EC8419-5A6E-4E89-B3E8-3E1D56CB75B0}" type="presParOf" srcId="{0673437B-A776-4354-A244-0A33EB6B61F9}" destId="{4C6D7C32-ABA8-42D3-8CDF-3DB373411D5A}" srcOrd="1" destOrd="0" presId="urn:microsoft.com/office/officeart/2005/8/layout/chevron1"/>
    <dgm:cxn modelId="{887E2A55-3D7D-4948-933A-8CFD79A511A2}" type="presParOf" srcId="{0673437B-A776-4354-A244-0A33EB6B61F9}" destId="{74BDB84C-BA1E-4C6E-A102-5B25878759BC}" srcOrd="2" destOrd="0" presId="urn:microsoft.com/office/officeart/2005/8/layout/chevron1"/>
    <dgm:cxn modelId="{73CBE87E-865D-44DD-9F98-0E27973D603F}" type="presParOf" srcId="{0673437B-A776-4354-A244-0A33EB6B61F9}" destId="{BD6FCCBB-CEE1-443A-B5BD-09165D4087C8}" srcOrd="3" destOrd="0" presId="urn:microsoft.com/office/officeart/2005/8/layout/chevron1"/>
    <dgm:cxn modelId="{2EB1D4FA-386B-450D-ACDA-8BD21C8BD9DF}" type="presParOf" srcId="{0673437B-A776-4354-A244-0A33EB6B61F9}" destId="{86577BCC-077B-418A-9A88-26E69A3872D6}" srcOrd="4" destOrd="0" presId="urn:microsoft.com/office/officeart/2005/8/layout/chevron1"/>
    <dgm:cxn modelId="{6D0A97C3-F40C-4630-981E-6536DE16F00D}" type="presParOf" srcId="{0673437B-A776-4354-A244-0A33EB6B61F9}" destId="{56C3D33D-A2CB-4C06-9F38-D2A548199B6A}" srcOrd="5" destOrd="0" presId="urn:microsoft.com/office/officeart/2005/8/layout/chevron1"/>
    <dgm:cxn modelId="{C9AF2A7F-91C4-4A89-A2E7-480293A62E39}" type="presParOf" srcId="{0673437B-A776-4354-A244-0A33EB6B61F9}" destId="{1C3EBD74-25ED-4B5C-80E1-AC21019EA0C1}" srcOrd="6" destOrd="0" presId="urn:microsoft.com/office/officeart/2005/8/layout/chevron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E8B21-EE86-421D-BF66-DC62ADDA2909}">
      <dsp:nvSpPr>
        <dsp:cNvPr id="0" name=""/>
        <dsp:cNvSpPr/>
      </dsp:nvSpPr>
      <dsp:spPr>
        <a:xfrm>
          <a:off x="2611" y="542237"/>
          <a:ext cx="2072133" cy="1243280"/>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i="0" kern="1200" dirty="0">
              <a:effectLst/>
              <a:latin typeface="Times New Roman" panose="02020603050405020304" pitchFamily="18" charset="0"/>
              <a:cs typeface="Times New Roman" panose="02020603050405020304" pitchFamily="18" charset="0"/>
            </a:rPr>
            <a:t>Firm Offer Terms</a:t>
          </a:r>
          <a:endParaRPr lang="en-GB" sz="2400" kern="1200" dirty="0">
            <a:latin typeface="Times New Roman" panose="02020603050405020304" pitchFamily="18" charset="0"/>
            <a:cs typeface="Times New Roman" panose="02020603050405020304" pitchFamily="18" charset="0"/>
          </a:endParaRPr>
        </a:p>
      </dsp:txBody>
      <dsp:txXfrm>
        <a:off x="2611" y="542237"/>
        <a:ext cx="2072133" cy="1243280"/>
      </dsp:txXfrm>
    </dsp:sp>
    <dsp:sp modelId="{1E609F68-607A-42E6-8B4E-94EA8265C264}">
      <dsp:nvSpPr>
        <dsp:cNvPr id="0" name=""/>
        <dsp:cNvSpPr/>
      </dsp:nvSpPr>
      <dsp:spPr>
        <a:xfrm>
          <a:off x="2281959" y="542237"/>
          <a:ext cx="2072133" cy="1243280"/>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i="0" kern="1200">
              <a:effectLst/>
              <a:latin typeface="Times New Roman" panose="02020603050405020304" pitchFamily="18" charset="0"/>
              <a:cs typeface="Times New Roman" panose="02020603050405020304" pitchFamily="18" charset="0"/>
            </a:rPr>
            <a:t>Premium Price</a:t>
          </a:r>
          <a:endParaRPr lang="en-GB" sz="2400" kern="1200" dirty="0">
            <a:latin typeface="Times New Roman" panose="02020603050405020304" pitchFamily="18" charset="0"/>
            <a:cs typeface="Times New Roman" panose="02020603050405020304" pitchFamily="18" charset="0"/>
          </a:endParaRPr>
        </a:p>
      </dsp:txBody>
      <dsp:txXfrm>
        <a:off x="2281959" y="542237"/>
        <a:ext cx="2072133" cy="1243280"/>
      </dsp:txXfrm>
    </dsp:sp>
    <dsp:sp modelId="{F0110804-CC26-4947-AA93-05BEFC7519B6}">
      <dsp:nvSpPr>
        <dsp:cNvPr id="0" name=""/>
        <dsp:cNvSpPr/>
      </dsp:nvSpPr>
      <dsp:spPr>
        <a:xfrm>
          <a:off x="4628070" y="522507"/>
          <a:ext cx="2072133" cy="1243280"/>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i="0" kern="1200" dirty="0">
              <a:effectLst/>
              <a:latin typeface="Times New Roman" panose="02020603050405020304" pitchFamily="18" charset="0"/>
              <a:cs typeface="Times New Roman" panose="02020603050405020304" pitchFamily="18" charset="0"/>
            </a:rPr>
            <a:t>Active Solicitation</a:t>
          </a:r>
          <a:endParaRPr lang="en-GB" sz="2400" kern="1200" dirty="0">
            <a:effectLst/>
            <a:latin typeface="Times New Roman" panose="02020603050405020304" pitchFamily="18" charset="0"/>
            <a:cs typeface="Times New Roman" panose="02020603050405020304" pitchFamily="18" charset="0"/>
          </a:endParaRPr>
        </a:p>
      </dsp:txBody>
      <dsp:txXfrm>
        <a:off x="4628070" y="522507"/>
        <a:ext cx="2072133" cy="1243280"/>
      </dsp:txXfrm>
    </dsp:sp>
    <dsp:sp modelId="{111A670A-23DA-4B6A-A031-B5EF451E983E}">
      <dsp:nvSpPr>
        <dsp:cNvPr id="0" name=""/>
        <dsp:cNvSpPr/>
      </dsp:nvSpPr>
      <dsp:spPr>
        <a:xfrm>
          <a:off x="6840654" y="542237"/>
          <a:ext cx="2072133" cy="1243280"/>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i="0" kern="1200">
              <a:effectLst/>
              <a:latin typeface="Times New Roman" panose="02020603050405020304" pitchFamily="18" charset="0"/>
              <a:cs typeface="Times New Roman" panose="02020603050405020304" pitchFamily="18" charset="0"/>
            </a:rPr>
            <a:t>Public Announcement</a:t>
          </a:r>
          <a:endParaRPr lang="en-GB" sz="2400" kern="1200" dirty="0">
            <a:effectLst/>
            <a:latin typeface="Times New Roman" panose="02020603050405020304" pitchFamily="18" charset="0"/>
            <a:cs typeface="Times New Roman" panose="02020603050405020304" pitchFamily="18" charset="0"/>
          </a:endParaRPr>
        </a:p>
      </dsp:txBody>
      <dsp:txXfrm>
        <a:off x="6840654" y="542237"/>
        <a:ext cx="2072133" cy="1243280"/>
      </dsp:txXfrm>
    </dsp:sp>
    <dsp:sp modelId="{22114997-089E-431E-B7B6-29C4AA257DF8}">
      <dsp:nvSpPr>
        <dsp:cNvPr id="0" name=""/>
        <dsp:cNvSpPr/>
      </dsp:nvSpPr>
      <dsp:spPr>
        <a:xfrm>
          <a:off x="2611" y="1992731"/>
          <a:ext cx="2072133" cy="1243280"/>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latin typeface="Times New Roman" panose="02020603050405020304" pitchFamily="18" charset="0"/>
              <a:cs typeface="Times New Roman" panose="02020603050405020304" pitchFamily="18" charset="0"/>
            </a:rPr>
            <a:t>Pressure to sell</a:t>
          </a:r>
          <a:endParaRPr lang="en-SG" sz="2400" kern="1200"/>
        </a:p>
      </dsp:txBody>
      <dsp:txXfrm>
        <a:off x="2611" y="1992731"/>
        <a:ext cx="2072133" cy="1243280"/>
      </dsp:txXfrm>
    </dsp:sp>
    <dsp:sp modelId="{CC95510A-4CC6-424F-9E2B-08A58E4C2C14}">
      <dsp:nvSpPr>
        <dsp:cNvPr id="0" name=""/>
        <dsp:cNvSpPr/>
      </dsp:nvSpPr>
      <dsp:spPr>
        <a:xfrm>
          <a:off x="2281959" y="1992731"/>
          <a:ext cx="2072133" cy="1243280"/>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i="0" kern="1200">
              <a:effectLst/>
              <a:latin typeface="Times New Roman" panose="02020603050405020304" pitchFamily="18" charset="0"/>
              <a:cs typeface="Times New Roman" panose="02020603050405020304" pitchFamily="18" charset="0"/>
            </a:rPr>
            <a:t>Limited Negotiation</a:t>
          </a:r>
          <a:endParaRPr lang="en-GB" sz="2400" i="0" kern="1200" dirty="0">
            <a:effectLst/>
            <a:latin typeface="Times New Roman" panose="02020603050405020304" pitchFamily="18" charset="0"/>
            <a:cs typeface="Times New Roman" panose="02020603050405020304" pitchFamily="18" charset="0"/>
          </a:endParaRPr>
        </a:p>
      </dsp:txBody>
      <dsp:txXfrm>
        <a:off x="2281959" y="1992731"/>
        <a:ext cx="2072133" cy="1243280"/>
      </dsp:txXfrm>
    </dsp:sp>
    <dsp:sp modelId="{FCB6A482-069B-48AA-9CC5-75009380E668}">
      <dsp:nvSpPr>
        <dsp:cNvPr id="0" name=""/>
        <dsp:cNvSpPr/>
      </dsp:nvSpPr>
      <dsp:spPr>
        <a:xfrm>
          <a:off x="4561306" y="1992731"/>
          <a:ext cx="2072133" cy="1243280"/>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i="0" kern="1200" dirty="0">
              <a:effectLst/>
              <a:latin typeface="Times New Roman" panose="02020603050405020304" pitchFamily="18" charset="0"/>
              <a:cs typeface="Times New Roman" panose="02020603050405020304" pitchFamily="18" charset="0"/>
            </a:rPr>
            <a:t>Limited Time Period</a:t>
          </a:r>
          <a:endParaRPr lang="en-GB" sz="2400" kern="1200" dirty="0">
            <a:effectLst/>
            <a:latin typeface="Times New Roman" panose="02020603050405020304" pitchFamily="18" charset="0"/>
            <a:cs typeface="Times New Roman" panose="02020603050405020304" pitchFamily="18" charset="0"/>
          </a:endParaRPr>
        </a:p>
      </dsp:txBody>
      <dsp:txXfrm>
        <a:off x="4561306" y="1992731"/>
        <a:ext cx="2072133" cy="1243280"/>
      </dsp:txXfrm>
    </dsp:sp>
    <dsp:sp modelId="{7595F096-9E3E-4A65-99C7-52CF575EC372}">
      <dsp:nvSpPr>
        <dsp:cNvPr id="0" name=""/>
        <dsp:cNvSpPr/>
      </dsp:nvSpPr>
      <dsp:spPr>
        <a:xfrm>
          <a:off x="6840654" y="1992731"/>
          <a:ext cx="2072133" cy="1243280"/>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latin typeface="Times New Roman" panose="02020603050405020304" pitchFamily="18" charset="0"/>
              <a:cs typeface="Times New Roman" panose="02020603050405020304" pitchFamily="18" charset="0"/>
            </a:rPr>
            <a:t>Pressure to sell</a:t>
          </a:r>
          <a:endParaRPr lang="en-SG" sz="2400" kern="1200"/>
        </a:p>
      </dsp:txBody>
      <dsp:txXfrm>
        <a:off x="6840654" y="1992731"/>
        <a:ext cx="2072133" cy="1243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20F58-2728-4B74-8EAC-DF93DD898F90}">
      <dsp:nvSpPr>
        <dsp:cNvPr id="0" name=""/>
        <dsp:cNvSpPr/>
      </dsp:nvSpPr>
      <dsp:spPr>
        <a:xfrm>
          <a:off x="562756" y="2550"/>
          <a:ext cx="2649644" cy="1589786"/>
        </a:xfrm>
        <a:prstGeom prst="rect">
          <a:avLst/>
        </a:prstGeom>
        <a:gradFill rotWithShape="0">
          <a:gsLst>
            <a:gs pos="0">
              <a:schemeClr val="accent2">
                <a:hueOff val="0"/>
                <a:satOff val="0"/>
                <a:lumOff val="0"/>
                <a:alphaOff val="0"/>
                <a:tint val="54000"/>
                <a:alpha val="100000"/>
                <a:satMod val="105000"/>
                <a:lumMod val="110000"/>
              </a:schemeClr>
            </a:gs>
            <a:gs pos="100000">
              <a:schemeClr val="accent2">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t" anchorCtr="0">
          <a:noAutofit/>
        </a:bodyPr>
        <a:lstStyle/>
        <a:p>
          <a:pPr marL="0" lvl="0" indent="0" algn="ctr" defTabSz="1155700">
            <a:lnSpc>
              <a:spcPct val="90000"/>
            </a:lnSpc>
            <a:spcBef>
              <a:spcPct val="0"/>
            </a:spcBef>
            <a:spcAft>
              <a:spcPct val="35000"/>
            </a:spcAft>
            <a:buNone/>
          </a:pPr>
          <a:endParaRPr lang="en-SG" sz="2700" b="1" kern="1200" dirty="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ct val="0"/>
            </a:spcBef>
            <a:spcAft>
              <a:spcPts val="0"/>
            </a:spcAft>
            <a:buClrTx/>
            <a:buSzTx/>
            <a:buFontTx/>
            <a:buNone/>
            <a:tabLst/>
            <a:defRPr/>
          </a:pPr>
          <a:r>
            <a:rPr lang="en-SG" sz="2100" b="1" kern="1200" dirty="0">
              <a:latin typeface="Times New Roman" panose="02020603050405020304" pitchFamily="18" charset="0"/>
              <a:cs typeface="Times New Roman" panose="02020603050405020304" pitchFamily="18" charset="0"/>
            </a:rPr>
            <a:t>Speed of Acquisition</a:t>
          </a:r>
        </a:p>
        <a:p>
          <a:pPr marL="228600" lvl="1" indent="0" algn="l" defTabSz="889000">
            <a:lnSpc>
              <a:spcPct val="90000"/>
            </a:lnSpc>
            <a:spcBef>
              <a:spcPct val="0"/>
            </a:spcBef>
            <a:spcAft>
              <a:spcPct val="15000"/>
            </a:spcAft>
          </a:pPr>
          <a:endParaRPr lang="en-SG" sz="2100" kern="1200" dirty="0"/>
        </a:p>
      </dsp:txBody>
      <dsp:txXfrm>
        <a:off x="562756" y="2550"/>
        <a:ext cx="2649644" cy="1589786"/>
      </dsp:txXfrm>
    </dsp:sp>
    <dsp:sp modelId="{E60938DD-D566-4FF5-B225-CC7FB582E95B}">
      <dsp:nvSpPr>
        <dsp:cNvPr id="0" name=""/>
        <dsp:cNvSpPr/>
      </dsp:nvSpPr>
      <dsp:spPr>
        <a:xfrm>
          <a:off x="3477365" y="2550"/>
          <a:ext cx="2649644" cy="1589786"/>
        </a:xfrm>
        <a:prstGeom prst="rect">
          <a:avLst/>
        </a:prstGeom>
        <a:gradFill rotWithShape="0">
          <a:gsLst>
            <a:gs pos="0">
              <a:schemeClr val="accent2">
                <a:hueOff val="-848244"/>
                <a:satOff val="2796"/>
                <a:lumOff val="2990"/>
                <a:alphaOff val="0"/>
                <a:tint val="54000"/>
                <a:alpha val="100000"/>
                <a:satMod val="105000"/>
                <a:lumMod val="110000"/>
              </a:schemeClr>
            </a:gs>
            <a:gs pos="100000">
              <a:schemeClr val="accent2">
                <a:hueOff val="-848244"/>
                <a:satOff val="2796"/>
                <a:lumOff val="299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SG" sz="2700" kern="1200" dirty="0"/>
            <a:t>Cost Efficiency</a:t>
          </a:r>
        </a:p>
      </dsp:txBody>
      <dsp:txXfrm>
        <a:off x="3477365" y="2550"/>
        <a:ext cx="2649644" cy="1589786"/>
      </dsp:txXfrm>
    </dsp:sp>
    <dsp:sp modelId="{03944999-FD63-443F-A814-86DECEC0BC18}">
      <dsp:nvSpPr>
        <dsp:cNvPr id="0" name=""/>
        <dsp:cNvSpPr/>
      </dsp:nvSpPr>
      <dsp:spPr>
        <a:xfrm>
          <a:off x="6391974" y="2550"/>
          <a:ext cx="2649644" cy="1589786"/>
        </a:xfrm>
        <a:prstGeom prst="rect">
          <a:avLst/>
        </a:prstGeom>
        <a:gradFill rotWithShape="0">
          <a:gsLst>
            <a:gs pos="0">
              <a:schemeClr val="accent2">
                <a:hueOff val="-1696488"/>
                <a:satOff val="5592"/>
                <a:lumOff val="5981"/>
                <a:alphaOff val="0"/>
                <a:tint val="54000"/>
                <a:alpha val="100000"/>
                <a:satMod val="105000"/>
                <a:lumMod val="110000"/>
              </a:schemeClr>
            </a:gs>
            <a:gs pos="100000">
              <a:schemeClr val="accent2">
                <a:hueOff val="-1696488"/>
                <a:satOff val="5592"/>
                <a:lumOff val="5981"/>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SG" sz="2700" kern="1200" dirty="0"/>
            <a:t>Negotiation Leverage</a:t>
          </a:r>
        </a:p>
      </dsp:txBody>
      <dsp:txXfrm>
        <a:off x="6391974" y="2550"/>
        <a:ext cx="2649644" cy="1589786"/>
      </dsp:txXfrm>
    </dsp:sp>
    <dsp:sp modelId="{0C4ADB5F-538F-498F-9D2E-7CE9FAA706E9}">
      <dsp:nvSpPr>
        <dsp:cNvPr id="0" name=""/>
        <dsp:cNvSpPr/>
      </dsp:nvSpPr>
      <dsp:spPr>
        <a:xfrm>
          <a:off x="2020060" y="1857301"/>
          <a:ext cx="2649644" cy="1589786"/>
        </a:xfrm>
        <a:prstGeom prst="rect">
          <a:avLst/>
        </a:prstGeom>
        <a:gradFill rotWithShape="0">
          <a:gsLst>
            <a:gs pos="0">
              <a:schemeClr val="accent2">
                <a:hueOff val="-2544732"/>
                <a:satOff val="8389"/>
                <a:lumOff val="8971"/>
                <a:alphaOff val="0"/>
                <a:tint val="54000"/>
                <a:alpha val="100000"/>
                <a:satMod val="105000"/>
                <a:lumMod val="110000"/>
              </a:schemeClr>
            </a:gs>
            <a:gs pos="100000">
              <a:schemeClr val="accent2">
                <a:hueOff val="-2544732"/>
                <a:satOff val="8389"/>
                <a:lumOff val="8971"/>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SG" sz="2700" kern="1200" dirty="0"/>
            <a:t>Flexibility</a:t>
          </a:r>
        </a:p>
      </dsp:txBody>
      <dsp:txXfrm>
        <a:off x="2020060" y="1857301"/>
        <a:ext cx="2649644" cy="1589786"/>
      </dsp:txXfrm>
    </dsp:sp>
    <dsp:sp modelId="{11BB5749-18E9-4B75-A374-507AF74742E1}">
      <dsp:nvSpPr>
        <dsp:cNvPr id="0" name=""/>
        <dsp:cNvSpPr/>
      </dsp:nvSpPr>
      <dsp:spPr>
        <a:xfrm>
          <a:off x="4934669" y="1857301"/>
          <a:ext cx="2649644" cy="1589786"/>
        </a:xfrm>
        <a:prstGeom prst="rect">
          <a:avLst/>
        </a:prstGeom>
        <a:gradFill rotWithShape="0">
          <a:gsLst>
            <a:gs pos="0">
              <a:schemeClr val="accent2">
                <a:hueOff val="-3392975"/>
                <a:satOff val="11185"/>
                <a:lumOff val="11961"/>
                <a:alphaOff val="0"/>
                <a:tint val="54000"/>
                <a:alpha val="100000"/>
                <a:satMod val="105000"/>
                <a:lumMod val="110000"/>
              </a:schemeClr>
            </a:gs>
            <a:gs pos="100000">
              <a:schemeClr val="accent2">
                <a:hueOff val="-3392975"/>
                <a:satOff val="11185"/>
                <a:lumOff val="11961"/>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SG" sz="2700" kern="1200" dirty="0"/>
            <a:t>Mitigation  Risk</a:t>
          </a:r>
        </a:p>
      </dsp:txBody>
      <dsp:txXfrm>
        <a:off x="4934669" y="1857301"/>
        <a:ext cx="2649644" cy="15897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15A6A-273E-4CC0-8E26-7A91DDAE40C6}">
      <dsp:nvSpPr>
        <dsp:cNvPr id="0" name=""/>
        <dsp:cNvSpPr/>
      </dsp:nvSpPr>
      <dsp:spPr>
        <a:xfrm>
          <a:off x="65463" y="777768"/>
          <a:ext cx="3313842" cy="1180857"/>
        </a:xfrm>
        <a:prstGeom prst="chevron">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endParaRPr lang="en-US" sz="2000" b="1" kern="1200" dirty="0">
            <a:latin typeface="Times New Roman" panose="02020603050405020304" pitchFamily="18" charset="0"/>
            <a:cs typeface="Times New Roman" panose="02020603050405020304" pitchFamily="18" charset="0"/>
          </a:endParaRPr>
        </a:p>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Stock Price Reactions</a:t>
          </a:r>
          <a:r>
            <a:rPr lang="en-US" sz="3400" kern="1200" dirty="0"/>
            <a:t>
</a:t>
          </a:r>
        </a:p>
      </dsp:txBody>
      <dsp:txXfrm>
        <a:off x="655892" y="777768"/>
        <a:ext cx="2132985" cy="1180857"/>
      </dsp:txXfrm>
    </dsp:sp>
    <dsp:sp modelId="{74BDB84C-BA1E-4C6E-A102-5B25878759BC}">
      <dsp:nvSpPr>
        <dsp:cNvPr id="0" name=""/>
        <dsp:cNvSpPr/>
      </dsp:nvSpPr>
      <dsp:spPr>
        <a:xfrm>
          <a:off x="3055572" y="773506"/>
          <a:ext cx="2852506" cy="1141002"/>
        </a:xfrm>
        <a:prstGeom prst="chevron">
          <a:avLst/>
        </a:prstGeom>
        <a:solidFill>
          <a:schemeClr val="accent4">
            <a:hueOff val="-728438"/>
            <a:satOff val="-875"/>
            <a:lumOff val="-104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Impact on Employees</a:t>
          </a:r>
          <a:r>
            <a:rPr lang="en-US" sz="2400" kern="1200" dirty="0">
              <a:latin typeface="Times New Roman" panose="02020603050405020304" pitchFamily="18" charset="0"/>
              <a:cs typeface="Times New Roman" panose="02020603050405020304" pitchFamily="18" charset="0"/>
            </a:rPr>
            <a:t>
</a:t>
          </a:r>
        </a:p>
      </dsp:txBody>
      <dsp:txXfrm>
        <a:off x="3626073" y="773506"/>
        <a:ext cx="1711504" cy="1141002"/>
      </dsp:txXfrm>
    </dsp:sp>
    <dsp:sp modelId="{86577BCC-077B-418A-9A88-26E69A3872D6}">
      <dsp:nvSpPr>
        <dsp:cNvPr id="0" name=""/>
        <dsp:cNvSpPr/>
      </dsp:nvSpPr>
      <dsp:spPr>
        <a:xfrm>
          <a:off x="5599300" y="749979"/>
          <a:ext cx="2852506" cy="1141002"/>
        </a:xfrm>
        <a:prstGeom prst="chevron">
          <a:avLst/>
        </a:prstGeom>
        <a:solidFill>
          <a:schemeClr val="accent4">
            <a:hueOff val="-1456877"/>
            <a:satOff val="-1750"/>
            <a:lumOff val="-209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 </a:t>
          </a:r>
          <a:r>
            <a:rPr lang="en-US" sz="2000" b="1" kern="1200" dirty="0">
              <a:latin typeface="Times New Roman" panose="02020603050405020304" pitchFamily="18" charset="0"/>
              <a:cs typeface="Times New Roman" panose="02020603050405020304" pitchFamily="18" charset="0"/>
            </a:rPr>
            <a:t>Strategic and Operational Effects</a:t>
          </a:r>
          <a:r>
            <a:rPr lang="en-US" sz="2400" kern="1200" dirty="0">
              <a:latin typeface="Times New Roman" panose="02020603050405020304" pitchFamily="18" charset="0"/>
              <a:cs typeface="Times New Roman" panose="02020603050405020304" pitchFamily="18" charset="0"/>
            </a:rPr>
            <a:t>
</a:t>
          </a:r>
        </a:p>
      </dsp:txBody>
      <dsp:txXfrm>
        <a:off x="6169801" y="749979"/>
        <a:ext cx="1711504" cy="1141002"/>
      </dsp:txXfrm>
    </dsp:sp>
    <dsp:sp modelId="{1C3EBD74-25ED-4B5C-80E1-AC21019EA0C1}">
      <dsp:nvSpPr>
        <dsp:cNvPr id="0" name=""/>
        <dsp:cNvSpPr/>
      </dsp:nvSpPr>
      <dsp:spPr>
        <a:xfrm>
          <a:off x="8166556" y="749979"/>
          <a:ext cx="2852506" cy="1141002"/>
        </a:xfrm>
        <a:prstGeom prst="chevron">
          <a:avLst/>
        </a:prstGeom>
        <a:solidFill>
          <a:schemeClr val="accent4">
            <a:hueOff val="-2185315"/>
            <a:satOff val="-2625"/>
            <a:lumOff val="-313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anose="02020603050405020304" pitchFamily="18" charset="0"/>
              <a:cs typeface="Times New Roman" panose="02020603050405020304" pitchFamily="18" charset="0"/>
            </a:rPr>
            <a:t>Legal and Regulatory Impacts</a:t>
          </a:r>
          <a:r>
            <a:rPr lang="en-US" sz="2000" kern="1200"/>
            <a:t>
</a:t>
          </a:r>
          <a:endParaRPr lang="en-US" sz="2000" kern="1200" dirty="0"/>
        </a:p>
      </dsp:txBody>
      <dsp:txXfrm>
        <a:off x="8737057" y="749979"/>
        <a:ext cx="1711504" cy="11410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9" name=""/>
        <p:cNvGrpSpPr/>
        <p:nvPr/>
      </p:nvGrpSpPr>
      <p:grpSpPr>
        <a:xfrm>
          <a:off x="0" y="0"/>
          <a:ext cx="0" cy="0"/>
          <a:chOff x="0" y="0"/>
          <a:chExt cx="0" cy="0"/>
        </a:xfrm>
      </p:grpSpPr>
      <p:sp>
        <p:nvSpPr>
          <p:cNvPr id="1048630" name="Title 1"/>
          <p:cNvSpPr>
            <a:spLocks noGrp="1"/>
          </p:cNvSpPr>
          <p:nvPr>
            <p:ph type="ctrTitle"/>
          </p:nvPr>
        </p:nvSpPr>
        <p:spPr>
          <a:xfrm>
            <a:off x="2417779" y="802298"/>
            <a:ext cx="8637073" cy="2541431"/>
          </a:xfrm>
        </p:spPr>
        <p:txBody>
          <a:bodyPr anchor="b" bIns="0">
            <a:normAutofit/>
          </a:bodyPr>
          <a:lstStyle>
            <a:lvl1pPr algn="l">
              <a:defRPr sz="6600"/>
            </a:lvl1pPr>
          </a:lstStyle>
          <a:p>
            <a:r>
              <a:rPr lang="en-US"/>
              <a:t>Click to edit Master title style</a:t>
            </a:r>
            <a:endParaRPr dirty="0" lang="en-US"/>
          </a:p>
        </p:txBody>
      </p:sp>
      <p:sp>
        <p:nvSpPr>
          <p:cNvPr id="1048631" name="Subtitle 2"/>
          <p:cNvSpPr>
            <a:spLocks noGrp="1"/>
          </p:cNvSpPr>
          <p:nvPr>
            <p:ph type="subTitle" idx="1"/>
          </p:nvPr>
        </p:nvSpPr>
        <p:spPr>
          <a:xfrm>
            <a:off x="2417780" y="3531204"/>
            <a:ext cx="8637072" cy="977621"/>
          </a:xfrm>
        </p:spPr>
        <p:txBody>
          <a:bodyPr bIns="91440" tIns="91440">
            <a:normAutofit/>
          </a:bodyPr>
          <a:lstStyle>
            <a:lvl1pPr algn="l"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32" name="Date Placeholder 3"/>
          <p:cNvSpPr>
            <a:spLocks noGrp="1"/>
          </p:cNvSpPr>
          <p:nvPr>
            <p:ph type="dt" sz="half" idx="10"/>
          </p:nvPr>
        </p:nvSpPr>
        <p:spPr/>
        <p:txBody>
          <a:bodyPr/>
          <a:p>
            <a:fld id="{3EC45475-6957-45EC-85C7-21839349F739}" type="datetimeFigureOut">
              <a:rPr lang="en-US" smtClean="0"/>
              <a:t>12/4/2024</a:t>
            </a:fld>
            <a:endParaRPr lang="en-US"/>
          </a:p>
        </p:txBody>
      </p:sp>
      <p:sp>
        <p:nvSpPr>
          <p:cNvPr id="1048633" name="Footer Placeholder 4"/>
          <p:cNvSpPr>
            <a:spLocks noGrp="1"/>
          </p:cNvSpPr>
          <p:nvPr>
            <p:ph type="ftr" sz="quarter" idx="11"/>
          </p:nvPr>
        </p:nvSpPr>
        <p:spPr>
          <a:xfrm>
            <a:off x="2416500" y="329307"/>
            <a:ext cx="4973915" cy="309201"/>
          </a:xfrm>
        </p:spPr>
        <p:txBody>
          <a:bodyPr/>
          <a:p>
            <a:endParaRPr lang="en-US"/>
          </a:p>
        </p:txBody>
      </p:sp>
      <p:sp>
        <p:nvSpPr>
          <p:cNvPr id="1048634" name="Slide Number Placeholder 5"/>
          <p:cNvSpPr>
            <a:spLocks noGrp="1"/>
          </p:cNvSpPr>
          <p:nvPr>
            <p:ph type="sldNum" sz="quarter" idx="12"/>
          </p:nvPr>
        </p:nvSpPr>
        <p:spPr>
          <a:xfrm>
            <a:off x="1437664" y="798973"/>
            <a:ext cx="811019" cy="503578"/>
          </a:xfrm>
        </p:spPr>
        <p:txBody>
          <a:bodyPr/>
          <a:p>
            <a:fld id="{FE6D4A7B-28E0-4946-80A1-6A09940405F2}" type="slidenum">
              <a:rPr lang="en-US" smtClean="0"/>
              <a:t>‹#›</a:t>
            </a:fld>
            <a:endParaRPr lang="en-US"/>
          </a:p>
        </p:txBody>
      </p:sp>
      <p:cxnSp>
        <p:nvCxnSpPr>
          <p:cNvPr id="3145733" name="Straight Connector 14"/>
          <p:cNvCxnSpPr>
            <a:cxnSpLocks/>
          </p:cNvCxnSpPr>
          <p:nvPr/>
        </p:nvCxnSpPr>
        <p:spPr>
          <a:xfrm>
            <a:off x="2417780" y="3528542"/>
            <a:ext cx="863707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48" name="Title 1"/>
          <p:cNvSpPr>
            <a:spLocks noGrp="1"/>
          </p:cNvSpPr>
          <p:nvPr>
            <p:ph type="title"/>
          </p:nvPr>
        </p:nvSpPr>
        <p:spPr/>
        <p:txBody>
          <a:bodyPr/>
          <a:p>
            <a:r>
              <a:rPr lang="en-US"/>
              <a:t>Click to edit Master title style</a:t>
            </a:r>
            <a:endParaRPr dirty="0" lang="en-US"/>
          </a:p>
        </p:txBody>
      </p:sp>
      <p:sp>
        <p:nvSpPr>
          <p:cNvPr id="104864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0" name="Date Placeholder 3"/>
          <p:cNvSpPr>
            <a:spLocks noGrp="1"/>
          </p:cNvSpPr>
          <p:nvPr>
            <p:ph type="dt" sz="half" idx="10"/>
          </p:nvPr>
        </p:nvSpPr>
        <p:spPr/>
        <p:txBody>
          <a:bodyPr/>
          <a:p>
            <a:fld id="{3EC45475-6957-45EC-85C7-21839349F739}" type="datetimeFigureOut">
              <a:rPr lang="en-US" smtClean="0"/>
              <a:t>12/4/2024</a:t>
            </a:fld>
            <a:endParaRPr lang="en-US"/>
          </a:p>
        </p:txBody>
      </p:sp>
      <p:sp>
        <p:nvSpPr>
          <p:cNvPr id="1048651" name="Footer Placeholder 4"/>
          <p:cNvSpPr>
            <a:spLocks noGrp="1"/>
          </p:cNvSpPr>
          <p:nvPr>
            <p:ph type="ftr" sz="quarter" idx="11"/>
          </p:nvPr>
        </p:nvSpPr>
        <p:spPr/>
        <p:txBody>
          <a:bodyPr/>
          <a:p>
            <a:endParaRPr lang="en-US"/>
          </a:p>
        </p:txBody>
      </p:sp>
      <p:sp>
        <p:nvSpPr>
          <p:cNvPr id="1048652" name="Slide Number Placeholder 5"/>
          <p:cNvSpPr>
            <a:spLocks noGrp="1"/>
          </p:cNvSpPr>
          <p:nvPr>
            <p:ph type="sldNum" sz="quarter" idx="12"/>
          </p:nvPr>
        </p:nvSpPr>
        <p:spPr/>
        <p:txBody>
          <a:bodyPr/>
          <a:p>
            <a:fld id="{FE6D4A7B-28E0-4946-80A1-6A09940405F2}" type="slidenum">
              <a:rPr lang="en-US" smtClean="0"/>
              <a:t>‹#›</a:t>
            </a:fld>
            <a:endParaRPr lang="en-US"/>
          </a:p>
        </p:txBody>
      </p:sp>
      <p:cxnSp>
        <p:nvCxnSpPr>
          <p:cNvPr id="3145736" name="Straight Connector 25"/>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35"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dirty="0" lang="en-US"/>
          </a:p>
        </p:txBody>
      </p:sp>
      <p:sp>
        <p:nvSpPr>
          <p:cNvPr id="1048636" name="Vertical Text Placeholder 2"/>
          <p:cNvSpPr>
            <a:spLocks noGrp="1"/>
          </p:cNvSpPr>
          <p:nvPr>
            <p:ph type="body" orient="vert" idx="1"/>
          </p:nvPr>
        </p:nvSpPr>
        <p:spPr>
          <a:xfrm>
            <a:off x="1444672" y="798973"/>
            <a:ext cx="7828830"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7" name="Date Placeholder 3"/>
          <p:cNvSpPr>
            <a:spLocks noGrp="1"/>
          </p:cNvSpPr>
          <p:nvPr>
            <p:ph type="dt" sz="half" idx="10"/>
          </p:nvPr>
        </p:nvSpPr>
        <p:spPr/>
        <p:txBody>
          <a:bodyPr/>
          <a:p>
            <a:fld id="{3EC45475-6957-45EC-85C7-21839349F739}" type="datetimeFigureOut">
              <a:rPr lang="en-US" smtClean="0"/>
              <a:t>12/4/2024</a:t>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FE6D4A7B-28E0-4946-80A1-6A09940405F2}" type="slidenum">
              <a:rPr lang="en-US" smtClean="0"/>
              <a:t>‹#›</a:t>
            </a:fld>
            <a:endParaRPr lang="en-US"/>
          </a:p>
        </p:txBody>
      </p:sp>
      <p:cxnSp>
        <p:nvCxnSpPr>
          <p:cNvPr id="3145734" name="Straight Connector 14"/>
          <p:cNvCxnSpPr>
            <a:cxnSpLocks/>
          </p:cNvCxnSpPr>
          <p:nvPr/>
        </p:nvCxnSpPr>
        <p:spPr>
          <a:xfrm>
            <a:off x="9439111" y="798973"/>
            <a:ext cx="0" cy="4659889"/>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35" name=""/>
        <p:cNvGrpSpPr/>
        <p:nvPr/>
      </p:nvGrpSpPr>
      <p:grpSpPr>
        <a:xfrm>
          <a:off x="0" y="0"/>
          <a:ext cx="0" cy="0"/>
          <a:chOff x="0" y="0"/>
          <a:chExt cx="0" cy="0"/>
        </a:xfrm>
      </p:grpSpPr>
      <p:sp>
        <p:nvSpPr>
          <p:cNvPr id="1048614" name="Title 1"/>
          <p:cNvSpPr>
            <a:spLocks noGrp="1"/>
          </p:cNvSpPr>
          <p:nvPr>
            <p:ph type="title"/>
          </p:nvPr>
        </p:nvSpPr>
        <p:spPr>
          <a:xfrm>
            <a:off x="814728" y="727522"/>
            <a:ext cx="4852988" cy="1617163"/>
          </a:xfrm>
        </p:spPr>
        <p:txBody>
          <a:bodyPr anchor="b">
            <a:normAutofit/>
          </a:bodyPr>
          <a:lstStyle>
            <a:lvl1pPr algn="l">
              <a:defRPr b="0" sz="2400"/>
            </a:lvl1pPr>
          </a:lstStyle>
          <a:p>
            <a:r>
              <a:rPr lang="en-US"/>
              <a:t>Click to edit Master title style</a:t>
            </a:r>
            <a:endParaRPr dirty="0" lang="en-US"/>
          </a:p>
        </p:txBody>
      </p:sp>
      <p:sp>
        <p:nvSpPr>
          <p:cNvPr id="1048615" name="Picture Placeholder 11"/>
          <p:cNvSpPr>
            <a:spLocks noChangeAspect="1" noGrp="1"/>
          </p:cNvSpPr>
          <p:nvPr>
            <p:ph type="pic" sz="quarter" idx="13"/>
          </p:nvPr>
        </p:nvSpPr>
        <p:spPr bwMode="auto">
          <a:xfrm>
            <a:off x="6098117" y="0"/>
            <a:ext cx="6093883" cy="6858000"/>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anchor="t" anchorCtr="0" compatLnSpc="1" numCol="1" wrap="square">
            <a:prstTxWarp prst="textNoShape"/>
            <a:normAutofit/>
          </a:bodyPr>
          <a:lstStyle>
            <a:lvl1pPr algn="ctr">
              <a:buFontTx/>
              <a:buNone/>
              <a:defRPr sz="1400"/>
            </a:lvl1pPr>
          </a:lstStyle>
          <a:p>
            <a:r>
              <a:rPr lang="en-US"/>
              <a:t>Click icon to add picture</a:t>
            </a:r>
            <a:endParaRPr dirty="0" lang="en-US"/>
          </a:p>
        </p:txBody>
      </p:sp>
      <p:sp>
        <p:nvSpPr>
          <p:cNvPr id="1048616" name="Text Placeholder 3"/>
          <p:cNvSpPr>
            <a:spLocks noGrp="1"/>
          </p:cNvSpPr>
          <p:nvPr>
            <p:ph type="body" sz="half" idx="2"/>
          </p:nvPr>
        </p:nvSpPr>
        <p:spPr>
          <a:xfrm>
            <a:off x="814728" y="2344684"/>
            <a:ext cx="4852988" cy="3516365"/>
          </a:xfrm>
        </p:spPr>
        <p:txBody>
          <a:bodyPr anchor="t">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17" name="Date Placeholder 4"/>
          <p:cNvSpPr>
            <a:spLocks noGrp="1"/>
          </p:cNvSpPr>
          <p:nvPr>
            <p:ph type="dt" sz="half" idx="10"/>
          </p:nvPr>
        </p:nvSpPr>
        <p:spPr>
          <a:xfrm>
            <a:off x="3885810" y="6041362"/>
            <a:ext cx="976879" cy="365125"/>
          </a:xfrm>
        </p:spPr>
        <p:txBody>
          <a:bodyPr/>
          <a:p>
            <a:fld id="{18C79C5D-2A6F-F04D-97DA-BEF2467B64E4}" type="datetimeFigureOut">
              <a:rPr dirty="0" lang="en-US"/>
              <a:t>12/4/2024</a:t>
            </a:fld>
            <a:endParaRPr dirty="0" lang="en-US"/>
          </a:p>
        </p:txBody>
      </p:sp>
      <p:sp>
        <p:nvSpPr>
          <p:cNvPr id="1048618" name="Footer Placeholder 5"/>
          <p:cNvSpPr>
            <a:spLocks noGrp="1"/>
          </p:cNvSpPr>
          <p:nvPr>
            <p:ph type="ftr" sz="quarter" idx="11"/>
          </p:nvPr>
        </p:nvSpPr>
        <p:spPr>
          <a:xfrm>
            <a:off x="590396" y="6041362"/>
            <a:ext cx="3295413" cy="365125"/>
          </a:xfrm>
        </p:spPr>
        <p:txBody>
          <a:bodyPr/>
          <a:p>
            <a:endParaRPr dirty="0" lang="en-US"/>
          </a:p>
        </p:txBody>
      </p:sp>
      <p:sp>
        <p:nvSpPr>
          <p:cNvPr id="1048619" name="Slide Number Placeholder 6"/>
          <p:cNvSpPr>
            <a:spLocks noGrp="1"/>
          </p:cNvSpPr>
          <p:nvPr>
            <p:ph type="sldNum" sz="quarter" idx="12"/>
          </p:nvPr>
        </p:nvSpPr>
        <p:spPr>
          <a:xfrm>
            <a:off x="4862689" y="5915888"/>
            <a:ext cx="1062155" cy="490599"/>
          </a:xfrm>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87" name="Title 1"/>
          <p:cNvSpPr>
            <a:spLocks noGrp="1"/>
          </p:cNvSpPr>
          <p:nvPr>
            <p:ph type="title"/>
          </p:nvPr>
        </p:nvSpPr>
        <p:spPr/>
        <p:txBody>
          <a:bodyPr/>
          <a:p>
            <a:r>
              <a:rPr lang="en-US"/>
              <a:t>Click to edit Master title style</a:t>
            </a:r>
            <a:endParaRPr dirty="0" lang="en-US"/>
          </a:p>
        </p:txBody>
      </p:sp>
      <p:sp>
        <p:nvSpPr>
          <p:cNvPr id="1048588"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9" name="Date Placeholder 3"/>
          <p:cNvSpPr>
            <a:spLocks noGrp="1"/>
          </p:cNvSpPr>
          <p:nvPr>
            <p:ph type="dt" sz="half" idx="10"/>
          </p:nvPr>
        </p:nvSpPr>
        <p:spPr/>
        <p:txBody>
          <a:bodyPr/>
          <a:p>
            <a:fld id="{3EC45475-6957-45EC-85C7-21839349F739}" type="datetimeFigureOut">
              <a:rPr lang="en-US" smtClean="0"/>
              <a:t>12/4/2024</a:t>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FE6D4A7B-28E0-4946-80A1-6A09940405F2}" type="slidenum">
              <a:rPr lang="en-US" smtClean="0"/>
              <a:t>‹#›</a:t>
            </a:fld>
            <a:endParaRPr lang="en-US"/>
          </a:p>
        </p:txBody>
      </p:sp>
      <p:cxnSp>
        <p:nvCxnSpPr>
          <p:cNvPr id="3145730" name="Straight Connector 32"/>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23"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dirty="0" lang="en-US"/>
          </a:p>
        </p:txBody>
      </p:sp>
      <p:sp>
        <p:nvSpPr>
          <p:cNvPr id="1048624" name="Text Placeholder 2"/>
          <p:cNvSpPr>
            <a:spLocks noGrp="1"/>
          </p:cNvSpPr>
          <p:nvPr>
            <p:ph type="body" idx="1"/>
          </p:nvPr>
        </p:nvSpPr>
        <p:spPr>
          <a:xfrm>
            <a:off x="1454239" y="3806195"/>
            <a:ext cx="8630446" cy="1012929"/>
          </a:xfrm>
        </p:spPr>
        <p:txBody>
          <a:bodyPr tIns="91440">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3EC45475-6957-45EC-85C7-21839349F739}" type="datetimeFigureOut">
              <a:rPr lang="en-US" smtClean="0"/>
              <a:t>12/4/2024</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FE6D4A7B-28E0-4946-80A1-6A09940405F2}" type="slidenum">
              <a:rPr lang="en-US" smtClean="0"/>
              <a:t>‹#›</a:t>
            </a:fld>
            <a:endParaRPr lang="en-US"/>
          </a:p>
        </p:txBody>
      </p:sp>
      <p:cxnSp>
        <p:nvCxnSpPr>
          <p:cNvPr id="3145732" name="Straight Connector 14"/>
          <p:cNvCxnSpPr>
            <a:cxnSpLocks/>
          </p:cNvCxnSpPr>
          <p:nvPr/>
        </p:nvCxnSpPr>
        <p:spPr>
          <a:xfrm>
            <a:off x="1454239" y="3804985"/>
            <a:ext cx="8630446"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653" name="Title 1"/>
          <p:cNvSpPr>
            <a:spLocks noGrp="1"/>
          </p:cNvSpPr>
          <p:nvPr>
            <p:ph type="title"/>
          </p:nvPr>
        </p:nvSpPr>
        <p:spPr>
          <a:xfrm>
            <a:off x="1449217" y="804889"/>
            <a:ext cx="9605635" cy="1059305"/>
          </a:xfrm>
        </p:spPr>
        <p:txBody>
          <a:bodyPr/>
          <a:p>
            <a:r>
              <a:rPr lang="en-US"/>
              <a:t>Click to edit Master title style</a:t>
            </a:r>
            <a:endParaRPr dirty="0" lang="en-US"/>
          </a:p>
        </p:txBody>
      </p:sp>
      <p:sp>
        <p:nvSpPr>
          <p:cNvPr id="1048654" name="Content Placeholder 2"/>
          <p:cNvSpPr>
            <a:spLocks noGrp="1"/>
          </p:cNvSpPr>
          <p:nvPr>
            <p:ph sz="half" idx="1"/>
          </p:nvPr>
        </p:nvSpPr>
        <p:spPr>
          <a:xfrm>
            <a:off x="1447331" y="2010878"/>
            <a:ext cx="4645152" cy="344859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Content Placeholder 3"/>
          <p:cNvSpPr>
            <a:spLocks noGrp="1"/>
          </p:cNvSpPr>
          <p:nvPr>
            <p:ph sz="half" idx="2"/>
          </p:nvPr>
        </p:nvSpPr>
        <p:spPr>
          <a:xfrm>
            <a:off x="6413771" y="2017343"/>
            <a:ext cx="4645152" cy="344152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Date Placeholder 4"/>
          <p:cNvSpPr>
            <a:spLocks noGrp="1"/>
          </p:cNvSpPr>
          <p:nvPr>
            <p:ph type="dt" sz="half" idx="10"/>
          </p:nvPr>
        </p:nvSpPr>
        <p:spPr/>
        <p:txBody>
          <a:bodyPr/>
          <a:p>
            <a:fld id="{3EC45475-6957-45EC-85C7-21839349F739}" type="datetimeFigureOut">
              <a:rPr lang="en-US" smtClean="0"/>
              <a:t>12/4/2024</a:t>
            </a:fld>
            <a:endParaRPr lang="en-US"/>
          </a:p>
        </p:txBody>
      </p:sp>
      <p:sp>
        <p:nvSpPr>
          <p:cNvPr id="1048657" name="Footer Placeholder 5"/>
          <p:cNvSpPr>
            <a:spLocks noGrp="1"/>
          </p:cNvSpPr>
          <p:nvPr>
            <p:ph type="ftr" sz="quarter" idx="11"/>
          </p:nvPr>
        </p:nvSpPr>
        <p:spPr/>
        <p:txBody>
          <a:bodyPr/>
          <a:p>
            <a:endParaRPr lang="en-US"/>
          </a:p>
        </p:txBody>
      </p:sp>
      <p:sp>
        <p:nvSpPr>
          <p:cNvPr id="1048658" name="Slide Number Placeholder 6"/>
          <p:cNvSpPr>
            <a:spLocks noGrp="1"/>
          </p:cNvSpPr>
          <p:nvPr>
            <p:ph type="sldNum" sz="quarter" idx="12"/>
          </p:nvPr>
        </p:nvSpPr>
        <p:spPr/>
        <p:txBody>
          <a:bodyPr/>
          <a:p>
            <a:fld id="{FE6D4A7B-28E0-4946-80A1-6A09940405F2}" type="slidenum">
              <a:rPr lang="en-US" smtClean="0"/>
              <a:t>‹#›</a:t>
            </a:fld>
            <a:endParaRPr lang="en-US"/>
          </a:p>
        </p:txBody>
      </p:sp>
      <p:cxnSp>
        <p:nvCxnSpPr>
          <p:cNvPr id="3145737" name="Straight Connector 3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2" name=""/>
        <p:cNvGrpSpPr/>
        <p:nvPr/>
      </p:nvGrpSpPr>
      <p:grpSpPr>
        <a:xfrm>
          <a:off x="0" y="0"/>
          <a:ext cx="0" cy="0"/>
          <a:chOff x="0" y="0"/>
          <a:chExt cx="0" cy="0"/>
        </a:xfrm>
      </p:grpSpPr>
      <p:sp>
        <p:nvSpPr>
          <p:cNvPr id="1048599" name="Title 1"/>
          <p:cNvSpPr>
            <a:spLocks noGrp="1"/>
          </p:cNvSpPr>
          <p:nvPr>
            <p:ph type="title"/>
          </p:nvPr>
        </p:nvSpPr>
        <p:spPr>
          <a:xfrm>
            <a:off x="1447191" y="804163"/>
            <a:ext cx="9607661" cy="1056319"/>
          </a:xfrm>
        </p:spPr>
        <p:txBody>
          <a:bodyPr/>
          <a:p>
            <a:r>
              <a:rPr lang="en-US"/>
              <a:t>Click to edit Master title style</a:t>
            </a:r>
            <a:endParaRPr dirty="0" lang="en-US"/>
          </a:p>
        </p:txBody>
      </p:sp>
      <p:sp>
        <p:nvSpPr>
          <p:cNvPr id="1048600" name="Text Placeholder 2"/>
          <p:cNvSpPr>
            <a:spLocks noGrp="1"/>
          </p:cNvSpPr>
          <p:nvPr>
            <p:ph type="body" idx="1"/>
          </p:nvPr>
        </p:nvSpPr>
        <p:spPr>
          <a:xfrm>
            <a:off x="1447191" y="2019549"/>
            <a:ext cx="4645152" cy="801943"/>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01" name="Content Placeholder 3"/>
          <p:cNvSpPr>
            <a:spLocks noGrp="1"/>
          </p:cNvSpPr>
          <p:nvPr>
            <p:ph sz="half" idx="2"/>
          </p:nvPr>
        </p:nvSpPr>
        <p:spPr>
          <a:xfrm>
            <a:off x="1447191" y="2824269"/>
            <a:ext cx="4645152"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2" name="Text Placeholder 4"/>
          <p:cNvSpPr>
            <a:spLocks noGrp="1"/>
          </p:cNvSpPr>
          <p:nvPr>
            <p:ph type="body" sz="quarter" idx="3"/>
          </p:nvPr>
        </p:nvSpPr>
        <p:spPr>
          <a:xfrm>
            <a:off x="6412362" y="2023003"/>
            <a:ext cx="4645152" cy="802237"/>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03" name="Content Placeholder 5"/>
          <p:cNvSpPr>
            <a:spLocks noGrp="1"/>
          </p:cNvSpPr>
          <p:nvPr>
            <p:ph sz="quarter" idx="4"/>
          </p:nvPr>
        </p:nvSpPr>
        <p:spPr>
          <a:xfrm>
            <a:off x="6412362" y="2821491"/>
            <a:ext cx="4645152"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6"/>
          <p:cNvSpPr>
            <a:spLocks noGrp="1"/>
          </p:cNvSpPr>
          <p:nvPr>
            <p:ph type="dt" sz="half" idx="10"/>
          </p:nvPr>
        </p:nvSpPr>
        <p:spPr/>
        <p:txBody>
          <a:bodyPr/>
          <a:p>
            <a:fld id="{3EC45475-6957-45EC-85C7-21839349F739}" type="datetimeFigureOut">
              <a:rPr lang="en-US" smtClean="0"/>
              <a:t>12/4/2024</a:t>
            </a:fld>
            <a:endParaRPr lang="en-US"/>
          </a:p>
        </p:txBody>
      </p:sp>
      <p:sp>
        <p:nvSpPr>
          <p:cNvPr id="1048605" name="Footer Placeholder 7"/>
          <p:cNvSpPr>
            <a:spLocks noGrp="1"/>
          </p:cNvSpPr>
          <p:nvPr>
            <p:ph type="ftr" sz="quarter" idx="11"/>
          </p:nvPr>
        </p:nvSpPr>
        <p:spPr/>
        <p:txBody>
          <a:bodyPr/>
          <a:p>
            <a:endParaRPr lang="en-US"/>
          </a:p>
        </p:txBody>
      </p:sp>
      <p:sp>
        <p:nvSpPr>
          <p:cNvPr id="1048606" name="Slide Number Placeholder 8"/>
          <p:cNvSpPr>
            <a:spLocks noGrp="1"/>
          </p:cNvSpPr>
          <p:nvPr>
            <p:ph type="sldNum" sz="quarter" idx="12"/>
          </p:nvPr>
        </p:nvSpPr>
        <p:spPr/>
        <p:txBody>
          <a:bodyPr/>
          <a:p>
            <a:fld id="{FE6D4A7B-28E0-4946-80A1-6A09940405F2}" type="slidenum">
              <a:rPr lang="en-US" smtClean="0"/>
              <a:t>‹#›</a:t>
            </a:fld>
            <a:endParaRPr lang="en-US"/>
          </a:p>
        </p:txBody>
      </p:sp>
      <p:cxnSp>
        <p:nvCxnSpPr>
          <p:cNvPr id="3145731" name="Straight Connector 28"/>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4" name=""/>
        <p:cNvGrpSpPr/>
        <p:nvPr/>
      </p:nvGrpSpPr>
      <p:grpSpPr>
        <a:xfrm>
          <a:off x="0" y="0"/>
          <a:ext cx="0" cy="0"/>
          <a:chOff x="0" y="0"/>
          <a:chExt cx="0" cy="0"/>
        </a:xfrm>
      </p:grpSpPr>
      <p:sp>
        <p:nvSpPr>
          <p:cNvPr id="1048582" name="Title 1"/>
          <p:cNvSpPr>
            <a:spLocks noGrp="1"/>
          </p:cNvSpPr>
          <p:nvPr>
            <p:ph type="title"/>
          </p:nvPr>
        </p:nvSpPr>
        <p:spPr/>
        <p:txBody>
          <a:bodyPr/>
          <a:p>
            <a:r>
              <a:rPr lang="en-US"/>
              <a:t>Click to edit Master title style</a:t>
            </a:r>
            <a:endParaRPr dirty="0" lang="en-US"/>
          </a:p>
        </p:txBody>
      </p:sp>
      <p:sp>
        <p:nvSpPr>
          <p:cNvPr id="1048583" name="Date Placeholder 2"/>
          <p:cNvSpPr>
            <a:spLocks noGrp="1"/>
          </p:cNvSpPr>
          <p:nvPr>
            <p:ph type="dt" sz="half" idx="10"/>
          </p:nvPr>
        </p:nvSpPr>
        <p:spPr/>
        <p:txBody>
          <a:bodyPr/>
          <a:p>
            <a:fld id="{3EC45475-6957-45EC-85C7-21839349F739}" type="datetimeFigureOut">
              <a:rPr lang="en-US" smtClean="0"/>
              <a:t>12/4/2024</a:t>
            </a:fld>
            <a:endParaRPr lang="en-US"/>
          </a:p>
        </p:txBody>
      </p:sp>
      <p:sp>
        <p:nvSpPr>
          <p:cNvPr id="1048584" name="Footer Placeholder 3"/>
          <p:cNvSpPr>
            <a:spLocks noGrp="1"/>
          </p:cNvSpPr>
          <p:nvPr>
            <p:ph type="ftr" sz="quarter" idx="11"/>
          </p:nvPr>
        </p:nvSpPr>
        <p:spPr/>
        <p:txBody>
          <a:bodyPr/>
          <a:p>
            <a:endParaRPr lang="en-US"/>
          </a:p>
        </p:txBody>
      </p:sp>
      <p:sp>
        <p:nvSpPr>
          <p:cNvPr id="1048585" name="Slide Number Placeholder 4"/>
          <p:cNvSpPr>
            <a:spLocks noGrp="1"/>
          </p:cNvSpPr>
          <p:nvPr>
            <p:ph type="sldNum" sz="quarter" idx="12"/>
          </p:nvPr>
        </p:nvSpPr>
        <p:spPr/>
        <p:txBody>
          <a:bodyPr/>
          <a:p>
            <a:fld id="{FE6D4A7B-28E0-4946-80A1-6A09940405F2}" type="slidenum">
              <a:rPr lang="en-US" smtClean="0"/>
              <a:t>‹#›</a:t>
            </a:fld>
            <a:endParaRPr lang="en-US"/>
          </a:p>
        </p:txBody>
      </p:sp>
      <p:cxnSp>
        <p:nvCxnSpPr>
          <p:cNvPr id="3145729" name="Straight Connector 2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9" name="Date Placeholder 1"/>
          <p:cNvSpPr>
            <a:spLocks noGrp="1"/>
          </p:cNvSpPr>
          <p:nvPr>
            <p:ph type="dt" sz="half" idx="10"/>
          </p:nvPr>
        </p:nvSpPr>
        <p:spPr/>
        <p:txBody>
          <a:bodyPr/>
          <a:p>
            <a:fld id="{3EC45475-6957-45EC-85C7-21839349F739}" type="datetimeFigureOut">
              <a:rPr lang="en-US" smtClean="0"/>
              <a:t>12/4/2024</a:t>
            </a:fld>
            <a:endParaRPr lang="en-US"/>
          </a:p>
        </p:txBody>
      </p:sp>
      <p:sp>
        <p:nvSpPr>
          <p:cNvPr id="1048660" name="Footer Placeholder 2"/>
          <p:cNvSpPr>
            <a:spLocks noGrp="1"/>
          </p:cNvSpPr>
          <p:nvPr>
            <p:ph type="ftr" sz="quarter" idx="11"/>
          </p:nvPr>
        </p:nvSpPr>
        <p:spPr/>
        <p:txBody>
          <a:bodyPr/>
          <a:p>
            <a:endParaRPr lang="en-US"/>
          </a:p>
        </p:txBody>
      </p:sp>
      <p:sp>
        <p:nvSpPr>
          <p:cNvPr id="1048661" name="Slide Number Placeholder 3"/>
          <p:cNvSpPr>
            <a:spLocks noGrp="1"/>
          </p:cNvSpPr>
          <p:nvPr>
            <p:ph type="sldNum" sz="quarter" idx="12"/>
          </p:nvPr>
        </p:nvSpPr>
        <p:spPr/>
        <p:txBody>
          <a:bodyPr/>
          <a:p>
            <a:fld id="{FE6D4A7B-28E0-4946-80A1-6A09940405F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dirty="0" lang="en-US"/>
          </a:p>
        </p:txBody>
      </p:sp>
      <p:sp>
        <p:nvSpPr>
          <p:cNvPr id="1048663" name="Content Placeholder 2"/>
          <p:cNvSpPr>
            <a:spLocks noGrp="1"/>
          </p:cNvSpPr>
          <p:nvPr>
            <p:ph idx="1"/>
          </p:nvPr>
        </p:nvSpPr>
        <p:spPr>
          <a:xfrm>
            <a:off x="5043714" y="798974"/>
            <a:ext cx="6012470"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Text Placeholder 3"/>
          <p:cNvSpPr>
            <a:spLocks noGrp="1"/>
          </p:cNvSpPr>
          <p:nvPr>
            <p:ph type="body" sz="half" idx="2"/>
          </p:nvPr>
        </p:nvSpPr>
        <p:spPr>
          <a:xfrm>
            <a:off x="1444671" y="3205491"/>
            <a:ext cx="3275013"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5" name="Date Placeholder 4"/>
          <p:cNvSpPr>
            <a:spLocks noGrp="1"/>
          </p:cNvSpPr>
          <p:nvPr>
            <p:ph type="dt" sz="half" idx="10"/>
          </p:nvPr>
        </p:nvSpPr>
        <p:spPr/>
        <p:txBody>
          <a:bodyPr/>
          <a:p>
            <a:fld id="{3EC45475-6957-45EC-85C7-21839349F739}" type="datetimeFigureOut">
              <a:rPr lang="en-US" smtClean="0"/>
              <a:t>12/4/2024</a:t>
            </a:fld>
            <a:endParaRPr lang="en-US"/>
          </a:p>
        </p:txBody>
      </p:sp>
      <p:sp>
        <p:nvSpPr>
          <p:cNvPr id="1048666" name="Footer Placeholder 5"/>
          <p:cNvSpPr>
            <a:spLocks noGrp="1"/>
          </p:cNvSpPr>
          <p:nvPr>
            <p:ph type="ftr" sz="quarter" idx="11"/>
          </p:nvPr>
        </p:nvSpPr>
        <p:spPr/>
        <p:txBody>
          <a:bodyPr/>
          <a:p>
            <a:endParaRPr lang="en-US"/>
          </a:p>
        </p:txBody>
      </p:sp>
      <p:sp>
        <p:nvSpPr>
          <p:cNvPr id="1048667" name="Slide Number Placeholder 6"/>
          <p:cNvSpPr>
            <a:spLocks noGrp="1"/>
          </p:cNvSpPr>
          <p:nvPr>
            <p:ph type="sldNum" sz="quarter" idx="12"/>
          </p:nvPr>
        </p:nvSpPr>
        <p:spPr/>
        <p:txBody>
          <a:bodyPr/>
          <a:p>
            <a:fld id="{FE6D4A7B-28E0-4946-80A1-6A09940405F2}" type="slidenum">
              <a:rPr lang="en-US" smtClean="0"/>
              <a:t>‹#›</a:t>
            </a:fld>
            <a:endParaRPr lang="en-US"/>
          </a:p>
        </p:txBody>
      </p:sp>
      <p:cxnSp>
        <p:nvCxnSpPr>
          <p:cNvPr id="3145738" name="Straight Connector 16"/>
          <p:cNvCxnSpPr>
            <a:cxnSpLocks/>
          </p:cNvCxnSpPr>
          <p:nvPr/>
        </p:nvCxnSpPr>
        <p:spPr>
          <a:xfrm>
            <a:off x="1448280" y="3205491"/>
            <a:ext cx="3269490"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grpSp>
        <p:nvGrpSpPr>
          <p:cNvPr id="42" name="Group 7"/>
          <p:cNvGrpSpPr/>
          <p:nvPr/>
        </p:nvGrpSpPr>
        <p:grpSpPr>
          <a:xfrm>
            <a:off x="7477387" y="482170"/>
            <a:ext cx="4074533" cy="5149101"/>
            <a:chOff x="7477387" y="482170"/>
            <a:chExt cx="4074533" cy="5149101"/>
          </a:xfrm>
        </p:grpSpPr>
        <p:sp>
          <p:nvSpPr>
            <p:cNvPr id="1048640" name="Rectangle 17"/>
            <p:cNvSpPr/>
            <p:nvPr/>
          </p:nvSpPr>
          <p:spPr bwMode="black">
            <a:xfrm>
              <a:off x="7477387" y="482170"/>
              <a:ext cx="4074533"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41" name="Rectangle 18"/>
            <p:cNvSpPr/>
            <p:nvPr/>
          </p:nvSpPr>
          <p:spPr bwMode="blackWhite">
            <a:xfrm>
              <a:off x="7790446" y="812506"/>
              <a:ext cx="3450289"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4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dirty="0" lang="en-US"/>
          </a:p>
        </p:txBody>
      </p:sp>
      <p:sp>
        <p:nvSpPr>
          <p:cNvPr id="1048643" name="Picture Placeholder 2"/>
          <p:cNvSpPr>
            <a:spLocks noChangeAspect="1" noGrp="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44" name="Text Placeholder 3"/>
          <p:cNvSpPr>
            <a:spLocks noGrp="1"/>
          </p:cNvSpPr>
          <p:nvPr>
            <p:ph type="body" sz="half" idx="2"/>
          </p:nvPr>
        </p:nvSpPr>
        <p:spPr>
          <a:xfrm>
            <a:off x="1450329" y="3145992"/>
            <a:ext cx="5524404" cy="2003742"/>
          </a:xfrm>
        </p:spPr>
        <p:txBody>
          <a:bodyPr>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5" name="Date Placeholder 4"/>
          <p:cNvSpPr>
            <a:spLocks noGrp="1"/>
          </p:cNvSpPr>
          <p:nvPr>
            <p:ph type="dt" sz="half" idx="10"/>
          </p:nvPr>
        </p:nvSpPr>
        <p:spPr>
          <a:xfrm>
            <a:off x="1447382" y="5469856"/>
            <a:ext cx="5527351" cy="320123"/>
          </a:xfrm>
        </p:spPr>
        <p:txBody>
          <a:bodyPr/>
          <a:lstStyle>
            <a:lvl1pPr algn="l"/>
          </a:lstStyle>
          <a:p>
            <a:fld id="{3EC45475-6957-45EC-85C7-21839349F739}" type="datetimeFigureOut">
              <a:rPr lang="en-US" smtClean="0"/>
              <a:t>12/4/2024</a:t>
            </a:fld>
            <a:endParaRPr lang="en-US"/>
          </a:p>
        </p:txBody>
      </p:sp>
      <p:sp>
        <p:nvSpPr>
          <p:cNvPr id="1048646" name="Footer Placeholder 5"/>
          <p:cNvSpPr>
            <a:spLocks noGrp="1"/>
          </p:cNvSpPr>
          <p:nvPr>
            <p:ph type="ftr" sz="quarter" idx="11"/>
          </p:nvPr>
        </p:nvSpPr>
        <p:spPr>
          <a:xfrm>
            <a:off x="1447382" y="318640"/>
            <a:ext cx="5541004" cy="320931"/>
          </a:xfrm>
        </p:spPr>
        <p:txBody>
          <a:bodyPr/>
          <a:p>
            <a:endParaRPr lang="en-US"/>
          </a:p>
        </p:txBody>
      </p:sp>
      <p:sp>
        <p:nvSpPr>
          <p:cNvPr id="1048647" name="Slide Number Placeholder 6"/>
          <p:cNvSpPr>
            <a:spLocks noGrp="1"/>
          </p:cNvSpPr>
          <p:nvPr>
            <p:ph type="sldNum" sz="quarter" idx="12"/>
          </p:nvPr>
        </p:nvSpPr>
        <p:spPr/>
        <p:txBody>
          <a:bodyPr/>
          <a:p>
            <a:fld id="{FE6D4A7B-28E0-4946-80A1-6A09940405F2}" type="slidenum">
              <a:rPr lang="en-US" smtClean="0"/>
              <a:t>‹#›</a:t>
            </a:fld>
            <a:endParaRPr lang="en-US"/>
          </a:p>
        </p:txBody>
      </p:sp>
      <p:cxnSp>
        <p:nvCxnSpPr>
          <p:cNvPr id="3145735" name="Straight Connector 30"/>
          <p:cNvCxnSpPr>
            <a:cxnSpLocks/>
          </p:cNvCxnSpPr>
          <p:nvPr/>
        </p:nvCxnSpPr>
        <p:spPr>
          <a:xfrm>
            <a:off x="1447382" y="3143605"/>
            <a:ext cx="5527351"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jpe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Rectangle 7"/>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xmlns:r="http://schemas.openxmlformats.org/officeDocument/2006/relationships" r:embed="rId13"/>
          <a:srcRect t="1538" b="-1538"/>
          <a:stretch>
            <a:fillRect/>
          </a:stretch>
        </p:blipFill>
        <p:spPr bwMode="black">
          <a:xfrm>
            <a:off x="0" y="6126480"/>
            <a:ext cx="12192000" cy="742950"/>
          </a:xfrm>
          <a:prstGeom prst="rect"/>
        </p:spPr>
      </p:pic>
      <p:sp>
        <p:nvSpPr>
          <p:cNvPr id="1048577" name="Title Placeholder 1"/>
          <p:cNvSpPr>
            <a:spLocks noGrp="1"/>
          </p:cNvSpPr>
          <p:nvPr>
            <p:ph type="title"/>
          </p:nvPr>
        </p:nvSpPr>
        <p:spPr>
          <a:xfrm>
            <a:off x="1451579" y="804519"/>
            <a:ext cx="9603275" cy="1049235"/>
          </a:xfrm>
          <a:prstGeom prst="rect"/>
        </p:spPr>
        <p:txBody>
          <a:bodyPr anchor="t"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451579" y="2015732"/>
            <a:ext cx="9603275"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7554138"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3EC45475-6957-45EC-85C7-21839349F739}" type="datetimeFigureOut">
              <a:rPr lang="en-US" smtClean="0"/>
              <a:t>12/4/2024</a:t>
            </a:fld>
            <a:endParaRPr lang="en-US"/>
          </a:p>
        </p:txBody>
      </p:sp>
      <p:sp>
        <p:nvSpPr>
          <p:cNvPr id="1048580" name="Footer Placeholder 4"/>
          <p:cNvSpPr>
            <a:spLocks noGrp="1"/>
          </p:cNvSpPr>
          <p:nvPr>
            <p:ph type="ftr" sz="quarter" idx="3"/>
          </p:nvPr>
        </p:nvSpPr>
        <p:spPr>
          <a:xfrm>
            <a:off x="1451579" y="329307"/>
            <a:ext cx="5938836" cy="309201"/>
          </a:xfrm>
          <a:prstGeom prst="rect"/>
        </p:spPr>
        <p:txBody>
          <a:bodyPr anchor="ctr" bIns="45720" lIns="91440" rIns="91440" rtlCol="0" tIns="45720" vert="horz"/>
          <a:lstStyle>
            <a:lvl1pPr algn="l">
              <a:defRPr sz="1000">
                <a:solidFill>
                  <a:schemeClr val="tx1">
                    <a:tint val="75000"/>
                  </a:schemeClr>
                </a:solidFill>
              </a:defRPr>
            </a:lvl1pPr>
          </a:lstStyle>
          <a:p>
            <a:endParaRPr lang="en-US"/>
          </a:p>
        </p:txBody>
      </p:sp>
      <p:sp>
        <p:nvSpPr>
          <p:cNvPr id="1048581"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FE6D4A7B-28E0-4946-80A1-6A09940405F2}" type="slidenum">
              <a:rPr lang="en-US" smtClean="0"/>
              <a:t>‹#›</a:t>
            </a:fld>
            <a:endParaRPr lang="en-US"/>
          </a:p>
        </p:txBody>
      </p:sp>
      <p:cxnSp>
        <p:nvCxnSpPr>
          <p:cNvPr id="3145728" name="Straight Connector 9"/>
          <p:cNvCxnSpPr>
            <a:cxnSpLocks/>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title"/>
          </p:nvPr>
        </p:nvSpPr>
        <p:spPr>
          <a:xfrm>
            <a:off x="1908716" y="590926"/>
            <a:ext cx="7460170" cy="3384543"/>
          </a:xfrm>
        </p:spPr>
        <p:txBody>
          <a:bodyPr>
            <a:normAutofit/>
          </a:bodyPr>
          <a:p>
            <a:pPr algn="ctr"/>
            <a:r>
              <a:rPr dirty="0" sz="4800" lang="en-SG">
                <a:solidFill>
                  <a:schemeClr val="accent1"/>
                </a:solidFill>
                <a:latin typeface="Algerian" panose="04020705040A02060702" pitchFamily="82" charset="0"/>
              </a:rPr>
              <a:t>WELCOME TO OUR PRESENTATION</a:t>
            </a:r>
            <a:br>
              <a:rPr dirty="0" sz="4800" lang="en-SG">
                <a:solidFill>
                  <a:schemeClr val="accent1"/>
                </a:solidFill>
                <a:latin typeface="Algerian" panose="04020705040A02060702" pitchFamily="82" charset="0"/>
              </a:rPr>
            </a:br>
            <a:r>
              <a:rPr dirty="0" sz="4400" lang="en-SG">
                <a:solidFill>
                  <a:srgbClr val="7030A0"/>
                </a:solidFill>
                <a:latin typeface="Algerian" panose="04020705040A02060702" pitchFamily="82" charset="0"/>
              </a:rPr>
              <a:t>Champa rani </a:t>
            </a:r>
            <a:r>
              <a:rPr dirty="0" sz="4400" lang="en-SG" err="1">
                <a:solidFill>
                  <a:srgbClr val="7030A0"/>
                </a:solidFill>
                <a:latin typeface="Algerian" panose="04020705040A02060702" pitchFamily="82" charset="0"/>
              </a:rPr>
              <a:t>som</a:t>
            </a:r>
            <a:br>
              <a:rPr dirty="0" sz="4400" lang="en-SG">
                <a:solidFill>
                  <a:srgbClr val="7030A0"/>
                </a:solidFill>
                <a:latin typeface="Algerian" panose="04020705040A02060702" pitchFamily="82" charset="0"/>
              </a:rPr>
            </a:br>
            <a:r>
              <a:rPr dirty="0" sz="4400" lang="en-US">
                <a:solidFill>
                  <a:srgbClr val="7030A0"/>
                </a:solidFill>
                <a:latin typeface="Algerian" panose="04020705040A02060702" pitchFamily="82" charset="0"/>
              </a:rPr>
              <a:t>0</a:t>
            </a:r>
            <a:r>
              <a:rPr dirty="0" sz="4400" lang="en-US">
                <a:solidFill>
                  <a:srgbClr val="7030A0"/>
                </a:solidFill>
                <a:latin typeface="Algerian" panose="04020705040A02060702" pitchFamily="82" charset="0"/>
              </a:rPr>
              <a:t>6</a:t>
            </a:r>
            <a:r>
              <a:rPr dirty="0" sz="4400" lang="en-SG">
                <a:solidFill>
                  <a:srgbClr val="7030A0"/>
                </a:solidFill>
                <a:latin typeface="Algerian" panose="04020705040A02060702" pitchFamily="82" charset="0"/>
              </a:rPr>
              <a:t>-office 35</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86"/>
                                        </p:tgtEl>
                                        <p:attrNameLst>
                                          <p:attrName>style.visibility</p:attrName>
                                        </p:attrNameLst>
                                      </p:cBhvr>
                                      <p:to>
                                        <p:strVal val="visible"/>
                                      </p:to>
                                    </p:set>
                                    <p:anim calcmode="lin" valueType="num">
                                      <p:cBhvr additive="base">
                                        <p:cTn dur="500" fill="hold" id="7"/>
                                        <p:tgtEl>
                                          <p:spTgt spid="1048586"/>
                                        </p:tgtEl>
                                        <p:attrNameLst>
                                          <p:attrName>ppt_x</p:attrName>
                                        </p:attrNameLst>
                                      </p:cBhvr>
                                      <p:tavLst>
                                        <p:tav tm="0">
                                          <p:val>
                                            <p:strVal val="#ppt_x"/>
                                          </p:val>
                                        </p:tav>
                                        <p:tav tm="100000">
                                          <p:val>
                                            <p:strVal val="#ppt_x"/>
                                          </p:val>
                                        </p:tav>
                                      </p:tavLst>
                                    </p:anim>
                                    <p:anim calcmode="lin" valueType="num">
                                      <p:cBhvr additive="base">
                                        <p:cTn dur="500" fill="hold" id="8"/>
                                        <p:tgtEl>
                                          <p:spTgt spid="10485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8" name="Title 3"/>
          <p:cNvSpPr>
            <a:spLocks noGrp="1"/>
          </p:cNvSpPr>
          <p:nvPr>
            <p:ph type="title"/>
          </p:nvPr>
        </p:nvSpPr>
        <p:spPr/>
        <p:txBody>
          <a:bodyPr>
            <a:normAutofit/>
          </a:bodyPr>
          <a:p>
            <a:pPr algn="ctr"/>
            <a:r>
              <a:rPr b="1" dirty="0" sz="5400" lang="en-US">
                <a:solidFill>
                  <a:schemeClr val="accent1">
                    <a:lumMod val="75000"/>
                  </a:schemeClr>
                </a:solidFill>
                <a:latin typeface="Times New Roman" panose="02020603050405020304" pitchFamily="18" charset="0"/>
                <a:cs typeface="Times New Roman" panose="02020603050405020304" pitchFamily="18" charset="0"/>
              </a:rPr>
              <a:t>Thank you </a:t>
            </a:r>
          </a:p>
        </p:txBody>
      </p:sp>
      <p:sp>
        <p:nvSpPr>
          <p:cNvPr id="1048629" name="Text Placeholder 4"/>
          <p:cNvSpPr>
            <a:spLocks noGrp="1"/>
          </p:cNvSpPr>
          <p:nvPr>
            <p:ph type="body" idx="1"/>
          </p:nvPr>
        </p:nvSpPr>
        <p:spPr/>
        <p:txBody>
          <a:bodyPr>
            <a:normAutofit/>
          </a:bodyPr>
          <a:p>
            <a:pPr algn="ctr"/>
            <a:r>
              <a:rPr b="1" dirty="0" sz="4000" lang="en-US">
                <a:solidFill>
                  <a:schemeClr val="accent2">
                    <a:lumMod val="75000"/>
                  </a:schemeClr>
                </a:solidFill>
                <a:latin typeface="Times New Roman" panose="02020603050405020304" pitchFamily="18" charset="0"/>
                <a:cs typeface="Times New Roman" panose="02020603050405020304" pitchFamily="18" charset="0"/>
              </a:rPr>
              <a:t>Have you 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Title 1"/>
          <p:cNvSpPr>
            <a:spLocks noGrp="1"/>
          </p:cNvSpPr>
          <p:nvPr>
            <p:ph type="title"/>
          </p:nvPr>
        </p:nvSpPr>
        <p:spPr>
          <a:xfrm>
            <a:off x="655712" y="926692"/>
            <a:ext cx="9603275" cy="1049235"/>
          </a:xfrm>
        </p:spPr>
        <p:txBody>
          <a:bodyPr>
            <a:normAutofit/>
          </a:bodyPr>
          <a:p>
            <a:pPr algn="ctr"/>
            <a:r>
              <a:rPr b="1" dirty="0" sz="3600" lang="en-US">
                <a:solidFill>
                  <a:schemeClr val="accent2"/>
                </a:solidFill>
                <a:latin typeface="Times New Roman" panose="02020603050405020304" pitchFamily="18" charset="0"/>
                <a:cs typeface="Times New Roman" panose="02020603050405020304" pitchFamily="18" charset="0"/>
              </a:rPr>
              <a:t>Takeover</a:t>
            </a:r>
            <a:r>
              <a:rPr b="1" dirty="0" sz="3600" lang="en-US">
                <a:latin typeface="Times New Roman" panose="02020603050405020304" pitchFamily="18" charset="0"/>
                <a:cs typeface="Times New Roman" panose="02020603050405020304" pitchFamily="18" charset="0"/>
              </a:rPr>
              <a:t> </a:t>
            </a:r>
            <a:r>
              <a:rPr b="1" dirty="0" sz="3600" lang="en-US">
                <a:solidFill>
                  <a:schemeClr val="accent2"/>
                </a:solidFill>
                <a:latin typeface="Times New Roman" panose="02020603050405020304" pitchFamily="18" charset="0"/>
                <a:cs typeface="Times New Roman" panose="02020603050405020304" pitchFamily="18" charset="0"/>
              </a:rPr>
              <a:t>Tactics</a:t>
            </a:r>
          </a:p>
        </p:txBody>
      </p:sp>
      <p:sp>
        <p:nvSpPr>
          <p:cNvPr id="1048593" name="Content Placeholder 2"/>
          <p:cNvSpPr>
            <a:spLocks noGrp="1"/>
          </p:cNvSpPr>
          <p:nvPr>
            <p:ph idx="1"/>
          </p:nvPr>
        </p:nvSpPr>
        <p:spPr>
          <a:xfrm>
            <a:off x="337604" y="1825625"/>
            <a:ext cx="6960663" cy="4351338"/>
          </a:xfrm>
        </p:spPr>
        <p:txBody>
          <a:bodyPr>
            <a:normAutofit/>
          </a:bodyPr>
          <a:p>
            <a:pPr algn="just">
              <a:buFont typeface="Wingdings" panose="05000000000000000000" pitchFamily="2" charset="2"/>
              <a:buChar char="q"/>
            </a:pPr>
            <a:r>
              <a:rPr dirty="0" sz="2400" lang="en-US">
                <a:latin typeface="Times New Roman" panose="02020603050405020304" pitchFamily="18" charset="0"/>
                <a:cs typeface="Times New Roman" panose="02020603050405020304" pitchFamily="18" charset="0"/>
              </a:rPr>
              <a:t>During the 1980s merger wave, powerful tactics like bear hugs, tender offers, and proxy fights emerged to counter strong antitakeover defenses. Tender offers became the most common, while proxy fights gained traction in the 1990s as financing challenges arose. Each tactic's success depended on strategic use and shareholder impact.</a:t>
            </a:r>
          </a:p>
        </p:txBody>
      </p:sp>
      <p:pic>
        <p:nvPicPr>
          <p:cNvPr id="2097153" name="Picture 6" descr="A group of hands playing chess  Description automatically generated"/>
          <p:cNvPicPr>
            <a:picLocks noChangeAspect="1"/>
          </p:cNvPicPr>
          <p:nvPr/>
        </p:nvPicPr>
        <p:blipFill>
          <a:blip xmlns:r="http://schemas.openxmlformats.org/officeDocument/2006/relationships" r:embed="rId1"/>
          <a:stretch>
            <a:fillRect/>
          </a:stretch>
        </p:blipFill>
        <p:spPr>
          <a:xfrm>
            <a:off x="7738532" y="1975927"/>
            <a:ext cx="4115863" cy="3653292"/>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1"/>
          <p:cNvSpPr>
            <a:spLocks noGrp="1"/>
          </p:cNvSpPr>
          <p:nvPr>
            <p:ph type="title"/>
          </p:nvPr>
        </p:nvSpPr>
        <p:spPr>
          <a:xfrm>
            <a:off x="1750525" y="776390"/>
            <a:ext cx="9603275" cy="1049235"/>
          </a:xfrm>
        </p:spPr>
        <p:txBody>
          <a:bodyPr>
            <a:normAutofit/>
          </a:bodyPr>
          <a:p>
            <a:r>
              <a:rPr b="1" dirty="0" sz="3600" lang="en-US">
                <a:solidFill>
                  <a:schemeClr val="accent2"/>
                </a:solidFill>
                <a:latin typeface="Times New Roman" panose="02020603050405020304" pitchFamily="18" charset="0"/>
                <a:cs typeface="Times New Roman" panose="02020603050405020304" pitchFamily="18" charset="0"/>
              </a:rPr>
              <a:t>Preliminary Takeover Steps</a:t>
            </a:r>
          </a:p>
        </p:txBody>
      </p:sp>
      <p:sp>
        <p:nvSpPr>
          <p:cNvPr id="1048595" name="Content Placeholder 2"/>
          <p:cNvSpPr>
            <a:spLocks noGrp="1"/>
          </p:cNvSpPr>
          <p:nvPr>
            <p:ph idx="1"/>
          </p:nvPr>
        </p:nvSpPr>
        <p:spPr>
          <a:xfrm>
            <a:off x="838200" y="1825625"/>
            <a:ext cx="5915891" cy="4227856"/>
          </a:xfrm>
        </p:spPr>
        <p:txBody>
          <a:bodyPr>
            <a:normAutofit/>
          </a:bodyPr>
          <a:p>
            <a:pPr algn="just">
              <a:buFont typeface="Wingdings" panose="05000000000000000000" pitchFamily="2" charset="2"/>
              <a:buChar char="q"/>
            </a:pPr>
            <a:r>
              <a:rPr dirty="0" sz="2400" lang="en-US">
                <a:latin typeface="Times New Roman" panose="02020603050405020304" pitchFamily="18" charset="0"/>
                <a:cs typeface="Times New Roman" panose="02020603050405020304" pitchFamily="18" charset="0"/>
              </a:rPr>
              <a:t>Establishing a Toe Hold: A "toe hold" is when a bidder quietly accumulates shares in a target company before launching a hostile takeover. This tactic helps avoid paying a premium and grants shareholder rights, but often leads to legal disputes with the target. Research shows only about 15% of hostile deals use this approach.</a:t>
            </a:r>
          </a:p>
        </p:txBody>
      </p:sp>
      <p:pic>
        <p:nvPicPr>
          <p:cNvPr id="2097154" name="Picture 4" descr="Two men in martial arts uniforms  Description automatically generated"/>
          <p:cNvPicPr>
            <a:picLocks noChangeAspect="1"/>
          </p:cNvPicPr>
          <p:nvPr/>
        </p:nvPicPr>
        <p:blipFill>
          <a:blip xmlns:r="http://schemas.openxmlformats.org/officeDocument/2006/relationships" r:embed="rId1"/>
          <a:stretch>
            <a:fillRect/>
          </a:stretch>
        </p:blipFill>
        <p:spPr>
          <a:xfrm>
            <a:off x="7118543" y="1825625"/>
            <a:ext cx="4802524" cy="4029749"/>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1"/>
          <p:cNvSpPr>
            <a:spLocks noGrp="1"/>
          </p:cNvSpPr>
          <p:nvPr>
            <p:ph type="title"/>
          </p:nvPr>
        </p:nvSpPr>
        <p:spPr>
          <a:xfrm>
            <a:off x="1757363" y="545886"/>
            <a:ext cx="9603275" cy="1049235"/>
          </a:xfrm>
        </p:spPr>
        <p:txBody>
          <a:bodyPr>
            <a:normAutofit/>
          </a:bodyPr>
          <a:p>
            <a:r>
              <a:rPr b="1" dirty="0" sz="3600" lang="en-GB">
                <a:solidFill>
                  <a:schemeClr val="accent1"/>
                </a:solidFill>
                <a:latin typeface="Times New Roman" panose="02020603050405020304" pitchFamily="18" charset="0"/>
                <a:cs typeface="Times New Roman" panose="02020603050405020304" pitchFamily="18" charset="0"/>
              </a:rPr>
              <a:t>Tender Offer Eight Factor Test</a:t>
            </a:r>
            <a:endParaRPr b="1" dirty="0" sz="3600" lang="en-SG">
              <a:solidFill>
                <a:schemeClr val="accent1"/>
              </a:solidFill>
            </a:endParaRPr>
          </a:p>
        </p:txBody>
      </p:sp>
      <p:graphicFrame>
        <p:nvGraphicFramePr>
          <p:cNvPr id="4194304" name="Content Placeholder 3"/>
          <p:cNvGraphicFramePr>
            <a:graphicFrameLocks noGrp="1"/>
          </p:cNvGraphicFramePr>
          <p:nvPr>
            <p:ph idx="1"/>
          </p:nvPr>
        </p:nvGraphicFramePr>
        <p:xfrm>
          <a:off x="1757363" y="1794934"/>
          <a:ext cx="8915400" cy="37782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Title 1"/>
          <p:cNvSpPr>
            <a:spLocks noGrp="1"/>
          </p:cNvSpPr>
          <p:nvPr>
            <p:ph type="title"/>
          </p:nvPr>
        </p:nvSpPr>
        <p:spPr>
          <a:xfrm>
            <a:off x="1417712" y="423965"/>
            <a:ext cx="9603275" cy="1049235"/>
          </a:xfrm>
        </p:spPr>
        <p:txBody>
          <a:bodyPr>
            <a:normAutofit/>
          </a:bodyPr>
          <a:p>
            <a:pPr algn="ctr"/>
            <a:r>
              <a:rPr b="1" dirty="0" sz="3600" lang="en-GB">
                <a:solidFill>
                  <a:schemeClr val="accent2"/>
                </a:solidFill>
                <a:latin typeface="Times New Roman" panose="02020603050405020304" pitchFamily="18" charset="0"/>
                <a:cs typeface="Times New Roman" panose="02020603050405020304" pitchFamily="18" charset="0"/>
              </a:rPr>
              <a:t>Success Rate of Tender Offers</a:t>
            </a:r>
            <a:endParaRPr b="1" dirty="0" sz="3600" lang="en-BD">
              <a:solidFill>
                <a:schemeClr val="accent2"/>
              </a:solidFill>
              <a:latin typeface="Times New Roman" panose="02020603050405020304" pitchFamily="18" charset="0"/>
              <a:cs typeface="Times New Roman" panose="02020603050405020304" pitchFamily="18" charset="0"/>
            </a:endParaRPr>
          </a:p>
        </p:txBody>
      </p:sp>
      <p:pic>
        <p:nvPicPr>
          <p:cNvPr id="2097155" name="Content Placeholder 4"/>
          <p:cNvPicPr>
            <a:picLocks noChangeAspect="1" noGrp="1"/>
          </p:cNvPicPr>
          <p:nvPr>
            <p:ph idx="1"/>
          </p:nvPr>
        </p:nvPicPr>
        <p:blipFill>
          <a:blip xmlns:r="http://schemas.openxmlformats.org/officeDocument/2006/relationships" r:embed="rId1"/>
          <a:stretch>
            <a:fillRect/>
          </a:stretch>
        </p:blipFill>
        <p:spPr>
          <a:xfrm>
            <a:off x="1417712" y="1168400"/>
            <a:ext cx="9925921" cy="476068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8" name="Title 1"/>
          <p:cNvSpPr>
            <a:spLocks noGrp="1"/>
          </p:cNvSpPr>
          <p:nvPr>
            <p:ph type="title"/>
          </p:nvPr>
        </p:nvSpPr>
        <p:spPr>
          <a:xfrm>
            <a:off x="1452075" y="343002"/>
            <a:ext cx="9603275" cy="1049235"/>
          </a:xfrm>
        </p:spPr>
        <p:txBody>
          <a:bodyPr>
            <a:noAutofit/>
          </a:bodyPr>
          <a:p>
            <a:pPr algn="ctr"/>
            <a:r>
              <a:rPr b="1" dirty="0" sz="3600" lang="en-SG">
                <a:solidFill>
                  <a:schemeClr val="accent1"/>
                </a:solidFill>
                <a:latin typeface="Times New Roman" panose="02020603050405020304" pitchFamily="18" charset="0"/>
                <a:cs typeface="Times New Roman" panose="02020603050405020304" pitchFamily="18" charset="0"/>
              </a:rPr>
              <a:t>Strategic advantage of the two –tier approach</a:t>
            </a:r>
          </a:p>
        </p:txBody>
      </p:sp>
      <p:graphicFrame>
        <p:nvGraphicFramePr>
          <p:cNvPr id="4194305" name="Content Placeholder 6"/>
          <p:cNvGraphicFramePr>
            <a:graphicFrameLocks noGrp="1"/>
          </p:cNvGraphicFramePr>
          <p:nvPr>
            <p:ph idx="1"/>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7" name="Title 1"/>
          <p:cNvSpPr>
            <a:spLocks noGrp="1"/>
          </p:cNvSpPr>
          <p:nvPr>
            <p:ph type="title"/>
          </p:nvPr>
        </p:nvSpPr>
        <p:spPr/>
        <p:txBody>
          <a:bodyPr/>
          <a:p>
            <a:pPr algn="ctr"/>
            <a:r>
              <a:rPr dirty="0" lang="en-US"/>
              <a:t> </a:t>
            </a:r>
            <a:r>
              <a:rPr b="1" dirty="0" sz="3200" lang="en-US">
                <a:solidFill>
                  <a:schemeClr val="accent1"/>
                </a:solidFill>
                <a:latin typeface="Times New Roman" panose="02020603050405020304" pitchFamily="18" charset="0"/>
                <a:cs typeface="Times New Roman" panose="02020603050405020304" pitchFamily="18" charset="0"/>
              </a:rPr>
              <a:t>Differences Between AON and Partial Tender Offers:</a:t>
            </a:r>
          </a:p>
        </p:txBody>
      </p:sp>
      <p:sp>
        <p:nvSpPr>
          <p:cNvPr id="1048608" name="Text Placeholder 2"/>
          <p:cNvSpPr>
            <a:spLocks noGrp="1"/>
          </p:cNvSpPr>
          <p:nvPr>
            <p:ph type="body" idx="1"/>
          </p:nvPr>
        </p:nvSpPr>
        <p:spPr/>
        <p:txBody>
          <a:bodyPr/>
          <a:p>
            <a:r>
              <a:rPr b="1" dirty="0" lang="en-US"/>
              <a:t>All-or-None Tender Offer</a:t>
            </a:r>
          </a:p>
        </p:txBody>
      </p:sp>
      <p:sp>
        <p:nvSpPr>
          <p:cNvPr id="1048609" name="Text Placeholder 4"/>
          <p:cNvSpPr>
            <a:spLocks noGrp="1"/>
          </p:cNvSpPr>
          <p:nvPr>
            <p:ph type="body" sz="quarter" idx="3"/>
          </p:nvPr>
        </p:nvSpPr>
        <p:spPr/>
        <p:txBody>
          <a:bodyPr/>
          <a:p>
            <a:r>
              <a:rPr b="1" dirty="0" lang="en-US"/>
              <a:t>Partial Tender Offer</a:t>
            </a:r>
          </a:p>
        </p:txBody>
      </p:sp>
      <p:sp>
        <p:nvSpPr>
          <p:cNvPr id="1048610" name="Content Placeholder 5"/>
          <p:cNvSpPr>
            <a:spLocks noGrp="1"/>
          </p:cNvSpPr>
          <p:nvPr>
            <p:ph sz="quarter" idx="4"/>
          </p:nvPr>
        </p:nvSpPr>
        <p:spPr/>
        <p:txBody>
          <a:bodyPr>
            <a:noAutofit/>
          </a:bodyPr>
          <a:p>
            <a:pPr algn="just">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Can buy only a portion of shares.</a:t>
            </a:r>
          </a:p>
          <a:p>
            <a:pPr algn="just">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Lower risk.</a:t>
            </a:r>
          </a:p>
          <a:p>
            <a:pPr algn="just">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More flexibility (can purchase a specified portion).</a:t>
            </a:r>
          </a:p>
          <a:p>
            <a:pPr algn="just">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Often used to acquire a significant but not majority stake.</a:t>
            </a:r>
          </a:p>
        </p:txBody>
      </p:sp>
      <p:sp>
        <p:nvSpPr>
          <p:cNvPr id="1048611" name="Content Placeholder 7"/>
          <p:cNvSpPr>
            <a:spLocks noGrp="1"/>
          </p:cNvSpPr>
          <p:nvPr>
            <p:ph sz="half" idx="2"/>
          </p:nvPr>
        </p:nvSpPr>
        <p:spPr>
          <a:xfrm>
            <a:off x="1506765" y="2980559"/>
            <a:ext cx="4272874" cy="2478303"/>
          </a:xfrm>
        </p:spPr>
        <p:txBody>
          <a:bodyPr>
            <a:noAutofit/>
          </a:bodyPr>
          <a:p>
            <a:pPr algn="just">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Must buy 100% of offered shares.</a:t>
            </a:r>
          </a:p>
          <a:p>
            <a:pPr algn="just">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Higher risk.</a:t>
            </a:r>
          </a:p>
          <a:p>
            <a:pPr algn="just">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No flexibility (must buy all or none).</a:t>
            </a:r>
          </a:p>
          <a:p>
            <a:pPr algn="just">
              <a:buFont typeface="Wingdings" panose="05000000000000000000" pitchFamily="2" charset="2"/>
              <a:buChar char="v"/>
            </a:pPr>
            <a:r>
              <a:rPr dirty="0" lang="en-US">
                <a:latin typeface="Times New Roman" panose="02020603050405020304" pitchFamily="18" charset="0"/>
                <a:cs typeface="Times New Roman" panose="02020603050405020304" pitchFamily="18" charset="0"/>
              </a:rPr>
              <a:t>Typically used for a full takeover or full control</a:t>
            </a:r>
          </a:p>
          <a:p>
            <a:pPr algn="just" indent="0" marL="0">
              <a:buNone/>
            </a:pPr>
            <a:r>
              <a:rPr dirty="0" lang="en-US">
                <a:latin typeface="Times New Roman" panose="02020603050405020304" pitchFamily="18" charset="0"/>
                <a:cs typeface="Times New Roman" panose="02020603050405020304" pitchFamily="18" charset="0"/>
              </a:rPr>
              <a:t>	</a:t>
            </a:r>
          </a:p>
        </p:txBody>
      </p:sp>
      <p:graphicFrame>
        <p:nvGraphicFramePr>
          <p:cNvPr id="4194306" name="Table 6"/>
          <p:cNvGraphicFramePr>
            <a:graphicFrameLocks noGrp="1"/>
          </p:cNvGraphicFramePr>
          <p:nvPr/>
        </p:nvGraphicFramePr>
        <p:xfrm>
          <a:off x="6079067" y="2015067"/>
          <a:ext cx="208280" cy="3725333"/>
        </p:xfrm>
        <a:graphic>
          <a:graphicData uri="http://schemas.openxmlformats.org/drawingml/2006/table">
            <a:tbl>
              <a:tblPr/>
              <a:tblGrid>
                <a:gridCol w="208280"/>
              </a:tblGrid>
              <a:tr h="3725333">
                <a:tc>
                  <a:txBody>
                    <a:bodyPr/>
                    <a:p>
                      <a:endParaRPr dirty="0" lang="en-SG"/>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2" name="Title 1"/>
          <p:cNvSpPr>
            <a:spLocks noGrp="1"/>
          </p:cNvSpPr>
          <p:nvPr>
            <p:ph type="title"/>
          </p:nvPr>
        </p:nvSpPr>
        <p:spPr>
          <a:xfrm>
            <a:off x="584742" y="486260"/>
            <a:ext cx="11022516" cy="1280890"/>
          </a:xfrm>
        </p:spPr>
        <p:txBody>
          <a:bodyPr>
            <a:normAutofit/>
          </a:bodyPr>
          <a:p>
            <a:pPr algn="ctr"/>
            <a:r>
              <a:rPr b="1" dirty="0" sz="3600" lang="en-US">
                <a:solidFill>
                  <a:schemeClr val="accent2"/>
                </a:solidFill>
                <a:latin typeface="Times New Roman" panose="02020603050405020304" pitchFamily="18" charset="0"/>
                <a:cs typeface="Times New Roman" panose="02020603050405020304" pitchFamily="18" charset="0"/>
              </a:rPr>
              <a:t>Empirical Evidence on the Effects of Tender Offers</a:t>
            </a:r>
          </a:p>
        </p:txBody>
      </p:sp>
      <p:sp>
        <p:nvSpPr>
          <p:cNvPr id="1048613" name="TextBox 3"/>
          <p:cNvSpPr txBox="1"/>
          <p:nvPr/>
        </p:nvSpPr>
        <p:spPr>
          <a:xfrm>
            <a:off x="584742" y="2018606"/>
            <a:ext cx="11022516" cy="1767841"/>
          </a:xfrm>
          <a:prstGeom prst="rect"/>
          <a:noFill/>
        </p:spPr>
        <p:txBody>
          <a:bodyPr rtlCol="0" wrap="square">
            <a:spAutoFit/>
          </a:bodyPr>
          <a:p>
            <a:pPr algn="just" indent="-457200" marL="457200">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Empirical evidence suggests that tender offers, both AON and partial, tend to produce different market reactions and long-term outcomes based on the specific characteristics of the offer and the companies involved.</a:t>
            </a:r>
          </a:p>
        </p:txBody>
      </p:sp>
      <p:graphicFrame>
        <p:nvGraphicFramePr>
          <p:cNvPr id="4194307" name="Diagram 4"/>
          <p:cNvGraphicFramePr>
            <a:graphicFrameLocks/>
          </p:cNvGraphicFramePr>
          <p:nvPr/>
        </p:nvGraphicFramePr>
        <p:xfrm>
          <a:off x="584742" y="3090334"/>
          <a:ext cx="11022516" cy="2640961"/>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0" name="Title 8"/>
          <p:cNvSpPr>
            <a:spLocks noGrp="1"/>
          </p:cNvSpPr>
          <p:nvPr>
            <p:ph type="title"/>
          </p:nvPr>
        </p:nvSpPr>
        <p:spPr>
          <a:xfrm>
            <a:off x="1010671" y="512285"/>
            <a:ext cx="6551272" cy="889700"/>
          </a:xfrm>
        </p:spPr>
        <p:txBody>
          <a:bodyPr>
            <a:noAutofit/>
          </a:bodyPr>
          <a:p>
            <a:pPr algn="ctr"/>
            <a:r>
              <a:rPr b="1" dirty="0" sz="2800" lang="en-SG">
                <a:solidFill>
                  <a:schemeClr val="accent1"/>
                </a:solidFill>
                <a:latin typeface="Times New Roman" panose="02020603050405020304" pitchFamily="18" charset="0"/>
                <a:cs typeface="Times New Roman" panose="02020603050405020304" pitchFamily="18" charset="0"/>
              </a:rPr>
              <a:t>ARE “Bad bidders” more likely to become targets?</a:t>
            </a:r>
          </a:p>
        </p:txBody>
      </p:sp>
      <p:pic>
        <p:nvPicPr>
          <p:cNvPr id="2097156" name="Picture Placeholder 11"/>
          <p:cNvPicPr>
            <a:picLocks noChangeAspect="1" noGrp="1"/>
          </p:cNvPicPr>
          <p:nvPr>
            <p:ph type="pic" sz="quarter" idx="13"/>
          </p:nvPr>
        </p:nvPicPr>
        <p:blipFill>
          <a:blip xmlns:r="http://schemas.openxmlformats.org/officeDocument/2006/relationships" r:embed="rId1"/>
          <a:srcRect l="5567" r="5567"/>
          <a:stretch>
            <a:fillRect/>
          </a:stretch>
        </p:blipFill>
        <p:spPr>
          <a:xfrm>
            <a:off x="7533811" y="1082351"/>
            <a:ext cx="3569618" cy="3608989"/>
          </a:xfrm>
        </p:spPr>
      </p:pic>
      <p:sp>
        <p:nvSpPr>
          <p:cNvPr id="1048621" name="TextBox 4"/>
          <p:cNvSpPr txBox="1"/>
          <p:nvPr/>
        </p:nvSpPr>
        <p:spPr>
          <a:xfrm>
            <a:off x="1088571" y="2647090"/>
            <a:ext cx="6096000" cy="3418840"/>
          </a:xfrm>
          <a:prstGeom prst="rect"/>
          <a:noFill/>
        </p:spPr>
        <p:txBody>
          <a:bodyPr wrap="square">
            <a:spAutoFit/>
          </a:bodyPr>
          <a:p>
            <a:pPr algn="just" indent="-400050" marL="4000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Poor post-acquisition performance, often linked to overpayment or poor integration.</a:t>
            </a:r>
          </a:p>
          <a:p>
            <a:pPr algn="just" indent="-400050" marL="4000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Financial distress resulting from failed acquisitions.</a:t>
            </a:r>
          </a:p>
          <a:p>
            <a:pPr algn="just" indent="-400050" marL="4000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Declining market confidence and managerial reputation.</a:t>
            </a:r>
          </a:p>
          <a:p>
            <a:pPr algn="just"/>
            <a:endParaRPr dirty="0" sz="2800" lang="en-US">
              <a:latin typeface="Times New Roman" panose="02020603050405020304" pitchFamily="18" charset="0"/>
              <a:cs typeface="Times New Roman" panose="02020603050405020304" pitchFamily="18" charset="0"/>
            </a:endParaRPr>
          </a:p>
          <a:p>
            <a:pPr algn="just" indent="-400050" marL="400050">
              <a:buFont typeface="+mj-lt"/>
              <a:buAutoNum type="romanUcPeriod"/>
            </a:pPr>
            <a:endParaRPr dirty="0" sz="2800" lang="en-US">
              <a:latin typeface="Times New Roman" panose="02020603050405020304" pitchFamily="18" charset="0"/>
              <a:cs typeface="Times New Roman" panose="02020603050405020304" pitchFamily="18" charset="0"/>
            </a:endParaRPr>
          </a:p>
        </p:txBody>
      </p:sp>
      <p:sp>
        <p:nvSpPr>
          <p:cNvPr id="1048622" name="Rectangle 1"/>
          <p:cNvSpPr/>
          <p:nvPr/>
        </p:nvSpPr>
        <p:spPr>
          <a:xfrm>
            <a:off x="1238307" y="1424373"/>
            <a:ext cx="6096000" cy="1158240"/>
          </a:xfrm>
          <a:prstGeom prst="rect"/>
        </p:spPr>
        <p:txBody>
          <a:bodyPr>
            <a:spAutoFit/>
          </a:bodyPr>
          <a:p>
            <a:pPr indent="-285750" marL="285750">
              <a:buFont typeface="Wingdings" panose="05000000000000000000" pitchFamily="2" charset="2"/>
              <a:buChar char="q"/>
            </a:pPr>
            <a:r>
              <a:rPr dirty="0" sz="2400" lang="en-US">
                <a:latin typeface="Times New Roman" panose="02020603050405020304" pitchFamily="18" charset="0"/>
                <a:cs typeface="Times New Roman" panose="02020603050405020304" pitchFamily="18" charset="0"/>
              </a:rPr>
              <a:t>Yes, "bad bidders" are often more likely to become acquisition targets themselves. The following factors contribute to this:</a:t>
            </a:r>
          </a:p>
        </p:txBody>
      </p:sp>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WELCOME TO OUR PRESENTATION</dc:title>
  <dc:creator>Synthiya Rashid</dc:creator>
  <cp:lastModifiedBy>MANAS MANDAL RUPOM</cp:lastModifiedBy>
  <dcterms:created xsi:type="dcterms:W3CDTF">2024-12-02T03:54:18Z</dcterms:created>
  <dcterms:modified xsi:type="dcterms:W3CDTF">2024-12-06T05:25:28Z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1dbb4f54f2484b2f9622637ad6f9c79e</vt:lpwstr>
  </property>
</Properties>
</file>