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Shuneet Square Book" charset="1" panose="00000000000000000000"/>
      <p:regular r:id="rId14"/>
    </p:embeddedFont>
    <p:embeddedFont>
      <p:font typeface="Shuneet Square Book Bold" charset="1" panose="00000000000000000000"/>
      <p:regular r:id="rId15"/>
    </p:embeddedFont>
    <p:embeddedFont>
      <p:font typeface="Moontime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sv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png" Type="http://schemas.openxmlformats.org/officeDocument/2006/relationships/image"/><Relationship Id="rId15" Target="../media/image35.png" Type="http://schemas.openxmlformats.org/officeDocument/2006/relationships/image"/><Relationship Id="rId2" Target="../media/image22.svg" Type="http://schemas.openxmlformats.org/officeDocument/2006/relationships/image"/><Relationship Id="rId3" Target="../media/image23.svg" Type="http://schemas.openxmlformats.org/officeDocument/2006/relationships/image"/><Relationship Id="rId4" Target="../media/image24.svg" Type="http://schemas.openxmlformats.org/officeDocument/2006/relationships/image"/><Relationship Id="rId5" Target="../media/image25.svg" Type="http://schemas.openxmlformats.org/officeDocument/2006/relationships/image"/><Relationship Id="rId6" Target="../media/image26.svg" Type="http://schemas.openxmlformats.org/officeDocument/2006/relationships/image"/><Relationship Id="rId7" Target="../media/image27.svg" Type="http://schemas.openxmlformats.org/officeDocument/2006/relationships/image"/><Relationship Id="rId8" Target="../media/image28.sv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svg" Type="http://schemas.openxmlformats.org/officeDocument/2006/relationships/image"/><Relationship Id="rId12" Target="../media/image32.sv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2" Target="../media/image22.svg" Type="http://schemas.openxmlformats.org/officeDocument/2006/relationships/image"/><Relationship Id="rId3" Target="../media/image23.svg" Type="http://schemas.openxmlformats.org/officeDocument/2006/relationships/image"/><Relationship Id="rId4" Target="../media/image24.svg" Type="http://schemas.openxmlformats.org/officeDocument/2006/relationships/image"/><Relationship Id="rId5" Target="../media/image25.svg" Type="http://schemas.openxmlformats.org/officeDocument/2006/relationships/image"/><Relationship Id="rId6" Target="../media/image26.svg" Type="http://schemas.openxmlformats.org/officeDocument/2006/relationships/image"/><Relationship Id="rId7" Target="../media/image27.svg" Type="http://schemas.openxmlformats.org/officeDocument/2006/relationships/image"/><Relationship Id="rId8" Target="../media/image28.sv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svg" Type="http://schemas.openxmlformats.org/officeDocument/2006/relationships/image"/><Relationship Id="rId12" Target="../media/image32.sv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2" Target="../media/image22.svg" Type="http://schemas.openxmlformats.org/officeDocument/2006/relationships/image"/><Relationship Id="rId3" Target="../media/image23.svg" Type="http://schemas.openxmlformats.org/officeDocument/2006/relationships/image"/><Relationship Id="rId4" Target="../media/image24.svg" Type="http://schemas.openxmlformats.org/officeDocument/2006/relationships/image"/><Relationship Id="rId5" Target="../media/image25.svg" Type="http://schemas.openxmlformats.org/officeDocument/2006/relationships/image"/><Relationship Id="rId6" Target="../media/image26.svg" Type="http://schemas.openxmlformats.org/officeDocument/2006/relationships/image"/><Relationship Id="rId7" Target="../media/image27.svg" Type="http://schemas.openxmlformats.org/officeDocument/2006/relationships/image"/><Relationship Id="rId8" Target="../media/image28.sv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svg" Type="http://schemas.openxmlformats.org/officeDocument/2006/relationships/image"/><Relationship Id="rId12" Target="../media/image32.svg" Type="http://schemas.openxmlformats.org/officeDocument/2006/relationships/image"/><Relationship Id="rId13" Target="../media/image41.png" Type="http://schemas.openxmlformats.org/officeDocument/2006/relationships/image"/><Relationship Id="rId2" Target="../media/image22.svg" Type="http://schemas.openxmlformats.org/officeDocument/2006/relationships/image"/><Relationship Id="rId3" Target="../media/image23.svg" Type="http://schemas.openxmlformats.org/officeDocument/2006/relationships/image"/><Relationship Id="rId4" Target="../media/image24.svg" Type="http://schemas.openxmlformats.org/officeDocument/2006/relationships/image"/><Relationship Id="rId5" Target="../media/image25.svg" Type="http://schemas.openxmlformats.org/officeDocument/2006/relationships/image"/><Relationship Id="rId6" Target="../media/image26.svg" Type="http://schemas.openxmlformats.org/officeDocument/2006/relationships/image"/><Relationship Id="rId7" Target="../media/image27.svg" Type="http://schemas.openxmlformats.org/officeDocument/2006/relationships/image"/><Relationship Id="rId8" Target="../media/image28.sv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sv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6036380"/>
            <a:ext cx="3790378" cy="379037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309210" y="5839587"/>
            <a:ext cx="5316229" cy="398717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40948" y="3437255"/>
            <a:ext cx="15406104" cy="170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799"/>
              </a:lnSpc>
            </a:pPr>
            <a:r>
              <a:rPr lang="en-US" sz="12799" spc="-127">
                <a:solidFill>
                  <a:srgbClr val="000000"/>
                </a:solidFill>
                <a:latin typeface="DM Sans Bold"/>
              </a:rPr>
              <a:t>KidBirght &amp; Blynk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633" y="2245121"/>
            <a:ext cx="17384733" cy="7639871"/>
            <a:chOff x="0" y="0"/>
            <a:chExt cx="9620467" cy="422779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620467" cy="4227797"/>
            </a:xfrm>
            <a:custGeom>
              <a:avLst/>
              <a:gdLst/>
              <a:ahLst/>
              <a:cxnLst/>
              <a:rect r="r" b="b" t="t" l="l"/>
              <a:pathLst>
                <a:path h="4227797" w="9620467">
                  <a:moveTo>
                    <a:pt x="9496007" y="4227797"/>
                  </a:moveTo>
                  <a:lnTo>
                    <a:pt x="124460" y="4227797"/>
                  </a:lnTo>
                  <a:cubicBezTo>
                    <a:pt x="55880" y="4227797"/>
                    <a:pt x="0" y="4171917"/>
                    <a:pt x="0" y="41033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4103337"/>
                  </a:lnTo>
                  <a:cubicBezTo>
                    <a:pt x="9620467" y="4171917"/>
                    <a:pt x="9564587" y="4227797"/>
                    <a:pt x="9496007" y="4227797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21874"/>
          <a:stretch>
            <a:fillRect/>
          </a:stretch>
        </p:blipFill>
        <p:spPr>
          <a:xfrm flipH="false" flipV="false" rot="0">
            <a:off x="451633" y="2245121"/>
            <a:ext cx="17384733" cy="763987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5269933" y="6270457"/>
            <a:ext cx="2300911" cy="642386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828430"/>
            <a:ext cx="7002283" cy="93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5499" spc="-54">
                <a:solidFill>
                  <a:srgbClr val="000000"/>
                </a:solidFill>
                <a:cs typeface="DM Sans Bold"/>
              </a:rPr>
              <a:t>ການເຊື່ອມຕໍ່ກັບ Blynk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10406" y="1626187"/>
            <a:ext cx="3771512" cy="6497610"/>
            <a:chOff x="0" y="0"/>
            <a:chExt cx="1275795" cy="21979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275796" cy="2197957"/>
            </a:xfrm>
            <a:custGeom>
              <a:avLst/>
              <a:gdLst/>
              <a:ahLst/>
              <a:cxnLst/>
              <a:rect r="r" b="b" t="t" l="l"/>
              <a:pathLst>
                <a:path h="2197957" w="1275796">
                  <a:moveTo>
                    <a:pt x="1151335" y="2197957"/>
                  </a:moveTo>
                  <a:lnTo>
                    <a:pt x="124460" y="2197957"/>
                  </a:lnTo>
                  <a:cubicBezTo>
                    <a:pt x="55880" y="2197957"/>
                    <a:pt x="0" y="2142077"/>
                    <a:pt x="0" y="2073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51336" y="0"/>
                  </a:lnTo>
                  <a:cubicBezTo>
                    <a:pt x="1219916" y="0"/>
                    <a:pt x="1275796" y="55880"/>
                    <a:pt x="1275796" y="124460"/>
                  </a:cubicBezTo>
                  <a:lnTo>
                    <a:pt x="1275796" y="2073497"/>
                  </a:lnTo>
                  <a:cubicBezTo>
                    <a:pt x="1275796" y="2142077"/>
                    <a:pt x="1219916" y="2197957"/>
                    <a:pt x="1151336" y="2197957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181918" y="7597342"/>
            <a:ext cx="3227698" cy="4241684"/>
            <a:chOff x="0" y="0"/>
            <a:chExt cx="4303598" cy="5655579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08149" cy="5367972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844091" y="287607"/>
              <a:ext cx="2459507" cy="536797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293783" y="1566476"/>
            <a:ext cx="5385361" cy="6497610"/>
            <a:chOff x="0" y="0"/>
            <a:chExt cx="1821715" cy="2197957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821715" cy="2197957"/>
            </a:xfrm>
            <a:custGeom>
              <a:avLst/>
              <a:gdLst/>
              <a:ahLst/>
              <a:cxnLst/>
              <a:rect r="r" b="b" t="t" l="l"/>
              <a:pathLst>
                <a:path h="2197957" w="1821715">
                  <a:moveTo>
                    <a:pt x="1697255" y="2197957"/>
                  </a:moveTo>
                  <a:lnTo>
                    <a:pt x="124460" y="2197957"/>
                  </a:lnTo>
                  <a:cubicBezTo>
                    <a:pt x="55880" y="2197957"/>
                    <a:pt x="0" y="2142077"/>
                    <a:pt x="0" y="2073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97255" y="0"/>
                  </a:lnTo>
                  <a:cubicBezTo>
                    <a:pt x="1765835" y="0"/>
                    <a:pt x="1821715" y="55880"/>
                    <a:pt x="1821715" y="124460"/>
                  </a:cubicBezTo>
                  <a:lnTo>
                    <a:pt x="1821715" y="2073497"/>
                  </a:lnTo>
                  <a:cubicBezTo>
                    <a:pt x="1821715" y="2142077"/>
                    <a:pt x="1765835" y="2197957"/>
                    <a:pt x="1697255" y="2197957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162421" y="1566476"/>
            <a:ext cx="3716749" cy="6497610"/>
            <a:chOff x="0" y="0"/>
            <a:chExt cx="1257271" cy="2197957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257271" cy="2197957"/>
            </a:xfrm>
            <a:custGeom>
              <a:avLst/>
              <a:gdLst/>
              <a:ahLst/>
              <a:cxnLst/>
              <a:rect r="r" b="b" t="t" l="l"/>
              <a:pathLst>
                <a:path h="2197957" w="1257271">
                  <a:moveTo>
                    <a:pt x="1132811" y="2197957"/>
                  </a:moveTo>
                  <a:lnTo>
                    <a:pt x="124460" y="2197957"/>
                  </a:lnTo>
                  <a:cubicBezTo>
                    <a:pt x="55880" y="2197957"/>
                    <a:pt x="0" y="2142077"/>
                    <a:pt x="0" y="2073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32811" y="0"/>
                  </a:lnTo>
                  <a:cubicBezTo>
                    <a:pt x="1201391" y="0"/>
                    <a:pt x="1257271" y="55880"/>
                    <a:pt x="1257271" y="124460"/>
                  </a:cubicBezTo>
                  <a:lnTo>
                    <a:pt x="1257271" y="2073497"/>
                  </a:lnTo>
                  <a:cubicBezTo>
                    <a:pt x="1257271" y="2142077"/>
                    <a:pt x="1201391" y="2197957"/>
                    <a:pt x="1132811" y="2197957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63439" y="247621"/>
            <a:ext cx="2410074" cy="1121434"/>
            <a:chOff x="0" y="0"/>
            <a:chExt cx="3213432" cy="149524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213432" cy="1495246"/>
              <a:chOff x="0" y="0"/>
              <a:chExt cx="2030748" cy="94493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2030748" cy="944930"/>
              </a:xfrm>
              <a:custGeom>
                <a:avLst/>
                <a:gdLst/>
                <a:ahLst/>
                <a:cxnLst/>
                <a:rect r="r" b="b" t="t" l="l"/>
                <a:pathLst>
                  <a:path h="944930" w="2030748">
                    <a:moveTo>
                      <a:pt x="1906288" y="944930"/>
                    </a:moveTo>
                    <a:lnTo>
                      <a:pt x="124460" y="944930"/>
                    </a:lnTo>
                    <a:cubicBezTo>
                      <a:pt x="55880" y="944930"/>
                      <a:pt x="0" y="889050"/>
                      <a:pt x="0" y="82047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06288" y="0"/>
                    </a:lnTo>
                    <a:cubicBezTo>
                      <a:pt x="1974868" y="0"/>
                      <a:pt x="2030748" y="55880"/>
                      <a:pt x="2030748" y="124460"/>
                    </a:cubicBezTo>
                    <a:lnTo>
                      <a:pt x="2030748" y="820470"/>
                    </a:lnTo>
                    <a:cubicBezTo>
                      <a:pt x="2030748" y="889050"/>
                      <a:pt x="1974868" y="944930"/>
                      <a:pt x="1906288" y="94493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451915" y="320567"/>
              <a:ext cx="2417868" cy="921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5000" spc="-50">
                  <a:solidFill>
                    <a:srgbClr val="FFFFFF"/>
                  </a:solidFill>
                  <a:latin typeface="DM Sans Bold"/>
                </a:rPr>
                <a:t>Blynk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083874" y="9007493"/>
            <a:ext cx="708405" cy="31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66"/>
              </a:lnSpc>
            </a:pPr>
            <a:r>
              <a:rPr lang="en-US" sz="3444">
                <a:solidFill>
                  <a:srgbClr val="43C466"/>
                </a:solidFill>
                <a:latin typeface="Moontime"/>
              </a:rPr>
              <a:t>yes!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41005" y="9245151"/>
            <a:ext cx="708405" cy="341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9"/>
              </a:lnSpc>
            </a:pPr>
            <a:r>
              <a:rPr lang="en-US" sz="2066">
                <a:solidFill>
                  <a:srgbClr val="000000"/>
                </a:solidFill>
                <a:latin typeface="Moontime"/>
              </a:rPr>
              <a:t>this is great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231895" y="8874431"/>
            <a:ext cx="578811" cy="57881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71145">
            <a:off x="8578458" y="8808815"/>
            <a:ext cx="578811" cy="57881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1015">
            <a:off x="7895731" y="8727936"/>
            <a:ext cx="578811" cy="57881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48938" y="9438270"/>
            <a:ext cx="433118" cy="43311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91800">
            <a:off x="8267008" y="9438270"/>
            <a:ext cx="433118" cy="433118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1104274" y="8632234"/>
            <a:ext cx="456302" cy="456302"/>
            <a:chOff x="0" y="0"/>
            <a:chExt cx="608403" cy="60840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608403" cy="608403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01125" y="14344"/>
              <a:ext cx="384282" cy="53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6"/>
                </a:lnSpc>
                <a:spcBef>
                  <a:spcPct val="0"/>
                </a:spcBef>
              </a:pPr>
              <a:r>
                <a:rPr lang="en-US" sz="2397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754591" y="8719073"/>
            <a:ext cx="456302" cy="456302"/>
            <a:chOff x="0" y="0"/>
            <a:chExt cx="608403" cy="608403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08403" cy="608403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101125" y="14344"/>
              <a:ext cx="384282" cy="53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6"/>
                </a:lnSpc>
                <a:spcBef>
                  <a:spcPct val="0"/>
                </a:spcBef>
              </a:pPr>
              <a:r>
                <a:rPr lang="en-US" sz="2397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682158" y="8719073"/>
            <a:ext cx="456302" cy="456302"/>
            <a:chOff x="0" y="0"/>
            <a:chExt cx="608403" cy="608403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608403" cy="608403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101125" y="14344"/>
              <a:ext cx="384282" cy="53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6"/>
                </a:lnSpc>
                <a:spcBef>
                  <a:spcPct val="0"/>
                </a:spcBef>
              </a:pPr>
              <a:r>
                <a:rPr lang="en-US" sz="2397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73597" y="8629596"/>
            <a:ext cx="1069770" cy="696323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86468" y="9207471"/>
            <a:ext cx="305811" cy="400467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92279" y="9386746"/>
            <a:ext cx="301443" cy="400467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8302" y="9607938"/>
            <a:ext cx="1265404" cy="253081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0">
            <a:off x="2336381" y="8549502"/>
            <a:ext cx="596777" cy="607472"/>
            <a:chOff x="0" y="0"/>
            <a:chExt cx="795702" cy="809963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F6BB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3055187" y="8605093"/>
            <a:ext cx="607472" cy="602378"/>
            <a:chOff x="0" y="0"/>
            <a:chExt cx="809963" cy="803170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195173">
            <a:off x="3023513" y="9298882"/>
            <a:ext cx="607472" cy="602378"/>
            <a:chOff x="0" y="0"/>
            <a:chExt cx="809963" cy="803170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A9DAFF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52" id="52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3784689" y="8556364"/>
            <a:ext cx="596777" cy="607472"/>
            <a:chOff x="0" y="0"/>
            <a:chExt cx="795702" cy="809963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55" id="55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D2D5FF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57" id="57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2336381" y="9241983"/>
            <a:ext cx="596777" cy="607472"/>
            <a:chOff x="0" y="0"/>
            <a:chExt cx="795702" cy="809963"/>
          </a:xfrm>
        </p:grpSpPr>
        <p:grpSp>
          <p:nvGrpSpPr>
            <p:cNvPr name="Group 59" id="59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60" id="60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DC5D"/>
              </a:solidFill>
            </p:spPr>
          </p:sp>
        </p:grpSp>
        <p:sp>
          <p:nvSpPr>
            <p:cNvPr name="TextBox 62" id="62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-177626">
            <a:off x="3756114" y="9304202"/>
            <a:ext cx="596777" cy="607472"/>
            <a:chOff x="0" y="0"/>
            <a:chExt cx="795702" cy="809963"/>
          </a:xfrm>
        </p:grpSpPr>
        <p:grpSp>
          <p:nvGrpSpPr>
            <p:cNvPr name="Group 64" id="64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65" id="65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9F8BFF"/>
              </a:solidFill>
            </p:spPr>
          </p:sp>
        </p:grpSp>
        <p:sp>
          <p:nvSpPr>
            <p:cNvPr name="TextBox 67" id="67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pic>
        <p:nvPicPr>
          <p:cNvPr name="Picture 68" id="68"/>
          <p:cNvPicPr>
            <a:picLocks noChangeAspect="true"/>
          </p:cNvPicPr>
          <p:nvPr/>
        </p:nvPicPr>
        <p:blipFill>
          <a:blip r:embed="rId13"/>
          <a:srcRect l="0" t="28751" r="0" b="0"/>
          <a:stretch>
            <a:fillRect/>
          </a:stretch>
        </p:blipFill>
        <p:spPr>
          <a:xfrm flipH="false" flipV="false" rot="0">
            <a:off x="1359273" y="1626187"/>
            <a:ext cx="5319872" cy="6437899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7162421" y="1626187"/>
            <a:ext cx="3671143" cy="6356958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1537280" y="1728810"/>
            <a:ext cx="3725080" cy="6394987"/>
          </a:xfrm>
          <a:prstGeom prst="rect">
            <a:avLst/>
          </a:prstGeom>
        </p:spPr>
      </p:pic>
      <p:sp>
        <p:nvSpPr>
          <p:cNvPr name="TextBox 71" id="71"/>
          <p:cNvSpPr txBox="true"/>
          <p:nvPr/>
        </p:nvSpPr>
        <p:spPr>
          <a:xfrm rot="0">
            <a:off x="5114714" y="9237327"/>
            <a:ext cx="1736056" cy="54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46"/>
              </a:lnSpc>
              <a:spcBef>
                <a:spcPct val="0"/>
              </a:spcBef>
            </a:pPr>
            <a:r>
              <a:rPr lang="en-US" sz="1205" u="none">
                <a:solidFill>
                  <a:srgbClr val="000000"/>
                </a:solidFill>
                <a:latin typeface="DM Sans Bold"/>
              </a:rPr>
              <a:t>Vote for your favorite</a:t>
            </a:r>
          </a:p>
          <a:p>
            <a:pPr algn="ctr" marL="0" indent="0" lvl="0">
              <a:lnSpc>
                <a:spcPts val="1446"/>
              </a:lnSpc>
              <a:spcBef>
                <a:spcPct val="0"/>
              </a:spcBef>
            </a:pPr>
            <a:r>
              <a:rPr lang="en-US" sz="1205" u="none">
                <a:solidFill>
                  <a:srgbClr val="000000"/>
                </a:solidFill>
                <a:latin typeface="DM Sans Bold"/>
              </a:rPr>
              <a:t>ideas with these stars or stickers.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553134" y="9147449"/>
            <a:ext cx="1481297" cy="54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46"/>
              </a:lnSpc>
            </a:pPr>
            <a:r>
              <a:rPr lang="en-US" sz="1205">
                <a:solidFill>
                  <a:srgbClr val="000000"/>
                </a:solidFill>
                <a:latin typeface="DM Sans Bold"/>
              </a:rPr>
              <a:t>Copy a sticky note and write down your thoughts.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0283337" y="9232458"/>
            <a:ext cx="1253943" cy="54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46"/>
              </a:lnSpc>
              <a:spcBef>
                <a:spcPct val="0"/>
              </a:spcBef>
            </a:pPr>
            <a:r>
              <a:rPr lang="en-US" sz="1205" u="none">
                <a:solidFill>
                  <a:srgbClr val="000000"/>
                </a:solidFill>
                <a:latin typeface="DM Sans Bold"/>
              </a:rPr>
              <a:t>Circle or </a:t>
            </a:r>
          </a:p>
          <a:p>
            <a:pPr algn="ctr" marL="0" indent="0" lvl="0">
              <a:lnSpc>
                <a:spcPts val="1446"/>
              </a:lnSpc>
              <a:spcBef>
                <a:spcPct val="0"/>
              </a:spcBef>
            </a:pPr>
            <a:r>
              <a:rPr lang="en-US" sz="1205" u="none">
                <a:solidFill>
                  <a:srgbClr val="000000"/>
                </a:solidFill>
                <a:latin typeface="DM Sans Bold"/>
              </a:rPr>
              <a:t>mark up any promising ideas.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81918" y="7597342"/>
            <a:ext cx="3227698" cy="4241684"/>
            <a:chOff x="0" y="0"/>
            <a:chExt cx="4303598" cy="565557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08149" cy="536797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844091" y="287607"/>
              <a:ext cx="2459507" cy="536797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561798" y="2105608"/>
            <a:ext cx="4460807" cy="5271084"/>
            <a:chOff x="0" y="0"/>
            <a:chExt cx="1821715" cy="215261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21715" cy="2152617"/>
            </a:xfrm>
            <a:custGeom>
              <a:avLst/>
              <a:gdLst/>
              <a:ahLst/>
              <a:cxnLst/>
              <a:rect r="r" b="b" t="t" l="l"/>
              <a:pathLst>
                <a:path h="2152617" w="1821715">
                  <a:moveTo>
                    <a:pt x="1697255" y="2152617"/>
                  </a:moveTo>
                  <a:lnTo>
                    <a:pt x="124460" y="2152617"/>
                  </a:lnTo>
                  <a:cubicBezTo>
                    <a:pt x="55880" y="2152617"/>
                    <a:pt x="0" y="2096737"/>
                    <a:pt x="0" y="20281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97255" y="0"/>
                  </a:lnTo>
                  <a:cubicBezTo>
                    <a:pt x="1765835" y="0"/>
                    <a:pt x="1821715" y="55880"/>
                    <a:pt x="1821715" y="124460"/>
                  </a:cubicBezTo>
                  <a:lnTo>
                    <a:pt x="1821715" y="2028157"/>
                  </a:lnTo>
                  <a:cubicBezTo>
                    <a:pt x="1821715" y="2096738"/>
                    <a:pt x="1765835" y="2152617"/>
                    <a:pt x="1697255" y="2152617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63439" y="247621"/>
            <a:ext cx="2410074" cy="1121434"/>
            <a:chOff x="0" y="0"/>
            <a:chExt cx="3213432" cy="149524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213432" cy="1495246"/>
              <a:chOff x="0" y="0"/>
              <a:chExt cx="2030748" cy="94493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030748" cy="944930"/>
              </a:xfrm>
              <a:custGeom>
                <a:avLst/>
                <a:gdLst/>
                <a:ahLst/>
                <a:cxnLst/>
                <a:rect r="r" b="b" t="t" l="l"/>
                <a:pathLst>
                  <a:path h="944930" w="2030748">
                    <a:moveTo>
                      <a:pt x="1906288" y="944930"/>
                    </a:moveTo>
                    <a:lnTo>
                      <a:pt x="124460" y="944930"/>
                    </a:lnTo>
                    <a:cubicBezTo>
                      <a:pt x="55880" y="944930"/>
                      <a:pt x="0" y="889050"/>
                      <a:pt x="0" y="82047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06288" y="0"/>
                    </a:lnTo>
                    <a:cubicBezTo>
                      <a:pt x="1974868" y="0"/>
                      <a:pt x="2030748" y="55880"/>
                      <a:pt x="2030748" y="124460"/>
                    </a:cubicBezTo>
                    <a:lnTo>
                      <a:pt x="2030748" y="820470"/>
                    </a:lnTo>
                    <a:cubicBezTo>
                      <a:pt x="2030748" y="889050"/>
                      <a:pt x="1974868" y="944930"/>
                      <a:pt x="1906288" y="94493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451915" y="320567"/>
              <a:ext cx="2417868" cy="921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5000" spc="-50">
                  <a:solidFill>
                    <a:srgbClr val="FFFFFF"/>
                  </a:solidFill>
                  <a:latin typeface="DM Sans Bold"/>
                </a:rPr>
                <a:t>Blynk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083874" y="9007493"/>
            <a:ext cx="708405" cy="31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66"/>
              </a:lnSpc>
            </a:pPr>
            <a:r>
              <a:rPr lang="en-US" sz="3444">
                <a:solidFill>
                  <a:srgbClr val="43C466"/>
                </a:solidFill>
                <a:latin typeface="Moontime"/>
              </a:rPr>
              <a:t>yes!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41005" y="9245151"/>
            <a:ext cx="708405" cy="341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9"/>
              </a:lnSpc>
            </a:pPr>
            <a:r>
              <a:rPr lang="en-US" sz="2066">
                <a:solidFill>
                  <a:srgbClr val="000000"/>
                </a:solidFill>
                <a:latin typeface="Moontime"/>
              </a:rPr>
              <a:t>this is great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53370" y="8874431"/>
            <a:ext cx="578811" cy="57881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71145">
            <a:off x="8899933" y="8808815"/>
            <a:ext cx="578811" cy="57881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1015">
            <a:off x="8217206" y="8727936"/>
            <a:ext cx="578811" cy="57881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70413" y="9438270"/>
            <a:ext cx="433118" cy="43311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91800">
            <a:off x="8588483" y="9438270"/>
            <a:ext cx="433118" cy="433118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73597" y="8629596"/>
            <a:ext cx="1069770" cy="696323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86468" y="9207471"/>
            <a:ext cx="305811" cy="400467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92279" y="9386746"/>
            <a:ext cx="301443" cy="400467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8302" y="9607938"/>
            <a:ext cx="1265404" cy="253081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539256" y="8533127"/>
            <a:ext cx="596777" cy="607472"/>
            <a:chOff x="0" y="0"/>
            <a:chExt cx="795702" cy="80996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F6BB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58062" y="8588717"/>
            <a:ext cx="607472" cy="602378"/>
            <a:chOff x="0" y="0"/>
            <a:chExt cx="809963" cy="80317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195173">
            <a:off x="1226388" y="9282506"/>
            <a:ext cx="607472" cy="602378"/>
            <a:chOff x="0" y="0"/>
            <a:chExt cx="809963" cy="80317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A9DAFF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987564" y="8539989"/>
            <a:ext cx="596777" cy="607472"/>
            <a:chOff x="0" y="0"/>
            <a:chExt cx="795702" cy="809963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39" id="39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D2D5FF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41" id="41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39256" y="9225607"/>
            <a:ext cx="596777" cy="607472"/>
            <a:chOff x="0" y="0"/>
            <a:chExt cx="795702" cy="809963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DC5D"/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-177626">
            <a:off x="1958989" y="9287826"/>
            <a:ext cx="596777" cy="607472"/>
            <a:chOff x="0" y="0"/>
            <a:chExt cx="795702" cy="809963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49" id="49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9F8BFF"/>
              </a:solidFill>
            </p:spPr>
          </p:sp>
        </p:grpSp>
        <p:sp>
          <p:nvSpPr>
            <p:cNvPr name="TextBox 51" id="51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561798" y="2105608"/>
            <a:ext cx="4424581" cy="5458899"/>
          </a:xfrm>
          <a:prstGeom prst="rect">
            <a:avLst/>
          </a:prstGeom>
        </p:spPr>
      </p:pic>
      <p:grpSp>
        <p:nvGrpSpPr>
          <p:cNvPr name="Group 53" id="53"/>
          <p:cNvGrpSpPr/>
          <p:nvPr/>
        </p:nvGrpSpPr>
        <p:grpSpPr>
          <a:xfrm rot="0">
            <a:off x="7979918" y="2472254"/>
            <a:ext cx="9039754" cy="4725605"/>
            <a:chOff x="0" y="0"/>
            <a:chExt cx="3057892" cy="1598538"/>
          </a:xfrm>
        </p:grpSpPr>
        <p:sp>
          <p:nvSpPr>
            <p:cNvPr name="Freeform 54" id="54"/>
            <p:cNvSpPr/>
            <p:nvPr/>
          </p:nvSpPr>
          <p:spPr>
            <a:xfrm>
              <a:off x="0" y="0"/>
              <a:ext cx="3057892" cy="1598538"/>
            </a:xfrm>
            <a:custGeom>
              <a:avLst/>
              <a:gdLst/>
              <a:ahLst/>
              <a:cxnLst/>
              <a:rect r="r" b="b" t="t" l="l"/>
              <a:pathLst>
                <a:path h="1598538" w="3057892">
                  <a:moveTo>
                    <a:pt x="2933432" y="1598538"/>
                  </a:moveTo>
                  <a:lnTo>
                    <a:pt x="124460" y="1598538"/>
                  </a:lnTo>
                  <a:cubicBezTo>
                    <a:pt x="55880" y="1598538"/>
                    <a:pt x="0" y="1542658"/>
                    <a:pt x="0" y="14740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3432" y="0"/>
                  </a:lnTo>
                  <a:cubicBezTo>
                    <a:pt x="3002012" y="0"/>
                    <a:pt x="3057892" y="55880"/>
                    <a:pt x="3057892" y="124460"/>
                  </a:cubicBezTo>
                  <a:lnTo>
                    <a:pt x="3057892" y="1474078"/>
                  </a:lnTo>
                  <a:cubicBezTo>
                    <a:pt x="3057892" y="1542658"/>
                    <a:pt x="3002012" y="1598538"/>
                    <a:pt x="2933432" y="1598538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pic>
        <p:nvPicPr>
          <p:cNvPr name="Picture 55" id="55"/>
          <p:cNvPicPr>
            <a:picLocks noChangeAspect="true"/>
          </p:cNvPicPr>
          <p:nvPr/>
        </p:nvPicPr>
        <p:blipFill>
          <a:blip r:embed="rId14"/>
          <a:srcRect l="0" t="0" r="10259" b="0"/>
          <a:stretch>
            <a:fillRect/>
          </a:stretch>
        </p:blipFill>
        <p:spPr>
          <a:xfrm flipH="false" flipV="false" rot="0">
            <a:off x="7953264" y="3154551"/>
            <a:ext cx="8790271" cy="31344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81918" y="7597342"/>
            <a:ext cx="3227698" cy="4241684"/>
            <a:chOff x="0" y="0"/>
            <a:chExt cx="4303598" cy="565557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08149" cy="536797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844091" y="287607"/>
              <a:ext cx="2459507" cy="536797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763439" y="247621"/>
            <a:ext cx="2410074" cy="1121434"/>
            <a:chOff x="0" y="0"/>
            <a:chExt cx="3213432" cy="149524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213432" cy="1495246"/>
              <a:chOff x="0" y="0"/>
              <a:chExt cx="2030748" cy="94493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2030748" cy="944930"/>
              </a:xfrm>
              <a:custGeom>
                <a:avLst/>
                <a:gdLst/>
                <a:ahLst/>
                <a:cxnLst/>
                <a:rect r="r" b="b" t="t" l="l"/>
                <a:pathLst>
                  <a:path h="944930" w="2030748">
                    <a:moveTo>
                      <a:pt x="1906288" y="944930"/>
                    </a:moveTo>
                    <a:lnTo>
                      <a:pt x="124460" y="944930"/>
                    </a:lnTo>
                    <a:cubicBezTo>
                      <a:pt x="55880" y="944930"/>
                      <a:pt x="0" y="889050"/>
                      <a:pt x="0" y="82047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06288" y="0"/>
                    </a:lnTo>
                    <a:cubicBezTo>
                      <a:pt x="1974868" y="0"/>
                      <a:pt x="2030748" y="55880"/>
                      <a:pt x="2030748" y="124460"/>
                    </a:cubicBezTo>
                    <a:lnTo>
                      <a:pt x="2030748" y="820470"/>
                    </a:lnTo>
                    <a:cubicBezTo>
                      <a:pt x="2030748" y="889050"/>
                      <a:pt x="1974868" y="944930"/>
                      <a:pt x="1906288" y="94493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451915" y="320567"/>
              <a:ext cx="2417868" cy="921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5000" spc="-50">
                  <a:solidFill>
                    <a:srgbClr val="FFFFFF"/>
                  </a:solidFill>
                  <a:latin typeface="DM Sans Bold"/>
                </a:rPr>
                <a:t>Blynk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083874" y="9007493"/>
            <a:ext cx="708405" cy="31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66"/>
              </a:lnSpc>
            </a:pPr>
            <a:r>
              <a:rPr lang="en-US" sz="3444">
                <a:solidFill>
                  <a:srgbClr val="43C466"/>
                </a:solidFill>
                <a:latin typeface="Moontime"/>
              </a:rPr>
              <a:t>yes!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941005" y="9245151"/>
            <a:ext cx="708405" cy="341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9"/>
              </a:lnSpc>
            </a:pPr>
            <a:r>
              <a:rPr lang="en-US" sz="2066">
                <a:solidFill>
                  <a:srgbClr val="000000"/>
                </a:solidFill>
                <a:latin typeface="Moontime"/>
              </a:rPr>
              <a:t>this is great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39804" y="8896347"/>
            <a:ext cx="578811" cy="57881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71145">
            <a:off x="8886368" y="8830731"/>
            <a:ext cx="578811" cy="5788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1015">
            <a:off x="8203641" y="8749852"/>
            <a:ext cx="578811" cy="57881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56848" y="9460186"/>
            <a:ext cx="433118" cy="43311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91800">
            <a:off x="8574918" y="9460186"/>
            <a:ext cx="433118" cy="43311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73597" y="8629596"/>
            <a:ext cx="1069770" cy="69632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86468" y="9207471"/>
            <a:ext cx="305811" cy="40046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92279" y="9386746"/>
            <a:ext cx="301443" cy="40046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8302" y="9607938"/>
            <a:ext cx="1265404" cy="25308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436756" y="8475248"/>
            <a:ext cx="596777" cy="607472"/>
            <a:chOff x="0" y="0"/>
            <a:chExt cx="795702" cy="80996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F6BB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55562" y="8530839"/>
            <a:ext cx="607472" cy="602378"/>
            <a:chOff x="0" y="0"/>
            <a:chExt cx="809963" cy="80317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195173">
            <a:off x="1123888" y="9224627"/>
            <a:ext cx="607472" cy="602378"/>
            <a:chOff x="0" y="0"/>
            <a:chExt cx="809963" cy="80317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A9DAFF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885064" y="8482110"/>
            <a:ext cx="596777" cy="607472"/>
            <a:chOff x="0" y="0"/>
            <a:chExt cx="795702" cy="809963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D2D5FF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36756" y="9167729"/>
            <a:ext cx="596777" cy="607472"/>
            <a:chOff x="0" y="0"/>
            <a:chExt cx="795702" cy="809963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DC5D"/>
              </a:solidFill>
            </p:spPr>
          </p:sp>
        </p:grpSp>
        <p:sp>
          <p:nvSpPr>
            <p:cNvPr name="TextBox 44" id="44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-177626">
            <a:off x="1856489" y="9229948"/>
            <a:ext cx="596777" cy="607472"/>
            <a:chOff x="0" y="0"/>
            <a:chExt cx="795702" cy="809963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47" id="47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9F8BFF"/>
              </a:solidFill>
            </p:spPr>
          </p:sp>
        </p:grpSp>
        <p:sp>
          <p:nvSpPr>
            <p:cNvPr name="TextBox 49" id="49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3093721" y="1433816"/>
            <a:ext cx="4723969" cy="6227438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8743095" y="1369055"/>
            <a:ext cx="3694982" cy="6356958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15"/>
          <a:srcRect l="0" t="0" r="22043" b="0"/>
          <a:stretch>
            <a:fillRect/>
          </a:stretch>
        </p:blipFill>
        <p:spPr>
          <a:xfrm flipH="false" flipV="false" rot="0">
            <a:off x="102009" y="2718667"/>
            <a:ext cx="8425805" cy="48496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81918" y="7597342"/>
            <a:ext cx="3227698" cy="4241684"/>
            <a:chOff x="0" y="0"/>
            <a:chExt cx="4303598" cy="565557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08149" cy="536797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844091" y="287607"/>
              <a:ext cx="2459507" cy="5367972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2083874" y="9007493"/>
            <a:ext cx="708405" cy="31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66"/>
              </a:lnSpc>
            </a:pPr>
            <a:r>
              <a:rPr lang="en-US" sz="3444">
                <a:solidFill>
                  <a:srgbClr val="43C466"/>
                </a:solidFill>
                <a:latin typeface="Moontime"/>
              </a:rPr>
              <a:t>yes!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41005" y="9245151"/>
            <a:ext cx="708405" cy="341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9"/>
              </a:lnSpc>
            </a:pPr>
            <a:r>
              <a:rPr lang="en-US" sz="2066">
                <a:solidFill>
                  <a:srgbClr val="000000"/>
                </a:solidFill>
                <a:latin typeface="Moontime"/>
              </a:rPr>
              <a:t>this is great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55991" y="8863517"/>
            <a:ext cx="578811" cy="57881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71145">
            <a:off x="9502554" y="8797900"/>
            <a:ext cx="578811" cy="57881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81015">
            <a:off x="8819827" y="8717022"/>
            <a:ext cx="578811" cy="57881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73034" y="9427355"/>
            <a:ext cx="433118" cy="43311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91800">
            <a:off x="9191104" y="9427355"/>
            <a:ext cx="433118" cy="4331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73597" y="8629596"/>
            <a:ext cx="1069770" cy="69632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86468" y="9207471"/>
            <a:ext cx="305811" cy="40046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92279" y="9386746"/>
            <a:ext cx="301443" cy="40046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08302" y="9607938"/>
            <a:ext cx="1265404" cy="253081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028700" y="8553394"/>
            <a:ext cx="596777" cy="607472"/>
            <a:chOff x="0" y="0"/>
            <a:chExt cx="795702" cy="80996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F6BB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47506" y="8608985"/>
            <a:ext cx="607472" cy="602378"/>
            <a:chOff x="0" y="0"/>
            <a:chExt cx="809963" cy="80317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195173">
            <a:off x="1715832" y="9302774"/>
            <a:ext cx="607472" cy="602378"/>
            <a:chOff x="0" y="0"/>
            <a:chExt cx="809963" cy="803170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809963" cy="803170"/>
              <a:chOff x="0" y="0"/>
              <a:chExt cx="3180080" cy="315341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A9DAFF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22434" y="323636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477008" y="8560256"/>
            <a:ext cx="596777" cy="607472"/>
            <a:chOff x="0" y="0"/>
            <a:chExt cx="795702" cy="809963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D2D5FF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28700" y="9245875"/>
            <a:ext cx="596777" cy="607472"/>
            <a:chOff x="0" y="0"/>
            <a:chExt cx="795702" cy="809963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DC5D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-177626">
            <a:off x="2448433" y="9308094"/>
            <a:ext cx="596777" cy="607472"/>
            <a:chOff x="0" y="0"/>
            <a:chExt cx="795702" cy="809963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795702" cy="809963"/>
              <a:chOff x="0" y="0"/>
              <a:chExt cx="3472180" cy="3534410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9F8BFF"/>
              </a:solidFill>
            </p:spPr>
          </p:sp>
        </p:grpSp>
        <p:sp>
          <p:nvSpPr>
            <p:cNvPr name="TextBox 45" id="45"/>
            <p:cNvSpPr txBox="true"/>
            <p:nvPr/>
          </p:nvSpPr>
          <p:spPr>
            <a:xfrm rot="0">
              <a:off x="115303" y="323218"/>
              <a:ext cx="565096" cy="249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2"/>
                </a:lnSpc>
              </a:pPr>
              <a:r>
                <a:rPr lang="en-US" sz="765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pic>
        <p:nvPicPr>
          <p:cNvPr name="Picture 46" id="46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3281504" y="1028700"/>
            <a:ext cx="11724991" cy="56177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70345" y="4460583"/>
            <a:ext cx="9147311" cy="141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40"/>
              </a:lnSpc>
            </a:pPr>
            <a:r>
              <a:rPr lang="en-US" sz="9600" spc="-96">
                <a:solidFill>
                  <a:srgbClr val="000000"/>
                </a:solidFill>
                <a:cs typeface="DM Sans Bold"/>
              </a:rPr>
              <a:t>ລຸຍກັນເລີຍ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409"/>
            <a:ext cx="9730063" cy="2046582"/>
            <a:chOff x="0" y="0"/>
            <a:chExt cx="12973417" cy="272877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20786" r="0" b="20786"/>
            <a:stretch>
              <a:fillRect/>
            </a:stretch>
          </p:blipFill>
          <p:spPr>
            <a:xfrm flipH="false" flipV="false" rot="0">
              <a:off x="0" y="0"/>
              <a:ext cx="12973417" cy="2728777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1856632" y="317273"/>
              <a:ext cx="9260152" cy="1047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5600">
                  <a:solidFill>
                    <a:srgbClr val="FFFFFF"/>
                  </a:solidFill>
                  <a:latin typeface="DM Sans"/>
                </a:rPr>
                <a:t>What is Kidbright?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007945" y="2254469"/>
            <a:ext cx="10272111" cy="5778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09294" y="3142393"/>
            <a:ext cx="885228" cy="885228"/>
            <a:chOff x="0" y="0"/>
            <a:chExt cx="1180304" cy="11803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13975" y="282668"/>
              <a:ext cx="577755" cy="678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609294" y="4833566"/>
            <a:ext cx="885228" cy="885228"/>
            <a:chOff x="0" y="0"/>
            <a:chExt cx="1180304" cy="11803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13975" y="290531"/>
              <a:ext cx="577755" cy="678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609294" y="6385811"/>
            <a:ext cx="885228" cy="885228"/>
            <a:chOff x="0" y="0"/>
            <a:chExt cx="1180304" cy="118030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313975" y="290531"/>
              <a:ext cx="577755" cy="678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80873" y="7703731"/>
            <a:ext cx="2219147" cy="310913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015749" y="4437302"/>
            <a:ext cx="7128251" cy="128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Kidbright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51182" y="3265817"/>
            <a:ext cx="540811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cs typeface="DM Sans"/>
              </a:rPr>
              <a:t>ສະໝອງຝັງກົນຂະໜາດນ້ອຍທີ່ສາມາດຮັບຂໍ້ມູນມປະມວນຜົນແລະສັ່ງງານຜ່ານເຄື່ອງອີເລັກໂທຣນິກ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51182" y="4839935"/>
            <a:ext cx="540811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cs typeface="DM Sans"/>
              </a:rPr>
              <a:t>ຊຸດຄຳສັ່ງແບບ ​Blocky ຫຼື ລາກວາງແລ້ວສາມາດກຳນົດເງື່ອນໄຂໄດ້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51182" y="6601730"/>
            <a:ext cx="540811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cs typeface="DM Sans"/>
              </a:rPr>
              <a:t>ໃຊ້ງານສະດວກແລະປອດໄພ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18594" y="4416241"/>
            <a:ext cx="885228" cy="885228"/>
            <a:chOff x="0" y="0"/>
            <a:chExt cx="1180304" cy="11803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13975" y="282668"/>
              <a:ext cx="577755" cy="678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818594" y="6007414"/>
            <a:ext cx="885228" cy="885228"/>
            <a:chOff x="0" y="0"/>
            <a:chExt cx="1180304" cy="11803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13975" y="290531"/>
              <a:ext cx="577755" cy="678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27180" y="7703731"/>
            <a:ext cx="2219147" cy="310913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169063" y="8320878"/>
            <a:ext cx="1966122" cy="196612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3768349" y="4725922"/>
            <a:ext cx="3756401" cy="128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Blynk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7132" y="4422610"/>
            <a:ext cx="605335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cs typeface="DM Sans"/>
              </a:rPr>
              <a:t>ເປັນແອັບພີເຄຊັ້ນ (Application) ທີ່ຖືກອອກແບບເພື່ອເຊື່ອມກັບອຸປະກອນອີເລັກໂຕຣນິກ.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7132" y="6223333"/>
            <a:ext cx="605335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cs typeface="DM Sans"/>
              </a:rPr>
              <a:t>ຄວບຄຸມຜ່ານໄລຍະໄກໄດ້ເຊັ່ນ: Wifi , Bluetooth, 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633" y="2245121"/>
            <a:ext cx="17384733" cy="7639871"/>
            <a:chOff x="0" y="0"/>
            <a:chExt cx="9620467" cy="422779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620467" cy="4227797"/>
            </a:xfrm>
            <a:custGeom>
              <a:avLst/>
              <a:gdLst/>
              <a:ahLst/>
              <a:cxnLst/>
              <a:rect r="r" b="b" t="t" l="l"/>
              <a:pathLst>
                <a:path h="4227797" w="9620467">
                  <a:moveTo>
                    <a:pt x="9496007" y="4227797"/>
                  </a:moveTo>
                  <a:lnTo>
                    <a:pt x="124460" y="4227797"/>
                  </a:lnTo>
                  <a:cubicBezTo>
                    <a:pt x="55880" y="4227797"/>
                    <a:pt x="0" y="4171917"/>
                    <a:pt x="0" y="41033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4103337"/>
                  </a:lnTo>
                  <a:cubicBezTo>
                    <a:pt x="9620467" y="4171917"/>
                    <a:pt x="9564587" y="4227797"/>
                    <a:pt x="9496007" y="4227797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24267"/>
          <a:stretch>
            <a:fillRect/>
          </a:stretch>
        </p:blipFill>
        <p:spPr>
          <a:xfrm flipH="false" flipV="false" rot="0">
            <a:off x="451633" y="2301990"/>
            <a:ext cx="17384733" cy="775143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18333" y="624723"/>
            <a:ext cx="700228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5999" spc="-59">
                <a:solidFill>
                  <a:srgbClr val="000000"/>
                </a:solidFill>
                <a:cs typeface="DM Sans Bold"/>
              </a:rPr>
              <a:t>ໜ້າຕາຂອງໂປຣແກຣມ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8871" y="2753373"/>
            <a:ext cx="3644143" cy="1311892"/>
            <a:chOff x="0" y="0"/>
            <a:chExt cx="4858858" cy="174918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true" flipV="false" rot="0">
              <a:off x="0" y="0"/>
              <a:ext cx="4858858" cy="1749189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633542" y="201128"/>
              <a:ext cx="3591773" cy="528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DM Sans Bold"/>
                </a:rPr>
                <a:t>Are you ready?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24986" y="3568386"/>
            <a:ext cx="2663014" cy="671861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393430" y="4267762"/>
            <a:ext cx="12351409" cy="186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00"/>
              </a:lnSpc>
            </a:pPr>
            <a:r>
              <a:rPr lang="en-US" sz="13000" spc="-130">
                <a:solidFill>
                  <a:srgbClr val="000000"/>
                </a:solidFill>
                <a:cs typeface="DM Sans Bold"/>
              </a:rPr>
              <a:t>ຂັ້ນຕອນໃນການເຮັດ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633" y="1456915"/>
            <a:ext cx="17384733" cy="7373171"/>
            <a:chOff x="0" y="0"/>
            <a:chExt cx="9620467" cy="408020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r="r" b="b" t="t" l="l"/>
              <a:pathLst>
                <a:path h="4080209" w="9620467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21698"/>
          <a:stretch>
            <a:fillRect/>
          </a:stretch>
        </p:blipFill>
        <p:spPr>
          <a:xfrm flipH="false" flipV="false" rot="0">
            <a:off x="451633" y="1314998"/>
            <a:ext cx="17384733" cy="765700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51633" y="318427"/>
            <a:ext cx="7002283" cy="1420545"/>
            <a:chOff x="0" y="0"/>
            <a:chExt cx="9336377" cy="18940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9336377" cy="1211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spc="-54">
                  <a:solidFill>
                    <a:srgbClr val="000000"/>
                  </a:solidFill>
                  <a:cs typeface="DM Sans Bold"/>
                </a:rPr>
                <a:t>ດາວໂຫຼດ Libraries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86459"/>
              <a:ext cx="933637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75947" y="2159578"/>
            <a:ext cx="650911" cy="650911"/>
            <a:chOff x="0" y="0"/>
            <a:chExt cx="867881" cy="86788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30866" y="208407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811449" y="2159578"/>
            <a:ext cx="650911" cy="650911"/>
            <a:chOff x="0" y="0"/>
            <a:chExt cx="867881" cy="8678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30866" y="214188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305999" y="5831587"/>
            <a:ext cx="882310" cy="882306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6858" b="-6858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979031" y="4673401"/>
            <a:ext cx="882310" cy="882306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5095" r="-26272" t="-5833" b="-136142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703717" y="4753377"/>
            <a:ext cx="882310" cy="882306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3554" r="-71033" t="0" b="-36307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5581313" y="5848853"/>
            <a:ext cx="882310" cy="882306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54137" r="-67906" t="-17504" b="-30525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6135014" y="4673401"/>
            <a:ext cx="855881" cy="855877"/>
            <a:chOff x="0" y="0"/>
            <a:chExt cx="6350000" cy="6349975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3277" r="-36674" t="0" b="0"/>
              </a:stretch>
            </a:blipFill>
          </p:spPr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558138" y="3321335"/>
            <a:ext cx="3086529" cy="535418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rcRect l="0" t="0" r="0" b="11067"/>
          <a:stretch>
            <a:fillRect/>
          </a:stretch>
        </p:blipFill>
        <p:spPr>
          <a:xfrm flipH="false" flipV="false" rot="0">
            <a:off x="9144000" y="3013043"/>
            <a:ext cx="7985809" cy="5970767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3567839" y="565150"/>
            <a:ext cx="1194592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80">
                <a:solidFill>
                  <a:srgbClr val="000000"/>
                </a:solidFill>
                <a:cs typeface="DM Sans Bold"/>
              </a:rPr>
              <a:t>ຂັ້ນຕອນການກຳນົດບຣອດ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24471" y="2259362"/>
            <a:ext cx="650911" cy="650911"/>
            <a:chOff x="0" y="0"/>
            <a:chExt cx="867881" cy="86788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30866" y="208407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735365" y="2160584"/>
            <a:ext cx="650911" cy="650911"/>
            <a:chOff x="0" y="0"/>
            <a:chExt cx="867881" cy="8678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30866" y="214188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654799" y="3575957"/>
            <a:ext cx="8812042" cy="496658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87001" y="3355937"/>
            <a:ext cx="6525852" cy="590236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909016" y="551874"/>
            <a:ext cx="1194592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sz="8000" spc="-80">
                <a:solidFill>
                  <a:srgbClr val="000000"/>
                </a:solidFill>
                <a:cs typeface="DM Sans Bold"/>
              </a:rPr>
              <a:t>ຂັ້ນຕອນການກຳນົດບຣອດ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DAEaJ-4laxs</dc:identifier>
  <dcterms:modified xsi:type="dcterms:W3CDTF">2011-08-01T06:04:30Z</dcterms:modified>
  <cp:revision>1</cp:revision>
  <dc:title>Kidbright &amp; Blynk</dc:title>
</cp:coreProperties>
</file>