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BD78-D980-4FE1-BC81-67F0AE99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C0B3F-F4F6-44C0-AD25-FC8BA8D9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B710-CC68-4155-8EDF-14399800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B98B-A3C5-4A5D-9229-41CC3B29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61CE-416E-4205-9383-5FFC55E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0EA9-E4FD-48FD-9F47-CBD0CEDA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FA74B-D51A-4E85-801D-85E9E5C5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D034-2747-4692-B547-B2AFDD95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EBE4-3C49-4190-A6E7-8BF26BEC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EBF-BA78-485F-9191-5A06391D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0812-79E8-4B4D-A5D3-352AB16BE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AE9C-B73D-4B5A-9024-F2C9EFA3F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BF8E-2A35-4DDF-AD02-8B92F6DE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B06D-8E56-4D8B-9910-0335A74F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02E9-35B4-464C-8EEC-01DE3E9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1A4E-2FFC-498A-864B-9B6098D8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CEA6-A881-4CFA-B544-381D1711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83C5-7CDE-4138-BD08-33D84466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5272-2F28-449C-B948-F88B424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340D-5ACD-4998-A8F1-359C4293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C251-F982-48DE-B8B9-CF555B32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6BA78-8004-46F4-ACE0-494B14F1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4BAE-7CBD-4E17-B511-6741C098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C697-A2DD-4F91-AE00-E896D781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17F3-055F-48EF-BD1A-28023838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A179-9DE3-4E7E-A010-ADB6F54D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502-7F35-445E-B0C4-8BFD7A5DF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0E5C3-F48E-4489-9E7C-848E12B2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D109-4B5E-4583-A0CC-3F220144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29B1-4109-48BC-A273-E158ECB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57B9-4FCA-4540-AA51-80DA8AC8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D379-49AD-4E74-8250-C52DAD4B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1631-AAF2-4E75-8D5D-B500CD4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BD262-C655-4C41-9FAE-E5886531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A4BB6-95D6-4FEC-AEB7-5966D9534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D692-6C0D-43D0-9314-299075942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1A45B-1396-42F3-8A84-6001823E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0C974-865A-4755-B032-BB43A287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8A869-F0B4-4149-8B68-9987BCE7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49E-A4ED-4664-AAFB-69B0FCD1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69A76-76B9-4846-A265-1423140E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A5EBA-F438-41F5-AFCF-BD863F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E336-C5A9-42FB-A74C-C3817D2A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ADAEE-FE86-4F4D-A561-1DDF3AD7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616F9-43F0-4188-B388-060059C5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75AA-D0D7-49FB-ABB1-84F8FBE8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1221-81BD-496C-A826-7D39CC7C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DED-CD85-4BB4-BEB8-6DE602E2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B5237-611D-4675-AB1A-A33CFD38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F789-B7AB-406B-82B7-4ADA5C9D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54EBB-4AC3-4330-A5E4-3A472D2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0590B-E89E-42E0-A4FF-C0A6B0E8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650F-FC38-4DBF-9973-346BCA6C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F5791-5A3A-40AD-93D9-05976165E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1336B-806E-4BE5-B03A-ABDA73AD1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9CD4-3914-4C67-91E1-1CD8D310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2295-FFFC-4AE9-9A69-553C4F56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E6D1-D9E6-42C3-B19F-F91CCD11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ED519-86FB-4FB9-B563-DCBE6D24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FDE66-DDE5-4637-B726-4AB9A40D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2379-BD6E-4D7D-BA35-D84A8292D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6EDF-1DA6-4466-979B-32B748241DB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81AA-B0F8-442E-AA37-AD08D5706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CBD9-8868-4456-BD99-6D6D0EAB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4A20-FB12-4D5A-9FC7-0520B62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55DE7B-C434-4B66-A67E-2421BF343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75" y="490465"/>
            <a:ext cx="8306049" cy="6038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DF132-C6D4-4B3C-9F34-2A0C74EAB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468" y="1734584"/>
            <a:ext cx="7991061" cy="1985963"/>
          </a:xfrm>
        </p:spPr>
        <p:txBody>
          <a:bodyPr>
            <a:normAutofit/>
          </a:bodyPr>
          <a:lstStyle/>
          <a:p>
            <a:r>
              <a:rPr lang="lo-LA" sz="4800" dirty="0">
                <a:latin typeface="Noto Sans Lao" panose="020B0502040504020204" pitchFamily="34" charset="0"/>
                <a:ea typeface="Noto Sans Light" panose="020B0402040504020204" pitchFamily="34"/>
                <a:cs typeface="Noto Sans Lao" panose="020B0502040504020204" pitchFamily="34" charset="0"/>
              </a:rPr>
              <a:t>ທັກສະພື້ນຖານສຳຫຼັບນັກພັດທະທີ່ຄວນຮຽນຮູ້ໄວ້</a:t>
            </a:r>
            <a:endParaRPr lang="en-US" sz="4800" dirty="0">
              <a:latin typeface="Noto Sans Lao" panose="020B0502040504020204" pitchFamily="34" charset="0"/>
              <a:ea typeface="Noto Sans Light" panose="020B0402040504020204" pitchFamily="34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F4C-630D-44EC-898E-5CDE9B4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9"/>
            </a:pPr>
            <a:r>
              <a:rPr lang="en-US" sz="3600" dirty="0">
                <a:latin typeface="+mn-lt"/>
              </a:rPr>
              <a:t>Containers ( </a:t>
            </a:r>
            <a:r>
              <a:rPr lang="en-US" sz="3600" dirty="0" err="1">
                <a:latin typeface="+mn-lt"/>
              </a:rPr>
              <a:t>Docker,Kubernetes</a:t>
            </a:r>
            <a:r>
              <a:rPr lang="en-US" sz="3600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58B6-5DE1-4C08-AB62-4DF854E2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2395469"/>
            <a:ext cx="4502426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Containers </a:t>
            </a:r>
            <a:r>
              <a:rPr lang="lo-LA" sz="2000" dirty="0">
                <a:cs typeface="Noto Sans Lao" panose="020B0502040504020204" pitchFamily="34" charset="0"/>
              </a:rPr>
              <a:t>ຄື </a:t>
            </a:r>
            <a:r>
              <a:rPr lang="en-US" sz="2000" dirty="0"/>
              <a:t>virtual Machine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ທີ່ຈຳລອງສະພາບເເວດລ້ອມເໝືອນຈີງຂື້ນມາ ໂດຍເຮົາບໍ່ຈຳເປັນຕ້ອງມີເຄື່ອງ </a:t>
            </a:r>
            <a:r>
              <a:rPr lang="en-US" sz="2000" dirty="0">
                <a:cs typeface="Noto Sans Lao" panose="020B0502040504020204" pitchFamily="34" charset="0"/>
              </a:rPr>
              <a:t>server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ຫລາຍໆຕົວໃຫ້ເປືອງງົບ </a:t>
            </a:r>
            <a:r>
              <a:rPr lang="en-US" sz="2000" dirty="0">
                <a:cs typeface="Noto Sans Lao" panose="020B0502040504020204" pitchFamily="34" charset="0"/>
              </a:rPr>
              <a:t>dev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ສາມາດ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z="2000" dirty="0">
                <a:cs typeface="Noto Sans Lao" panose="020B0502040504020204" pitchFamily="34" charset="0"/>
              </a:rPr>
              <a:t>deploy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ງານໄດ້ງ່າຍ ສະດວກ ແລະ ໄວຂື້ນ</a:t>
            </a:r>
            <a:endParaRPr lang="en-US" sz="36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8196" name="Picture 4" descr="Kubernetes Tutorial | An Introduction To Kubernetes | Edureka">
            <a:extLst>
              <a:ext uri="{FF2B5EF4-FFF2-40B4-BE49-F238E27FC236}">
                <a16:creationId xmlns:a16="http://schemas.microsoft.com/office/drawing/2014/main" id="{3E46AD7C-65EB-488D-81E1-D50C734C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56" y="1825625"/>
            <a:ext cx="5536096" cy="399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2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B715-8DC4-42E1-9386-BDA19977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10"/>
            </a:pPr>
            <a:r>
              <a:rPr lang="en-US" sz="3600" dirty="0">
                <a:latin typeface="+mn-lt"/>
              </a:rPr>
              <a:t>Cloud Platform (</a:t>
            </a:r>
            <a:r>
              <a:rPr lang="en-US" sz="3600" dirty="0" err="1">
                <a:latin typeface="+mn-lt"/>
              </a:rPr>
              <a:t>AWS,GCP,Azure</a:t>
            </a:r>
            <a:r>
              <a:rPr lang="en-US" sz="3600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579-C707-4FE4-B86B-C53D3041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097" y="2660512"/>
            <a:ext cx="5045765" cy="2057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Noto Sans Lao" panose="020B0502040504020204" pitchFamily="34" charset="0"/>
              </a:rPr>
              <a:t>Cloud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ເປັນລະບົບຄອມພິວເຕີທີ່ເກີດຂື້ນເພື່ອຮອງຮັບການເຮັດຂອງຜູ້ໃຊ້ງານໃນທຸກໆດ້ານ ທັງດ້ານລະບົບເຄືອຂ່າຍ ການຈັດເກັບຂໍ້ມູນ ການຕິດຕັ້ງຖານຂໍ້ມູນ ຫຼື ການໃຊ້ງານດ້ານຊອບເເວສະເພາະດ້ານທຸລະກິດຕ່າງໆ​ ເປັນຕົ້ນ</a:t>
            </a:r>
          </a:p>
          <a:p>
            <a:pPr marL="0" indent="0">
              <a:buNone/>
            </a:pP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ປະຈຸບັນບໍລິສັດຕ່າງກໍເລີ່ມເອົາລະບົບໄປໄວ້ໃນຄາວ ເນື່ອງຈາກມີຂໍ້ດີຕ່າງໆເຊັ່ນ:ປະຍັດຄ່າໃຊ້ຈ່າຍ</a:t>
            </a:r>
          </a:p>
        </p:txBody>
      </p:sp>
      <p:pic>
        <p:nvPicPr>
          <p:cNvPr id="9218" name="Picture 2" descr="Clouds Compared — AWS vs Azure vs GCP | by Tushar Agarwal | GlobalLogic  Cloud and DevOps Blog | Medium">
            <a:extLst>
              <a:ext uri="{FF2B5EF4-FFF2-40B4-BE49-F238E27FC236}">
                <a16:creationId xmlns:a16="http://schemas.microsoft.com/office/drawing/2014/main" id="{05BDE4B4-0215-4CDB-86AE-EE7F0FFE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8" y="1690688"/>
            <a:ext cx="5628861" cy="42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694-B8A3-4576-90AE-61A3585B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418" y="2635870"/>
            <a:ext cx="4237382" cy="100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ຕ້ອງມີພື້ນຖານການຂຽນພາສາໂປຣແກຣມໃດໜື່ງຢ່າງຫນ້ອຍ 1ພາສາ ໃນເຊີງເລີກ ເຊັ່ນ: </a:t>
            </a:r>
            <a:r>
              <a:rPr lang="en-US" sz="2000" dirty="0">
                <a:cs typeface="Noto Sans Lao" panose="020B0502040504020204" pitchFamily="34" charset="0"/>
              </a:rPr>
              <a:t>java python , C , C++ ,HTML…..</a:t>
            </a:r>
            <a:endParaRPr lang="en-US" sz="20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879CB-037C-47CA-95C1-3F3451104A20}"/>
              </a:ext>
            </a:extLst>
          </p:cNvPr>
          <p:cNvSpPr txBox="1"/>
          <p:nvPr/>
        </p:nvSpPr>
        <p:spPr>
          <a:xfrm>
            <a:off x="838200" y="681037"/>
            <a:ext cx="7510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lo-LA" sz="3600" dirty="0">
                <a:latin typeface="Noto Sans Lao" panose="020B0502040504020204" pitchFamily="34" charset="0"/>
                <a:cs typeface="Noto Sans Lao" panose="020B0502040504020204" pitchFamily="34" charset="0"/>
              </a:rPr>
              <a:t>ພື້ນຖານການຂຽນພາສາ ໂປຣແກຣມ</a:t>
            </a:r>
            <a:r>
              <a:rPr lang="en-US" sz="36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</a:p>
        </p:txBody>
      </p:sp>
      <p:pic>
        <p:nvPicPr>
          <p:cNvPr id="1034" name="Picture 10" descr="Which Language Should I Learn? | AD&amp;T Consulting">
            <a:extLst>
              <a:ext uri="{FF2B5EF4-FFF2-40B4-BE49-F238E27FC236}">
                <a16:creationId xmlns:a16="http://schemas.microsoft.com/office/drawing/2014/main" id="{D9C88AD6-BD53-417B-8D49-06F79303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8" y="1465367"/>
            <a:ext cx="611919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7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94D55BCC-8493-43B8-9765-E3802CB46CC9}"/>
              </a:ext>
            </a:extLst>
          </p:cNvPr>
          <p:cNvSpPr txBox="1"/>
          <p:nvPr/>
        </p:nvSpPr>
        <p:spPr>
          <a:xfrm>
            <a:off x="715617" y="821635"/>
            <a:ext cx="6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dirty="0"/>
              <a:t> Data Structure  </a:t>
            </a:r>
            <a:r>
              <a:rPr lang="lo-LA" sz="3600" dirty="0">
                <a:latin typeface="Noto Sans Lao" panose="020B0502040504020204" pitchFamily="34" charset="0"/>
                <a:cs typeface="Noto Sans Lao" panose="020B0502040504020204" pitchFamily="34" charset="0"/>
              </a:rPr>
              <a:t>ແລະ</a:t>
            </a:r>
            <a:r>
              <a:rPr lang="lo-LA" sz="3600" dirty="0"/>
              <a:t> </a:t>
            </a:r>
            <a:r>
              <a:rPr lang="en-US" sz="3600" dirty="0"/>
              <a:t>Algorithm</a:t>
            </a:r>
          </a:p>
        </p:txBody>
      </p:sp>
      <p:pic>
        <p:nvPicPr>
          <p:cNvPr id="1028" name="Picture 4" descr="How To Learn Data Structures And Algorithms (An Ultimate Guide For  Beginners) - DEV Community">
            <a:extLst>
              <a:ext uri="{FF2B5EF4-FFF2-40B4-BE49-F238E27FC236}">
                <a16:creationId xmlns:a16="http://schemas.microsoft.com/office/drawing/2014/main" id="{AD248BA5-E3EA-4DC9-9B66-6AF2F978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5" y="2040834"/>
            <a:ext cx="5936974" cy="425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96A5CCB-7551-4F3A-A7C0-87EE4D827B94}"/>
              </a:ext>
            </a:extLst>
          </p:cNvPr>
          <p:cNvSpPr txBox="1"/>
          <p:nvPr/>
        </p:nvSpPr>
        <p:spPr>
          <a:xfrm>
            <a:off x="7235685" y="2305615"/>
            <a:ext cx="47310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ເປັນທັກສະທີມີຄວາມສຳຄັນສູງສຸດທີນັກພັດທະນາຕ້ອງມີເພື່ອທີຈະໃຊ້ຈັດລະບຽບຂໍ້ມູນ.</a:t>
            </a:r>
          </a:p>
          <a:p>
            <a:endParaRPr lang="th-TH" sz="2000" dirty="0">
              <a:latin typeface="Noto Sans Lao" panose="020B0502040504020204" pitchFamily="34" charset="0"/>
            </a:endParaRPr>
          </a:p>
          <a:p>
            <a:r>
              <a:rPr lang="th-TH" sz="2000" b="0" i="0" dirty="0">
                <a:solidFill>
                  <a:srgbClr val="333333"/>
                </a:solidFill>
                <a:effectLst/>
                <a:latin typeface="Noto Sans Lao" panose="020B0502040504020204" pitchFamily="34" charset="0"/>
              </a:rPr>
              <a:t> </a:t>
            </a:r>
            <a:r>
              <a:rPr lang="lo-LA" sz="2000" dirty="0">
                <a:solidFill>
                  <a:srgbClr val="333333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ເພາະການໄດ້ເຂົ້າໃຈເຖີງໂຄງສ້າງຂໍ້ມູນແຕ່ລະຊະນິດ ເຮັດໃຫ້ເຮົາເຂົ້າໃຈເຖີງຕັກກະກ່ຽວກັບວິທີການສ້າງ ການດືງຂໍ້ມູນອອກມາໃຊ້ງານ ແລະ ການເຂົ້າເຖີງຂໍ້ມູນໄດ້</a:t>
            </a:r>
            <a:r>
              <a:rPr lang="lo-LA" sz="2000">
                <a:solidFill>
                  <a:srgbClr val="333333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ຢ່າງວ່ອງໄວ.</a:t>
            </a:r>
            <a:endParaRPr lang="en-US" sz="20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80AD-6E03-451B-9598-C505C4A5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943"/>
            <a:ext cx="10515600" cy="62878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lo-LA" sz="3600" dirty="0">
                <a:latin typeface="Noto Sans Lao" panose="020B0502040504020204" pitchFamily="34" charset="0"/>
                <a:cs typeface="Noto Sans Lao" panose="020B0502040504020204" pitchFamily="34" charset="0"/>
              </a:rPr>
              <a:t>ໂປຣແກຣມແກ້ໄຂຂໍ້ຄວາມ (</a:t>
            </a:r>
            <a:r>
              <a:rPr lang="en-US" sz="3600" dirty="0"/>
              <a:t>Text Editor</a:t>
            </a:r>
            <a:r>
              <a:rPr lang="lo-LA" sz="3600" dirty="0"/>
              <a:t>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DC6-7E2A-4FE3-B3C9-5739BFD63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843" y="1404731"/>
            <a:ext cx="3415748" cy="499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Text Editor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ເປັນໂປຣແກຣມທີ່ໃຊ້ສຳລັບສ້າງ ແລະ ແກ້ໄຂ</a:t>
            </a:r>
            <a:r>
              <a:rPr lang="en-US" sz="2000" dirty="0">
                <a:cs typeface="Noto Sans Lao" panose="020B0502040504020204" pitchFamily="34" charset="0"/>
              </a:rPr>
              <a:t> Source Code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ນັກພັດທະນານິຍົມໃຊ້ໃນການຂຽນ ແລະ ເເກ້ໄຂຕົວອັກສອນເຊິ່ງເປັນຄຳສັ່ງຕ່າງໆປະຈຸປັນມີ ຫຼາຍຕົວໃຫ້ໃຊ້ເຊັ່ນ: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4335"/>
                </a:solidFill>
                <a:effectLst/>
              </a:rPr>
              <a:t>Sublime Text</a:t>
            </a:r>
            <a:r>
              <a:rPr lang="pt-BR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4335"/>
                </a:solidFill>
                <a:effectLst/>
              </a:rPr>
              <a:t>Atom</a:t>
            </a:r>
            <a:r>
              <a:rPr lang="pt-BR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4335"/>
                </a:solidFill>
                <a:effectLst/>
              </a:rPr>
              <a:t>Visual Studio Code</a:t>
            </a:r>
            <a:r>
              <a:rPr lang="pt-BR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FF0000"/>
                </a:solidFill>
                <a:effectLst/>
              </a:rPr>
              <a:t>Espresso.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4335"/>
                </a:solidFill>
                <a:effectLst/>
              </a:rPr>
              <a:t>Brackets</a:t>
            </a:r>
            <a:r>
              <a:rPr lang="pt-BR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4335"/>
                </a:solidFill>
                <a:effectLst/>
              </a:rPr>
              <a:t>Coda 2</a:t>
            </a:r>
            <a:r>
              <a:rPr lang="pt-BR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4335"/>
                </a:solidFill>
                <a:effectLst/>
              </a:rPr>
              <a:t>Notepad++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4335"/>
                </a:solidFill>
                <a:effectLst/>
              </a:rPr>
              <a:t>Vim</a:t>
            </a:r>
            <a:r>
              <a:rPr lang="pt-BR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lo-LA" sz="20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2050" name="Picture 2" descr="7 text editors to try out. There's no shortage of development… | by Samuel  Andras | hello JS">
            <a:extLst>
              <a:ext uri="{FF2B5EF4-FFF2-40B4-BE49-F238E27FC236}">
                <a16:creationId xmlns:a16="http://schemas.microsoft.com/office/drawing/2014/main" id="{E15AC96C-0F57-4227-9630-C6A32B9C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1" y="1825625"/>
            <a:ext cx="4928483" cy="38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8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7C50-DE9A-45B1-9D09-FB703351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6583018" cy="64376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3600" dirty="0">
                <a:latin typeface="+mn-lt"/>
              </a:rPr>
              <a:t>OOP Programming language</a:t>
            </a:r>
          </a:p>
        </p:txBody>
      </p:sp>
      <p:pic>
        <p:nvPicPr>
          <p:cNvPr id="3074" name="Picture 2" descr="Object Oriented Programming (OOPs) Tutorial with Examples">
            <a:extLst>
              <a:ext uri="{FF2B5EF4-FFF2-40B4-BE49-F238E27FC236}">
                <a16:creationId xmlns:a16="http://schemas.microsoft.com/office/drawing/2014/main" id="{CA496F34-4D4E-4BC7-819A-BAD7E7FD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7095"/>
            <a:ext cx="602642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3B400-0F81-4AD5-BE4C-0C696B78EF44}"/>
              </a:ext>
            </a:extLst>
          </p:cNvPr>
          <p:cNvSpPr txBox="1"/>
          <p:nvPr/>
        </p:nvSpPr>
        <p:spPr>
          <a:xfrm>
            <a:off x="6997147" y="2107095"/>
            <a:ext cx="4969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ເປັນພາສາພື້ນຖານຂອງຄົນຈະເປັນໂປຣເເກຣມເມີ ຫຼື ນັກພັດທະນາແອັບພິເຄຊັນໂດຍການທີເຈົ້າຈະເກັ່ງຂື້ນໄດ້ເຈົ້າຈະຕ້ອງມີທັກສະການຂຽນໂປຣເເກຣມເເບບ </a:t>
            </a:r>
            <a:r>
              <a:rPr lang="en-US" sz="2000" dirty="0" err="1"/>
              <a:t>Oop</a:t>
            </a:r>
            <a:r>
              <a:rPr lang="en-US" sz="2000" dirty="0"/>
              <a:t> (object oriented programming)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ເປັນພາສາໂປຣ</a:t>
            </a:r>
          </a:p>
          <a:p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ເເກຣມເຊິງວັດຖຸ ເຊັ່ນ </a:t>
            </a:r>
            <a:r>
              <a:rPr lang="lo-LA" sz="2000" dirty="0"/>
              <a:t>: </a:t>
            </a:r>
            <a:r>
              <a:rPr lang="en-US" sz="2000" dirty="0"/>
              <a:t>C++ ,java ,python , dart </a:t>
            </a:r>
          </a:p>
        </p:txBody>
      </p:sp>
    </p:spTree>
    <p:extLst>
      <p:ext uri="{BB962C8B-B14F-4D97-AF65-F5344CB8AC3E}">
        <p14:creationId xmlns:p14="http://schemas.microsoft.com/office/powerpoint/2010/main" val="409349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1B9-16BD-4F1F-AC9D-3A37CFB7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0830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sz="3600" dirty="0">
                <a:latin typeface="+mn-lt"/>
              </a:rPr>
              <a:t>UNIX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AF5F-BB73-4171-AA1C-6E25660B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21" y="2864194"/>
            <a:ext cx="4687957" cy="1129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Linux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ເປັນລະບົບປະຕິບັດການ </a:t>
            </a:r>
            <a:r>
              <a:rPr lang="en-US" sz="2000" dirty="0">
                <a:cs typeface="Noto Sans Lao" panose="020B0502040504020204" pitchFamily="34" charset="0"/>
              </a:rPr>
              <a:t>OS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ຄ້າຍຄືກັບ </a:t>
            </a:r>
            <a:r>
              <a:rPr lang="en-US" sz="2000" dirty="0">
                <a:cs typeface="Noto Sans Lao" panose="020B0502040504020204" pitchFamily="34" charset="0"/>
              </a:rPr>
              <a:t>windows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ແຕ່ຈະໃຊ້ຄຳສັ່ງສະເພາະ ໃນການໃຊ້ງານ ຖ້າຮູ້ຄຳສັ່ງຫຼາຍ ເຮົາກໍ່ເຮັດວຽກໄດ້ໄວຂື້ນ</a:t>
            </a:r>
            <a:endParaRPr lang="en-US" sz="20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4098" name="Picture 2" descr="ระบบปฏิบัติการยูนิกซ์ (UNIX)">
            <a:extLst>
              <a:ext uri="{FF2B5EF4-FFF2-40B4-BE49-F238E27FC236}">
                <a16:creationId xmlns:a16="http://schemas.microsoft.com/office/drawing/2014/main" id="{481FDC3C-4B3D-48D9-B157-BB6A6F35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" y="2060816"/>
            <a:ext cx="5098774" cy="273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2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E37-675C-4900-8023-253C2038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lo-LA" sz="3600" dirty="0">
                <a:latin typeface="Noto Sans Lao" panose="020B0502040504020204" pitchFamily="34" charset="0"/>
                <a:cs typeface="Noto Sans Lao" panose="020B0502040504020204" pitchFamily="34" charset="0"/>
              </a:rPr>
              <a:t>ພື້ນຖານລະບົບເຄືອຂ່າຍ</a:t>
            </a:r>
            <a:endParaRPr lang="en-US" sz="36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0AA1-5E2A-48EE-93EB-A558867E8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366" y="2276199"/>
            <a:ext cx="4555434" cy="1845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ຕ້ອງເຂົ້າໃຈຫຼັກການເຮັດວຽກພື້ນຖານຂອງລະບົບ ເນັດເວີກ ເພາະຕົວເເອັບພິເຄຊັນທີ່ເຮົາພັດທະນາຕ້ອງອາໄສ ເນັດເວີກ ໃນ ການເຊື່ອມຕໍ່ຕັ້ງເເຕ່ </a:t>
            </a:r>
            <a:r>
              <a:rPr lang="en-US" sz="2000" dirty="0">
                <a:cs typeface="Noto Sans Lao" panose="020B0502040504020204" pitchFamily="34" charset="0"/>
              </a:rPr>
              <a:t>client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ໄປຍັງ </a:t>
            </a:r>
            <a:r>
              <a:rPr lang="en-US" sz="2000" dirty="0">
                <a:cs typeface="Noto Sans Lao" panose="020B0502040504020204" pitchFamily="34" charset="0"/>
              </a:rPr>
              <a:t>sever</a:t>
            </a:r>
          </a:p>
        </p:txBody>
      </p:sp>
      <p:pic>
        <p:nvPicPr>
          <p:cNvPr id="5126" name="Picture 6" descr="Networking101 - Basic Router Configuration">
            <a:extLst>
              <a:ext uri="{FF2B5EF4-FFF2-40B4-BE49-F238E27FC236}">
                <a16:creationId xmlns:a16="http://schemas.microsoft.com/office/drawing/2014/main" id="{B6A49F16-5527-4369-9F24-119324B0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19" y="1690688"/>
            <a:ext cx="5147846" cy="40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8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EF16-F474-4282-A8B1-DA6354EA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sz="3600" dirty="0">
                <a:latin typeface="+mn-lt"/>
              </a:rPr>
              <a:t>Database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BE54-9AC5-4053-A211-2F63DCF2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48" y="2501486"/>
            <a:ext cx="4661452" cy="142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Noto Sans Lao" panose="020B0502040504020204" pitchFamily="34" charset="0"/>
              </a:rPr>
              <a:t>SQL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ເປັນພາສາທີ່ໃຊ້ຕິດຕໍ່ກັບ ຖານຂໍ້ມູນ  ຫຼື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z="2000" dirty="0">
                <a:cs typeface="Noto Sans Lao" panose="020B0502040504020204" pitchFamily="34" charset="0"/>
              </a:rPr>
              <a:t>Database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ຄວາມຮູ້ພື້ນຖານທີ່ຕ້ອງຮູ້ກໍ</a:t>
            </a:r>
            <a:r>
              <a:rPr lang="lo-LA" sz="2000" dirty="0">
                <a:cs typeface="Noto Sans Lao" panose="020B0502040504020204" pitchFamily="34" charset="0"/>
              </a:rPr>
              <a:t>ມີ </a:t>
            </a:r>
            <a:r>
              <a:rPr lang="en-US" sz="2000" dirty="0">
                <a:cs typeface="Noto Sans Lao" panose="020B0502040504020204" pitchFamily="34" charset="0"/>
              </a:rPr>
              <a:t>CRUD ( create /read / update / delete )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ເພື່ອໃຊ້ຈັດການຂໍ້ມູນ ແລະ ດືງຂໍ້ມູນອອກມາໃຊ້ງານ​</a:t>
            </a:r>
            <a:endParaRPr lang="en-US" sz="20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6146" name="Picture 2" descr="Updated Azure SQL Database Tier Options | LaptrinhX">
            <a:extLst>
              <a:ext uri="{FF2B5EF4-FFF2-40B4-BE49-F238E27FC236}">
                <a16:creationId xmlns:a16="http://schemas.microsoft.com/office/drawing/2014/main" id="{FBFD3406-EB47-4012-A0A0-D88A309D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" y="2001078"/>
            <a:ext cx="5102087" cy="348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9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070E-7DB7-419E-9C2A-4D9C12E3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lang="en-US" sz="3600" dirty="0">
                <a:latin typeface="+mn-lt"/>
              </a:rPr>
              <a:t>Version Control Tool (Git)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0FE4-E33B-434D-B2CB-02577A97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358" y="2568403"/>
            <a:ext cx="4608442" cy="1103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ໃຊ້ໄວ້ເກັບ </a:t>
            </a:r>
            <a:r>
              <a:rPr lang="en-US" sz="2000" dirty="0">
                <a:cs typeface="Noto Sans Lao" panose="020B0502040504020204" pitchFamily="34" charset="0"/>
              </a:rPr>
              <a:t>backup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ແລະ ຈັດການ </a:t>
            </a:r>
            <a:r>
              <a:rPr lang="en-US" sz="2000" dirty="0">
                <a:cs typeface="Noto Sans Lao" panose="020B0502040504020204" pitchFamily="34" charset="0"/>
              </a:rPr>
              <a:t>Source code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ບໍ່ໃຫ້ສູນຫາຍໄປ ເປັນທັກສະອີກຢ່າງທີຈຳເປັນຕ້ອງມີ</a:t>
            </a:r>
            <a:endParaRPr lang="en-US" sz="2000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7170" name="Picture 2" descr="Git — Version Control System. Why you need a Version control software… | by  Anjali Tiwari | Towards Data Science">
            <a:extLst>
              <a:ext uri="{FF2B5EF4-FFF2-40B4-BE49-F238E27FC236}">
                <a16:creationId xmlns:a16="http://schemas.microsoft.com/office/drawing/2014/main" id="{5847FE94-B9C6-42D1-ABEC-501781F8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1997904"/>
            <a:ext cx="6056243" cy="36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512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Noto Sans Lao</vt:lpstr>
      <vt:lpstr>Office Theme</vt:lpstr>
      <vt:lpstr>ທັກສະພື້ນຖານສຳຫຼັບນັກພັດທະທີ່ຄວນຮຽນຮູ້ໄວ້</vt:lpstr>
      <vt:lpstr>PowerPoint Presentation</vt:lpstr>
      <vt:lpstr>PowerPoint Presentation</vt:lpstr>
      <vt:lpstr>ໂປຣແກຣມແກ້ໄຂຂໍ້ຄວາມ (Text Editor)</vt:lpstr>
      <vt:lpstr>OOP Programming language</vt:lpstr>
      <vt:lpstr>UNIX (Linux)</vt:lpstr>
      <vt:lpstr>ພື້ນຖານລະບົບເຄືອຂ່າຍ</vt:lpstr>
      <vt:lpstr>Database SQL</vt:lpstr>
      <vt:lpstr>Version Control Tool (Git)</vt:lpstr>
      <vt:lpstr>Containers ( Docker,Kubernetes)</vt:lpstr>
      <vt:lpstr>Cloud Platform (AWS,GCP,Azure)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PeRnG</dc:creator>
  <cp:lastModifiedBy>PeRnG</cp:lastModifiedBy>
  <cp:revision>36</cp:revision>
  <dcterms:created xsi:type="dcterms:W3CDTF">2021-04-02T10:18:24Z</dcterms:created>
  <dcterms:modified xsi:type="dcterms:W3CDTF">2021-04-02T15:41:39Z</dcterms:modified>
</cp:coreProperties>
</file>