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8D5-4E5A-495C-B403-8D7B50B1E70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0A-CA38-476B-9D30-C25046A40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4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8D5-4E5A-495C-B403-8D7B50B1E70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0A-CA38-476B-9D30-C25046A40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8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8D5-4E5A-495C-B403-8D7B50B1E70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0A-CA38-476B-9D30-C25046A40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1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8D5-4E5A-495C-B403-8D7B50B1E70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0A-CA38-476B-9D30-C25046A40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2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8D5-4E5A-495C-B403-8D7B50B1E70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0A-CA38-476B-9D30-C25046A40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1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8D5-4E5A-495C-B403-8D7B50B1E70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0A-CA38-476B-9D30-C25046A40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85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8D5-4E5A-495C-B403-8D7B50B1E70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0A-CA38-476B-9D30-C25046A40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9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8D5-4E5A-495C-B403-8D7B50B1E70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0A-CA38-476B-9D30-C25046A40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76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8D5-4E5A-495C-B403-8D7B50B1E70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0A-CA38-476B-9D30-C25046A40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6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8D5-4E5A-495C-B403-8D7B50B1E70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0A-CA38-476B-9D30-C25046A40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38D5-4E5A-495C-B403-8D7B50B1E70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0A-CA38-476B-9D30-C25046A40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1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38D5-4E5A-495C-B403-8D7B50B1E707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750A-CA38-476B-9D30-C25046A40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2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367604" y="451821"/>
            <a:ext cx="1553801" cy="540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C_2</a:t>
            </a:r>
          </a:p>
          <a:p>
            <a:pPr algn="r"/>
            <a:r>
              <a:rPr lang="en-US" altLang="zh-CN" sz="1200" dirty="0">
                <a:solidFill>
                  <a:srgbClr val="FF0000"/>
                </a:solidFill>
              </a:rPr>
              <a:t>def f2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512172" y="1633333"/>
            <a:ext cx="1553801" cy="540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C0</a:t>
            </a:r>
          </a:p>
          <a:p>
            <a:pPr algn="r"/>
            <a:r>
              <a:rPr lang="en-US" altLang="zh-CN" sz="1200" dirty="0">
                <a:solidFill>
                  <a:srgbClr val="FF0000"/>
                </a:solidFill>
              </a:rPr>
              <a:t>def f1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6378501" y="1633333"/>
            <a:ext cx="1553801" cy="540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C_1</a:t>
            </a:r>
          </a:p>
          <a:p>
            <a:pPr algn="r"/>
            <a:r>
              <a:rPr lang="en-US" altLang="zh-CN" sz="1200" dirty="0">
                <a:solidFill>
                  <a:srgbClr val="FF0000"/>
                </a:solidFill>
              </a:rPr>
              <a:t>def f2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512171" y="3173088"/>
            <a:ext cx="1553801" cy="540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C1</a:t>
            </a:r>
          </a:p>
          <a:p>
            <a:pPr algn="r"/>
            <a:r>
              <a:rPr lang="en-US" altLang="zh-CN" sz="1200" dirty="0">
                <a:solidFill>
                  <a:srgbClr val="FF0000"/>
                </a:solidFill>
              </a:rPr>
              <a:t>def f1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378500" y="3173088"/>
            <a:ext cx="1553801" cy="540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C2</a:t>
            </a:r>
          </a:p>
          <a:p>
            <a:pPr algn="r"/>
            <a:r>
              <a:rPr lang="en-US" altLang="zh-CN" sz="1200" dirty="0">
                <a:solidFill>
                  <a:srgbClr val="FF0000"/>
                </a:solidFill>
              </a:rPr>
              <a:t>def f2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4367604" y="4744121"/>
            <a:ext cx="1553801" cy="540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C3</a:t>
            </a:r>
          </a:p>
          <a:p>
            <a:pPr algn="r"/>
            <a:r>
              <a:rPr lang="en-US" altLang="zh-CN" sz="1200" dirty="0">
                <a:solidFill>
                  <a:srgbClr val="FF0000"/>
                </a:solidFill>
              </a:rPr>
              <a:t>def f3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>
            <a:stCxn id="7" idx="0"/>
            <a:endCxn id="4" idx="2"/>
          </p:cNvCxnSpPr>
          <p:nvPr/>
        </p:nvCxnSpPr>
        <p:spPr>
          <a:xfrm flipV="1">
            <a:off x="3289073" y="992315"/>
            <a:ext cx="1855432" cy="641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4" idx="2"/>
          </p:cNvCxnSpPr>
          <p:nvPr/>
        </p:nvCxnSpPr>
        <p:spPr>
          <a:xfrm flipH="1" flipV="1">
            <a:off x="5144505" y="992315"/>
            <a:ext cx="2010897" cy="641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  <a:endCxn id="7" idx="2"/>
          </p:cNvCxnSpPr>
          <p:nvPr/>
        </p:nvCxnSpPr>
        <p:spPr>
          <a:xfrm flipV="1">
            <a:off x="3289072" y="2173827"/>
            <a:ext cx="1" cy="999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0"/>
            <a:endCxn id="8" idx="2"/>
          </p:cNvCxnSpPr>
          <p:nvPr/>
        </p:nvCxnSpPr>
        <p:spPr>
          <a:xfrm flipV="1">
            <a:off x="7155401" y="2173827"/>
            <a:ext cx="1" cy="999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0"/>
            <a:endCxn id="9" idx="2"/>
          </p:cNvCxnSpPr>
          <p:nvPr/>
        </p:nvCxnSpPr>
        <p:spPr>
          <a:xfrm flipH="1" flipV="1">
            <a:off x="3289072" y="3713582"/>
            <a:ext cx="1855433" cy="1030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0"/>
            <a:endCxn id="10" idx="2"/>
          </p:cNvCxnSpPr>
          <p:nvPr/>
        </p:nvCxnSpPr>
        <p:spPr>
          <a:xfrm flipV="1">
            <a:off x="5144505" y="3713582"/>
            <a:ext cx="2010896" cy="1030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箭头: 上 30"/>
          <p:cNvSpPr/>
          <p:nvPr/>
        </p:nvSpPr>
        <p:spPr>
          <a:xfrm rot="17787305">
            <a:off x="3022371" y="4012647"/>
            <a:ext cx="229368" cy="451010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99668" y="4047127"/>
            <a:ext cx="38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箭头: 上 32"/>
          <p:cNvSpPr/>
          <p:nvPr/>
        </p:nvSpPr>
        <p:spPr>
          <a:xfrm>
            <a:off x="2793175" y="2463683"/>
            <a:ext cx="182879" cy="41954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40881" y="25322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箭头: 右 34"/>
          <p:cNvSpPr/>
          <p:nvPr/>
        </p:nvSpPr>
        <p:spPr>
          <a:xfrm>
            <a:off x="4572000" y="3367144"/>
            <a:ext cx="1151068" cy="17212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95822" y="30478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箭头: 上 36"/>
          <p:cNvSpPr/>
          <p:nvPr/>
        </p:nvSpPr>
        <p:spPr>
          <a:xfrm>
            <a:off x="7554609" y="2507161"/>
            <a:ext cx="182879" cy="41954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00277" y="2557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箭头: 上 38"/>
          <p:cNvSpPr/>
          <p:nvPr/>
        </p:nvSpPr>
        <p:spPr>
          <a:xfrm rot="18303532">
            <a:off x="7346757" y="1051286"/>
            <a:ext cx="182879" cy="41954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492801" y="9923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2539132" y="5488668"/>
            <a:ext cx="6058458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类多继承关系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C3()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obj.f2()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3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32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5</cp:revision>
  <dcterms:created xsi:type="dcterms:W3CDTF">2016-10-18T08:11:52Z</dcterms:created>
  <dcterms:modified xsi:type="dcterms:W3CDTF">2016-10-18T10:02:33Z</dcterms:modified>
</cp:coreProperties>
</file>