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9" r:id="rId3"/>
    <p:sldId id="263" r:id="rId4"/>
    <p:sldId id="260" r:id="rId5"/>
    <p:sldId id="262" r:id="rId6"/>
    <p:sldId id="264" r:id="rId7"/>
    <p:sldId id="261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B7EE317-554F-41A4-A2E8-974874A1762A}" type="datetimeFigureOut">
              <a:rPr lang="fr-FR" smtClean="0"/>
              <a:t>26/01/2018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697EE6-B5B1-4EAF-8CA0-5899DEE5114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7EE317-554F-41A4-A2E8-974874A1762A}" type="datetimeFigureOut">
              <a:rPr lang="fr-FR" smtClean="0"/>
              <a:t>26/01/2018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697EE6-B5B1-4EAF-8CA0-5899DEE5114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7EE317-554F-41A4-A2E8-974874A1762A}" type="datetimeFigureOut">
              <a:rPr lang="fr-FR" smtClean="0"/>
              <a:t>26/01/2018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697EE6-B5B1-4EAF-8CA0-5899DEE5114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7EE317-554F-41A4-A2E8-974874A1762A}" type="datetimeFigureOut">
              <a:rPr lang="fr-FR" smtClean="0"/>
              <a:t>26/01/2018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697EE6-B5B1-4EAF-8CA0-5899DEE51141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7EE317-554F-41A4-A2E8-974874A1762A}" type="datetimeFigureOut">
              <a:rPr lang="fr-FR" smtClean="0"/>
              <a:t>26/01/2018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697EE6-B5B1-4EAF-8CA0-5899DEE51141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7EE317-554F-41A4-A2E8-974874A1762A}" type="datetimeFigureOut">
              <a:rPr lang="fr-FR" smtClean="0"/>
              <a:t>26/01/2018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697EE6-B5B1-4EAF-8CA0-5899DEE51141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7EE317-554F-41A4-A2E8-974874A1762A}" type="datetimeFigureOut">
              <a:rPr lang="fr-FR" smtClean="0"/>
              <a:t>26/01/2018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697EE6-B5B1-4EAF-8CA0-5899DEE51141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7EE317-554F-41A4-A2E8-974874A1762A}" type="datetimeFigureOut">
              <a:rPr lang="fr-FR" smtClean="0"/>
              <a:t>26/01/2018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697EE6-B5B1-4EAF-8CA0-5899DEE51141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7EE317-554F-41A4-A2E8-974874A1762A}" type="datetimeFigureOut">
              <a:rPr lang="fr-FR" smtClean="0"/>
              <a:t>26/01/2018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697EE6-B5B1-4EAF-8CA0-5899DEE5114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B7EE317-554F-41A4-A2E8-974874A1762A}" type="datetimeFigureOut">
              <a:rPr lang="fr-FR" smtClean="0"/>
              <a:t>26/01/2018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697EE6-B5B1-4EAF-8CA0-5899DEE51141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B7EE317-554F-41A4-A2E8-974874A1762A}" type="datetimeFigureOut">
              <a:rPr lang="fr-FR" smtClean="0"/>
              <a:t>26/01/2018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697EE6-B5B1-4EAF-8CA0-5899DEE51141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B7EE317-554F-41A4-A2E8-974874A1762A}" type="datetimeFigureOut">
              <a:rPr lang="fr-FR" smtClean="0"/>
              <a:t>26/01/2018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3697EE6-B5B1-4EAF-8CA0-5899DEE51141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2276872"/>
            <a:ext cx="7772400" cy="1470025"/>
          </a:xfrm>
        </p:spPr>
        <p:txBody>
          <a:bodyPr>
            <a:normAutofit/>
          </a:bodyPr>
          <a:lstStyle/>
          <a:p>
            <a:r>
              <a:rPr lang="fr-FR" sz="6600" smtClean="0">
                <a:solidFill>
                  <a:schemeClr val="bg2">
                    <a:lumMod val="50000"/>
                  </a:schemeClr>
                </a:solidFill>
              </a:rPr>
              <a:t>Formation</a:t>
            </a:r>
            <a:endParaRPr lang="fr-FR" sz="6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24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1600" dirty="0" smtClean="0"/>
              <a:t>9h-10h : Présentation du projet</a:t>
            </a:r>
          </a:p>
          <a:p>
            <a:endParaRPr lang="fr-FR" sz="1600" dirty="0"/>
          </a:p>
          <a:p>
            <a:r>
              <a:rPr lang="fr-FR" sz="1600" dirty="0" smtClean="0"/>
              <a:t>10h-11h : programmation</a:t>
            </a:r>
          </a:p>
          <a:p>
            <a:pPr marL="109728" indent="0">
              <a:buNone/>
            </a:pPr>
            <a:endParaRPr lang="fr-FR" sz="1600" dirty="0"/>
          </a:p>
          <a:p>
            <a:r>
              <a:rPr lang="fr-FR" sz="1600" dirty="0" smtClean="0"/>
              <a:t>11h-11h15 : pause</a:t>
            </a:r>
          </a:p>
          <a:p>
            <a:endParaRPr lang="fr-FR" sz="1600" dirty="0" smtClean="0"/>
          </a:p>
          <a:p>
            <a:r>
              <a:rPr lang="fr-FR" sz="1600" dirty="0" smtClean="0"/>
              <a:t>11h15-13h : programmation projet</a:t>
            </a:r>
          </a:p>
          <a:p>
            <a:endParaRPr lang="fr-FR" sz="1600" dirty="0"/>
          </a:p>
          <a:p>
            <a:r>
              <a:rPr lang="fr-FR" sz="1600" dirty="0" smtClean="0"/>
              <a:t>13h-14h : pause déjeuner</a:t>
            </a:r>
          </a:p>
          <a:p>
            <a:endParaRPr lang="fr-FR" sz="1600" dirty="0"/>
          </a:p>
          <a:p>
            <a:r>
              <a:rPr lang="fr-FR" sz="1600" dirty="0" smtClean="0"/>
              <a:t>14-15h : programmation projet</a:t>
            </a:r>
          </a:p>
          <a:p>
            <a:endParaRPr lang="fr-FR" sz="1600" dirty="0" smtClean="0"/>
          </a:p>
          <a:p>
            <a:r>
              <a:rPr lang="fr-FR" sz="1600" dirty="0" smtClean="0"/>
              <a:t>15h-15h15 : pause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 smtClean="0"/>
              <a:t>14h-17h : programmation projet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dirty="0" smtClean="0"/>
              <a:t>Déroulement de la journée du 29/01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143552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1600" dirty="0"/>
              <a:t>9h-10h : </a:t>
            </a:r>
            <a:r>
              <a:rPr lang="fr-FR" sz="1600" dirty="0" smtClean="0"/>
              <a:t>Point d’avancement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10h-11h : programmation</a:t>
            </a:r>
          </a:p>
          <a:p>
            <a:pPr marL="109728" indent="0">
              <a:buNone/>
            </a:pPr>
            <a:endParaRPr lang="fr-FR" sz="1600" dirty="0"/>
          </a:p>
          <a:p>
            <a:r>
              <a:rPr lang="fr-FR" sz="1600" dirty="0"/>
              <a:t>11h-11h15 : pause</a:t>
            </a:r>
          </a:p>
          <a:p>
            <a:endParaRPr lang="fr-FR" sz="1600" dirty="0"/>
          </a:p>
          <a:p>
            <a:r>
              <a:rPr lang="fr-FR" sz="1600" dirty="0"/>
              <a:t>11h15-13h : programmation projet</a:t>
            </a:r>
          </a:p>
          <a:p>
            <a:endParaRPr lang="fr-FR" sz="1600" dirty="0" smtClean="0"/>
          </a:p>
          <a:p>
            <a:r>
              <a:rPr lang="fr-FR" sz="1600" dirty="0" smtClean="0"/>
              <a:t>13h-14h : pause déjeuner</a:t>
            </a:r>
          </a:p>
          <a:p>
            <a:endParaRPr lang="fr-FR" sz="1600" dirty="0"/>
          </a:p>
          <a:p>
            <a:r>
              <a:rPr lang="fr-FR" sz="1600" dirty="0" smtClean="0"/>
              <a:t>15h15-15h30 </a:t>
            </a:r>
            <a:r>
              <a:rPr lang="fr-FR" sz="1600" dirty="0"/>
              <a:t>: </a:t>
            </a:r>
            <a:r>
              <a:rPr lang="fr-FR" sz="1600" dirty="0" smtClean="0"/>
              <a:t>pause</a:t>
            </a:r>
          </a:p>
          <a:p>
            <a:endParaRPr lang="fr-FR" sz="1600" dirty="0"/>
          </a:p>
          <a:p>
            <a:r>
              <a:rPr lang="fr-FR" sz="1600" dirty="0" smtClean="0"/>
              <a:t>15h30-16h </a:t>
            </a:r>
            <a:r>
              <a:rPr lang="fr-FR" sz="1600" dirty="0"/>
              <a:t>: </a:t>
            </a:r>
            <a:r>
              <a:rPr lang="fr-FR" sz="1600" dirty="0" smtClean="0"/>
              <a:t>démo du projet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 smtClean="0"/>
              <a:t>16h-17h : rétrospective</a:t>
            </a:r>
            <a:endParaRPr lang="fr-FR" sz="16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dirty="0" smtClean="0"/>
              <a:t>Déroulement de la journée du 02/02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4999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dirty="0" smtClean="0"/>
              <a:t>Présentation du projet</a:t>
            </a:r>
            <a:endParaRPr lang="fr-FR" sz="40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 java SWING, créer une course de voitures et d’aéroglisseurs en utilisant les principes de la POO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08920"/>
            <a:ext cx="7848872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268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dirty="0" smtClean="0"/>
              <a:t>Présentation du projet</a:t>
            </a:r>
            <a:endParaRPr lang="fr-FR" sz="40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Règles de codage : 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Attention à bien utiliser les bons types de variables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Eviter le plus possible de faire des méthodes trop longue. 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Utiliser les typologies suivantes : </a:t>
            </a:r>
          </a:p>
          <a:p>
            <a:pPr lvl="2"/>
            <a:r>
              <a:rPr lang="fr-FR" dirty="0" smtClean="0"/>
              <a:t>Nom des constantes en majuscules</a:t>
            </a:r>
          </a:p>
          <a:p>
            <a:pPr lvl="2"/>
            <a:r>
              <a:rPr lang="fr-FR" dirty="0" smtClean="0"/>
              <a:t>Nom des variables : </a:t>
            </a:r>
            <a:r>
              <a:rPr lang="fr-FR" dirty="0" err="1" smtClean="0"/>
              <a:t>maVariable</a:t>
            </a:r>
            <a:endParaRPr lang="fr-FR" dirty="0" smtClean="0"/>
          </a:p>
          <a:p>
            <a:pPr lvl="2"/>
            <a:r>
              <a:rPr lang="fr-FR" dirty="0" smtClean="0"/>
              <a:t>Nom des méthodes : </a:t>
            </a:r>
            <a:r>
              <a:rPr lang="fr-FR" dirty="0" err="1" smtClean="0"/>
              <a:t>maMethode</a:t>
            </a:r>
            <a:r>
              <a:rPr lang="fr-FR" dirty="0" smtClean="0"/>
              <a:t>()</a:t>
            </a:r>
          </a:p>
          <a:p>
            <a:pPr lvl="2"/>
            <a:endParaRPr lang="fr-FR" dirty="0"/>
          </a:p>
          <a:p>
            <a:pPr lvl="1"/>
            <a:r>
              <a:rPr lang="fr-FR" dirty="0" smtClean="0"/>
              <a:t>Contrôle le type des variables (exemple : contrôler que la valeur saisie soit bien un entier pour un âge</a:t>
            </a:r>
            <a:r>
              <a:rPr lang="fr-FR" smtClean="0"/>
              <a:t>, etc.)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844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dirty="0" smtClean="0"/>
              <a:t>Présentation du projet</a:t>
            </a:r>
            <a:endParaRPr lang="fr-FR" sz="40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/>
          <a:lstStyle/>
          <a:p>
            <a:r>
              <a:rPr lang="fr-FR" dirty="0" smtClean="0"/>
              <a:t>Déroulement du projet: 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Programmation des tâches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Revue du code avec deux personnes et moi-même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Test </a:t>
            </a:r>
          </a:p>
          <a:p>
            <a:pPr lvl="1"/>
            <a:endParaRPr lang="fr-FR" dirty="0"/>
          </a:p>
          <a:p>
            <a:pPr lvl="1"/>
            <a:r>
              <a:rPr lang="fr-FR" dirty="0" err="1" smtClean="0"/>
              <a:t>Versionning</a:t>
            </a:r>
            <a:endParaRPr lang="fr-FR" dirty="0" smtClean="0"/>
          </a:p>
          <a:p>
            <a:pPr lvl="1"/>
            <a:endParaRPr lang="fr-FR" dirty="0" smtClean="0"/>
          </a:p>
          <a:p>
            <a:pPr marL="393192" lvl="1" indent="0">
              <a:buNone/>
            </a:pPr>
            <a:endParaRPr lang="fr-FR" dirty="0"/>
          </a:p>
          <a:p>
            <a:pPr lvl="1"/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411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dirty="0" smtClean="0"/>
              <a:t>Présentation du projet</a:t>
            </a:r>
            <a:endParaRPr lang="fr-FR" sz="4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1138"/>
            <a:ext cx="8424936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886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Personnalisé 1">
      <a:dk1>
        <a:sysClr val="windowText" lastClr="000000"/>
      </a:dk1>
      <a:lt1>
        <a:sysClr val="window" lastClr="FFFFFF"/>
      </a:lt1>
      <a:dk2>
        <a:srgbClr val="3E3D2D"/>
      </a:dk2>
      <a:lt2>
        <a:srgbClr val="FF0000"/>
      </a:lt2>
      <a:accent1>
        <a:srgbClr val="FF00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2629</TotalTime>
  <Words>187</Words>
  <Application>Microsoft Office PowerPoint</Application>
  <PresentationFormat>Affichage à l'écran (4:3)</PresentationFormat>
  <Paragraphs>63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Rotonde</vt:lpstr>
      <vt:lpstr>Formation</vt:lpstr>
      <vt:lpstr>Déroulement de la journée du 29/01</vt:lpstr>
      <vt:lpstr>Déroulement de la journée du 02/02</vt:lpstr>
      <vt:lpstr>Présentation du projet</vt:lpstr>
      <vt:lpstr>Présentation du projet</vt:lpstr>
      <vt:lpstr>Présentation du projet</vt:lpstr>
      <vt:lpstr>Présentation du projet</vt:lpstr>
    </vt:vector>
  </TitlesOfParts>
  <Company>MICHELIN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orienté Objet</dc:title>
  <dc:creator>Celine De-Gea</dc:creator>
  <cp:lastModifiedBy>Celine De-Gea</cp:lastModifiedBy>
  <cp:revision>62</cp:revision>
  <dcterms:created xsi:type="dcterms:W3CDTF">2018-01-06T14:07:23Z</dcterms:created>
  <dcterms:modified xsi:type="dcterms:W3CDTF">2018-01-26T08:07:02Z</dcterms:modified>
</cp:coreProperties>
</file>