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E62"/>
    <a:srgbClr val="FED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155628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0" name="Image 1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27A4AD9-6E3B-4B3C-9A3A-5EC92E456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81" y="2246119"/>
            <a:ext cx="8415896" cy="3971954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 contact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605581" y="3538074"/>
            <a:ext cx="8292562" cy="2679999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88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C4B7012-C649-4C53-8182-7E031D123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28" y="2197915"/>
            <a:ext cx="7579150" cy="377091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450969" y="2286439"/>
            <a:ext cx="7374903" cy="358646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762993"/>
      </p:ext>
    </p:extLst>
  </p:cSld>
  <p:clrMapOvr>
    <a:masterClrMapping/>
  </p:clrMapOvr>
</p:sld>
</file>

<file path=ppt/theme/theme1.xml><?xml version="1.0" encoding="utf-8"?>
<a:theme xmlns:a="http://schemas.openxmlformats.org/drawingml/2006/main" name="DIA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0</TotalTime>
  <Words>20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DIAPO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Tweety</dc:creator>
  <cp:lastModifiedBy>LARABA Anis</cp:lastModifiedBy>
  <cp:revision>9</cp:revision>
  <dcterms:created xsi:type="dcterms:W3CDTF">2017-11-26T11:37:29Z</dcterms:created>
  <dcterms:modified xsi:type="dcterms:W3CDTF">2017-11-26T17:08:21Z</dcterms:modified>
</cp:coreProperties>
</file>