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4" r:id="rId5"/>
    <p:sldId id="262" r:id="rId6"/>
    <p:sldId id="265" r:id="rId7"/>
    <p:sldId id="266" r:id="rId8"/>
    <p:sldId id="268" r:id="rId9"/>
    <p:sldId id="269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81" r:id="rId18"/>
    <p:sldId id="279" r:id="rId19"/>
    <p:sldId id="28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449"/>
    <a:srgbClr val="88C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EFF09-9508-4911-976B-20EF9928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972AAC-8541-4323-A38A-7E0A0772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05B4B-BD96-46EB-A8E3-5795B0DA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41F4D-E191-4D1F-BAD3-CB174359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4821F-BA0E-4638-952C-0DFAA5DD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0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CE2E0-26DD-41AB-A979-CDC5AAC5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E79808-5680-4010-B1AE-2B7D8629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FEFE8D-95CE-4C02-AD51-BDD024EC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8738D-D750-4A9A-B4CF-AC4F2D74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F8FFF-EAA7-46E2-A2A9-B0670A4D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29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777E2A-65C2-4AFB-96D9-311FAAFD7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ECBDF2-AA3E-45D9-A744-72901899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395EC-EA5D-414C-A9BC-58979A86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242C6-ACDB-4571-B4D0-0E777ACC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5AD69-A1AD-4B1F-B0CF-BE352DF0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0BCFB-9221-42A9-9B93-E1889EF6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EBB93-C161-438A-8825-4CA54999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AC06F-B157-48A2-906B-CDFFAA6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BE844-176D-4B42-A39A-F3F4EEC6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74DA4B-613F-4926-B239-3EB38216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3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7D542-050F-487C-83BA-142F0D2A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BA6FF-85F0-4545-B7F8-0CD4CD70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62FA4-8659-43B2-AB22-E0F1F1FA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614A40-DA96-4886-90CA-3AC0B959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9371F-BFC4-4B4C-8ECB-A1C865B4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0D6E9-CA26-48DC-A26C-36EECF85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AB32F-19FC-44AE-B47B-942FBC6E6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BEB3F-BE39-41FD-9AB5-7AEBDA93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377E5C-E894-4A48-B260-F66D5F5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4BB86-AF1A-4027-B98F-B13A3A3F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993751-4D0C-4A04-ACE7-31B8665A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2A8F9-7012-4999-B35F-0B93A023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9E9E8-C62D-4044-9BBC-1E6832E7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2A4056-0D60-4976-BD44-55859227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7E6D61-0462-4ACF-96CE-47E0404B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26FB80-9C89-44D5-B230-70AE18FCF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E4218B-1FCC-4B6B-A61A-D049C821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7E7F46-4E34-4A59-80E3-28CDFAE6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1687C2-F11F-41FB-AC0E-8E606036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2FCF1-4C15-4C6F-A684-135724DE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5DAE3B-D7E1-464B-B2F8-6F32A8FE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140DCC-EA1B-41A8-9525-C92EEDE0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7C445A-EC28-45B6-B911-FD8BB41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69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06BBEE-503D-4031-A075-EFC26F14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9C13-1284-4F59-BAF6-B81C8332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E1277-9AF8-4284-8FEA-2383B68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3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4DEBD-CB4D-4C22-A0B9-2F39831C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09DAE-938D-40EA-851A-225CCD06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F5879-C764-4551-8CB4-3A4A3A51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B4685-0E31-42EB-B2E4-2027FB32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B995B-E0BC-4462-B17C-872A392C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8B9FA2-51A1-4763-AFFC-AAD73F57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9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F11B4-8F78-42C4-8143-4CDC22A7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2B7F65-0DB0-4B9A-9681-B107AF23F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66F35C-4BF8-4576-AA3D-2B1B34E84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3FAD5F-F9A8-4256-AB8C-1BEB5DD7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D38885-2449-426C-BA2E-2AE9E0F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C7E627-2AE4-496B-9EAA-BF89FC7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20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106360-2F17-430F-A3CD-FC3CE6C6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0E7F5B-BE51-457E-B4BD-B2882F4F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D8A3B-35C7-4868-889F-C3D6859A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367-1362-4112-AD99-9367F5BB5AA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2F1D09-FE24-4B69-80F0-0968DFD6D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B4A38-3725-4322-8CB6-07E922AAD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35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14976"/>
            <a:ext cx="11472482" cy="4437742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46" y="2254808"/>
            <a:ext cx="2739778" cy="234838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2AFAF13-D6A9-40EE-ABDB-97AE9C3E2F50}"/>
              </a:ext>
            </a:extLst>
          </p:cNvPr>
          <p:cNvSpPr txBox="1"/>
          <p:nvPr/>
        </p:nvSpPr>
        <p:spPr>
          <a:xfrm>
            <a:off x="6573175" y="1967061"/>
            <a:ext cx="36727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PROJET U’DEV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Camille AUBRY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Dylan CHAMPEME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Mathias GARCIA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Anis LARABA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Ken LE BOT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Jean Christophe SIMON</a:t>
            </a:r>
          </a:p>
        </p:txBody>
      </p:sp>
    </p:spTree>
    <p:extLst>
      <p:ext uri="{BB962C8B-B14F-4D97-AF65-F5344CB8AC3E}">
        <p14:creationId xmlns:p14="http://schemas.microsoft.com/office/powerpoint/2010/main" val="95303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1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Connexion PHP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0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8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la modification d’un article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579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5A52F9-612E-4E94-BC85-FDFCE2711101}"/>
              </a:ext>
            </a:extLst>
          </p:cNvPr>
          <p:cNvSpPr txBox="1"/>
          <p:nvPr/>
        </p:nvSpPr>
        <p:spPr>
          <a:xfrm>
            <a:off x="3630891" y="3648909"/>
            <a:ext cx="493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vetica" panose="020B0604020202030204" pitchFamily="34" charset="0"/>
                <a:hlinkClick r:id="rId4"/>
              </a:rPr>
              <a:t>En avant dans l'univers </a:t>
            </a:r>
            <a:r>
              <a:rPr lang="fr-FR" sz="2800" dirty="0" err="1">
                <a:latin typeface="Helvetica" panose="020B0604020202030204" pitchFamily="34" charset="0"/>
                <a:hlinkClick r:id="rId4"/>
              </a:rPr>
              <a:t>U’Pop</a:t>
            </a:r>
            <a:endParaRPr lang="fr-FR" sz="28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67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5A52F9-612E-4E94-BC85-FDFCE2711101}"/>
              </a:ext>
            </a:extLst>
          </p:cNvPr>
          <p:cNvSpPr txBox="1"/>
          <p:nvPr/>
        </p:nvSpPr>
        <p:spPr>
          <a:xfrm>
            <a:off x="2603369" y="2875915"/>
            <a:ext cx="6766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Helvetica" panose="020B0604020202030204" pitchFamily="34" charset="0"/>
              </a:rPr>
              <a:t>Accessible en ligne</a:t>
            </a: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http://upop.champemedylan.fr/Index.php</a:t>
            </a:r>
          </a:p>
        </p:txBody>
      </p:sp>
    </p:spTree>
    <p:extLst>
      <p:ext uri="{BB962C8B-B14F-4D97-AF65-F5344CB8AC3E}">
        <p14:creationId xmlns:p14="http://schemas.microsoft.com/office/powerpoint/2010/main" val="1200531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68F34E-6148-422D-8C78-F40C2B9BADFF}"/>
              </a:ext>
            </a:extLst>
          </p:cNvPr>
          <p:cNvSpPr txBox="1"/>
          <p:nvPr/>
        </p:nvSpPr>
        <p:spPr>
          <a:xfrm>
            <a:off x="1090367" y="1674695"/>
            <a:ext cx="100112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CONCLUSION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Cohésion du groupe + Bonne ambiance = Travail productif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Diversité des profils = Complémentarité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Utilisation de GitHub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Adaptation à un nouveau langage 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Indentation et commentaires</a:t>
            </a:r>
          </a:p>
        </p:txBody>
      </p:sp>
    </p:spTree>
    <p:extLst>
      <p:ext uri="{BB962C8B-B14F-4D97-AF65-F5344CB8AC3E}">
        <p14:creationId xmlns:p14="http://schemas.microsoft.com/office/powerpoint/2010/main" val="3408514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68F34E-6148-422D-8C78-F40C2B9BADFF}"/>
              </a:ext>
            </a:extLst>
          </p:cNvPr>
          <p:cNvSpPr txBox="1"/>
          <p:nvPr/>
        </p:nvSpPr>
        <p:spPr>
          <a:xfrm>
            <a:off x="1090367" y="1674695"/>
            <a:ext cx="100112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CE QUE NOUS AURIONS PU MIEUX FAIRE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Utiliser la méthode à Gilles (AGILE) dès le début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Uniformisation des codes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Optimisation des fichiers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36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EBFD3C-EFBF-4D0F-882B-53499E15C08D}"/>
              </a:ext>
            </a:extLst>
          </p:cNvPr>
          <p:cNvSpPr txBox="1"/>
          <p:nvPr/>
        </p:nvSpPr>
        <p:spPr>
          <a:xfrm>
            <a:off x="1090367" y="1674695"/>
            <a:ext cx="1001126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PERSPECTIVES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Evolution du site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Barre de recherche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Factures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Sécurité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Gestion des modes de livraisons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Paiements en ligne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Mode daltonien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1140643" y="2360315"/>
            <a:ext cx="98698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REMERCIEMENTS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2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2256817" y="1945532"/>
            <a:ext cx="76653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SOMMAIRE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Etude du projet et analyse des besoins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Organisation des tâches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Développement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Tests et intégration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Conclusion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234628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Analyse technique et fonctionnelle du projet.</a:t>
            </a:r>
          </a:p>
          <a:p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Elaboration des objectifs :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-Règle des 3 clics,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-Fluidité,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Mise en place des solutions techniques.</a:t>
            </a:r>
          </a:p>
          <a:p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Définition des tâches et répartition par spécialisation.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88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Schéma du site</a:t>
            </a:r>
          </a:p>
          <a:p>
            <a:endParaRPr lang="fr-FR" dirty="0"/>
          </a:p>
        </p:txBody>
      </p: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554DE4E0-E771-4470-AEB2-7C972742296F}"/>
              </a:ext>
            </a:extLst>
          </p:cNvPr>
          <p:cNvGrpSpPr/>
          <p:nvPr/>
        </p:nvGrpSpPr>
        <p:grpSpPr>
          <a:xfrm>
            <a:off x="970623" y="1791428"/>
            <a:ext cx="10053190" cy="4647080"/>
            <a:chOff x="172133" y="349242"/>
            <a:chExt cx="10530027" cy="6032509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F45AC0CB-FB3D-49B3-9B10-3599AC4CC03C}"/>
                </a:ext>
              </a:extLst>
            </p:cNvPr>
            <p:cNvGrpSpPr/>
            <p:nvPr/>
          </p:nvGrpSpPr>
          <p:grpSpPr>
            <a:xfrm>
              <a:off x="172133" y="3523451"/>
              <a:ext cx="2805688" cy="2255842"/>
              <a:chOff x="144451" y="2123389"/>
              <a:chExt cx="2903220" cy="2611221"/>
            </a:xfrm>
          </p:grpSpPr>
          <p:grpSp>
            <p:nvGrpSpPr>
              <p:cNvPr id="229" name="Groupe 228">
                <a:extLst>
                  <a:ext uri="{FF2B5EF4-FFF2-40B4-BE49-F238E27FC236}">
                    <a16:creationId xmlns:a16="http://schemas.microsoft.com/office/drawing/2014/main" id="{3B5908C2-FFD7-4386-95F9-EE96B0C0C7A2}"/>
                  </a:ext>
                </a:extLst>
              </p:cNvPr>
              <p:cNvGrpSpPr/>
              <p:nvPr/>
            </p:nvGrpSpPr>
            <p:grpSpPr>
              <a:xfrm>
                <a:off x="144451" y="2123389"/>
                <a:ext cx="2903220" cy="2611221"/>
                <a:chOff x="7261860" y="627670"/>
                <a:chExt cx="2903220" cy="1727558"/>
              </a:xfrm>
            </p:grpSpPr>
            <p:grpSp>
              <p:nvGrpSpPr>
                <p:cNvPr id="237" name="Groupe 236">
                  <a:extLst>
                    <a:ext uri="{FF2B5EF4-FFF2-40B4-BE49-F238E27FC236}">
                      <a16:creationId xmlns:a16="http://schemas.microsoft.com/office/drawing/2014/main" id="{3F267F91-F0FD-441D-B901-5D8BEF3205F6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244" name="Rectangle : coins arrondis 243">
                    <a:extLst>
                      <a:ext uri="{FF2B5EF4-FFF2-40B4-BE49-F238E27FC236}">
                        <a16:creationId xmlns:a16="http://schemas.microsoft.com/office/drawing/2014/main" id="{75D093B4-FC9E-49B3-93C1-461F5FD29D41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45" name="Connecteur droit 244">
                    <a:extLst>
                      <a:ext uri="{FF2B5EF4-FFF2-40B4-BE49-F238E27FC236}">
                        <a16:creationId xmlns:a16="http://schemas.microsoft.com/office/drawing/2014/main" id="{DA1A8F12-71F2-4059-9AB0-5DC9362B9052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e 237">
                  <a:extLst>
                    <a:ext uri="{FF2B5EF4-FFF2-40B4-BE49-F238E27FC236}">
                      <a16:creationId xmlns:a16="http://schemas.microsoft.com/office/drawing/2014/main" id="{865D1A09-4C9B-4115-8169-2E9A39CE6A92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239" name="Image 238">
                    <a:extLst>
                      <a:ext uri="{FF2B5EF4-FFF2-40B4-BE49-F238E27FC236}">
                        <a16:creationId xmlns:a16="http://schemas.microsoft.com/office/drawing/2014/main" id="{281E5FD2-D568-4714-BDDC-EC4CA3C9B3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240" name="Image 239">
                    <a:extLst>
                      <a:ext uri="{FF2B5EF4-FFF2-40B4-BE49-F238E27FC236}">
                        <a16:creationId xmlns:a16="http://schemas.microsoft.com/office/drawing/2014/main" id="{9D0264CC-AB22-4B4B-A56F-D014BE5AE1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1" name="Image 240">
                    <a:extLst>
                      <a:ext uri="{FF2B5EF4-FFF2-40B4-BE49-F238E27FC236}">
                        <a16:creationId xmlns:a16="http://schemas.microsoft.com/office/drawing/2014/main" id="{E133892D-3038-4C7A-B528-E1E30E7E63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2" name="Image 241">
                    <a:extLst>
                      <a:ext uri="{FF2B5EF4-FFF2-40B4-BE49-F238E27FC236}">
                        <a16:creationId xmlns:a16="http://schemas.microsoft.com/office/drawing/2014/main" id="{B2E09617-F8E7-45A9-8438-549911AEA1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3" name="Image 242">
                    <a:extLst>
                      <a:ext uri="{FF2B5EF4-FFF2-40B4-BE49-F238E27FC236}">
                        <a16:creationId xmlns:a16="http://schemas.microsoft.com/office/drawing/2014/main" id="{AB8E6ACD-9713-41DA-9AFF-8D2D53D271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30" name="Groupe 229">
                <a:extLst>
                  <a:ext uri="{FF2B5EF4-FFF2-40B4-BE49-F238E27FC236}">
                    <a16:creationId xmlns:a16="http://schemas.microsoft.com/office/drawing/2014/main" id="{A909203D-346E-4057-AD81-B4BEC6A96B22}"/>
                  </a:ext>
                </a:extLst>
              </p:cNvPr>
              <p:cNvGrpSpPr/>
              <p:nvPr/>
            </p:nvGrpSpPr>
            <p:grpSpPr>
              <a:xfrm>
                <a:off x="213064" y="2896077"/>
                <a:ext cx="2726796" cy="1675923"/>
                <a:chOff x="213064" y="2896077"/>
                <a:chExt cx="2726796" cy="1675923"/>
              </a:xfrm>
            </p:grpSpPr>
            <p:sp>
              <p:nvSpPr>
                <p:cNvPr id="231" name="Rectangle : coins arrondis 230">
                  <a:extLst>
                    <a:ext uri="{FF2B5EF4-FFF2-40B4-BE49-F238E27FC236}">
                      <a16:creationId xmlns:a16="http://schemas.microsoft.com/office/drawing/2014/main" id="{9CC80BA7-4186-4DC1-B834-DC1B2A697B92}"/>
                    </a:ext>
                  </a:extLst>
                </p:cNvPr>
                <p:cNvSpPr/>
                <p:nvPr/>
              </p:nvSpPr>
              <p:spPr>
                <a:xfrm>
                  <a:off x="213064" y="2896077"/>
                  <a:ext cx="2726796" cy="167592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3AB15912-7290-4563-9F5F-54765F2B8B85}"/>
                    </a:ext>
                  </a:extLst>
                </p:cNvPr>
                <p:cNvSpPr/>
                <p:nvPr/>
              </p:nvSpPr>
              <p:spPr>
                <a:xfrm>
                  <a:off x="315977" y="3220436"/>
                  <a:ext cx="616694" cy="597129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>
                      <a:solidFill>
                        <a:schemeClr val="tx1"/>
                      </a:solidFill>
                    </a:rPr>
                    <a:t>Image</a:t>
                  </a:r>
                </a:p>
              </p:txBody>
            </p:sp>
            <p:sp>
              <p:nvSpPr>
                <p:cNvPr id="233" name="Rectangle : coins arrondis 232">
                  <a:extLst>
                    <a:ext uri="{FF2B5EF4-FFF2-40B4-BE49-F238E27FC236}">
                      <a16:creationId xmlns:a16="http://schemas.microsoft.com/office/drawing/2014/main" id="{B0DEAD91-41EB-4A64-9965-980DD0E03E29}"/>
                    </a:ext>
                  </a:extLst>
                </p:cNvPr>
                <p:cNvSpPr/>
                <p:nvPr/>
              </p:nvSpPr>
              <p:spPr>
                <a:xfrm>
                  <a:off x="1005929" y="3219718"/>
                  <a:ext cx="601541" cy="196252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Nom</a:t>
                  </a:r>
                </a:p>
              </p:txBody>
            </p:sp>
            <p:sp>
              <p:nvSpPr>
                <p:cNvPr id="234" name="Rectangle : coins arrondis 233">
                  <a:extLst>
                    <a:ext uri="{FF2B5EF4-FFF2-40B4-BE49-F238E27FC236}">
                      <a16:creationId xmlns:a16="http://schemas.microsoft.com/office/drawing/2014/main" id="{02A3B71D-B63C-481A-82A4-B0BDEF91AFE1}"/>
                    </a:ext>
                  </a:extLst>
                </p:cNvPr>
                <p:cNvSpPr/>
                <p:nvPr/>
              </p:nvSpPr>
              <p:spPr>
                <a:xfrm>
                  <a:off x="1005238" y="3482877"/>
                  <a:ext cx="601541" cy="184478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 err="1"/>
                    <a:t>Rèf</a:t>
                  </a:r>
                  <a:endParaRPr lang="fr-FR" sz="1000" dirty="0"/>
                </a:p>
              </p:txBody>
            </p:sp>
            <p:sp>
              <p:nvSpPr>
                <p:cNvPr id="235" name="Rectangle : coins arrondis 234">
                  <a:extLst>
                    <a:ext uri="{FF2B5EF4-FFF2-40B4-BE49-F238E27FC236}">
                      <a16:creationId xmlns:a16="http://schemas.microsoft.com/office/drawing/2014/main" id="{5B547A3F-B279-4E98-A61A-D5A7AA99EA50}"/>
                    </a:ext>
                  </a:extLst>
                </p:cNvPr>
                <p:cNvSpPr/>
                <p:nvPr/>
              </p:nvSpPr>
              <p:spPr>
                <a:xfrm>
                  <a:off x="1980228" y="3215180"/>
                  <a:ext cx="783252" cy="18612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Prix</a:t>
                  </a:r>
                </a:p>
              </p:txBody>
            </p:sp>
            <p:sp>
              <p:nvSpPr>
                <p:cNvPr id="236" name="Rectangle : coins arrondis 235">
                  <a:extLst>
                    <a:ext uri="{FF2B5EF4-FFF2-40B4-BE49-F238E27FC236}">
                      <a16:creationId xmlns:a16="http://schemas.microsoft.com/office/drawing/2014/main" id="{0F527C14-33CB-487B-A8E6-072D79805EB6}"/>
                    </a:ext>
                  </a:extLst>
                </p:cNvPr>
                <p:cNvSpPr/>
                <p:nvPr/>
              </p:nvSpPr>
              <p:spPr>
                <a:xfrm>
                  <a:off x="1982719" y="3509595"/>
                  <a:ext cx="786485" cy="232256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Stock</a:t>
                  </a:r>
                </a:p>
              </p:txBody>
            </p:sp>
          </p:grpSp>
        </p:grp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73BC5E6A-9DDA-4A92-A168-FC11BAD5CB2C}"/>
                </a:ext>
              </a:extLst>
            </p:cNvPr>
            <p:cNvGrpSpPr/>
            <p:nvPr/>
          </p:nvGrpSpPr>
          <p:grpSpPr>
            <a:xfrm>
              <a:off x="4309139" y="3618885"/>
              <a:ext cx="2509103" cy="2762866"/>
              <a:chOff x="3809026" y="3220436"/>
              <a:chExt cx="2596325" cy="3198119"/>
            </a:xfrm>
          </p:grpSpPr>
          <p:grpSp>
            <p:nvGrpSpPr>
              <p:cNvPr id="213" name="Groupe 212">
                <a:extLst>
                  <a:ext uri="{FF2B5EF4-FFF2-40B4-BE49-F238E27FC236}">
                    <a16:creationId xmlns:a16="http://schemas.microsoft.com/office/drawing/2014/main" id="{F4B3D57C-1347-4BE7-8B08-8AF8959F6AF0}"/>
                  </a:ext>
                </a:extLst>
              </p:cNvPr>
              <p:cNvGrpSpPr/>
              <p:nvPr/>
            </p:nvGrpSpPr>
            <p:grpSpPr>
              <a:xfrm>
                <a:off x="3809026" y="3220436"/>
                <a:ext cx="2596325" cy="3198119"/>
                <a:chOff x="3809026" y="3220436"/>
                <a:chExt cx="2596325" cy="3198119"/>
              </a:xfrm>
            </p:grpSpPr>
            <p:grpSp>
              <p:nvGrpSpPr>
                <p:cNvPr id="220" name="Groupe 219">
                  <a:extLst>
                    <a:ext uri="{FF2B5EF4-FFF2-40B4-BE49-F238E27FC236}">
                      <a16:creationId xmlns:a16="http://schemas.microsoft.com/office/drawing/2014/main" id="{C205450E-D041-4C47-9155-A5AB26AF84E7}"/>
                    </a:ext>
                  </a:extLst>
                </p:cNvPr>
                <p:cNvGrpSpPr/>
                <p:nvPr/>
              </p:nvGrpSpPr>
              <p:grpSpPr>
                <a:xfrm>
                  <a:off x="3809026" y="3220436"/>
                  <a:ext cx="2596325" cy="3198119"/>
                  <a:chOff x="3949255" y="2052499"/>
                  <a:chExt cx="2438400" cy="3365321"/>
                </a:xfrm>
              </p:grpSpPr>
              <p:sp>
                <p:nvSpPr>
                  <p:cNvPr id="227" name="Rectangle : coins arrondis 226">
                    <a:extLst>
                      <a:ext uri="{FF2B5EF4-FFF2-40B4-BE49-F238E27FC236}">
                        <a16:creationId xmlns:a16="http://schemas.microsoft.com/office/drawing/2014/main" id="{9E5C9906-04D2-496C-B521-A4C162A57736}"/>
                      </a:ext>
                    </a:extLst>
                  </p:cNvPr>
                  <p:cNvSpPr/>
                  <p:nvPr/>
                </p:nvSpPr>
                <p:spPr>
                  <a:xfrm>
                    <a:off x="3949255" y="2052499"/>
                    <a:ext cx="2438400" cy="3365321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cxnSp>
                <p:nvCxnSpPr>
                  <p:cNvPr id="228" name="Connecteur droit 227">
                    <a:extLst>
                      <a:ext uri="{FF2B5EF4-FFF2-40B4-BE49-F238E27FC236}">
                        <a16:creationId xmlns:a16="http://schemas.microsoft.com/office/drawing/2014/main" id="{59FB99D1-B487-488E-B385-44BF9E8C7F0C}"/>
                      </a:ext>
                    </a:extLst>
                  </p:cNvPr>
                  <p:cNvCxnSpPr/>
                  <p:nvPr/>
                </p:nvCxnSpPr>
                <p:spPr>
                  <a:xfrm>
                    <a:off x="3949255" y="2758133"/>
                    <a:ext cx="243840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e 220">
                  <a:extLst>
                    <a:ext uri="{FF2B5EF4-FFF2-40B4-BE49-F238E27FC236}">
                      <a16:creationId xmlns:a16="http://schemas.microsoft.com/office/drawing/2014/main" id="{80C83DB0-B5F5-4BF5-A811-2838BC21785D}"/>
                    </a:ext>
                  </a:extLst>
                </p:cNvPr>
                <p:cNvGrpSpPr/>
                <p:nvPr/>
              </p:nvGrpSpPr>
              <p:grpSpPr>
                <a:xfrm>
                  <a:off x="3925077" y="3994498"/>
                  <a:ext cx="2364222" cy="2131092"/>
                  <a:chOff x="3925077" y="3994498"/>
                  <a:chExt cx="2364222" cy="2131092"/>
                </a:xfrm>
              </p:grpSpPr>
              <p:sp>
                <p:nvSpPr>
                  <p:cNvPr id="222" name="Rectangle : coins arrondis 221">
                    <a:extLst>
                      <a:ext uri="{FF2B5EF4-FFF2-40B4-BE49-F238E27FC236}">
                        <a16:creationId xmlns:a16="http://schemas.microsoft.com/office/drawing/2014/main" id="{15826278-32B3-4E06-B105-EF231141D055}"/>
                      </a:ext>
                    </a:extLst>
                  </p:cNvPr>
                  <p:cNvSpPr/>
                  <p:nvPr/>
                </p:nvSpPr>
                <p:spPr>
                  <a:xfrm>
                    <a:off x="3925077" y="3994498"/>
                    <a:ext cx="2364222" cy="2131092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5000"/>
                          <a:lumOff val="95000"/>
                        </a:schemeClr>
                      </a:gs>
                      <a:gs pos="74000">
                        <a:schemeClr val="accent4">
                          <a:lumMod val="45000"/>
                          <a:lumOff val="55000"/>
                        </a:schemeClr>
                      </a:gs>
                      <a:gs pos="83000">
                        <a:schemeClr val="accent4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DD2095C-1BEF-412A-AFD2-368EDB57198E}"/>
                      </a:ext>
                    </a:extLst>
                  </p:cNvPr>
                  <p:cNvSpPr/>
                  <p:nvPr/>
                </p:nvSpPr>
                <p:spPr>
                  <a:xfrm>
                    <a:off x="4394315" y="4112859"/>
                    <a:ext cx="1460433" cy="902661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</a:rPr>
                      <a:t>Vidéo</a:t>
                    </a: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5AAE3F72-83AC-41DB-BAB4-D7C71A872D73}"/>
                      </a:ext>
                    </a:extLst>
                  </p:cNvPr>
                  <p:cNvSpPr/>
                  <p:nvPr/>
                </p:nvSpPr>
                <p:spPr>
                  <a:xfrm>
                    <a:off x="4110342" y="5133402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bg1"/>
                        </a:solidFill>
                      </a:rPr>
                      <a:t>Pop</a:t>
                    </a:r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48C08E7B-6855-4C47-90F4-BD2B92360A1F}"/>
                      </a:ext>
                    </a:extLst>
                  </p:cNvPr>
                  <p:cNvSpPr/>
                  <p:nvPr/>
                </p:nvSpPr>
                <p:spPr>
                  <a:xfrm>
                    <a:off x="4802932" y="5133401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056E6F9D-2F4C-4123-BF8E-9CCF5A18753A}"/>
                      </a:ext>
                    </a:extLst>
                  </p:cNvPr>
                  <p:cNvSpPr/>
                  <p:nvPr/>
                </p:nvSpPr>
                <p:spPr>
                  <a:xfrm>
                    <a:off x="5528381" y="5133401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</p:grpSp>
          </p:grp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2336B1AE-A7BA-41F0-A4DB-F587C2DBD777}"/>
                  </a:ext>
                </a:extLst>
              </p:cNvPr>
              <p:cNvGrpSpPr/>
              <p:nvPr/>
            </p:nvGrpSpPr>
            <p:grpSpPr>
              <a:xfrm>
                <a:off x="3887975" y="3474423"/>
                <a:ext cx="2444118" cy="343142"/>
                <a:chOff x="4019082" y="2264255"/>
                <a:chExt cx="2444118" cy="375821"/>
              </a:xfrm>
            </p:grpSpPr>
            <p:pic>
              <p:nvPicPr>
                <p:cNvPr id="215" name="Image 214">
                  <a:extLst>
                    <a:ext uri="{FF2B5EF4-FFF2-40B4-BE49-F238E27FC236}">
                      <a16:creationId xmlns:a16="http://schemas.microsoft.com/office/drawing/2014/main" id="{44CE6B06-709D-453D-A73D-2D2FB5C7AD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19082" y="2265888"/>
                  <a:ext cx="368479" cy="368479"/>
                </a:xfrm>
                <a:prstGeom prst="rect">
                  <a:avLst/>
                </a:prstGeom>
              </p:spPr>
            </p:pic>
            <p:pic>
              <p:nvPicPr>
                <p:cNvPr id="216" name="Image 215">
                  <a:extLst>
                    <a:ext uri="{FF2B5EF4-FFF2-40B4-BE49-F238E27FC236}">
                      <a16:creationId xmlns:a16="http://schemas.microsoft.com/office/drawing/2014/main" id="{790A3A2F-30B6-47AA-97C9-8D1E763895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420959" y="2266528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7" name="Image 216">
                  <a:extLst>
                    <a:ext uri="{FF2B5EF4-FFF2-40B4-BE49-F238E27FC236}">
                      <a16:creationId xmlns:a16="http://schemas.microsoft.com/office/drawing/2014/main" id="{A821553A-8932-4C63-86E4-B5A7D3F1AA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1096" y="2264255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8" name="Image 217">
                  <a:extLst>
                    <a:ext uri="{FF2B5EF4-FFF2-40B4-BE49-F238E27FC236}">
                      <a16:creationId xmlns:a16="http://schemas.microsoft.com/office/drawing/2014/main" id="{8FD6043C-8937-4E55-9C85-6837E5AB4E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9459" y="2268553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9" name="Image 218">
                  <a:extLst>
                    <a:ext uri="{FF2B5EF4-FFF2-40B4-BE49-F238E27FC236}">
                      <a16:creationId xmlns:a16="http://schemas.microsoft.com/office/drawing/2014/main" id="{631BBFA8-FA3A-465E-8BCD-57C513B9F0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2272876"/>
                  <a:ext cx="367200" cy="3672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6" name="Groupe 135">
              <a:extLst>
                <a:ext uri="{FF2B5EF4-FFF2-40B4-BE49-F238E27FC236}">
                  <a16:creationId xmlns:a16="http://schemas.microsoft.com/office/drawing/2014/main" id="{E030ECB0-78A4-4824-BF7A-32810A88B806}"/>
                </a:ext>
              </a:extLst>
            </p:cNvPr>
            <p:cNvGrpSpPr/>
            <p:nvPr/>
          </p:nvGrpSpPr>
          <p:grpSpPr>
            <a:xfrm>
              <a:off x="7896472" y="798238"/>
              <a:ext cx="2805688" cy="2255842"/>
              <a:chOff x="6992294" y="128109"/>
              <a:chExt cx="2903220" cy="2611221"/>
            </a:xfrm>
          </p:grpSpPr>
          <p:grpSp>
            <p:nvGrpSpPr>
              <p:cNvPr id="195" name="Groupe 194">
                <a:extLst>
                  <a:ext uri="{FF2B5EF4-FFF2-40B4-BE49-F238E27FC236}">
                    <a16:creationId xmlns:a16="http://schemas.microsoft.com/office/drawing/2014/main" id="{A2E2F35B-67D4-496B-8189-01DBB52574FD}"/>
                  </a:ext>
                </a:extLst>
              </p:cNvPr>
              <p:cNvGrpSpPr/>
              <p:nvPr/>
            </p:nvGrpSpPr>
            <p:grpSpPr>
              <a:xfrm>
                <a:off x="6992294" y="128109"/>
                <a:ext cx="2903220" cy="2611221"/>
                <a:chOff x="7261860" y="627670"/>
                <a:chExt cx="2903220" cy="1727558"/>
              </a:xfrm>
            </p:grpSpPr>
            <p:grpSp>
              <p:nvGrpSpPr>
                <p:cNvPr id="204" name="Groupe 203">
                  <a:extLst>
                    <a:ext uri="{FF2B5EF4-FFF2-40B4-BE49-F238E27FC236}">
                      <a16:creationId xmlns:a16="http://schemas.microsoft.com/office/drawing/2014/main" id="{1A0C887E-AF5D-48EA-9DC3-3358B23CB24F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211" name="Rectangle : coins arrondis 210">
                    <a:extLst>
                      <a:ext uri="{FF2B5EF4-FFF2-40B4-BE49-F238E27FC236}">
                        <a16:creationId xmlns:a16="http://schemas.microsoft.com/office/drawing/2014/main" id="{76E23C33-8889-4DB1-9DC6-3E58B7FBE34E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12" name="Connecteur droit 211">
                    <a:extLst>
                      <a:ext uri="{FF2B5EF4-FFF2-40B4-BE49-F238E27FC236}">
                        <a16:creationId xmlns:a16="http://schemas.microsoft.com/office/drawing/2014/main" id="{F2A52D27-9AED-447E-A8E8-0E7E8ECD304F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e 204">
                  <a:extLst>
                    <a:ext uri="{FF2B5EF4-FFF2-40B4-BE49-F238E27FC236}">
                      <a16:creationId xmlns:a16="http://schemas.microsoft.com/office/drawing/2014/main" id="{CE3B0ABA-1979-4B12-8E5F-27CB5CA3A051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206" name="Image 205">
                    <a:extLst>
                      <a:ext uri="{FF2B5EF4-FFF2-40B4-BE49-F238E27FC236}">
                        <a16:creationId xmlns:a16="http://schemas.microsoft.com/office/drawing/2014/main" id="{675C1CB2-15ED-4638-92B6-B8626337FA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207" name="Image 206">
                    <a:extLst>
                      <a:ext uri="{FF2B5EF4-FFF2-40B4-BE49-F238E27FC236}">
                        <a16:creationId xmlns:a16="http://schemas.microsoft.com/office/drawing/2014/main" id="{7BDA9AEE-96E9-458B-A112-65B1E6E79B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08" name="Image 207">
                    <a:extLst>
                      <a:ext uri="{FF2B5EF4-FFF2-40B4-BE49-F238E27FC236}">
                        <a16:creationId xmlns:a16="http://schemas.microsoft.com/office/drawing/2014/main" id="{3E3B004B-7126-4A89-A4C3-A76D2F161D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09" name="Image 208">
                    <a:extLst>
                      <a:ext uri="{FF2B5EF4-FFF2-40B4-BE49-F238E27FC236}">
                        <a16:creationId xmlns:a16="http://schemas.microsoft.com/office/drawing/2014/main" id="{EA0DDB17-B093-432A-8CA0-7F9F929EEE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10" name="Image 209">
                    <a:extLst>
                      <a:ext uri="{FF2B5EF4-FFF2-40B4-BE49-F238E27FC236}">
                        <a16:creationId xmlns:a16="http://schemas.microsoft.com/office/drawing/2014/main" id="{90AE0AFE-18C7-409D-9B3A-E96B656938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6" name="Groupe 195">
                <a:extLst>
                  <a:ext uri="{FF2B5EF4-FFF2-40B4-BE49-F238E27FC236}">
                    <a16:creationId xmlns:a16="http://schemas.microsoft.com/office/drawing/2014/main" id="{803737AD-07FC-4DA7-B4A4-2476BD0CC58B}"/>
                  </a:ext>
                </a:extLst>
              </p:cNvPr>
              <p:cNvGrpSpPr/>
              <p:nvPr/>
            </p:nvGrpSpPr>
            <p:grpSpPr>
              <a:xfrm>
                <a:off x="7221845" y="861133"/>
                <a:ext cx="2371628" cy="1806828"/>
                <a:chOff x="7221845" y="861133"/>
                <a:chExt cx="2371628" cy="1806828"/>
              </a:xfrm>
            </p:grpSpPr>
            <p:sp>
              <p:nvSpPr>
                <p:cNvPr id="197" name="Rectangle : coins arrondis 196">
                  <a:extLst>
                    <a:ext uri="{FF2B5EF4-FFF2-40B4-BE49-F238E27FC236}">
                      <a16:creationId xmlns:a16="http://schemas.microsoft.com/office/drawing/2014/main" id="{E03C0326-172D-46FB-9DB6-8E19BEA3797F}"/>
                    </a:ext>
                  </a:extLst>
                </p:cNvPr>
                <p:cNvSpPr/>
                <p:nvPr/>
              </p:nvSpPr>
              <p:spPr>
                <a:xfrm>
                  <a:off x="7221845" y="861133"/>
                  <a:ext cx="2371628" cy="180682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98" name="Rectangle : coins arrondis 197">
                  <a:extLst>
                    <a:ext uri="{FF2B5EF4-FFF2-40B4-BE49-F238E27FC236}">
                      <a16:creationId xmlns:a16="http://schemas.microsoft.com/office/drawing/2014/main" id="{DFBD4F41-EF56-4C0A-B945-EE9DB2EC88C6}"/>
                    </a:ext>
                  </a:extLst>
                </p:cNvPr>
                <p:cNvSpPr/>
                <p:nvPr/>
              </p:nvSpPr>
              <p:spPr>
                <a:xfrm>
                  <a:off x="7389431" y="925897"/>
                  <a:ext cx="1157516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Login</a:t>
                  </a:r>
                </a:p>
              </p:txBody>
            </p:sp>
            <p:sp>
              <p:nvSpPr>
                <p:cNvPr id="199" name="Rectangle : coins arrondis 198">
                  <a:extLst>
                    <a:ext uri="{FF2B5EF4-FFF2-40B4-BE49-F238E27FC236}">
                      <a16:creationId xmlns:a16="http://schemas.microsoft.com/office/drawing/2014/main" id="{421D50C3-0C61-4CF2-9752-3AD20623CE77}"/>
                    </a:ext>
                  </a:extLst>
                </p:cNvPr>
                <p:cNvSpPr/>
                <p:nvPr/>
              </p:nvSpPr>
              <p:spPr>
                <a:xfrm>
                  <a:off x="7397290" y="1195872"/>
                  <a:ext cx="1146004" cy="25226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Mot de passe</a:t>
                  </a:r>
                </a:p>
              </p:txBody>
            </p:sp>
            <p:sp>
              <p:nvSpPr>
                <p:cNvPr id="200" name="Rectangle : coins arrondis 199">
                  <a:extLst>
                    <a:ext uri="{FF2B5EF4-FFF2-40B4-BE49-F238E27FC236}">
                      <a16:creationId xmlns:a16="http://schemas.microsoft.com/office/drawing/2014/main" id="{65442446-59C7-4E82-AA7F-315374765062}"/>
                    </a:ext>
                  </a:extLst>
                </p:cNvPr>
                <p:cNvSpPr/>
                <p:nvPr/>
              </p:nvSpPr>
              <p:spPr>
                <a:xfrm>
                  <a:off x="7397290" y="1470216"/>
                  <a:ext cx="1146003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Adresse</a:t>
                  </a:r>
                </a:p>
              </p:txBody>
            </p:sp>
            <p:sp>
              <p:nvSpPr>
                <p:cNvPr id="201" name="Rectangle : coins arrondis 200">
                  <a:extLst>
                    <a:ext uri="{FF2B5EF4-FFF2-40B4-BE49-F238E27FC236}">
                      <a16:creationId xmlns:a16="http://schemas.microsoft.com/office/drawing/2014/main" id="{0DD195EA-E0F4-420D-913D-DBB34EBF5B79}"/>
                    </a:ext>
                  </a:extLst>
                </p:cNvPr>
                <p:cNvSpPr/>
                <p:nvPr/>
              </p:nvSpPr>
              <p:spPr>
                <a:xfrm>
                  <a:off x="7406167" y="1755537"/>
                  <a:ext cx="1146001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Mail</a:t>
                  </a:r>
                </a:p>
              </p:txBody>
            </p:sp>
            <p:sp>
              <p:nvSpPr>
                <p:cNvPr id="202" name="Rectangle : coins arrondis 201">
                  <a:extLst>
                    <a:ext uri="{FF2B5EF4-FFF2-40B4-BE49-F238E27FC236}">
                      <a16:creationId xmlns:a16="http://schemas.microsoft.com/office/drawing/2014/main" id="{AFCEC5FC-4A01-4871-9FDA-0D2AE2B54FBB}"/>
                    </a:ext>
                  </a:extLst>
                </p:cNvPr>
                <p:cNvSpPr/>
                <p:nvPr/>
              </p:nvSpPr>
              <p:spPr>
                <a:xfrm>
                  <a:off x="7409042" y="2031863"/>
                  <a:ext cx="1146003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Adresse</a:t>
                  </a:r>
                </a:p>
              </p:txBody>
            </p:sp>
            <p:sp>
              <p:nvSpPr>
                <p:cNvPr id="203" name="Rectangle : coins arrondis 202">
                  <a:extLst>
                    <a:ext uri="{FF2B5EF4-FFF2-40B4-BE49-F238E27FC236}">
                      <a16:creationId xmlns:a16="http://schemas.microsoft.com/office/drawing/2014/main" id="{46B85C32-1CFA-49B4-A2F6-B0E1D929981A}"/>
                    </a:ext>
                  </a:extLst>
                </p:cNvPr>
                <p:cNvSpPr/>
                <p:nvPr/>
              </p:nvSpPr>
              <p:spPr>
                <a:xfrm>
                  <a:off x="7417919" y="2317184"/>
                  <a:ext cx="1146001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Mail</a:t>
                  </a:r>
                </a:p>
              </p:txBody>
            </p:sp>
          </p:grpSp>
        </p:grpSp>
        <p:grpSp>
          <p:nvGrpSpPr>
            <p:cNvPr id="137" name="Groupe 136">
              <a:extLst>
                <a:ext uri="{FF2B5EF4-FFF2-40B4-BE49-F238E27FC236}">
                  <a16:creationId xmlns:a16="http://schemas.microsoft.com/office/drawing/2014/main" id="{CCB22577-ACDC-4069-97B9-65AB71C0C091}"/>
                </a:ext>
              </a:extLst>
            </p:cNvPr>
            <p:cNvGrpSpPr/>
            <p:nvPr/>
          </p:nvGrpSpPr>
          <p:grpSpPr>
            <a:xfrm>
              <a:off x="7861444" y="3638894"/>
              <a:ext cx="2805688" cy="2255842"/>
              <a:chOff x="7479217" y="3381129"/>
              <a:chExt cx="2805688" cy="2255842"/>
            </a:xfrm>
          </p:grpSpPr>
          <p:grpSp>
            <p:nvGrpSpPr>
              <p:cNvPr id="177" name="Groupe 176">
                <a:extLst>
                  <a:ext uri="{FF2B5EF4-FFF2-40B4-BE49-F238E27FC236}">
                    <a16:creationId xmlns:a16="http://schemas.microsoft.com/office/drawing/2014/main" id="{76E3D39C-D480-471E-BE8D-42CB33D1AD11}"/>
                  </a:ext>
                </a:extLst>
              </p:cNvPr>
              <p:cNvGrpSpPr/>
              <p:nvPr/>
            </p:nvGrpSpPr>
            <p:grpSpPr>
              <a:xfrm>
                <a:off x="7479217" y="3381129"/>
                <a:ext cx="2805688" cy="2255842"/>
                <a:chOff x="7261860" y="627670"/>
                <a:chExt cx="2903220" cy="1727558"/>
              </a:xfrm>
            </p:grpSpPr>
            <p:grpSp>
              <p:nvGrpSpPr>
                <p:cNvPr id="186" name="Groupe 185">
                  <a:extLst>
                    <a:ext uri="{FF2B5EF4-FFF2-40B4-BE49-F238E27FC236}">
                      <a16:creationId xmlns:a16="http://schemas.microsoft.com/office/drawing/2014/main" id="{1524C133-931D-49DD-BDF7-E4903C03285E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193" name="Rectangle : coins arrondis 192">
                    <a:extLst>
                      <a:ext uri="{FF2B5EF4-FFF2-40B4-BE49-F238E27FC236}">
                        <a16:creationId xmlns:a16="http://schemas.microsoft.com/office/drawing/2014/main" id="{3C078BD3-4FDE-4296-BD82-D25C57C1D205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94" name="Connecteur droit 193">
                    <a:extLst>
                      <a:ext uri="{FF2B5EF4-FFF2-40B4-BE49-F238E27FC236}">
                        <a16:creationId xmlns:a16="http://schemas.microsoft.com/office/drawing/2014/main" id="{678DEFDC-FF69-4AEB-B136-902700C37F14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" name="Groupe 186">
                  <a:extLst>
                    <a:ext uri="{FF2B5EF4-FFF2-40B4-BE49-F238E27FC236}">
                      <a16:creationId xmlns:a16="http://schemas.microsoft.com/office/drawing/2014/main" id="{0AF51C01-789A-4F92-A0DB-96AD98326DE8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188" name="Image 187">
                    <a:extLst>
                      <a:ext uri="{FF2B5EF4-FFF2-40B4-BE49-F238E27FC236}">
                        <a16:creationId xmlns:a16="http://schemas.microsoft.com/office/drawing/2014/main" id="{A1581A39-9F7D-4E4F-AA67-5E1D4A1CCD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189" name="Image 188">
                    <a:extLst>
                      <a:ext uri="{FF2B5EF4-FFF2-40B4-BE49-F238E27FC236}">
                        <a16:creationId xmlns:a16="http://schemas.microsoft.com/office/drawing/2014/main" id="{4DFC8BFA-61FC-4BD8-B5F1-CA4476FE34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Image 189">
                    <a:extLst>
                      <a:ext uri="{FF2B5EF4-FFF2-40B4-BE49-F238E27FC236}">
                        <a16:creationId xmlns:a16="http://schemas.microsoft.com/office/drawing/2014/main" id="{BD7A7C2B-41C8-4AB0-8FCC-20B2E00941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1" name="Image 190">
                    <a:extLst>
                      <a:ext uri="{FF2B5EF4-FFF2-40B4-BE49-F238E27FC236}">
                        <a16:creationId xmlns:a16="http://schemas.microsoft.com/office/drawing/2014/main" id="{8A9E61B7-9C30-4DD0-8CCF-CF01D859E6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2" name="Image 191">
                    <a:extLst>
                      <a:ext uri="{FF2B5EF4-FFF2-40B4-BE49-F238E27FC236}">
                        <a16:creationId xmlns:a16="http://schemas.microsoft.com/office/drawing/2014/main" id="{39D4ECA7-9134-4B7E-9347-2F1A5FEC94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8" name="Groupe 177">
                <a:extLst>
                  <a:ext uri="{FF2B5EF4-FFF2-40B4-BE49-F238E27FC236}">
                    <a16:creationId xmlns:a16="http://schemas.microsoft.com/office/drawing/2014/main" id="{82D3D3DD-4806-4B43-9E06-C9841C253E8E}"/>
                  </a:ext>
                </a:extLst>
              </p:cNvPr>
              <p:cNvGrpSpPr/>
              <p:nvPr/>
            </p:nvGrpSpPr>
            <p:grpSpPr>
              <a:xfrm>
                <a:off x="7566765" y="4056430"/>
                <a:ext cx="2635191" cy="1412658"/>
                <a:chOff x="213064" y="2896078"/>
                <a:chExt cx="2726796" cy="1675923"/>
              </a:xfrm>
            </p:grpSpPr>
            <p:sp>
              <p:nvSpPr>
                <p:cNvPr id="179" name="Rectangle : coins arrondis 178">
                  <a:extLst>
                    <a:ext uri="{FF2B5EF4-FFF2-40B4-BE49-F238E27FC236}">
                      <a16:creationId xmlns:a16="http://schemas.microsoft.com/office/drawing/2014/main" id="{84344A84-9E69-4086-8EB1-76610F68A17E}"/>
                    </a:ext>
                  </a:extLst>
                </p:cNvPr>
                <p:cNvSpPr/>
                <p:nvPr/>
              </p:nvSpPr>
              <p:spPr>
                <a:xfrm>
                  <a:off x="213064" y="2896078"/>
                  <a:ext cx="2726796" cy="167592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32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6945D4C7-8FA1-46FF-9008-1F28742A34CD}"/>
                    </a:ext>
                  </a:extLst>
                </p:cNvPr>
                <p:cNvSpPr/>
                <p:nvPr/>
              </p:nvSpPr>
              <p:spPr>
                <a:xfrm>
                  <a:off x="315977" y="3220436"/>
                  <a:ext cx="616694" cy="597129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>
                      <a:solidFill>
                        <a:schemeClr val="tx1"/>
                      </a:solidFill>
                    </a:rPr>
                    <a:t>Image</a:t>
                  </a:r>
                </a:p>
              </p:txBody>
            </p:sp>
            <p:sp>
              <p:nvSpPr>
                <p:cNvPr id="181" name="Rectangle : coins arrondis 180">
                  <a:extLst>
                    <a:ext uri="{FF2B5EF4-FFF2-40B4-BE49-F238E27FC236}">
                      <a16:creationId xmlns:a16="http://schemas.microsoft.com/office/drawing/2014/main" id="{D478C4C4-0881-4746-BF26-E300F7BB344A}"/>
                    </a:ext>
                  </a:extLst>
                </p:cNvPr>
                <p:cNvSpPr/>
                <p:nvPr/>
              </p:nvSpPr>
              <p:spPr>
                <a:xfrm>
                  <a:off x="1005929" y="3219718"/>
                  <a:ext cx="601541" cy="196252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Nom</a:t>
                  </a:r>
                </a:p>
              </p:txBody>
            </p:sp>
            <p:sp>
              <p:nvSpPr>
                <p:cNvPr id="182" name="Rectangle : coins arrondis 181">
                  <a:extLst>
                    <a:ext uri="{FF2B5EF4-FFF2-40B4-BE49-F238E27FC236}">
                      <a16:creationId xmlns:a16="http://schemas.microsoft.com/office/drawing/2014/main" id="{8A7F9D15-4AEF-4169-9692-53F704CD0C5F}"/>
                    </a:ext>
                  </a:extLst>
                </p:cNvPr>
                <p:cNvSpPr/>
                <p:nvPr/>
              </p:nvSpPr>
              <p:spPr>
                <a:xfrm>
                  <a:off x="1005238" y="3482877"/>
                  <a:ext cx="601541" cy="184478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 err="1"/>
                    <a:t>Rèf</a:t>
                  </a:r>
                  <a:endParaRPr lang="fr-FR" sz="1000" dirty="0"/>
                </a:p>
              </p:txBody>
            </p:sp>
            <p:sp>
              <p:nvSpPr>
                <p:cNvPr id="183" name="Rectangle : coins arrondis 182">
                  <a:extLst>
                    <a:ext uri="{FF2B5EF4-FFF2-40B4-BE49-F238E27FC236}">
                      <a16:creationId xmlns:a16="http://schemas.microsoft.com/office/drawing/2014/main" id="{4E991FB3-430F-4D27-8366-DE6B8CC754F3}"/>
                    </a:ext>
                  </a:extLst>
                </p:cNvPr>
                <p:cNvSpPr/>
                <p:nvPr/>
              </p:nvSpPr>
              <p:spPr>
                <a:xfrm>
                  <a:off x="1980228" y="3215180"/>
                  <a:ext cx="783252" cy="18612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Prix</a:t>
                  </a:r>
                </a:p>
              </p:txBody>
            </p:sp>
            <p:sp>
              <p:nvSpPr>
                <p:cNvPr id="184" name="Rectangle : coins arrondis 183">
                  <a:extLst>
                    <a:ext uri="{FF2B5EF4-FFF2-40B4-BE49-F238E27FC236}">
                      <a16:creationId xmlns:a16="http://schemas.microsoft.com/office/drawing/2014/main" id="{1CB3CAFF-6CF6-4D10-BCD4-099CC17F842D}"/>
                    </a:ext>
                  </a:extLst>
                </p:cNvPr>
                <p:cNvSpPr/>
                <p:nvPr/>
              </p:nvSpPr>
              <p:spPr>
                <a:xfrm>
                  <a:off x="1982719" y="3509595"/>
                  <a:ext cx="786485" cy="232256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Quantité</a:t>
                  </a:r>
                </a:p>
              </p:txBody>
            </p:sp>
            <p:sp>
              <p:nvSpPr>
                <p:cNvPr id="185" name="Rectangle : coins arrondis 184">
                  <a:extLst>
                    <a:ext uri="{FF2B5EF4-FFF2-40B4-BE49-F238E27FC236}">
                      <a16:creationId xmlns:a16="http://schemas.microsoft.com/office/drawing/2014/main" id="{1C2C95B1-2AFC-4A08-871D-2E473296C351}"/>
                    </a:ext>
                  </a:extLst>
                </p:cNvPr>
                <p:cNvSpPr/>
                <p:nvPr/>
              </p:nvSpPr>
              <p:spPr>
                <a:xfrm>
                  <a:off x="1744583" y="4048217"/>
                  <a:ext cx="1073538" cy="23225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Commander</a:t>
                  </a:r>
                </a:p>
              </p:txBody>
            </p:sp>
          </p:grpSp>
        </p:grpSp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71673B87-D8C1-458D-85CE-C7B9F5347609}"/>
                </a:ext>
              </a:extLst>
            </p:cNvPr>
            <p:cNvCxnSpPr>
              <a:cxnSpLocks/>
              <a:stCxn id="219" idx="3"/>
            </p:cNvCxnSpPr>
            <p:nvPr/>
          </p:nvCxnSpPr>
          <p:spPr>
            <a:xfrm>
              <a:off x="6747445" y="3989926"/>
              <a:ext cx="1300346" cy="700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F1B59DEB-58A4-42E7-A983-02B616143970}"/>
                </a:ext>
              </a:extLst>
            </p:cNvPr>
            <p:cNvGrpSpPr/>
            <p:nvPr/>
          </p:nvGrpSpPr>
          <p:grpSpPr>
            <a:xfrm>
              <a:off x="197966" y="1040386"/>
              <a:ext cx="2808027" cy="2255842"/>
              <a:chOff x="3880891" y="1091476"/>
              <a:chExt cx="2808027" cy="2255842"/>
            </a:xfrm>
          </p:grpSpPr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8C4F36D3-ABF7-4AD3-9D88-1BF2685007A6}"/>
                  </a:ext>
                </a:extLst>
              </p:cNvPr>
              <p:cNvGrpSpPr/>
              <p:nvPr/>
            </p:nvGrpSpPr>
            <p:grpSpPr>
              <a:xfrm>
                <a:off x="3880891" y="1091476"/>
                <a:ext cx="2808027" cy="2255842"/>
                <a:chOff x="3365891" y="294866"/>
                <a:chExt cx="2905646" cy="2611221"/>
              </a:xfrm>
            </p:grpSpPr>
            <p:grpSp>
              <p:nvGrpSpPr>
                <p:cNvPr id="166" name="Groupe 165">
                  <a:extLst>
                    <a:ext uri="{FF2B5EF4-FFF2-40B4-BE49-F238E27FC236}">
                      <a16:creationId xmlns:a16="http://schemas.microsoft.com/office/drawing/2014/main" id="{F49C819D-D901-4C57-A09A-26941B3359B2}"/>
                    </a:ext>
                  </a:extLst>
                </p:cNvPr>
                <p:cNvGrpSpPr/>
                <p:nvPr/>
              </p:nvGrpSpPr>
              <p:grpSpPr>
                <a:xfrm>
                  <a:off x="3365891" y="294866"/>
                  <a:ext cx="2905646" cy="2611221"/>
                  <a:chOff x="7049224" y="737995"/>
                  <a:chExt cx="2905646" cy="1727558"/>
                </a:xfrm>
              </p:grpSpPr>
              <p:grpSp>
                <p:nvGrpSpPr>
                  <p:cNvPr id="168" name="Groupe 167">
                    <a:extLst>
                      <a:ext uri="{FF2B5EF4-FFF2-40B4-BE49-F238E27FC236}">
                        <a16:creationId xmlns:a16="http://schemas.microsoft.com/office/drawing/2014/main" id="{55254A55-0AD9-47A6-9E2B-99F1EF0A3BC5}"/>
                      </a:ext>
                    </a:extLst>
                  </p:cNvPr>
                  <p:cNvGrpSpPr/>
                  <p:nvPr/>
                </p:nvGrpSpPr>
                <p:grpSpPr>
                  <a:xfrm>
                    <a:off x="7049224" y="737995"/>
                    <a:ext cx="2905646" cy="1727558"/>
                    <a:chOff x="7049224" y="737995"/>
                    <a:chExt cx="2905646" cy="1727558"/>
                  </a:xfrm>
                </p:grpSpPr>
                <p:sp>
                  <p:nvSpPr>
                    <p:cNvPr id="176" name="Rectangle : coins arrondis 175">
                      <a:extLst>
                        <a:ext uri="{FF2B5EF4-FFF2-40B4-BE49-F238E27FC236}">
                          <a16:creationId xmlns:a16="http://schemas.microsoft.com/office/drawing/2014/main" id="{762B8A61-7CD9-4F4C-AB31-8130C97508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9224" y="737995"/>
                      <a:ext cx="2903220" cy="172755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cxnSp>
                  <p:nvCxnSpPr>
                    <p:cNvPr id="175" name="Connecteur droit 174">
                      <a:extLst>
                        <a:ext uri="{FF2B5EF4-FFF2-40B4-BE49-F238E27FC236}">
                          <a16:creationId xmlns:a16="http://schemas.microsoft.com/office/drawing/2014/main" id="{63BFA68B-C06A-49F6-9DF2-7C40B5C47FE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51651" y="1170437"/>
                      <a:ext cx="2903219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9" name="Groupe 168">
                    <a:extLst>
                      <a:ext uri="{FF2B5EF4-FFF2-40B4-BE49-F238E27FC236}">
                        <a16:creationId xmlns:a16="http://schemas.microsoft.com/office/drawing/2014/main" id="{9B46D015-836B-419A-8595-26ABF915E5C6}"/>
                      </a:ext>
                    </a:extLst>
                  </p:cNvPr>
                  <p:cNvGrpSpPr/>
                  <p:nvPr/>
                </p:nvGrpSpPr>
                <p:grpSpPr>
                  <a:xfrm>
                    <a:off x="7246576" y="782055"/>
                    <a:ext cx="2444118" cy="375821"/>
                    <a:chOff x="3774247" y="2380261"/>
                    <a:chExt cx="2444118" cy="375821"/>
                  </a:xfrm>
                </p:grpSpPr>
                <p:pic>
                  <p:nvPicPr>
                    <p:cNvPr id="170" name="Image 169">
                      <a:extLst>
                        <a:ext uri="{FF2B5EF4-FFF2-40B4-BE49-F238E27FC236}">
                          <a16:creationId xmlns:a16="http://schemas.microsoft.com/office/drawing/2014/main" id="{1B5CFD9E-86A6-4348-AAA0-A6D640D41E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774247" y="2381894"/>
                      <a:ext cx="368479" cy="36847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" name="Image 170">
                      <a:extLst>
                        <a:ext uri="{FF2B5EF4-FFF2-40B4-BE49-F238E27FC236}">
                          <a16:creationId xmlns:a16="http://schemas.microsoft.com/office/drawing/2014/main" id="{4B5C96F3-E741-4905-8298-7F7DCE625D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4176124" y="2382539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" name="Image 171">
                      <a:extLst>
                        <a:ext uri="{FF2B5EF4-FFF2-40B4-BE49-F238E27FC236}">
                          <a16:creationId xmlns:a16="http://schemas.microsoft.com/office/drawing/2014/main" id="{669D1137-6F90-4383-8D05-9ABEA0F1F9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26263" y="2380261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" name="Image 172">
                      <a:extLst>
                        <a:ext uri="{FF2B5EF4-FFF2-40B4-BE49-F238E27FC236}">
                          <a16:creationId xmlns:a16="http://schemas.microsoft.com/office/drawing/2014/main" id="{E0EAA0B8-567C-41C9-8460-AD241A49A8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04624" y="2384562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4" name="Image 173">
                      <a:extLst>
                        <a:ext uri="{FF2B5EF4-FFF2-40B4-BE49-F238E27FC236}">
                          <a16:creationId xmlns:a16="http://schemas.microsoft.com/office/drawing/2014/main" id="{CF42DDC1-2437-4A7A-9301-52930FA2F8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51165" y="2388882"/>
                      <a:ext cx="367200" cy="3672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98B4E1FF-0937-49F9-AE19-E621F03A45DE}"/>
                    </a:ext>
                  </a:extLst>
                </p:cNvPr>
                <p:cNvSpPr/>
                <p:nvPr/>
              </p:nvSpPr>
              <p:spPr>
                <a:xfrm>
                  <a:off x="3549600" y="1022613"/>
                  <a:ext cx="2371628" cy="1663124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62" name="Rectangle : coins arrondis 161">
                <a:extLst>
                  <a:ext uri="{FF2B5EF4-FFF2-40B4-BE49-F238E27FC236}">
                    <a16:creationId xmlns:a16="http://schemas.microsoft.com/office/drawing/2014/main" id="{16A5D52C-E17C-4EED-A38E-9CF904EFA019}"/>
                  </a:ext>
                </a:extLst>
              </p:cNvPr>
              <p:cNvSpPr/>
              <p:nvPr/>
            </p:nvSpPr>
            <p:spPr>
              <a:xfrm>
                <a:off x="4196107" y="1791323"/>
                <a:ext cx="1118630" cy="198378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Nom</a:t>
                </a:r>
              </a:p>
            </p:txBody>
          </p:sp>
          <p:sp>
            <p:nvSpPr>
              <p:cNvPr id="163" name="Rectangle : coins arrondis 162">
                <a:extLst>
                  <a:ext uri="{FF2B5EF4-FFF2-40B4-BE49-F238E27FC236}">
                    <a16:creationId xmlns:a16="http://schemas.microsoft.com/office/drawing/2014/main" id="{FAC124E0-C3D4-4DE9-BF8C-A8FD5BB6ADC5}"/>
                  </a:ext>
                </a:extLst>
              </p:cNvPr>
              <p:cNvSpPr/>
              <p:nvPr/>
            </p:nvSpPr>
            <p:spPr>
              <a:xfrm>
                <a:off x="4203702" y="2029014"/>
                <a:ext cx="1107505" cy="200596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Mail</a:t>
                </a:r>
              </a:p>
            </p:txBody>
          </p:sp>
          <p:sp>
            <p:nvSpPr>
              <p:cNvPr id="164" name="Rectangle : coins arrondis 163">
                <a:extLst>
                  <a:ext uri="{FF2B5EF4-FFF2-40B4-BE49-F238E27FC236}">
                    <a16:creationId xmlns:a16="http://schemas.microsoft.com/office/drawing/2014/main" id="{8797FAB0-EE39-437D-B264-E49B46BAE12D}"/>
                  </a:ext>
                </a:extLst>
              </p:cNvPr>
              <p:cNvSpPr/>
              <p:nvPr/>
            </p:nvSpPr>
            <p:spPr>
              <a:xfrm>
                <a:off x="4203702" y="2277850"/>
                <a:ext cx="1107504" cy="198378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Objet</a:t>
                </a:r>
              </a:p>
            </p:txBody>
          </p:sp>
          <p:sp>
            <p:nvSpPr>
              <p:cNvPr id="165" name="Rectangle : coins arrondis 164">
                <a:extLst>
                  <a:ext uri="{FF2B5EF4-FFF2-40B4-BE49-F238E27FC236}">
                    <a16:creationId xmlns:a16="http://schemas.microsoft.com/office/drawing/2014/main" id="{3CD8F9CE-B6FD-403F-9F6F-4DC79E99410E}"/>
                  </a:ext>
                </a:extLst>
              </p:cNvPr>
              <p:cNvSpPr/>
              <p:nvPr/>
            </p:nvSpPr>
            <p:spPr>
              <a:xfrm>
                <a:off x="4203700" y="2527743"/>
                <a:ext cx="1562776" cy="587941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Message</a:t>
                </a:r>
              </a:p>
            </p:txBody>
          </p:sp>
        </p:grp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876013B-B49A-454B-86C0-5C8F2BC62274}"/>
                </a:ext>
              </a:extLst>
            </p:cNvPr>
            <p:cNvGrpSpPr/>
            <p:nvPr/>
          </p:nvGrpSpPr>
          <p:grpSpPr>
            <a:xfrm>
              <a:off x="4469477" y="349242"/>
              <a:ext cx="2509103" cy="2762866"/>
              <a:chOff x="857285" y="3829091"/>
              <a:chExt cx="2509103" cy="276286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F78681AA-F9B2-4C0B-A78C-274163EB880E}"/>
                  </a:ext>
                </a:extLst>
              </p:cNvPr>
              <p:cNvGrpSpPr/>
              <p:nvPr/>
            </p:nvGrpSpPr>
            <p:grpSpPr>
              <a:xfrm>
                <a:off x="857285" y="3829091"/>
                <a:ext cx="2509103" cy="2762866"/>
                <a:chOff x="857285" y="3829091"/>
                <a:chExt cx="2509103" cy="2762866"/>
              </a:xfrm>
            </p:grpSpPr>
            <p:grpSp>
              <p:nvGrpSpPr>
                <p:cNvPr id="148" name="Groupe 147">
                  <a:extLst>
                    <a:ext uri="{FF2B5EF4-FFF2-40B4-BE49-F238E27FC236}">
                      <a16:creationId xmlns:a16="http://schemas.microsoft.com/office/drawing/2014/main" id="{BB75ABF5-1B7F-4D35-941D-5F30D647AE41}"/>
                    </a:ext>
                  </a:extLst>
                </p:cNvPr>
                <p:cNvGrpSpPr/>
                <p:nvPr/>
              </p:nvGrpSpPr>
              <p:grpSpPr>
                <a:xfrm>
                  <a:off x="857285" y="3829091"/>
                  <a:ext cx="2509103" cy="2762866"/>
                  <a:chOff x="3809026" y="3220436"/>
                  <a:chExt cx="2596325" cy="3198119"/>
                </a:xfrm>
              </p:grpSpPr>
              <p:grpSp>
                <p:nvGrpSpPr>
                  <p:cNvPr id="155" name="Groupe 154">
                    <a:extLst>
                      <a:ext uri="{FF2B5EF4-FFF2-40B4-BE49-F238E27FC236}">
                        <a16:creationId xmlns:a16="http://schemas.microsoft.com/office/drawing/2014/main" id="{ABEEEEC0-FF4B-4510-A3DA-89C99525C5A2}"/>
                      </a:ext>
                    </a:extLst>
                  </p:cNvPr>
                  <p:cNvGrpSpPr/>
                  <p:nvPr/>
                </p:nvGrpSpPr>
                <p:grpSpPr>
                  <a:xfrm>
                    <a:off x="3809026" y="3220436"/>
                    <a:ext cx="2596325" cy="3198119"/>
                    <a:chOff x="3949255" y="2052499"/>
                    <a:chExt cx="2438400" cy="3365321"/>
                  </a:xfrm>
                </p:grpSpPr>
                <p:sp>
                  <p:nvSpPr>
                    <p:cNvPr id="159" name="Rectangle : coins arrondis 158">
                      <a:extLst>
                        <a:ext uri="{FF2B5EF4-FFF2-40B4-BE49-F238E27FC236}">
                          <a16:creationId xmlns:a16="http://schemas.microsoft.com/office/drawing/2014/main" id="{61A4DF51-8104-4B28-A8F9-0FB5693F7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9255" y="2052499"/>
                      <a:ext cx="2438400" cy="336532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cxnSp>
                  <p:nvCxnSpPr>
                    <p:cNvPr id="160" name="Connecteur droit 159">
                      <a:extLst>
                        <a:ext uri="{FF2B5EF4-FFF2-40B4-BE49-F238E27FC236}">
                          <a16:creationId xmlns:a16="http://schemas.microsoft.com/office/drawing/2014/main" id="{E5AF45E0-E64F-4732-AC10-345CCB660C7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49255" y="2766060"/>
                      <a:ext cx="243840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6" name="Groupe 155">
                    <a:extLst>
                      <a:ext uri="{FF2B5EF4-FFF2-40B4-BE49-F238E27FC236}">
                        <a16:creationId xmlns:a16="http://schemas.microsoft.com/office/drawing/2014/main" id="{123D9738-BEB9-48B7-973F-2FF9B2C0BDD0}"/>
                      </a:ext>
                    </a:extLst>
                  </p:cNvPr>
                  <p:cNvGrpSpPr/>
                  <p:nvPr/>
                </p:nvGrpSpPr>
                <p:grpSpPr>
                  <a:xfrm>
                    <a:off x="3925076" y="3994499"/>
                    <a:ext cx="2364222" cy="2131092"/>
                    <a:chOff x="3925076" y="3994499"/>
                    <a:chExt cx="2364222" cy="2131092"/>
                  </a:xfrm>
                </p:grpSpPr>
                <p:sp>
                  <p:nvSpPr>
                    <p:cNvPr id="157" name="Rectangle : coins arrondis 156">
                      <a:extLst>
                        <a:ext uri="{FF2B5EF4-FFF2-40B4-BE49-F238E27FC236}">
                          <a16:creationId xmlns:a16="http://schemas.microsoft.com/office/drawing/2014/main" id="{18E632CD-5950-4D0B-8F43-D9B671B46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5076" y="3994499"/>
                      <a:ext cx="2364222" cy="2131092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25000">
                          <a:schemeClr val="accent4">
                            <a:lumMod val="45000"/>
                            <a:lumOff val="55000"/>
                          </a:schemeClr>
                        </a:gs>
                        <a:gs pos="31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  <a:ln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DB3D68CA-E493-42BA-9E42-E6B30A7D1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315" y="4112857"/>
                      <a:ext cx="1460433" cy="187890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Page Admin</a:t>
                      </a:r>
                    </a:p>
                  </p:txBody>
                </p:sp>
              </p:grpSp>
            </p:grpSp>
            <p:grpSp>
              <p:nvGrpSpPr>
                <p:cNvPr id="149" name="Groupe 148">
                  <a:extLst>
                    <a:ext uri="{FF2B5EF4-FFF2-40B4-BE49-F238E27FC236}">
                      <a16:creationId xmlns:a16="http://schemas.microsoft.com/office/drawing/2014/main" id="{5ABA456F-A846-4E80-8233-3E9C41F732BE}"/>
                    </a:ext>
                  </a:extLst>
                </p:cNvPr>
                <p:cNvGrpSpPr/>
                <p:nvPr/>
              </p:nvGrpSpPr>
              <p:grpSpPr>
                <a:xfrm>
                  <a:off x="933582" y="4048511"/>
                  <a:ext cx="2362009" cy="296442"/>
                  <a:chOff x="4019082" y="2264255"/>
                  <a:chExt cx="2444118" cy="375821"/>
                </a:xfrm>
              </p:grpSpPr>
              <p:pic>
                <p:nvPicPr>
                  <p:cNvPr id="150" name="Image 149">
                    <a:extLst>
                      <a:ext uri="{FF2B5EF4-FFF2-40B4-BE49-F238E27FC236}">
                        <a16:creationId xmlns:a16="http://schemas.microsoft.com/office/drawing/2014/main" id="{EEB7391B-3FCB-4294-9380-BFBD53451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151" name="Image 150">
                    <a:extLst>
                      <a:ext uri="{FF2B5EF4-FFF2-40B4-BE49-F238E27FC236}">
                        <a16:creationId xmlns:a16="http://schemas.microsoft.com/office/drawing/2014/main" id="{FADAEFCB-AAA2-456D-9E09-41BBD3D0AD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2" name="Image 151">
                    <a:extLst>
                      <a:ext uri="{FF2B5EF4-FFF2-40B4-BE49-F238E27FC236}">
                        <a16:creationId xmlns:a16="http://schemas.microsoft.com/office/drawing/2014/main" id="{37CD740E-5870-4247-B11C-1196DD2EF4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3" name="Image 152">
                    <a:extLst>
                      <a:ext uri="{FF2B5EF4-FFF2-40B4-BE49-F238E27FC236}">
                        <a16:creationId xmlns:a16="http://schemas.microsoft.com/office/drawing/2014/main" id="{E6E801E8-6E2E-4A05-BD07-D56DB3278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4" name="Image 153">
                    <a:extLst>
                      <a:ext uri="{FF2B5EF4-FFF2-40B4-BE49-F238E27FC236}">
                        <a16:creationId xmlns:a16="http://schemas.microsoft.com/office/drawing/2014/main" id="{BAAA7FE6-F8C0-4328-83B1-0E9991E27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48A10B6F-FA7F-4D61-8415-8BA26DD52877}"/>
                  </a:ext>
                </a:extLst>
              </p:cNvPr>
              <p:cNvSpPr/>
              <p:nvPr/>
            </p:nvSpPr>
            <p:spPr>
              <a:xfrm>
                <a:off x="2142898" y="4043164"/>
                <a:ext cx="322731" cy="29065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41" name="Connecteur droit avec flèche 140">
              <a:extLst>
                <a:ext uri="{FF2B5EF4-FFF2-40B4-BE49-F238E27FC236}">
                  <a16:creationId xmlns:a16="http://schemas.microsoft.com/office/drawing/2014/main" id="{955B27F6-5214-496B-9962-3EB522F43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1715" y="2904071"/>
              <a:ext cx="13563" cy="9265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AA770435-979E-4F43-9739-B14043CFBA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7307" y="2743397"/>
              <a:ext cx="2381858" cy="5673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BEF8EDF8-261B-442B-A9A3-528085D69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9874" y="3394585"/>
              <a:ext cx="2141370" cy="5715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431D9194-6948-4502-9881-CD0222BCB96A}"/>
                </a:ext>
              </a:extLst>
            </p:cNvPr>
            <p:cNvCxnSpPr>
              <a:endCxn id="217" idx="0"/>
            </p:cNvCxnSpPr>
            <p:nvPr/>
          </p:nvCxnSpPr>
          <p:spPr>
            <a:xfrm>
              <a:off x="5369165" y="3310700"/>
              <a:ext cx="17094" cy="5276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2DFDDB16-F4C7-4A9D-835C-5C36B0965621}"/>
                </a:ext>
              </a:extLst>
            </p:cNvPr>
            <p:cNvCxnSpPr>
              <a:endCxn id="216" idx="0"/>
            </p:cNvCxnSpPr>
            <p:nvPr/>
          </p:nvCxnSpPr>
          <p:spPr>
            <a:xfrm>
              <a:off x="4951244" y="3394585"/>
              <a:ext cx="0" cy="4455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87294E56-B3D2-418E-9CCA-3E0A8C8A5EC6}"/>
              </a:ext>
            </a:extLst>
          </p:cNvPr>
          <p:cNvCxnSpPr>
            <a:cxnSpLocks/>
            <a:stCxn id="218" idx="0"/>
          </p:cNvCxnSpPr>
          <p:nvPr/>
        </p:nvCxnSpPr>
        <p:spPr>
          <a:xfrm flipV="1">
            <a:off x="6666787" y="3489073"/>
            <a:ext cx="1780220" cy="99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05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Contraintes</a:t>
            </a:r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1"/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-Planning                    7 jours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-Techniques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227994-E4AA-4965-9115-7B2B4F205F08}"/>
              </a:ext>
            </a:extLst>
          </p:cNvPr>
          <p:cNvSpPr txBox="1"/>
          <p:nvPr/>
        </p:nvSpPr>
        <p:spPr>
          <a:xfrm>
            <a:off x="5000465" y="3120472"/>
            <a:ext cx="506736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30204" pitchFamily="34" charset="0"/>
              </a:rPr>
              <a:t>HTML 5 / CSS 3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Responsive (Bootstrap)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JAVA SCRIPT (JQUERY/AJAX)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PHP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AGILE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GitHub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Merise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MySQL</a:t>
            </a:r>
          </a:p>
          <a:p>
            <a:endParaRPr lang="fr-FR" sz="2000" dirty="0">
              <a:latin typeface="Helvetica" panose="020B0604020202030204" pitchFamily="34" charset="0"/>
            </a:endParaRPr>
          </a:p>
          <a:p>
            <a:endParaRPr lang="fr-FR" sz="20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9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MCD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828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Répartition du travail</a:t>
            </a:r>
          </a:p>
          <a:p>
            <a:endParaRPr lang="fr-FR" sz="2800" dirty="0">
              <a:latin typeface="Helvetica" panose="020B060402020203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</a:rPr>
              <a:t>	-Partie conception et design</a:t>
            </a:r>
          </a:p>
          <a:p>
            <a:r>
              <a:rPr lang="fr-FR" sz="2800" dirty="0">
                <a:latin typeface="Helvetica" panose="020B0604020202030204" pitchFamily="34" charset="0"/>
              </a:rPr>
              <a:t>		</a:t>
            </a:r>
            <a:r>
              <a:rPr lang="fr-FR" sz="2400" dirty="0">
                <a:latin typeface="Helvetica" panose="020B0604020202030204" pitchFamily="34" charset="0"/>
              </a:rPr>
              <a:t>Camille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Anis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Dylan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</a:rPr>
              <a:t>	-Partie fonctionnelle</a:t>
            </a:r>
          </a:p>
          <a:p>
            <a:r>
              <a:rPr lang="fr-FR" sz="2800" dirty="0">
                <a:latin typeface="Helvetica" panose="020B0604020202030204" pitchFamily="34" charset="0"/>
              </a:rPr>
              <a:t>		</a:t>
            </a:r>
            <a:r>
              <a:rPr lang="fr-FR" sz="2400" dirty="0">
                <a:latin typeface="Helvetica" panose="020B0604020202030204" pitchFamily="34" charset="0"/>
              </a:rPr>
              <a:t>Jean Christophe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Ken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Mathias </a:t>
            </a:r>
          </a:p>
        </p:txBody>
      </p:sp>
    </p:spTree>
    <p:extLst>
      <p:ext uri="{BB962C8B-B14F-4D97-AF65-F5344CB8AC3E}">
        <p14:creationId xmlns:p14="http://schemas.microsoft.com/office/powerpoint/2010/main" val="6216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D2876336-B09B-45B8-8F8D-0F21E1D38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264400"/>
              </p:ext>
            </p:extLst>
          </p:nvPr>
        </p:nvGraphicFramePr>
        <p:xfrm>
          <a:off x="694669" y="2778125"/>
          <a:ext cx="10725150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Worksheet" r:id="rId5" imgW="6865398" imgH="1562197" progId="Excel.Sheet.12">
                  <p:embed/>
                </p:oleObj>
              </mc:Choice>
              <mc:Fallback>
                <p:oleObj name="Worksheet" r:id="rId5" imgW="6865398" imgH="15621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669" y="2778125"/>
                        <a:ext cx="10725150" cy="323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F519B134-C518-410D-B895-21685D8B17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Diagramme de GANTT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2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Base de données MySQL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F10AD37-548C-4736-8095-143EDE9FFF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874" r="4478" b="874"/>
          <a:stretch/>
        </p:blipFill>
        <p:spPr>
          <a:xfrm>
            <a:off x="2785629" y="2246120"/>
            <a:ext cx="6620741" cy="38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29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Grand écran</PresentationFormat>
  <Paragraphs>198</Paragraphs>
  <Slides>19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Thème Office</vt:lpstr>
      <vt:lpstr>Worksheet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GARCIA Mathias</dc:creator>
  <cp:lastModifiedBy>LARABA Anis</cp:lastModifiedBy>
  <cp:revision>62</cp:revision>
  <dcterms:created xsi:type="dcterms:W3CDTF">2017-11-25T18:34:36Z</dcterms:created>
  <dcterms:modified xsi:type="dcterms:W3CDTF">2017-11-26T17:05:18Z</dcterms:modified>
</cp:coreProperties>
</file>