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8" r:id="rId4"/>
    <p:sldId id="280" r:id="rId5"/>
    <p:sldId id="281" r:id="rId6"/>
    <p:sldId id="260" r:id="rId7"/>
    <p:sldId id="310" r:id="rId8"/>
    <p:sldId id="307" r:id="rId9"/>
    <p:sldId id="306" r:id="rId10"/>
    <p:sldId id="314" r:id="rId11"/>
    <p:sldId id="285" r:id="rId12"/>
    <p:sldId id="272" r:id="rId13"/>
    <p:sldId id="286" r:id="rId14"/>
    <p:sldId id="287" r:id="rId15"/>
    <p:sldId id="313" r:id="rId16"/>
    <p:sldId id="31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56"/>
    <a:srgbClr val="184550"/>
    <a:srgbClr val="336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3875" autoAdjust="0"/>
  </p:normalViewPr>
  <p:slideViewPr>
    <p:cSldViewPr snapToGrid="0">
      <p:cViewPr varScale="1">
        <p:scale>
          <a:sx n="82" d="100"/>
          <a:sy n="82" d="100"/>
        </p:scale>
        <p:origin x="77" y="154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3B9CB-A3A7-4201-8496-2CBC87780604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FA23-60E9-432C-A398-95A4C87C7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1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04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07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2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7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6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0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39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85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3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7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5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339115-3077-41F7-8CCB-1E5454686776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2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B1555614-269C-4439-9BA9-4B06F7CF5E5D}"/>
              </a:ext>
            </a:extLst>
          </p:cNvPr>
          <p:cNvSpPr txBox="1"/>
          <p:nvPr/>
        </p:nvSpPr>
        <p:spPr>
          <a:xfrm>
            <a:off x="16047" y="2194127"/>
            <a:ext cx="1185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+mj-lt"/>
                <a:cs typeface="Calibri" panose="020F0502020204030204" pitchFamily="34" charset="0"/>
              </a:rPr>
              <a:t>Présentation Projet Fil Rouge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1AF6A5-8ACD-4B00-8DF8-871E9E3E0E61}"/>
              </a:ext>
            </a:extLst>
          </p:cNvPr>
          <p:cNvSpPr txBox="1"/>
          <p:nvPr/>
        </p:nvSpPr>
        <p:spPr>
          <a:xfrm>
            <a:off x="1343025" y="3448050"/>
            <a:ext cx="991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Site Internet : Boutique en ligne U’POP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00E628-E482-4924-9D2D-2A6BF5299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A89E174-166E-4765-AD0F-4BB97D5DA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5432"/>
              </p:ext>
            </p:extLst>
          </p:nvPr>
        </p:nvGraphicFramePr>
        <p:xfrm>
          <a:off x="114981" y="1276350"/>
          <a:ext cx="11915094" cy="5456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7953">
                  <a:extLst>
                    <a:ext uri="{9D8B030D-6E8A-4147-A177-3AD203B41FA5}">
                      <a16:colId xmlns:a16="http://schemas.microsoft.com/office/drawing/2014/main" val="2368384061"/>
                    </a:ext>
                  </a:extLst>
                </a:gridCol>
                <a:gridCol w="1200916">
                  <a:extLst>
                    <a:ext uri="{9D8B030D-6E8A-4147-A177-3AD203B41FA5}">
                      <a16:colId xmlns:a16="http://schemas.microsoft.com/office/drawing/2014/main" val="1920471060"/>
                    </a:ext>
                  </a:extLst>
                </a:gridCol>
                <a:gridCol w="1482619">
                  <a:extLst>
                    <a:ext uri="{9D8B030D-6E8A-4147-A177-3AD203B41FA5}">
                      <a16:colId xmlns:a16="http://schemas.microsoft.com/office/drawing/2014/main" val="2687176483"/>
                    </a:ext>
                  </a:extLst>
                </a:gridCol>
                <a:gridCol w="1526592">
                  <a:extLst>
                    <a:ext uri="{9D8B030D-6E8A-4147-A177-3AD203B41FA5}">
                      <a16:colId xmlns:a16="http://schemas.microsoft.com/office/drawing/2014/main" val="4138148898"/>
                    </a:ext>
                  </a:extLst>
                </a:gridCol>
                <a:gridCol w="1593800">
                  <a:extLst>
                    <a:ext uri="{9D8B030D-6E8A-4147-A177-3AD203B41FA5}">
                      <a16:colId xmlns:a16="http://schemas.microsoft.com/office/drawing/2014/main" val="18087316"/>
                    </a:ext>
                  </a:extLst>
                </a:gridCol>
                <a:gridCol w="1670610">
                  <a:extLst>
                    <a:ext uri="{9D8B030D-6E8A-4147-A177-3AD203B41FA5}">
                      <a16:colId xmlns:a16="http://schemas.microsoft.com/office/drawing/2014/main" val="4242717790"/>
                    </a:ext>
                  </a:extLst>
                </a:gridCol>
                <a:gridCol w="1622604">
                  <a:extLst>
                    <a:ext uri="{9D8B030D-6E8A-4147-A177-3AD203B41FA5}">
                      <a16:colId xmlns:a16="http://schemas.microsoft.com/office/drawing/2014/main" val="4206743224"/>
                    </a:ext>
                  </a:extLst>
                </a:gridCol>
              </a:tblGrid>
              <a:tr h="7389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Tâches/Equipes :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Camille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Dylan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Mathias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Anis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Ken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JC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157613"/>
                  </a:ext>
                </a:extLst>
              </a:tr>
              <a:tr h="76131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Graphisme/Création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10h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6h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3h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81191"/>
                  </a:ext>
                </a:extLst>
              </a:tr>
              <a:tr h="76131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>
                          <a:effectLst/>
                          <a:latin typeface="+mn-lt"/>
                        </a:rPr>
                        <a:t>Graphisme/Correction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11h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5h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3h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63601"/>
                  </a:ext>
                </a:extLst>
              </a:tr>
              <a:tr h="65954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BDD/Création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7h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9h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6h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797602"/>
                  </a:ext>
                </a:extLst>
              </a:tr>
              <a:tr h="68316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BDD /Correction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9h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4</a:t>
                      </a:r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fr-FR" sz="2000" b="1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995154"/>
                  </a:ext>
                </a:extLst>
              </a:tr>
              <a:tr h="6572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>
                          <a:effectLst/>
                          <a:latin typeface="+mn-lt"/>
                        </a:rPr>
                        <a:t>Création PHP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2h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6h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16h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48971"/>
                  </a:ext>
                </a:extLst>
              </a:tr>
              <a:tr h="6873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>
                          <a:effectLst/>
                          <a:latin typeface="+mn-lt"/>
                        </a:rPr>
                        <a:t>Correction PHP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3h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8h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9h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8h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7h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9h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958996"/>
                  </a:ext>
                </a:extLst>
              </a:tr>
              <a:tr h="50774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>
                          <a:effectLst/>
                          <a:latin typeface="+mn-lt"/>
                        </a:rPr>
                        <a:t>PowerPoint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8h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 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88550"/>
                  </a:ext>
                </a:extLst>
              </a:tr>
            </a:tbl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69B6898-4E64-461C-8A46-DC34D16CA0C9}"/>
              </a:ext>
            </a:extLst>
          </p:cNvPr>
          <p:cNvSpPr/>
          <p:nvPr/>
        </p:nvSpPr>
        <p:spPr>
          <a:xfrm>
            <a:off x="114980" y="125077"/>
            <a:ext cx="5447620" cy="6463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63535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05AFBA7-1DD9-41A3-9D35-0BF0668B5E4E}"/>
              </a:ext>
            </a:extLst>
          </p:cNvPr>
          <p:cNvSpPr txBox="1"/>
          <p:nvPr/>
        </p:nvSpPr>
        <p:spPr>
          <a:xfrm>
            <a:off x="2905125" y="1791373"/>
            <a:ext cx="75819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/>
              <a:t>Partie Connexion :</a:t>
            </a:r>
          </a:p>
          <a:p>
            <a:pPr marL="285750" indent="-285750">
              <a:buFontTx/>
              <a:buChar char="-"/>
            </a:pPr>
            <a:r>
              <a:rPr lang="fr-FR" sz="2600" dirty="0"/>
              <a:t>Aucun mot de passe</a:t>
            </a:r>
          </a:p>
          <a:p>
            <a:pPr marL="285750" indent="-285750">
              <a:buFontTx/>
              <a:buChar char="-"/>
            </a:pPr>
            <a:r>
              <a:rPr lang="fr-FR" sz="2600" dirty="0"/>
              <a:t>Mot de passe inconnu</a:t>
            </a:r>
          </a:p>
          <a:p>
            <a:pPr marL="285750" indent="-285750">
              <a:buFontTx/>
              <a:buChar char="-"/>
            </a:pPr>
            <a:r>
              <a:rPr lang="fr-FR" sz="2600" dirty="0"/>
              <a:t>Login inconnu</a:t>
            </a:r>
          </a:p>
          <a:p>
            <a:pPr marL="285750" indent="-285750">
              <a:buFontTx/>
              <a:buChar char="-"/>
            </a:pPr>
            <a:r>
              <a:rPr lang="fr-FR" sz="2600" dirty="0"/>
              <a:t>Champs utilisateur vide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r>
              <a:rPr lang="fr-FR" sz="2600" u="sng" dirty="0"/>
              <a:t>Partie Inscription :</a:t>
            </a:r>
          </a:p>
          <a:p>
            <a:pPr marL="457200" indent="-457200">
              <a:buFontTx/>
              <a:buChar char="-"/>
            </a:pPr>
            <a:r>
              <a:rPr lang="fr-FR" sz="2600" dirty="0"/>
              <a:t>Login déjà existant</a:t>
            </a:r>
          </a:p>
          <a:p>
            <a:pPr marL="457200" indent="-457200">
              <a:buFontTx/>
              <a:buChar char="-"/>
            </a:pPr>
            <a:r>
              <a:rPr lang="fr-FR" sz="2600" dirty="0"/>
              <a:t>Comparaison des mots de passe</a:t>
            </a:r>
          </a:p>
          <a:p>
            <a:pPr marL="457200" indent="-457200">
              <a:buFontTx/>
              <a:buChar char="-"/>
            </a:pPr>
            <a:r>
              <a:rPr lang="fr-FR" sz="2600" dirty="0"/>
              <a:t>Format e-mail</a:t>
            </a:r>
          </a:p>
          <a:p>
            <a:pPr marL="457200" indent="-457200">
              <a:buFontTx/>
              <a:buChar char="-"/>
            </a:pPr>
            <a:r>
              <a:rPr lang="fr-FR" sz="2600" dirty="0"/>
              <a:t>Gestion de validation d’inscription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D792C2-8D7B-4382-B04B-0B6B90AF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BE4BA17-121D-4762-808D-7D199E9E9E39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0E92D7-56FF-418B-877C-90624EBAC0C6}"/>
              </a:ext>
            </a:extLst>
          </p:cNvPr>
          <p:cNvSpPr/>
          <p:nvPr/>
        </p:nvSpPr>
        <p:spPr>
          <a:xfrm>
            <a:off x="2743880" y="974798"/>
            <a:ext cx="5447620" cy="6463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PAGE INDEX</a:t>
            </a:r>
          </a:p>
        </p:txBody>
      </p:sp>
    </p:spTree>
    <p:extLst>
      <p:ext uri="{BB962C8B-B14F-4D97-AF65-F5344CB8AC3E}">
        <p14:creationId xmlns:p14="http://schemas.microsoft.com/office/powerpoint/2010/main" val="343289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A011567-1DBE-42F8-9ABB-10DBA6B94E5C}"/>
              </a:ext>
            </a:extLst>
          </p:cNvPr>
          <p:cNvSpPr txBox="1"/>
          <p:nvPr/>
        </p:nvSpPr>
        <p:spPr>
          <a:xfrm>
            <a:off x="3516759" y="2567234"/>
            <a:ext cx="5534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/>
              <a:t>Champs vides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Message non envoyé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Format mail non respecté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Message envoyé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Test port utilisé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51EF-BDF6-403A-96A9-853A040CC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605250-2589-4B01-810C-A0989390AFAE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018FB30-60EF-4E43-AB34-117DEE842CAD}"/>
              </a:ext>
            </a:extLst>
          </p:cNvPr>
          <p:cNvSpPr/>
          <p:nvPr/>
        </p:nvSpPr>
        <p:spPr>
          <a:xfrm>
            <a:off x="3027597" y="1397667"/>
            <a:ext cx="5344878" cy="6463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PAGE CONTACT</a:t>
            </a:r>
          </a:p>
        </p:txBody>
      </p:sp>
    </p:spTree>
    <p:extLst>
      <p:ext uri="{BB962C8B-B14F-4D97-AF65-F5344CB8AC3E}">
        <p14:creationId xmlns:p14="http://schemas.microsoft.com/office/powerpoint/2010/main" val="207117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25B6D1-BF08-4DBC-AB02-3AAC5D402495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517B8F-8B1F-4282-860B-F762A996506F}"/>
              </a:ext>
            </a:extLst>
          </p:cNvPr>
          <p:cNvSpPr txBox="1"/>
          <p:nvPr/>
        </p:nvSpPr>
        <p:spPr>
          <a:xfrm>
            <a:off x="2612231" y="2598586"/>
            <a:ext cx="6757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Comparaison des mots de passe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Format e-mail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9B4FD19-FE8A-44CB-B96E-88B08CD819FB}"/>
              </a:ext>
            </a:extLst>
          </p:cNvPr>
          <p:cNvSpPr/>
          <p:nvPr/>
        </p:nvSpPr>
        <p:spPr>
          <a:xfrm>
            <a:off x="2789472" y="1318959"/>
            <a:ext cx="4982928" cy="6463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PAGE COMPTE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64CCB2C-EAA3-4E9D-A26A-B4CC3C89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914CF36-3F05-4278-9C33-426A522E764C}"/>
              </a:ext>
            </a:extLst>
          </p:cNvPr>
          <p:cNvSpPr txBox="1"/>
          <p:nvPr/>
        </p:nvSpPr>
        <p:spPr>
          <a:xfrm>
            <a:off x="3135759" y="2857376"/>
            <a:ext cx="6570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 Si commande en cours :</a:t>
            </a:r>
          </a:p>
          <a:p>
            <a:r>
              <a:rPr lang="fr-FR" sz="2800" dirty="0"/>
              <a:t>Confirmation ou non du panier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76E5CB-6710-4B77-981C-287D069D5B34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E02B64-2954-4269-8C27-6C3F084A3942}"/>
              </a:ext>
            </a:extLst>
          </p:cNvPr>
          <p:cNvSpPr/>
          <p:nvPr/>
        </p:nvSpPr>
        <p:spPr>
          <a:xfrm>
            <a:off x="3275247" y="1597506"/>
            <a:ext cx="4306653" cy="6463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PAGE PANIER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AAFB6C4-771E-4CBA-995E-CC4BC5C9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0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C6BA5C2-1BC2-4C53-ABF7-5241C421C681}"/>
              </a:ext>
            </a:extLst>
          </p:cNvPr>
          <p:cNvSpPr txBox="1"/>
          <p:nvPr/>
        </p:nvSpPr>
        <p:spPr>
          <a:xfrm>
            <a:off x="2000249" y="2844225"/>
            <a:ext cx="769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/>
              <a:t>Demo</a:t>
            </a:r>
            <a:r>
              <a:rPr lang="fr-FR" sz="3200" dirty="0"/>
              <a:t> Site </a:t>
            </a:r>
            <a:r>
              <a:rPr lang="fr-FR" sz="3200" dirty="0" err="1"/>
              <a:t>U’Pop</a:t>
            </a: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701060-834F-4421-A445-F61E56EB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7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C6BA5C2-1BC2-4C53-ABF7-5241C421C681}"/>
              </a:ext>
            </a:extLst>
          </p:cNvPr>
          <p:cNvSpPr txBox="1"/>
          <p:nvPr/>
        </p:nvSpPr>
        <p:spPr>
          <a:xfrm>
            <a:off x="2000249" y="2844225"/>
            <a:ext cx="769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Merci pour votre écoute.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701060-834F-4421-A445-F61E56EB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0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91871D8-B09C-40AF-888F-DD51790EEB85}"/>
              </a:ext>
            </a:extLst>
          </p:cNvPr>
          <p:cNvSpPr txBox="1"/>
          <p:nvPr/>
        </p:nvSpPr>
        <p:spPr>
          <a:xfrm>
            <a:off x="2130641" y="1905506"/>
            <a:ext cx="7212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Camille AUBRY</a:t>
            </a:r>
          </a:p>
          <a:p>
            <a:pPr algn="ctr"/>
            <a:r>
              <a:rPr lang="fr-FR" sz="3200" b="1" dirty="0">
                <a:latin typeface="+mj-lt"/>
              </a:rPr>
              <a:t>Dylan CHAMPEME </a:t>
            </a:r>
          </a:p>
          <a:p>
            <a:pPr algn="ctr"/>
            <a:r>
              <a:rPr lang="fr-FR" sz="3200" b="1" dirty="0">
                <a:latin typeface="+mj-lt"/>
              </a:rPr>
              <a:t>Mathias GARCIA </a:t>
            </a:r>
          </a:p>
          <a:p>
            <a:pPr algn="ctr"/>
            <a:r>
              <a:rPr lang="fr-FR" sz="3200" b="1" dirty="0">
                <a:latin typeface="+mj-lt"/>
              </a:rPr>
              <a:t>Anis LARABA </a:t>
            </a:r>
          </a:p>
          <a:p>
            <a:pPr algn="ctr"/>
            <a:r>
              <a:rPr lang="fr-FR" sz="3200" b="1" dirty="0">
                <a:latin typeface="+mj-lt"/>
              </a:rPr>
              <a:t>Ken LE BOT </a:t>
            </a:r>
          </a:p>
          <a:p>
            <a:pPr algn="ctr"/>
            <a:r>
              <a:rPr lang="fr-FR" sz="3200" b="1" dirty="0">
                <a:latin typeface="+mj-lt"/>
              </a:rPr>
              <a:t>Jean Christophe SIMON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078FE-82AC-4B4B-934E-F64E06EDDCB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27E44B-5DAF-4924-9622-80C70ECA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238125" y="-97107"/>
            <a:ext cx="536257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8469C3C-BFB9-4892-BB96-F3BA9BD6E7C7}"/>
              </a:ext>
            </a:extLst>
          </p:cNvPr>
          <p:cNvSpPr txBox="1"/>
          <p:nvPr/>
        </p:nvSpPr>
        <p:spPr>
          <a:xfrm>
            <a:off x="2044361" y="1386467"/>
            <a:ext cx="569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Description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DAB690-C720-40D6-9800-8FC4A0CF14D3}"/>
              </a:ext>
            </a:extLst>
          </p:cNvPr>
          <p:cNvSpPr txBox="1"/>
          <p:nvPr/>
        </p:nvSpPr>
        <p:spPr>
          <a:xfrm>
            <a:off x="2044361" y="2209102"/>
            <a:ext cx="69264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Il s’agit d’un site de vente à distance de figurines </a:t>
            </a:r>
          </a:p>
          <a:p>
            <a:pPr algn="just"/>
            <a:r>
              <a:rPr lang="fr-FR" sz="2200" dirty="0"/>
              <a:t>U’POP spécialisé dans plusieurs univers tels que : </a:t>
            </a:r>
          </a:p>
          <a:p>
            <a:pPr algn="just"/>
            <a:endParaRPr lang="fr-FR" sz="2200" dirty="0"/>
          </a:p>
          <a:p>
            <a:pPr algn="just"/>
            <a:r>
              <a:rPr lang="fr-FR" sz="2200" dirty="0">
                <a:latin typeface="+mj-lt"/>
              </a:rPr>
              <a:t>1 - Pop Série</a:t>
            </a:r>
          </a:p>
          <a:p>
            <a:pPr algn="just"/>
            <a:r>
              <a:rPr lang="fr-FR" sz="2200" dirty="0">
                <a:latin typeface="+mj-lt"/>
              </a:rPr>
              <a:t>2 - Pop Jeux vidéo </a:t>
            </a:r>
          </a:p>
          <a:p>
            <a:pPr algn="just"/>
            <a:r>
              <a:rPr lang="fr-FR" sz="2200" dirty="0">
                <a:latin typeface="+mj-lt"/>
              </a:rPr>
              <a:t>3 - Pop Animés </a:t>
            </a:r>
          </a:p>
          <a:p>
            <a:pPr algn="just"/>
            <a:r>
              <a:rPr lang="fr-FR" sz="2200" dirty="0">
                <a:latin typeface="+mj-lt"/>
              </a:rPr>
              <a:t>4 - Pop Film</a:t>
            </a:r>
            <a:endParaRPr lang="fr-FR" sz="2200" dirty="0">
              <a:latin typeface="Book Antiqua" panose="02040602050305030304" pitchFamily="18" charset="0"/>
            </a:endParaRPr>
          </a:p>
          <a:p>
            <a:pPr algn="just"/>
            <a:endParaRPr lang="fr-FR" sz="2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A7A59A-344F-46BD-8F14-762870DB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409575" y="-51497"/>
            <a:ext cx="5397623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EB9A42-9C37-4A72-9D0C-5F87D282B6B1}"/>
              </a:ext>
            </a:extLst>
          </p:cNvPr>
          <p:cNvSpPr txBox="1"/>
          <p:nvPr/>
        </p:nvSpPr>
        <p:spPr>
          <a:xfrm>
            <a:off x="0" y="772500"/>
            <a:ext cx="1151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De Planning Et Techniques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60CF9A-EA63-4911-9885-3BCFCA902B76}"/>
              </a:ext>
            </a:extLst>
          </p:cNvPr>
          <p:cNvSpPr txBox="1"/>
          <p:nvPr/>
        </p:nvSpPr>
        <p:spPr>
          <a:xfrm>
            <a:off x="214636" y="1995273"/>
            <a:ext cx="79387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Nombre de journée travaillée : 5</a:t>
            </a:r>
          </a:p>
          <a:p>
            <a:r>
              <a:rPr lang="fr-FR" sz="2200" dirty="0"/>
              <a:t>Dont une journée de test.</a:t>
            </a:r>
          </a:p>
          <a:p>
            <a:r>
              <a:rPr lang="fr-FR" sz="2200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7B7B25-5238-4BDA-AB6B-271B2D9BC0EB}"/>
              </a:ext>
            </a:extLst>
          </p:cNvPr>
          <p:cNvSpPr txBox="1"/>
          <p:nvPr/>
        </p:nvSpPr>
        <p:spPr>
          <a:xfrm>
            <a:off x="109860" y="1477993"/>
            <a:ext cx="77006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/>
              <a:t>Contraintes De Planning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D74607-985F-4E9B-B7D2-ADEB217F9BFC}"/>
              </a:ext>
            </a:extLst>
          </p:cNvPr>
          <p:cNvSpPr txBox="1"/>
          <p:nvPr/>
        </p:nvSpPr>
        <p:spPr>
          <a:xfrm>
            <a:off x="214636" y="2933992"/>
            <a:ext cx="57172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/>
              <a:t>Contraintes Techniques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594885-9A83-4F74-8A00-361F0524A798}"/>
              </a:ext>
            </a:extLst>
          </p:cNvPr>
          <p:cNvSpPr txBox="1"/>
          <p:nvPr/>
        </p:nvSpPr>
        <p:spPr>
          <a:xfrm>
            <a:off x="270692" y="3369982"/>
            <a:ext cx="108629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+mj-lt"/>
              </a:rPr>
              <a:t>Utiliser les technologiques apprise pendant la formation POE :</a:t>
            </a:r>
          </a:p>
          <a:p>
            <a:endParaRPr lang="fr-FR" sz="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HTML 5 / 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Responsive (</a:t>
            </a:r>
            <a:r>
              <a:rPr lang="fr-FR" sz="2200" b="1" dirty="0"/>
              <a:t>Bootstrap)</a:t>
            </a:r>
            <a:endParaRPr lang="fr-FR" sz="22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Méthode Merise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JAVA SCRIPT (</a:t>
            </a:r>
            <a:r>
              <a:rPr lang="fr-FR" sz="2200" b="1" dirty="0"/>
              <a:t>JQUERY/AJAX</a:t>
            </a:r>
            <a:r>
              <a:rPr lang="fr-FR" sz="2200" b="1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GitHub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CE18E8-2815-4CDD-A4B8-E663BDF0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828675" y="-115410"/>
            <a:ext cx="636270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36808A-9187-4253-9457-432C41ED3083}"/>
              </a:ext>
            </a:extLst>
          </p:cNvPr>
          <p:cNvSpPr txBox="1"/>
          <p:nvPr/>
        </p:nvSpPr>
        <p:spPr>
          <a:xfrm>
            <a:off x="1057275" y="1226531"/>
            <a:ext cx="1160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Des Grands Blocs Fonctionnels De La Solution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634BD4-6F98-47CD-B0B4-0EB1EA2E137C}"/>
              </a:ext>
            </a:extLst>
          </p:cNvPr>
          <p:cNvSpPr txBox="1"/>
          <p:nvPr/>
        </p:nvSpPr>
        <p:spPr>
          <a:xfrm>
            <a:off x="1323975" y="1998898"/>
            <a:ext cx="12076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Les éléments à développer :</a:t>
            </a:r>
          </a:p>
          <a:p>
            <a:r>
              <a:rPr lang="fr-FR" sz="2200" dirty="0"/>
              <a:t>.Visualisation des nouveautés en page d’accueil</a:t>
            </a:r>
          </a:p>
          <a:p>
            <a:r>
              <a:rPr lang="fr-FR" sz="2200" dirty="0"/>
              <a:t>.Visualisation des différents univers et sous catégories</a:t>
            </a:r>
          </a:p>
          <a:p>
            <a:r>
              <a:rPr lang="fr-FR" sz="2200" dirty="0"/>
              <a:t>.Paramétrage d’échanges avec l’admin en page contact</a:t>
            </a:r>
          </a:p>
          <a:p>
            <a:r>
              <a:rPr lang="fr-FR" sz="2200" dirty="0"/>
              <a:t>.Modifications des données personnels et mot de passe</a:t>
            </a:r>
          </a:p>
          <a:p>
            <a:r>
              <a:rPr lang="fr-FR" sz="2200" dirty="0"/>
              <a:t>.Prise de commande </a:t>
            </a:r>
          </a:p>
          <a:p>
            <a:r>
              <a:rPr lang="fr-FR" sz="2200" dirty="0"/>
              <a:t>.Visualisation de l’historique des commandes</a:t>
            </a:r>
          </a:p>
          <a:p>
            <a:r>
              <a:rPr lang="fr-FR" sz="2200" dirty="0"/>
              <a:t>.Bouton de déconnexion du site</a:t>
            </a:r>
          </a:p>
          <a:p>
            <a:endParaRPr lang="fr-FR" sz="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u="sng" dirty="0"/>
              <a:t>Page Admin :</a:t>
            </a:r>
          </a:p>
          <a:p>
            <a:r>
              <a:rPr lang="fr-FR" sz="2200" dirty="0"/>
              <a:t>.Mise à jour du Stock</a:t>
            </a:r>
          </a:p>
          <a:p>
            <a:r>
              <a:rPr lang="fr-FR" sz="2200" dirty="0"/>
              <a:t>.Ajouts/Suppressions des nouveaux produits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C73B66-A48F-40C7-A6E9-A67BBB303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1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BC64E61-A9E0-4AA8-999A-1965239A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46F3734-B1B7-4DBB-8463-2AEE87EDE7E3}"/>
              </a:ext>
            </a:extLst>
          </p:cNvPr>
          <p:cNvSpPr/>
          <p:nvPr/>
        </p:nvSpPr>
        <p:spPr>
          <a:xfrm>
            <a:off x="171541" y="231430"/>
            <a:ext cx="4581434" cy="5877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Conception du MCD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A36A139-0187-4F0C-983A-291146E771CE}"/>
              </a:ext>
            </a:extLst>
          </p:cNvPr>
          <p:cNvSpPr/>
          <p:nvPr/>
        </p:nvSpPr>
        <p:spPr>
          <a:xfrm>
            <a:off x="171541" y="1476899"/>
            <a:ext cx="2971709" cy="35147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FicheUSER</a:t>
            </a:r>
            <a:endParaRPr lang="fr-FR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loginUser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nomUser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prenomUser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genreUser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dateNaissanceUser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passwordUser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adresseUser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cpUser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villeUser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mailUser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typeUser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89F7015-A399-4994-B65C-ECCC349D61BA}"/>
              </a:ext>
            </a:extLst>
          </p:cNvPr>
          <p:cNvSpPr/>
          <p:nvPr/>
        </p:nvSpPr>
        <p:spPr>
          <a:xfrm>
            <a:off x="3512384" y="1564244"/>
            <a:ext cx="3333659" cy="21621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COMMANDE</a:t>
            </a:r>
          </a:p>
          <a:p>
            <a:pPr algn="ctr"/>
            <a:endParaRPr lang="fr-FR" sz="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numeroCommande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loginUser</a:t>
            </a:r>
            <a:r>
              <a:rPr lang="fr-FR" dirty="0">
                <a:solidFill>
                  <a:schemeClr val="bg1"/>
                </a:solidFill>
              </a:rPr>
              <a:t>##,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dateCreation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dateValidation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etatCommande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9004F9E-1F4D-4F3D-B2CD-6BC8350FD5BC}"/>
              </a:ext>
            </a:extLst>
          </p:cNvPr>
          <p:cNvSpPr/>
          <p:nvPr/>
        </p:nvSpPr>
        <p:spPr>
          <a:xfrm>
            <a:off x="8205701" y="1431453"/>
            <a:ext cx="2552701" cy="20591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FICHE_ARTICLE 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refArticle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libelleArticle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descriptifArticle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prixArticle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libelleUnivers</a:t>
            </a:r>
            <a:r>
              <a:rPr lang="fr-FR" dirty="0">
                <a:solidFill>
                  <a:schemeClr val="bg1"/>
                </a:solidFill>
              </a:rPr>
              <a:t>## 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F9A284C-E2FC-45E9-904A-6D40D69875C7}"/>
              </a:ext>
            </a:extLst>
          </p:cNvPr>
          <p:cNvSpPr/>
          <p:nvPr/>
        </p:nvSpPr>
        <p:spPr>
          <a:xfrm>
            <a:off x="8339051" y="3726419"/>
            <a:ext cx="2286000" cy="8741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fr-FR" dirty="0" err="1">
                <a:solidFill>
                  <a:schemeClr val="bg1"/>
                </a:solidFill>
              </a:rPr>
              <a:t>libelleUnivers</a:t>
            </a:r>
            <a:r>
              <a:rPr lang="fr-FR" dirty="0">
                <a:solidFill>
                  <a:schemeClr val="bg1"/>
                </a:solidFill>
              </a:rPr>
              <a:t>#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F04A159-4F50-41BB-81F3-9A45EB980E38}"/>
              </a:ext>
            </a:extLst>
          </p:cNvPr>
          <p:cNvSpPr/>
          <p:nvPr/>
        </p:nvSpPr>
        <p:spPr>
          <a:xfrm>
            <a:off x="8291449" y="5723966"/>
            <a:ext cx="2381204" cy="8645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dirty="0" err="1">
                <a:solidFill>
                  <a:schemeClr val="bg1"/>
                </a:solidFill>
              </a:rPr>
              <a:t>libelleCategorie</a:t>
            </a:r>
            <a:r>
              <a:rPr lang="fr-FR" dirty="0">
                <a:solidFill>
                  <a:schemeClr val="bg1"/>
                </a:solidFill>
              </a:rPr>
              <a:t>#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A95A0A8-C14C-41F3-9BE1-34F2649AC997}"/>
              </a:ext>
            </a:extLst>
          </p:cNvPr>
          <p:cNvCxnSpPr>
            <a:cxnSpLocks/>
          </p:cNvCxnSpPr>
          <p:nvPr/>
        </p:nvCxnSpPr>
        <p:spPr>
          <a:xfrm>
            <a:off x="3143250" y="2381250"/>
            <a:ext cx="3524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DB3223C3-6F4A-409A-9EE2-99E3B51D8D97}"/>
              </a:ext>
            </a:extLst>
          </p:cNvPr>
          <p:cNvSpPr/>
          <p:nvPr/>
        </p:nvSpPr>
        <p:spPr>
          <a:xfrm>
            <a:off x="6984050" y="2044977"/>
            <a:ext cx="1116875" cy="9180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Liste</a:t>
            </a:r>
          </a:p>
          <a:p>
            <a:pPr algn="ctr"/>
            <a:r>
              <a:rPr lang="fr-FR" sz="1100" dirty="0">
                <a:solidFill>
                  <a:schemeClr val="bg1"/>
                </a:solidFill>
              </a:rPr>
              <a:t>quantité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64F5206-7EAE-465A-8914-34B3BF237D1B}"/>
              </a:ext>
            </a:extLst>
          </p:cNvPr>
          <p:cNvSpPr txBox="1"/>
          <p:nvPr/>
        </p:nvSpPr>
        <p:spPr>
          <a:xfrm>
            <a:off x="2535526" y="1135416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053A776-B9A3-4DED-9B19-668B7AB3AD3F}"/>
              </a:ext>
            </a:extLst>
          </p:cNvPr>
          <p:cNvSpPr txBox="1"/>
          <p:nvPr/>
        </p:nvSpPr>
        <p:spPr>
          <a:xfrm>
            <a:off x="3385835" y="1158156"/>
            <a:ext cx="5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16021A6-4359-4A21-8C10-9FE1BCF001D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846043" y="2503983"/>
            <a:ext cx="1380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EB326D9-DC89-4471-AA37-1050AF8D2F2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8100925" y="2503983"/>
            <a:ext cx="1047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B258A318-D03B-4231-9903-C301D6CE5DCA}"/>
              </a:ext>
            </a:extLst>
          </p:cNvPr>
          <p:cNvSpPr txBox="1"/>
          <p:nvPr/>
        </p:nvSpPr>
        <p:spPr>
          <a:xfrm>
            <a:off x="6716267" y="1471295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46B926A-FD64-4689-805D-34B4FC7F3D37}"/>
              </a:ext>
            </a:extLst>
          </p:cNvPr>
          <p:cNvSpPr txBox="1"/>
          <p:nvPr/>
        </p:nvSpPr>
        <p:spPr>
          <a:xfrm>
            <a:off x="7755188" y="1469220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93A390D-20A9-4031-98DF-193F00260807}"/>
              </a:ext>
            </a:extLst>
          </p:cNvPr>
          <p:cNvCxnSpPr>
            <a:cxnSpLocks/>
          </p:cNvCxnSpPr>
          <p:nvPr/>
        </p:nvCxnSpPr>
        <p:spPr>
          <a:xfrm>
            <a:off x="9458238" y="3490595"/>
            <a:ext cx="0" cy="235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C54FC752-61B0-4986-9766-8E29AD52A0E9}"/>
              </a:ext>
            </a:extLst>
          </p:cNvPr>
          <p:cNvSpPr/>
          <p:nvPr/>
        </p:nvSpPr>
        <p:spPr>
          <a:xfrm>
            <a:off x="8976570" y="4769804"/>
            <a:ext cx="1010962" cy="7519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est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380721-93D9-4FE8-B9F8-92965C1BD5E4}"/>
              </a:ext>
            </a:extLst>
          </p:cNvPr>
          <p:cNvSpPr txBox="1"/>
          <p:nvPr/>
        </p:nvSpPr>
        <p:spPr>
          <a:xfrm>
            <a:off x="10625816" y="3187858"/>
            <a:ext cx="5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19AC4DB-117E-48FD-9371-6B6DD92AE182}"/>
              </a:ext>
            </a:extLst>
          </p:cNvPr>
          <p:cNvSpPr txBox="1"/>
          <p:nvPr/>
        </p:nvSpPr>
        <p:spPr>
          <a:xfrm>
            <a:off x="10625816" y="3608348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916BDB4-BF04-4826-B602-B06C6BD247B6}"/>
              </a:ext>
            </a:extLst>
          </p:cNvPr>
          <p:cNvSpPr txBox="1"/>
          <p:nvPr/>
        </p:nvSpPr>
        <p:spPr>
          <a:xfrm>
            <a:off x="8711181" y="4560592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2233402-C88C-4E83-AB58-8366543AE445}"/>
              </a:ext>
            </a:extLst>
          </p:cNvPr>
          <p:cNvSpPr txBox="1"/>
          <p:nvPr/>
        </p:nvSpPr>
        <p:spPr>
          <a:xfrm>
            <a:off x="8677342" y="5340780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1454FC2-BBCB-4C67-B287-11A04E51DE06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9482051" y="4600575"/>
            <a:ext cx="0" cy="1692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3461AD-4269-4F7E-ABD1-A3E2CDF73615}"/>
              </a:ext>
            </a:extLst>
          </p:cNvPr>
          <p:cNvCxnSpPr>
            <a:cxnSpLocks/>
            <a:stCxn id="41" idx="4"/>
            <a:endCxn id="13" idx="0"/>
          </p:cNvCxnSpPr>
          <p:nvPr/>
        </p:nvCxnSpPr>
        <p:spPr>
          <a:xfrm>
            <a:off x="9482051" y="5521774"/>
            <a:ext cx="0" cy="2021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Arc 66">
            <a:extLst>
              <a:ext uri="{FF2B5EF4-FFF2-40B4-BE49-F238E27FC236}">
                <a16:creationId xmlns:a16="http://schemas.microsoft.com/office/drawing/2014/main" id="{BEFDF268-7F45-47D9-9842-6D609224DAE3}"/>
              </a:ext>
            </a:extLst>
          </p:cNvPr>
          <p:cNvSpPr/>
          <p:nvPr/>
        </p:nvSpPr>
        <p:spPr>
          <a:xfrm rot="6902072">
            <a:off x="10582104" y="1229208"/>
            <a:ext cx="689880" cy="642923"/>
          </a:xfrm>
          <a:prstGeom prst="arc">
            <a:avLst>
              <a:gd name="adj1" fmla="val 16200000"/>
              <a:gd name="adj2" fmla="val 20676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73377E67-6C54-4917-90D5-E66139DE212F}"/>
              </a:ext>
            </a:extLst>
          </p:cNvPr>
          <p:cNvSpPr/>
          <p:nvPr/>
        </p:nvSpPr>
        <p:spPr>
          <a:xfrm>
            <a:off x="10703405" y="1062102"/>
            <a:ext cx="1223956" cy="811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Stock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EA246A4-DA28-4715-86A6-FE7C7D3A5C76}"/>
              </a:ext>
            </a:extLst>
          </p:cNvPr>
          <p:cNvSpPr/>
          <p:nvPr/>
        </p:nvSpPr>
        <p:spPr>
          <a:xfrm rot="15663506">
            <a:off x="10643857" y="1107193"/>
            <a:ext cx="616425" cy="662697"/>
          </a:xfrm>
          <a:prstGeom prst="arc">
            <a:avLst>
              <a:gd name="adj1" fmla="val 16200000"/>
              <a:gd name="adj2" fmla="val 20676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86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11EC525-C349-45FF-B49E-5A8E0C99D236}"/>
              </a:ext>
            </a:extLst>
          </p:cNvPr>
          <p:cNvSpPr txBox="1"/>
          <p:nvPr/>
        </p:nvSpPr>
        <p:spPr>
          <a:xfrm>
            <a:off x="257452" y="834501"/>
            <a:ext cx="9229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Description des différentes cinématiques envisagées pour la visite du site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DAC1D96-FE4F-438F-B7C7-D3787537CAF9}"/>
              </a:ext>
            </a:extLst>
          </p:cNvPr>
          <p:cNvSpPr/>
          <p:nvPr/>
        </p:nvSpPr>
        <p:spPr>
          <a:xfrm>
            <a:off x="3312672" y="2361941"/>
            <a:ext cx="5236524" cy="32665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/>
              <a:t>Login:</a:t>
            </a:r>
          </a:p>
          <a:p>
            <a:endParaRPr lang="fr-FR" sz="1600" dirty="0"/>
          </a:p>
          <a:p>
            <a:r>
              <a:rPr lang="fr-FR" sz="1600" dirty="0" err="1"/>
              <a:t>Password</a:t>
            </a:r>
            <a:r>
              <a:rPr lang="fr-FR" dirty="0"/>
              <a:t>: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6B94E35-B149-4073-909E-5864FA4C6058}"/>
              </a:ext>
            </a:extLst>
          </p:cNvPr>
          <p:cNvSpPr/>
          <p:nvPr/>
        </p:nvSpPr>
        <p:spPr>
          <a:xfrm>
            <a:off x="4599259" y="3466114"/>
            <a:ext cx="2574243" cy="4436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875B2DF-3B73-4E30-94B1-E7284C55112F}"/>
              </a:ext>
            </a:extLst>
          </p:cNvPr>
          <p:cNvSpPr/>
          <p:nvPr/>
        </p:nvSpPr>
        <p:spPr>
          <a:xfrm>
            <a:off x="4599259" y="4018752"/>
            <a:ext cx="2574243" cy="4436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FE17E-4591-403D-A609-A7D11C393828}"/>
              </a:ext>
            </a:extLst>
          </p:cNvPr>
          <p:cNvSpPr/>
          <p:nvPr/>
        </p:nvSpPr>
        <p:spPr>
          <a:xfrm>
            <a:off x="-828675" y="-115410"/>
            <a:ext cx="636270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B71108F-0845-457D-87DB-4B4F5008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BEF8E89-B725-4174-BCE9-1E5C07A7F538}"/>
              </a:ext>
            </a:extLst>
          </p:cNvPr>
          <p:cNvSpPr txBox="1"/>
          <p:nvPr/>
        </p:nvSpPr>
        <p:spPr>
          <a:xfrm>
            <a:off x="6823969" y="512867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Inscription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ED14BAE-1ADF-4C28-B001-467681856BA8}"/>
              </a:ext>
            </a:extLst>
          </p:cNvPr>
          <p:cNvSpPr/>
          <p:nvPr/>
        </p:nvSpPr>
        <p:spPr>
          <a:xfrm>
            <a:off x="5344842" y="4589554"/>
            <a:ext cx="1083075" cy="36933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Se Connecter</a:t>
            </a:r>
          </a:p>
        </p:txBody>
      </p:sp>
    </p:spTree>
    <p:extLst>
      <p:ext uri="{BB962C8B-B14F-4D97-AF65-F5344CB8AC3E}">
        <p14:creationId xmlns:p14="http://schemas.microsoft.com/office/powerpoint/2010/main" val="297129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3EFA92B-47E6-4F8E-A4CD-472AB7A8277F}"/>
              </a:ext>
            </a:extLst>
          </p:cNvPr>
          <p:cNvCxnSpPr>
            <a:cxnSpLocks/>
          </p:cNvCxnSpPr>
          <p:nvPr/>
        </p:nvCxnSpPr>
        <p:spPr>
          <a:xfrm flipH="1">
            <a:off x="4547201" y="4127947"/>
            <a:ext cx="8556" cy="199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66AD70D-02B3-43A8-BF03-65B18A742199}"/>
              </a:ext>
            </a:extLst>
          </p:cNvPr>
          <p:cNvSpPr/>
          <p:nvPr/>
        </p:nvSpPr>
        <p:spPr>
          <a:xfrm>
            <a:off x="76716" y="5725"/>
            <a:ext cx="4208318" cy="801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Schémas du site</a:t>
            </a:r>
          </a:p>
        </p:txBody>
      </p:sp>
      <p:pic>
        <p:nvPicPr>
          <p:cNvPr id="116" name="Image 115">
            <a:extLst>
              <a:ext uri="{FF2B5EF4-FFF2-40B4-BE49-F238E27FC236}">
                <a16:creationId xmlns:a16="http://schemas.microsoft.com/office/drawing/2014/main" id="{56EF00E4-7CD2-41FC-A949-E91173F94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29DE8E6B-D503-4357-83D8-708B2D7E9748}"/>
              </a:ext>
            </a:extLst>
          </p:cNvPr>
          <p:cNvSpPr/>
          <p:nvPr/>
        </p:nvSpPr>
        <p:spPr>
          <a:xfrm>
            <a:off x="5594536" y="3836950"/>
            <a:ext cx="322731" cy="2906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74E320CF-9097-449F-A8E0-2E96158FBE6A}"/>
              </a:ext>
            </a:extLst>
          </p:cNvPr>
          <p:cNvGrpSpPr/>
          <p:nvPr/>
        </p:nvGrpSpPr>
        <p:grpSpPr>
          <a:xfrm>
            <a:off x="215560" y="544551"/>
            <a:ext cx="10530027" cy="6032509"/>
            <a:chOff x="172133" y="349242"/>
            <a:chExt cx="10530027" cy="6032509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9DCE301B-914A-40B0-B7D8-0DAF2614B853}"/>
                </a:ext>
              </a:extLst>
            </p:cNvPr>
            <p:cNvGrpSpPr/>
            <p:nvPr/>
          </p:nvGrpSpPr>
          <p:grpSpPr>
            <a:xfrm>
              <a:off x="172133" y="349242"/>
              <a:ext cx="10530027" cy="6032509"/>
              <a:chOff x="172133" y="349242"/>
              <a:chExt cx="10530027" cy="6032509"/>
            </a:xfrm>
          </p:grpSpPr>
          <p:grpSp>
            <p:nvGrpSpPr>
              <p:cNvPr id="188" name="Groupe 187">
                <a:extLst>
                  <a:ext uri="{FF2B5EF4-FFF2-40B4-BE49-F238E27FC236}">
                    <a16:creationId xmlns:a16="http://schemas.microsoft.com/office/drawing/2014/main" id="{98DE50DE-2940-4452-8A6F-3A7DF2FA9444}"/>
                  </a:ext>
                </a:extLst>
              </p:cNvPr>
              <p:cNvGrpSpPr/>
              <p:nvPr/>
            </p:nvGrpSpPr>
            <p:grpSpPr>
              <a:xfrm>
                <a:off x="172133" y="3523451"/>
                <a:ext cx="2805688" cy="2255842"/>
                <a:chOff x="144451" y="2123389"/>
                <a:chExt cx="2903220" cy="2611221"/>
              </a:xfrm>
            </p:grpSpPr>
            <p:grpSp>
              <p:nvGrpSpPr>
                <p:cNvPr id="63" name="Groupe 62">
                  <a:extLst>
                    <a:ext uri="{FF2B5EF4-FFF2-40B4-BE49-F238E27FC236}">
                      <a16:creationId xmlns:a16="http://schemas.microsoft.com/office/drawing/2014/main" id="{3125BA5F-AB7A-4685-B25B-1AA8C8B514F7}"/>
                    </a:ext>
                  </a:extLst>
                </p:cNvPr>
                <p:cNvGrpSpPr/>
                <p:nvPr/>
              </p:nvGrpSpPr>
              <p:grpSpPr>
                <a:xfrm>
                  <a:off x="144451" y="2123389"/>
                  <a:ext cx="2903220" cy="2611221"/>
                  <a:chOff x="7261860" y="627670"/>
                  <a:chExt cx="2903220" cy="1727558"/>
                </a:xfrm>
              </p:grpSpPr>
              <p:grpSp>
                <p:nvGrpSpPr>
                  <p:cNvPr id="62" name="Groupe 61">
                    <a:extLst>
                      <a:ext uri="{FF2B5EF4-FFF2-40B4-BE49-F238E27FC236}">
                        <a16:creationId xmlns:a16="http://schemas.microsoft.com/office/drawing/2014/main" id="{F4FB309A-2966-4F12-9D23-571FB44A6C6E}"/>
                      </a:ext>
                    </a:extLst>
                  </p:cNvPr>
                  <p:cNvGrpSpPr/>
                  <p:nvPr/>
                </p:nvGrpSpPr>
                <p:grpSpPr>
                  <a:xfrm>
                    <a:off x="7261860" y="627670"/>
                    <a:ext cx="2903220" cy="1727558"/>
                    <a:chOff x="7261860" y="627670"/>
                    <a:chExt cx="2903220" cy="1727558"/>
                  </a:xfrm>
                </p:grpSpPr>
                <p:sp>
                  <p:nvSpPr>
                    <p:cNvPr id="11" name="Rectangle : coins arrondis 10">
                      <a:extLst>
                        <a:ext uri="{FF2B5EF4-FFF2-40B4-BE49-F238E27FC236}">
                          <a16:creationId xmlns:a16="http://schemas.microsoft.com/office/drawing/2014/main" id="{6251CC6F-7889-418E-8773-521F0891E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1860" y="627670"/>
                      <a:ext cx="2903220" cy="172755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26" name="Connecteur droit 25">
                      <a:extLst>
                        <a:ext uri="{FF2B5EF4-FFF2-40B4-BE49-F238E27FC236}">
                          <a16:creationId xmlns:a16="http://schemas.microsoft.com/office/drawing/2014/main" id="{B925664D-D02D-4438-A023-D248DABDD0A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261860" y="1077250"/>
                      <a:ext cx="290322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e 55">
                    <a:extLst>
                      <a:ext uri="{FF2B5EF4-FFF2-40B4-BE49-F238E27FC236}">
                        <a16:creationId xmlns:a16="http://schemas.microsoft.com/office/drawing/2014/main" id="{E0D15909-DBCF-4CA3-B231-A2F6C909A038}"/>
                      </a:ext>
                    </a:extLst>
                  </p:cNvPr>
                  <p:cNvGrpSpPr/>
                  <p:nvPr/>
                </p:nvGrpSpPr>
                <p:grpSpPr>
                  <a:xfrm>
                    <a:off x="7491411" y="666049"/>
                    <a:ext cx="2444118" cy="375821"/>
                    <a:chOff x="4019082" y="2264255"/>
                    <a:chExt cx="2444118" cy="375821"/>
                  </a:xfrm>
                </p:grpSpPr>
                <p:pic>
                  <p:nvPicPr>
                    <p:cNvPr id="57" name="Image 56">
                      <a:extLst>
                        <a:ext uri="{FF2B5EF4-FFF2-40B4-BE49-F238E27FC236}">
                          <a16:creationId xmlns:a16="http://schemas.microsoft.com/office/drawing/2014/main" id="{EABEAEFE-66CA-48EF-94AE-0E89C0ABDC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19082" y="2265888"/>
                      <a:ext cx="368479" cy="36847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Image 57">
                      <a:extLst>
                        <a:ext uri="{FF2B5EF4-FFF2-40B4-BE49-F238E27FC236}">
                          <a16:creationId xmlns:a16="http://schemas.microsoft.com/office/drawing/2014/main" id="{4DABBEA4-D6C4-437D-9D29-42EE227860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4420959" y="2266528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Image 58">
                      <a:extLst>
                        <a:ext uri="{FF2B5EF4-FFF2-40B4-BE49-F238E27FC236}">
                          <a16:creationId xmlns:a16="http://schemas.microsoft.com/office/drawing/2014/main" id="{A0C7D4F6-87B9-4AAF-9A07-BFF04F8C1D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71096" y="2264255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Image 59">
                      <a:extLst>
                        <a:ext uri="{FF2B5EF4-FFF2-40B4-BE49-F238E27FC236}">
                          <a16:creationId xmlns:a16="http://schemas.microsoft.com/office/drawing/2014/main" id="{C38C1093-09CE-46D4-B27D-935EEDB625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49459" y="2268553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Image 60">
                      <a:extLst>
                        <a:ext uri="{FF2B5EF4-FFF2-40B4-BE49-F238E27FC236}">
                          <a16:creationId xmlns:a16="http://schemas.microsoft.com/office/drawing/2014/main" id="{5D3ED05B-42C2-4C2F-B6DC-EC46D8F9DD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96000" y="2272876"/>
                      <a:ext cx="367200" cy="3672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74" name="Groupe 173">
                  <a:extLst>
                    <a:ext uri="{FF2B5EF4-FFF2-40B4-BE49-F238E27FC236}">
                      <a16:creationId xmlns:a16="http://schemas.microsoft.com/office/drawing/2014/main" id="{F91E17DB-B588-4AF5-B697-B873EF76C013}"/>
                    </a:ext>
                  </a:extLst>
                </p:cNvPr>
                <p:cNvGrpSpPr/>
                <p:nvPr/>
              </p:nvGrpSpPr>
              <p:grpSpPr>
                <a:xfrm>
                  <a:off x="213064" y="2896077"/>
                  <a:ext cx="2726796" cy="1675923"/>
                  <a:chOff x="213064" y="2896077"/>
                  <a:chExt cx="2726796" cy="1675923"/>
                </a:xfrm>
              </p:grpSpPr>
              <p:sp>
                <p:nvSpPr>
                  <p:cNvPr id="131" name="Rectangle : coins arrondis 130">
                    <a:extLst>
                      <a:ext uri="{FF2B5EF4-FFF2-40B4-BE49-F238E27FC236}">
                        <a16:creationId xmlns:a16="http://schemas.microsoft.com/office/drawing/2014/main" id="{A0961B4B-534D-4FE6-988B-FB4B57A0C98D}"/>
                      </a:ext>
                    </a:extLst>
                  </p:cNvPr>
                  <p:cNvSpPr/>
                  <p:nvPr/>
                </p:nvSpPr>
                <p:spPr>
                  <a:xfrm>
                    <a:off x="213064" y="2896077"/>
                    <a:ext cx="2726796" cy="1675923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044CF740-49A5-465B-8494-DDF42424A21B}"/>
                      </a:ext>
                    </a:extLst>
                  </p:cNvPr>
                  <p:cNvSpPr/>
                  <p:nvPr/>
                </p:nvSpPr>
                <p:spPr>
                  <a:xfrm>
                    <a:off x="315977" y="3220436"/>
                    <a:ext cx="616694" cy="597129"/>
                  </a:xfrm>
                  <a:prstGeom prst="rect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>
                        <a:solidFill>
                          <a:schemeClr val="tx1"/>
                        </a:solidFill>
                      </a:rPr>
                      <a:t>Image</a:t>
                    </a:r>
                  </a:p>
                </p:txBody>
              </p:sp>
              <p:sp>
                <p:nvSpPr>
                  <p:cNvPr id="160" name="Rectangle : coins arrondis 159">
                    <a:extLst>
                      <a:ext uri="{FF2B5EF4-FFF2-40B4-BE49-F238E27FC236}">
                        <a16:creationId xmlns:a16="http://schemas.microsoft.com/office/drawing/2014/main" id="{708C0224-7CA9-4C71-8ABC-3FB30CF4E4CE}"/>
                      </a:ext>
                    </a:extLst>
                  </p:cNvPr>
                  <p:cNvSpPr/>
                  <p:nvPr/>
                </p:nvSpPr>
                <p:spPr>
                  <a:xfrm>
                    <a:off x="1005929" y="3219718"/>
                    <a:ext cx="601541" cy="196252"/>
                  </a:xfrm>
                  <a:prstGeom prst="roundRect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Nom</a:t>
                    </a:r>
                  </a:p>
                </p:txBody>
              </p:sp>
              <p:sp>
                <p:nvSpPr>
                  <p:cNvPr id="161" name="Rectangle : coins arrondis 160">
                    <a:extLst>
                      <a:ext uri="{FF2B5EF4-FFF2-40B4-BE49-F238E27FC236}">
                        <a16:creationId xmlns:a16="http://schemas.microsoft.com/office/drawing/2014/main" id="{A09ACCBC-6B86-4986-A678-6F2B69B5377E}"/>
                      </a:ext>
                    </a:extLst>
                  </p:cNvPr>
                  <p:cNvSpPr/>
                  <p:nvPr/>
                </p:nvSpPr>
                <p:spPr>
                  <a:xfrm>
                    <a:off x="1005238" y="3482877"/>
                    <a:ext cx="601541" cy="184478"/>
                  </a:xfrm>
                  <a:prstGeom prst="roundRect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 err="1"/>
                      <a:t>Rèf</a:t>
                    </a:r>
                    <a:endParaRPr lang="fr-FR" sz="1000" dirty="0"/>
                  </a:p>
                </p:txBody>
              </p:sp>
              <p:sp>
                <p:nvSpPr>
                  <p:cNvPr id="162" name="Rectangle : coins arrondis 161">
                    <a:extLst>
                      <a:ext uri="{FF2B5EF4-FFF2-40B4-BE49-F238E27FC236}">
                        <a16:creationId xmlns:a16="http://schemas.microsoft.com/office/drawing/2014/main" id="{5218C6FB-704E-4C91-B159-656453EA5DAB}"/>
                      </a:ext>
                    </a:extLst>
                  </p:cNvPr>
                  <p:cNvSpPr/>
                  <p:nvPr/>
                </p:nvSpPr>
                <p:spPr>
                  <a:xfrm>
                    <a:off x="1980228" y="3215180"/>
                    <a:ext cx="783252" cy="186121"/>
                  </a:xfrm>
                  <a:prstGeom prst="roundRect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Prix</a:t>
                    </a:r>
                  </a:p>
                </p:txBody>
              </p:sp>
              <p:sp>
                <p:nvSpPr>
                  <p:cNvPr id="163" name="Rectangle : coins arrondis 162">
                    <a:extLst>
                      <a:ext uri="{FF2B5EF4-FFF2-40B4-BE49-F238E27FC236}">
                        <a16:creationId xmlns:a16="http://schemas.microsoft.com/office/drawing/2014/main" id="{62319B4B-6254-4F29-9813-B6A8768698D5}"/>
                      </a:ext>
                    </a:extLst>
                  </p:cNvPr>
                  <p:cNvSpPr/>
                  <p:nvPr/>
                </p:nvSpPr>
                <p:spPr>
                  <a:xfrm>
                    <a:off x="1982719" y="3509595"/>
                    <a:ext cx="786485" cy="232256"/>
                  </a:xfrm>
                  <a:prstGeom prst="roundRect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Stock</a:t>
                    </a:r>
                  </a:p>
                </p:txBody>
              </p:sp>
            </p:grpSp>
          </p:grpSp>
          <p:grpSp>
            <p:nvGrpSpPr>
              <p:cNvPr id="190" name="Groupe 189">
                <a:extLst>
                  <a:ext uri="{FF2B5EF4-FFF2-40B4-BE49-F238E27FC236}">
                    <a16:creationId xmlns:a16="http://schemas.microsoft.com/office/drawing/2014/main" id="{CCC59E3A-F414-4961-966F-48C846782153}"/>
                  </a:ext>
                </a:extLst>
              </p:cNvPr>
              <p:cNvGrpSpPr/>
              <p:nvPr/>
            </p:nvGrpSpPr>
            <p:grpSpPr>
              <a:xfrm>
                <a:off x="4309139" y="3618885"/>
                <a:ext cx="2509103" cy="2762866"/>
                <a:chOff x="3809026" y="3220436"/>
                <a:chExt cx="2596325" cy="3198119"/>
              </a:xfrm>
            </p:grpSpPr>
            <p:grpSp>
              <p:nvGrpSpPr>
                <p:cNvPr id="189" name="Groupe 188">
                  <a:extLst>
                    <a:ext uri="{FF2B5EF4-FFF2-40B4-BE49-F238E27FC236}">
                      <a16:creationId xmlns:a16="http://schemas.microsoft.com/office/drawing/2014/main" id="{5C5F0773-99A8-44DF-89D1-464DFB1DC60E}"/>
                    </a:ext>
                  </a:extLst>
                </p:cNvPr>
                <p:cNvGrpSpPr/>
                <p:nvPr/>
              </p:nvGrpSpPr>
              <p:grpSpPr>
                <a:xfrm>
                  <a:off x="3809026" y="3220436"/>
                  <a:ext cx="2596325" cy="3198119"/>
                  <a:chOff x="3809026" y="3220436"/>
                  <a:chExt cx="2596325" cy="3198119"/>
                </a:xfrm>
              </p:grpSpPr>
              <p:grpSp>
                <p:nvGrpSpPr>
                  <p:cNvPr id="28" name="Groupe 27">
                    <a:extLst>
                      <a:ext uri="{FF2B5EF4-FFF2-40B4-BE49-F238E27FC236}">
                        <a16:creationId xmlns:a16="http://schemas.microsoft.com/office/drawing/2014/main" id="{ACDD04AD-3F35-41D6-BEE8-ECDA5ADC91A3}"/>
                      </a:ext>
                    </a:extLst>
                  </p:cNvPr>
                  <p:cNvGrpSpPr/>
                  <p:nvPr/>
                </p:nvGrpSpPr>
                <p:grpSpPr>
                  <a:xfrm>
                    <a:off x="3809026" y="3220436"/>
                    <a:ext cx="2596325" cy="3198119"/>
                    <a:chOff x="3949255" y="2052499"/>
                    <a:chExt cx="2438400" cy="3365321"/>
                  </a:xfrm>
                </p:grpSpPr>
                <p:sp>
                  <p:nvSpPr>
                    <p:cNvPr id="12" name="Rectangle : coins arrondis 11">
                      <a:extLst>
                        <a:ext uri="{FF2B5EF4-FFF2-40B4-BE49-F238E27FC236}">
                          <a16:creationId xmlns:a16="http://schemas.microsoft.com/office/drawing/2014/main" id="{4278010F-0883-45F3-9891-38EECE9AB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9255" y="2052499"/>
                      <a:ext cx="2438400" cy="336532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21" name="Connecteur droit 20">
                      <a:extLst>
                        <a:ext uri="{FF2B5EF4-FFF2-40B4-BE49-F238E27FC236}">
                          <a16:creationId xmlns:a16="http://schemas.microsoft.com/office/drawing/2014/main" id="{00A95503-CD41-484F-A1EC-986F339DCAF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49255" y="2766060"/>
                      <a:ext cx="243840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5" name="Groupe 184">
                    <a:extLst>
                      <a:ext uri="{FF2B5EF4-FFF2-40B4-BE49-F238E27FC236}">
                        <a16:creationId xmlns:a16="http://schemas.microsoft.com/office/drawing/2014/main" id="{138663F8-25A1-4712-AE1F-65DB2AB61C6D}"/>
                      </a:ext>
                    </a:extLst>
                  </p:cNvPr>
                  <p:cNvGrpSpPr/>
                  <p:nvPr/>
                </p:nvGrpSpPr>
                <p:grpSpPr>
                  <a:xfrm>
                    <a:off x="3925077" y="3994498"/>
                    <a:ext cx="2364222" cy="2131092"/>
                    <a:chOff x="3925077" y="3994498"/>
                    <a:chExt cx="2364222" cy="2131092"/>
                  </a:xfrm>
                </p:grpSpPr>
                <p:sp>
                  <p:nvSpPr>
                    <p:cNvPr id="178" name="Rectangle : coins arrondis 177">
                      <a:extLst>
                        <a:ext uri="{FF2B5EF4-FFF2-40B4-BE49-F238E27FC236}">
                          <a16:creationId xmlns:a16="http://schemas.microsoft.com/office/drawing/2014/main" id="{1BE19C4D-9901-4B4B-A16F-74FDB0F488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5077" y="3994498"/>
                      <a:ext cx="2364222" cy="2131092"/>
                    </a:xfrm>
                    <a:prstGeom prst="roundRect">
                      <a:avLst/>
                    </a:prstGeom>
                    <a:ln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B4A760EB-5182-4A7E-85BF-CDF852A16F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315" y="4112859"/>
                      <a:ext cx="1460433" cy="902661"/>
                    </a:xfrm>
                    <a:prstGeom prst="rect">
                      <a:avLst/>
                    </a:prstGeom>
                    <a:solidFill>
                      <a:schemeClr val="accent4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Vidéo</a:t>
                      </a:r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42FF186C-26C1-4DCA-B896-8393972F5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0342" y="5133402"/>
                      <a:ext cx="608514" cy="574219"/>
                    </a:xfrm>
                    <a:prstGeom prst="rect">
                      <a:avLst/>
                    </a:prstGeom>
                    <a:solidFill>
                      <a:schemeClr val="accent4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Pop</a:t>
                      </a:r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ACB8477A-54AC-4CBA-A726-9AC0E2380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32" y="5133401"/>
                      <a:ext cx="608514" cy="574219"/>
                    </a:xfrm>
                    <a:prstGeom prst="rect">
                      <a:avLst/>
                    </a:prstGeom>
                    <a:solidFill>
                      <a:schemeClr val="accent4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Pop</a:t>
                      </a:r>
                      <a:endParaRPr lang="fr-FR" sz="1400" dirty="0"/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BA069CC2-51DE-4DEE-B6C1-A51392B89E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381" y="5133401"/>
                      <a:ext cx="608514" cy="574219"/>
                    </a:xfrm>
                    <a:prstGeom prst="rect">
                      <a:avLst/>
                    </a:prstGeom>
                    <a:solidFill>
                      <a:schemeClr val="accent4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Pop</a:t>
                      </a:r>
                      <a:endParaRPr lang="fr-FR" sz="1400" dirty="0"/>
                    </a:p>
                  </p:txBody>
                </p:sp>
              </p:grpSp>
            </p:grpSp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3294EF32-6C9C-4AD0-A184-7F1A1A0503E5}"/>
                    </a:ext>
                  </a:extLst>
                </p:cNvPr>
                <p:cNvGrpSpPr/>
                <p:nvPr/>
              </p:nvGrpSpPr>
              <p:grpSpPr>
                <a:xfrm>
                  <a:off x="3887975" y="3474423"/>
                  <a:ext cx="2444118" cy="343142"/>
                  <a:chOff x="4019082" y="2264255"/>
                  <a:chExt cx="2444118" cy="375821"/>
                </a:xfrm>
              </p:grpSpPr>
              <p:pic>
                <p:nvPicPr>
                  <p:cNvPr id="96" name="Image 95">
                    <a:extLst>
                      <a:ext uri="{FF2B5EF4-FFF2-40B4-BE49-F238E27FC236}">
                        <a16:creationId xmlns:a16="http://schemas.microsoft.com/office/drawing/2014/main" id="{0467F8DD-A867-478D-8FD0-B6881C3970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98" name="Image 97">
                    <a:extLst>
                      <a:ext uri="{FF2B5EF4-FFF2-40B4-BE49-F238E27FC236}">
                        <a16:creationId xmlns:a16="http://schemas.microsoft.com/office/drawing/2014/main" id="{CE59DEE9-2782-4530-9264-784B69C686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99" name="Image 98">
                    <a:extLst>
                      <a:ext uri="{FF2B5EF4-FFF2-40B4-BE49-F238E27FC236}">
                        <a16:creationId xmlns:a16="http://schemas.microsoft.com/office/drawing/2014/main" id="{F3A2ACCE-DFBC-4E4B-B5A1-C4A7E03692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14" name="Image 113">
                    <a:extLst>
                      <a:ext uri="{FF2B5EF4-FFF2-40B4-BE49-F238E27FC236}">
                        <a16:creationId xmlns:a16="http://schemas.microsoft.com/office/drawing/2014/main" id="{05F1AAA6-CE6D-4742-AEE0-0774FAE447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18" name="Image 117">
                    <a:extLst>
                      <a:ext uri="{FF2B5EF4-FFF2-40B4-BE49-F238E27FC236}">
                        <a16:creationId xmlns:a16="http://schemas.microsoft.com/office/drawing/2014/main" id="{3F194B26-2436-4993-8840-32121AC54D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6" name="Groupe 185">
                <a:extLst>
                  <a:ext uri="{FF2B5EF4-FFF2-40B4-BE49-F238E27FC236}">
                    <a16:creationId xmlns:a16="http://schemas.microsoft.com/office/drawing/2014/main" id="{87982C13-4CF6-4089-996D-B08AD4C920F9}"/>
                  </a:ext>
                </a:extLst>
              </p:cNvPr>
              <p:cNvGrpSpPr/>
              <p:nvPr/>
            </p:nvGrpSpPr>
            <p:grpSpPr>
              <a:xfrm>
                <a:off x="7896472" y="798238"/>
                <a:ext cx="2805688" cy="2255842"/>
                <a:chOff x="6992294" y="128109"/>
                <a:chExt cx="2903220" cy="2611221"/>
              </a:xfrm>
            </p:grpSpPr>
            <p:grpSp>
              <p:nvGrpSpPr>
                <p:cNvPr id="74" name="Groupe 73">
                  <a:extLst>
                    <a:ext uri="{FF2B5EF4-FFF2-40B4-BE49-F238E27FC236}">
                      <a16:creationId xmlns:a16="http://schemas.microsoft.com/office/drawing/2014/main" id="{76C0880C-0DD0-4926-B135-DCDD5D4F8928}"/>
                    </a:ext>
                  </a:extLst>
                </p:cNvPr>
                <p:cNvGrpSpPr/>
                <p:nvPr/>
              </p:nvGrpSpPr>
              <p:grpSpPr>
                <a:xfrm>
                  <a:off x="6992294" y="128109"/>
                  <a:ext cx="2903220" cy="2611221"/>
                  <a:chOff x="7261860" y="627670"/>
                  <a:chExt cx="2903220" cy="1727558"/>
                </a:xfrm>
              </p:grpSpPr>
              <p:grpSp>
                <p:nvGrpSpPr>
                  <p:cNvPr id="75" name="Groupe 74">
                    <a:extLst>
                      <a:ext uri="{FF2B5EF4-FFF2-40B4-BE49-F238E27FC236}">
                        <a16:creationId xmlns:a16="http://schemas.microsoft.com/office/drawing/2014/main" id="{C600748E-1455-4353-A795-789702FFBE18}"/>
                      </a:ext>
                    </a:extLst>
                  </p:cNvPr>
                  <p:cNvGrpSpPr/>
                  <p:nvPr/>
                </p:nvGrpSpPr>
                <p:grpSpPr>
                  <a:xfrm>
                    <a:off x="7261860" y="627670"/>
                    <a:ext cx="2903220" cy="1727558"/>
                    <a:chOff x="7261860" y="627670"/>
                    <a:chExt cx="2903220" cy="1727558"/>
                  </a:xfrm>
                </p:grpSpPr>
                <p:sp>
                  <p:nvSpPr>
                    <p:cNvPr id="82" name="Rectangle : coins arrondis 81">
                      <a:extLst>
                        <a:ext uri="{FF2B5EF4-FFF2-40B4-BE49-F238E27FC236}">
                          <a16:creationId xmlns:a16="http://schemas.microsoft.com/office/drawing/2014/main" id="{94CAB4ED-3DFA-4377-8486-84D00CE805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1860" y="627670"/>
                      <a:ext cx="2903220" cy="172755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83" name="Connecteur droit 82">
                      <a:extLst>
                        <a:ext uri="{FF2B5EF4-FFF2-40B4-BE49-F238E27FC236}">
                          <a16:creationId xmlns:a16="http://schemas.microsoft.com/office/drawing/2014/main" id="{63316466-2918-4E85-90D0-ED44A73FB2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261860" y="1077250"/>
                      <a:ext cx="290322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" name="Groupe 75">
                    <a:extLst>
                      <a:ext uri="{FF2B5EF4-FFF2-40B4-BE49-F238E27FC236}">
                        <a16:creationId xmlns:a16="http://schemas.microsoft.com/office/drawing/2014/main" id="{2151E550-6CF5-43BB-995C-01A65A940B32}"/>
                      </a:ext>
                    </a:extLst>
                  </p:cNvPr>
                  <p:cNvGrpSpPr/>
                  <p:nvPr/>
                </p:nvGrpSpPr>
                <p:grpSpPr>
                  <a:xfrm>
                    <a:off x="7491411" y="666049"/>
                    <a:ext cx="2444118" cy="375821"/>
                    <a:chOff x="4019082" y="2264255"/>
                    <a:chExt cx="2444118" cy="375821"/>
                  </a:xfrm>
                </p:grpSpPr>
                <p:pic>
                  <p:nvPicPr>
                    <p:cNvPr id="77" name="Image 76">
                      <a:extLst>
                        <a:ext uri="{FF2B5EF4-FFF2-40B4-BE49-F238E27FC236}">
                          <a16:creationId xmlns:a16="http://schemas.microsoft.com/office/drawing/2014/main" id="{C9050FD4-42EC-4F61-9B03-18A20A4AF3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19082" y="2265888"/>
                      <a:ext cx="368479" cy="36847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8" name="Image 77">
                      <a:extLst>
                        <a:ext uri="{FF2B5EF4-FFF2-40B4-BE49-F238E27FC236}">
                          <a16:creationId xmlns:a16="http://schemas.microsoft.com/office/drawing/2014/main" id="{35B6B31C-7813-4F21-8ECF-020C3F5041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4420959" y="2266528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9" name="Image 78">
                      <a:extLst>
                        <a:ext uri="{FF2B5EF4-FFF2-40B4-BE49-F238E27FC236}">
                          <a16:creationId xmlns:a16="http://schemas.microsoft.com/office/drawing/2014/main" id="{227A772F-7452-4B87-9288-16CB625304B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71096" y="2264255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0" name="Image 79">
                      <a:extLst>
                        <a:ext uri="{FF2B5EF4-FFF2-40B4-BE49-F238E27FC236}">
                          <a16:creationId xmlns:a16="http://schemas.microsoft.com/office/drawing/2014/main" id="{6BA607EB-FA32-46E1-9253-2C641377B0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49459" y="2268553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1" name="Image 80">
                      <a:extLst>
                        <a:ext uri="{FF2B5EF4-FFF2-40B4-BE49-F238E27FC236}">
                          <a16:creationId xmlns:a16="http://schemas.microsoft.com/office/drawing/2014/main" id="{C5E0193B-0C47-46DB-AA23-8F0A07A99F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96000" y="2272876"/>
                      <a:ext cx="367200" cy="3672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0" name="Groupe 149">
                  <a:extLst>
                    <a:ext uri="{FF2B5EF4-FFF2-40B4-BE49-F238E27FC236}">
                      <a16:creationId xmlns:a16="http://schemas.microsoft.com/office/drawing/2014/main" id="{19C306BC-A676-4CD8-8874-8C74F2762E33}"/>
                    </a:ext>
                  </a:extLst>
                </p:cNvPr>
                <p:cNvGrpSpPr/>
                <p:nvPr/>
              </p:nvGrpSpPr>
              <p:grpSpPr>
                <a:xfrm>
                  <a:off x="7221845" y="861133"/>
                  <a:ext cx="2371628" cy="1806828"/>
                  <a:chOff x="7221845" y="861133"/>
                  <a:chExt cx="2371628" cy="1806828"/>
                </a:xfrm>
              </p:grpSpPr>
              <p:sp>
                <p:nvSpPr>
                  <p:cNvPr id="120" name="Rectangle : coins arrondis 119">
                    <a:extLst>
                      <a:ext uri="{FF2B5EF4-FFF2-40B4-BE49-F238E27FC236}">
                        <a16:creationId xmlns:a16="http://schemas.microsoft.com/office/drawing/2014/main" id="{85D9BFC6-9733-448D-9D61-F971A3C2E553}"/>
                      </a:ext>
                    </a:extLst>
                  </p:cNvPr>
                  <p:cNvSpPr/>
                  <p:nvPr/>
                </p:nvSpPr>
                <p:spPr>
                  <a:xfrm>
                    <a:off x="7221845" y="861133"/>
                    <a:ext cx="2371628" cy="1806828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22" name="Rectangle : coins arrondis 121">
                    <a:extLst>
                      <a:ext uri="{FF2B5EF4-FFF2-40B4-BE49-F238E27FC236}">
                        <a16:creationId xmlns:a16="http://schemas.microsoft.com/office/drawing/2014/main" id="{8E134A2A-A9F9-4860-AC54-3D2DE7EEB3B7}"/>
                      </a:ext>
                    </a:extLst>
                  </p:cNvPr>
                  <p:cNvSpPr/>
                  <p:nvPr/>
                </p:nvSpPr>
                <p:spPr>
                  <a:xfrm>
                    <a:off x="7389431" y="925897"/>
                    <a:ext cx="1157516" cy="249471"/>
                  </a:xfrm>
                  <a:prstGeom prst="roundRect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Login</a:t>
                    </a:r>
                  </a:p>
                </p:txBody>
              </p:sp>
              <p:sp>
                <p:nvSpPr>
                  <p:cNvPr id="123" name="Rectangle : coins arrondis 122">
                    <a:extLst>
                      <a:ext uri="{FF2B5EF4-FFF2-40B4-BE49-F238E27FC236}">
                        <a16:creationId xmlns:a16="http://schemas.microsoft.com/office/drawing/2014/main" id="{EEADAABB-4B12-4127-9F2E-BBB1FBBD9A5C}"/>
                      </a:ext>
                    </a:extLst>
                  </p:cNvPr>
                  <p:cNvSpPr/>
                  <p:nvPr/>
                </p:nvSpPr>
                <p:spPr>
                  <a:xfrm>
                    <a:off x="7397290" y="1195872"/>
                    <a:ext cx="1146004" cy="252260"/>
                  </a:xfrm>
                  <a:prstGeom prst="roundRect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Mot de passe</a:t>
                    </a:r>
                  </a:p>
                </p:txBody>
              </p:sp>
              <p:sp>
                <p:nvSpPr>
                  <p:cNvPr id="124" name="Rectangle : coins arrondis 123">
                    <a:extLst>
                      <a:ext uri="{FF2B5EF4-FFF2-40B4-BE49-F238E27FC236}">
                        <a16:creationId xmlns:a16="http://schemas.microsoft.com/office/drawing/2014/main" id="{248E370A-43C5-432B-84B3-4384D004987F}"/>
                      </a:ext>
                    </a:extLst>
                  </p:cNvPr>
                  <p:cNvSpPr/>
                  <p:nvPr/>
                </p:nvSpPr>
                <p:spPr>
                  <a:xfrm>
                    <a:off x="7397290" y="1470216"/>
                    <a:ext cx="1146003" cy="249471"/>
                  </a:xfrm>
                  <a:prstGeom prst="roundRect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Adresse</a:t>
                    </a:r>
                  </a:p>
                </p:txBody>
              </p:sp>
              <p:sp>
                <p:nvSpPr>
                  <p:cNvPr id="125" name="Rectangle : coins arrondis 124">
                    <a:extLst>
                      <a:ext uri="{FF2B5EF4-FFF2-40B4-BE49-F238E27FC236}">
                        <a16:creationId xmlns:a16="http://schemas.microsoft.com/office/drawing/2014/main" id="{E9BDFEAD-5221-4C99-B1E0-2E5C9DEA4CC4}"/>
                      </a:ext>
                    </a:extLst>
                  </p:cNvPr>
                  <p:cNvSpPr/>
                  <p:nvPr/>
                </p:nvSpPr>
                <p:spPr>
                  <a:xfrm>
                    <a:off x="7406167" y="1755537"/>
                    <a:ext cx="1146001" cy="249471"/>
                  </a:xfrm>
                  <a:prstGeom prst="roundRect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Mail</a:t>
                    </a:r>
                  </a:p>
                </p:txBody>
              </p:sp>
              <p:sp>
                <p:nvSpPr>
                  <p:cNvPr id="128" name="Rectangle : coins arrondis 127">
                    <a:extLst>
                      <a:ext uri="{FF2B5EF4-FFF2-40B4-BE49-F238E27FC236}">
                        <a16:creationId xmlns:a16="http://schemas.microsoft.com/office/drawing/2014/main" id="{E7E35F94-D225-4812-B0B5-5F1F4867ECEC}"/>
                      </a:ext>
                    </a:extLst>
                  </p:cNvPr>
                  <p:cNvSpPr/>
                  <p:nvPr/>
                </p:nvSpPr>
                <p:spPr>
                  <a:xfrm>
                    <a:off x="7409042" y="2031863"/>
                    <a:ext cx="1146003" cy="249471"/>
                  </a:xfrm>
                  <a:prstGeom prst="roundRect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Adresse</a:t>
                    </a:r>
                  </a:p>
                </p:txBody>
              </p:sp>
              <p:sp>
                <p:nvSpPr>
                  <p:cNvPr id="129" name="Rectangle : coins arrondis 128">
                    <a:extLst>
                      <a:ext uri="{FF2B5EF4-FFF2-40B4-BE49-F238E27FC236}">
                        <a16:creationId xmlns:a16="http://schemas.microsoft.com/office/drawing/2014/main" id="{A6530BB1-2767-4418-845A-01C755878FC9}"/>
                      </a:ext>
                    </a:extLst>
                  </p:cNvPr>
                  <p:cNvSpPr/>
                  <p:nvPr/>
                </p:nvSpPr>
                <p:spPr>
                  <a:xfrm>
                    <a:off x="7417919" y="2317184"/>
                    <a:ext cx="1146001" cy="249471"/>
                  </a:xfrm>
                  <a:prstGeom prst="roundRect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Mail</a:t>
                    </a:r>
                  </a:p>
                </p:txBody>
              </p:sp>
            </p:grp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360CF718-459A-4504-80D9-36061D2CC52B}"/>
                  </a:ext>
                </a:extLst>
              </p:cNvPr>
              <p:cNvGrpSpPr/>
              <p:nvPr/>
            </p:nvGrpSpPr>
            <p:grpSpPr>
              <a:xfrm>
                <a:off x="7861444" y="3638894"/>
                <a:ext cx="2805688" cy="2255842"/>
                <a:chOff x="7479217" y="3381129"/>
                <a:chExt cx="2805688" cy="2255842"/>
              </a:xfrm>
            </p:grpSpPr>
            <p:grpSp>
              <p:nvGrpSpPr>
                <p:cNvPr id="84" name="Groupe 83">
                  <a:extLst>
                    <a:ext uri="{FF2B5EF4-FFF2-40B4-BE49-F238E27FC236}">
                      <a16:creationId xmlns:a16="http://schemas.microsoft.com/office/drawing/2014/main" id="{EA924DBC-C525-456E-8E0C-E3CF7F777F5F}"/>
                    </a:ext>
                  </a:extLst>
                </p:cNvPr>
                <p:cNvGrpSpPr/>
                <p:nvPr/>
              </p:nvGrpSpPr>
              <p:grpSpPr>
                <a:xfrm>
                  <a:off x="7479217" y="3381129"/>
                  <a:ext cx="2805688" cy="2255842"/>
                  <a:chOff x="7261860" y="627670"/>
                  <a:chExt cx="2903220" cy="1727558"/>
                </a:xfrm>
              </p:grpSpPr>
              <p:grpSp>
                <p:nvGrpSpPr>
                  <p:cNvPr id="86" name="Groupe 85">
                    <a:extLst>
                      <a:ext uri="{FF2B5EF4-FFF2-40B4-BE49-F238E27FC236}">
                        <a16:creationId xmlns:a16="http://schemas.microsoft.com/office/drawing/2014/main" id="{8C1514B5-046B-4074-A021-5F220F52C3ED}"/>
                      </a:ext>
                    </a:extLst>
                  </p:cNvPr>
                  <p:cNvGrpSpPr/>
                  <p:nvPr/>
                </p:nvGrpSpPr>
                <p:grpSpPr>
                  <a:xfrm>
                    <a:off x="7261860" y="627670"/>
                    <a:ext cx="2903220" cy="1727558"/>
                    <a:chOff x="7261860" y="627670"/>
                    <a:chExt cx="2903220" cy="1727558"/>
                  </a:xfrm>
                </p:grpSpPr>
                <p:sp>
                  <p:nvSpPr>
                    <p:cNvPr id="93" name="Rectangle : coins arrondis 92">
                      <a:extLst>
                        <a:ext uri="{FF2B5EF4-FFF2-40B4-BE49-F238E27FC236}">
                          <a16:creationId xmlns:a16="http://schemas.microsoft.com/office/drawing/2014/main" id="{3855EB7B-69A2-4561-8A55-C773D078D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1860" y="627670"/>
                      <a:ext cx="2903220" cy="172755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94" name="Connecteur droit 93">
                      <a:extLst>
                        <a:ext uri="{FF2B5EF4-FFF2-40B4-BE49-F238E27FC236}">
                          <a16:creationId xmlns:a16="http://schemas.microsoft.com/office/drawing/2014/main" id="{C348E899-C700-42F9-B3A3-A5C3F6DC004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261860" y="1077250"/>
                      <a:ext cx="290322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" name="Groupe 86">
                    <a:extLst>
                      <a:ext uri="{FF2B5EF4-FFF2-40B4-BE49-F238E27FC236}">
                        <a16:creationId xmlns:a16="http://schemas.microsoft.com/office/drawing/2014/main" id="{D70EAEE4-A3C3-4526-A5E9-174AF7218CBB}"/>
                      </a:ext>
                    </a:extLst>
                  </p:cNvPr>
                  <p:cNvGrpSpPr/>
                  <p:nvPr/>
                </p:nvGrpSpPr>
                <p:grpSpPr>
                  <a:xfrm>
                    <a:off x="7491411" y="666049"/>
                    <a:ext cx="2444118" cy="375821"/>
                    <a:chOff x="4019082" y="2264255"/>
                    <a:chExt cx="2444118" cy="375821"/>
                  </a:xfrm>
                </p:grpSpPr>
                <p:pic>
                  <p:nvPicPr>
                    <p:cNvPr id="88" name="Image 87">
                      <a:extLst>
                        <a:ext uri="{FF2B5EF4-FFF2-40B4-BE49-F238E27FC236}">
                          <a16:creationId xmlns:a16="http://schemas.microsoft.com/office/drawing/2014/main" id="{57451AFD-0799-4648-9050-C605B59E42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19082" y="2265888"/>
                      <a:ext cx="368479" cy="36847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Image 88">
                      <a:extLst>
                        <a:ext uri="{FF2B5EF4-FFF2-40B4-BE49-F238E27FC236}">
                          <a16:creationId xmlns:a16="http://schemas.microsoft.com/office/drawing/2014/main" id="{C3893BC0-43AD-47B5-8037-2DF62F1104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4420959" y="2266528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Image 89">
                      <a:extLst>
                        <a:ext uri="{FF2B5EF4-FFF2-40B4-BE49-F238E27FC236}">
                          <a16:creationId xmlns:a16="http://schemas.microsoft.com/office/drawing/2014/main" id="{712D8755-2F5C-4803-AF6C-7F6F4BC28C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71096" y="2264255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Image 90">
                      <a:extLst>
                        <a:ext uri="{FF2B5EF4-FFF2-40B4-BE49-F238E27FC236}">
                          <a16:creationId xmlns:a16="http://schemas.microsoft.com/office/drawing/2014/main" id="{5C842C72-A1A0-4764-AA2E-CDB7D611E1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49459" y="2268553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Image 91">
                      <a:extLst>
                        <a:ext uri="{FF2B5EF4-FFF2-40B4-BE49-F238E27FC236}">
                          <a16:creationId xmlns:a16="http://schemas.microsoft.com/office/drawing/2014/main" id="{83285A98-C900-4F8C-B184-135F00AC06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96000" y="2272876"/>
                      <a:ext cx="367200" cy="3672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66" name="Groupe 165">
                  <a:extLst>
                    <a:ext uri="{FF2B5EF4-FFF2-40B4-BE49-F238E27FC236}">
                      <a16:creationId xmlns:a16="http://schemas.microsoft.com/office/drawing/2014/main" id="{DE578A14-CE57-4A7B-BFB0-D94191520835}"/>
                    </a:ext>
                  </a:extLst>
                </p:cNvPr>
                <p:cNvGrpSpPr/>
                <p:nvPr/>
              </p:nvGrpSpPr>
              <p:grpSpPr>
                <a:xfrm>
                  <a:off x="7566765" y="4056430"/>
                  <a:ext cx="2635191" cy="1412658"/>
                  <a:chOff x="213064" y="2896078"/>
                  <a:chExt cx="2726796" cy="1675923"/>
                </a:xfrm>
              </p:grpSpPr>
              <p:sp>
                <p:nvSpPr>
                  <p:cNvPr id="167" name="Rectangle : coins arrondis 166">
                    <a:extLst>
                      <a:ext uri="{FF2B5EF4-FFF2-40B4-BE49-F238E27FC236}">
                        <a16:creationId xmlns:a16="http://schemas.microsoft.com/office/drawing/2014/main" id="{6010EB6D-52FA-4009-B6CF-AB1D44D19173}"/>
                      </a:ext>
                    </a:extLst>
                  </p:cNvPr>
                  <p:cNvSpPr/>
                  <p:nvPr/>
                </p:nvSpPr>
                <p:spPr>
                  <a:xfrm>
                    <a:off x="213064" y="2896078"/>
                    <a:ext cx="2726796" cy="1675923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8C07C9F9-036F-4F53-B2AA-BF7A5C5722AD}"/>
                      </a:ext>
                    </a:extLst>
                  </p:cNvPr>
                  <p:cNvSpPr/>
                  <p:nvPr/>
                </p:nvSpPr>
                <p:spPr>
                  <a:xfrm>
                    <a:off x="315977" y="3220436"/>
                    <a:ext cx="616694" cy="597129"/>
                  </a:xfrm>
                  <a:prstGeom prst="rect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>
                        <a:solidFill>
                          <a:schemeClr val="tx1"/>
                        </a:solidFill>
                      </a:rPr>
                      <a:t>Image</a:t>
                    </a:r>
                  </a:p>
                </p:txBody>
              </p:sp>
              <p:sp>
                <p:nvSpPr>
                  <p:cNvPr id="169" name="Rectangle : coins arrondis 168">
                    <a:extLst>
                      <a:ext uri="{FF2B5EF4-FFF2-40B4-BE49-F238E27FC236}">
                        <a16:creationId xmlns:a16="http://schemas.microsoft.com/office/drawing/2014/main" id="{92E79E7B-7378-4DA6-AFAE-228E4F103191}"/>
                      </a:ext>
                    </a:extLst>
                  </p:cNvPr>
                  <p:cNvSpPr/>
                  <p:nvPr/>
                </p:nvSpPr>
                <p:spPr>
                  <a:xfrm>
                    <a:off x="1005929" y="3219718"/>
                    <a:ext cx="601541" cy="196252"/>
                  </a:xfrm>
                  <a:prstGeom prst="roundRect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Nom</a:t>
                    </a:r>
                  </a:p>
                </p:txBody>
              </p:sp>
              <p:sp>
                <p:nvSpPr>
                  <p:cNvPr id="170" name="Rectangle : coins arrondis 169">
                    <a:extLst>
                      <a:ext uri="{FF2B5EF4-FFF2-40B4-BE49-F238E27FC236}">
                        <a16:creationId xmlns:a16="http://schemas.microsoft.com/office/drawing/2014/main" id="{F6F764D3-2F13-4501-91F5-D94F39994422}"/>
                      </a:ext>
                    </a:extLst>
                  </p:cNvPr>
                  <p:cNvSpPr/>
                  <p:nvPr/>
                </p:nvSpPr>
                <p:spPr>
                  <a:xfrm>
                    <a:off x="1005238" y="3482877"/>
                    <a:ext cx="601541" cy="184478"/>
                  </a:xfrm>
                  <a:prstGeom prst="roundRect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 err="1"/>
                      <a:t>Rèf</a:t>
                    </a:r>
                    <a:endParaRPr lang="fr-FR" sz="1000" dirty="0"/>
                  </a:p>
                </p:txBody>
              </p:sp>
              <p:sp>
                <p:nvSpPr>
                  <p:cNvPr id="171" name="Rectangle : coins arrondis 170">
                    <a:extLst>
                      <a:ext uri="{FF2B5EF4-FFF2-40B4-BE49-F238E27FC236}">
                        <a16:creationId xmlns:a16="http://schemas.microsoft.com/office/drawing/2014/main" id="{BE1BDC9B-2E92-4986-A83D-9221E0075B05}"/>
                      </a:ext>
                    </a:extLst>
                  </p:cNvPr>
                  <p:cNvSpPr/>
                  <p:nvPr/>
                </p:nvSpPr>
                <p:spPr>
                  <a:xfrm>
                    <a:off x="1980228" y="3215180"/>
                    <a:ext cx="783252" cy="186121"/>
                  </a:xfrm>
                  <a:prstGeom prst="roundRect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Prix</a:t>
                    </a:r>
                  </a:p>
                </p:txBody>
              </p:sp>
              <p:sp>
                <p:nvSpPr>
                  <p:cNvPr id="172" name="Rectangle : coins arrondis 171">
                    <a:extLst>
                      <a:ext uri="{FF2B5EF4-FFF2-40B4-BE49-F238E27FC236}">
                        <a16:creationId xmlns:a16="http://schemas.microsoft.com/office/drawing/2014/main" id="{7E6EA02B-6F87-46B4-A1C3-29CDE23816F1}"/>
                      </a:ext>
                    </a:extLst>
                  </p:cNvPr>
                  <p:cNvSpPr/>
                  <p:nvPr/>
                </p:nvSpPr>
                <p:spPr>
                  <a:xfrm>
                    <a:off x="1982719" y="3509595"/>
                    <a:ext cx="786485" cy="232256"/>
                  </a:xfrm>
                  <a:prstGeom prst="roundRect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Quantité</a:t>
                    </a:r>
                  </a:p>
                </p:txBody>
              </p:sp>
              <p:sp>
                <p:nvSpPr>
                  <p:cNvPr id="173" name="Rectangle : coins arrondis 172">
                    <a:extLst>
                      <a:ext uri="{FF2B5EF4-FFF2-40B4-BE49-F238E27FC236}">
                        <a16:creationId xmlns:a16="http://schemas.microsoft.com/office/drawing/2014/main" id="{C7E82F86-9655-451B-A419-3F967B3E3692}"/>
                      </a:ext>
                    </a:extLst>
                  </p:cNvPr>
                  <p:cNvSpPr/>
                  <p:nvPr/>
                </p:nvSpPr>
                <p:spPr>
                  <a:xfrm>
                    <a:off x="1744583" y="4048217"/>
                    <a:ext cx="1073538" cy="232256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Commander</a:t>
                    </a:r>
                  </a:p>
                </p:txBody>
              </p:sp>
            </p:grpSp>
          </p:grpSp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17A5C063-58B3-467F-BBAB-CA10963753B8}"/>
                  </a:ext>
                </a:extLst>
              </p:cNvPr>
              <p:cNvCxnSpPr>
                <a:cxnSpLocks/>
                <a:stCxn id="118" idx="3"/>
              </p:cNvCxnSpPr>
              <p:nvPr/>
            </p:nvCxnSpPr>
            <p:spPr>
              <a:xfrm>
                <a:off x="6747445" y="3989926"/>
                <a:ext cx="1300346" cy="700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F2B11726-62CA-4FF4-B441-EB449A255A6C}"/>
                  </a:ext>
                </a:extLst>
              </p:cNvPr>
              <p:cNvGrpSpPr/>
              <p:nvPr/>
            </p:nvGrpSpPr>
            <p:grpSpPr>
              <a:xfrm>
                <a:off x="403458" y="896324"/>
                <a:ext cx="2805688" cy="2255842"/>
                <a:chOff x="4086383" y="947414"/>
                <a:chExt cx="2805688" cy="2255842"/>
              </a:xfrm>
            </p:grpSpPr>
            <p:grpSp>
              <p:nvGrpSpPr>
                <p:cNvPr id="187" name="Groupe 186">
                  <a:extLst>
                    <a:ext uri="{FF2B5EF4-FFF2-40B4-BE49-F238E27FC236}">
                      <a16:creationId xmlns:a16="http://schemas.microsoft.com/office/drawing/2014/main" id="{D39DC19C-5B58-4C7D-BC5F-7AC87E0F9AFC}"/>
                    </a:ext>
                  </a:extLst>
                </p:cNvPr>
                <p:cNvGrpSpPr/>
                <p:nvPr/>
              </p:nvGrpSpPr>
              <p:grpSpPr>
                <a:xfrm>
                  <a:off x="4086383" y="947414"/>
                  <a:ext cx="2805688" cy="2255842"/>
                  <a:chOff x="3578527" y="128109"/>
                  <a:chExt cx="2903220" cy="2611221"/>
                </a:xfrm>
              </p:grpSpPr>
              <p:grpSp>
                <p:nvGrpSpPr>
                  <p:cNvPr id="104" name="Groupe 103">
                    <a:extLst>
                      <a:ext uri="{FF2B5EF4-FFF2-40B4-BE49-F238E27FC236}">
                        <a16:creationId xmlns:a16="http://schemas.microsoft.com/office/drawing/2014/main" id="{3F0B40B8-487C-42DB-846E-8CBD752A9742}"/>
                      </a:ext>
                    </a:extLst>
                  </p:cNvPr>
                  <p:cNvGrpSpPr/>
                  <p:nvPr/>
                </p:nvGrpSpPr>
                <p:grpSpPr>
                  <a:xfrm>
                    <a:off x="3578527" y="128109"/>
                    <a:ext cx="2903220" cy="2611221"/>
                    <a:chOff x="7261860" y="627670"/>
                    <a:chExt cx="2903220" cy="1727558"/>
                  </a:xfrm>
                </p:grpSpPr>
                <p:grpSp>
                  <p:nvGrpSpPr>
                    <p:cNvPr id="105" name="Groupe 104">
                      <a:extLst>
                        <a:ext uri="{FF2B5EF4-FFF2-40B4-BE49-F238E27FC236}">
                          <a16:creationId xmlns:a16="http://schemas.microsoft.com/office/drawing/2014/main" id="{03651ECB-6B92-4CF2-9195-82F7686B4D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61860" y="627670"/>
                      <a:ext cx="2903220" cy="1727558"/>
                      <a:chOff x="7261860" y="627670"/>
                      <a:chExt cx="2903220" cy="1727558"/>
                    </a:xfrm>
                  </p:grpSpPr>
                  <p:cxnSp>
                    <p:nvCxnSpPr>
                      <p:cNvPr id="113" name="Connecteur droit 112">
                        <a:extLst>
                          <a:ext uri="{FF2B5EF4-FFF2-40B4-BE49-F238E27FC236}">
                            <a16:creationId xmlns:a16="http://schemas.microsoft.com/office/drawing/2014/main" id="{03274D9A-96D2-4F45-A49A-1769F565888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261860" y="1077250"/>
                        <a:ext cx="2903220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2" name="Rectangle : coins arrondis 111">
                        <a:extLst>
                          <a:ext uri="{FF2B5EF4-FFF2-40B4-BE49-F238E27FC236}">
                            <a16:creationId xmlns:a16="http://schemas.microsoft.com/office/drawing/2014/main" id="{FA09416E-BBCE-49E2-8237-EAAE989C5C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61860" y="627670"/>
                        <a:ext cx="2903220" cy="1727558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06" name="Groupe 105">
                      <a:extLst>
                        <a:ext uri="{FF2B5EF4-FFF2-40B4-BE49-F238E27FC236}">
                          <a16:creationId xmlns:a16="http://schemas.microsoft.com/office/drawing/2014/main" id="{28FD1990-E508-4C3D-9010-1B235FA75D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91411" y="666049"/>
                      <a:ext cx="2444118" cy="375821"/>
                      <a:chOff x="4019082" y="2264255"/>
                      <a:chExt cx="2444118" cy="375821"/>
                    </a:xfrm>
                  </p:grpSpPr>
                  <p:pic>
                    <p:nvPicPr>
                      <p:cNvPr id="107" name="Image 106">
                        <a:extLst>
                          <a:ext uri="{FF2B5EF4-FFF2-40B4-BE49-F238E27FC236}">
                            <a16:creationId xmlns:a16="http://schemas.microsoft.com/office/drawing/2014/main" id="{8847F19A-CB7F-4395-B3E0-92183628E3F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019082" y="2265888"/>
                        <a:ext cx="368479" cy="36847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8" name="Image 107">
                        <a:extLst>
                          <a:ext uri="{FF2B5EF4-FFF2-40B4-BE49-F238E27FC236}">
                            <a16:creationId xmlns:a16="http://schemas.microsoft.com/office/drawing/2014/main" id="{5A93398F-D56E-496D-8AB4-0FED3F59C10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4420959" y="2266528"/>
                        <a:ext cx="367200" cy="3672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9" name="Image 108">
                        <a:extLst>
                          <a:ext uri="{FF2B5EF4-FFF2-40B4-BE49-F238E27FC236}">
                            <a16:creationId xmlns:a16="http://schemas.microsoft.com/office/drawing/2014/main" id="{D89D116F-C4DC-4967-ABF1-5A86A6A042E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71096" y="2264255"/>
                        <a:ext cx="367200" cy="3672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0" name="Image 109">
                        <a:extLst>
                          <a:ext uri="{FF2B5EF4-FFF2-40B4-BE49-F238E27FC236}">
                            <a16:creationId xmlns:a16="http://schemas.microsoft.com/office/drawing/2014/main" id="{DCDF7B3A-D79C-4A8D-873E-84E1FBC6433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649459" y="2268553"/>
                        <a:ext cx="367200" cy="3672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1" name="Image 110">
                        <a:extLst>
                          <a:ext uri="{FF2B5EF4-FFF2-40B4-BE49-F238E27FC236}">
                            <a16:creationId xmlns:a16="http://schemas.microsoft.com/office/drawing/2014/main" id="{5500D2FF-D886-42FD-878B-8CF9B17DB5A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096000" y="2272876"/>
                        <a:ext cx="367200" cy="3672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152" name="Rectangle : coins arrondis 151">
                    <a:extLst>
                      <a:ext uri="{FF2B5EF4-FFF2-40B4-BE49-F238E27FC236}">
                        <a16:creationId xmlns:a16="http://schemas.microsoft.com/office/drawing/2014/main" id="{C80E30E7-AFDF-469B-B411-3864891D1A5A}"/>
                      </a:ext>
                    </a:extLst>
                  </p:cNvPr>
                  <p:cNvSpPr/>
                  <p:nvPr/>
                </p:nvSpPr>
                <p:spPr>
                  <a:xfrm>
                    <a:off x="3776865" y="879499"/>
                    <a:ext cx="2371628" cy="1663124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153" name="Rectangle : coins arrondis 152">
                  <a:extLst>
                    <a:ext uri="{FF2B5EF4-FFF2-40B4-BE49-F238E27FC236}">
                      <a16:creationId xmlns:a16="http://schemas.microsoft.com/office/drawing/2014/main" id="{EA833DAF-C3D5-468E-A25F-DC3F9447200B}"/>
                    </a:ext>
                  </a:extLst>
                </p:cNvPr>
                <p:cNvSpPr/>
                <p:nvPr/>
              </p:nvSpPr>
              <p:spPr>
                <a:xfrm>
                  <a:off x="4448592" y="1668218"/>
                  <a:ext cx="1118630" cy="1983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154" name="Rectangle : coins arrondis 153">
                  <a:extLst>
                    <a:ext uri="{FF2B5EF4-FFF2-40B4-BE49-F238E27FC236}">
                      <a16:creationId xmlns:a16="http://schemas.microsoft.com/office/drawing/2014/main" id="{9A6DEC40-95EB-49A8-9AA3-DCF80A4237C7}"/>
                    </a:ext>
                  </a:extLst>
                </p:cNvPr>
                <p:cNvSpPr/>
                <p:nvPr/>
              </p:nvSpPr>
              <p:spPr>
                <a:xfrm>
                  <a:off x="4456187" y="1905909"/>
                  <a:ext cx="1107505" cy="20059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  <p:sp>
              <p:nvSpPr>
                <p:cNvPr id="155" name="Rectangle : coins arrondis 154">
                  <a:extLst>
                    <a:ext uri="{FF2B5EF4-FFF2-40B4-BE49-F238E27FC236}">
                      <a16:creationId xmlns:a16="http://schemas.microsoft.com/office/drawing/2014/main" id="{C6F4A854-DF13-4CA9-89C4-4A0001DB9B0E}"/>
                    </a:ext>
                  </a:extLst>
                </p:cNvPr>
                <p:cNvSpPr/>
                <p:nvPr/>
              </p:nvSpPr>
              <p:spPr>
                <a:xfrm>
                  <a:off x="4456187" y="2154745"/>
                  <a:ext cx="1107504" cy="1983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Objet</a:t>
                  </a:r>
                </a:p>
              </p:txBody>
            </p:sp>
            <p:sp>
              <p:nvSpPr>
                <p:cNvPr id="156" name="Rectangle : coins arrondis 155">
                  <a:extLst>
                    <a:ext uri="{FF2B5EF4-FFF2-40B4-BE49-F238E27FC236}">
                      <a16:creationId xmlns:a16="http://schemas.microsoft.com/office/drawing/2014/main" id="{78964214-B2C5-49F6-B8B7-90F93438F7F4}"/>
                    </a:ext>
                  </a:extLst>
                </p:cNvPr>
                <p:cNvSpPr/>
                <p:nvPr/>
              </p:nvSpPr>
              <p:spPr>
                <a:xfrm>
                  <a:off x="4456185" y="2404638"/>
                  <a:ext cx="1562776" cy="58794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Message</a:t>
                  </a:r>
                </a:p>
              </p:txBody>
            </p:sp>
          </p:grpSp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AF87769F-668F-4A49-A6BB-1B4FD2AE832E}"/>
                  </a:ext>
                </a:extLst>
              </p:cNvPr>
              <p:cNvGrpSpPr/>
              <p:nvPr/>
            </p:nvGrpSpPr>
            <p:grpSpPr>
              <a:xfrm>
                <a:off x="4469477" y="349242"/>
                <a:ext cx="2509103" cy="2762866"/>
                <a:chOff x="857285" y="3829091"/>
                <a:chExt cx="2509103" cy="2762866"/>
              </a:xfrm>
            </p:grpSpPr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2B9A5495-5A92-4559-A8E4-E685B231F4B1}"/>
                    </a:ext>
                  </a:extLst>
                </p:cNvPr>
                <p:cNvGrpSpPr/>
                <p:nvPr/>
              </p:nvGrpSpPr>
              <p:grpSpPr>
                <a:xfrm>
                  <a:off x="857285" y="3829091"/>
                  <a:ext cx="2509103" cy="2762866"/>
                  <a:chOff x="857285" y="3829091"/>
                  <a:chExt cx="2509103" cy="2762866"/>
                </a:xfrm>
              </p:grpSpPr>
              <p:grpSp>
                <p:nvGrpSpPr>
                  <p:cNvPr id="126" name="Groupe 125">
                    <a:extLst>
                      <a:ext uri="{FF2B5EF4-FFF2-40B4-BE49-F238E27FC236}">
                        <a16:creationId xmlns:a16="http://schemas.microsoft.com/office/drawing/2014/main" id="{012A7D25-E28D-4687-95A0-008BC9C19089}"/>
                      </a:ext>
                    </a:extLst>
                  </p:cNvPr>
                  <p:cNvGrpSpPr/>
                  <p:nvPr/>
                </p:nvGrpSpPr>
                <p:grpSpPr>
                  <a:xfrm>
                    <a:off x="857285" y="3829091"/>
                    <a:ext cx="2509103" cy="2762866"/>
                    <a:chOff x="3809026" y="3220436"/>
                    <a:chExt cx="2596325" cy="3198119"/>
                  </a:xfrm>
                </p:grpSpPr>
                <p:grpSp>
                  <p:nvGrpSpPr>
                    <p:cNvPr id="136" name="Groupe 135">
                      <a:extLst>
                        <a:ext uri="{FF2B5EF4-FFF2-40B4-BE49-F238E27FC236}">
                          <a16:creationId xmlns:a16="http://schemas.microsoft.com/office/drawing/2014/main" id="{FDE278FD-AEDB-4763-8344-D594367954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09026" y="3220436"/>
                      <a:ext cx="2596325" cy="3198119"/>
                      <a:chOff x="3949255" y="2052499"/>
                      <a:chExt cx="2438400" cy="3365321"/>
                    </a:xfrm>
                  </p:grpSpPr>
                  <p:sp>
                    <p:nvSpPr>
                      <p:cNvPr id="145" name="Rectangle : coins arrondis 144">
                        <a:extLst>
                          <a:ext uri="{FF2B5EF4-FFF2-40B4-BE49-F238E27FC236}">
                            <a16:creationId xmlns:a16="http://schemas.microsoft.com/office/drawing/2014/main" id="{87FF6C2C-31B5-4E8A-85B3-C5C8AA31E5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49255" y="2052499"/>
                        <a:ext cx="2438400" cy="3365321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cxnSp>
                    <p:nvCxnSpPr>
                      <p:cNvPr id="146" name="Connecteur droit 145">
                        <a:extLst>
                          <a:ext uri="{FF2B5EF4-FFF2-40B4-BE49-F238E27FC236}">
                            <a16:creationId xmlns:a16="http://schemas.microsoft.com/office/drawing/2014/main" id="{BF015ECC-7B4E-4249-A731-B24C41A1CA6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49255" y="2766060"/>
                        <a:ext cx="2438400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7" name="Groupe 136">
                      <a:extLst>
                        <a:ext uri="{FF2B5EF4-FFF2-40B4-BE49-F238E27FC236}">
                          <a16:creationId xmlns:a16="http://schemas.microsoft.com/office/drawing/2014/main" id="{322E2BD6-650D-4355-B44C-250A42ABD6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25077" y="3994498"/>
                      <a:ext cx="2364222" cy="2131092"/>
                      <a:chOff x="3925077" y="3994498"/>
                      <a:chExt cx="2364222" cy="2131092"/>
                    </a:xfrm>
                  </p:grpSpPr>
                  <p:sp>
                    <p:nvSpPr>
                      <p:cNvPr id="138" name="Rectangle : coins arrondis 137">
                        <a:extLst>
                          <a:ext uri="{FF2B5EF4-FFF2-40B4-BE49-F238E27FC236}">
                            <a16:creationId xmlns:a16="http://schemas.microsoft.com/office/drawing/2014/main" id="{5E35F7E6-C146-45EF-A655-F5BCCCCCDF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25077" y="3994498"/>
                        <a:ext cx="2364222" cy="2131092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F687BD83-130C-4937-855D-532C1E8606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315" y="4112857"/>
                        <a:ext cx="1460433" cy="1878901"/>
                      </a:xfrm>
                      <a:prstGeom prst="rect">
                        <a:avLst/>
                      </a:prstGeom>
                      <a:solidFill>
                        <a:schemeClr val="dk1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dirty="0">
                            <a:solidFill>
                              <a:schemeClr val="bg1"/>
                            </a:solidFill>
                          </a:rPr>
                          <a:t>Page Admin</a:t>
                        </a:r>
                      </a:p>
                    </p:txBody>
                  </p:sp>
                </p:grpSp>
              </p:grpSp>
              <p:grpSp>
                <p:nvGrpSpPr>
                  <p:cNvPr id="127" name="Groupe 126">
                    <a:extLst>
                      <a:ext uri="{FF2B5EF4-FFF2-40B4-BE49-F238E27FC236}">
                        <a16:creationId xmlns:a16="http://schemas.microsoft.com/office/drawing/2014/main" id="{7666469F-4471-471A-AD92-973991F15067}"/>
                      </a:ext>
                    </a:extLst>
                  </p:cNvPr>
                  <p:cNvGrpSpPr/>
                  <p:nvPr/>
                </p:nvGrpSpPr>
                <p:grpSpPr>
                  <a:xfrm>
                    <a:off x="933582" y="4048511"/>
                    <a:ext cx="2362009" cy="296442"/>
                    <a:chOff x="4019082" y="2264255"/>
                    <a:chExt cx="2444118" cy="375821"/>
                  </a:xfrm>
                </p:grpSpPr>
                <p:pic>
                  <p:nvPicPr>
                    <p:cNvPr id="130" name="Image 129">
                      <a:extLst>
                        <a:ext uri="{FF2B5EF4-FFF2-40B4-BE49-F238E27FC236}">
                          <a16:creationId xmlns:a16="http://schemas.microsoft.com/office/drawing/2014/main" id="{D5BC6D1D-3135-4197-8740-6578FAC2E0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19082" y="2265888"/>
                      <a:ext cx="368479" cy="36847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Image 131">
                      <a:extLst>
                        <a:ext uri="{FF2B5EF4-FFF2-40B4-BE49-F238E27FC236}">
                          <a16:creationId xmlns:a16="http://schemas.microsoft.com/office/drawing/2014/main" id="{BC8953FB-3B4A-4192-AD8F-D32BF7334F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4420959" y="2266528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Image 132">
                      <a:extLst>
                        <a:ext uri="{FF2B5EF4-FFF2-40B4-BE49-F238E27FC236}">
                          <a16:creationId xmlns:a16="http://schemas.microsoft.com/office/drawing/2014/main" id="{FB0F7160-D3C1-4449-BBC6-DC18282F94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71096" y="2264255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Image 133">
                      <a:extLst>
                        <a:ext uri="{FF2B5EF4-FFF2-40B4-BE49-F238E27FC236}">
                          <a16:creationId xmlns:a16="http://schemas.microsoft.com/office/drawing/2014/main" id="{E3CD6E6C-74CD-4E22-9673-25715FD54B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49459" y="2268553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5" name="Image 134">
                      <a:extLst>
                        <a:ext uri="{FF2B5EF4-FFF2-40B4-BE49-F238E27FC236}">
                          <a16:creationId xmlns:a16="http://schemas.microsoft.com/office/drawing/2014/main" id="{5281CB6B-9DAF-4D9F-9066-EBEDA2ED22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96000" y="2272876"/>
                      <a:ext cx="367200" cy="3672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47" name="Ellipse 146">
                  <a:extLst>
                    <a:ext uri="{FF2B5EF4-FFF2-40B4-BE49-F238E27FC236}">
                      <a16:creationId xmlns:a16="http://schemas.microsoft.com/office/drawing/2014/main" id="{A1067EEC-CF3F-42F4-8E40-681A5D4EF3FA}"/>
                    </a:ext>
                  </a:extLst>
                </p:cNvPr>
                <p:cNvSpPr/>
                <p:nvPr/>
              </p:nvSpPr>
              <p:spPr>
                <a:xfrm>
                  <a:off x="2134034" y="4065484"/>
                  <a:ext cx="322731" cy="29065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8AE12F32-1CDF-4A3E-BBA9-1427A81A95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51715" y="2904071"/>
                <a:ext cx="13563" cy="9265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E9E00B0D-B426-42A6-A2EA-3EDF4FE94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87307" y="2743397"/>
                <a:ext cx="2381858" cy="567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avec flèche 148">
                <a:extLst>
                  <a:ext uri="{FF2B5EF4-FFF2-40B4-BE49-F238E27FC236}">
                    <a16:creationId xmlns:a16="http://schemas.microsoft.com/office/drawing/2014/main" id="{846E26DB-2DF6-492B-B6AA-9730069354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9874" y="3394585"/>
                <a:ext cx="2141370" cy="5715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CB12F830-5129-4234-9A9E-C84B9963E6E4}"/>
                  </a:ext>
                </a:extLst>
              </p:cNvPr>
              <p:cNvCxnSpPr>
                <a:endCxn id="99" idx="0"/>
              </p:cNvCxnSpPr>
              <p:nvPr/>
            </p:nvCxnSpPr>
            <p:spPr>
              <a:xfrm>
                <a:off x="5369165" y="3310700"/>
                <a:ext cx="17094" cy="52760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1E1186A0-A6B1-467E-BB8D-B6D800CE645A}"/>
                  </a:ext>
                </a:extLst>
              </p:cNvPr>
              <p:cNvCxnSpPr>
                <a:endCxn id="98" idx="0"/>
              </p:cNvCxnSpPr>
              <p:nvPr/>
            </p:nvCxnSpPr>
            <p:spPr>
              <a:xfrm>
                <a:off x="4951244" y="3394585"/>
                <a:ext cx="0" cy="44551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9DA84D76-A73C-4964-B323-35020B63595E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 flipV="1">
              <a:off x="6138473" y="2442897"/>
              <a:ext cx="1864659" cy="13987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23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4C4F3B-C055-43AF-B598-D454DAEC6730}"/>
              </a:ext>
            </a:extLst>
          </p:cNvPr>
          <p:cNvSpPr txBox="1"/>
          <p:nvPr/>
        </p:nvSpPr>
        <p:spPr>
          <a:xfrm>
            <a:off x="0" y="580057"/>
            <a:ext cx="6499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Structure du Site Web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A2BD6F-0F77-43B3-9EE4-4F89A963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2" y="1414558"/>
            <a:ext cx="10366050" cy="45999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39162A-3B75-4360-B671-92F5C200388B}"/>
              </a:ext>
            </a:extLst>
          </p:cNvPr>
          <p:cNvSpPr/>
          <p:nvPr/>
        </p:nvSpPr>
        <p:spPr>
          <a:xfrm>
            <a:off x="-1057275" y="-72786"/>
            <a:ext cx="679132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20FC152-1095-4E2E-96A6-62FB0F44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71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512</Words>
  <Application>Microsoft Office PowerPoint</Application>
  <PresentationFormat>Grand écran</PresentationFormat>
  <Paragraphs>220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LARABA Anis</dc:creator>
  <cp:lastModifiedBy>LARABA Anis</cp:lastModifiedBy>
  <cp:revision>127</cp:revision>
  <dcterms:created xsi:type="dcterms:W3CDTF">2017-11-16T13:13:07Z</dcterms:created>
  <dcterms:modified xsi:type="dcterms:W3CDTF">2017-11-26T17:04:11Z</dcterms:modified>
</cp:coreProperties>
</file>