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449"/>
    <a:srgbClr val="88C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25/11/2017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endParaRPr lang="fr-FR" sz="3200" dirty="0">
              <a:latin typeface="Helvetica" panose="020B0604020202030204" pitchFamily="34" charset="0"/>
            </a:endParaRPr>
          </a:p>
          <a:p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0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</a:t>
            </a:r>
          </a:p>
          <a:p>
            <a:endParaRPr lang="fr-FR" dirty="0"/>
          </a:p>
          <a:p>
            <a:r>
              <a:rPr lang="fr-FR" dirty="0"/>
              <a:t>Etude du projet</a:t>
            </a:r>
          </a:p>
          <a:p>
            <a:r>
              <a:rPr lang="fr-FR" dirty="0"/>
              <a:t>Développement</a:t>
            </a:r>
          </a:p>
          <a:p>
            <a:r>
              <a:rPr lang="fr-FR" dirty="0"/>
              <a:t>Pétage d’anus</a:t>
            </a:r>
          </a:p>
          <a:p>
            <a:r>
              <a:rPr lang="fr-FR" dirty="0"/>
              <a:t>Carbonisation du corps de la victime</a:t>
            </a:r>
          </a:p>
          <a:p>
            <a:r>
              <a:rPr lang="fr-FR" dirty="0" err="1"/>
              <a:t>Conculsion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GARCIA Mathias</cp:lastModifiedBy>
  <cp:revision>10</cp:revision>
  <dcterms:created xsi:type="dcterms:W3CDTF">2017-11-25T18:34:36Z</dcterms:created>
  <dcterms:modified xsi:type="dcterms:W3CDTF">2017-11-25T19:46:38Z</dcterms:modified>
</cp:coreProperties>
</file>