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5" r:id="rId13"/>
    <p:sldId id="276" r:id="rId14"/>
    <p:sldId id="277" r:id="rId15"/>
    <p:sldId id="278" r:id="rId16"/>
    <p:sldId id="281" r:id="rId17"/>
    <p:sldId id="279" r:id="rId18"/>
    <p:sldId id="28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Connexion PHP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la modification d’un article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7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http://upop.champemedylan.fr/Index.php</a:t>
            </a: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bg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Grand écran</PresentationFormat>
  <Paragraphs>192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63</cp:revision>
  <dcterms:created xsi:type="dcterms:W3CDTF">2017-11-25T18:34:36Z</dcterms:created>
  <dcterms:modified xsi:type="dcterms:W3CDTF">2017-11-26T20:30:33Z</dcterms:modified>
</cp:coreProperties>
</file>