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70" r:id="rId2"/>
    <p:sldId id="256" r:id="rId3"/>
    <p:sldId id="257" r:id="rId4"/>
    <p:sldId id="278" r:id="rId5"/>
    <p:sldId id="258" r:id="rId6"/>
    <p:sldId id="259" r:id="rId7"/>
    <p:sldId id="264" r:id="rId8"/>
    <p:sldId id="260" r:id="rId9"/>
    <p:sldId id="261" r:id="rId10"/>
    <p:sldId id="262" r:id="rId11"/>
    <p:sldId id="269" r:id="rId12"/>
    <p:sldId id="277" r:id="rId13"/>
    <p:sldId id="266" r:id="rId14"/>
    <p:sldId id="263" r:id="rId15"/>
    <p:sldId id="267" r:id="rId16"/>
    <p:sldId id="268" r:id="rId17"/>
    <p:sldId id="265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D56"/>
    <a:srgbClr val="184550"/>
    <a:srgbClr val="336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3875" autoAdjust="0"/>
  </p:normalViewPr>
  <p:slideViewPr>
    <p:cSldViewPr snapToGrid="0">
      <p:cViewPr varScale="1">
        <p:scale>
          <a:sx n="86" d="100"/>
          <a:sy n="86" d="100"/>
        </p:scale>
        <p:origin x="518" y="6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3B9CB-A3A7-4201-8496-2CBC87780604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AFA23-60E9-432C-A398-95A4C87C79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1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AFA23-60E9-432C-A398-95A4C87C79C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73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81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048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07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529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70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96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204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66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78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37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39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85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13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74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5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339115-3077-41F7-8CCB-1E5454686776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C4FA3-A227-4D95-9C76-FB10B14D1A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20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63ECAE-0A2B-484D-8DFA-264C06A2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75" y="1089499"/>
            <a:ext cx="11258210" cy="5403376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latin typeface="Book Antiqua" panose="02040602050305030304" pitchFamily="18" charset="0"/>
              </a:rPr>
              <a:t>Cahier des charges : 5 mn</a:t>
            </a:r>
          </a:p>
          <a:p>
            <a:pPr marL="0" indent="0">
              <a:buNone/>
            </a:pPr>
            <a:r>
              <a:rPr lang="fr-FR" dirty="0">
                <a:latin typeface="Book Antiqua" panose="02040602050305030304" pitchFamily="18" charset="0"/>
              </a:rPr>
              <a:t>but du software (programme)</a:t>
            </a:r>
          </a:p>
          <a:p>
            <a:pPr marL="0" indent="0">
              <a:buNone/>
            </a:pPr>
            <a:r>
              <a:rPr lang="fr-FR" dirty="0">
                <a:latin typeface="Book Antiqua" panose="02040602050305030304" pitchFamily="18" charset="0"/>
              </a:rPr>
              <a:t>Présentation fonction</a:t>
            </a:r>
          </a:p>
          <a:p>
            <a:pPr marL="0" indent="0">
              <a:buNone/>
            </a:pPr>
            <a:endParaRPr lang="fr-FR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fr-FR" dirty="0">
                <a:latin typeface="Book Antiqua" panose="02040602050305030304" pitchFamily="18" charset="0"/>
              </a:rPr>
              <a:t>ANALYSE 10 mn</a:t>
            </a:r>
          </a:p>
          <a:p>
            <a:pPr marL="0" indent="0">
              <a:buNone/>
            </a:pPr>
            <a:r>
              <a:rPr lang="fr-FR" dirty="0" err="1">
                <a:latin typeface="Book Antiqua" panose="02040602050305030304" pitchFamily="18" charset="0"/>
              </a:rPr>
              <a:t>Mcd</a:t>
            </a:r>
            <a:r>
              <a:rPr lang="fr-FR" dirty="0">
                <a:latin typeface="Book Antiqua" panose="02040602050305030304" pitchFamily="18" charset="0"/>
              </a:rPr>
              <a:t> – </a:t>
            </a:r>
            <a:r>
              <a:rPr lang="fr-FR" dirty="0" err="1">
                <a:latin typeface="Book Antiqua" panose="02040602050305030304" pitchFamily="18" charset="0"/>
              </a:rPr>
              <a:t>Sql</a:t>
            </a:r>
            <a:endParaRPr lang="fr-FR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fr-FR" dirty="0">
                <a:latin typeface="Book Antiqua" panose="02040602050305030304" pitchFamily="18" charset="0"/>
              </a:rPr>
              <a:t>Interface (html/</a:t>
            </a:r>
            <a:r>
              <a:rPr lang="fr-FR" dirty="0" err="1">
                <a:latin typeface="Book Antiqua" panose="02040602050305030304" pitchFamily="18" charset="0"/>
              </a:rPr>
              <a:t>css</a:t>
            </a:r>
            <a:r>
              <a:rPr lang="fr-FR" dirty="0">
                <a:latin typeface="Book Antiqua" panose="02040602050305030304" pitchFamily="18" charset="0"/>
              </a:rPr>
              <a:t>)</a:t>
            </a:r>
          </a:p>
          <a:p>
            <a:pPr marL="0" indent="0">
              <a:buNone/>
            </a:pPr>
            <a:r>
              <a:rPr lang="fr-FR" dirty="0">
                <a:latin typeface="Book Antiqua" panose="02040602050305030304" pitchFamily="18" charset="0"/>
              </a:rPr>
              <a:t>Jeu de tests</a:t>
            </a:r>
          </a:p>
          <a:p>
            <a:pPr marL="0" indent="0">
              <a:buNone/>
            </a:pPr>
            <a:endParaRPr lang="fr-FR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fr-FR" dirty="0">
                <a:latin typeface="Book Antiqua" panose="02040602050305030304" pitchFamily="18" charset="0"/>
              </a:rPr>
              <a:t>GESTION PROJET 5mns</a:t>
            </a:r>
          </a:p>
          <a:p>
            <a:pPr marL="0" indent="0">
              <a:buNone/>
            </a:pPr>
            <a:r>
              <a:rPr lang="fr-FR" dirty="0">
                <a:latin typeface="Book Antiqua" panose="02040602050305030304" pitchFamily="18" charset="0"/>
              </a:rPr>
              <a:t>Gestion tâches</a:t>
            </a:r>
          </a:p>
          <a:p>
            <a:pPr marL="0" indent="0">
              <a:buNone/>
            </a:pPr>
            <a:r>
              <a:rPr lang="fr-FR" dirty="0">
                <a:latin typeface="Book Antiqua" panose="02040602050305030304" pitchFamily="18" charset="0"/>
              </a:rPr>
              <a:t>Ordo</a:t>
            </a:r>
          </a:p>
          <a:p>
            <a:pPr marL="0" indent="0">
              <a:buNone/>
            </a:pPr>
            <a:r>
              <a:rPr lang="fr-FR" dirty="0">
                <a:latin typeface="Book Antiqua" panose="02040602050305030304" pitchFamily="18" charset="0"/>
              </a:rPr>
              <a:t>Affectation ressources</a:t>
            </a:r>
          </a:p>
          <a:p>
            <a:pPr marL="0" indent="0">
              <a:buNone/>
            </a:pPr>
            <a:r>
              <a:rPr lang="fr-FR" dirty="0">
                <a:latin typeface="Book Antiqua" panose="02040602050305030304" pitchFamily="18" charset="0"/>
              </a:rPr>
              <a:t>Question 1h30</a:t>
            </a:r>
          </a:p>
          <a:p>
            <a:pPr marL="0" indent="0">
              <a:buNone/>
            </a:pPr>
            <a:endParaRPr lang="fr-FR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fr-FR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ED5BD4-E65E-4F7C-8B9E-C6EC508F8A34}"/>
              </a:ext>
            </a:extLst>
          </p:cNvPr>
          <p:cNvSpPr/>
          <p:nvPr/>
        </p:nvSpPr>
        <p:spPr>
          <a:xfrm>
            <a:off x="0" y="0"/>
            <a:ext cx="249028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ook Antiqua" panose="02040602050305030304" pitchFamily="18" charset="0"/>
              </a:rPr>
              <a:t>Présentation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DA57E1-BF15-4763-ADD8-507886DB2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7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04C4F3B-C055-43AF-B598-D454DAEC6730}"/>
              </a:ext>
            </a:extLst>
          </p:cNvPr>
          <p:cNvSpPr txBox="1"/>
          <p:nvPr/>
        </p:nvSpPr>
        <p:spPr>
          <a:xfrm>
            <a:off x="376946" y="200995"/>
            <a:ext cx="272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Structure du Site Web:</a:t>
            </a:r>
          </a:p>
        </p:txBody>
      </p:sp>
      <p:pic>
        <p:nvPicPr>
          <p:cNvPr id="12" name="Image 11" descr="Une image contenant texte, carte&#10;&#10;Description générée avec un niveau de confiance élevé">
            <a:extLst>
              <a:ext uri="{FF2B5EF4-FFF2-40B4-BE49-F238E27FC236}">
                <a16:creationId xmlns:a16="http://schemas.microsoft.com/office/drawing/2014/main" id="{CA3C8E9E-8F03-4099-9BA6-54C5AD462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1" y="1037415"/>
            <a:ext cx="9509535" cy="49911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FB2B263-735D-4472-832D-35F87F1C2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8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AC1C380-47E7-4FB6-A006-F006A4EDD187}"/>
              </a:ext>
            </a:extLst>
          </p:cNvPr>
          <p:cNvSpPr txBox="1"/>
          <p:nvPr/>
        </p:nvSpPr>
        <p:spPr>
          <a:xfrm>
            <a:off x="662282" y="1715679"/>
            <a:ext cx="66741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ook Antiqua" panose="02040602050305030304" pitchFamily="18" charset="0"/>
              </a:rPr>
              <a:t>4 familles de 3 objets : </a:t>
            </a:r>
          </a:p>
          <a:p>
            <a:r>
              <a:rPr lang="fr-FR" dirty="0">
                <a:latin typeface="Book Antiqua" panose="02040602050305030304" pitchFamily="18" charset="0"/>
              </a:rPr>
              <a:t>1 - Pop Série (GOT, Breaking Bad, </a:t>
            </a:r>
            <a:r>
              <a:rPr lang="fr-FR" dirty="0" err="1">
                <a:latin typeface="Book Antiqua" panose="02040602050305030304" pitchFamily="18" charset="0"/>
              </a:rPr>
              <a:t>Lost</a:t>
            </a:r>
            <a:r>
              <a:rPr lang="fr-FR" dirty="0">
                <a:latin typeface="Book Antiqua" panose="02040602050305030304" pitchFamily="18" charset="0"/>
              </a:rPr>
              <a:t> )</a:t>
            </a:r>
          </a:p>
          <a:p>
            <a:r>
              <a:rPr lang="fr-FR" dirty="0">
                <a:latin typeface="Book Antiqua" panose="02040602050305030304" pitchFamily="18" charset="0"/>
              </a:rPr>
              <a:t>2 - Pop Jeux vidéo (The </a:t>
            </a:r>
            <a:r>
              <a:rPr lang="fr-FR" dirty="0" err="1">
                <a:latin typeface="Book Antiqua" panose="02040602050305030304" pitchFamily="18" charset="0"/>
              </a:rPr>
              <a:t>witcher</a:t>
            </a:r>
            <a:r>
              <a:rPr lang="fr-FR" dirty="0">
                <a:latin typeface="Book Antiqua" panose="02040602050305030304" pitchFamily="18" charset="0"/>
              </a:rPr>
              <a:t>, Mario, Zelda)</a:t>
            </a:r>
          </a:p>
          <a:p>
            <a:r>
              <a:rPr lang="fr-FR" dirty="0">
                <a:latin typeface="Book Antiqua" panose="02040602050305030304" pitchFamily="18" charset="0"/>
              </a:rPr>
              <a:t>3 - Pop Animés (Pokémon, Dragon Ball, South Park)</a:t>
            </a:r>
          </a:p>
          <a:p>
            <a:r>
              <a:rPr lang="fr-FR" dirty="0">
                <a:latin typeface="Book Antiqua" panose="02040602050305030304" pitchFamily="18" charset="0"/>
              </a:rPr>
              <a:t>4 - Pop Film (Star Wars, Harry Potter, Seigneur des Anneaux)</a:t>
            </a:r>
          </a:p>
          <a:p>
            <a:endParaRPr lang="fr-FR" dirty="0">
              <a:latin typeface="Book Antiqua" panose="02040602050305030304" pitchFamily="18" charset="0"/>
            </a:endParaRPr>
          </a:p>
          <a:p>
            <a:r>
              <a:rPr lang="fr-FR" dirty="0">
                <a:latin typeface="Book Antiqua" panose="02040602050305030304" pitchFamily="18" charset="0"/>
              </a:rPr>
              <a:t>Site épurée</a:t>
            </a:r>
          </a:p>
          <a:p>
            <a:r>
              <a:rPr lang="fr-FR" dirty="0">
                <a:latin typeface="Book Antiqua" panose="02040602050305030304" pitchFamily="18" charset="0"/>
              </a:rPr>
              <a:t>Fond blanc </a:t>
            </a:r>
          </a:p>
          <a:p>
            <a:r>
              <a:rPr lang="fr-FR" dirty="0" err="1">
                <a:latin typeface="Book Antiqua" panose="02040602050305030304" pitchFamily="18" charset="0"/>
              </a:rPr>
              <a:t>navbar</a:t>
            </a:r>
            <a:r>
              <a:rPr lang="fr-FR" dirty="0">
                <a:latin typeface="Book Antiqua" panose="02040602050305030304" pitchFamily="18" charset="0"/>
              </a:rPr>
              <a:t> simple et épuré </a:t>
            </a:r>
          </a:p>
          <a:p>
            <a:r>
              <a:rPr lang="fr-FR" dirty="0">
                <a:latin typeface="Book Antiqua" panose="02040602050305030304" pitchFamily="18" charset="0"/>
              </a:rPr>
              <a:t>Logo par articles : </a:t>
            </a:r>
          </a:p>
          <a:p>
            <a:r>
              <a:rPr lang="fr-FR" dirty="0">
                <a:latin typeface="Book Antiqua" panose="02040602050305030304" pitchFamily="18" charset="0"/>
              </a:rPr>
              <a:t>Série : télé</a:t>
            </a:r>
          </a:p>
          <a:p>
            <a:r>
              <a:rPr lang="fr-FR" dirty="0">
                <a:latin typeface="Book Antiqua" panose="02040602050305030304" pitchFamily="18" charset="0"/>
              </a:rPr>
              <a:t>Jeux vidéo : manette</a:t>
            </a:r>
          </a:p>
          <a:p>
            <a:r>
              <a:rPr lang="fr-FR" dirty="0">
                <a:latin typeface="Book Antiqua" panose="02040602050305030304" pitchFamily="18" charset="0"/>
              </a:rPr>
              <a:t>Animés :  tête </a:t>
            </a:r>
            <a:r>
              <a:rPr lang="fr-FR" dirty="0" err="1">
                <a:latin typeface="Book Antiqua" panose="02040602050305030304" pitchFamily="18" charset="0"/>
              </a:rPr>
              <a:t>pikachu</a:t>
            </a:r>
            <a:endParaRPr lang="fr-FR" dirty="0">
              <a:latin typeface="Book Antiqua" panose="02040602050305030304" pitchFamily="18" charset="0"/>
            </a:endParaRPr>
          </a:p>
          <a:p>
            <a:r>
              <a:rPr lang="fr-FR" dirty="0">
                <a:latin typeface="Book Antiqua" panose="02040602050305030304" pitchFamily="18" charset="0"/>
              </a:rPr>
              <a:t>Film : bande de film</a:t>
            </a:r>
          </a:p>
          <a:p>
            <a:r>
              <a:rPr lang="fr-FR" dirty="0">
                <a:latin typeface="Book Antiqua" panose="02040602050305030304" pitchFamily="18" charset="0"/>
              </a:rPr>
              <a:t>Trait centré grisé entre bloque d'articles</a:t>
            </a:r>
          </a:p>
          <a:p>
            <a:endParaRPr lang="fr-FR" dirty="0">
              <a:latin typeface="Book Antiqua" panose="02040602050305030304" pitchFamily="18" charset="0"/>
            </a:endParaRP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152C1E-C429-4AC6-B7B4-7654A719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6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GitHub: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A489339-79C7-442A-8069-D0BCF121F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62" y="676503"/>
            <a:ext cx="8501577" cy="597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7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59E90D-7500-4E71-BB64-7F5114D22478}"/>
              </a:ext>
            </a:extLst>
          </p:cNvPr>
          <p:cNvSpPr txBox="1"/>
          <p:nvPr/>
        </p:nvSpPr>
        <p:spPr>
          <a:xfrm>
            <a:off x="5149743" y="3823406"/>
            <a:ext cx="6911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ook Antiqua" panose="02040602050305030304" pitchFamily="18" charset="0"/>
              </a:rPr>
              <a:t>Structure du de la page d'accueil/connexion HTML/CSS OK</a:t>
            </a:r>
          </a:p>
          <a:p>
            <a:r>
              <a:rPr lang="fr-FR" dirty="0">
                <a:latin typeface="Book Antiqua" panose="02040602050305030304" pitchFamily="18" charset="0"/>
              </a:rPr>
              <a:t>TOOLBAR TERMINEE + Structure des pages OK</a:t>
            </a:r>
          </a:p>
          <a:p>
            <a:r>
              <a:rPr lang="fr-FR" dirty="0">
                <a:latin typeface="Book Antiqua" panose="02040602050305030304" pitchFamily="18" charset="0"/>
              </a:rPr>
              <a:t>Structure de la page : ACCUEIL (CSS à finir)</a:t>
            </a:r>
          </a:p>
          <a:p>
            <a:r>
              <a:rPr lang="fr-FR" dirty="0">
                <a:latin typeface="Book Antiqua" panose="02040602050305030304" pitchFamily="18" charset="0"/>
              </a:rPr>
              <a:t>Structure de la page : PANIER OK</a:t>
            </a:r>
          </a:p>
          <a:p>
            <a:r>
              <a:rPr lang="fr-FR" dirty="0">
                <a:latin typeface="Book Antiqua" panose="02040602050305030304" pitchFamily="18" charset="0"/>
              </a:rPr>
              <a:t>Structure de la page : contact OK</a:t>
            </a:r>
          </a:p>
          <a:p>
            <a:r>
              <a:rPr lang="fr-FR" dirty="0">
                <a:latin typeface="Book Antiqua" panose="02040602050305030304" pitchFamily="18" charset="0"/>
              </a:rPr>
              <a:t>Structure de la page FIGURINE : à finir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2DA2ED2-2F7C-411C-8317-415991087695}"/>
              </a:ext>
            </a:extLst>
          </p:cNvPr>
          <p:cNvSpPr/>
          <p:nvPr/>
        </p:nvSpPr>
        <p:spPr>
          <a:xfrm>
            <a:off x="5212220" y="1518027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832708-1695-4C60-991B-C46C3AF5A038}"/>
              </a:ext>
            </a:extLst>
          </p:cNvPr>
          <p:cNvSpPr txBox="1"/>
          <p:nvPr/>
        </p:nvSpPr>
        <p:spPr>
          <a:xfrm>
            <a:off x="5259348" y="1539711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d'une base de donnée : 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98A8430-37CE-4D69-871F-A4A18D3018D0}"/>
              </a:ext>
            </a:extLst>
          </p:cNvPr>
          <p:cNvSpPr/>
          <p:nvPr/>
        </p:nvSpPr>
        <p:spPr>
          <a:xfrm>
            <a:off x="227878" y="1480892"/>
            <a:ext cx="3610697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30DF4A2-B7C8-4B43-8DDC-204AA6CB45F8}"/>
              </a:ext>
            </a:extLst>
          </p:cNvPr>
          <p:cNvSpPr txBox="1"/>
          <p:nvPr/>
        </p:nvSpPr>
        <p:spPr>
          <a:xfrm>
            <a:off x="326562" y="1514266"/>
            <a:ext cx="341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du PHP: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C1AAD1-F5B5-47C7-9A5B-2C39D626CB44}"/>
              </a:ext>
            </a:extLst>
          </p:cNvPr>
          <p:cNvSpPr txBox="1"/>
          <p:nvPr/>
        </p:nvSpPr>
        <p:spPr>
          <a:xfrm>
            <a:off x="196220" y="2172802"/>
            <a:ext cx="5892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ook Antiqua" panose="02040602050305030304" pitchFamily="18" charset="0"/>
              </a:rPr>
              <a:t>Connexion du PHP au MySQL</a:t>
            </a:r>
          </a:p>
          <a:p>
            <a:r>
              <a:rPr lang="fr-FR" dirty="0">
                <a:latin typeface="Book Antiqua" panose="02040602050305030304" pitchFamily="18" charset="0"/>
              </a:rPr>
              <a:t>récupération des données en SQL avec la Base</a:t>
            </a:r>
          </a:p>
          <a:p>
            <a:r>
              <a:rPr lang="fr-FR" dirty="0">
                <a:latin typeface="Book Antiqua" panose="02040602050305030304" pitchFamily="18" charset="0"/>
              </a:rPr>
              <a:t>Insertion de données</a:t>
            </a:r>
          </a:p>
          <a:p>
            <a:r>
              <a:rPr lang="fr-FR" dirty="0">
                <a:latin typeface="Book Antiqua" panose="02040602050305030304" pitchFamily="18" charset="0"/>
              </a:rPr>
              <a:t>Préparation de la page ADMIN (SQL)</a:t>
            </a:r>
          </a:p>
          <a:p>
            <a:r>
              <a:rPr lang="fr-FR" dirty="0">
                <a:latin typeface="Book Antiqua" panose="02040602050305030304" pitchFamily="18" charset="0"/>
              </a:rPr>
              <a:t>Remplissage de la base de données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2C846F-289C-4987-9B80-12FAF9871A5D}"/>
              </a:ext>
            </a:extLst>
          </p:cNvPr>
          <p:cNvSpPr txBox="1"/>
          <p:nvPr/>
        </p:nvSpPr>
        <p:spPr>
          <a:xfrm>
            <a:off x="5212220" y="2189832"/>
            <a:ext cx="5337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ook Antiqua" panose="02040602050305030304" pitchFamily="18" charset="0"/>
              </a:rPr>
              <a:t>INSERT (remplir la base des données avec les produits)</a:t>
            </a:r>
          </a:p>
          <a:p>
            <a:r>
              <a:rPr lang="fr-FR" dirty="0">
                <a:latin typeface="Book Antiqua" panose="02040602050305030304" pitchFamily="18" charset="0"/>
              </a:rPr>
              <a:t>SELECT</a:t>
            </a:r>
          </a:p>
          <a:p>
            <a:r>
              <a:rPr lang="fr-FR" dirty="0">
                <a:latin typeface="Book Antiqua" panose="02040602050305030304" pitchFamily="18" charset="0"/>
              </a:rPr>
              <a:t>CONDITIONS ET ALGO</a:t>
            </a: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99C8943-B205-40BC-B0BA-463D0F52F929}"/>
              </a:ext>
            </a:extLst>
          </p:cNvPr>
          <p:cNvSpPr/>
          <p:nvPr/>
        </p:nvSpPr>
        <p:spPr>
          <a:xfrm>
            <a:off x="5149742" y="3120974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26B989A-334A-426F-ACAB-F59A8819908A}"/>
              </a:ext>
            </a:extLst>
          </p:cNvPr>
          <p:cNvSpPr txBox="1"/>
          <p:nvPr/>
        </p:nvSpPr>
        <p:spPr>
          <a:xfrm>
            <a:off x="5131927" y="3118047"/>
            <a:ext cx="68321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de la structure du site internet :  </a:t>
            </a: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C25143-DFCD-4ED5-94B9-5D6C4591D9B5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ook Antiqua" panose="02040602050305030304" pitchFamily="18" charset="0"/>
              </a:rPr>
              <a:t>Jour 2 :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D152A7C-6082-436F-9362-DB7062B3C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5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860BA3D-9912-4AE2-850B-D06A44A3988D}"/>
              </a:ext>
            </a:extLst>
          </p:cNvPr>
          <p:cNvSpPr txBox="1"/>
          <p:nvPr/>
        </p:nvSpPr>
        <p:spPr>
          <a:xfrm>
            <a:off x="866774" y="1000125"/>
            <a:ext cx="881062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ook Antiqua" panose="02040602050305030304" pitchFamily="18" charset="0"/>
              </a:rPr>
              <a:t>Style visuel du Site :</a:t>
            </a:r>
          </a:p>
          <a:p>
            <a:endParaRPr lang="fr-FR" sz="4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9FD9FE2-D772-4457-A685-306E2CFFC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487" y="2089601"/>
            <a:ext cx="8365855" cy="3834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238FBBB-A3CB-41DE-8184-2FC5933A4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25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F10D90F-3991-4A6E-9877-0E0611A16E35}"/>
              </a:ext>
            </a:extLst>
          </p:cNvPr>
          <p:cNvSpPr/>
          <p:nvPr/>
        </p:nvSpPr>
        <p:spPr>
          <a:xfrm>
            <a:off x="227878" y="1398212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D8C034E-B7A2-4ECB-8772-E234F946086F}"/>
              </a:ext>
            </a:extLst>
          </p:cNvPr>
          <p:cNvSpPr txBox="1"/>
          <p:nvPr/>
        </p:nvSpPr>
        <p:spPr>
          <a:xfrm>
            <a:off x="287078" y="1406852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d'une base de donnée : </a:t>
            </a:r>
          </a:p>
          <a:p>
            <a:endParaRPr lang="fr-FR" sz="2800" dirty="0">
              <a:latin typeface="Book Antiqua" panose="02040602050305030304" pitchFamily="18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4A8CAC8-E170-41C2-B26E-09E2361EEF03}"/>
              </a:ext>
            </a:extLst>
          </p:cNvPr>
          <p:cNvSpPr/>
          <p:nvPr/>
        </p:nvSpPr>
        <p:spPr>
          <a:xfrm>
            <a:off x="227878" y="2958300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0FD864-7AEA-482F-BE0A-C85D5DD55867}"/>
              </a:ext>
            </a:extLst>
          </p:cNvPr>
          <p:cNvSpPr txBox="1"/>
          <p:nvPr/>
        </p:nvSpPr>
        <p:spPr>
          <a:xfrm>
            <a:off x="168678" y="2959328"/>
            <a:ext cx="68321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de la structure du site internet :  </a:t>
            </a: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3331D3F-0205-4361-A429-CA35175779E6}"/>
              </a:ext>
            </a:extLst>
          </p:cNvPr>
          <p:cNvSpPr/>
          <p:nvPr/>
        </p:nvSpPr>
        <p:spPr>
          <a:xfrm>
            <a:off x="381000" y="6115665"/>
            <a:ext cx="513735" cy="4621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07E87B-3E56-4CD5-BE3B-3212844B0879}"/>
              </a:ext>
            </a:extLst>
          </p:cNvPr>
          <p:cNvSpPr txBox="1"/>
          <p:nvPr/>
        </p:nvSpPr>
        <p:spPr>
          <a:xfrm>
            <a:off x="904567" y="6182173"/>
            <a:ext cx="519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ook Antiqua" panose="02040602050305030304" pitchFamily="18" charset="0"/>
              </a:rPr>
              <a:t>Mise en page des fichiers sur GITHUB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BC288B-6DB6-475F-8449-1EC72B958D80}"/>
              </a:ext>
            </a:extLst>
          </p:cNvPr>
          <p:cNvSpPr txBox="1"/>
          <p:nvPr/>
        </p:nvSpPr>
        <p:spPr>
          <a:xfrm>
            <a:off x="168678" y="3580185"/>
            <a:ext cx="100313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Synthétisé les CSS/HTML</a:t>
            </a:r>
          </a:p>
          <a:p>
            <a:r>
              <a:rPr lang="fr-FR" sz="2000" dirty="0">
                <a:latin typeface="Book Antiqua" panose="02040602050305030304" pitchFamily="18" charset="0"/>
              </a:rPr>
              <a:t>Finir les modèles de BOX</a:t>
            </a:r>
          </a:p>
          <a:p>
            <a:r>
              <a:rPr lang="fr-FR" sz="2000" dirty="0">
                <a:latin typeface="Book Antiqua" panose="02040602050305030304" pitchFamily="18" charset="0"/>
              </a:rPr>
              <a:t>Page compte a créer</a:t>
            </a:r>
          </a:p>
          <a:p>
            <a:r>
              <a:rPr lang="fr-FR" sz="2000" dirty="0">
                <a:latin typeface="Book Antiqua" panose="02040602050305030304" pitchFamily="18" charset="0"/>
              </a:rPr>
              <a:t>Mise en page et structure du site HTML/CSS terminée</a:t>
            </a:r>
          </a:p>
          <a:p>
            <a:r>
              <a:rPr lang="fr-FR" sz="2000" dirty="0">
                <a:latin typeface="Book Antiqua" panose="02040602050305030304" pitchFamily="18" charset="0"/>
              </a:rPr>
              <a:t>Fusion des différents CSS (Main.css : qui est le CSS général et des CSS spécifiques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065034-299F-49C1-84F6-EA189ADE9B99}"/>
              </a:ext>
            </a:extLst>
          </p:cNvPr>
          <p:cNvSpPr txBox="1"/>
          <p:nvPr/>
        </p:nvSpPr>
        <p:spPr>
          <a:xfrm>
            <a:off x="227878" y="2067034"/>
            <a:ext cx="5348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Remplir catégorie commande articles</a:t>
            </a:r>
          </a:p>
          <a:p>
            <a:r>
              <a:rPr lang="fr-FR" sz="2000" dirty="0">
                <a:latin typeface="Book Antiqua" panose="02040602050305030304" pitchFamily="18" charset="0"/>
              </a:rPr>
              <a:t>Finir page admin</a:t>
            </a:r>
          </a:p>
          <a:p>
            <a:endParaRPr lang="fr-FR" sz="2000" dirty="0">
              <a:latin typeface="Book Antiqua" panose="0204060205030503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8D916-1D5E-44D8-B6C6-4E4926BCAFDD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ook Antiqua" panose="02040602050305030304" pitchFamily="18" charset="0"/>
              </a:rPr>
              <a:t>Jour 3 :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936973D-9DBC-4A74-BA34-AD2824445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21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34039F9-21E6-4F1A-BC29-7B3B6F1AA76F}"/>
              </a:ext>
            </a:extLst>
          </p:cNvPr>
          <p:cNvSpPr txBox="1"/>
          <p:nvPr/>
        </p:nvSpPr>
        <p:spPr>
          <a:xfrm>
            <a:off x="785647" y="4040457"/>
            <a:ext cx="510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latin typeface="Book Antiqua" panose="02040602050305030304" pitchFamily="18" charset="0"/>
            </a:endParaRPr>
          </a:p>
          <a:p>
            <a:endParaRPr lang="fr-FR" dirty="0">
              <a:latin typeface="Book Antiqua" panose="02040602050305030304" pitchFamily="18" charset="0"/>
            </a:endParaRPr>
          </a:p>
          <a:p>
            <a:r>
              <a:rPr lang="fr-FR" dirty="0">
                <a:latin typeface="Book Antiqua" panose="02040602050305030304" pitchFamily="18" charset="0"/>
              </a:rPr>
              <a:t>Mise en place du diaporama</a:t>
            </a:r>
          </a:p>
          <a:p>
            <a:endParaRPr lang="fr-FR" dirty="0">
              <a:latin typeface="Book Antiqua" panose="02040602050305030304" pitchFamily="18" charset="0"/>
            </a:endParaRP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3AA23F2-1377-4D6A-96FF-8EDF79963BD2}"/>
              </a:ext>
            </a:extLst>
          </p:cNvPr>
          <p:cNvSpPr/>
          <p:nvPr/>
        </p:nvSpPr>
        <p:spPr>
          <a:xfrm>
            <a:off x="227878" y="1480892"/>
            <a:ext cx="3610697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FAD5DC3-847F-4DD0-A72D-E5A190B1130F}"/>
              </a:ext>
            </a:extLst>
          </p:cNvPr>
          <p:cNvSpPr/>
          <p:nvPr/>
        </p:nvSpPr>
        <p:spPr>
          <a:xfrm>
            <a:off x="4996529" y="1452161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ED65DF1-9FF0-49AC-8EAE-DB55472A5B80}"/>
              </a:ext>
            </a:extLst>
          </p:cNvPr>
          <p:cNvSpPr txBox="1"/>
          <p:nvPr/>
        </p:nvSpPr>
        <p:spPr>
          <a:xfrm>
            <a:off x="287079" y="1500602"/>
            <a:ext cx="3413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du PHP: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DA9836E-4C21-4398-87F7-955C6D0CCACF}"/>
              </a:ext>
            </a:extLst>
          </p:cNvPr>
          <p:cNvSpPr txBox="1"/>
          <p:nvPr/>
        </p:nvSpPr>
        <p:spPr>
          <a:xfrm>
            <a:off x="309412" y="2580540"/>
            <a:ext cx="37672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Book Antiqua" panose="02040602050305030304" pitchFamily="18" charset="0"/>
              </a:rPr>
              <a:t>Page de connexion 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(PHP utilisateur dans la base)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Partie connexion PHP (créer une </a:t>
            </a:r>
            <a:r>
              <a:rPr lang="fr-FR" sz="1600" dirty="0" err="1">
                <a:latin typeface="Book Antiqua" panose="02040602050305030304" pitchFamily="18" charset="0"/>
              </a:rPr>
              <a:t>sesison</a:t>
            </a:r>
            <a:r>
              <a:rPr lang="fr-FR" sz="1600" dirty="0"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0C67815-F03B-4FCB-AC5A-1183D6A259E0}"/>
              </a:ext>
            </a:extLst>
          </p:cNvPr>
          <p:cNvSpPr/>
          <p:nvPr/>
        </p:nvSpPr>
        <p:spPr>
          <a:xfrm>
            <a:off x="5149742" y="3120974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6B9F89C-058C-4460-B5E0-D16E1A58C242}"/>
              </a:ext>
            </a:extLst>
          </p:cNvPr>
          <p:cNvSpPr txBox="1"/>
          <p:nvPr/>
        </p:nvSpPr>
        <p:spPr>
          <a:xfrm>
            <a:off x="5131927" y="3118047"/>
            <a:ext cx="68321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de la structure du site internet :  </a:t>
            </a: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FE0F939-6D43-4FF3-B5D8-A391BFEC3DB4}"/>
              </a:ext>
            </a:extLst>
          </p:cNvPr>
          <p:cNvSpPr txBox="1"/>
          <p:nvPr/>
        </p:nvSpPr>
        <p:spPr>
          <a:xfrm>
            <a:off x="5134696" y="1492408"/>
            <a:ext cx="5715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ook Antiqua" panose="02040602050305030304" pitchFamily="18" charset="0"/>
              </a:rPr>
              <a:t>Mise en place d'une base de donnée : </a:t>
            </a:r>
          </a:p>
          <a:p>
            <a:endParaRPr lang="fr-FR" sz="2800" dirty="0">
              <a:latin typeface="Book Antiqua" panose="0204060205030503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F18C57-1FC6-4DB5-BB6D-E5F37C562EF4}"/>
              </a:ext>
            </a:extLst>
          </p:cNvPr>
          <p:cNvSpPr txBox="1"/>
          <p:nvPr/>
        </p:nvSpPr>
        <p:spPr>
          <a:xfrm>
            <a:off x="5149742" y="2178545"/>
            <a:ext cx="5684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Book Antiqua" panose="02040602050305030304" pitchFamily="18" charset="0"/>
              </a:rPr>
              <a:t>Recupération</a:t>
            </a:r>
            <a:r>
              <a:rPr lang="fr-FR" dirty="0">
                <a:latin typeface="Book Antiqua" panose="02040602050305030304" pitchFamily="18" charset="0"/>
              </a:rPr>
              <a:t> des données articles</a:t>
            </a:r>
          </a:p>
          <a:p>
            <a:r>
              <a:rPr lang="fr-FR" sz="1600" dirty="0" err="1">
                <a:latin typeface="Book Antiqua" panose="02040602050305030304" pitchFamily="18" charset="0"/>
              </a:rPr>
              <a:t>Requete</a:t>
            </a:r>
            <a:r>
              <a:rPr lang="fr-FR" sz="1600" dirty="0">
                <a:latin typeface="Book Antiqua" panose="02040602050305030304" pitchFamily="18" charset="0"/>
              </a:rPr>
              <a:t> SQL</a:t>
            </a:r>
          </a:p>
          <a:p>
            <a:r>
              <a:rPr lang="fr-FR" dirty="0">
                <a:latin typeface="Book Antiqua" panose="02040602050305030304" pitchFamily="18" charset="0"/>
              </a:rPr>
              <a:t>Base de données terminée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1264BE-4405-4F03-BD35-18DDFD083B88}"/>
              </a:ext>
            </a:extLst>
          </p:cNvPr>
          <p:cNvSpPr txBox="1"/>
          <p:nvPr/>
        </p:nvSpPr>
        <p:spPr>
          <a:xfrm>
            <a:off x="5149742" y="3727156"/>
            <a:ext cx="6181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Book Antiqua" panose="02040602050305030304" pitchFamily="18" charset="0"/>
              </a:rPr>
              <a:t>Bloque </a:t>
            </a:r>
            <a:r>
              <a:rPr lang="fr-FR" sz="1600" dirty="0" err="1">
                <a:latin typeface="Book Antiqua" panose="02040602050305030304" pitchFamily="18" charset="0"/>
              </a:rPr>
              <a:t>modele</a:t>
            </a:r>
            <a:r>
              <a:rPr lang="fr-FR" sz="1600" dirty="0">
                <a:latin typeface="Book Antiqua" panose="02040602050305030304" pitchFamily="18" charset="0"/>
              </a:rPr>
              <a:t> page figurine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Nettoyage code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Créer page d'inscription - reste a faire communiqué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harmonisation du site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Page de compte structure du site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Page d'administrateur - à mettre en harmonisation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Page CSS main.css en place 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Uniformisé tout les CSS du site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Rectification de la page panier - a terminé</a:t>
            </a: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8286945-2EE3-4F5A-96EC-B0EA39A10022}"/>
              </a:ext>
            </a:extLst>
          </p:cNvPr>
          <p:cNvSpPr/>
          <p:nvPr/>
        </p:nvSpPr>
        <p:spPr>
          <a:xfrm>
            <a:off x="227878" y="4548063"/>
            <a:ext cx="513735" cy="4621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75A7A7-C7DE-4792-BD71-805B6F6B2E72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ook Antiqua" panose="02040602050305030304" pitchFamily="18" charset="0"/>
              </a:rPr>
              <a:t>Jour 4 :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26214F1-102C-4C85-934F-7CE4B1B4C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2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EA27282-E777-4E69-AB81-9175616CB228}"/>
              </a:ext>
            </a:extLst>
          </p:cNvPr>
          <p:cNvSpPr/>
          <p:nvPr/>
        </p:nvSpPr>
        <p:spPr>
          <a:xfrm>
            <a:off x="7974705" y="1657951"/>
            <a:ext cx="3610697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03BF5EF-A333-41F4-AA39-FC43861C57E7}"/>
              </a:ext>
            </a:extLst>
          </p:cNvPr>
          <p:cNvSpPr txBox="1"/>
          <p:nvPr/>
        </p:nvSpPr>
        <p:spPr>
          <a:xfrm>
            <a:off x="8055540" y="1695335"/>
            <a:ext cx="3610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du PHP: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7D69C5-518F-43BA-A111-33A390D23D81}"/>
              </a:ext>
            </a:extLst>
          </p:cNvPr>
          <p:cNvSpPr txBox="1"/>
          <p:nvPr/>
        </p:nvSpPr>
        <p:spPr>
          <a:xfrm>
            <a:off x="8168695" y="2418490"/>
            <a:ext cx="25268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Book Antiqua" panose="02040602050305030304" pitchFamily="18" charset="0"/>
              </a:rPr>
              <a:t>Connexion au page : 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- d'inscription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- page gestion</a:t>
            </a: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170A82E-578D-4E92-A94D-CC3E0A4B2817}"/>
              </a:ext>
            </a:extLst>
          </p:cNvPr>
          <p:cNvSpPr/>
          <p:nvPr/>
        </p:nvSpPr>
        <p:spPr>
          <a:xfrm>
            <a:off x="104823" y="1669387"/>
            <a:ext cx="6713796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F7CEF6-BBA1-42AE-96E9-8D38E4DF964D}"/>
              </a:ext>
            </a:extLst>
          </p:cNvPr>
          <p:cNvSpPr txBox="1"/>
          <p:nvPr/>
        </p:nvSpPr>
        <p:spPr>
          <a:xfrm>
            <a:off x="287079" y="1733711"/>
            <a:ext cx="58935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Book Antiqua" panose="02040602050305030304" pitchFamily="18" charset="0"/>
              </a:rPr>
              <a:t>Mise en place de la structure du site internet :  </a:t>
            </a: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229CD7-DE2B-451C-B43F-46EC8DE3F7DB}"/>
              </a:ext>
            </a:extLst>
          </p:cNvPr>
          <p:cNvSpPr txBox="1"/>
          <p:nvPr/>
        </p:nvSpPr>
        <p:spPr>
          <a:xfrm>
            <a:off x="146054" y="2362667"/>
            <a:ext cx="60547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Book Antiqua" panose="02040602050305030304" pitchFamily="18" charset="0"/>
              </a:rPr>
              <a:t>Modification de la </a:t>
            </a:r>
            <a:r>
              <a:rPr lang="fr-FR" sz="1600" dirty="0" err="1">
                <a:latin typeface="Book Antiqua" panose="02040602050305030304" pitchFamily="18" charset="0"/>
              </a:rPr>
              <a:t>Navbar</a:t>
            </a:r>
            <a:r>
              <a:rPr lang="fr-FR" sz="1600" dirty="0">
                <a:latin typeface="Book Antiqua" panose="02040602050305030304" pitchFamily="18" charset="0"/>
              </a:rPr>
              <a:t> (Ajout bouton : page de connexion) + fixée la </a:t>
            </a:r>
            <a:r>
              <a:rPr lang="fr-FR" sz="1600" dirty="0" err="1">
                <a:latin typeface="Book Antiqua" panose="02040602050305030304" pitchFamily="18" charset="0"/>
              </a:rPr>
              <a:t>navbar</a:t>
            </a:r>
            <a:endParaRPr lang="fr-FR" sz="1600" dirty="0">
              <a:latin typeface="Book Antiqua" panose="02040602050305030304" pitchFamily="18" charset="0"/>
            </a:endParaRPr>
          </a:p>
          <a:p>
            <a:r>
              <a:rPr lang="fr-FR" sz="1600" dirty="0">
                <a:latin typeface="Book Antiqua" panose="02040602050305030304" pitchFamily="18" charset="0"/>
              </a:rPr>
              <a:t>Page contact : 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Enlevé la bordure grise (optimiser à la forme du site)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Adresse = panel panel-default (intégrer)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Page figurine :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Modification du modèle de figurine 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détourage des images (articles)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Page accueil :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suppression du </a:t>
            </a:r>
            <a:r>
              <a:rPr lang="fr-FR" sz="1600" dirty="0" err="1">
                <a:latin typeface="Book Antiqua" panose="02040602050305030304" pitchFamily="18" charset="0"/>
              </a:rPr>
              <a:t>carroussel</a:t>
            </a:r>
            <a:endParaRPr lang="fr-FR" sz="1600" dirty="0">
              <a:latin typeface="Book Antiqua" panose="02040602050305030304" pitchFamily="18" charset="0"/>
            </a:endParaRPr>
          </a:p>
          <a:p>
            <a:r>
              <a:rPr lang="fr-FR" sz="1600" dirty="0">
                <a:latin typeface="Book Antiqua" panose="02040602050305030304" pitchFamily="18" charset="0"/>
              </a:rPr>
              <a:t>Remplacé </a:t>
            </a:r>
            <a:r>
              <a:rPr lang="fr-FR" sz="1600" dirty="0" err="1">
                <a:latin typeface="Book Antiqua" panose="02040602050305030304" pitchFamily="18" charset="0"/>
              </a:rPr>
              <a:t>deadpool</a:t>
            </a:r>
            <a:r>
              <a:rPr lang="fr-FR" sz="1600" dirty="0">
                <a:latin typeface="Book Antiqua" panose="02040602050305030304" pitchFamily="18" charset="0"/>
              </a:rPr>
              <a:t> par un </a:t>
            </a:r>
            <a:r>
              <a:rPr lang="fr-FR" sz="1600" dirty="0" err="1">
                <a:latin typeface="Book Antiqua" panose="02040602050305030304" pitchFamily="18" charset="0"/>
              </a:rPr>
              <a:t>caroussel</a:t>
            </a:r>
            <a:r>
              <a:rPr lang="fr-FR" sz="1600" dirty="0">
                <a:latin typeface="Book Antiqua" panose="02040602050305030304" pitchFamily="18" charset="0"/>
              </a:rPr>
              <a:t> 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Page panier :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Rectification a terminée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Page compte : </a:t>
            </a:r>
          </a:p>
          <a:p>
            <a:r>
              <a:rPr lang="fr-FR" sz="1600" dirty="0">
                <a:latin typeface="Book Antiqua" panose="02040602050305030304" pitchFamily="18" charset="0"/>
              </a:rPr>
              <a:t>Structure de page a réaliser concernant l'historique du panier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ook Antiqua" panose="02040602050305030304" pitchFamily="18" charset="0"/>
              </a:rPr>
              <a:t>Jour 5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98A0DBA-8CAC-4681-8255-2F8763C6C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4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Jour 6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4D4A47D-622E-46DE-944B-F01378B4F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C622D82-E2DE-4F71-AFF6-22A067B24A99}"/>
              </a:ext>
            </a:extLst>
          </p:cNvPr>
          <p:cNvSpPr txBox="1"/>
          <p:nvPr/>
        </p:nvSpPr>
        <p:spPr>
          <a:xfrm>
            <a:off x="1020932" y="1722267"/>
            <a:ext cx="727968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du compteur Panier.</a:t>
            </a:r>
          </a:p>
          <a:p>
            <a:r>
              <a:rPr lang="fr-FR" dirty="0"/>
              <a:t>Bouton Admin.</a:t>
            </a:r>
          </a:p>
          <a:p>
            <a:r>
              <a:rPr lang="fr-FR" dirty="0"/>
              <a:t>Page admin (</a:t>
            </a:r>
            <a:r>
              <a:rPr lang="fr-FR" dirty="0" err="1"/>
              <a:t>php</a:t>
            </a:r>
            <a:r>
              <a:rPr lang="fr-FR" dirty="0"/>
              <a:t>)</a:t>
            </a:r>
          </a:p>
          <a:p>
            <a:r>
              <a:rPr lang="fr-FR" dirty="0"/>
              <a:t>Page Figurines : insertion des données, classification par catégories et Gestion du stock. (3h)</a:t>
            </a:r>
          </a:p>
          <a:p>
            <a:r>
              <a:rPr lang="fr-FR" dirty="0"/>
              <a:t>Mise en place de l’icone Admin(avec condition).15 min</a:t>
            </a:r>
          </a:p>
          <a:p>
            <a:r>
              <a:rPr lang="fr-FR" dirty="0"/>
              <a:t>Prépa de la poste hôte pour la présentation.</a:t>
            </a:r>
          </a:p>
          <a:p>
            <a:r>
              <a:rPr lang="fr-FR" dirty="0"/>
              <a:t>Maj diapo.</a:t>
            </a:r>
          </a:p>
          <a:p>
            <a:r>
              <a:rPr lang="fr-FR" dirty="0"/>
              <a:t>Page Contact( configuration SMTP + intégration PHP) 4h.</a:t>
            </a:r>
          </a:p>
          <a:p>
            <a:r>
              <a:rPr lang="fr-FR" dirty="0"/>
              <a:t>Page Index (finalisation, mise en page et remise au propre du code).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Reste à faire (récup données pour les updates).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3809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Jour 6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7216B6A-653A-4547-AA29-D4453F8DE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7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B1555614-269C-4439-9BA9-4B06F7CF5E5D}"/>
              </a:ext>
            </a:extLst>
          </p:cNvPr>
          <p:cNvSpPr txBox="1"/>
          <p:nvPr/>
        </p:nvSpPr>
        <p:spPr>
          <a:xfrm>
            <a:off x="16047" y="2194127"/>
            <a:ext cx="1185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Book Antiqua" panose="02040602050305030304" pitchFamily="18" charset="0"/>
                <a:cs typeface="Calibri" panose="020F0502020204030204" pitchFamily="34" charset="0"/>
              </a:rPr>
              <a:t>Présentation Projet Fil Rouge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1AF6A5-8ACD-4B00-8DF8-871E9E3E0E61}"/>
              </a:ext>
            </a:extLst>
          </p:cNvPr>
          <p:cNvSpPr txBox="1"/>
          <p:nvPr/>
        </p:nvSpPr>
        <p:spPr>
          <a:xfrm>
            <a:off x="3162691" y="3429000"/>
            <a:ext cx="5866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Site  Internet : Boutique en ligne </a:t>
            </a:r>
            <a:r>
              <a:rPr lang="fr-FR" sz="2400" b="1" dirty="0" err="1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U’Pop</a:t>
            </a:r>
            <a:endParaRPr lang="fr-FR" sz="2400" b="1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40D7B04-F15F-4A23-925B-1E2906576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8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Jour 6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58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Jour 6 :</a:t>
            </a:r>
          </a:p>
        </p:txBody>
      </p:sp>
    </p:spTree>
    <p:extLst>
      <p:ext uri="{BB962C8B-B14F-4D97-AF65-F5344CB8AC3E}">
        <p14:creationId xmlns:p14="http://schemas.microsoft.com/office/powerpoint/2010/main" val="1079928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Jour 6 :</a:t>
            </a:r>
          </a:p>
        </p:txBody>
      </p:sp>
    </p:spTree>
    <p:extLst>
      <p:ext uri="{BB962C8B-B14F-4D97-AF65-F5344CB8AC3E}">
        <p14:creationId xmlns:p14="http://schemas.microsoft.com/office/powerpoint/2010/main" val="1557774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Jour 6 :</a:t>
            </a:r>
          </a:p>
        </p:txBody>
      </p:sp>
    </p:spTree>
    <p:extLst>
      <p:ext uri="{BB962C8B-B14F-4D97-AF65-F5344CB8AC3E}">
        <p14:creationId xmlns:p14="http://schemas.microsoft.com/office/powerpoint/2010/main" val="108324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91871D8-B09C-40AF-888F-DD51790EEB85}"/>
              </a:ext>
            </a:extLst>
          </p:cNvPr>
          <p:cNvSpPr txBox="1"/>
          <p:nvPr/>
        </p:nvSpPr>
        <p:spPr>
          <a:xfrm>
            <a:off x="2595464" y="1600200"/>
            <a:ext cx="72124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Book Antiqua" panose="02040602050305030304" pitchFamily="18" charset="0"/>
              </a:rPr>
              <a:t>Camille AUBRY</a:t>
            </a:r>
          </a:p>
          <a:p>
            <a:pPr algn="ctr"/>
            <a:r>
              <a:rPr lang="fr-FR" sz="3200" b="1" dirty="0">
                <a:latin typeface="Book Antiqua" panose="02040602050305030304" pitchFamily="18" charset="0"/>
              </a:rPr>
              <a:t>Dylan CHAMPEME </a:t>
            </a:r>
          </a:p>
          <a:p>
            <a:pPr algn="ctr"/>
            <a:r>
              <a:rPr lang="fr-FR" sz="3200" b="1" dirty="0">
                <a:latin typeface="Book Antiqua" panose="02040602050305030304" pitchFamily="18" charset="0"/>
              </a:rPr>
              <a:t>Mathias GARCIA </a:t>
            </a:r>
          </a:p>
          <a:p>
            <a:pPr algn="ctr"/>
            <a:r>
              <a:rPr lang="fr-FR" sz="3200" b="1" dirty="0">
                <a:latin typeface="Book Antiqua" panose="02040602050305030304" pitchFamily="18" charset="0"/>
              </a:rPr>
              <a:t>Anis LARABA </a:t>
            </a:r>
          </a:p>
          <a:p>
            <a:pPr algn="ctr"/>
            <a:r>
              <a:rPr lang="fr-FR" sz="3200" b="1" dirty="0">
                <a:latin typeface="Book Antiqua" panose="02040602050305030304" pitchFamily="18" charset="0"/>
              </a:rPr>
              <a:t>Ken LE BOT </a:t>
            </a:r>
          </a:p>
          <a:p>
            <a:pPr algn="ctr"/>
            <a:r>
              <a:rPr lang="fr-FR" sz="3200" b="1" dirty="0">
                <a:latin typeface="Book Antiqua" panose="02040602050305030304" pitchFamily="18" charset="0"/>
              </a:rPr>
              <a:t>Jean Christophe SIMON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078FE-82AC-4B4B-934E-F64E06EDDCB3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Equipe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ACE061-A8F6-40BF-BCCA-7FB5244CC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9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FEEBA6-AD1F-4F30-93D1-16D5D9385778}"/>
              </a:ext>
            </a:extLst>
          </p:cNvPr>
          <p:cNvSpPr/>
          <p:nvPr/>
        </p:nvSpPr>
        <p:spPr>
          <a:xfrm>
            <a:off x="0" y="0"/>
            <a:ext cx="372862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/>
              <a:t>Cachier</a:t>
            </a:r>
            <a:r>
              <a:rPr lang="fr-FR" sz="2400" dirty="0"/>
              <a:t> des charges: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875A88-8C27-4599-A0C5-747E6F53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9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AAEA3E4-9BDD-4544-894E-572174F25D99}"/>
              </a:ext>
            </a:extLst>
          </p:cNvPr>
          <p:cNvSpPr txBox="1"/>
          <p:nvPr/>
        </p:nvSpPr>
        <p:spPr>
          <a:xfrm>
            <a:off x="175105" y="1819609"/>
            <a:ext cx="108864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latin typeface="Book Antiqua" panose="02040602050305030304" pitchFamily="18" charset="0"/>
              </a:rPr>
              <a:t>Tâches à réaliser :</a:t>
            </a:r>
          </a:p>
          <a:p>
            <a:endParaRPr lang="fr-FR" sz="24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Book Antiqua" panose="02040602050305030304" pitchFamily="18" charset="0"/>
              </a:rPr>
              <a:t>Conception du MCD.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Book Antiqua" panose="02040602050305030304" pitchFamily="18" charset="0"/>
              </a:rPr>
              <a:t>Création de la base de données.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Book Antiqua" panose="02040602050305030304" pitchFamily="18" charset="0"/>
              </a:rPr>
              <a:t>Structure du Site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Book Antiqua" panose="02040602050305030304" pitchFamily="18" charset="0"/>
              </a:rPr>
              <a:t>Style visuel du Site.</a:t>
            </a:r>
          </a:p>
          <a:p>
            <a:endParaRPr lang="fr-FR" sz="2400" dirty="0">
              <a:latin typeface="Book Antiqua" panose="02040602050305030304" pitchFamily="18" charset="0"/>
            </a:endParaRPr>
          </a:p>
          <a:p>
            <a:r>
              <a:rPr lang="fr-FR" sz="2000" b="1" u="sng" dirty="0">
                <a:latin typeface="Book Antiqua" panose="02040602050305030304" pitchFamily="18" charset="0"/>
              </a:rPr>
              <a:t>Bonus : </a:t>
            </a:r>
          </a:p>
          <a:p>
            <a:endParaRPr lang="fr-FR" sz="2400" b="1" u="sng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Book Antiqua" panose="02040602050305030304" pitchFamily="18" charset="0"/>
              </a:rPr>
              <a:t>Mise en place d’une page Administrateur.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Book Antiqua" panose="02040602050305030304" pitchFamily="18" charset="0"/>
              </a:rPr>
              <a:t>Nombre d’articles affichés : sous forme de liste ou vignette (croissant, décroissant).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Book Antiqua" panose="02040602050305030304" pitchFamily="18" charset="0"/>
              </a:rPr>
              <a:t>Personnalisation du l’affichage des articles.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Book Antiqua" panose="02040602050305030304" pitchFamily="18" charset="0"/>
              </a:rPr>
              <a:t>Modification du profil client.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80132E0-51E6-46D3-9898-0B779E9BCD21}"/>
              </a:ext>
            </a:extLst>
          </p:cNvPr>
          <p:cNvSpPr txBox="1"/>
          <p:nvPr/>
        </p:nvSpPr>
        <p:spPr>
          <a:xfrm>
            <a:off x="2114408" y="1194116"/>
            <a:ext cx="5866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Site  Internet : Boutique en ligne </a:t>
            </a:r>
            <a:r>
              <a:rPr lang="fr-FR" sz="2400" b="1" dirty="0" err="1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U’Pop</a:t>
            </a:r>
            <a:endParaRPr lang="fr-FR" sz="2400" b="1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FC46C5-5938-4588-944A-111D75D4B34E}"/>
              </a:ext>
            </a:extLst>
          </p:cNvPr>
          <p:cNvSpPr/>
          <p:nvPr/>
        </p:nvSpPr>
        <p:spPr>
          <a:xfrm>
            <a:off x="0" y="0"/>
            <a:ext cx="3433864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ook Antiqua" panose="02040602050305030304" pitchFamily="18" charset="0"/>
              </a:rPr>
              <a:t>Création du Projet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FFD62C7-4155-43F4-8382-1A96524A9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4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43D81A2-035D-4389-A5E6-9A9D0141D763}"/>
              </a:ext>
            </a:extLst>
          </p:cNvPr>
          <p:cNvSpPr txBox="1"/>
          <p:nvPr/>
        </p:nvSpPr>
        <p:spPr>
          <a:xfrm>
            <a:off x="1065320" y="1499665"/>
            <a:ext cx="461563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Book Antiqua" panose="02040602050305030304" pitchFamily="18" charset="0"/>
              </a:rPr>
              <a:t>HTML 5 / CSS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Book Antiqua" panose="02040602050305030304" pitchFamily="18" charset="0"/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Book Antiqua" panose="02040602050305030304" pitchFamily="18" charset="0"/>
              </a:rPr>
              <a:t>Méthode Merise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Book Antiqua" panose="02040602050305030304" pitchFamily="18" charset="0"/>
              </a:rPr>
              <a:t>My</a:t>
            </a:r>
            <a:r>
              <a:rPr lang="fr-FR" sz="2400" b="1" dirty="0">
                <a:latin typeface="Book Antiqua" panose="02040602050305030304" pitchFamily="18" charset="0"/>
              </a:rPr>
              <a:t>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Book Antiqua" panose="02040602050305030304" pitchFamily="18" charset="0"/>
              </a:rPr>
              <a:t>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Book Antiqua" panose="02040602050305030304" pitchFamily="18" charset="0"/>
              </a:rPr>
              <a:t>JAVA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Book Antiqua" panose="02040602050305030304" pitchFamily="18" charset="0"/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Book Antiqua" panose="02040602050305030304" pitchFamily="18" charset="0"/>
              </a:rPr>
              <a:t>AGILE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Book Antiqua" panose="02040602050305030304" pitchFamily="18" charset="0"/>
              </a:rPr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E7598-CC09-4E63-8461-B7A70000770F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Techno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ABA9B4-1229-46D5-86B9-3BF4BA8EC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4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4D045BD-FC7A-4AAD-8F2F-71ED5408CD5E}"/>
              </a:ext>
            </a:extLst>
          </p:cNvPr>
          <p:cNvSpPr txBox="1"/>
          <p:nvPr/>
        </p:nvSpPr>
        <p:spPr>
          <a:xfrm>
            <a:off x="1196502" y="2383207"/>
            <a:ext cx="9088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- </a:t>
            </a:r>
            <a:r>
              <a:rPr lang="fr-FR" sz="2000" dirty="0" err="1">
                <a:latin typeface="Book Antiqua" panose="02040602050305030304" pitchFamily="18" charset="0"/>
              </a:rPr>
              <a:t>Database</a:t>
            </a:r>
            <a:r>
              <a:rPr lang="fr-FR" sz="2000" dirty="0">
                <a:latin typeface="Book Antiqua" panose="02040602050305030304" pitchFamily="18" charset="0"/>
              </a:rPr>
              <a:t> avec les tables réalisé</a:t>
            </a:r>
          </a:p>
          <a:p>
            <a:r>
              <a:rPr lang="fr-FR" sz="2000" dirty="0">
                <a:latin typeface="Book Antiqua" panose="02040602050305030304" pitchFamily="18" charset="0"/>
              </a:rPr>
              <a:t>- MCD / Merise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F73A7A-D643-4483-B2E7-65BEE07ACFB8}"/>
              </a:ext>
            </a:extLst>
          </p:cNvPr>
          <p:cNvSpPr txBox="1"/>
          <p:nvPr/>
        </p:nvSpPr>
        <p:spPr>
          <a:xfrm>
            <a:off x="1196502" y="4395626"/>
            <a:ext cx="1081385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  (Voir fichier croquis du site complet)</a:t>
            </a:r>
          </a:p>
          <a:p>
            <a:r>
              <a:rPr lang="fr-FR" sz="2000" dirty="0">
                <a:latin typeface="Book Antiqua" panose="02040602050305030304" pitchFamily="18" charset="0"/>
              </a:rPr>
              <a:t>- Icon réalisé</a:t>
            </a:r>
          </a:p>
          <a:p>
            <a:r>
              <a:rPr lang="fr-FR" sz="2000" dirty="0">
                <a:latin typeface="Book Antiqua" panose="02040602050305030304" pitchFamily="18" charset="0"/>
              </a:rPr>
              <a:t>- Image et présentation de chacun des produits récupéré </a:t>
            </a:r>
          </a:p>
          <a:p>
            <a:endParaRPr lang="fr-FR" dirty="0">
              <a:latin typeface="Book Antiqua" panose="02040602050305030304" pitchFamily="18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1B418DB-4A5B-4A7C-892A-027DEF08F489}"/>
              </a:ext>
            </a:extLst>
          </p:cNvPr>
          <p:cNvSpPr/>
          <p:nvPr/>
        </p:nvSpPr>
        <p:spPr>
          <a:xfrm>
            <a:off x="674507" y="1347750"/>
            <a:ext cx="4920574" cy="597988"/>
          </a:xfrm>
          <a:prstGeom prst="roundRect">
            <a:avLst/>
          </a:prstGeom>
          <a:solidFill>
            <a:schemeClr val="bg2">
              <a:lumMod val="90000"/>
              <a:alpha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Book Antiqua" panose="02040602050305030304" pitchFamily="18" charset="0"/>
              </a:rPr>
              <a:t>Mise en place d'une base de donnée : 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9EB4802-E9E5-439C-B63F-E1CDF0E5CC08}"/>
              </a:ext>
            </a:extLst>
          </p:cNvPr>
          <p:cNvSpPr/>
          <p:nvPr/>
        </p:nvSpPr>
        <p:spPr>
          <a:xfrm>
            <a:off x="674507" y="3607013"/>
            <a:ext cx="5695433" cy="5979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Book Antiqua" panose="0204060205030503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389C57-5DA0-4BF3-B171-99F2E9FB9D6E}"/>
              </a:ext>
            </a:extLst>
          </p:cNvPr>
          <p:cNvSpPr txBox="1"/>
          <p:nvPr/>
        </p:nvSpPr>
        <p:spPr>
          <a:xfrm>
            <a:off x="820004" y="3700149"/>
            <a:ext cx="5404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 Antiqua" panose="02040602050305030304" pitchFamily="18" charset="0"/>
              </a:rPr>
              <a:t>Mise en place de la structure du site internet :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BA951-985F-4B53-B35B-398521301D44}"/>
              </a:ext>
            </a:extLst>
          </p:cNvPr>
          <p:cNvSpPr/>
          <p:nvPr/>
        </p:nvSpPr>
        <p:spPr>
          <a:xfrm>
            <a:off x="0" y="0"/>
            <a:ext cx="2130641" cy="834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Book Antiqua" panose="02040602050305030304" pitchFamily="18" charset="0"/>
              </a:rPr>
              <a:t>Jour 1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61F5429-215F-48B5-86A1-2A58ED3BE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4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782867-B202-431E-B5DB-C356E2E3DA8D}"/>
              </a:ext>
            </a:extLst>
          </p:cNvPr>
          <p:cNvSpPr txBox="1"/>
          <p:nvPr/>
        </p:nvSpPr>
        <p:spPr>
          <a:xfrm>
            <a:off x="1019175" y="904875"/>
            <a:ext cx="8629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Conception du MCD :</a:t>
            </a:r>
          </a:p>
          <a:p>
            <a:endParaRPr lang="fr-FR" dirty="0"/>
          </a:p>
          <a:p>
            <a:r>
              <a:rPr lang="fr-FR" dirty="0"/>
              <a:t>Ajout du model mcd !!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42098A-2D7B-46E9-AAA0-A720DDA39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6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8DEA46A-11D0-48C6-AFDC-51CF2D0684FA}"/>
              </a:ext>
            </a:extLst>
          </p:cNvPr>
          <p:cNvSpPr txBox="1"/>
          <p:nvPr/>
        </p:nvSpPr>
        <p:spPr>
          <a:xfrm>
            <a:off x="1524000" y="1122363"/>
            <a:ext cx="7629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la base de données:</a:t>
            </a:r>
          </a:p>
          <a:p>
            <a:endParaRPr lang="fr-FR" dirty="0"/>
          </a:p>
          <a:p>
            <a:r>
              <a:rPr lang="fr-FR" dirty="0"/>
              <a:t>Expliquer !!!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BFD248-88F4-4A3F-A925-2835FB3D6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905" y="5787957"/>
            <a:ext cx="1697453" cy="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33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867</Words>
  <Application>Microsoft Office PowerPoint</Application>
  <PresentationFormat>Grand écran</PresentationFormat>
  <Paragraphs>199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Book Antiqua</vt:lpstr>
      <vt:lpstr>Calibri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LARABA Anis</dc:creator>
  <cp:lastModifiedBy>LARABA Anis</cp:lastModifiedBy>
  <cp:revision>36</cp:revision>
  <dcterms:created xsi:type="dcterms:W3CDTF">2017-11-16T13:13:07Z</dcterms:created>
  <dcterms:modified xsi:type="dcterms:W3CDTF">2017-11-23T08:31:06Z</dcterms:modified>
</cp:coreProperties>
</file>