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78" r:id="rId4"/>
    <p:sldId id="280" r:id="rId5"/>
    <p:sldId id="279" r:id="rId6"/>
    <p:sldId id="281" r:id="rId7"/>
    <p:sldId id="282" r:id="rId8"/>
    <p:sldId id="284" r:id="rId9"/>
    <p:sldId id="264" r:id="rId10"/>
    <p:sldId id="260" r:id="rId11"/>
    <p:sldId id="261" r:id="rId12"/>
    <p:sldId id="277" r:id="rId13"/>
    <p:sldId id="266" r:id="rId14"/>
    <p:sldId id="267" r:id="rId15"/>
    <p:sldId id="268" r:id="rId16"/>
    <p:sldId id="265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D56"/>
    <a:srgbClr val="184550"/>
    <a:srgbClr val="336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3875" autoAdjust="0"/>
  </p:normalViewPr>
  <p:slideViewPr>
    <p:cSldViewPr snapToGrid="0">
      <p:cViewPr varScale="1">
        <p:scale>
          <a:sx n="86" d="100"/>
          <a:sy n="86" d="100"/>
        </p:scale>
        <p:origin x="518" y="62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3B9CB-A3A7-4201-8496-2CBC87780604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AFA23-60E9-432C-A398-95A4C87C79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318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AFA23-60E9-432C-A398-95A4C87C79C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731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81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048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2073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529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970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964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204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66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78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37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39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85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13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91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74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95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020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B1555614-269C-4439-9BA9-4B06F7CF5E5D}"/>
              </a:ext>
            </a:extLst>
          </p:cNvPr>
          <p:cNvSpPr txBox="1"/>
          <p:nvPr/>
        </p:nvSpPr>
        <p:spPr>
          <a:xfrm>
            <a:off x="16047" y="2194127"/>
            <a:ext cx="11850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latin typeface="Book Antiqua" panose="02040602050305030304" pitchFamily="18" charset="0"/>
                <a:cs typeface="Calibri" panose="020F0502020204030204" pitchFamily="34" charset="0"/>
              </a:rPr>
              <a:t>Présentation Projet Fil Rouge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D1AF6A5-8ACD-4B00-8DF8-871E9E3E0E61}"/>
              </a:ext>
            </a:extLst>
          </p:cNvPr>
          <p:cNvSpPr txBox="1"/>
          <p:nvPr/>
        </p:nvSpPr>
        <p:spPr>
          <a:xfrm>
            <a:off x="3162691" y="3429000"/>
            <a:ext cx="5866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Site  Internet : Boutique en ligne </a:t>
            </a:r>
            <a:r>
              <a:rPr lang="fr-FR" sz="2400" b="1" dirty="0" err="1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U’Pop</a:t>
            </a:r>
            <a:endParaRPr lang="fr-FR" sz="2400" b="1" dirty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40D7B04-F15F-4A23-925B-1E2906576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8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E782867-B202-431E-B5DB-C356E2E3DA8D}"/>
              </a:ext>
            </a:extLst>
          </p:cNvPr>
          <p:cNvSpPr txBox="1"/>
          <p:nvPr/>
        </p:nvSpPr>
        <p:spPr>
          <a:xfrm>
            <a:off x="1019175" y="904875"/>
            <a:ext cx="8629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Conception du MCD :</a:t>
            </a:r>
          </a:p>
          <a:p>
            <a:endParaRPr lang="fr-FR" dirty="0"/>
          </a:p>
          <a:p>
            <a:r>
              <a:rPr lang="fr-FR" dirty="0"/>
              <a:t>Ajout du model mcd !!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E42098A-2D7B-46E9-AAA0-A720DDA39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61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8DEA46A-11D0-48C6-AFDC-51CF2D0684FA}"/>
              </a:ext>
            </a:extLst>
          </p:cNvPr>
          <p:cNvSpPr txBox="1"/>
          <p:nvPr/>
        </p:nvSpPr>
        <p:spPr>
          <a:xfrm>
            <a:off x="1524000" y="1122363"/>
            <a:ext cx="76295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de la base de données:</a:t>
            </a:r>
          </a:p>
          <a:p>
            <a:endParaRPr lang="fr-FR" dirty="0"/>
          </a:p>
          <a:p>
            <a:r>
              <a:rPr lang="fr-FR" dirty="0"/>
              <a:t>FICHE_CLIENT (</a:t>
            </a:r>
            <a:r>
              <a:rPr lang="fr-FR" dirty="0" err="1"/>
              <a:t>loginClient</a:t>
            </a:r>
            <a:r>
              <a:rPr lang="fr-FR" dirty="0"/>
              <a:t>#, </a:t>
            </a:r>
            <a:r>
              <a:rPr lang="fr-FR" dirty="0" err="1"/>
              <a:t>nomClient</a:t>
            </a:r>
            <a:r>
              <a:rPr lang="fr-FR" dirty="0"/>
              <a:t>, </a:t>
            </a:r>
            <a:r>
              <a:rPr lang="fr-FR" dirty="0" err="1"/>
              <a:t>prenomClient</a:t>
            </a:r>
            <a:r>
              <a:rPr lang="fr-FR" dirty="0"/>
              <a:t>, </a:t>
            </a:r>
            <a:r>
              <a:rPr lang="fr-FR" dirty="0" err="1"/>
              <a:t>genreClient,dateNaissanceClient</a:t>
            </a:r>
            <a:r>
              <a:rPr lang="fr-FR" dirty="0"/>
              <a:t>, </a:t>
            </a:r>
            <a:r>
              <a:rPr lang="fr-FR" dirty="0" err="1"/>
              <a:t>passwordClient</a:t>
            </a:r>
            <a:r>
              <a:rPr lang="fr-FR" dirty="0"/>
              <a:t>, </a:t>
            </a:r>
            <a:r>
              <a:rPr lang="fr-FR" dirty="0" err="1"/>
              <a:t>adresseClient</a:t>
            </a:r>
            <a:r>
              <a:rPr lang="fr-FR" dirty="0"/>
              <a:t>, </a:t>
            </a:r>
            <a:r>
              <a:rPr lang="fr-FR" dirty="0" err="1"/>
              <a:t>cpClient</a:t>
            </a:r>
            <a:r>
              <a:rPr lang="fr-FR" dirty="0"/>
              <a:t>, </a:t>
            </a:r>
            <a:r>
              <a:rPr lang="fr-FR" dirty="0" err="1"/>
              <a:t>villeClient</a:t>
            </a:r>
            <a:r>
              <a:rPr lang="fr-FR" dirty="0"/>
              <a:t>, </a:t>
            </a:r>
            <a:r>
              <a:rPr lang="fr-FR" dirty="0" err="1"/>
              <a:t>mailClient</a:t>
            </a:r>
            <a:r>
              <a:rPr lang="fr-FR" dirty="0"/>
              <a:t>) COMMANDE (</a:t>
            </a:r>
            <a:r>
              <a:rPr lang="fr-FR" dirty="0" err="1"/>
              <a:t>numeroCommande</a:t>
            </a:r>
            <a:r>
              <a:rPr lang="fr-FR" dirty="0"/>
              <a:t>#, </a:t>
            </a:r>
            <a:r>
              <a:rPr lang="fr-FR" dirty="0" err="1"/>
              <a:t>loginClient</a:t>
            </a:r>
            <a:r>
              <a:rPr lang="fr-FR" dirty="0"/>
              <a:t>##, </a:t>
            </a:r>
            <a:r>
              <a:rPr lang="fr-FR" dirty="0" err="1"/>
              <a:t>dateCreation</a:t>
            </a:r>
            <a:r>
              <a:rPr lang="fr-FR" dirty="0"/>
              <a:t>, </a:t>
            </a:r>
            <a:r>
              <a:rPr lang="fr-FR" dirty="0" err="1"/>
              <a:t>dateValidation</a:t>
            </a:r>
            <a:r>
              <a:rPr lang="fr-FR" dirty="0"/>
              <a:t>) COMMANDE_ARTICLE (</a:t>
            </a:r>
            <a:r>
              <a:rPr lang="fr-FR" dirty="0" err="1"/>
              <a:t>numeroCommande</a:t>
            </a:r>
            <a:r>
              <a:rPr lang="fr-FR" dirty="0"/>
              <a:t>##, </a:t>
            </a:r>
            <a:r>
              <a:rPr lang="fr-FR" dirty="0" err="1"/>
              <a:t>refArticle</a:t>
            </a:r>
            <a:r>
              <a:rPr lang="fr-FR" dirty="0"/>
              <a:t>##, </a:t>
            </a:r>
            <a:r>
              <a:rPr lang="fr-FR" dirty="0" err="1"/>
              <a:t>quantiteArticle</a:t>
            </a:r>
            <a:r>
              <a:rPr lang="fr-FR" dirty="0"/>
              <a:t>) FICHE_ARTICLE (</a:t>
            </a:r>
            <a:r>
              <a:rPr lang="fr-FR" dirty="0" err="1"/>
              <a:t>refArticle</a:t>
            </a:r>
            <a:r>
              <a:rPr lang="fr-FR" dirty="0"/>
              <a:t>#, </a:t>
            </a:r>
            <a:r>
              <a:rPr lang="fr-FR" dirty="0" err="1"/>
              <a:t>libelleArticle</a:t>
            </a:r>
            <a:r>
              <a:rPr lang="fr-FR" dirty="0"/>
              <a:t>, </a:t>
            </a:r>
            <a:r>
              <a:rPr lang="fr-FR" dirty="0" err="1"/>
              <a:t>descriptifArticle</a:t>
            </a:r>
            <a:r>
              <a:rPr lang="fr-FR" dirty="0"/>
              <a:t>, </a:t>
            </a:r>
            <a:r>
              <a:rPr lang="fr-FR" dirty="0" err="1"/>
              <a:t>libelleUnivers</a:t>
            </a:r>
            <a:r>
              <a:rPr lang="fr-FR" dirty="0"/>
              <a:t>##) STOCK_ARTICLE (</a:t>
            </a:r>
            <a:r>
              <a:rPr lang="fr-FR" dirty="0" err="1"/>
              <a:t>refArticle</a:t>
            </a:r>
            <a:r>
              <a:rPr lang="fr-FR" dirty="0"/>
              <a:t>##, stock) UNIVERS (</a:t>
            </a:r>
            <a:r>
              <a:rPr lang="fr-FR" dirty="0" err="1"/>
              <a:t>libelleUnivers</a:t>
            </a:r>
            <a:r>
              <a:rPr lang="fr-FR" dirty="0"/>
              <a:t>#) UNIVERS_CATEGORIE (</a:t>
            </a:r>
            <a:r>
              <a:rPr lang="fr-FR" dirty="0" err="1"/>
              <a:t>libelleUnivers</a:t>
            </a:r>
            <a:r>
              <a:rPr lang="fr-FR" dirty="0"/>
              <a:t>##,</a:t>
            </a:r>
            <a:r>
              <a:rPr lang="fr-FR" dirty="0" err="1"/>
              <a:t>libelleCategorie</a:t>
            </a:r>
            <a:r>
              <a:rPr lang="fr-FR" dirty="0"/>
              <a:t>##) CATEGORIE (</a:t>
            </a:r>
            <a:r>
              <a:rPr lang="fr-FR" dirty="0" err="1"/>
              <a:t>libelleCategorie</a:t>
            </a:r>
            <a:r>
              <a:rPr lang="fr-FR" dirty="0"/>
              <a:t>#)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BBFD248-88F4-4A3F-A925-2835FB3D6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33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GitHub:</a:t>
            </a:r>
          </a:p>
        </p:txBody>
      </p:sp>
      <p:pic>
        <p:nvPicPr>
          <p:cNvPr id="5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AA489339-79C7-442A-8069-D0BCF121F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462" y="676503"/>
            <a:ext cx="8501577" cy="597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76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B59E90D-7500-4E71-BB64-7F5114D22478}"/>
              </a:ext>
            </a:extLst>
          </p:cNvPr>
          <p:cNvSpPr txBox="1"/>
          <p:nvPr/>
        </p:nvSpPr>
        <p:spPr>
          <a:xfrm>
            <a:off x="5149743" y="3823406"/>
            <a:ext cx="6911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ook Antiqua" panose="02040602050305030304" pitchFamily="18" charset="0"/>
              </a:rPr>
              <a:t>Structure du de la page d'accueil/connexion HTML/CSS OK</a:t>
            </a:r>
          </a:p>
          <a:p>
            <a:r>
              <a:rPr lang="fr-FR" dirty="0">
                <a:latin typeface="Book Antiqua" panose="02040602050305030304" pitchFamily="18" charset="0"/>
              </a:rPr>
              <a:t>TOOLBAR TERMINEE + Structure des pages OK</a:t>
            </a:r>
          </a:p>
          <a:p>
            <a:r>
              <a:rPr lang="fr-FR" dirty="0">
                <a:latin typeface="Book Antiqua" panose="02040602050305030304" pitchFamily="18" charset="0"/>
              </a:rPr>
              <a:t>Structure de la page : ACCUEIL (CSS à finir)</a:t>
            </a:r>
          </a:p>
          <a:p>
            <a:r>
              <a:rPr lang="fr-FR" dirty="0">
                <a:latin typeface="Book Antiqua" panose="02040602050305030304" pitchFamily="18" charset="0"/>
              </a:rPr>
              <a:t>Structure de la page : PANIER OK</a:t>
            </a:r>
          </a:p>
          <a:p>
            <a:r>
              <a:rPr lang="fr-FR" dirty="0">
                <a:latin typeface="Book Antiqua" panose="02040602050305030304" pitchFamily="18" charset="0"/>
              </a:rPr>
              <a:t>Structure de la page : contact OK</a:t>
            </a:r>
          </a:p>
          <a:p>
            <a:r>
              <a:rPr lang="fr-FR" dirty="0">
                <a:latin typeface="Book Antiqua" panose="02040602050305030304" pitchFamily="18" charset="0"/>
              </a:rPr>
              <a:t>Structure de la page FIGURINE : à finir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2DA2ED2-2F7C-411C-8317-415991087695}"/>
              </a:ext>
            </a:extLst>
          </p:cNvPr>
          <p:cNvSpPr/>
          <p:nvPr/>
        </p:nvSpPr>
        <p:spPr>
          <a:xfrm>
            <a:off x="5212220" y="1518027"/>
            <a:ext cx="6713796" cy="5979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1832708-1695-4C60-991B-C46C3AF5A038}"/>
              </a:ext>
            </a:extLst>
          </p:cNvPr>
          <p:cNvSpPr txBox="1"/>
          <p:nvPr/>
        </p:nvSpPr>
        <p:spPr>
          <a:xfrm>
            <a:off x="5259348" y="1539711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Book Antiqua" panose="02040602050305030304" pitchFamily="18" charset="0"/>
              </a:rPr>
              <a:t>Mise en place d'une base de donnée : 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98A8430-37CE-4D69-871F-A4A18D3018D0}"/>
              </a:ext>
            </a:extLst>
          </p:cNvPr>
          <p:cNvSpPr/>
          <p:nvPr/>
        </p:nvSpPr>
        <p:spPr>
          <a:xfrm>
            <a:off x="227878" y="1480892"/>
            <a:ext cx="3610697" cy="5979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30DF4A2-B7C8-4B43-8DDC-204AA6CB45F8}"/>
              </a:ext>
            </a:extLst>
          </p:cNvPr>
          <p:cNvSpPr txBox="1"/>
          <p:nvPr/>
        </p:nvSpPr>
        <p:spPr>
          <a:xfrm>
            <a:off x="326562" y="1514266"/>
            <a:ext cx="3413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Book Antiqua" panose="02040602050305030304" pitchFamily="18" charset="0"/>
              </a:rPr>
              <a:t>Mise en place du PHP: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2C1AAD1-F5B5-47C7-9A5B-2C39D626CB44}"/>
              </a:ext>
            </a:extLst>
          </p:cNvPr>
          <p:cNvSpPr txBox="1"/>
          <p:nvPr/>
        </p:nvSpPr>
        <p:spPr>
          <a:xfrm>
            <a:off x="196220" y="2172802"/>
            <a:ext cx="5892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ook Antiqua" panose="02040602050305030304" pitchFamily="18" charset="0"/>
              </a:rPr>
              <a:t>Connexion du PHP au MySQL</a:t>
            </a:r>
          </a:p>
          <a:p>
            <a:r>
              <a:rPr lang="fr-FR" dirty="0">
                <a:latin typeface="Book Antiqua" panose="02040602050305030304" pitchFamily="18" charset="0"/>
              </a:rPr>
              <a:t>récupération des données en SQL avec la Base</a:t>
            </a:r>
          </a:p>
          <a:p>
            <a:r>
              <a:rPr lang="fr-FR" dirty="0">
                <a:latin typeface="Book Antiqua" panose="02040602050305030304" pitchFamily="18" charset="0"/>
              </a:rPr>
              <a:t>Insertion de données</a:t>
            </a:r>
          </a:p>
          <a:p>
            <a:r>
              <a:rPr lang="fr-FR" dirty="0">
                <a:latin typeface="Book Antiqua" panose="02040602050305030304" pitchFamily="18" charset="0"/>
              </a:rPr>
              <a:t>Préparation de la page ADMIN (SQL)</a:t>
            </a:r>
          </a:p>
          <a:p>
            <a:r>
              <a:rPr lang="fr-FR" dirty="0">
                <a:latin typeface="Book Antiqua" panose="02040602050305030304" pitchFamily="18" charset="0"/>
              </a:rPr>
              <a:t>Remplissage de la base de données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A2C846F-289C-4987-9B80-12FAF9871A5D}"/>
              </a:ext>
            </a:extLst>
          </p:cNvPr>
          <p:cNvSpPr txBox="1"/>
          <p:nvPr/>
        </p:nvSpPr>
        <p:spPr>
          <a:xfrm>
            <a:off x="5212220" y="2189832"/>
            <a:ext cx="5337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ook Antiqua" panose="02040602050305030304" pitchFamily="18" charset="0"/>
              </a:rPr>
              <a:t>INSERT (remplir la base des données avec les produits)</a:t>
            </a:r>
          </a:p>
          <a:p>
            <a:r>
              <a:rPr lang="fr-FR" dirty="0">
                <a:latin typeface="Book Antiqua" panose="02040602050305030304" pitchFamily="18" charset="0"/>
              </a:rPr>
              <a:t>SELECT</a:t>
            </a:r>
          </a:p>
          <a:p>
            <a:r>
              <a:rPr lang="fr-FR" dirty="0">
                <a:latin typeface="Book Antiqua" panose="02040602050305030304" pitchFamily="18" charset="0"/>
              </a:rPr>
              <a:t>CONDITIONS ET ALGO</a:t>
            </a:r>
          </a:p>
          <a:p>
            <a:endParaRPr lang="fr-FR" dirty="0">
              <a:latin typeface="Book Antiqua" panose="02040602050305030304" pitchFamily="18" charset="0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99C8943-B205-40BC-B0BA-463D0F52F929}"/>
              </a:ext>
            </a:extLst>
          </p:cNvPr>
          <p:cNvSpPr/>
          <p:nvPr/>
        </p:nvSpPr>
        <p:spPr>
          <a:xfrm>
            <a:off x="5149742" y="3120974"/>
            <a:ext cx="6713796" cy="5979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26B989A-334A-426F-ACAB-F59A8819908A}"/>
              </a:ext>
            </a:extLst>
          </p:cNvPr>
          <p:cNvSpPr txBox="1"/>
          <p:nvPr/>
        </p:nvSpPr>
        <p:spPr>
          <a:xfrm>
            <a:off x="5131927" y="3118047"/>
            <a:ext cx="68321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Book Antiqua" panose="02040602050305030304" pitchFamily="18" charset="0"/>
              </a:rPr>
              <a:t>Mise en place de la structure du site internet :  </a:t>
            </a:r>
          </a:p>
          <a:p>
            <a:endParaRPr lang="fr-FR" dirty="0">
              <a:latin typeface="Book Antiqua" panose="0204060205030503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C25143-DFCD-4ED5-94B9-5D6C4591D9B5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Book Antiqua" panose="02040602050305030304" pitchFamily="18" charset="0"/>
              </a:rPr>
              <a:t>Jour 2 :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FD152A7C-6082-436F-9362-DB7062B3C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54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F10D90F-3991-4A6E-9877-0E0611A16E35}"/>
              </a:ext>
            </a:extLst>
          </p:cNvPr>
          <p:cNvSpPr/>
          <p:nvPr/>
        </p:nvSpPr>
        <p:spPr>
          <a:xfrm>
            <a:off x="227878" y="1398212"/>
            <a:ext cx="6713796" cy="5979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D8C034E-B7A2-4ECB-8772-E234F946086F}"/>
              </a:ext>
            </a:extLst>
          </p:cNvPr>
          <p:cNvSpPr txBox="1"/>
          <p:nvPr/>
        </p:nvSpPr>
        <p:spPr>
          <a:xfrm>
            <a:off x="287078" y="1406852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Book Antiqua" panose="02040602050305030304" pitchFamily="18" charset="0"/>
              </a:rPr>
              <a:t>Mise en place d'une base de donnée : </a:t>
            </a:r>
          </a:p>
          <a:p>
            <a:endParaRPr lang="fr-FR" sz="2800" dirty="0">
              <a:latin typeface="Book Antiqua" panose="02040602050305030304" pitchFamily="18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4A8CAC8-E170-41C2-B26E-09E2361EEF03}"/>
              </a:ext>
            </a:extLst>
          </p:cNvPr>
          <p:cNvSpPr/>
          <p:nvPr/>
        </p:nvSpPr>
        <p:spPr>
          <a:xfrm>
            <a:off x="227878" y="2958300"/>
            <a:ext cx="6713796" cy="5979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90FD864-7AEA-482F-BE0A-C85D5DD55867}"/>
              </a:ext>
            </a:extLst>
          </p:cNvPr>
          <p:cNvSpPr txBox="1"/>
          <p:nvPr/>
        </p:nvSpPr>
        <p:spPr>
          <a:xfrm>
            <a:off x="168678" y="2959328"/>
            <a:ext cx="68321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Book Antiqua" panose="02040602050305030304" pitchFamily="18" charset="0"/>
              </a:rPr>
              <a:t>Mise en place de la structure du site internet :  </a:t>
            </a:r>
          </a:p>
          <a:p>
            <a:endParaRPr lang="fr-FR" dirty="0">
              <a:latin typeface="Book Antiqua" panose="02040602050305030304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3331D3F-0205-4361-A429-CA35175779E6}"/>
              </a:ext>
            </a:extLst>
          </p:cNvPr>
          <p:cNvSpPr/>
          <p:nvPr/>
        </p:nvSpPr>
        <p:spPr>
          <a:xfrm>
            <a:off x="381000" y="6115665"/>
            <a:ext cx="513735" cy="4621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07E87B-3E56-4CD5-BE3B-3212844B0879}"/>
              </a:ext>
            </a:extLst>
          </p:cNvPr>
          <p:cNvSpPr txBox="1"/>
          <p:nvPr/>
        </p:nvSpPr>
        <p:spPr>
          <a:xfrm>
            <a:off x="904567" y="6182173"/>
            <a:ext cx="519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ook Antiqua" panose="02040602050305030304" pitchFamily="18" charset="0"/>
              </a:rPr>
              <a:t>Mise en page des fichiers sur GITHUB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6BC288B-6DB6-475F-8449-1EC72B958D80}"/>
              </a:ext>
            </a:extLst>
          </p:cNvPr>
          <p:cNvSpPr txBox="1"/>
          <p:nvPr/>
        </p:nvSpPr>
        <p:spPr>
          <a:xfrm>
            <a:off x="168678" y="3580185"/>
            <a:ext cx="100313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Book Antiqua" panose="02040602050305030304" pitchFamily="18" charset="0"/>
              </a:rPr>
              <a:t>Synthétisé les CSS/HTML</a:t>
            </a:r>
          </a:p>
          <a:p>
            <a:r>
              <a:rPr lang="fr-FR" sz="2000" dirty="0">
                <a:latin typeface="Book Antiqua" panose="02040602050305030304" pitchFamily="18" charset="0"/>
              </a:rPr>
              <a:t>Finir les modèles de BOX</a:t>
            </a:r>
          </a:p>
          <a:p>
            <a:r>
              <a:rPr lang="fr-FR" sz="2000" dirty="0">
                <a:latin typeface="Book Antiqua" panose="02040602050305030304" pitchFamily="18" charset="0"/>
              </a:rPr>
              <a:t>Page compte a créer</a:t>
            </a:r>
          </a:p>
          <a:p>
            <a:r>
              <a:rPr lang="fr-FR" sz="2000" dirty="0">
                <a:latin typeface="Book Antiqua" panose="02040602050305030304" pitchFamily="18" charset="0"/>
              </a:rPr>
              <a:t>Mise en page et structure du site HTML/CSS terminée</a:t>
            </a:r>
          </a:p>
          <a:p>
            <a:r>
              <a:rPr lang="fr-FR" sz="2000" dirty="0">
                <a:latin typeface="Book Antiqua" panose="02040602050305030304" pitchFamily="18" charset="0"/>
              </a:rPr>
              <a:t>Fusion des différents CSS (Main.css : qui est le CSS général et des CSS spécifiques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9065034-299F-49C1-84F6-EA189ADE9B99}"/>
              </a:ext>
            </a:extLst>
          </p:cNvPr>
          <p:cNvSpPr txBox="1"/>
          <p:nvPr/>
        </p:nvSpPr>
        <p:spPr>
          <a:xfrm>
            <a:off x="227878" y="2067034"/>
            <a:ext cx="53487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Book Antiqua" panose="02040602050305030304" pitchFamily="18" charset="0"/>
              </a:rPr>
              <a:t>Remplir catégorie commande articles</a:t>
            </a:r>
          </a:p>
          <a:p>
            <a:r>
              <a:rPr lang="fr-FR" sz="2000" dirty="0">
                <a:latin typeface="Book Antiqua" panose="02040602050305030304" pitchFamily="18" charset="0"/>
              </a:rPr>
              <a:t>Finir page admin</a:t>
            </a:r>
          </a:p>
          <a:p>
            <a:endParaRPr lang="fr-FR" sz="2000" dirty="0">
              <a:latin typeface="Book Antiqua" panose="0204060205030503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F8D916-1D5E-44D8-B6C6-4E4926BCAFDD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Book Antiqua" panose="02040602050305030304" pitchFamily="18" charset="0"/>
              </a:rPr>
              <a:t>Jour 3 :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5936973D-9DBC-4A74-BA34-AD2824445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21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34039F9-21E6-4F1A-BC29-7B3B6F1AA76F}"/>
              </a:ext>
            </a:extLst>
          </p:cNvPr>
          <p:cNvSpPr txBox="1"/>
          <p:nvPr/>
        </p:nvSpPr>
        <p:spPr>
          <a:xfrm>
            <a:off x="785647" y="4040457"/>
            <a:ext cx="5102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latin typeface="Book Antiqua" panose="02040602050305030304" pitchFamily="18" charset="0"/>
            </a:endParaRPr>
          </a:p>
          <a:p>
            <a:endParaRPr lang="fr-FR" dirty="0">
              <a:latin typeface="Book Antiqua" panose="02040602050305030304" pitchFamily="18" charset="0"/>
            </a:endParaRPr>
          </a:p>
          <a:p>
            <a:r>
              <a:rPr lang="fr-FR" dirty="0">
                <a:latin typeface="Book Antiqua" panose="02040602050305030304" pitchFamily="18" charset="0"/>
              </a:rPr>
              <a:t>Mise en place du diaporama</a:t>
            </a:r>
          </a:p>
          <a:p>
            <a:endParaRPr lang="fr-FR" dirty="0">
              <a:latin typeface="Book Antiqua" panose="02040602050305030304" pitchFamily="18" charset="0"/>
            </a:endParaRPr>
          </a:p>
          <a:p>
            <a:endParaRPr lang="fr-FR" dirty="0">
              <a:latin typeface="Book Antiqua" panose="02040602050305030304" pitchFamily="18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3AA23F2-1377-4D6A-96FF-8EDF79963BD2}"/>
              </a:ext>
            </a:extLst>
          </p:cNvPr>
          <p:cNvSpPr/>
          <p:nvPr/>
        </p:nvSpPr>
        <p:spPr>
          <a:xfrm>
            <a:off x="227878" y="1480892"/>
            <a:ext cx="3610697" cy="5979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FAD5DC3-847F-4DD0-A72D-E5A190B1130F}"/>
              </a:ext>
            </a:extLst>
          </p:cNvPr>
          <p:cNvSpPr/>
          <p:nvPr/>
        </p:nvSpPr>
        <p:spPr>
          <a:xfrm>
            <a:off x="4996529" y="1452161"/>
            <a:ext cx="6713796" cy="5979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ED65DF1-9FF0-49AC-8EAE-DB55472A5B80}"/>
              </a:ext>
            </a:extLst>
          </p:cNvPr>
          <p:cNvSpPr txBox="1"/>
          <p:nvPr/>
        </p:nvSpPr>
        <p:spPr>
          <a:xfrm>
            <a:off x="287079" y="1500602"/>
            <a:ext cx="3413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Book Antiqua" panose="02040602050305030304" pitchFamily="18" charset="0"/>
              </a:rPr>
              <a:t>Mise en place du PHP: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DA9836E-4C21-4398-87F7-955C6D0CCACF}"/>
              </a:ext>
            </a:extLst>
          </p:cNvPr>
          <p:cNvSpPr txBox="1"/>
          <p:nvPr/>
        </p:nvSpPr>
        <p:spPr>
          <a:xfrm>
            <a:off x="309412" y="2580540"/>
            <a:ext cx="37672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Book Antiqua" panose="02040602050305030304" pitchFamily="18" charset="0"/>
              </a:rPr>
              <a:t>Page de connexion 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(PHP utilisateur dans la base)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Partie connexion PHP (créer une </a:t>
            </a:r>
            <a:r>
              <a:rPr lang="fr-FR" sz="1600" dirty="0" err="1">
                <a:latin typeface="Book Antiqua" panose="02040602050305030304" pitchFamily="18" charset="0"/>
              </a:rPr>
              <a:t>sesison</a:t>
            </a:r>
            <a:r>
              <a:rPr lang="fr-FR" sz="1600" dirty="0">
                <a:latin typeface="Book Antiqua" panose="02040602050305030304" pitchFamily="18" charset="0"/>
              </a:rPr>
              <a:t>)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D0C67815-F03B-4FCB-AC5A-1183D6A259E0}"/>
              </a:ext>
            </a:extLst>
          </p:cNvPr>
          <p:cNvSpPr/>
          <p:nvPr/>
        </p:nvSpPr>
        <p:spPr>
          <a:xfrm>
            <a:off x="5149742" y="3120974"/>
            <a:ext cx="6713796" cy="5979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6B9F89C-058C-4460-B5E0-D16E1A58C242}"/>
              </a:ext>
            </a:extLst>
          </p:cNvPr>
          <p:cNvSpPr txBox="1"/>
          <p:nvPr/>
        </p:nvSpPr>
        <p:spPr>
          <a:xfrm>
            <a:off x="5131927" y="3118047"/>
            <a:ext cx="68321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Book Antiqua" panose="02040602050305030304" pitchFamily="18" charset="0"/>
              </a:rPr>
              <a:t>Mise en place de la structure du site internet :  </a:t>
            </a:r>
          </a:p>
          <a:p>
            <a:endParaRPr lang="fr-FR" dirty="0">
              <a:latin typeface="Book Antiqua" panose="02040602050305030304" pitchFamily="18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FE0F939-6D43-4FF3-B5D8-A391BFEC3DB4}"/>
              </a:ext>
            </a:extLst>
          </p:cNvPr>
          <p:cNvSpPr txBox="1"/>
          <p:nvPr/>
        </p:nvSpPr>
        <p:spPr>
          <a:xfrm>
            <a:off x="5134696" y="1492408"/>
            <a:ext cx="5715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ook Antiqua" panose="02040602050305030304" pitchFamily="18" charset="0"/>
              </a:rPr>
              <a:t>Mise en place d'une base de donnée : </a:t>
            </a:r>
          </a:p>
          <a:p>
            <a:endParaRPr lang="fr-FR" sz="2800" dirty="0">
              <a:latin typeface="Book Antiqua" panose="02040602050305030304" pitchFamily="18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BF18C57-1FC6-4DB5-BB6D-E5F37C562EF4}"/>
              </a:ext>
            </a:extLst>
          </p:cNvPr>
          <p:cNvSpPr txBox="1"/>
          <p:nvPr/>
        </p:nvSpPr>
        <p:spPr>
          <a:xfrm>
            <a:off x="5149742" y="2178545"/>
            <a:ext cx="5684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Book Antiqua" panose="02040602050305030304" pitchFamily="18" charset="0"/>
              </a:rPr>
              <a:t>Recupération</a:t>
            </a:r>
            <a:r>
              <a:rPr lang="fr-FR" dirty="0">
                <a:latin typeface="Book Antiqua" panose="02040602050305030304" pitchFamily="18" charset="0"/>
              </a:rPr>
              <a:t> des données articles</a:t>
            </a:r>
          </a:p>
          <a:p>
            <a:r>
              <a:rPr lang="fr-FR" sz="1600" dirty="0" err="1">
                <a:latin typeface="Book Antiqua" panose="02040602050305030304" pitchFamily="18" charset="0"/>
              </a:rPr>
              <a:t>Requete</a:t>
            </a:r>
            <a:r>
              <a:rPr lang="fr-FR" sz="1600" dirty="0">
                <a:latin typeface="Book Antiqua" panose="02040602050305030304" pitchFamily="18" charset="0"/>
              </a:rPr>
              <a:t> SQL</a:t>
            </a:r>
          </a:p>
          <a:p>
            <a:r>
              <a:rPr lang="fr-FR" dirty="0">
                <a:latin typeface="Book Antiqua" panose="02040602050305030304" pitchFamily="18" charset="0"/>
              </a:rPr>
              <a:t>Base de données terminée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B1264BE-4405-4F03-BD35-18DDFD083B88}"/>
              </a:ext>
            </a:extLst>
          </p:cNvPr>
          <p:cNvSpPr txBox="1"/>
          <p:nvPr/>
        </p:nvSpPr>
        <p:spPr>
          <a:xfrm>
            <a:off x="5149742" y="3727156"/>
            <a:ext cx="61817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Book Antiqua" panose="02040602050305030304" pitchFamily="18" charset="0"/>
              </a:rPr>
              <a:t>Bloque </a:t>
            </a:r>
            <a:r>
              <a:rPr lang="fr-FR" sz="1600" dirty="0" err="1">
                <a:latin typeface="Book Antiqua" panose="02040602050305030304" pitchFamily="18" charset="0"/>
              </a:rPr>
              <a:t>modele</a:t>
            </a:r>
            <a:r>
              <a:rPr lang="fr-FR" sz="1600" dirty="0">
                <a:latin typeface="Book Antiqua" panose="02040602050305030304" pitchFamily="18" charset="0"/>
              </a:rPr>
              <a:t> page figurine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Nettoyage code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Créer page d'inscription - reste a faire communiqué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harmonisation du site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Page de compte structure du site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Page d'administrateur - à mettre en harmonisation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Page CSS main.css en place 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Uniformisé tout les CSS du site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Rectification de la page panier - a terminé</a:t>
            </a:r>
          </a:p>
          <a:p>
            <a:endParaRPr lang="fr-FR" dirty="0">
              <a:latin typeface="Book Antiqua" panose="02040602050305030304" pitchFamily="18" charset="0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98286945-2EE3-4F5A-96EC-B0EA39A10022}"/>
              </a:ext>
            </a:extLst>
          </p:cNvPr>
          <p:cNvSpPr/>
          <p:nvPr/>
        </p:nvSpPr>
        <p:spPr>
          <a:xfrm>
            <a:off x="227878" y="4548063"/>
            <a:ext cx="513735" cy="4621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75A7A7-C7DE-4792-BD71-805B6F6B2E72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Book Antiqua" panose="02040602050305030304" pitchFamily="18" charset="0"/>
              </a:rPr>
              <a:t>Jour 4 :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26214F1-102C-4C85-934F-7CE4B1B4C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28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EA27282-E777-4E69-AB81-9175616CB228}"/>
              </a:ext>
            </a:extLst>
          </p:cNvPr>
          <p:cNvSpPr/>
          <p:nvPr/>
        </p:nvSpPr>
        <p:spPr>
          <a:xfrm>
            <a:off x="7974705" y="1657951"/>
            <a:ext cx="3610697" cy="5979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03BF5EF-A333-41F4-AA39-FC43861C57E7}"/>
              </a:ext>
            </a:extLst>
          </p:cNvPr>
          <p:cNvSpPr txBox="1"/>
          <p:nvPr/>
        </p:nvSpPr>
        <p:spPr>
          <a:xfrm>
            <a:off x="8055540" y="1695335"/>
            <a:ext cx="3610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Book Antiqua" panose="02040602050305030304" pitchFamily="18" charset="0"/>
              </a:rPr>
              <a:t>Mise en place du PHP: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A7D69C5-518F-43BA-A111-33A390D23D81}"/>
              </a:ext>
            </a:extLst>
          </p:cNvPr>
          <p:cNvSpPr txBox="1"/>
          <p:nvPr/>
        </p:nvSpPr>
        <p:spPr>
          <a:xfrm>
            <a:off x="8168695" y="2418490"/>
            <a:ext cx="25268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Book Antiqua" panose="02040602050305030304" pitchFamily="18" charset="0"/>
              </a:rPr>
              <a:t>Connexion au page : 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- d'inscription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- page gestion</a:t>
            </a:r>
          </a:p>
          <a:p>
            <a:endParaRPr lang="fr-FR" dirty="0">
              <a:latin typeface="Book Antiqua" panose="02040602050305030304" pitchFamily="18" charset="0"/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170A82E-578D-4E92-A94D-CC3E0A4B2817}"/>
              </a:ext>
            </a:extLst>
          </p:cNvPr>
          <p:cNvSpPr/>
          <p:nvPr/>
        </p:nvSpPr>
        <p:spPr>
          <a:xfrm>
            <a:off x="104823" y="1669387"/>
            <a:ext cx="6713796" cy="5979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FF7CEF6-BBA1-42AE-96E9-8D38E4DF964D}"/>
              </a:ext>
            </a:extLst>
          </p:cNvPr>
          <p:cNvSpPr txBox="1"/>
          <p:nvPr/>
        </p:nvSpPr>
        <p:spPr>
          <a:xfrm>
            <a:off x="287079" y="1733711"/>
            <a:ext cx="589353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atin typeface="Book Antiqua" panose="02040602050305030304" pitchFamily="18" charset="0"/>
              </a:rPr>
              <a:t>Mise en place de la structure du site internet :  </a:t>
            </a:r>
          </a:p>
          <a:p>
            <a:endParaRPr lang="fr-FR" dirty="0">
              <a:latin typeface="Book Antiqua" panose="020406020503050303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3229CD7-DE2B-451C-B43F-46EC8DE3F7DB}"/>
              </a:ext>
            </a:extLst>
          </p:cNvPr>
          <p:cNvSpPr txBox="1"/>
          <p:nvPr/>
        </p:nvSpPr>
        <p:spPr>
          <a:xfrm>
            <a:off x="146054" y="2362667"/>
            <a:ext cx="60547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Book Antiqua" panose="02040602050305030304" pitchFamily="18" charset="0"/>
              </a:rPr>
              <a:t>Modification de la </a:t>
            </a:r>
            <a:r>
              <a:rPr lang="fr-FR" sz="1600" dirty="0" err="1">
                <a:latin typeface="Book Antiqua" panose="02040602050305030304" pitchFamily="18" charset="0"/>
              </a:rPr>
              <a:t>Navbar</a:t>
            </a:r>
            <a:r>
              <a:rPr lang="fr-FR" sz="1600" dirty="0">
                <a:latin typeface="Book Antiqua" panose="02040602050305030304" pitchFamily="18" charset="0"/>
              </a:rPr>
              <a:t> (Ajout bouton : page de connexion) + fixée la </a:t>
            </a:r>
            <a:r>
              <a:rPr lang="fr-FR" sz="1600" dirty="0" err="1">
                <a:latin typeface="Book Antiqua" panose="02040602050305030304" pitchFamily="18" charset="0"/>
              </a:rPr>
              <a:t>navbar</a:t>
            </a:r>
            <a:endParaRPr lang="fr-FR" sz="1600" dirty="0">
              <a:latin typeface="Book Antiqua" panose="02040602050305030304" pitchFamily="18" charset="0"/>
            </a:endParaRPr>
          </a:p>
          <a:p>
            <a:r>
              <a:rPr lang="fr-FR" sz="1600" dirty="0">
                <a:latin typeface="Book Antiqua" panose="02040602050305030304" pitchFamily="18" charset="0"/>
              </a:rPr>
              <a:t>Page contact : 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Enlevé la bordure grise (optimiser à la forme du site)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Adresse = panel panel-default (intégrer)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Page figurine :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Modification du modèle de figurine 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détourage des images (articles)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Page accueil :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suppression du </a:t>
            </a:r>
            <a:r>
              <a:rPr lang="fr-FR" sz="1600" dirty="0" err="1">
                <a:latin typeface="Book Antiqua" panose="02040602050305030304" pitchFamily="18" charset="0"/>
              </a:rPr>
              <a:t>carroussel</a:t>
            </a:r>
            <a:endParaRPr lang="fr-FR" sz="1600" dirty="0">
              <a:latin typeface="Book Antiqua" panose="02040602050305030304" pitchFamily="18" charset="0"/>
            </a:endParaRPr>
          </a:p>
          <a:p>
            <a:r>
              <a:rPr lang="fr-FR" sz="1600" dirty="0">
                <a:latin typeface="Book Antiqua" panose="02040602050305030304" pitchFamily="18" charset="0"/>
              </a:rPr>
              <a:t>Remplacé </a:t>
            </a:r>
            <a:r>
              <a:rPr lang="fr-FR" sz="1600" dirty="0" err="1">
                <a:latin typeface="Book Antiqua" panose="02040602050305030304" pitchFamily="18" charset="0"/>
              </a:rPr>
              <a:t>deadpool</a:t>
            </a:r>
            <a:r>
              <a:rPr lang="fr-FR" sz="1600" dirty="0">
                <a:latin typeface="Book Antiqua" panose="02040602050305030304" pitchFamily="18" charset="0"/>
              </a:rPr>
              <a:t> par un </a:t>
            </a:r>
            <a:r>
              <a:rPr lang="fr-FR" sz="1600" dirty="0" err="1">
                <a:latin typeface="Book Antiqua" panose="02040602050305030304" pitchFamily="18" charset="0"/>
              </a:rPr>
              <a:t>caroussel</a:t>
            </a:r>
            <a:r>
              <a:rPr lang="fr-FR" sz="1600" dirty="0">
                <a:latin typeface="Book Antiqua" panose="02040602050305030304" pitchFamily="18" charset="0"/>
              </a:rPr>
              <a:t> 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Page panier :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Rectification a terminée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Page compte : 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Structure de page a réaliser concernant l'historique du panier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Book Antiqua" panose="02040602050305030304" pitchFamily="18" charset="0"/>
              </a:rPr>
              <a:t>Jour 5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98A0DBA-8CAC-4681-8255-2F8763C6C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4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B5778CB-8881-48A2-98A2-FD4BCD7EF538}"/>
              </a:ext>
            </a:extLst>
          </p:cNvPr>
          <p:cNvSpPr/>
          <p:nvPr/>
        </p:nvSpPr>
        <p:spPr>
          <a:xfrm>
            <a:off x="6911066" y="1304957"/>
            <a:ext cx="3610697" cy="5979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28669A6-03A2-48DD-A489-FCF89414EC4D}"/>
              </a:ext>
            </a:extLst>
          </p:cNvPr>
          <p:cNvSpPr/>
          <p:nvPr/>
        </p:nvSpPr>
        <p:spPr>
          <a:xfrm>
            <a:off x="202463" y="1265240"/>
            <a:ext cx="5452613" cy="6377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Jour 6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4D4A47D-622E-46DE-944B-F01378B4F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C622D82-E2DE-4F71-AFF6-22A067B24A99}"/>
              </a:ext>
            </a:extLst>
          </p:cNvPr>
          <p:cNvSpPr txBox="1"/>
          <p:nvPr/>
        </p:nvSpPr>
        <p:spPr>
          <a:xfrm>
            <a:off x="202463" y="2032361"/>
            <a:ext cx="5106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 du compteur Panier.</a:t>
            </a:r>
          </a:p>
          <a:p>
            <a:r>
              <a:rPr lang="fr-FR" dirty="0"/>
              <a:t>Bouton Admin.</a:t>
            </a:r>
          </a:p>
          <a:p>
            <a:r>
              <a:rPr lang="fr-FR" dirty="0"/>
              <a:t>Page Index (finalisation, mise en page et remise au propre du code).</a:t>
            </a:r>
          </a:p>
          <a:p>
            <a:r>
              <a:rPr lang="fr-FR" dirty="0"/>
              <a:t>Reste à faire (récup données pour les updates).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A4D9805-991E-4E15-A091-FA8186E6C7EB}"/>
              </a:ext>
            </a:extLst>
          </p:cNvPr>
          <p:cNvSpPr txBox="1"/>
          <p:nvPr/>
        </p:nvSpPr>
        <p:spPr>
          <a:xfrm>
            <a:off x="202464" y="1355253"/>
            <a:ext cx="53727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atin typeface="Book Antiqua" panose="02040602050305030304" pitchFamily="18" charset="0"/>
              </a:rPr>
              <a:t>Mise en place de la structure du site internet :  </a:t>
            </a:r>
          </a:p>
          <a:p>
            <a:endParaRPr lang="fr-FR" dirty="0">
              <a:latin typeface="Book Antiqua" panose="0204060205030503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E5A53B1-AAFE-46CE-BECF-DCA34FDCAE09}"/>
              </a:ext>
            </a:extLst>
          </p:cNvPr>
          <p:cNvSpPr txBox="1"/>
          <p:nvPr/>
        </p:nvSpPr>
        <p:spPr>
          <a:xfrm>
            <a:off x="7149527" y="1355253"/>
            <a:ext cx="3610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Book Antiqua" panose="02040602050305030304" pitchFamily="18" charset="0"/>
              </a:rPr>
              <a:t>Mise en place du PHP: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44AA9C9-0CA9-4D90-9166-CD5C3CB55CAF}"/>
              </a:ext>
            </a:extLst>
          </p:cNvPr>
          <p:cNvSpPr txBox="1"/>
          <p:nvPr/>
        </p:nvSpPr>
        <p:spPr>
          <a:xfrm>
            <a:off x="6803787" y="2201999"/>
            <a:ext cx="51857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admin (</a:t>
            </a:r>
            <a:r>
              <a:rPr lang="fr-FR" dirty="0" err="1"/>
              <a:t>php</a:t>
            </a:r>
            <a:r>
              <a:rPr lang="fr-FR" dirty="0"/>
              <a:t>)</a:t>
            </a:r>
          </a:p>
          <a:p>
            <a:r>
              <a:rPr lang="fr-FR" dirty="0"/>
              <a:t>Page Figurines : insertion des données, classification par catégories et Gestion du stock. (3h)</a:t>
            </a:r>
          </a:p>
          <a:p>
            <a:r>
              <a:rPr lang="fr-FR" dirty="0"/>
              <a:t>Mise en place de l’icone Admin(avec condition).15 min</a:t>
            </a:r>
          </a:p>
          <a:p>
            <a:r>
              <a:rPr lang="fr-FR" dirty="0"/>
              <a:t>Prépa de la poste hôte pour la présentation.</a:t>
            </a:r>
          </a:p>
          <a:p>
            <a:r>
              <a:rPr lang="fr-FR" dirty="0"/>
              <a:t>Maj diapo.</a:t>
            </a:r>
          </a:p>
          <a:p>
            <a:r>
              <a:rPr lang="fr-FR" dirty="0"/>
              <a:t>Page Contact( configuration SMTP + intégration PHP) 4h.</a:t>
            </a:r>
          </a:p>
        </p:txBody>
      </p:sp>
    </p:spTree>
    <p:extLst>
      <p:ext uri="{BB962C8B-B14F-4D97-AF65-F5344CB8AC3E}">
        <p14:creationId xmlns:p14="http://schemas.microsoft.com/office/powerpoint/2010/main" val="1243809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Jour 6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7216B6A-653A-4547-AA29-D4453F8DE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425E4BA-84BE-4188-8C70-FEA615E8D9C1}"/>
              </a:ext>
            </a:extLst>
          </p:cNvPr>
          <p:cNvSpPr txBox="1"/>
          <p:nvPr/>
        </p:nvSpPr>
        <p:spPr>
          <a:xfrm>
            <a:off x="3346882" y="2370338"/>
            <a:ext cx="798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071178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Jour 6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D875A88-8C27-4599-A0C5-747E6F53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5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91871D8-B09C-40AF-888F-DD51790EEB85}"/>
              </a:ext>
            </a:extLst>
          </p:cNvPr>
          <p:cNvSpPr txBox="1"/>
          <p:nvPr/>
        </p:nvSpPr>
        <p:spPr>
          <a:xfrm>
            <a:off x="2595464" y="1600200"/>
            <a:ext cx="72124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Book Antiqua" panose="02040602050305030304" pitchFamily="18" charset="0"/>
              </a:rPr>
              <a:t>Camille AUBRY</a:t>
            </a:r>
          </a:p>
          <a:p>
            <a:pPr algn="ctr"/>
            <a:r>
              <a:rPr lang="fr-FR" sz="3200" b="1" dirty="0">
                <a:latin typeface="Book Antiqua" panose="02040602050305030304" pitchFamily="18" charset="0"/>
              </a:rPr>
              <a:t>Dylan CHAMPEME </a:t>
            </a:r>
          </a:p>
          <a:p>
            <a:pPr algn="ctr"/>
            <a:r>
              <a:rPr lang="fr-FR" sz="3200" b="1" dirty="0">
                <a:latin typeface="Book Antiqua" panose="02040602050305030304" pitchFamily="18" charset="0"/>
              </a:rPr>
              <a:t>Mathias GARCIA </a:t>
            </a:r>
          </a:p>
          <a:p>
            <a:pPr algn="ctr"/>
            <a:r>
              <a:rPr lang="fr-FR" sz="3200" b="1" dirty="0">
                <a:latin typeface="Book Antiqua" panose="02040602050305030304" pitchFamily="18" charset="0"/>
              </a:rPr>
              <a:t>Anis LARABA </a:t>
            </a:r>
          </a:p>
          <a:p>
            <a:pPr algn="ctr"/>
            <a:r>
              <a:rPr lang="fr-FR" sz="3200" b="1" dirty="0">
                <a:latin typeface="Book Antiqua" panose="02040602050305030304" pitchFamily="18" charset="0"/>
              </a:rPr>
              <a:t>Ken LE BOT </a:t>
            </a:r>
          </a:p>
          <a:p>
            <a:pPr algn="ctr"/>
            <a:r>
              <a:rPr lang="fr-FR" sz="3200" b="1" dirty="0">
                <a:latin typeface="Book Antiqua" panose="02040602050305030304" pitchFamily="18" charset="0"/>
              </a:rPr>
              <a:t>Jean Christophe SIMON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E078FE-82AC-4B4B-934E-F64E06EDDCB3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Equipe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5ACE061-A8F6-40BF-BCCA-7FB5244CC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9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0" y="0"/>
            <a:ext cx="372862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Cahier des charges: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D875A88-8C27-4599-A0C5-747E6F53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8469C3C-BFB9-4892-BB96-F3BA9BD6E7C7}"/>
              </a:ext>
            </a:extLst>
          </p:cNvPr>
          <p:cNvSpPr txBox="1"/>
          <p:nvPr/>
        </p:nvSpPr>
        <p:spPr>
          <a:xfrm>
            <a:off x="701336" y="834501"/>
            <a:ext cx="287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DESCRIPTION DU PROJET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1DAB690-C720-40D6-9800-8FC4A0CF14D3}"/>
              </a:ext>
            </a:extLst>
          </p:cNvPr>
          <p:cNvSpPr txBox="1"/>
          <p:nvPr/>
        </p:nvSpPr>
        <p:spPr>
          <a:xfrm>
            <a:off x="1526960" y="2228295"/>
            <a:ext cx="76525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s’agit d’un site de vente à distance de figurines U’POP spécialisé dans plusieurs univers tels que : </a:t>
            </a:r>
          </a:p>
          <a:p>
            <a:endParaRPr lang="fr-FR" dirty="0"/>
          </a:p>
          <a:p>
            <a:r>
              <a:rPr lang="fr-FR" dirty="0">
                <a:latin typeface="+mj-lt"/>
              </a:rPr>
              <a:t>1 - Pop Série (GOT, Breaking Bad, </a:t>
            </a:r>
            <a:r>
              <a:rPr lang="fr-FR" dirty="0" err="1">
                <a:latin typeface="+mj-lt"/>
              </a:rPr>
              <a:t>Lost</a:t>
            </a:r>
            <a:r>
              <a:rPr lang="fr-FR" dirty="0">
                <a:latin typeface="+mj-lt"/>
              </a:rPr>
              <a:t> )</a:t>
            </a:r>
          </a:p>
          <a:p>
            <a:r>
              <a:rPr lang="fr-FR" dirty="0">
                <a:latin typeface="+mj-lt"/>
              </a:rPr>
              <a:t>2 - Pop Jeux vidéo (The </a:t>
            </a:r>
            <a:r>
              <a:rPr lang="fr-FR" dirty="0" err="1">
                <a:latin typeface="+mj-lt"/>
              </a:rPr>
              <a:t>witcher</a:t>
            </a:r>
            <a:r>
              <a:rPr lang="fr-FR" dirty="0">
                <a:latin typeface="+mj-lt"/>
              </a:rPr>
              <a:t>, Mario, Zelda)</a:t>
            </a:r>
          </a:p>
          <a:p>
            <a:r>
              <a:rPr lang="fr-FR" dirty="0">
                <a:latin typeface="+mj-lt"/>
              </a:rPr>
              <a:t>3 - Pop Animés (Pokémon, Dragon Ball, South Park)</a:t>
            </a:r>
          </a:p>
          <a:p>
            <a:r>
              <a:rPr lang="fr-FR" dirty="0">
                <a:latin typeface="+mj-lt"/>
              </a:rPr>
              <a:t>4 - Pop Film (Star Wars, Harry Potter, Seigneur des Anneaux)</a:t>
            </a:r>
          </a:p>
          <a:p>
            <a:endParaRPr lang="fr-FR" dirty="0">
              <a:latin typeface="Book Antiqua" panose="0204060205030503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979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0" y="0"/>
            <a:ext cx="372862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Cahier des charges: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D875A88-8C27-4599-A0C5-747E6F53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3EB9A42-9C37-4A72-9D0C-5F87D282B6B1}"/>
              </a:ext>
            </a:extLst>
          </p:cNvPr>
          <p:cNvSpPr txBox="1"/>
          <p:nvPr/>
        </p:nvSpPr>
        <p:spPr>
          <a:xfrm>
            <a:off x="213063" y="1118587"/>
            <a:ext cx="80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CONTRAINTES DE PLANNING, CONTRAINTES TECHNIQUES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60CF9A-EA63-4911-9885-3BCFCA902B76}"/>
              </a:ext>
            </a:extLst>
          </p:cNvPr>
          <p:cNvSpPr txBox="1"/>
          <p:nvPr/>
        </p:nvSpPr>
        <p:spPr>
          <a:xfrm>
            <a:off x="452761" y="2343678"/>
            <a:ext cx="5237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Nombres de journées travaillées : 7</a:t>
            </a:r>
          </a:p>
          <a:p>
            <a:r>
              <a:rPr lang="fr-FR" dirty="0"/>
              <a:t>Nombre de journées testes : 1</a:t>
            </a:r>
          </a:p>
          <a:p>
            <a:r>
              <a:rPr lang="fr-FR" dirty="0"/>
              <a:t>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77B7B25-5238-4BDA-AB6B-271B2D9BC0EB}"/>
              </a:ext>
            </a:extLst>
          </p:cNvPr>
          <p:cNvSpPr txBox="1"/>
          <p:nvPr/>
        </p:nvSpPr>
        <p:spPr>
          <a:xfrm>
            <a:off x="452761" y="1961965"/>
            <a:ext cx="494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CONTRAINTES DE PLANNING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DD74607-985F-4E9B-B7D2-ADEB217F9BFC}"/>
              </a:ext>
            </a:extLst>
          </p:cNvPr>
          <p:cNvSpPr txBox="1"/>
          <p:nvPr/>
        </p:nvSpPr>
        <p:spPr>
          <a:xfrm>
            <a:off x="452760" y="3329101"/>
            <a:ext cx="57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CONTRAINTES TECHNIQUES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E594885-9A83-4F74-8A00-361F0524A798}"/>
              </a:ext>
            </a:extLst>
          </p:cNvPr>
          <p:cNvSpPr txBox="1"/>
          <p:nvPr/>
        </p:nvSpPr>
        <p:spPr>
          <a:xfrm>
            <a:off x="452761" y="3733893"/>
            <a:ext cx="729744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Utiliser les technologiques apprise pendant la formation POE :</a:t>
            </a:r>
          </a:p>
          <a:p>
            <a:endParaRPr lang="fr-FR" sz="6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+mj-lt"/>
              </a:rPr>
              <a:t>HTML 5 / CSS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+mj-lt"/>
              </a:rPr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+mj-lt"/>
              </a:rPr>
              <a:t>Méthode Merise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latin typeface="+mj-lt"/>
              </a:rPr>
              <a:t>My</a:t>
            </a:r>
            <a:r>
              <a:rPr lang="fr-FR" b="1" dirty="0">
                <a:latin typeface="+mj-lt"/>
              </a:rPr>
              <a:t>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+mj-lt"/>
              </a:rPr>
              <a:t>JQUERY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+mj-lt"/>
              </a:rPr>
              <a:t>JAVA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+mj-lt"/>
              </a:rPr>
              <a:t>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+mj-lt"/>
              </a:rPr>
              <a:t>AGILE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+mj-lt"/>
              </a:rPr>
              <a:t>GitHub</a:t>
            </a:r>
          </a:p>
          <a:p>
            <a:r>
              <a:rPr lang="fr-FR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062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0" y="0"/>
            <a:ext cx="372862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Cahier des charges: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D875A88-8C27-4599-A0C5-747E6F53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69B61F6-400D-47C2-8D83-E6211851C07A}"/>
              </a:ext>
            </a:extLst>
          </p:cNvPr>
          <p:cNvSpPr txBox="1"/>
          <p:nvPr/>
        </p:nvSpPr>
        <p:spPr>
          <a:xfrm>
            <a:off x="426128" y="1987048"/>
            <a:ext cx="79543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Site épurée</a:t>
            </a:r>
          </a:p>
          <a:p>
            <a:r>
              <a:rPr lang="fr-FR" dirty="0">
                <a:latin typeface="+mj-lt"/>
              </a:rPr>
              <a:t>Fond blanc </a:t>
            </a:r>
          </a:p>
          <a:p>
            <a:r>
              <a:rPr lang="fr-FR" dirty="0" err="1">
                <a:latin typeface="+mj-lt"/>
              </a:rPr>
              <a:t>navbar</a:t>
            </a:r>
            <a:r>
              <a:rPr lang="fr-FR" dirty="0">
                <a:latin typeface="+mj-lt"/>
              </a:rPr>
              <a:t> simple et épuré </a:t>
            </a:r>
          </a:p>
          <a:p>
            <a:r>
              <a:rPr lang="fr-FR" dirty="0">
                <a:latin typeface="+mj-lt"/>
              </a:rPr>
              <a:t>Logo par articles : </a:t>
            </a:r>
          </a:p>
          <a:p>
            <a:r>
              <a:rPr lang="fr-FR" dirty="0">
                <a:latin typeface="+mj-lt"/>
              </a:rPr>
              <a:t>Série : télé</a:t>
            </a:r>
          </a:p>
          <a:p>
            <a:r>
              <a:rPr lang="fr-FR" dirty="0">
                <a:latin typeface="+mj-lt"/>
              </a:rPr>
              <a:t>Jeux vidéo : manette</a:t>
            </a:r>
          </a:p>
          <a:p>
            <a:r>
              <a:rPr lang="fr-FR" dirty="0">
                <a:latin typeface="+mj-lt"/>
              </a:rPr>
              <a:t>Animés :  tête </a:t>
            </a:r>
            <a:r>
              <a:rPr lang="fr-FR" dirty="0" err="1">
                <a:latin typeface="+mj-lt"/>
              </a:rPr>
              <a:t>pikachu</a:t>
            </a:r>
            <a:endParaRPr lang="fr-FR" dirty="0">
              <a:latin typeface="+mj-lt"/>
            </a:endParaRPr>
          </a:p>
          <a:p>
            <a:r>
              <a:rPr lang="fr-FR" dirty="0">
                <a:latin typeface="+mj-lt"/>
              </a:rPr>
              <a:t>Film : bande de film</a:t>
            </a:r>
          </a:p>
          <a:p>
            <a:r>
              <a:rPr lang="fr-FR" dirty="0">
                <a:latin typeface="+mj-lt"/>
              </a:rPr>
              <a:t>Trait centré grisé entre bloque d'articles</a:t>
            </a:r>
          </a:p>
          <a:p>
            <a:endParaRPr lang="fr-FR" dirty="0">
              <a:latin typeface="+mj-lt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D53484-32DA-458E-8548-8875DC408C43}"/>
              </a:ext>
            </a:extLst>
          </p:cNvPr>
          <p:cNvSpPr txBox="1"/>
          <p:nvPr/>
        </p:nvSpPr>
        <p:spPr>
          <a:xfrm>
            <a:off x="292963" y="834501"/>
            <a:ext cx="3728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DESCRIPTION DU FORMAT DE LA REPONSE SOUHAITEE</a:t>
            </a:r>
          </a:p>
        </p:txBody>
      </p:sp>
    </p:spTree>
    <p:extLst>
      <p:ext uri="{BB962C8B-B14F-4D97-AF65-F5344CB8AC3E}">
        <p14:creationId xmlns:p14="http://schemas.microsoft.com/office/powerpoint/2010/main" val="226795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0" y="0"/>
            <a:ext cx="372862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Cahier des charges: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D875A88-8C27-4599-A0C5-747E6F53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C36808A-9187-4253-9457-432C41ED3083}"/>
              </a:ext>
            </a:extLst>
          </p:cNvPr>
          <p:cNvSpPr txBox="1"/>
          <p:nvPr/>
        </p:nvSpPr>
        <p:spPr>
          <a:xfrm>
            <a:off x="204186" y="1438183"/>
            <a:ext cx="448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DESCRIPTION DES GRANDS BLOCS </a:t>
            </a:r>
          </a:p>
          <a:p>
            <a:r>
              <a:rPr lang="fr-FR" dirty="0"/>
              <a:t>FONCTIONNELS DE LA SOLUTION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7634BD4-6F98-47CD-B0B4-0EB1EA2E137C}"/>
              </a:ext>
            </a:extLst>
          </p:cNvPr>
          <p:cNvSpPr txBox="1"/>
          <p:nvPr/>
        </p:nvSpPr>
        <p:spPr>
          <a:xfrm>
            <a:off x="381740" y="2308842"/>
            <a:ext cx="96901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éléments a développer :</a:t>
            </a:r>
          </a:p>
          <a:p>
            <a:r>
              <a:rPr lang="fr-FR" dirty="0"/>
              <a:t>.Visualisation des </a:t>
            </a:r>
            <a:r>
              <a:rPr lang="fr-FR" dirty="0" err="1"/>
              <a:t>nouveautées</a:t>
            </a:r>
            <a:r>
              <a:rPr lang="fr-FR" dirty="0"/>
              <a:t> en page d’accueil et des promotions</a:t>
            </a:r>
          </a:p>
          <a:p>
            <a:r>
              <a:rPr lang="fr-FR" dirty="0"/>
              <a:t>.Visualisations des différents univers et sous catégorie</a:t>
            </a:r>
          </a:p>
          <a:p>
            <a:r>
              <a:rPr lang="fr-FR" dirty="0"/>
              <a:t>.Paramétrage d’échanges avec l’admin en page contact</a:t>
            </a:r>
          </a:p>
          <a:p>
            <a:r>
              <a:rPr lang="fr-FR" dirty="0"/>
              <a:t>.Modifications des données personnels et mot de passe</a:t>
            </a:r>
          </a:p>
          <a:p>
            <a:r>
              <a:rPr lang="fr-FR" dirty="0"/>
              <a:t>.Prise de commande </a:t>
            </a:r>
          </a:p>
          <a:p>
            <a:r>
              <a:rPr lang="fr-FR" dirty="0"/>
              <a:t>.Visualisations de l’historiques des commandes</a:t>
            </a:r>
          </a:p>
          <a:p>
            <a:r>
              <a:rPr lang="fr-FR" dirty="0"/>
              <a:t>.Possibilité de déconnexion du site</a:t>
            </a:r>
          </a:p>
          <a:p>
            <a:endParaRPr lang="fr-FR" dirty="0"/>
          </a:p>
          <a:p>
            <a:r>
              <a:rPr lang="fr-FR" dirty="0"/>
              <a:t>Page Admin :</a:t>
            </a:r>
          </a:p>
          <a:p>
            <a:r>
              <a:rPr lang="fr-FR" dirty="0"/>
              <a:t>.Mise à jour du Stock</a:t>
            </a:r>
          </a:p>
          <a:p>
            <a:r>
              <a:rPr lang="fr-FR" dirty="0"/>
              <a:t>.Ajouts/Suppressions des nouveaux produits</a:t>
            </a:r>
          </a:p>
          <a:p>
            <a:endParaRPr lang="fr-FR" dirty="0"/>
          </a:p>
          <a:p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171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0" y="0"/>
            <a:ext cx="372862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Cahier des charges: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D875A88-8C27-4599-A0C5-747E6F53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11EC525-C349-45FF-B49E-5A8E0C99D236}"/>
              </a:ext>
            </a:extLst>
          </p:cNvPr>
          <p:cNvSpPr txBox="1"/>
          <p:nvPr/>
        </p:nvSpPr>
        <p:spPr>
          <a:xfrm>
            <a:off x="257452" y="834501"/>
            <a:ext cx="5217111" cy="65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Description des différentes cinématiques envisagées pour la visite du site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2B48B9D-4E86-43FC-B7C6-E8F5094C6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284" y="1655174"/>
            <a:ext cx="6312023" cy="502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61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04C4F3B-C055-43AF-B598-D454DAEC6730}"/>
              </a:ext>
            </a:extLst>
          </p:cNvPr>
          <p:cNvSpPr txBox="1"/>
          <p:nvPr/>
        </p:nvSpPr>
        <p:spPr>
          <a:xfrm>
            <a:off x="220446" y="1239682"/>
            <a:ext cx="272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Structure du Site Web: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FB2B263-735D-4472-832D-35F87F1C2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  <p:pic>
        <p:nvPicPr>
          <p:cNvPr id="7" name="Image 6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45DC074F-7918-434C-8392-2247168B1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124" y="850062"/>
            <a:ext cx="6142252" cy="58069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DED1DD3-38A6-4747-95FD-F25D9B6D1D41}"/>
              </a:ext>
            </a:extLst>
          </p:cNvPr>
          <p:cNvSpPr/>
          <p:nvPr/>
        </p:nvSpPr>
        <p:spPr>
          <a:xfrm>
            <a:off x="-1" y="111880"/>
            <a:ext cx="372862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Cahier des charges:</a:t>
            </a:r>
          </a:p>
        </p:txBody>
      </p:sp>
    </p:spTree>
    <p:extLst>
      <p:ext uri="{BB962C8B-B14F-4D97-AF65-F5344CB8AC3E}">
        <p14:creationId xmlns:p14="http://schemas.microsoft.com/office/powerpoint/2010/main" val="2281458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4D045BD-FC7A-4AAD-8F2F-71ED5408CD5E}"/>
              </a:ext>
            </a:extLst>
          </p:cNvPr>
          <p:cNvSpPr txBox="1"/>
          <p:nvPr/>
        </p:nvSpPr>
        <p:spPr>
          <a:xfrm>
            <a:off x="1196502" y="2383207"/>
            <a:ext cx="9088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Book Antiqua" panose="02040602050305030304" pitchFamily="18" charset="0"/>
              </a:rPr>
              <a:t>- </a:t>
            </a:r>
            <a:r>
              <a:rPr lang="fr-FR" sz="2000" dirty="0" err="1">
                <a:latin typeface="Book Antiqua" panose="02040602050305030304" pitchFamily="18" charset="0"/>
              </a:rPr>
              <a:t>Database</a:t>
            </a:r>
            <a:r>
              <a:rPr lang="fr-FR" sz="2000" dirty="0">
                <a:latin typeface="Book Antiqua" panose="02040602050305030304" pitchFamily="18" charset="0"/>
              </a:rPr>
              <a:t> avec les tables réalisé</a:t>
            </a:r>
          </a:p>
          <a:p>
            <a:r>
              <a:rPr lang="fr-FR" sz="2000" dirty="0">
                <a:latin typeface="Book Antiqua" panose="02040602050305030304" pitchFamily="18" charset="0"/>
              </a:rPr>
              <a:t>- MCD / Merise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BF73A7A-D643-4483-B2E7-65BEE07ACFB8}"/>
              </a:ext>
            </a:extLst>
          </p:cNvPr>
          <p:cNvSpPr txBox="1"/>
          <p:nvPr/>
        </p:nvSpPr>
        <p:spPr>
          <a:xfrm>
            <a:off x="1196502" y="4395626"/>
            <a:ext cx="1081385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Book Antiqua" panose="02040602050305030304" pitchFamily="18" charset="0"/>
              </a:rPr>
              <a:t>  (Voir fichier croquis du site complet)</a:t>
            </a:r>
          </a:p>
          <a:p>
            <a:r>
              <a:rPr lang="fr-FR" sz="2000" dirty="0">
                <a:latin typeface="Book Antiqua" panose="02040602050305030304" pitchFamily="18" charset="0"/>
              </a:rPr>
              <a:t>- Icon réalisé</a:t>
            </a:r>
          </a:p>
          <a:p>
            <a:r>
              <a:rPr lang="fr-FR" sz="2000" dirty="0">
                <a:latin typeface="Book Antiqua" panose="02040602050305030304" pitchFamily="18" charset="0"/>
              </a:rPr>
              <a:t>- Image et présentation de chacun des produits récupéré </a:t>
            </a:r>
          </a:p>
          <a:p>
            <a:endParaRPr lang="fr-FR" dirty="0">
              <a:latin typeface="Book Antiqua" panose="02040602050305030304" pitchFamily="18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1B418DB-4A5B-4A7C-892A-027DEF08F489}"/>
              </a:ext>
            </a:extLst>
          </p:cNvPr>
          <p:cNvSpPr/>
          <p:nvPr/>
        </p:nvSpPr>
        <p:spPr>
          <a:xfrm>
            <a:off x="674507" y="1347750"/>
            <a:ext cx="4920574" cy="597988"/>
          </a:xfrm>
          <a:prstGeom prst="roundRect">
            <a:avLst/>
          </a:prstGeom>
          <a:solidFill>
            <a:schemeClr val="bg2">
              <a:lumMod val="90000"/>
              <a:alpha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Book Antiqua" panose="02040602050305030304" pitchFamily="18" charset="0"/>
              </a:rPr>
              <a:t>Mise en place d'une base de donnée : 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49EB4802-E9E5-439C-B63F-E1CDF0E5CC08}"/>
              </a:ext>
            </a:extLst>
          </p:cNvPr>
          <p:cNvSpPr/>
          <p:nvPr/>
        </p:nvSpPr>
        <p:spPr>
          <a:xfrm>
            <a:off x="674507" y="3607013"/>
            <a:ext cx="5695433" cy="5979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6389C57-5DA0-4BF3-B171-99F2E9FB9D6E}"/>
              </a:ext>
            </a:extLst>
          </p:cNvPr>
          <p:cNvSpPr txBox="1"/>
          <p:nvPr/>
        </p:nvSpPr>
        <p:spPr>
          <a:xfrm>
            <a:off x="820004" y="3700149"/>
            <a:ext cx="5404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Book Antiqua" panose="02040602050305030304" pitchFamily="18" charset="0"/>
              </a:rPr>
              <a:t>Mise en place de la structure du site internet :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BA951-985F-4B53-B35B-398521301D44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Book Antiqua" panose="02040602050305030304" pitchFamily="18" charset="0"/>
              </a:rPr>
              <a:t>Jour 1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61F5429-215F-48B5-86A1-2A58ED3BE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46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1001</Words>
  <Application>Microsoft Office PowerPoint</Application>
  <PresentationFormat>Grand écran</PresentationFormat>
  <Paragraphs>174</Paragraphs>
  <Slides>19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Book Antiqua</vt:lpstr>
      <vt:lpstr>Calibri</vt:lpstr>
      <vt:lpstr>Century Gothic</vt:lpstr>
      <vt:lpstr>Wingdings 3</vt:lpstr>
      <vt:lpstr>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LARABA Anis</dc:creator>
  <cp:lastModifiedBy>LARABA Anis</cp:lastModifiedBy>
  <cp:revision>41</cp:revision>
  <dcterms:created xsi:type="dcterms:W3CDTF">2017-11-16T13:13:07Z</dcterms:created>
  <dcterms:modified xsi:type="dcterms:W3CDTF">2017-11-23T09:18:27Z</dcterms:modified>
</cp:coreProperties>
</file>