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9" r:id="rId12"/>
    <p:sldId id="266" r:id="rId13"/>
    <p:sldId id="267" r:id="rId14"/>
    <p:sldId id="268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1ADA5-3883-47A8-9480-DF03CD7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8DA9F4-6772-4C1D-9E2A-9F1C0135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464D9-DE30-494C-B080-1FE895CD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140B4-9225-4F9C-987C-FFDC68B7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628CC-0860-4AE3-930B-8576A7E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3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FD6F5-B294-4FD7-BFBC-F353FC3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63296B-28F2-40C2-8BF5-07362280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65793-357B-4330-9073-0048300E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EF935-D8A5-4708-9456-31C1226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1A6B7-6C36-4726-B18F-3364228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5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9ECEAE-4C89-4132-9359-7A01D0B5E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CBFEF9-8F05-488C-83DB-B0AA9426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63B2-5EE0-45B5-AD14-01703CB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0F309-0F75-4842-A941-BEB63D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C4BF5B-D543-48B3-A569-675863D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37504-8A9E-4671-9A37-9D3E5543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0128E-9F36-4912-9A66-BC0E15F3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53FA5-DE9B-43B0-817A-44DAE5D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F370A-CC51-43C1-B894-297AB046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0DC95-89CF-4B9B-AD85-FADF2792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BBE8D-D4F0-442D-A3E8-45B7587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46DD2-1AF9-402C-B280-CDE72AAD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D4EE92-A132-40F1-9AC0-09FEE72C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E5C34-5976-49C7-B7D7-83956A5A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7882B-73D1-4274-A5D5-143893E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F0759-FC81-4BBF-8DBF-310D2644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D565C-AAFF-403D-8446-1B413594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C2AF7A-F816-4886-912F-43829B46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68153B-2F37-4275-A22B-527123B0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CAAB95-1DC2-4E75-9B74-4FDBE91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EFC62-0052-42E4-B518-4894E950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F17F-2CD9-4B04-9F17-3D6C127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8380D-E96B-4E2C-8D0A-EDA963F2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4627AE-A52B-400C-B9B9-A44F8888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F4686-28A6-45DC-843A-E24AEB215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C16C24-A785-4E0E-AE0F-3245C7DD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381571-E5BE-4485-8987-CB69A51F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F8C8AE-BA7F-465C-9B28-EDA872FA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25B25F-5598-4AEA-BA59-DF2E362D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30560-C80D-4DB3-B26E-BCAD431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596A37-415B-43EE-A78B-E731CD5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EB9E4-2100-4F03-BCE2-3B0EFE3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3CBE7-6566-4CE7-83B0-2F40515E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4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51C225-B4CB-4976-9A08-67EEEF63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733A1-903F-4AD2-8D90-7F050E66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B2CE8-7360-4A14-A022-2C3E0A6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1BFB0-97D5-484E-9C33-9EB214B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BDADD-1FC2-407F-99B8-7B2FBD2D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9046C-AD56-483D-AB7E-94862C87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B095C4-C354-49C3-9147-55D59FC8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9CDCB-B82B-486F-977E-9A2D77E2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A1A7E0-1698-4015-AAD8-4644E6E2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6EAD9-B11E-4B20-A333-1E52FB19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9F03DA-B04D-4D88-8F87-909D95406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796E5C-3505-4599-997F-277B16A2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D6AC0-3B56-45A3-A247-ECFE3A6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19F1E6-5FE7-4F43-B18E-12419DA1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31E1BD-2775-46E8-9DA2-D54D66E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9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E9C0AD-FA44-444A-AB3C-E2120AFC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E1CAE-C4BB-4739-8BE8-EA17B495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BF052-5C02-46F4-8B43-1EE9BE463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15497-0590-491D-8D5B-C8026425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C20C0-F1E2-48D2-B8C0-693FC16B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69681-1D41-4932-96A0-17C5BBA0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3ECAE-0A2B-484D-8DFA-264C06A2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19" y="255181"/>
            <a:ext cx="10515600" cy="623769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Cahiers des charges : 5 mn</a:t>
            </a:r>
          </a:p>
          <a:p>
            <a:pPr marL="0" indent="0">
              <a:buNone/>
            </a:pPr>
            <a:r>
              <a:rPr lang="fr-FR" dirty="0"/>
              <a:t>but du software (programme)</a:t>
            </a:r>
          </a:p>
          <a:p>
            <a:pPr marL="0" indent="0">
              <a:buNone/>
            </a:pPr>
            <a:r>
              <a:rPr lang="fr-FR" dirty="0"/>
              <a:t>Présentation fonction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ANALYSE 10 mn</a:t>
            </a:r>
          </a:p>
          <a:p>
            <a:pPr marL="0" indent="0">
              <a:buNone/>
            </a:pPr>
            <a:r>
              <a:rPr lang="fr-FR" dirty="0" err="1"/>
              <a:t>Mcd</a:t>
            </a:r>
            <a:r>
              <a:rPr lang="fr-FR" dirty="0"/>
              <a:t> – </a:t>
            </a:r>
            <a:r>
              <a:rPr lang="fr-FR" dirty="0" err="1"/>
              <a:t>Sql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Interface (html/</a:t>
            </a:r>
            <a:r>
              <a:rPr lang="fr-FR" dirty="0" err="1"/>
              <a:t>css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Jeu de tests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GESTION PROJET 5mns</a:t>
            </a:r>
          </a:p>
          <a:p>
            <a:pPr marL="0" indent="0">
              <a:buNone/>
            </a:pPr>
            <a:r>
              <a:rPr lang="fr-FR" dirty="0"/>
              <a:t>Gestion tâches</a:t>
            </a:r>
          </a:p>
          <a:p>
            <a:pPr marL="0" indent="0">
              <a:buNone/>
            </a:pPr>
            <a:r>
              <a:rPr lang="fr-FR" dirty="0"/>
              <a:t>Ordo</a:t>
            </a:r>
          </a:p>
          <a:p>
            <a:pPr marL="0" indent="0">
              <a:buNone/>
            </a:pPr>
            <a:r>
              <a:rPr lang="fr-FR" dirty="0"/>
              <a:t>Affectation ressources</a:t>
            </a:r>
          </a:p>
          <a:p>
            <a:pPr marL="0" indent="0">
              <a:buNone/>
            </a:pPr>
            <a:r>
              <a:rPr lang="fr-FR" dirty="0"/>
              <a:t>Question 1h30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8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60BA3D-9912-4AE2-850B-D06A44A3988D}"/>
              </a:ext>
            </a:extLst>
          </p:cNvPr>
          <p:cNvSpPr txBox="1"/>
          <p:nvPr/>
        </p:nvSpPr>
        <p:spPr>
          <a:xfrm>
            <a:off x="866774" y="1000125"/>
            <a:ext cx="88106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Style visuel du Site:</a:t>
            </a:r>
          </a:p>
          <a:p>
            <a:endParaRPr lang="fr-FR" sz="4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9FD9FE2-D772-4457-A685-306E2CFFC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7" y="1876610"/>
            <a:ext cx="10217323" cy="4682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072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E4CBA3-447F-4FDB-82E4-A40129AA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" y="-58203"/>
            <a:ext cx="12182915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C1C380-47E7-4FB6-A006-F006A4EDD187}"/>
              </a:ext>
            </a:extLst>
          </p:cNvPr>
          <p:cNvSpPr txBox="1"/>
          <p:nvPr/>
        </p:nvSpPr>
        <p:spPr>
          <a:xfrm>
            <a:off x="3327661" y="801279"/>
            <a:ext cx="6674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familles de 3 objets : </a:t>
            </a:r>
          </a:p>
          <a:p>
            <a:r>
              <a:rPr lang="fr-FR" dirty="0"/>
              <a:t>1 - Pop Série (GOT, Breaking Bad, </a:t>
            </a:r>
            <a:r>
              <a:rPr lang="fr-FR" dirty="0" err="1"/>
              <a:t>Lost</a:t>
            </a:r>
            <a:r>
              <a:rPr lang="fr-FR" dirty="0"/>
              <a:t> )</a:t>
            </a:r>
          </a:p>
          <a:p>
            <a:r>
              <a:rPr lang="fr-FR" dirty="0"/>
              <a:t>2 - Pop Jeux vidéo (The </a:t>
            </a:r>
            <a:r>
              <a:rPr lang="fr-FR" dirty="0" err="1"/>
              <a:t>witcher</a:t>
            </a:r>
            <a:r>
              <a:rPr lang="fr-FR" dirty="0"/>
              <a:t>, Mario, Zelda)</a:t>
            </a:r>
          </a:p>
          <a:p>
            <a:r>
              <a:rPr lang="fr-FR" dirty="0"/>
              <a:t>3 - Pop Animés (Pokémon, Dragon Ball, South Park)</a:t>
            </a:r>
          </a:p>
          <a:p>
            <a:r>
              <a:rPr lang="fr-FR" dirty="0"/>
              <a:t>4 - Pop Film (Star Wars, Harry Potter, Seigneur des Anneaux)</a:t>
            </a:r>
          </a:p>
          <a:p>
            <a:endParaRPr lang="fr-FR" dirty="0"/>
          </a:p>
          <a:p>
            <a:r>
              <a:rPr lang="fr-FR" dirty="0"/>
              <a:t>Site épurée</a:t>
            </a:r>
          </a:p>
          <a:p>
            <a:r>
              <a:rPr lang="fr-FR" dirty="0"/>
              <a:t>Fond blanc </a:t>
            </a:r>
          </a:p>
          <a:p>
            <a:r>
              <a:rPr lang="fr-FR" dirty="0" err="1"/>
              <a:t>navbar</a:t>
            </a:r>
            <a:r>
              <a:rPr lang="fr-FR" dirty="0"/>
              <a:t> simple et épuré </a:t>
            </a:r>
          </a:p>
          <a:p>
            <a:r>
              <a:rPr lang="fr-FR" dirty="0"/>
              <a:t>Logo par articles : </a:t>
            </a:r>
          </a:p>
          <a:p>
            <a:r>
              <a:rPr lang="fr-FR" dirty="0"/>
              <a:t>Série : télé</a:t>
            </a:r>
          </a:p>
          <a:p>
            <a:r>
              <a:rPr lang="fr-FR" dirty="0"/>
              <a:t>Jeux vidéo : manette</a:t>
            </a:r>
          </a:p>
          <a:p>
            <a:r>
              <a:rPr lang="fr-FR" dirty="0"/>
              <a:t>Animés :  tête </a:t>
            </a:r>
            <a:r>
              <a:rPr lang="fr-FR" dirty="0" err="1"/>
              <a:t>pikachu</a:t>
            </a:r>
            <a:endParaRPr lang="fr-FR" dirty="0"/>
          </a:p>
          <a:p>
            <a:r>
              <a:rPr lang="fr-FR" dirty="0"/>
              <a:t>Film : bande de film</a:t>
            </a:r>
          </a:p>
          <a:p>
            <a:r>
              <a:rPr lang="fr-FR" dirty="0"/>
              <a:t>Trait centré grisé entre bloque d'articles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8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1715678" y="0"/>
            <a:ext cx="119912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BASE DE DONNEES  :</a:t>
            </a:r>
          </a:p>
          <a:p>
            <a:r>
              <a:rPr lang="fr-FR" dirty="0"/>
              <a:t>INSERT (remplir la base des données avec les produits)</a:t>
            </a:r>
          </a:p>
          <a:p>
            <a:r>
              <a:rPr lang="fr-FR" dirty="0"/>
              <a:t>SELECT</a:t>
            </a:r>
          </a:p>
          <a:p>
            <a:r>
              <a:rPr lang="fr-FR" dirty="0"/>
              <a:t>CONDITIONS ET ALGO</a:t>
            </a:r>
          </a:p>
          <a:p>
            <a:endParaRPr lang="fr-FR" dirty="0"/>
          </a:p>
          <a:p>
            <a:r>
              <a:rPr lang="fr-FR" dirty="0"/>
              <a:t>OBJECTIF STRUCTURE SITE  :</a:t>
            </a:r>
          </a:p>
          <a:p>
            <a:r>
              <a:rPr lang="fr-FR" dirty="0"/>
              <a:t>INSTALLATION HTML/CSS + structure des autres pages</a:t>
            </a:r>
          </a:p>
          <a:p>
            <a:endParaRPr lang="fr-FR" dirty="0"/>
          </a:p>
          <a:p>
            <a:r>
              <a:rPr lang="fr-FR" dirty="0"/>
              <a:t>Couleur de base : NOIR GRIS VERT</a:t>
            </a:r>
          </a:p>
          <a:p>
            <a:endParaRPr lang="fr-FR" dirty="0"/>
          </a:p>
          <a:p>
            <a:r>
              <a:rPr lang="fr-FR" dirty="0"/>
              <a:t>Jour 2 effectuée : </a:t>
            </a:r>
          </a:p>
          <a:p>
            <a:r>
              <a:rPr lang="fr-FR" dirty="0"/>
              <a:t>Structure du de la page d'accueil/connexion HTML/CSS OK</a:t>
            </a:r>
          </a:p>
          <a:p>
            <a:r>
              <a:rPr lang="fr-FR" dirty="0"/>
              <a:t>TOOLBAR TERMINEE + Structure des pages OK</a:t>
            </a:r>
          </a:p>
          <a:p>
            <a:r>
              <a:rPr lang="fr-FR" dirty="0"/>
              <a:t>Structure de la page : ACCUEIL (CSS à finir)</a:t>
            </a:r>
          </a:p>
          <a:p>
            <a:r>
              <a:rPr lang="fr-FR" dirty="0"/>
              <a:t>Structure de la page : PANIER OK</a:t>
            </a:r>
          </a:p>
          <a:p>
            <a:r>
              <a:rPr lang="fr-FR" dirty="0"/>
              <a:t>Structure de la page : contact OK</a:t>
            </a:r>
          </a:p>
          <a:p>
            <a:r>
              <a:rPr lang="fr-FR" dirty="0"/>
              <a:t>Structure de la page FIGURINE : à finir</a:t>
            </a:r>
          </a:p>
          <a:p>
            <a:endParaRPr lang="fr-FR" dirty="0"/>
          </a:p>
          <a:p>
            <a:r>
              <a:rPr lang="fr-FR" dirty="0"/>
              <a:t>PHP : </a:t>
            </a:r>
          </a:p>
          <a:p>
            <a:r>
              <a:rPr lang="fr-FR" dirty="0"/>
              <a:t>Connexion du PHP au MySQL</a:t>
            </a:r>
          </a:p>
          <a:p>
            <a:r>
              <a:rPr lang="fr-FR" dirty="0"/>
              <a:t>récupération des données en SQL avec la Base</a:t>
            </a:r>
          </a:p>
          <a:p>
            <a:r>
              <a:rPr lang="fr-FR" dirty="0"/>
              <a:t>Insertion de données</a:t>
            </a:r>
          </a:p>
          <a:p>
            <a:r>
              <a:rPr lang="fr-FR" dirty="0"/>
              <a:t>Préparation de la page ADMIN (SQL)</a:t>
            </a:r>
          </a:p>
          <a:p>
            <a:r>
              <a:rPr lang="fr-FR" dirty="0"/>
              <a:t>Remplissage de la 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C71DE3E-3C7C-426B-822C-6C4C9E4711B4}"/>
              </a:ext>
            </a:extLst>
          </p:cNvPr>
          <p:cNvSpPr txBox="1"/>
          <p:nvPr/>
        </p:nvSpPr>
        <p:spPr>
          <a:xfrm>
            <a:off x="2422688" y="1234911"/>
            <a:ext cx="7072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 STRUCTURE SITE :</a:t>
            </a:r>
          </a:p>
          <a:p>
            <a:r>
              <a:rPr lang="fr-FR" dirty="0"/>
              <a:t>Synthétisé les CSS/HTML</a:t>
            </a:r>
          </a:p>
          <a:p>
            <a:r>
              <a:rPr lang="fr-FR" dirty="0"/>
              <a:t>Finir les modèles de BOX</a:t>
            </a:r>
          </a:p>
          <a:p>
            <a:r>
              <a:rPr lang="fr-FR" dirty="0"/>
              <a:t>Page compte a créer</a:t>
            </a:r>
          </a:p>
          <a:p>
            <a:endParaRPr lang="fr-FR" dirty="0"/>
          </a:p>
          <a:p>
            <a:r>
              <a:rPr lang="fr-FR" dirty="0"/>
              <a:t>OBJECTIF BASE DE DONNEE :</a:t>
            </a:r>
          </a:p>
          <a:p>
            <a:r>
              <a:rPr lang="fr-FR" dirty="0"/>
              <a:t>Remplir catégorie commande articles</a:t>
            </a:r>
          </a:p>
          <a:p>
            <a:r>
              <a:rPr lang="fr-FR" dirty="0"/>
              <a:t>Finir page admin</a:t>
            </a:r>
          </a:p>
          <a:p>
            <a:endParaRPr lang="fr-FR" dirty="0"/>
          </a:p>
          <a:p>
            <a:r>
              <a:rPr lang="fr-FR" dirty="0"/>
              <a:t>Jour 3 effectuée :</a:t>
            </a:r>
          </a:p>
          <a:p>
            <a:r>
              <a:rPr lang="fr-FR" dirty="0"/>
              <a:t>Mise en page et structure du site HTML/CSS terminée</a:t>
            </a:r>
          </a:p>
          <a:p>
            <a:r>
              <a:rPr lang="fr-FR" dirty="0"/>
              <a:t>Fusion des différents CSS (Main.css : qui est le CSS général et des CSS spécifiques)</a:t>
            </a:r>
          </a:p>
          <a:p>
            <a:r>
              <a:rPr lang="fr-FR" dirty="0"/>
              <a:t>Mise en plage des fichiers sur GITHUB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1128467" y="726453"/>
            <a:ext cx="116064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Ojectif</a:t>
            </a:r>
            <a:r>
              <a:rPr lang="fr-FR" dirty="0"/>
              <a:t> à </a:t>
            </a:r>
            <a:r>
              <a:rPr lang="fr-FR" dirty="0" err="1"/>
              <a:t>realisé</a:t>
            </a:r>
            <a:r>
              <a:rPr lang="fr-FR" dirty="0"/>
              <a:t> et réalisé : JOUR 4</a:t>
            </a:r>
          </a:p>
          <a:p>
            <a:r>
              <a:rPr lang="fr-FR" dirty="0"/>
              <a:t>Page de connexion </a:t>
            </a:r>
          </a:p>
          <a:p>
            <a:r>
              <a:rPr lang="fr-FR" dirty="0"/>
              <a:t>(PHP utilisateur dans la base)</a:t>
            </a:r>
          </a:p>
          <a:p>
            <a:r>
              <a:rPr lang="fr-FR" dirty="0"/>
              <a:t>Créer page d'inscription - reste a faire communiqué</a:t>
            </a:r>
          </a:p>
          <a:p>
            <a:r>
              <a:rPr lang="fr-FR" dirty="0"/>
              <a:t>harmonisation du site</a:t>
            </a:r>
          </a:p>
          <a:p>
            <a:endParaRPr lang="fr-FR" dirty="0"/>
          </a:p>
          <a:p>
            <a:r>
              <a:rPr lang="fr-FR" dirty="0"/>
              <a:t>Page de compte structure du site</a:t>
            </a:r>
          </a:p>
          <a:p>
            <a:r>
              <a:rPr lang="fr-FR" dirty="0"/>
              <a:t>Page d'administrateur - à mettre en harmonisation</a:t>
            </a:r>
          </a:p>
          <a:p>
            <a:endParaRPr lang="fr-FR" dirty="0"/>
          </a:p>
          <a:p>
            <a:r>
              <a:rPr lang="fr-FR" dirty="0"/>
              <a:t>Page CSS main.css en place </a:t>
            </a:r>
          </a:p>
          <a:p>
            <a:r>
              <a:rPr lang="fr-FR" dirty="0"/>
              <a:t>Uniformisé tout les CSS du site</a:t>
            </a:r>
          </a:p>
          <a:p>
            <a:r>
              <a:rPr lang="fr-FR" dirty="0"/>
              <a:t>Rectification de la page panier - a terminé</a:t>
            </a:r>
          </a:p>
          <a:p>
            <a:endParaRPr lang="fr-FR" dirty="0"/>
          </a:p>
          <a:p>
            <a:r>
              <a:rPr lang="fr-FR" dirty="0" err="1"/>
              <a:t>Recupération</a:t>
            </a:r>
            <a:r>
              <a:rPr lang="fr-FR" dirty="0"/>
              <a:t> des données articles</a:t>
            </a:r>
          </a:p>
          <a:p>
            <a:r>
              <a:rPr lang="fr-FR" dirty="0" err="1"/>
              <a:t>Requete</a:t>
            </a:r>
            <a:r>
              <a:rPr lang="fr-FR" dirty="0"/>
              <a:t> SQL</a:t>
            </a:r>
          </a:p>
          <a:p>
            <a:r>
              <a:rPr lang="fr-FR" dirty="0"/>
              <a:t>Partie connexion PHP (créer une </a:t>
            </a:r>
            <a:r>
              <a:rPr lang="fr-FR" dirty="0" err="1"/>
              <a:t>sesison</a:t>
            </a:r>
            <a:r>
              <a:rPr lang="fr-FR" dirty="0"/>
              <a:t>)</a:t>
            </a:r>
          </a:p>
          <a:p>
            <a:r>
              <a:rPr lang="fr-FR" dirty="0"/>
              <a:t>Mise en place du diaporama</a:t>
            </a:r>
          </a:p>
          <a:p>
            <a:endParaRPr lang="fr-FR" dirty="0"/>
          </a:p>
          <a:p>
            <a:r>
              <a:rPr lang="fr-FR" dirty="0"/>
              <a:t>Bloque </a:t>
            </a:r>
            <a:r>
              <a:rPr lang="fr-FR" dirty="0" err="1"/>
              <a:t>modele</a:t>
            </a:r>
            <a:r>
              <a:rPr lang="fr-FR" dirty="0"/>
              <a:t> page figurine</a:t>
            </a:r>
          </a:p>
          <a:p>
            <a:r>
              <a:rPr lang="fr-FR" dirty="0"/>
              <a:t>Nettoyage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8B14DF5-51C1-4CEA-89D5-471BD224BE1B}"/>
              </a:ext>
            </a:extLst>
          </p:cNvPr>
          <p:cNvSpPr txBox="1"/>
          <p:nvPr/>
        </p:nvSpPr>
        <p:spPr>
          <a:xfrm>
            <a:off x="172149" y="0"/>
            <a:ext cx="118476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Journée 5 : REALISEE</a:t>
            </a:r>
          </a:p>
          <a:p>
            <a:endParaRPr lang="fr-FR" dirty="0"/>
          </a:p>
          <a:p>
            <a:r>
              <a:rPr lang="fr-FR" dirty="0"/>
              <a:t>La modification de la </a:t>
            </a:r>
            <a:r>
              <a:rPr lang="fr-FR" dirty="0" err="1"/>
              <a:t>Navbar</a:t>
            </a:r>
            <a:r>
              <a:rPr lang="fr-FR" dirty="0"/>
              <a:t> : centrée icone + fixée la </a:t>
            </a:r>
            <a:r>
              <a:rPr lang="fr-FR" dirty="0" err="1"/>
              <a:t>navbar</a:t>
            </a:r>
            <a:endParaRPr lang="fr-FR" dirty="0"/>
          </a:p>
          <a:p>
            <a:r>
              <a:rPr lang="fr-FR" dirty="0" err="1"/>
              <a:t>magin</a:t>
            </a:r>
            <a:r>
              <a:rPr lang="fr-FR" dirty="0"/>
              <a:t>-top en place sur la </a:t>
            </a:r>
            <a:r>
              <a:rPr lang="fr-FR" dirty="0" err="1"/>
              <a:t>navbar</a:t>
            </a:r>
            <a:r>
              <a:rPr lang="fr-FR" dirty="0"/>
              <a:t> : remise en place des structures de page</a:t>
            </a:r>
          </a:p>
          <a:p>
            <a:r>
              <a:rPr lang="fr-FR" dirty="0"/>
              <a:t>Page contact : </a:t>
            </a:r>
          </a:p>
          <a:p>
            <a:r>
              <a:rPr lang="fr-FR" dirty="0"/>
              <a:t>Enlevé la bordure grise (optimiser à la forme du site)</a:t>
            </a:r>
          </a:p>
          <a:p>
            <a:r>
              <a:rPr lang="fr-FR" dirty="0"/>
              <a:t>Adresse = panel panel-default (intégrer)</a:t>
            </a:r>
          </a:p>
          <a:p>
            <a:r>
              <a:rPr lang="fr-FR" dirty="0"/>
              <a:t>Page figurine :</a:t>
            </a:r>
          </a:p>
          <a:p>
            <a:r>
              <a:rPr lang="fr-FR" dirty="0"/>
              <a:t>Modification du modèle de figurine </a:t>
            </a:r>
          </a:p>
          <a:p>
            <a:r>
              <a:rPr lang="fr-FR" dirty="0"/>
              <a:t>détourage des images (articles)</a:t>
            </a:r>
          </a:p>
          <a:p>
            <a:r>
              <a:rPr lang="fr-FR" dirty="0"/>
              <a:t>Page accueil :</a:t>
            </a:r>
          </a:p>
          <a:p>
            <a:r>
              <a:rPr lang="fr-FR" dirty="0" err="1"/>
              <a:t>suppresion</a:t>
            </a:r>
            <a:r>
              <a:rPr lang="fr-FR" dirty="0"/>
              <a:t> du </a:t>
            </a:r>
            <a:r>
              <a:rPr lang="fr-FR" dirty="0" err="1"/>
              <a:t>caroussel</a:t>
            </a:r>
            <a:r>
              <a:rPr lang="fr-FR" dirty="0"/>
              <a:t> = a la place vidéo (je pose le code vidéo - anis/</a:t>
            </a:r>
            <a:r>
              <a:rPr lang="fr-FR" dirty="0" err="1"/>
              <a:t>jc</a:t>
            </a:r>
            <a:r>
              <a:rPr lang="fr-FR" dirty="0"/>
              <a:t> télécharge la vidéo) dans le container </a:t>
            </a:r>
          </a:p>
          <a:p>
            <a:r>
              <a:rPr lang="fr-FR" dirty="0"/>
              <a:t>Remplacé </a:t>
            </a:r>
            <a:r>
              <a:rPr lang="fr-FR" dirty="0" err="1"/>
              <a:t>deadpool</a:t>
            </a:r>
            <a:r>
              <a:rPr lang="fr-FR" dirty="0"/>
              <a:t> par un </a:t>
            </a:r>
            <a:r>
              <a:rPr lang="fr-FR" dirty="0" err="1"/>
              <a:t>caroussel</a:t>
            </a:r>
            <a:r>
              <a:rPr lang="fr-FR" dirty="0"/>
              <a:t> </a:t>
            </a:r>
          </a:p>
          <a:p>
            <a:r>
              <a:rPr lang="fr-FR" dirty="0"/>
              <a:t>Page panier :</a:t>
            </a:r>
          </a:p>
          <a:p>
            <a:r>
              <a:rPr lang="fr-FR" dirty="0"/>
              <a:t>Rectification a terminée</a:t>
            </a:r>
          </a:p>
          <a:p>
            <a:r>
              <a:rPr lang="fr-FR" dirty="0"/>
              <a:t>Page compte : </a:t>
            </a:r>
          </a:p>
          <a:p>
            <a:r>
              <a:rPr lang="fr-FR" dirty="0"/>
              <a:t>Structure de page a réaliser concernant l'historique du panier </a:t>
            </a:r>
          </a:p>
          <a:p>
            <a:r>
              <a:rPr lang="fr-FR" dirty="0" err="1"/>
              <a:t>Navbar</a:t>
            </a:r>
            <a:r>
              <a:rPr lang="fr-FR" dirty="0"/>
              <a:t> : ajouter un bouton déconnexion (en option)</a:t>
            </a:r>
          </a:p>
          <a:p>
            <a:r>
              <a:rPr lang="fr-FR" dirty="0"/>
              <a:t>Fixé en haut en de </a:t>
            </a:r>
            <a:r>
              <a:rPr lang="fr-FR" dirty="0" err="1"/>
              <a:t>lécran</a:t>
            </a:r>
            <a:r>
              <a:rPr lang="fr-FR" dirty="0"/>
              <a:t> - même lorsque tu </a:t>
            </a:r>
            <a:r>
              <a:rPr lang="fr-FR" dirty="0" err="1"/>
              <a:t>scrolls</a:t>
            </a:r>
            <a:r>
              <a:rPr lang="fr-FR" dirty="0"/>
              <a:t> </a:t>
            </a:r>
          </a:p>
          <a:p>
            <a:r>
              <a:rPr lang="fr-FR" dirty="0"/>
              <a:t>infos bulles sur les icones </a:t>
            </a:r>
          </a:p>
          <a:p>
            <a:r>
              <a:rPr lang="fr-FR" dirty="0"/>
              <a:t>----------------&gt; a finalisé plus tard</a:t>
            </a:r>
          </a:p>
          <a:p>
            <a:r>
              <a:rPr lang="fr-FR" dirty="0"/>
              <a:t>PHP : </a:t>
            </a:r>
          </a:p>
          <a:p>
            <a:r>
              <a:rPr lang="fr-FR" dirty="0"/>
              <a:t>page d'inscription</a:t>
            </a:r>
          </a:p>
          <a:p>
            <a:r>
              <a:rPr lang="fr-FR" dirty="0"/>
              <a:t>page gestion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Présentation Projet Fil Rouge</a:t>
            </a:r>
          </a:p>
        </p:txBody>
      </p:sp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3391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595464" y="1600200"/>
            <a:ext cx="72124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Camille AUBRY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 LARABA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Mathias GARCIA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LE BOT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Dylan CHAMPEME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 Christophe SIMON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C951C-26F1-4947-B973-905F19C06FC7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PRESENTATION EQUIPE</a:t>
            </a:r>
          </a:p>
        </p:txBody>
      </p:sp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3391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AEA3E4-9BDD-4544-894E-572174F25D99}"/>
              </a:ext>
            </a:extLst>
          </p:cNvPr>
          <p:cNvSpPr txBox="1"/>
          <p:nvPr/>
        </p:nvSpPr>
        <p:spPr>
          <a:xfrm>
            <a:off x="175106" y="1819609"/>
            <a:ext cx="110132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Tâches à réaliser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Conception du MCD.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Création de la base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Structure du Site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Style visuel du Site.</a:t>
            </a:r>
          </a:p>
          <a:p>
            <a:endParaRPr lang="fr-FR" sz="2400" dirty="0"/>
          </a:p>
          <a:p>
            <a:r>
              <a:rPr lang="fr-FR" sz="2400" b="1" u="sng" dirty="0"/>
              <a:t>Bonus :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Mise en place d’une page 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Nombre d’articles affichés : sous forme de liste ou vignette (croissant, décroissant).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Personnalisation du l’affichage des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Modification du profil client.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A6A97-C3BD-404B-AA4E-B095019A8BB2}"/>
              </a:ext>
            </a:extLst>
          </p:cNvPr>
          <p:cNvSpPr/>
          <p:nvPr/>
        </p:nvSpPr>
        <p:spPr>
          <a:xfrm>
            <a:off x="175106" y="-109816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CREATION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0132E0-51E6-46D3-9898-0B779E9BCD21}"/>
              </a:ext>
            </a:extLst>
          </p:cNvPr>
          <p:cNvSpPr txBox="1"/>
          <p:nvPr/>
        </p:nvSpPr>
        <p:spPr>
          <a:xfrm>
            <a:off x="2132162" y="1030288"/>
            <a:ext cx="965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INTERNET : BOUTIQUE U’POP</a:t>
            </a:r>
          </a:p>
        </p:txBody>
      </p:sp>
    </p:spTree>
    <p:extLst>
      <p:ext uri="{BB962C8B-B14F-4D97-AF65-F5344CB8AC3E}">
        <p14:creationId xmlns:p14="http://schemas.microsoft.com/office/powerpoint/2010/main" val="42789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43D81A2-035D-4389-A5E6-9A9D0141D763}"/>
              </a:ext>
            </a:extLst>
          </p:cNvPr>
          <p:cNvSpPr txBox="1"/>
          <p:nvPr/>
        </p:nvSpPr>
        <p:spPr>
          <a:xfrm>
            <a:off x="4182804" y="816972"/>
            <a:ext cx="862965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4B49F-A634-4466-9777-A5A453313040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TECHNOLOGIES UTILISEES</a:t>
            </a:r>
          </a:p>
        </p:txBody>
      </p:sp>
    </p:spTree>
    <p:extLst>
      <p:ext uri="{BB962C8B-B14F-4D97-AF65-F5344CB8AC3E}">
        <p14:creationId xmlns:p14="http://schemas.microsoft.com/office/powerpoint/2010/main" val="42490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381000" y="2383207"/>
            <a:ext cx="9903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</a:t>
            </a:r>
            <a:r>
              <a:rPr lang="fr-FR" sz="2800" dirty="0" err="1"/>
              <a:t>Database</a:t>
            </a:r>
            <a:r>
              <a:rPr lang="fr-FR" sz="2800" dirty="0"/>
              <a:t> avec les tables réalisé</a:t>
            </a:r>
          </a:p>
          <a:p>
            <a:r>
              <a:rPr lang="fr-FR" sz="2800" dirty="0"/>
              <a:t>- MCD / Merise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ED370-6748-452A-8819-778C501D92DF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TACHES REALISEES          </a:t>
            </a:r>
          </a:p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LE JOUR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181638" y="4395626"/>
            <a:ext cx="11828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(Voir fichier croquis du site complet)</a:t>
            </a:r>
          </a:p>
          <a:p>
            <a:r>
              <a:rPr lang="fr-FR" sz="2600" dirty="0"/>
              <a:t>- Icon réalisé</a:t>
            </a:r>
          </a:p>
          <a:p>
            <a:r>
              <a:rPr lang="fr-FR" sz="2600" dirty="0"/>
              <a:t>- Image et présentation de chacun des produits récupéré </a:t>
            </a:r>
          </a:p>
          <a:p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287079" y="1701281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6769F6-DD94-4D1F-8DB2-0EFDC6FDC03E}"/>
              </a:ext>
            </a:extLst>
          </p:cNvPr>
          <p:cNvSpPr txBox="1"/>
          <p:nvPr/>
        </p:nvSpPr>
        <p:spPr>
          <a:xfrm>
            <a:off x="381000" y="1701282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d'une base de donnée : </a:t>
            </a:r>
          </a:p>
          <a:p>
            <a:endParaRPr lang="fr-FR" sz="28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87078" y="352068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389C57-5DA0-4BF3-B171-99F2E9FB9D6E}"/>
              </a:ext>
            </a:extLst>
          </p:cNvPr>
          <p:cNvSpPr txBox="1"/>
          <p:nvPr/>
        </p:nvSpPr>
        <p:spPr>
          <a:xfrm>
            <a:off x="227878" y="3563921"/>
            <a:ext cx="683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Mise en place de la structure du site internet :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782867-B202-431E-B5DB-C356E2E3DA8D}"/>
              </a:ext>
            </a:extLst>
          </p:cNvPr>
          <p:cNvSpPr txBox="1"/>
          <p:nvPr/>
        </p:nvSpPr>
        <p:spPr>
          <a:xfrm>
            <a:off x="1019175" y="904875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du MCD :</a:t>
            </a:r>
          </a:p>
          <a:p>
            <a:endParaRPr lang="fr-FR" dirty="0"/>
          </a:p>
          <a:p>
            <a:r>
              <a:rPr lang="fr-FR" dirty="0"/>
              <a:t>Ajout du model mcd 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8DEA46A-11D0-48C6-AFDC-51CF2D0684FA}"/>
              </a:ext>
            </a:extLst>
          </p:cNvPr>
          <p:cNvSpPr txBox="1"/>
          <p:nvPr/>
        </p:nvSpPr>
        <p:spPr>
          <a:xfrm>
            <a:off x="1524000" y="1122363"/>
            <a:ext cx="762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base de données:</a:t>
            </a:r>
          </a:p>
          <a:p>
            <a:endParaRPr lang="fr-FR" dirty="0"/>
          </a:p>
          <a:p>
            <a:r>
              <a:rPr lang="fr-FR" dirty="0"/>
              <a:t>Expliquer !!!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0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1028699" y="952500"/>
            <a:ext cx="9382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Site Web: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Image 11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CA3C8E9E-8F03-4099-9BA6-54C5AD462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9" y="1704975"/>
            <a:ext cx="950953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Grand écran</PresentationFormat>
  <Paragraphs>187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Presentation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17</cp:revision>
  <dcterms:created xsi:type="dcterms:W3CDTF">2017-11-16T13:13:07Z</dcterms:created>
  <dcterms:modified xsi:type="dcterms:W3CDTF">2017-11-17T13:54:27Z</dcterms:modified>
</cp:coreProperties>
</file>