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6" r:id="rId19"/>
    <p:sldId id="277" r:id="rId20"/>
    <p:sldId id="278" r:id="rId21"/>
    <p:sldId id="281" r:id="rId22"/>
    <p:sldId id="279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http://upop.champemedylan.fr/Index.php</a:t>
            </a: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bg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Grand écran</PresentationFormat>
  <Paragraphs>222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GARCIA Mathias</cp:lastModifiedBy>
  <cp:revision>67</cp:revision>
  <dcterms:created xsi:type="dcterms:W3CDTF">2017-11-25T18:34:36Z</dcterms:created>
  <dcterms:modified xsi:type="dcterms:W3CDTF">2017-11-26T21:22:39Z</dcterms:modified>
</cp:coreProperties>
</file>