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6" r:id="rId25"/>
    <p:sldId id="277" r:id="rId26"/>
    <p:sldId id="278" r:id="rId27"/>
    <p:sldId id="281" r:id="rId28"/>
    <p:sldId id="279" r:id="rId29"/>
    <p:sldId id="28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49"/>
    <a:srgbClr val="88C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pop.champemedylan.fr/Index.ph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29267" y="2971800"/>
            <a:ext cx="3860800" cy="86360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2" y="2206382"/>
            <a:ext cx="4454167" cy="119721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5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407996" y="3843866"/>
            <a:ext cx="3860800" cy="762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1" y="3412067"/>
            <a:ext cx="4454167" cy="26805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4478866"/>
            <a:ext cx="3860800" cy="635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93232" y="2948030"/>
            <a:ext cx="4454167" cy="1530836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5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5113867"/>
            <a:ext cx="3860800" cy="9787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31026" y="4478865"/>
            <a:ext cx="4454167" cy="161371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88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6258019" y="2238375"/>
            <a:ext cx="4811619" cy="171608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pic>
        <p:nvPicPr>
          <p:cNvPr id="25" name="Image 25" descr="Capture6.PNG">
            <a:extLst>
              <a:ext uri="{FF2B5EF4-FFF2-40B4-BE49-F238E27FC236}">
                <a16:creationId xmlns:a16="http://schemas.microsoft.com/office/drawing/2014/main" id="{730F5989-1337-483B-8701-0B086B65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2200" y="2838450"/>
            <a:ext cx="4829115" cy="61753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CE89E9D3-E50B-4DA4-B54A-5785690F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8550" y="3429000"/>
            <a:ext cx="4821273" cy="5746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70625" y="3962400"/>
            <a:ext cx="4764270" cy="4984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61100" y="2505075"/>
            <a:ext cx="4781780" cy="21891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D92D3330-1409-4723-AECC-11F96BCF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0613" y="3990975"/>
            <a:ext cx="4879975" cy="13145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0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56338" y="4660900"/>
            <a:ext cx="4824412" cy="13493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25" descr="Capture6.PNG">
            <a:extLst>
              <a:ext uri="{FF2B5EF4-FFF2-40B4-BE49-F238E27FC236}">
                <a16:creationId xmlns:a16="http://schemas.microsoft.com/office/drawing/2014/main" id="{9B43A25D-202F-4B22-814F-B4FC4251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12838" y="5270500"/>
            <a:ext cx="4830762" cy="80319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2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553DA0E-F64C-474B-8038-ED359EF45061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EC03EED-884E-41AA-A7ED-2AE4526B008D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F1ECA405-018C-46A8-9255-EE6A84637F0B}"/>
                </a:ext>
              </a:extLst>
            </p:cNvPr>
            <p:cNvGrpSpPr/>
            <p:nvPr/>
          </p:nvGrpSpPr>
          <p:grpSpPr>
            <a:xfrm>
              <a:off x="1090366" y="2173311"/>
              <a:ext cx="10011267" cy="4056039"/>
              <a:chOff x="1090366" y="2173311"/>
              <a:chExt cx="10011267" cy="4056039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0540EF68-F0F8-4E8B-AC71-CFC5D9976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67" y="2173311"/>
                <a:ext cx="10011266" cy="4056039"/>
              </a:xfrm>
              <a:prstGeom prst="rect">
                <a:avLst/>
              </a:prstGeom>
            </p:spPr>
          </p:pic>
          <p:sp>
            <p:nvSpPr>
              <p:cNvPr id="15" name="Rectangle à coins arrondis 12">
                <a:extLst>
                  <a:ext uri="{FF2B5EF4-FFF2-40B4-BE49-F238E27FC236}">
                    <a16:creationId xmlns:a16="http://schemas.microsoft.com/office/drawing/2014/main" id="{D112AC7B-5962-4C4D-83B3-9EF226839CAA}"/>
                  </a:ext>
                </a:extLst>
              </p:cNvPr>
              <p:cNvSpPr/>
              <p:nvPr/>
            </p:nvSpPr>
            <p:spPr>
              <a:xfrm>
                <a:off x="1090366" y="3672246"/>
                <a:ext cx="10011265" cy="523220"/>
              </a:xfrm>
              <a:prstGeom prst="roundRect">
                <a:avLst/>
              </a:prstGeom>
              <a:noFill/>
              <a:ln w="28575">
                <a:solidFill>
                  <a:srgbClr val="88CE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17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72C9BDD-E53C-4DD5-B85C-3ED6DD1B06F6}"/>
              </a:ext>
            </a:extLst>
          </p:cNvPr>
          <p:cNvGrpSpPr/>
          <p:nvPr/>
        </p:nvGrpSpPr>
        <p:grpSpPr>
          <a:xfrm>
            <a:off x="1090367" y="1674695"/>
            <a:ext cx="10011266" cy="4548790"/>
            <a:chOff x="1090367" y="1674695"/>
            <a:chExt cx="10011266" cy="4548790"/>
          </a:xfrm>
        </p:grpSpPr>
        <p:pic>
          <p:nvPicPr>
            <p:cNvPr id="12" name="Image 11" descr="Une image contenant capture d’écran&#10;&#10;Description générée avec un niveau de confiance très élevé">
              <a:extLst>
                <a:ext uri="{FF2B5EF4-FFF2-40B4-BE49-F238E27FC236}">
                  <a16:creationId xmlns:a16="http://schemas.microsoft.com/office/drawing/2014/main" id="{5996A2B6-B2AF-4F74-B61C-B1B698CD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42" y="2167446"/>
              <a:ext cx="9991390" cy="405603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0B57DA1-E119-4282-8534-EF0A6B40253C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A4FA69DF-4023-46F3-A7CE-06D85332AD04}"/>
                </a:ext>
              </a:extLst>
            </p:cNvPr>
            <p:cNvSpPr/>
            <p:nvPr/>
          </p:nvSpPr>
          <p:spPr>
            <a:xfrm>
              <a:off x="1268691" y="2263740"/>
              <a:ext cx="9339822" cy="1165259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5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F2D9260-6B8B-404D-9F0E-ED3F5966B8B3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63FC806-1A2B-49D9-8722-C150CDA7BD8B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3C49DB2-9CE5-4075-8A84-4F9E705F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367" y="2173311"/>
              <a:ext cx="10011266" cy="4056039"/>
            </a:xfrm>
            <a:prstGeom prst="rect">
              <a:avLst/>
            </a:prstGeom>
          </p:spPr>
        </p:pic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2154A425-491B-4B27-BB9A-F760A06E77A0}"/>
                </a:ext>
              </a:extLst>
            </p:cNvPr>
            <p:cNvSpPr/>
            <p:nvPr/>
          </p:nvSpPr>
          <p:spPr>
            <a:xfrm>
              <a:off x="1090366" y="4064132"/>
              <a:ext cx="10011265" cy="728932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8266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D647D52-39F2-472B-8AAE-8F87A55B6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B5236D-E0D4-4B7D-8E1B-EC04E61D23BF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8190F3DA-0C00-472E-9290-2883B50DF727}"/>
              </a:ext>
            </a:extLst>
          </p:cNvPr>
          <p:cNvSpPr/>
          <p:nvPr/>
        </p:nvSpPr>
        <p:spPr>
          <a:xfrm>
            <a:off x="1268691" y="3399197"/>
            <a:ext cx="9339822" cy="110246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97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50D4A-03BC-4073-AC83-96E7232B65E1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DBE1680-4894-485A-A399-1833EDF65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7" y="2173311"/>
            <a:ext cx="10011266" cy="4056039"/>
          </a:xfrm>
          <a:prstGeom prst="rect">
            <a:avLst/>
          </a:prstGeom>
        </p:spPr>
      </p:pic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F909DEA3-17DD-4E16-B1F7-1A89D06B569F}"/>
              </a:ext>
            </a:extLst>
          </p:cNvPr>
          <p:cNvSpPr/>
          <p:nvPr/>
        </p:nvSpPr>
        <p:spPr>
          <a:xfrm>
            <a:off x="1090366" y="4727323"/>
            <a:ext cx="10011265" cy="108062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09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DCF364-6E79-4D21-95CB-0A609DA17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3522CE2-7834-4683-964F-1D11752717A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E2D6AD9A-B9CC-4474-AB91-E34F445E9E18}"/>
              </a:ext>
            </a:extLst>
          </p:cNvPr>
          <p:cNvSpPr/>
          <p:nvPr/>
        </p:nvSpPr>
        <p:spPr>
          <a:xfrm>
            <a:off x="1268691" y="5004079"/>
            <a:ext cx="9339822" cy="120579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72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3630891" y="3648909"/>
            <a:ext cx="493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7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 err="1">
                <a:latin typeface="Helvetica" panose="020B0604020202030204" pitchFamily="34" charset="0"/>
                <a:hlinkClick r:id="rId4"/>
              </a:rPr>
              <a:t>Upop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à Gilles (AGILE)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8D8E508-1701-4D25-A42E-83B1EF565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8" y="5003050"/>
            <a:ext cx="1312018" cy="1312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A9B725-ECD2-427A-BF73-DF73AA237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92" y="4669405"/>
            <a:ext cx="1721079" cy="17210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2F2C80B-0AAA-48CF-B1E3-68325D486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90" y="4886318"/>
            <a:ext cx="1987485" cy="165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502178-AAD9-41EA-BABA-B1F22D070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86" y="5003050"/>
            <a:ext cx="231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554DE4E0-E771-4470-AEB2-7C972742296F}"/>
              </a:ext>
            </a:extLst>
          </p:cNvPr>
          <p:cNvGrpSpPr/>
          <p:nvPr/>
        </p:nvGrpSpPr>
        <p:grpSpPr>
          <a:xfrm>
            <a:off x="970623" y="1791428"/>
            <a:ext cx="10053190" cy="4647080"/>
            <a:chOff x="172133" y="349242"/>
            <a:chExt cx="10530027" cy="603250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F45AC0CB-FB3D-49B3-9B10-3599AC4CC03C}"/>
                </a:ext>
              </a:extLst>
            </p:cNvPr>
            <p:cNvGrpSpPr/>
            <p:nvPr/>
          </p:nvGrpSpPr>
          <p:grpSpPr>
            <a:xfrm>
              <a:off x="172133" y="3523451"/>
              <a:ext cx="2805688" cy="2255842"/>
              <a:chOff x="144451" y="2123389"/>
              <a:chExt cx="2903220" cy="2611221"/>
            </a:xfrm>
          </p:grpSpPr>
          <p:grpSp>
            <p:nvGrpSpPr>
              <p:cNvPr id="229" name="Groupe 228">
                <a:extLst>
                  <a:ext uri="{FF2B5EF4-FFF2-40B4-BE49-F238E27FC236}">
                    <a16:creationId xmlns:a16="http://schemas.microsoft.com/office/drawing/2014/main" id="{3B5908C2-FFD7-4386-95F9-EE96B0C0C7A2}"/>
                  </a:ext>
                </a:extLst>
              </p:cNvPr>
              <p:cNvGrpSpPr/>
              <p:nvPr/>
            </p:nvGrpSpPr>
            <p:grpSpPr>
              <a:xfrm>
                <a:off x="144451" y="212338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37" name="Groupe 236">
                  <a:extLst>
                    <a:ext uri="{FF2B5EF4-FFF2-40B4-BE49-F238E27FC236}">
                      <a16:creationId xmlns:a16="http://schemas.microsoft.com/office/drawing/2014/main" id="{3F267F91-F0FD-441D-B901-5D8BEF3205F6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44" name="Rectangle : coins arrondis 243">
                    <a:extLst>
                      <a:ext uri="{FF2B5EF4-FFF2-40B4-BE49-F238E27FC236}">
                        <a16:creationId xmlns:a16="http://schemas.microsoft.com/office/drawing/2014/main" id="{75D093B4-FC9E-49B3-93C1-461F5FD29D41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45" name="Connecteur droit 244">
                    <a:extLst>
                      <a:ext uri="{FF2B5EF4-FFF2-40B4-BE49-F238E27FC236}">
                        <a16:creationId xmlns:a16="http://schemas.microsoft.com/office/drawing/2014/main" id="{DA1A8F12-71F2-4059-9AB0-5DC9362B9052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e 237">
                  <a:extLst>
                    <a:ext uri="{FF2B5EF4-FFF2-40B4-BE49-F238E27FC236}">
                      <a16:creationId xmlns:a16="http://schemas.microsoft.com/office/drawing/2014/main" id="{865D1A09-4C9B-4115-8169-2E9A39CE6A92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39" name="Image 238">
                    <a:extLst>
                      <a:ext uri="{FF2B5EF4-FFF2-40B4-BE49-F238E27FC236}">
                        <a16:creationId xmlns:a16="http://schemas.microsoft.com/office/drawing/2014/main" id="{281E5FD2-D568-4714-BDDC-EC4CA3C9B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40" name="Image 239">
                    <a:extLst>
                      <a:ext uri="{FF2B5EF4-FFF2-40B4-BE49-F238E27FC236}">
                        <a16:creationId xmlns:a16="http://schemas.microsoft.com/office/drawing/2014/main" id="{9D0264CC-AB22-4B4B-A56F-D014BE5AE1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Image 240">
                    <a:extLst>
                      <a:ext uri="{FF2B5EF4-FFF2-40B4-BE49-F238E27FC236}">
                        <a16:creationId xmlns:a16="http://schemas.microsoft.com/office/drawing/2014/main" id="{E133892D-3038-4C7A-B528-E1E30E7E6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Image 241">
                    <a:extLst>
                      <a:ext uri="{FF2B5EF4-FFF2-40B4-BE49-F238E27FC236}">
                        <a16:creationId xmlns:a16="http://schemas.microsoft.com/office/drawing/2014/main" id="{B2E09617-F8E7-45A9-8438-549911AEA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Image 242">
                    <a:extLst>
                      <a:ext uri="{FF2B5EF4-FFF2-40B4-BE49-F238E27FC236}">
                        <a16:creationId xmlns:a16="http://schemas.microsoft.com/office/drawing/2014/main" id="{AB8E6ACD-9713-41DA-9AFF-8D2D53D27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0" name="Groupe 229">
                <a:extLst>
                  <a:ext uri="{FF2B5EF4-FFF2-40B4-BE49-F238E27FC236}">
                    <a16:creationId xmlns:a16="http://schemas.microsoft.com/office/drawing/2014/main" id="{A909203D-346E-4057-AD81-B4BEC6A96B22}"/>
                  </a:ext>
                </a:extLst>
              </p:cNvPr>
              <p:cNvGrpSpPr/>
              <p:nvPr/>
            </p:nvGrpSpPr>
            <p:grpSpPr>
              <a:xfrm>
                <a:off x="213064" y="2896077"/>
                <a:ext cx="2726796" cy="1675923"/>
                <a:chOff x="213064" y="2896077"/>
                <a:chExt cx="2726796" cy="1675923"/>
              </a:xfrm>
            </p:grpSpPr>
            <p:sp>
              <p:nvSpPr>
                <p:cNvPr id="231" name="Rectangle : coins arrondis 230">
                  <a:extLst>
                    <a:ext uri="{FF2B5EF4-FFF2-40B4-BE49-F238E27FC236}">
                      <a16:creationId xmlns:a16="http://schemas.microsoft.com/office/drawing/2014/main" id="{9CC80BA7-4186-4DC1-B834-DC1B2A697B92}"/>
                    </a:ext>
                  </a:extLst>
                </p:cNvPr>
                <p:cNvSpPr/>
                <p:nvPr/>
              </p:nvSpPr>
              <p:spPr>
                <a:xfrm>
                  <a:off x="213064" y="2896077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AB15912-7290-4563-9F5F-54765F2B8B85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233" name="Rectangle : coins arrondis 232">
                  <a:extLst>
                    <a:ext uri="{FF2B5EF4-FFF2-40B4-BE49-F238E27FC236}">
                      <a16:creationId xmlns:a16="http://schemas.microsoft.com/office/drawing/2014/main" id="{B0DEAD91-41EB-4A64-9965-980DD0E03E29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234" name="Rectangle : coins arrondis 233">
                  <a:extLst>
                    <a:ext uri="{FF2B5EF4-FFF2-40B4-BE49-F238E27FC236}">
                      <a16:creationId xmlns:a16="http://schemas.microsoft.com/office/drawing/2014/main" id="{02A3B71D-B63C-481A-82A4-B0BDEF91AFE1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235" name="Rectangle : coins arrondis 234">
                  <a:extLst>
                    <a:ext uri="{FF2B5EF4-FFF2-40B4-BE49-F238E27FC236}">
                      <a16:creationId xmlns:a16="http://schemas.microsoft.com/office/drawing/2014/main" id="{5B547A3F-B279-4E98-A61A-D5A7AA99EA50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0F527C14-33CB-487B-A8E6-072D79805EB6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Stock</a:t>
                  </a:r>
                </a:p>
              </p:txBody>
            </p:sp>
          </p:grp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3BC5E6A-9DDA-4A92-A168-FC11BAD5CB2C}"/>
                </a:ext>
              </a:extLst>
            </p:cNvPr>
            <p:cNvGrpSpPr/>
            <p:nvPr/>
          </p:nvGrpSpPr>
          <p:grpSpPr>
            <a:xfrm>
              <a:off x="4309139" y="3618885"/>
              <a:ext cx="2509103" cy="2762866"/>
              <a:chOff x="3809026" y="3220436"/>
              <a:chExt cx="2596325" cy="3198119"/>
            </a:xfrm>
          </p:grpSpPr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F4B3D57C-1347-4BE7-8B08-8AF8959F6AF0}"/>
                  </a:ext>
                </a:extLst>
              </p:cNvPr>
              <p:cNvGrpSpPr/>
              <p:nvPr/>
            </p:nvGrpSpPr>
            <p:grpSpPr>
              <a:xfrm>
                <a:off x="3809026" y="3220436"/>
                <a:ext cx="2596325" cy="3198119"/>
                <a:chOff x="3809026" y="3220436"/>
                <a:chExt cx="2596325" cy="3198119"/>
              </a:xfrm>
            </p:grpSpPr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C205450E-D041-4C47-9155-A5AB26AF84E7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949255" y="2052499"/>
                  <a:chExt cx="2438400" cy="3365321"/>
                </a:xfrm>
              </p:grpSpPr>
              <p:sp>
                <p:nvSpPr>
                  <p:cNvPr id="227" name="Rectangle : coins arrondis 226">
                    <a:extLst>
                      <a:ext uri="{FF2B5EF4-FFF2-40B4-BE49-F238E27FC236}">
                        <a16:creationId xmlns:a16="http://schemas.microsoft.com/office/drawing/2014/main" id="{9E5C9906-04D2-496C-B521-A4C162A57736}"/>
                      </a:ext>
                    </a:extLst>
                  </p:cNvPr>
                  <p:cNvSpPr/>
                  <p:nvPr/>
                </p:nvSpPr>
                <p:spPr>
                  <a:xfrm>
                    <a:off x="3949255" y="2052499"/>
                    <a:ext cx="2438400" cy="336532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28" name="Connecteur droit 227">
                    <a:extLst>
                      <a:ext uri="{FF2B5EF4-FFF2-40B4-BE49-F238E27FC236}">
                        <a16:creationId xmlns:a16="http://schemas.microsoft.com/office/drawing/2014/main" id="{59FB99D1-B487-488E-B385-44BF9E8C7F0C}"/>
                      </a:ext>
                    </a:extLst>
                  </p:cNvPr>
                  <p:cNvCxnSpPr/>
                  <p:nvPr/>
                </p:nvCxnSpPr>
                <p:spPr>
                  <a:xfrm>
                    <a:off x="3949255" y="2758133"/>
                    <a:ext cx="24384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80C83DB0-B5F5-4BF5-A811-2838BC21785D}"/>
                    </a:ext>
                  </a:extLst>
                </p:cNvPr>
                <p:cNvGrpSpPr/>
                <p:nvPr/>
              </p:nvGrpSpPr>
              <p:grpSpPr>
                <a:xfrm>
                  <a:off x="3925077" y="3994498"/>
                  <a:ext cx="2364222" cy="2131092"/>
                  <a:chOff x="3925077" y="3994498"/>
                  <a:chExt cx="2364222" cy="2131092"/>
                </a:xfrm>
              </p:grpSpPr>
              <p:sp>
                <p:nvSpPr>
                  <p:cNvPr id="222" name="Rectangle : coins arrondis 221">
                    <a:extLst>
                      <a:ext uri="{FF2B5EF4-FFF2-40B4-BE49-F238E27FC236}">
                        <a16:creationId xmlns:a16="http://schemas.microsoft.com/office/drawing/2014/main" id="{15826278-32B3-4E06-B105-EF231141D055}"/>
                      </a:ext>
                    </a:extLst>
                  </p:cNvPr>
                  <p:cNvSpPr/>
                  <p:nvPr/>
                </p:nvSpPr>
                <p:spPr>
                  <a:xfrm>
                    <a:off x="3925077" y="3994498"/>
                    <a:ext cx="2364222" cy="213109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DD2095C-1BEF-412A-AFD2-368EDB57198E}"/>
                      </a:ext>
                    </a:extLst>
                  </p:cNvPr>
                  <p:cNvSpPr/>
                  <p:nvPr/>
                </p:nvSpPr>
                <p:spPr>
                  <a:xfrm>
                    <a:off x="4394315" y="4112859"/>
                    <a:ext cx="1460433" cy="902661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Vidéo</a:t>
                    </a: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AAE3F72-83AC-41DB-BAB4-D7C71A872D73}"/>
                      </a:ext>
                    </a:extLst>
                  </p:cNvPr>
                  <p:cNvSpPr/>
                  <p:nvPr/>
                </p:nvSpPr>
                <p:spPr>
                  <a:xfrm>
                    <a:off x="4110342" y="5133402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8C08E7B-6855-4C47-90F4-BD2B92360A1F}"/>
                      </a:ext>
                    </a:extLst>
                  </p:cNvPr>
                  <p:cNvSpPr/>
                  <p:nvPr/>
                </p:nvSpPr>
                <p:spPr>
                  <a:xfrm>
                    <a:off x="4802932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56E6F9D-2F4C-4123-BF8E-9CCF5A18753A}"/>
                      </a:ext>
                    </a:extLst>
                  </p:cNvPr>
                  <p:cNvSpPr/>
                  <p:nvPr/>
                </p:nvSpPr>
                <p:spPr>
                  <a:xfrm>
                    <a:off x="5528381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</p:grpSp>
          </p:grp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336B1AE-A7BA-41F0-A4DB-F587C2DBD777}"/>
                  </a:ext>
                </a:extLst>
              </p:cNvPr>
              <p:cNvGrpSpPr/>
              <p:nvPr/>
            </p:nvGrpSpPr>
            <p:grpSpPr>
              <a:xfrm>
                <a:off x="3887975" y="3474423"/>
                <a:ext cx="2444118" cy="343142"/>
                <a:chOff x="4019082" y="2264255"/>
                <a:chExt cx="2444118" cy="375821"/>
              </a:xfrm>
            </p:grpSpPr>
            <p:pic>
              <p:nvPicPr>
                <p:cNvPr id="215" name="Image 214">
                  <a:extLst>
                    <a:ext uri="{FF2B5EF4-FFF2-40B4-BE49-F238E27FC236}">
                      <a16:creationId xmlns:a16="http://schemas.microsoft.com/office/drawing/2014/main" id="{44CE6B06-709D-453D-A73D-2D2FB5C7A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9082" y="2265888"/>
                  <a:ext cx="368479" cy="368479"/>
                </a:xfrm>
                <a:prstGeom prst="rect">
                  <a:avLst/>
                </a:prstGeom>
              </p:spPr>
            </p:pic>
            <p:pic>
              <p:nvPicPr>
                <p:cNvPr id="216" name="Image 215">
                  <a:extLst>
                    <a:ext uri="{FF2B5EF4-FFF2-40B4-BE49-F238E27FC236}">
                      <a16:creationId xmlns:a16="http://schemas.microsoft.com/office/drawing/2014/main" id="{790A3A2F-30B6-47AA-97C9-8D1E7638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20959" y="2266528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7" name="Image 216">
                  <a:extLst>
                    <a:ext uri="{FF2B5EF4-FFF2-40B4-BE49-F238E27FC236}">
                      <a16:creationId xmlns:a16="http://schemas.microsoft.com/office/drawing/2014/main" id="{A821553A-8932-4C63-86E4-B5A7D3F1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96" y="2264255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8" name="Image 217">
                  <a:extLst>
                    <a:ext uri="{FF2B5EF4-FFF2-40B4-BE49-F238E27FC236}">
                      <a16:creationId xmlns:a16="http://schemas.microsoft.com/office/drawing/2014/main" id="{8FD6043C-8937-4E55-9C85-6837E5AB4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9459" y="2268553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9" name="Image 218">
                  <a:extLst>
                    <a:ext uri="{FF2B5EF4-FFF2-40B4-BE49-F238E27FC236}">
                      <a16:creationId xmlns:a16="http://schemas.microsoft.com/office/drawing/2014/main" id="{631BBFA8-FA3A-465E-8BCD-57C513B9F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272876"/>
                  <a:ext cx="367200" cy="367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E030ECB0-78A4-4824-BF7A-32810A88B806}"/>
                </a:ext>
              </a:extLst>
            </p:cNvPr>
            <p:cNvGrpSpPr/>
            <p:nvPr/>
          </p:nvGrpSpPr>
          <p:grpSpPr>
            <a:xfrm>
              <a:off x="7896472" y="798238"/>
              <a:ext cx="2805688" cy="2255842"/>
              <a:chOff x="6992294" y="128109"/>
              <a:chExt cx="2903220" cy="2611221"/>
            </a:xfrm>
          </p:grpSpPr>
          <p:grpSp>
            <p:nvGrpSpPr>
              <p:cNvPr id="195" name="Groupe 194">
                <a:extLst>
                  <a:ext uri="{FF2B5EF4-FFF2-40B4-BE49-F238E27FC236}">
                    <a16:creationId xmlns:a16="http://schemas.microsoft.com/office/drawing/2014/main" id="{A2E2F35B-67D4-496B-8189-01DBB52574FD}"/>
                  </a:ext>
                </a:extLst>
              </p:cNvPr>
              <p:cNvGrpSpPr/>
              <p:nvPr/>
            </p:nvGrpSpPr>
            <p:grpSpPr>
              <a:xfrm>
                <a:off x="6992294" y="12810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1A0C887E-AF5D-48EA-9DC3-3358B23CB24F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76E23C33-8889-4DB1-9DC6-3E58B7FBE34E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2A52D27-9AED-447E-A8E8-0E7E8ECD304F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E3B0ABA-1979-4B12-8E5F-27CB5CA3A051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06" name="Image 205">
                    <a:extLst>
                      <a:ext uri="{FF2B5EF4-FFF2-40B4-BE49-F238E27FC236}">
                        <a16:creationId xmlns:a16="http://schemas.microsoft.com/office/drawing/2014/main" id="{675C1CB2-15ED-4638-92B6-B8626337F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07" name="Image 206">
                    <a:extLst>
                      <a:ext uri="{FF2B5EF4-FFF2-40B4-BE49-F238E27FC236}">
                        <a16:creationId xmlns:a16="http://schemas.microsoft.com/office/drawing/2014/main" id="{7BDA9AEE-96E9-458B-A112-65B1E6E79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Image 207">
                    <a:extLst>
                      <a:ext uri="{FF2B5EF4-FFF2-40B4-BE49-F238E27FC236}">
                        <a16:creationId xmlns:a16="http://schemas.microsoft.com/office/drawing/2014/main" id="{3E3B004B-7126-4A89-A4C3-A76D2F161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Image 208">
                    <a:extLst>
                      <a:ext uri="{FF2B5EF4-FFF2-40B4-BE49-F238E27FC236}">
                        <a16:creationId xmlns:a16="http://schemas.microsoft.com/office/drawing/2014/main" id="{EA0DDB17-B093-432A-8CA0-7F9F929EE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Image 209">
                    <a:extLst>
                      <a:ext uri="{FF2B5EF4-FFF2-40B4-BE49-F238E27FC236}">
                        <a16:creationId xmlns:a16="http://schemas.microsoft.com/office/drawing/2014/main" id="{90AE0AFE-18C7-409D-9B3A-E96B65693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803737AD-07FC-4DA7-B4A4-2476BD0CC58B}"/>
                  </a:ext>
                </a:extLst>
              </p:cNvPr>
              <p:cNvGrpSpPr/>
              <p:nvPr/>
            </p:nvGrpSpPr>
            <p:grpSpPr>
              <a:xfrm>
                <a:off x="7221845" y="861133"/>
                <a:ext cx="2371628" cy="1806828"/>
                <a:chOff x="7221845" y="861133"/>
                <a:chExt cx="2371628" cy="1806828"/>
              </a:xfrm>
            </p:grpSpPr>
            <p:sp>
              <p:nvSpPr>
                <p:cNvPr id="197" name="Rectangle : coins arrondis 196">
                  <a:extLst>
                    <a:ext uri="{FF2B5EF4-FFF2-40B4-BE49-F238E27FC236}">
                      <a16:creationId xmlns:a16="http://schemas.microsoft.com/office/drawing/2014/main" id="{E03C0326-172D-46FB-9DB6-8E19BEA3797F}"/>
                    </a:ext>
                  </a:extLst>
                </p:cNvPr>
                <p:cNvSpPr/>
                <p:nvPr/>
              </p:nvSpPr>
              <p:spPr>
                <a:xfrm>
                  <a:off x="7221845" y="861133"/>
                  <a:ext cx="2371628" cy="18068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8" name="Rectangle : coins arrondis 197">
                  <a:extLst>
                    <a:ext uri="{FF2B5EF4-FFF2-40B4-BE49-F238E27FC236}">
                      <a16:creationId xmlns:a16="http://schemas.microsoft.com/office/drawing/2014/main" id="{DFBD4F41-EF56-4C0A-B945-EE9DB2EC88C6}"/>
                    </a:ext>
                  </a:extLst>
                </p:cNvPr>
                <p:cNvSpPr/>
                <p:nvPr/>
              </p:nvSpPr>
              <p:spPr>
                <a:xfrm>
                  <a:off x="7389431" y="925897"/>
                  <a:ext cx="1157516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Login</a:t>
                  </a:r>
                </a:p>
              </p:txBody>
            </p:sp>
            <p:sp>
              <p:nvSpPr>
                <p:cNvPr id="199" name="Rectangle : coins arrondis 198">
                  <a:extLst>
                    <a:ext uri="{FF2B5EF4-FFF2-40B4-BE49-F238E27FC236}">
                      <a16:creationId xmlns:a16="http://schemas.microsoft.com/office/drawing/2014/main" id="{421D50C3-0C61-4CF2-9752-3AD20623CE77}"/>
                    </a:ext>
                  </a:extLst>
                </p:cNvPr>
                <p:cNvSpPr/>
                <p:nvPr/>
              </p:nvSpPr>
              <p:spPr>
                <a:xfrm>
                  <a:off x="7397290" y="1195872"/>
                  <a:ext cx="1146004" cy="25226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Mot de passe</a:t>
                  </a:r>
                </a:p>
              </p:txBody>
            </p:sp>
            <p:sp>
              <p:nvSpPr>
                <p:cNvPr id="200" name="Rectangle : coins arrondis 199">
                  <a:extLst>
                    <a:ext uri="{FF2B5EF4-FFF2-40B4-BE49-F238E27FC236}">
                      <a16:creationId xmlns:a16="http://schemas.microsoft.com/office/drawing/2014/main" id="{65442446-59C7-4E82-AA7F-315374765062}"/>
                    </a:ext>
                  </a:extLst>
                </p:cNvPr>
                <p:cNvSpPr/>
                <p:nvPr/>
              </p:nvSpPr>
              <p:spPr>
                <a:xfrm>
                  <a:off x="7397290" y="1470216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0DD195EA-E0F4-420D-913D-DBB34EBF5B79}"/>
                    </a:ext>
                  </a:extLst>
                </p:cNvPr>
                <p:cNvSpPr/>
                <p:nvPr/>
              </p:nvSpPr>
              <p:spPr>
                <a:xfrm>
                  <a:off x="7406167" y="1755537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202" name="Rectangle : coins arrondis 201">
                  <a:extLst>
                    <a:ext uri="{FF2B5EF4-FFF2-40B4-BE49-F238E27FC236}">
                      <a16:creationId xmlns:a16="http://schemas.microsoft.com/office/drawing/2014/main" id="{AFCEC5FC-4A01-4871-9FDA-0D2AE2B54FBB}"/>
                    </a:ext>
                  </a:extLst>
                </p:cNvPr>
                <p:cNvSpPr/>
                <p:nvPr/>
              </p:nvSpPr>
              <p:spPr>
                <a:xfrm>
                  <a:off x="7409042" y="2031863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3" name="Rectangle : coins arrondis 202">
                  <a:extLst>
                    <a:ext uri="{FF2B5EF4-FFF2-40B4-BE49-F238E27FC236}">
                      <a16:creationId xmlns:a16="http://schemas.microsoft.com/office/drawing/2014/main" id="{46B85C32-1CFA-49B4-A2F6-B0E1D929981A}"/>
                    </a:ext>
                  </a:extLst>
                </p:cNvPr>
                <p:cNvSpPr/>
                <p:nvPr/>
              </p:nvSpPr>
              <p:spPr>
                <a:xfrm>
                  <a:off x="7417919" y="2317184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</p:grp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CCB22577-ACDC-4069-97B9-65AB71C0C091}"/>
                </a:ext>
              </a:extLst>
            </p:cNvPr>
            <p:cNvGrpSpPr/>
            <p:nvPr/>
          </p:nvGrpSpPr>
          <p:grpSpPr>
            <a:xfrm>
              <a:off x="7861444" y="3638894"/>
              <a:ext cx="2805688" cy="2255842"/>
              <a:chOff x="7479217" y="3381129"/>
              <a:chExt cx="2805688" cy="2255842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76E3D39C-D480-471E-BE8D-42CB33D1AD11}"/>
                  </a:ext>
                </a:extLst>
              </p:cNvPr>
              <p:cNvGrpSpPr/>
              <p:nvPr/>
            </p:nvGrpSpPr>
            <p:grpSpPr>
              <a:xfrm>
                <a:off x="7479217" y="3381129"/>
                <a:ext cx="2805688" cy="2255842"/>
                <a:chOff x="7261860" y="627670"/>
                <a:chExt cx="2903220" cy="1727558"/>
              </a:xfrm>
            </p:grpSpPr>
            <p:grpSp>
              <p:nvGrpSpPr>
                <p:cNvPr id="186" name="Groupe 185">
                  <a:extLst>
                    <a:ext uri="{FF2B5EF4-FFF2-40B4-BE49-F238E27FC236}">
                      <a16:creationId xmlns:a16="http://schemas.microsoft.com/office/drawing/2014/main" id="{1524C133-931D-49DD-BDF7-E4903C03285E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193" name="Rectangle : coins arrondis 192">
                    <a:extLst>
                      <a:ext uri="{FF2B5EF4-FFF2-40B4-BE49-F238E27FC236}">
                        <a16:creationId xmlns:a16="http://schemas.microsoft.com/office/drawing/2014/main" id="{3C078BD3-4FDE-4296-BD82-D25C57C1D205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4" name="Connecteur droit 193">
                    <a:extLst>
                      <a:ext uri="{FF2B5EF4-FFF2-40B4-BE49-F238E27FC236}">
                        <a16:creationId xmlns:a16="http://schemas.microsoft.com/office/drawing/2014/main" id="{678DEFDC-FF69-4AEB-B136-902700C37F14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0AF51C01-789A-4F92-A0DB-96AD98326DE8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188" name="Image 187">
                    <a:extLst>
                      <a:ext uri="{FF2B5EF4-FFF2-40B4-BE49-F238E27FC236}">
                        <a16:creationId xmlns:a16="http://schemas.microsoft.com/office/drawing/2014/main" id="{A1581A39-9F7D-4E4F-AA67-5E1D4A1CCD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Image 188">
                    <a:extLst>
                      <a:ext uri="{FF2B5EF4-FFF2-40B4-BE49-F238E27FC236}">
                        <a16:creationId xmlns:a16="http://schemas.microsoft.com/office/drawing/2014/main" id="{4DFC8BFA-61FC-4BD8-B5F1-CA4476FE34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Image 189">
                    <a:extLst>
                      <a:ext uri="{FF2B5EF4-FFF2-40B4-BE49-F238E27FC236}">
                        <a16:creationId xmlns:a16="http://schemas.microsoft.com/office/drawing/2014/main" id="{BD7A7C2B-41C8-4AB0-8FCC-20B2E0094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Image 190">
                    <a:extLst>
                      <a:ext uri="{FF2B5EF4-FFF2-40B4-BE49-F238E27FC236}">
                        <a16:creationId xmlns:a16="http://schemas.microsoft.com/office/drawing/2014/main" id="{8A9E61B7-9C30-4DD0-8CCF-CF01D859E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Image 191">
                    <a:extLst>
                      <a:ext uri="{FF2B5EF4-FFF2-40B4-BE49-F238E27FC236}">
                        <a16:creationId xmlns:a16="http://schemas.microsoft.com/office/drawing/2014/main" id="{39D4ECA7-9134-4B7E-9347-2F1A5FEC9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82D3D3DD-4806-4B43-9E06-C9841C253E8E}"/>
                  </a:ext>
                </a:extLst>
              </p:cNvPr>
              <p:cNvGrpSpPr/>
              <p:nvPr/>
            </p:nvGrpSpPr>
            <p:grpSpPr>
              <a:xfrm>
                <a:off x="7566765" y="4056430"/>
                <a:ext cx="2635191" cy="1412658"/>
                <a:chOff x="213064" y="2896078"/>
                <a:chExt cx="2726796" cy="1675923"/>
              </a:xfrm>
            </p:grpSpPr>
            <p:sp>
              <p:nvSpPr>
                <p:cNvPr id="179" name="Rectangle : coins arrondis 178">
                  <a:extLst>
                    <a:ext uri="{FF2B5EF4-FFF2-40B4-BE49-F238E27FC236}">
                      <a16:creationId xmlns:a16="http://schemas.microsoft.com/office/drawing/2014/main" id="{84344A84-9E69-4086-8EB1-76610F68A17E}"/>
                    </a:ext>
                  </a:extLst>
                </p:cNvPr>
                <p:cNvSpPr/>
                <p:nvPr/>
              </p:nvSpPr>
              <p:spPr>
                <a:xfrm>
                  <a:off x="213064" y="2896078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32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45D4C7-8FA1-46FF-9008-1F28742A34CD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D478C4C4-0881-4746-BF26-E300F7BB344A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82" name="Rectangle : coins arrondis 181">
                  <a:extLst>
                    <a:ext uri="{FF2B5EF4-FFF2-40B4-BE49-F238E27FC236}">
                      <a16:creationId xmlns:a16="http://schemas.microsoft.com/office/drawing/2014/main" id="{8A7F9D15-4AEF-4169-9692-53F704CD0C5F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183" name="Rectangle : coins arrondis 182">
                  <a:extLst>
                    <a:ext uri="{FF2B5EF4-FFF2-40B4-BE49-F238E27FC236}">
                      <a16:creationId xmlns:a16="http://schemas.microsoft.com/office/drawing/2014/main" id="{4E991FB3-430F-4D27-8366-DE6B8CC754F3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184" name="Rectangle : coins arrondis 183">
                  <a:extLst>
                    <a:ext uri="{FF2B5EF4-FFF2-40B4-BE49-F238E27FC236}">
                      <a16:creationId xmlns:a16="http://schemas.microsoft.com/office/drawing/2014/main" id="{1CB3CAFF-6CF6-4D10-BCD4-099CC17F842D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Quantité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1C2C95B1-2AFC-4A08-871D-2E473296C351}"/>
                    </a:ext>
                  </a:extLst>
                </p:cNvPr>
                <p:cNvSpPr/>
                <p:nvPr/>
              </p:nvSpPr>
              <p:spPr>
                <a:xfrm>
                  <a:off x="1744583" y="4048217"/>
                  <a:ext cx="1073538" cy="23225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Commander</a:t>
                  </a:r>
                </a:p>
              </p:txBody>
            </p:sp>
          </p:grpSp>
        </p:grp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1673B87-D8C1-458D-85CE-C7B9F5347609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>
              <a:off x="6747445" y="3989926"/>
              <a:ext cx="1300346" cy="70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F1B59DEB-58A4-42E7-A983-02B616143970}"/>
                </a:ext>
              </a:extLst>
            </p:cNvPr>
            <p:cNvGrpSpPr/>
            <p:nvPr/>
          </p:nvGrpSpPr>
          <p:grpSpPr>
            <a:xfrm>
              <a:off x="197966" y="1040386"/>
              <a:ext cx="2808027" cy="2255842"/>
              <a:chOff x="3880891" y="1091476"/>
              <a:chExt cx="2808027" cy="2255842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8C4F36D3-ABF7-4AD3-9D88-1BF2685007A6}"/>
                  </a:ext>
                </a:extLst>
              </p:cNvPr>
              <p:cNvGrpSpPr/>
              <p:nvPr/>
            </p:nvGrpSpPr>
            <p:grpSpPr>
              <a:xfrm>
                <a:off x="3880891" y="1091476"/>
                <a:ext cx="2808027" cy="2255842"/>
                <a:chOff x="3365891" y="294866"/>
                <a:chExt cx="2905646" cy="2611221"/>
              </a:xfrm>
            </p:grpSpPr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F49C819D-D901-4C57-A09A-26941B3359B2}"/>
                    </a:ext>
                  </a:extLst>
                </p:cNvPr>
                <p:cNvGrpSpPr/>
                <p:nvPr/>
              </p:nvGrpSpPr>
              <p:grpSpPr>
                <a:xfrm>
                  <a:off x="3365891" y="294866"/>
                  <a:ext cx="2905646" cy="2611221"/>
                  <a:chOff x="7049224" y="737995"/>
                  <a:chExt cx="2905646" cy="1727558"/>
                </a:xfrm>
              </p:grpSpPr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55254A55-0AD9-47A6-9E2B-99F1EF0A3BC5}"/>
                      </a:ext>
                    </a:extLst>
                  </p:cNvPr>
                  <p:cNvGrpSpPr/>
                  <p:nvPr/>
                </p:nvGrpSpPr>
                <p:grpSpPr>
                  <a:xfrm>
                    <a:off x="7049224" y="737995"/>
                    <a:ext cx="2905646" cy="1727558"/>
                    <a:chOff x="7049224" y="737995"/>
                    <a:chExt cx="2905646" cy="1727558"/>
                  </a:xfrm>
                </p:grpSpPr>
                <p:sp>
                  <p:nvSpPr>
                    <p:cNvPr id="176" name="Rectangle : coins arrondis 175">
                      <a:extLst>
                        <a:ext uri="{FF2B5EF4-FFF2-40B4-BE49-F238E27FC236}">
                          <a16:creationId xmlns:a16="http://schemas.microsoft.com/office/drawing/2014/main" id="{762B8A61-7CD9-4F4C-AB31-8130C9750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24" y="737995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75" name="Connecteur droit 174">
                      <a:extLst>
                        <a:ext uri="{FF2B5EF4-FFF2-40B4-BE49-F238E27FC236}">
                          <a16:creationId xmlns:a16="http://schemas.microsoft.com/office/drawing/2014/main" id="{63BFA68B-C06A-49F6-9DF2-7C40B5C47F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1651" y="1170437"/>
                      <a:ext cx="290321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B46D015-836B-419A-8595-26ABF915E5C6}"/>
                      </a:ext>
                    </a:extLst>
                  </p:cNvPr>
                  <p:cNvGrpSpPr/>
                  <p:nvPr/>
                </p:nvGrpSpPr>
                <p:grpSpPr>
                  <a:xfrm>
                    <a:off x="7246576" y="782055"/>
                    <a:ext cx="2444118" cy="375821"/>
                    <a:chOff x="3774247" y="2380261"/>
                    <a:chExt cx="2444118" cy="375821"/>
                  </a:xfrm>
                </p:grpSpPr>
                <p:pic>
                  <p:nvPicPr>
                    <p:cNvPr id="170" name="Image 169">
                      <a:extLst>
                        <a:ext uri="{FF2B5EF4-FFF2-40B4-BE49-F238E27FC236}">
                          <a16:creationId xmlns:a16="http://schemas.microsoft.com/office/drawing/2014/main" id="{1B5CFD9E-86A6-4348-AAA0-A6D640D41E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74247" y="2381894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Image 170">
                      <a:extLst>
                        <a:ext uri="{FF2B5EF4-FFF2-40B4-BE49-F238E27FC236}">
                          <a16:creationId xmlns:a16="http://schemas.microsoft.com/office/drawing/2014/main" id="{4B5C96F3-E741-4905-8298-7F7DCE625D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176124" y="2382539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Image 171">
                      <a:extLst>
                        <a:ext uri="{FF2B5EF4-FFF2-40B4-BE49-F238E27FC236}">
                          <a16:creationId xmlns:a16="http://schemas.microsoft.com/office/drawing/2014/main" id="{669D1137-6F90-4383-8D05-9ABEA0F1F9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6263" y="2380261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Image 172">
                      <a:extLst>
                        <a:ext uri="{FF2B5EF4-FFF2-40B4-BE49-F238E27FC236}">
                          <a16:creationId xmlns:a16="http://schemas.microsoft.com/office/drawing/2014/main" id="{E0EAA0B8-567C-41C9-8460-AD241A49A8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4624" y="2384562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Image 173">
                      <a:extLst>
                        <a:ext uri="{FF2B5EF4-FFF2-40B4-BE49-F238E27FC236}">
                          <a16:creationId xmlns:a16="http://schemas.microsoft.com/office/drawing/2014/main" id="{CF42DDC1-2437-4A7A-9301-52930FA2F8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65" y="2388882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98B4E1FF-0937-49F9-AE19-E621F03A45DE}"/>
                    </a:ext>
                  </a:extLst>
                </p:cNvPr>
                <p:cNvSpPr/>
                <p:nvPr/>
              </p:nvSpPr>
              <p:spPr>
                <a:xfrm>
                  <a:off x="3549600" y="1022613"/>
                  <a:ext cx="2371628" cy="16631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16A5D52C-E17C-4EED-A38E-9CF904EFA019}"/>
                  </a:ext>
                </a:extLst>
              </p:cNvPr>
              <p:cNvSpPr/>
              <p:nvPr/>
            </p:nvSpPr>
            <p:spPr>
              <a:xfrm>
                <a:off x="4196107" y="1791323"/>
                <a:ext cx="1118630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FAC124E0-C3D4-4DE9-BF8C-A8FD5BB6ADC5}"/>
                  </a:ext>
                </a:extLst>
              </p:cNvPr>
              <p:cNvSpPr/>
              <p:nvPr/>
            </p:nvSpPr>
            <p:spPr>
              <a:xfrm>
                <a:off x="4203702" y="2029014"/>
                <a:ext cx="1107505" cy="200596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8797FAB0-EE39-437D-B264-E49B46BAE12D}"/>
                  </a:ext>
                </a:extLst>
              </p:cNvPr>
              <p:cNvSpPr/>
              <p:nvPr/>
            </p:nvSpPr>
            <p:spPr>
              <a:xfrm>
                <a:off x="4203702" y="2277850"/>
                <a:ext cx="1107504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3CD8F9CE-B6FD-403F-9F6F-4DC79E99410E}"/>
                  </a:ext>
                </a:extLst>
              </p:cNvPr>
              <p:cNvSpPr/>
              <p:nvPr/>
            </p:nvSpPr>
            <p:spPr>
              <a:xfrm>
                <a:off x="4203700" y="2527743"/>
                <a:ext cx="1562776" cy="58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876013B-B49A-454B-86C0-5C8F2BC62274}"/>
                </a:ext>
              </a:extLst>
            </p:cNvPr>
            <p:cNvGrpSpPr/>
            <p:nvPr/>
          </p:nvGrpSpPr>
          <p:grpSpPr>
            <a:xfrm>
              <a:off x="4469477" y="349242"/>
              <a:ext cx="2509103" cy="2762866"/>
              <a:chOff x="857285" y="3829091"/>
              <a:chExt cx="2509103" cy="276286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F78681AA-F9B2-4C0B-A78C-274163EB880E}"/>
                  </a:ext>
                </a:extLst>
              </p:cNvPr>
              <p:cNvGrpSpPr/>
              <p:nvPr/>
            </p:nvGrpSpPr>
            <p:grpSpPr>
              <a:xfrm>
                <a:off x="857285" y="3829091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BB75ABF5-1B7F-4D35-941D-5F30D647AE4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3809026" y="3220436"/>
                  <a:chExt cx="2596325" cy="3198119"/>
                </a:xfrm>
              </p:grpSpPr>
              <p:grpSp>
                <p:nvGrpSpPr>
                  <p:cNvPr id="155" name="Groupe 154">
                    <a:extLst>
                      <a:ext uri="{FF2B5EF4-FFF2-40B4-BE49-F238E27FC236}">
                        <a16:creationId xmlns:a16="http://schemas.microsoft.com/office/drawing/2014/main" id="{ABEEEEC0-FF4B-4510-A3DA-89C99525C5A2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59" name="Rectangle : coins arrondis 158">
                      <a:extLst>
                        <a:ext uri="{FF2B5EF4-FFF2-40B4-BE49-F238E27FC236}">
                          <a16:creationId xmlns:a16="http://schemas.microsoft.com/office/drawing/2014/main" id="{61A4DF51-8104-4B28-A8F9-0FB5693F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60" name="Connecteur droit 159">
                      <a:extLst>
                        <a:ext uri="{FF2B5EF4-FFF2-40B4-BE49-F238E27FC236}">
                          <a16:creationId xmlns:a16="http://schemas.microsoft.com/office/drawing/2014/main" id="{E5AF45E0-E64F-4732-AC10-345CCB660C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e 155">
                    <a:extLst>
                      <a:ext uri="{FF2B5EF4-FFF2-40B4-BE49-F238E27FC236}">
                        <a16:creationId xmlns:a16="http://schemas.microsoft.com/office/drawing/2014/main" id="{123D9738-BEB9-48B7-973F-2FF9B2C0BDD0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6" y="3994499"/>
                    <a:ext cx="2364222" cy="2131092"/>
                    <a:chOff x="3925076" y="3994499"/>
                    <a:chExt cx="2364222" cy="2131092"/>
                  </a:xfrm>
                </p:grpSpPr>
                <p:sp>
                  <p:nvSpPr>
                    <p:cNvPr id="157" name="Rectangle : coins arrondis 156">
                      <a:extLst>
                        <a:ext uri="{FF2B5EF4-FFF2-40B4-BE49-F238E27FC236}">
                          <a16:creationId xmlns:a16="http://schemas.microsoft.com/office/drawing/2014/main" id="{18E632CD-5950-4D0B-8F43-D9B671B46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6" y="3994499"/>
                      <a:ext cx="2364222" cy="213109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25000">
                          <a:schemeClr val="accent4">
                            <a:lumMod val="45000"/>
                            <a:lumOff val="55000"/>
                          </a:schemeClr>
                        </a:gs>
                        <a:gs pos="31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DB3D68CA-E493-42BA-9E42-E6B30A7D1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7"/>
                      <a:ext cx="1460433" cy="18789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Page Admin</a:t>
                      </a:r>
                    </a:p>
                  </p:txBody>
                </p:sp>
              </p:grp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5ABA456F-A846-4E80-8233-3E9C41F732BE}"/>
                    </a:ext>
                  </a:extLst>
                </p:cNvPr>
                <p:cNvGrpSpPr/>
                <p:nvPr/>
              </p:nvGrpSpPr>
              <p:grpSpPr>
                <a:xfrm>
                  <a:off x="933582" y="4048511"/>
                  <a:ext cx="2362009" cy="296442"/>
                  <a:chOff x="4019082" y="2264255"/>
                  <a:chExt cx="2444118" cy="375821"/>
                </a:xfrm>
              </p:grpSpPr>
              <p:pic>
                <p:nvPicPr>
                  <p:cNvPr id="150" name="Image 149">
                    <a:extLst>
                      <a:ext uri="{FF2B5EF4-FFF2-40B4-BE49-F238E27FC236}">
                        <a16:creationId xmlns:a16="http://schemas.microsoft.com/office/drawing/2014/main" id="{EEB7391B-3FCB-4294-9380-BFBD53451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FADAEFCB-AAA2-456D-9E09-41BBD3D0A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>
                    <a:extLst>
                      <a:ext uri="{FF2B5EF4-FFF2-40B4-BE49-F238E27FC236}">
                        <a16:creationId xmlns:a16="http://schemas.microsoft.com/office/drawing/2014/main" id="{37CD740E-5870-4247-B11C-1196DD2EF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age 152">
                    <a:extLst>
                      <a:ext uri="{FF2B5EF4-FFF2-40B4-BE49-F238E27FC236}">
                        <a16:creationId xmlns:a16="http://schemas.microsoft.com/office/drawing/2014/main" id="{E6E801E8-6E2E-4A05-BD07-D56DB3278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Image 153">
                    <a:extLst>
                      <a:ext uri="{FF2B5EF4-FFF2-40B4-BE49-F238E27FC236}">
                        <a16:creationId xmlns:a16="http://schemas.microsoft.com/office/drawing/2014/main" id="{BAAA7FE6-F8C0-4328-83B1-0E9991E27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8A10B6F-FA7F-4D61-8415-8BA26DD52877}"/>
                  </a:ext>
                </a:extLst>
              </p:cNvPr>
              <p:cNvSpPr/>
              <p:nvPr/>
            </p:nvSpPr>
            <p:spPr>
              <a:xfrm>
                <a:off x="2142898" y="4043164"/>
                <a:ext cx="322731" cy="29065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55B27F6-5214-496B-9962-3EB522F43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1715" y="2904071"/>
              <a:ext cx="13563" cy="926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AA770435-979E-4F43-9739-B14043CFB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307" y="2743397"/>
              <a:ext cx="2381858" cy="567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BEF8EDF8-261B-442B-A9A3-528085D6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874" y="3394585"/>
              <a:ext cx="2141370" cy="571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431D9194-6948-4502-9881-CD0222BCB96A}"/>
                </a:ext>
              </a:extLst>
            </p:cNvPr>
            <p:cNvCxnSpPr>
              <a:endCxn id="217" idx="0"/>
            </p:cNvCxnSpPr>
            <p:nvPr/>
          </p:nvCxnSpPr>
          <p:spPr>
            <a:xfrm>
              <a:off x="5369165" y="3310700"/>
              <a:ext cx="17094" cy="52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2DFDDB16-F4C7-4A9D-835C-5C36B0965621}"/>
                </a:ext>
              </a:extLst>
            </p:cNvPr>
            <p:cNvCxnSpPr>
              <a:endCxn id="216" idx="0"/>
            </p:cNvCxnSpPr>
            <p:nvPr/>
          </p:nvCxnSpPr>
          <p:spPr>
            <a:xfrm>
              <a:off x="4951244" y="3394585"/>
              <a:ext cx="0" cy="445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87294E56-B3D2-418E-9CCA-3E0A8C8A5EC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6666787" y="3489073"/>
            <a:ext cx="1780220" cy="99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MCD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Grand écran</PresentationFormat>
  <Paragraphs>258</Paragraphs>
  <Slides>29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LARABA Anis</cp:lastModifiedBy>
  <cp:revision>70</cp:revision>
  <dcterms:created xsi:type="dcterms:W3CDTF">2017-11-25T18:34:36Z</dcterms:created>
  <dcterms:modified xsi:type="dcterms:W3CDTF">2017-11-27T06:46:53Z</dcterms:modified>
</cp:coreProperties>
</file>