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3" r:id="rId4"/>
    <p:sldId id="27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E62"/>
    <a:srgbClr val="FED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47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53EFF09-9508-4911-976B-20EF9928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2C972AAC-8541-4323-A38A-7E0A0772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9105B4B-BD96-46EB-A8E3-5795B0D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F641F4D-E191-4D1F-BAD3-CB17435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A64821F-BA0E-4638-952C-0DFAA5D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0BCE2E0-26DD-41AB-A979-CDC5AAC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92E79808-5680-4010-B1AE-2B7D8629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5FEFE8D-95CE-4C02-AD51-BDD024E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878738D-D750-4A9A-B4CF-AC4F2D7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32F8FFF-EAA7-46E2-A2A9-B0670A4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D5777E2A-65C2-4AFB-96D9-311FAAFD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4DECBDF2-AA3E-45D9-A744-7290189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1E395EC-EA5D-414C-A9BC-58979A86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8E242C6-ACDB-4571-B4D0-0E777A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FC5AD69-A1AD-4B1F-B0CF-BE352DF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30BCFB-9221-42A9-9B93-E1889EF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25EBB93-C161-438A-8825-4CA5499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25AC06F-B157-48A2-906B-CDFFAA6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1CBE844-176D-4B42-A39A-F3F4EEC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474DA4B-613F-4926-B239-3EB3821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677D542-050F-487C-83BA-142F0D2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B98BA6FF-85F0-4545-B7F8-0CD4CD70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DA62FA4-8659-43B2-AB22-E0F1F1F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F614A40-DA96-4886-90CA-3AC0B95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AA9371F-BFC4-4B4C-8ECB-A1C865B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500D6E9-CA26-48DC-A26C-36EECF85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8AB32F-19FC-44AE-B47B-942FBC6E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C2ABEB3F-BE39-41FD-9AB5-7AEBDA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B377E5C-E894-4A48-B260-F66D5F5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654BB86-AF1A-4027-B98F-B13A3A3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EF993751-4D0C-4A04-ACE7-31B866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302A8F9-7012-4999-B35F-0B93A0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9D9E9E8-C62D-4044-9BBC-1E6832E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EC2A4056-0D60-4976-BD44-5585922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A87E6D61-0462-4ACF-96CE-47E0404B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5B26FB80-9C89-44D5-B230-70AE18FC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86E4218B-1FCC-4B6B-A61A-D049C82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E57E7F46-4E34-4A59-80E3-28CDFAE6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091687C2-F11F-41FB-AC0E-8E60603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992FCF1-4C15-4C6F-A684-135724D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FF5DAE3B-D7E1-464B-B2F8-6F32A8FE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83140DCC-EA1B-41A8-9525-C92EEDE0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37C445A-EC28-45B6-B911-FD8BB41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7906BBEE-503D-4031-A075-EFC26F1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2F159C13-1284-4F59-BAF6-B81C833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1BE1277-9AF8-4284-8FEA-2383B68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394DEBD-CB4D-4C22-A0B9-2F39831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6809DAE-938D-40EA-851A-225CCD0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A4CF5879-C764-4551-8CB4-3A4A3A51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5EB4685-0E31-42EB-B2E4-2027FB3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41AB995B-E0BC-4462-B17C-872A392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78B9FA2-51A1-4763-AFFC-AAD73F5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AFF11B4-8F78-42C4-8143-4CDC22A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1C2B7F65-0DB0-4B9A-9681-B107AF23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8766F35C-4BF8-4576-AA3D-2B1B34E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D03FAD5F-F9A8-4256-AB8C-1BEB5DD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CD38885-2449-426C-BA2E-2AE9E0F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C3C7E627-2AE4-496B-9EAA-BF89FC7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1E106360-2F17-430F-A3CD-FC3CE6C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60E7F5B-BE51-457E-B4BD-B2882F4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6ED8A3B-35C7-4868-889F-C3D6859A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92F1D09-FE24-4B69-80F0-0968DFD6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F5B4A38-3725-4322-8CB6-07E922AA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xmlns="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xmlns="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xmlns="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xmlns="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xmlns="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xmlns="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7371" r="63718" b="44205"/>
          <a:stretch/>
        </p:blipFill>
        <p:spPr>
          <a:xfrm>
            <a:off x="6232921" y="2197915"/>
            <a:ext cx="4868712" cy="389466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29267" y="2971800"/>
            <a:ext cx="3860800" cy="863600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493232" y="2206382"/>
            <a:ext cx="4454167" cy="119721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4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xmlns="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xmlns="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xmlns="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xmlns="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xmlns="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xmlns="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7371" r="63718" b="44205"/>
          <a:stretch/>
        </p:blipFill>
        <p:spPr>
          <a:xfrm>
            <a:off x="6232921" y="2197915"/>
            <a:ext cx="4868712" cy="389466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407996" y="3843866"/>
            <a:ext cx="3860800" cy="76200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493231" y="3412067"/>
            <a:ext cx="4454167" cy="268051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7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xmlns="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xmlns="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xmlns="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xmlns="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xmlns="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xmlns="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</a:t>
            </a:r>
            <a:r>
              <a:rPr lang="fr-FR" sz="2800" b="1" dirty="0" smtClean="0">
                <a:latin typeface="Helvetica" panose="020B0604020202030204" pitchFamily="34" charset="0"/>
              </a:rPr>
              <a:t>et code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232" r="63718" b="4345"/>
          <a:stretch/>
        </p:blipFill>
        <p:spPr>
          <a:xfrm>
            <a:off x="6223754" y="2197915"/>
            <a:ext cx="4868712" cy="3894666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329267" y="4478866"/>
            <a:ext cx="3860800" cy="63500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493232" y="2948030"/>
            <a:ext cx="4454167" cy="1530836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5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xmlns="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xmlns="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xmlns="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xmlns="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xmlns="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xmlns="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</a:t>
            </a:r>
            <a:r>
              <a:rPr lang="fr-FR" sz="2800" b="1" dirty="0" smtClean="0">
                <a:latin typeface="Helvetica" panose="020B0604020202030204" pitchFamily="34" charset="0"/>
              </a:rPr>
              <a:t>et code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232" r="63718" b="4345"/>
          <a:stretch/>
        </p:blipFill>
        <p:spPr>
          <a:xfrm>
            <a:off x="6223754" y="2197915"/>
            <a:ext cx="4868712" cy="3894666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329267" y="5113867"/>
            <a:ext cx="3860800" cy="97871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431026" y="4478865"/>
            <a:ext cx="4454167" cy="1613715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8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60</TotalTime>
  <Words>48</Words>
  <Application>Microsoft Office PowerPoint</Application>
  <PresentationFormat>Personnalisé</PresentationFormat>
  <Paragraphs>24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DIAPO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Tweety</dc:creator>
  <cp:lastModifiedBy>Tweety</cp:lastModifiedBy>
  <cp:revision>4</cp:revision>
  <dcterms:created xsi:type="dcterms:W3CDTF">2017-11-26T11:37:29Z</dcterms:created>
  <dcterms:modified xsi:type="dcterms:W3CDTF">2017-11-26T12:38:23Z</dcterms:modified>
</cp:coreProperties>
</file>