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86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155628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F937B5-9997-464D-A67F-A2BFCCEF8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090366" y="3672246"/>
            <a:ext cx="10011265" cy="52322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88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155628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9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4DF4F1E-C45B-416C-A7B7-DBA54EB5E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268691" y="2263740"/>
            <a:ext cx="9339822" cy="1165259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20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155628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F937B5-9997-464D-A67F-A2BFCCEF8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090366" y="4064132"/>
            <a:ext cx="10011265" cy="728932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57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155628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9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4DF4F1E-C45B-416C-A7B7-DBA54EB5E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268691" y="3399197"/>
            <a:ext cx="9339822" cy="110246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19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155628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F937B5-9997-464D-A67F-A2BFCCEF8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090366" y="4727323"/>
            <a:ext cx="10011265" cy="108062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8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155628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9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4DF4F1E-C45B-416C-A7B7-DBA54EB5E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1268691" y="5004079"/>
            <a:ext cx="9339822" cy="120579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650888"/>
      </p:ext>
    </p:extLst>
  </p:cSld>
  <p:clrMapOvr>
    <a:masterClrMapping/>
  </p:clrMapOvr>
</p:sld>
</file>

<file path=ppt/theme/theme1.xml><?xml version="1.0" encoding="utf-8"?>
<a:theme xmlns:a="http://schemas.openxmlformats.org/drawingml/2006/main" name="DIA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0</TotalTime>
  <Words>66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DIAPO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Tweety</dc:creator>
  <cp:lastModifiedBy>LARABA Anis</cp:lastModifiedBy>
  <cp:revision>12</cp:revision>
  <dcterms:created xsi:type="dcterms:W3CDTF">2017-11-26T11:37:29Z</dcterms:created>
  <dcterms:modified xsi:type="dcterms:W3CDTF">2017-11-26T20:08:46Z</dcterms:modified>
</cp:coreProperties>
</file>