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8" r:id="rId4"/>
    <p:sldId id="280" r:id="rId5"/>
    <p:sldId id="279" r:id="rId6"/>
    <p:sldId id="281" r:id="rId7"/>
    <p:sldId id="282" r:id="rId8"/>
    <p:sldId id="284" r:id="rId9"/>
    <p:sldId id="264" r:id="rId10"/>
    <p:sldId id="260" r:id="rId11"/>
    <p:sldId id="261" r:id="rId12"/>
    <p:sldId id="277" r:id="rId13"/>
    <p:sldId id="266" r:id="rId14"/>
    <p:sldId id="267" r:id="rId15"/>
    <p:sldId id="268" r:id="rId16"/>
    <p:sldId id="26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Book Antiqua" panose="02040602050305030304" pitchFamily="18" charset="0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3162691" y="3429000"/>
            <a:ext cx="58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Site  Internet : Boutique en ligne </a:t>
            </a:r>
            <a:r>
              <a:rPr lang="fr-FR" sz="2400" b="1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U’Pop</a:t>
            </a:r>
            <a:endParaRPr lang="fr-FR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0D7B04-F15F-4A23-925B-1E290657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42098A-2D7B-46E9-AAA0-A720DDA3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314325" y="1084263"/>
            <a:ext cx="11363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FICHE_CLIENT (</a:t>
            </a:r>
            <a:r>
              <a:rPr lang="fr-FR" dirty="0" err="1"/>
              <a:t>loginClient</a:t>
            </a:r>
            <a:r>
              <a:rPr lang="fr-FR" dirty="0"/>
              <a:t>#, </a:t>
            </a:r>
            <a:r>
              <a:rPr lang="fr-FR" dirty="0" err="1"/>
              <a:t>nomClient</a:t>
            </a:r>
            <a:r>
              <a:rPr lang="fr-FR" dirty="0"/>
              <a:t>, </a:t>
            </a:r>
            <a:r>
              <a:rPr lang="fr-FR" dirty="0" err="1"/>
              <a:t>prenomClient</a:t>
            </a:r>
            <a:r>
              <a:rPr lang="fr-FR" dirty="0"/>
              <a:t>, </a:t>
            </a:r>
            <a:r>
              <a:rPr lang="fr-FR" dirty="0" err="1"/>
              <a:t>genreClient,dateNaissanceClient</a:t>
            </a:r>
            <a:r>
              <a:rPr lang="fr-FR" dirty="0"/>
              <a:t>, </a:t>
            </a:r>
            <a:r>
              <a:rPr lang="fr-FR" dirty="0" err="1"/>
              <a:t>passwordClient</a:t>
            </a:r>
            <a:r>
              <a:rPr lang="fr-FR" dirty="0"/>
              <a:t>, </a:t>
            </a:r>
            <a:r>
              <a:rPr lang="fr-FR" dirty="0" err="1"/>
              <a:t>adresseClient</a:t>
            </a:r>
            <a:r>
              <a:rPr lang="fr-FR" dirty="0"/>
              <a:t>, </a:t>
            </a:r>
            <a:r>
              <a:rPr lang="fr-FR" dirty="0" err="1"/>
              <a:t>cpClient</a:t>
            </a:r>
            <a:r>
              <a:rPr lang="fr-FR" dirty="0"/>
              <a:t>, </a:t>
            </a:r>
            <a:r>
              <a:rPr lang="fr-FR" dirty="0" err="1"/>
              <a:t>villeClient</a:t>
            </a:r>
            <a:r>
              <a:rPr lang="fr-FR" dirty="0"/>
              <a:t>, </a:t>
            </a:r>
            <a:r>
              <a:rPr lang="fr-FR" dirty="0" err="1"/>
              <a:t>mailClient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COMMANDE (</a:t>
            </a:r>
            <a:r>
              <a:rPr lang="fr-FR" dirty="0" err="1"/>
              <a:t>numeroCommande</a:t>
            </a:r>
            <a:r>
              <a:rPr lang="fr-FR" dirty="0"/>
              <a:t>#, </a:t>
            </a:r>
            <a:r>
              <a:rPr lang="fr-FR" dirty="0" err="1"/>
              <a:t>loginClient</a:t>
            </a:r>
            <a:r>
              <a:rPr lang="fr-FR" dirty="0"/>
              <a:t>##, </a:t>
            </a:r>
            <a:r>
              <a:rPr lang="fr-FR" dirty="0" err="1"/>
              <a:t>dateCreation</a:t>
            </a:r>
            <a:r>
              <a:rPr lang="fr-FR" dirty="0"/>
              <a:t>, </a:t>
            </a:r>
            <a:r>
              <a:rPr lang="fr-FR" dirty="0" err="1"/>
              <a:t>dateValidation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COMMANDE_ARTICLE (</a:t>
            </a:r>
            <a:r>
              <a:rPr lang="fr-FR" dirty="0" err="1"/>
              <a:t>numeroCommande</a:t>
            </a:r>
            <a:r>
              <a:rPr lang="fr-FR" dirty="0"/>
              <a:t>##, </a:t>
            </a:r>
            <a:r>
              <a:rPr lang="fr-FR" dirty="0" err="1"/>
              <a:t>refArticle</a:t>
            </a:r>
            <a:r>
              <a:rPr lang="fr-FR" dirty="0"/>
              <a:t>##, </a:t>
            </a:r>
            <a:r>
              <a:rPr lang="fr-FR" dirty="0" err="1"/>
              <a:t>quantiteArticle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FICHE_ARTICLE (</a:t>
            </a:r>
            <a:r>
              <a:rPr lang="fr-FR" dirty="0" err="1"/>
              <a:t>refArticle</a:t>
            </a:r>
            <a:r>
              <a:rPr lang="fr-FR" dirty="0"/>
              <a:t>#, </a:t>
            </a:r>
            <a:r>
              <a:rPr lang="fr-FR" dirty="0" err="1"/>
              <a:t>libelleArticle</a:t>
            </a:r>
            <a:r>
              <a:rPr lang="fr-FR" dirty="0"/>
              <a:t>, </a:t>
            </a:r>
            <a:r>
              <a:rPr lang="fr-FR" dirty="0" err="1"/>
              <a:t>descriptifArticle</a:t>
            </a:r>
            <a:r>
              <a:rPr lang="fr-FR" dirty="0"/>
              <a:t>, </a:t>
            </a:r>
            <a:r>
              <a:rPr lang="fr-FR" dirty="0" err="1"/>
              <a:t>libelleUnivers</a:t>
            </a:r>
            <a:r>
              <a:rPr lang="fr-FR" dirty="0"/>
              <a:t>##) </a:t>
            </a:r>
          </a:p>
          <a:p>
            <a:endParaRPr lang="fr-FR" dirty="0"/>
          </a:p>
          <a:p>
            <a:r>
              <a:rPr lang="fr-FR" dirty="0"/>
              <a:t>STOCK_ARTICLE (</a:t>
            </a:r>
            <a:r>
              <a:rPr lang="fr-FR" dirty="0" err="1"/>
              <a:t>refArticle</a:t>
            </a:r>
            <a:r>
              <a:rPr lang="fr-FR" dirty="0"/>
              <a:t>##, stock)</a:t>
            </a:r>
          </a:p>
          <a:p>
            <a:endParaRPr lang="fr-FR" dirty="0"/>
          </a:p>
          <a:p>
            <a:r>
              <a:rPr lang="fr-FR" dirty="0"/>
              <a:t>UNIVERS (</a:t>
            </a:r>
            <a:r>
              <a:rPr lang="fr-FR" dirty="0" err="1"/>
              <a:t>libelleUnivers</a:t>
            </a:r>
            <a:r>
              <a:rPr lang="fr-FR" dirty="0"/>
              <a:t>#)</a:t>
            </a:r>
          </a:p>
          <a:p>
            <a:endParaRPr lang="fr-FR" dirty="0"/>
          </a:p>
          <a:p>
            <a:r>
              <a:rPr lang="fr-FR" dirty="0"/>
              <a:t>UNIVERS_CATEGORIE (</a:t>
            </a:r>
            <a:r>
              <a:rPr lang="fr-FR" dirty="0" err="1"/>
              <a:t>libelleUnivers</a:t>
            </a:r>
            <a:r>
              <a:rPr lang="fr-FR" dirty="0"/>
              <a:t>##,</a:t>
            </a:r>
            <a:r>
              <a:rPr lang="fr-FR" dirty="0" err="1"/>
              <a:t>libelleCategorie</a:t>
            </a:r>
            <a:r>
              <a:rPr lang="fr-FR" dirty="0"/>
              <a:t>##) CATEGORIE (</a:t>
            </a:r>
            <a:r>
              <a:rPr lang="fr-FR" dirty="0" err="1"/>
              <a:t>libelleCategorie</a:t>
            </a:r>
            <a:r>
              <a:rPr lang="fr-FR" dirty="0"/>
              <a:t>#)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BFD248-88F4-4A3F-A925-2835FB3D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7EB5872-7FCB-4649-8DEB-64FA139D7074}"/>
              </a:ext>
            </a:extLst>
          </p:cNvPr>
          <p:cNvSpPr txBox="1"/>
          <p:nvPr/>
        </p:nvSpPr>
        <p:spPr>
          <a:xfrm>
            <a:off x="533400" y="257175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2" y="676503"/>
            <a:ext cx="8501577" cy="59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4528879" y="4512722"/>
            <a:ext cx="7580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Structure du de la page d'accueil/connexion HTML/CSS – Camille(3h)</a:t>
            </a:r>
          </a:p>
          <a:p>
            <a:r>
              <a:rPr lang="fr-FR" dirty="0">
                <a:latin typeface="Book Antiqua" panose="02040602050305030304" pitchFamily="18" charset="0"/>
              </a:rPr>
              <a:t>NAVBAR TERMINEE + Structure des pages OK – Anis et Dylan (2h)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PANIER OK – Anis (5h)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contact OK – Camille (4h)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FIGURINE : à finir – Dylan (5h)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5212220" y="151802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832708-1695-4C60-991B-C46C3AF5A038}"/>
              </a:ext>
            </a:extLst>
          </p:cNvPr>
          <p:cNvSpPr txBox="1"/>
          <p:nvPr/>
        </p:nvSpPr>
        <p:spPr>
          <a:xfrm>
            <a:off x="5259348" y="1539711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0DF4A2-B7C8-4B43-8DDC-204AA6CB45F8}"/>
              </a:ext>
            </a:extLst>
          </p:cNvPr>
          <p:cNvSpPr txBox="1"/>
          <p:nvPr/>
        </p:nvSpPr>
        <p:spPr>
          <a:xfrm>
            <a:off x="326562" y="1514266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96220" y="2172802"/>
            <a:ext cx="5892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Connexion du PHP au MySQL</a:t>
            </a:r>
          </a:p>
          <a:p>
            <a:r>
              <a:rPr lang="fr-FR" dirty="0">
                <a:latin typeface="Book Antiqua" panose="02040602050305030304" pitchFamily="18" charset="0"/>
              </a:rPr>
              <a:t>récupération des données en SQL avec la Base</a:t>
            </a:r>
          </a:p>
          <a:p>
            <a:r>
              <a:rPr lang="fr-FR" dirty="0">
                <a:latin typeface="Book Antiqua" panose="02040602050305030304" pitchFamily="18" charset="0"/>
              </a:rPr>
              <a:t>Insertion de données</a:t>
            </a:r>
          </a:p>
          <a:p>
            <a:r>
              <a:rPr lang="fr-FR" dirty="0">
                <a:latin typeface="Book Antiqua" panose="02040602050305030304" pitchFamily="18" charset="0"/>
              </a:rPr>
              <a:t>Préparation de la page ADMIN (SQL)</a:t>
            </a:r>
          </a:p>
          <a:p>
            <a:r>
              <a:rPr lang="fr-FR" dirty="0">
                <a:latin typeface="Book Antiqua" panose="02040602050305030304" pitchFamily="18" charset="0"/>
              </a:rPr>
              <a:t>Remplissage de la base de données 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r>
              <a:rPr lang="fr-FR" dirty="0">
                <a:latin typeface="Book Antiqua" panose="02040602050305030304" pitchFamily="18" charset="0"/>
              </a:rPr>
              <a:t>Réalisée par Ken et Matthias (7h)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5212220" y="2189832"/>
            <a:ext cx="6463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INSERT (remplir la base des données avec les produits)</a:t>
            </a:r>
          </a:p>
          <a:p>
            <a:r>
              <a:rPr lang="fr-FR" dirty="0">
                <a:latin typeface="Book Antiqua" panose="02040602050305030304" pitchFamily="18" charset="0"/>
              </a:rPr>
              <a:t>Automatisation des jeux de données en CSV</a:t>
            </a:r>
          </a:p>
          <a:p>
            <a:r>
              <a:rPr lang="fr-FR" dirty="0">
                <a:latin typeface="Book Antiqua" panose="02040602050305030304" pitchFamily="18" charset="0"/>
              </a:rPr>
              <a:t>SELECT  </a:t>
            </a:r>
          </a:p>
          <a:p>
            <a:r>
              <a:rPr lang="fr-FR" dirty="0">
                <a:latin typeface="Book Antiqua" panose="02040602050305030304" pitchFamily="18" charset="0"/>
              </a:rPr>
              <a:t>CONDITIONS ET ALGO</a:t>
            </a:r>
          </a:p>
          <a:p>
            <a:r>
              <a:rPr lang="fr-FR" dirty="0">
                <a:latin typeface="Book Antiqua" panose="02040602050305030304" pitchFamily="18" charset="0"/>
              </a:rPr>
              <a:t>JC  (7h)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4962009" y="379094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pPr algn="ctr"/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2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D152A7C-6082-436F-9362-DB7062B3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227878" y="1398212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8C034E-B7A2-4ECB-8772-E234F946086F}"/>
              </a:ext>
            </a:extLst>
          </p:cNvPr>
          <p:cNvSpPr txBox="1"/>
          <p:nvPr/>
        </p:nvSpPr>
        <p:spPr>
          <a:xfrm>
            <a:off x="287078" y="1406852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227878" y="2958300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0FD864-7AEA-482F-BE0A-C85D5DD55867}"/>
              </a:ext>
            </a:extLst>
          </p:cNvPr>
          <p:cNvSpPr txBox="1"/>
          <p:nvPr/>
        </p:nvSpPr>
        <p:spPr>
          <a:xfrm>
            <a:off x="168678" y="2959328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381000" y="6115665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904566" y="6182173"/>
            <a:ext cx="7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page des fichiers sur GITHUB – Dylan Hébergeur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3580185"/>
            <a:ext cx="11089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Synthétisé les CSS/HTML  - Dylan, Anis, Camille (3h)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les modèles de BOX – Dylan (4h)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Page compte a créer – Camille (4h)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Mise en page et structure du site HTML/CSS terminée Jean-Christophe – (3h)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Fusion des différents CSS (Main.css : qui est le CSS général et des CSS spécifiques – Anis (4h)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878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Remplir catégorie commande articles – Matthias - Jean-Christophe (7h)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page admin - Ken (7h)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D916-1D5E-44D8-B6C6-4E4926BCAFDD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3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936973D-9DBC-4A74-BA34-AD282444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42797" y="4455955"/>
            <a:ext cx="510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place du diaporama</a:t>
            </a:r>
          </a:p>
          <a:p>
            <a:r>
              <a:rPr lang="fr-FR" dirty="0">
                <a:latin typeface="Book Antiqua" panose="02040602050305030304" pitchFamily="18" charset="0"/>
              </a:rPr>
              <a:t>- Camille (2h)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AA23F2-1377-4D6A-96FF-8EDF79963BD2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FAD5DC3-847F-4DD0-A72D-E5A190B1130F}"/>
              </a:ext>
            </a:extLst>
          </p:cNvPr>
          <p:cNvSpPr/>
          <p:nvPr/>
        </p:nvSpPr>
        <p:spPr>
          <a:xfrm>
            <a:off x="4996529" y="145216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D65DF1-9FF0-49AC-8EAE-DB55472A5B80}"/>
              </a:ext>
            </a:extLst>
          </p:cNvPr>
          <p:cNvSpPr txBox="1"/>
          <p:nvPr/>
        </p:nvSpPr>
        <p:spPr>
          <a:xfrm>
            <a:off x="287079" y="1500602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09412" y="2580540"/>
            <a:ext cx="376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Page de connexion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(PHP utilisateur dans la base)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Partie connexion PHP (créer une session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Matthias – (5h)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67815-F03B-4FCB-AC5A-1183D6A259E0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B9F89C-058C-4460-B5E0-D16E1A58C242}"/>
              </a:ext>
            </a:extLst>
          </p:cNvPr>
          <p:cNvSpPr txBox="1"/>
          <p:nvPr/>
        </p:nvSpPr>
        <p:spPr>
          <a:xfrm>
            <a:off x="5131927" y="3118047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E0F939-6D43-4FF3-B5D8-A391BFEC3DB4}"/>
              </a:ext>
            </a:extLst>
          </p:cNvPr>
          <p:cNvSpPr txBox="1"/>
          <p:nvPr/>
        </p:nvSpPr>
        <p:spPr>
          <a:xfrm>
            <a:off x="5134696" y="1492408"/>
            <a:ext cx="571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5149742" y="2178545"/>
            <a:ext cx="568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Récupération des données articles – Mathias(2h)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Requête SQL Jean-Christophe (2h)</a:t>
            </a:r>
          </a:p>
          <a:p>
            <a:r>
              <a:rPr lang="fr-FR" dirty="0">
                <a:latin typeface="Book Antiqua" panose="02040602050305030304" pitchFamily="18" charset="0"/>
              </a:rPr>
              <a:t>Base de données terminée  - Jean-Christophe (5h)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4905375" y="3727156"/>
            <a:ext cx="6958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Bloque modèle page figurine Dylan (7h)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Créer page d'inscription - reste a faire communiqué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harmonisation du site Jean-Christophe (3h)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de compte structure du site - Camille (5h )et Jean-Christophe (2h)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d'administrateur - à mettre en harmonisation – Ken (7h)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CSS main.css en place  et personnalisation des autres CSS–Anis (3h)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de la page panier - a terminé Anis(4h)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227878" y="4548063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5A7A7-C7DE-4792-BD71-805B6F6B2E7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4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26214F1-102C-4C85-934F-7CE4B1B4C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A27282-E777-4E69-AB81-9175616CB228}"/>
              </a:ext>
            </a:extLst>
          </p:cNvPr>
          <p:cNvSpPr/>
          <p:nvPr/>
        </p:nvSpPr>
        <p:spPr>
          <a:xfrm>
            <a:off x="7908030" y="110584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3BF5EF-A333-41F4-AA39-FC43861C57E7}"/>
              </a:ext>
            </a:extLst>
          </p:cNvPr>
          <p:cNvSpPr txBox="1"/>
          <p:nvPr/>
        </p:nvSpPr>
        <p:spPr>
          <a:xfrm>
            <a:off x="8168695" y="1176566"/>
            <a:ext cx="36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8037324" y="1774554"/>
            <a:ext cx="37420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Gestion des erreurs à la connexion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- Mathias (7h)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Book Antiqua" panose="02040602050305030304" pitchFamily="18" charset="0"/>
              </a:rPr>
              <a:t>Page compte – Jean-Christophe (4h)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Book Antiqua" panose="02040602050305030304" pitchFamily="18" charset="0"/>
              </a:rPr>
              <a:t>Page Index – Jean-Christophe (4h)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Book Antiqua" panose="02040602050305030304" pitchFamily="18" charset="0"/>
              </a:rPr>
              <a:t>Page admin – Ken (7h)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Book Antiqua" panose="02040602050305030304" pitchFamily="18" charset="0"/>
              </a:rPr>
              <a:t>Page contact – Anis (7h)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170A82E-578D-4E92-A94D-CC3E0A4B2817}"/>
              </a:ext>
            </a:extLst>
          </p:cNvPr>
          <p:cNvSpPr/>
          <p:nvPr/>
        </p:nvSpPr>
        <p:spPr>
          <a:xfrm>
            <a:off x="0" y="1097262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7CEF6-BBA1-42AE-96E9-8D38E4DF964D}"/>
              </a:ext>
            </a:extLst>
          </p:cNvPr>
          <p:cNvSpPr txBox="1"/>
          <p:nvPr/>
        </p:nvSpPr>
        <p:spPr>
          <a:xfrm>
            <a:off x="-151071" y="1105061"/>
            <a:ext cx="58935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146054" y="1774554"/>
            <a:ext cx="80226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Modification de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r>
              <a:rPr lang="fr-FR" sz="1600" dirty="0">
                <a:latin typeface="Book Antiqua" panose="02040602050305030304" pitchFamily="18" charset="0"/>
              </a:rPr>
              <a:t>  - Anis (1h)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(Ajout bouton déconnexion : page de connexion) + fixée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contact : Camille (2h)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Enlevé la bordure grise (optimiser à la forme du site)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Adresse = panel panel-default (intégrer)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figurine : Dylan (7h)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Modification du modèle de figurine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détourage des images (articles)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accueil : Camille (3h)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suppression du carrousel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Remplacé </a:t>
            </a:r>
            <a:r>
              <a:rPr lang="fr-FR" sz="1600" dirty="0" err="1">
                <a:latin typeface="Book Antiqua" panose="02040602050305030304" pitchFamily="18" charset="0"/>
              </a:rPr>
              <a:t>Deadpool</a:t>
            </a:r>
            <a:r>
              <a:rPr lang="fr-FR" sz="1600" dirty="0">
                <a:latin typeface="Book Antiqua" panose="02040602050305030304" pitchFamily="18" charset="0"/>
              </a:rPr>
              <a:t> par un carrousel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panier : Anis (1h)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a terminée</a:t>
            </a:r>
          </a:p>
          <a:p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compte :  Camille, Anis (2h)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Structure de page a réaliser concernant l'historique du panier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5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A0DBA-8CAC-4681-8255-2F8763C6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B5778CB-8881-48A2-98A2-FD4BCD7EF538}"/>
              </a:ext>
            </a:extLst>
          </p:cNvPr>
          <p:cNvSpPr/>
          <p:nvPr/>
        </p:nvSpPr>
        <p:spPr>
          <a:xfrm>
            <a:off x="6911066" y="1304957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8669A6-03A2-48DD-A489-FCF89414EC4D}"/>
              </a:ext>
            </a:extLst>
          </p:cNvPr>
          <p:cNvSpPr/>
          <p:nvPr/>
        </p:nvSpPr>
        <p:spPr>
          <a:xfrm>
            <a:off x="202463" y="1265240"/>
            <a:ext cx="5452613" cy="637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9095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D4A47D-622E-46DE-944B-F01378B4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3" y="2032361"/>
            <a:ext cx="510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du compteur </a:t>
            </a:r>
            <a:r>
              <a:rPr lang="fr-FR" dirty="0" err="1"/>
              <a:t>Panieret</a:t>
            </a:r>
            <a:r>
              <a:rPr lang="fr-FR" dirty="0"/>
              <a:t> Bouton Admin</a:t>
            </a:r>
          </a:p>
          <a:p>
            <a:r>
              <a:rPr lang="fr-FR"/>
              <a:t>- Jean-Christophe (h)</a:t>
            </a:r>
            <a:endParaRPr lang="fr-FR" dirty="0"/>
          </a:p>
          <a:p>
            <a:endParaRPr lang="fr-FR" dirty="0"/>
          </a:p>
          <a:p>
            <a:r>
              <a:rPr lang="fr-FR" dirty="0"/>
              <a:t>Page Index (finalisation, mise en page et remise au propre du code) – Dylan(1h)</a:t>
            </a:r>
          </a:p>
          <a:p>
            <a:endParaRPr lang="fr-FR" dirty="0"/>
          </a:p>
          <a:p>
            <a:r>
              <a:rPr lang="fr-FR" dirty="0"/>
              <a:t>Amélioration du responsive : Dylan (5h)</a:t>
            </a:r>
          </a:p>
          <a:p>
            <a:r>
              <a:rPr lang="fr-FR" dirty="0"/>
              <a:t>Coupure du son vidéo – Dylan (2h)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D9805-991E-4E15-A091-FA8186E6C7EB}"/>
              </a:ext>
            </a:extLst>
          </p:cNvPr>
          <p:cNvSpPr txBox="1"/>
          <p:nvPr/>
        </p:nvSpPr>
        <p:spPr>
          <a:xfrm>
            <a:off x="202464" y="1355253"/>
            <a:ext cx="53727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5A53B1-AAFE-46CE-BECF-DCA34FDCAE09}"/>
              </a:ext>
            </a:extLst>
          </p:cNvPr>
          <p:cNvSpPr txBox="1"/>
          <p:nvPr/>
        </p:nvSpPr>
        <p:spPr>
          <a:xfrm>
            <a:off x="7149527" y="1355253"/>
            <a:ext cx="36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6450771" y="1965221"/>
            <a:ext cx="5531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admin (</a:t>
            </a:r>
            <a:r>
              <a:rPr lang="fr-FR" dirty="0" err="1"/>
              <a:t>php</a:t>
            </a:r>
            <a:r>
              <a:rPr lang="fr-FR" dirty="0"/>
              <a:t>) – Ken, Jean-Christophe (7h)</a:t>
            </a:r>
          </a:p>
          <a:p>
            <a:endParaRPr lang="fr-FR" dirty="0"/>
          </a:p>
          <a:p>
            <a:r>
              <a:rPr lang="fr-FR" dirty="0"/>
              <a:t>Page Figurines : insertion des données, classification par catégories et Gestion du stock. Mathias(3h)</a:t>
            </a:r>
          </a:p>
          <a:p>
            <a:endParaRPr lang="fr-FR" dirty="0"/>
          </a:p>
          <a:p>
            <a:r>
              <a:rPr lang="fr-FR" dirty="0"/>
              <a:t>Mise en place de l’icone Admin(avec condition). Mathias (1h)</a:t>
            </a:r>
          </a:p>
          <a:p>
            <a:endParaRPr lang="fr-FR" dirty="0"/>
          </a:p>
          <a:p>
            <a:r>
              <a:rPr lang="fr-FR" dirty="0"/>
              <a:t>Prépa du poste hôte pour la présentation. et débogage - Anis (2h)</a:t>
            </a:r>
          </a:p>
          <a:p>
            <a:endParaRPr lang="fr-FR" dirty="0"/>
          </a:p>
          <a:p>
            <a:r>
              <a:rPr lang="fr-FR" dirty="0"/>
              <a:t>Page Contact( configuration SMTP + intégration PHP) - Anis(4h)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43A557-9993-4C8C-AEF3-6F7DA388D4FF}"/>
              </a:ext>
            </a:extLst>
          </p:cNvPr>
          <p:cNvSpPr txBox="1"/>
          <p:nvPr/>
        </p:nvSpPr>
        <p:spPr>
          <a:xfrm>
            <a:off x="76198" y="6234365"/>
            <a:ext cx="845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Finalité du diaporama + Création du cahier des charges – Camille (7h)</a:t>
            </a:r>
          </a:p>
          <a:p>
            <a:r>
              <a:rPr lang="fr-FR" dirty="0"/>
              <a:t>Structure du diaporama – Anis (1h)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216B6A-653A-4547-AA29-D4453F8D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25E4BA-84BE-4188-8C70-FEA615E8D9C1}"/>
              </a:ext>
            </a:extLst>
          </p:cNvPr>
          <p:cNvSpPr txBox="1"/>
          <p:nvPr/>
        </p:nvSpPr>
        <p:spPr>
          <a:xfrm>
            <a:off x="3346882" y="2370338"/>
            <a:ext cx="798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5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Camille AUBRY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Dylan CHAMPEME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Mathias GARCIA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Anis LARABA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Ken LE BOT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Equipe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ACE061-A8F6-40BF-BCCA-7FB5244C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701336" y="834501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526960" y="2228295"/>
            <a:ext cx="7652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s’agit d’un site de vente à distance de figurines U’POP spécialisé dans plusieurs univers tels que :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1 - Pop Série (GOT, Breaking Bad, </a:t>
            </a:r>
            <a:r>
              <a:rPr lang="fr-FR" dirty="0" err="1">
                <a:latin typeface="+mj-lt"/>
              </a:rPr>
              <a:t>Lost</a:t>
            </a:r>
            <a:r>
              <a:rPr lang="fr-FR" dirty="0">
                <a:latin typeface="+mj-lt"/>
              </a:rPr>
              <a:t> )</a:t>
            </a:r>
          </a:p>
          <a:p>
            <a:r>
              <a:rPr lang="fr-FR" dirty="0">
                <a:latin typeface="+mj-lt"/>
              </a:rPr>
              <a:t>2 - Pop Jeux vidéo (The </a:t>
            </a:r>
            <a:r>
              <a:rPr lang="fr-FR" dirty="0" err="1">
                <a:latin typeface="+mj-lt"/>
              </a:rPr>
              <a:t>witcher</a:t>
            </a:r>
            <a:r>
              <a:rPr lang="fr-FR" dirty="0">
                <a:latin typeface="+mj-lt"/>
              </a:rPr>
              <a:t>, Mario, Zelda)</a:t>
            </a:r>
          </a:p>
          <a:p>
            <a:r>
              <a:rPr lang="fr-FR" dirty="0">
                <a:latin typeface="+mj-lt"/>
              </a:rPr>
              <a:t>3 - Pop Animés (Pokémon, Dragon Ball, South Park)</a:t>
            </a:r>
          </a:p>
          <a:p>
            <a:r>
              <a:rPr lang="fr-FR" dirty="0">
                <a:latin typeface="+mj-lt"/>
              </a:rPr>
              <a:t>4 - Pop Film (Star Wars, Harry Potter, Seigneur des Anneaux)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213063" y="1118587"/>
            <a:ext cx="80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DE PLANNING, CONTRAINTES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452761" y="2343678"/>
            <a:ext cx="523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Nombres de journées travaillées : 7</a:t>
            </a:r>
          </a:p>
          <a:p>
            <a:r>
              <a:rPr lang="fr-FR" dirty="0"/>
              <a:t>Nombre de journées testes : 1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452761" y="1961965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452760" y="3329101"/>
            <a:ext cx="57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452761" y="3733893"/>
            <a:ext cx="7297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Utiliser les technologiques apprise pendant la formation POE :</a:t>
            </a:r>
          </a:p>
          <a:p>
            <a:endParaRPr lang="fr-FR" sz="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Responsive (</a:t>
            </a:r>
            <a:r>
              <a:rPr lang="fr-FR" b="1" dirty="0"/>
              <a:t>Bootstrap)</a:t>
            </a:r>
            <a:endParaRPr lang="fr-F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JAVA SCRIPT (</a:t>
            </a:r>
            <a:r>
              <a:rPr lang="fr-FR" b="1" dirty="0"/>
              <a:t>JQUERY</a:t>
            </a:r>
            <a:r>
              <a:rPr lang="fr-FR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69B61F6-400D-47C2-8D83-E6211851C07A}"/>
              </a:ext>
            </a:extLst>
          </p:cNvPr>
          <p:cNvSpPr txBox="1"/>
          <p:nvPr/>
        </p:nvSpPr>
        <p:spPr>
          <a:xfrm>
            <a:off x="426128" y="1987048"/>
            <a:ext cx="7954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Site épurée</a:t>
            </a:r>
          </a:p>
          <a:p>
            <a:r>
              <a:rPr lang="fr-FR" dirty="0">
                <a:latin typeface="+mj-lt"/>
              </a:rPr>
              <a:t>Fond blanc </a:t>
            </a:r>
          </a:p>
          <a:p>
            <a:r>
              <a:rPr lang="fr-FR" dirty="0" err="1">
                <a:latin typeface="+mj-lt"/>
              </a:rPr>
              <a:t>navbar</a:t>
            </a:r>
            <a:r>
              <a:rPr lang="fr-FR" dirty="0">
                <a:latin typeface="+mj-lt"/>
              </a:rPr>
              <a:t> simple et épuré </a:t>
            </a:r>
          </a:p>
          <a:p>
            <a:r>
              <a:rPr lang="fr-FR" dirty="0">
                <a:latin typeface="+mj-lt"/>
              </a:rPr>
              <a:t>Logo par articles : </a:t>
            </a:r>
          </a:p>
          <a:p>
            <a:r>
              <a:rPr lang="fr-FR" dirty="0">
                <a:latin typeface="+mj-lt"/>
              </a:rPr>
              <a:t>Série : télé</a:t>
            </a:r>
          </a:p>
          <a:p>
            <a:r>
              <a:rPr lang="fr-FR" dirty="0">
                <a:latin typeface="+mj-lt"/>
              </a:rPr>
              <a:t>Jeux vidéo : manette</a:t>
            </a:r>
          </a:p>
          <a:p>
            <a:r>
              <a:rPr lang="fr-FR" dirty="0">
                <a:latin typeface="+mj-lt"/>
              </a:rPr>
              <a:t>Animés :  tête </a:t>
            </a:r>
            <a:r>
              <a:rPr lang="fr-FR" dirty="0" err="1">
                <a:latin typeface="+mj-lt"/>
              </a:rPr>
              <a:t>pikachu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Film : bande de film</a:t>
            </a:r>
          </a:p>
          <a:p>
            <a:r>
              <a:rPr lang="fr-FR" dirty="0">
                <a:latin typeface="+mj-lt"/>
              </a:rPr>
              <a:t>Trait centré grisé entre bloque d'articles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D53484-32DA-458E-8548-8875DC408C43}"/>
              </a:ext>
            </a:extLst>
          </p:cNvPr>
          <p:cNvSpPr txBox="1"/>
          <p:nvPr/>
        </p:nvSpPr>
        <p:spPr>
          <a:xfrm>
            <a:off x="292963" y="834501"/>
            <a:ext cx="372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DU FORMAT DE LA REPONSE SOUHAITEE</a:t>
            </a:r>
          </a:p>
        </p:txBody>
      </p:sp>
    </p:spTree>
    <p:extLst>
      <p:ext uri="{BB962C8B-B14F-4D97-AF65-F5344CB8AC3E}">
        <p14:creationId xmlns:p14="http://schemas.microsoft.com/office/powerpoint/2010/main" val="22679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204186" y="1438183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DES GRANDS BLOCS </a:t>
            </a:r>
          </a:p>
          <a:p>
            <a:r>
              <a:rPr lang="fr-FR" dirty="0"/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381740" y="2308842"/>
            <a:ext cx="9690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éléments a développer :</a:t>
            </a:r>
          </a:p>
          <a:p>
            <a:r>
              <a:rPr lang="fr-FR" dirty="0"/>
              <a:t>.Visualisation des nouveautés en page d’accueil et des promotions</a:t>
            </a:r>
          </a:p>
          <a:p>
            <a:r>
              <a:rPr lang="fr-FR" dirty="0"/>
              <a:t>.Visualisations des différents univers et sous catégorie</a:t>
            </a:r>
          </a:p>
          <a:p>
            <a:r>
              <a:rPr lang="fr-FR" dirty="0"/>
              <a:t>.Paramétrage d’échanges avec l’admin en page contact</a:t>
            </a:r>
          </a:p>
          <a:p>
            <a:r>
              <a:rPr lang="fr-FR" dirty="0"/>
              <a:t>.Modifications des données personnels et mot de passe</a:t>
            </a:r>
          </a:p>
          <a:p>
            <a:r>
              <a:rPr lang="fr-FR" dirty="0"/>
              <a:t>.Prise de commande </a:t>
            </a:r>
          </a:p>
          <a:p>
            <a:r>
              <a:rPr lang="fr-FR" dirty="0"/>
              <a:t>.Visualisations de l’historiques des commandes</a:t>
            </a:r>
          </a:p>
          <a:p>
            <a:r>
              <a:rPr lang="fr-FR" dirty="0"/>
              <a:t>.Possibilité de déconnexion du site</a:t>
            </a:r>
          </a:p>
          <a:p>
            <a:endParaRPr lang="fr-FR" dirty="0"/>
          </a:p>
          <a:p>
            <a:r>
              <a:rPr lang="fr-FR" dirty="0"/>
              <a:t>Page Admin :</a:t>
            </a:r>
          </a:p>
          <a:p>
            <a:r>
              <a:rPr lang="fr-FR" dirty="0"/>
              <a:t>.Mise à jour du Stock</a:t>
            </a:r>
          </a:p>
          <a:p>
            <a:r>
              <a:rPr lang="fr-FR" dirty="0"/>
              <a:t>.Ajouts/Suppressions des nouveaux produits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5217111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des différentes cinématiques envisagées pour la visite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B48B9D-4E86-43FC-B7C6-E8F5094C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4" y="1655174"/>
            <a:ext cx="6312023" cy="50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301726" y="761715"/>
            <a:ext cx="272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2B263-735D-4472-832D-35F87F1C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ED1DD3-38A6-4747-95FD-F25D9B6D1D41}"/>
              </a:ext>
            </a:extLst>
          </p:cNvPr>
          <p:cNvSpPr/>
          <p:nvPr/>
        </p:nvSpPr>
        <p:spPr>
          <a:xfrm>
            <a:off x="-1" y="11188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" y="1131048"/>
            <a:ext cx="10366050" cy="45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1196502" y="2383207"/>
            <a:ext cx="9088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- </a:t>
            </a:r>
            <a:r>
              <a:rPr lang="fr-FR" sz="2000" dirty="0" err="1">
                <a:latin typeface="Book Antiqua" panose="02040602050305030304" pitchFamily="18" charset="0"/>
              </a:rPr>
              <a:t>Database</a:t>
            </a:r>
            <a:r>
              <a:rPr lang="fr-FR" sz="2000" dirty="0">
                <a:latin typeface="Book Antiqua" panose="02040602050305030304" pitchFamily="18" charset="0"/>
              </a:rPr>
              <a:t> avec les tables réalisé – Ken – Jean-Christophe – Mathias (4h)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MCD / Merise – Ken – Jean-Christophe – Mathias (4h)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1196502" y="4395626"/>
            <a:ext cx="10813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latin typeface="Book Antiqua" panose="02040602050305030304" pitchFamily="18" charset="0"/>
              </a:rPr>
              <a:t>Schéma du site complet – Anis (30mn)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   Icon réalisé – Anis et Dylan (2h)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Book Antiqua" panose="02040602050305030304" pitchFamily="18" charset="0"/>
              </a:rPr>
              <a:t>Image et présentation de chacun des produits récupéré – Camille (2h)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Book Antiqua" panose="02040602050305030304" pitchFamily="18" charset="0"/>
              </a:rPr>
              <a:t>Structure HTML/CSS de la page Index – Camille (1h)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Book Antiqua" panose="02040602050305030304" pitchFamily="18" charset="0"/>
              </a:rPr>
              <a:t>Structure de la page HTML/CSS Contact – Camille (1h)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Book Antiqua" panose="02040602050305030304" pitchFamily="18" charset="0"/>
              </a:rPr>
              <a:t>Création du site – Anis et Dylan (2h)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674507" y="1347750"/>
            <a:ext cx="4920574" cy="597988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674507" y="3607013"/>
            <a:ext cx="5695433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389C57-5DA0-4BF3-B171-99F2E9FB9D6E}"/>
              </a:ext>
            </a:extLst>
          </p:cNvPr>
          <p:cNvSpPr txBox="1"/>
          <p:nvPr/>
        </p:nvSpPr>
        <p:spPr>
          <a:xfrm>
            <a:off x="820004" y="3700149"/>
            <a:ext cx="540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1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1314</Words>
  <Application>Microsoft Office PowerPoint</Application>
  <PresentationFormat>Grand écran</PresentationFormat>
  <Paragraphs>203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AUBRY Camille</cp:lastModifiedBy>
  <cp:revision>50</cp:revision>
  <dcterms:created xsi:type="dcterms:W3CDTF">2017-11-16T13:13:07Z</dcterms:created>
  <dcterms:modified xsi:type="dcterms:W3CDTF">2017-11-23T10:52:52Z</dcterms:modified>
</cp:coreProperties>
</file>