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E62"/>
    <a:srgbClr val="FED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6258019" y="2238375"/>
            <a:ext cx="4811619" cy="171608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pic>
        <p:nvPicPr>
          <p:cNvPr id="25" name="Image 25" descr="Capture6.PNG">
            <a:extLst>
              <a:ext uri="{FF2B5EF4-FFF2-40B4-BE49-F238E27FC236}">
                <a16:creationId xmlns:a16="http://schemas.microsoft.com/office/drawing/2014/main" id="{730F5989-1337-483B-8701-0B086B658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2200" y="2838450"/>
            <a:ext cx="4829115" cy="61753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CE89E9D3-E50B-4DA4-B54A-5785690F8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8550" y="3429000"/>
            <a:ext cx="4821273" cy="5746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70625" y="3962400"/>
            <a:ext cx="4764270" cy="4984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4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61100" y="2505075"/>
            <a:ext cx="4781780" cy="21891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D92D3330-1409-4723-AECC-11F96BCFD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0613" y="3990975"/>
            <a:ext cx="4879975" cy="13145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0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56338" y="4660900"/>
            <a:ext cx="4824412" cy="13493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25" descr="Capture6.PNG">
            <a:extLst>
              <a:ext uri="{FF2B5EF4-FFF2-40B4-BE49-F238E27FC236}">
                <a16:creationId xmlns:a16="http://schemas.microsoft.com/office/drawing/2014/main" id="{9B43A25D-202F-4B22-814F-B4FC42517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12838" y="5270500"/>
            <a:ext cx="4830762" cy="80319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20821"/>
      </p:ext>
    </p:extLst>
  </p:cSld>
  <p:clrMapOvr>
    <a:masterClrMapping/>
  </p:clrMapOvr>
</p:sld>
</file>

<file path=ppt/theme/theme1.xml><?xml version="1.0" encoding="utf-8"?>
<a:theme xmlns:a="http://schemas.openxmlformats.org/drawingml/2006/main" name="DIA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DIAPO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2017-11-26T19:02:56Z</dcterms:modified>
</cp:coreProperties>
</file>