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4" r:id="rId5"/>
    <p:sldId id="262" r:id="rId6"/>
    <p:sldId id="265" r:id="rId7"/>
    <p:sldId id="266" r:id="rId8"/>
    <p:sldId id="268" r:id="rId9"/>
    <p:sldId id="269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81" r:id="rId18"/>
    <p:sldId id="279" r:id="rId19"/>
    <p:sldId id="280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449"/>
    <a:srgbClr val="88CE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3EFF09-9508-4911-976B-20EF99285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972AAC-8541-4323-A38A-7E0A07721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05B4B-BD96-46EB-A8E3-5795B0DA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641F4D-E191-4D1F-BAD3-CB174359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64821F-BA0E-4638-952C-0DFAA5DD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50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CE2E0-26DD-41AB-A979-CDC5AAC5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E79808-5680-4010-B1AE-2B7D86295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FEFE8D-95CE-4C02-AD51-BDD024EC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78738D-D750-4A9A-B4CF-AC4F2D74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2F8FFF-EAA7-46E2-A2A9-B0670A4D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29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5777E2A-65C2-4AFB-96D9-311FAAFD7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ECBDF2-AA3E-45D9-A744-729018998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E395EC-EA5D-414C-A9BC-58979A86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E242C6-ACDB-4571-B4D0-0E777ACC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C5AD69-A1AD-4B1F-B0CF-BE352DF0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39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30BCFB-9221-42A9-9B93-E1889EF6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EBB93-C161-438A-8825-4CA54999C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5AC06F-B157-48A2-906B-CDFFAA67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CBE844-176D-4B42-A39A-F3F4EEC6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74DA4B-613F-4926-B239-3EB38216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23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7D542-050F-487C-83BA-142F0D2A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8BA6FF-85F0-4545-B7F8-0CD4CD702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A62FA4-8659-43B2-AB22-E0F1F1FA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614A40-DA96-4886-90CA-3AC0B959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A9371F-BFC4-4B4C-8ECB-A1C865B4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60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00D6E9-CA26-48DC-A26C-36EECF85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8AB32F-19FC-44AE-B47B-942FBC6E6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ABEB3F-BE39-41FD-9AB5-7AEBDA93B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377E5C-E894-4A48-B260-F66D5F5E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54BB86-AF1A-4027-B98F-B13A3A3F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993751-4D0C-4A04-ACE7-31B8665A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88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2A8F9-7012-4999-B35F-0B93A0232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D9E9E8-C62D-4044-9BBC-1E6832E78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2A4056-0D60-4976-BD44-55859227C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7E6D61-0462-4ACF-96CE-47E0404B6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26FB80-9C89-44D5-B230-70AE18FCF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E4218B-1FCC-4B6B-A61A-D049C821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7E7F46-4E34-4A59-80E3-28CDFAE6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1687C2-F11F-41FB-AC0E-8E606036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7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2FCF1-4C15-4C6F-A684-135724DE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5DAE3B-D7E1-464B-B2F8-6F32A8FE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140DCC-EA1B-41A8-9525-C92EEDE0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7C445A-EC28-45B6-B911-FD8BB41B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69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06BBEE-503D-4031-A075-EFC26F14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159C13-1284-4F59-BAF6-B81C8332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BE1277-9AF8-4284-8FEA-2383B685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3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4DEBD-CB4D-4C22-A0B9-2F39831C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09DAE-938D-40EA-851A-225CCD06F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CF5879-C764-4551-8CB4-3A4A3A511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EB4685-0E31-42EB-B2E4-2027FB32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AB995B-E0BC-4462-B17C-872A392C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8B9FA2-51A1-4763-AFFC-AAD73F57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95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FF11B4-8F78-42C4-8143-4CDC22A7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C2B7F65-0DB0-4B9A-9681-B107AF23F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66F35C-4BF8-4576-AA3D-2B1B34E84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3FAD5F-F9A8-4256-AB8C-1BEB5DD7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D38885-2449-426C-BA2E-2AE9E0F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C7E627-2AE4-496B-9EAA-BF89FC79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20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E106360-2F17-430F-A3CD-FC3CE6C6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0E7F5B-BE51-457E-B4BD-B2882F4FD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D8A3B-35C7-4868-889F-C3D6859A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A5367-1362-4112-AD99-9367F5BB5AA0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2F1D09-FE24-4B69-80F0-0968DFD6D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5B4A38-3725-4322-8CB6-07E922AAD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35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14976"/>
            <a:ext cx="11472482" cy="4437742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D0A881D-5AC2-4766-BD4C-5405D55C1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146" y="2254808"/>
            <a:ext cx="2739778" cy="234838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2AFAF13-D6A9-40EE-ABDB-97AE9C3E2F50}"/>
              </a:ext>
            </a:extLst>
          </p:cNvPr>
          <p:cNvSpPr txBox="1"/>
          <p:nvPr/>
        </p:nvSpPr>
        <p:spPr>
          <a:xfrm>
            <a:off x="6573175" y="1967061"/>
            <a:ext cx="367276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Helvetica" panose="020B0604020202030204" pitchFamily="34" charset="0"/>
              </a:rPr>
              <a:t>PROJET U’DEV</a:t>
            </a:r>
          </a:p>
          <a:p>
            <a:pPr algn="ctr"/>
            <a:endParaRPr lang="fr-FR" sz="3200" dirty="0">
              <a:latin typeface="Helvetica" panose="020B0604020202030204" pitchFamily="34" charset="0"/>
            </a:endParaRP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Camille AUBRY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Dylan CHAMPEME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Mathias GARCIA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Anis LARABA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Ken LE BOT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Jean Christophe SIMON</a:t>
            </a:r>
          </a:p>
        </p:txBody>
      </p:sp>
    </p:spTree>
    <p:extLst>
      <p:ext uri="{BB962C8B-B14F-4D97-AF65-F5344CB8AC3E}">
        <p14:creationId xmlns:p14="http://schemas.microsoft.com/office/powerpoint/2010/main" val="953032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de connexion au site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413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Connexion PHP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202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d’envoi de mail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85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de la modification d’un article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579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5A52F9-612E-4E94-BC85-FDFCE2711101}"/>
              </a:ext>
            </a:extLst>
          </p:cNvPr>
          <p:cNvSpPr txBox="1"/>
          <p:nvPr/>
        </p:nvSpPr>
        <p:spPr>
          <a:xfrm>
            <a:off x="3630891" y="3648909"/>
            <a:ext cx="493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Helvetica" panose="020B0604020202030204" pitchFamily="34" charset="0"/>
                <a:hlinkClick r:id="rId4"/>
              </a:rPr>
              <a:t>En avant dans l'univers </a:t>
            </a:r>
            <a:r>
              <a:rPr lang="fr-FR" sz="2800" dirty="0" err="1">
                <a:latin typeface="Helvetica" panose="020B0604020202030204" pitchFamily="34" charset="0"/>
                <a:hlinkClick r:id="rId4"/>
              </a:rPr>
              <a:t>U’Pop</a:t>
            </a:r>
            <a:endParaRPr lang="fr-FR" sz="28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678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5A52F9-612E-4E94-BC85-FDFCE2711101}"/>
              </a:ext>
            </a:extLst>
          </p:cNvPr>
          <p:cNvSpPr txBox="1"/>
          <p:nvPr/>
        </p:nvSpPr>
        <p:spPr>
          <a:xfrm>
            <a:off x="2603369" y="2875915"/>
            <a:ext cx="67668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Helvetica" panose="020B0604020202030204" pitchFamily="34" charset="0"/>
              </a:rPr>
              <a:t>Accessible en ligne</a:t>
            </a:r>
          </a:p>
          <a:p>
            <a:pPr algn="ctr"/>
            <a:endParaRPr lang="fr-FR" sz="2800" dirty="0">
              <a:latin typeface="Helvetica" panose="020B0604020202030204" pitchFamily="34" charset="0"/>
            </a:endParaRPr>
          </a:p>
          <a:p>
            <a:pPr algn="ctr"/>
            <a:endParaRPr lang="fr-FR" sz="2800" dirty="0">
              <a:latin typeface="Helvetica" panose="020B0604020202030204" pitchFamily="34" charset="0"/>
            </a:endParaRP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http://upop.champemedylan.fr/Index.php</a:t>
            </a:r>
          </a:p>
        </p:txBody>
      </p:sp>
    </p:spTree>
    <p:extLst>
      <p:ext uri="{BB962C8B-B14F-4D97-AF65-F5344CB8AC3E}">
        <p14:creationId xmlns:p14="http://schemas.microsoft.com/office/powerpoint/2010/main" val="1200531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D68F34E-6148-422D-8C78-F40C2B9BADFF}"/>
              </a:ext>
            </a:extLst>
          </p:cNvPr>
          <p:cNvSpPr txBox="1"/>
          <p:nvPr/>
        </p:nvSpPr>
        <p:spPr>
          <a:xfrm>
            <a:off x="1090367" y="1674695"/>
            <a:ext cx="1001126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CONCLUSION</a:t>
            </a:r>
          </a:p>
          <a:p>
            <a:pPr algn="ctr"/>
            <a:endParaRPr lang="fr-FR" sz="28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Cohésion du groupe + Bonne ambiance = Travail productif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Diversité des profils = Complémentarité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Utilisation de GitHub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Adaptation à un nouveau langage 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Indentation et commentaires</a:t>
            </a:r>
          </a:p>
        </p:txBody>
      </p:sp>
    </p:spTree>
    <p:extLst>
      <p:ext uri="{BB962C8B-B14F-4D97-AF65-F5344CB8AC3E}">
        <p14:creationId xmlns:p14="http://schemas.microsoft.com/office/powerpoint/2010/main" val="3408514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D68F34E-6148-422D-8C78-F40C2B9BADFF}"/>
              </a:ext>
            </a:extLst>
          </p:cNvPr>
          <p:cNvSpPr txBox="1"/>
          <p:nvPr/>
        </p:nvSpPr>
        <p:spPr>
          <a:xfrm>
            <a:off x="1090367" y="1674695"/>
            <a:ext cx="100112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CE QUE NOUS AURIONS PU MIEUX FAIRE</a:t>
            </a:r>
          </a:p>
          <a:p>
            <a:pPr algn="ctr"/>
            <a:endParaRPr lang="fr-FR" sz="28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Utiliser la méthode à Gilles (AGILE) dès le début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Uniformisation des codes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Optimisation des fichiers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336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9EBFD3C-EFBF-4D0F-882B-53499E15C08D}"/>
              </a:ext>
            </a:extLst>
          </p:cNvPr>
          <p:cNvSpPr txBox="1"/>
          <p:nvPr/>
        </p:nvSpPr>
        <p:spPr>
          <a:xfrm>
            <a:off x="1090367" y="1674695"/>
            <a:ext cx="1001126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PERSPECTIVES</a:t>
            </a:r>
          </a:p>
          <a:p>
            <a:pPr algn="ctr"/>
            <a:endParaRPr lang="fr-FR" sz="28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Evolution du site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Barre de recherche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Factures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Sécurité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Gestion des modes de livraisons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Paiements en ligne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Mode daltonien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153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D0A881D-5AC2-4766-BD4C-5405D55C1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4" y="0"/>
            <a:ext cx="1566153" cy="134241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6BE2DBB-21FC-4CB9-B2B5-E64BB06FE8B1}"/>
              </a:ext>
            </a:extLst>
          </p:cNvPr>
          <p:cNvSpPr txBox="1"/>
          <p:nvPr/>
        </p:nvSpPr>
        <p:spPr>
          <a:xfrm>
            <a:off x="1140643" y="2360315"/>
            <a:ext cx="986986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Helvetica" panose="020B0604020202030204" pitchFamily="34" charset="0"/>
              </a:rPr>
              <a:t>REMERCIEMENTS</a:t>
            </a:r>
          </a:p>
          <a:p>
            <a:pPr algn="ctr"/>
            <a:endParaRPr lang="fr-FR" sz="3200" dirty="0">
              <a:latin typeface="Helvetica" panose="020B0604020202030204" pitchFamily="34" charset="0"/>
            </a:endParaRPr>
          </a:p>
          <a:p>
            <a:pPr algn="ctr"/>
            <a:endParaRPr lang="fr-FR" sz="28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22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D0A881D-5AC2-4766-BD4C-5405D55C1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4" y="0"/>
            <a:ext cx="1566153" cy="134241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6BE2DBB-21FC-4CB9-B2B5-E64BB06FE8B1}"/>
              </a:ext>
            </a:extLst>
          </p:cNvPr>
          <p:cNvSpPr txBox="1"/>
          <p:nvPr/>
        </p:nvSpPr>
        <p:spPr>
          <a:xfrm>
            <a:off x="2256817" y="1945532"/>
            <a:ext cx="766539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Helvetica" panose="020B0604020202030204" pitchFamily="34" charset="0"/>
              </a:rPr>
              <a:t>SOMMAIRE</a:t>
            </a:r>
          </a:p>
          <a:p>
            <a:pPr algn="ctr"/>
            <a:endParaRPr lang="fr-FR" sz="3200" dirty="0">
              <a:latin typeface="Helvetica" panose="020B0604020202030204" pitchFamily="34" charset="0"/>
            </a:endParaRP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Etude du projet et analyse des besoins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Organisation des tâches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Développement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Tests et intégration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Conclusion et perspectives</a:t>
            </a:r>
          </a:p>
        </p:txBody>
      </p:sp>
    </p:spTree>
    <p:extLst>
      <p:ext uri="{BB962C8B-B14F-4D97-AF65-F5344CB8AC3E}">
        <p14:creationId xmlns:p14="http://schemas.microsoft.com/office/powerpoint/2010/main" val="234628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Analyse technique et fonctionnelle du projet.</a:t>
            </a:r>
          </a:p>
          <a:p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Elaboration des objectifs :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-Règle des 3 clics,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-Fluidité,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-Design.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Mise en place des solutions techniques.</a:t>
            </a:r>
          </a:p>
          <a:p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Définition des tâches et répartition par spécialisation.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88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Schéma du site</a:t>
            </a:r>
          </a:p>
          <a:p>
            <a:endParaRPr lang="fr-FR" dirty="0"/>
          </a:p>
        </p:txBody>
      </p:sp>
      <p:pic>
        <p:nvPicPr>
          <p:cNvPr id="5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0674EBB4-2E09-4818-9E7A-3A8BAA39B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15" y="1451727"/>
            <a:ext cx="10146957" cy="501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5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Contraintes</a:t>
            </a:r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lvl="1"/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-Planning                    7 jours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-Techniques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9227994-E4AA-4965-9115-7B2B4F205F08}"/>
              </a:ext>
            </a:extLst>
          </p:cNvPr>
          <p:cNvSpPr txBox="1"/>
          <p:nvPr/>
        </p:nvSpPr>
        <p:spPr>
          <a:xfrm>
            <a:off x="5000465" y="3120472"/>
            <a:ext cx="506736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Helvetica" panose="020B0604020202030204" pitchFamily="34" charset="0"/>
              </a:rPr>
              <a:t>HTML 5 / CSS 3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Responsive (Bootstrap)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JAVA SCRIPT (JQUERY/AJAX)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PHP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AGILE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GitHub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Merise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MySQL</a:t>
            </a:r>
          </a:p>
          <a:p>
            <a:endParaRPr lang="fr-FR" sz="2000" dirty="0">
              <a:latin typeface="Helvetica" panose="020B0604020202030204" pitchFamily="34" charset="0"/>
            </a:endParaRPr>
          </a:p>
          <a:p>
            <a:endParaRPr lang="fr-FR" sz="20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09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MCD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828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Répartition du travail</a:t>
            </a:r>
          </a:p>
          <a:p>
            <a:endParaRPr lang="fr-FR" sz="2800" dirty="0">
              <a:latin typeface="Helvetica" panose="020B060402020203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</a:rPr>
              <a:t>	-Partie conception et design</a:t>
            </a:r>
          </a:p>
          <a:p>
            <a:r>
              <a:rPr lang="fr-FR" sz="2800" dirty="0">
                <a:latin typeface="Helvetica" panose="020B0604020202030204" pitchFamily="34" charset="0"/>
              </a:rPr>
              <a:t>		</a:t>
            </a:r>
            <a:r>
              <a:rPr lang="fr-FR" sz="2400" dirty="0">
                <a:latin typeface="Helvetica" panose="020B0604020202030204" pitchFamily="34" charset="0"/>
              </a:rPr>
              <a:t>Camille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Anis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Dylan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</a:rPr>
              <a:t>	-Partie fonctionnelle</a:t>
            </a:r>
          </a:p>
          <a:p>
            <a:r>
              <a:rPr lang="fr-FR" sz="2800" dirty="0">
                <a:latin typeface="Helvetica" panose="020B0604020202030204" pitchFamily="34" charset="0"/>
              </a:rPr>
              <a:t>		</a:t>
            </a:r>
            <a:r>
              <a:rPr lang="fr-FR" sz="2400" dirty="0">
                <a:latin typeface="Helvetica" panose="020B0604020202030204" pitchFamily="34" charset="0"/>
              </a:rPr>
              <a:t>Jean Christophe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Ken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Mathias </a:t>
            </a:r>
          </a:p>
        </p:txBody>
      </p:sp>
    </p:spTree>
    <p:extLst>
      <p:ext uri="{BB962C8B-B14F-4D97-AF65-F5344CB8AC3E}">
        <p14:creationId xmlns:p14="http://schemas.microsoft.com/office/powerpoint/2010/main" val="6216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D2876336-B09B-45B8-8F8D-0F21E1D386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264400"/>
              </p:ext>
            </p:extLst>
          </p:nvPr>
        </p:nvGraphicFramePr>
        <p:xfrm>
          <a:off x="694669" y="2778125"/>
          <a:ext cx="10725150" cy="323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Worksheet" r:id="rId5" imgW="6865398" imgH="1562197" progId="Excel.Sheet.12">
                  <p:embed/>
                </p:oleObj>
              </mc:Choice>
              <mc:Fallback>
                <p:oleObj name="Worksheet" r:id="rId5" imgW="6865398" imgH="156219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4669" y="2778125"/>
                        <a:ext cx="10725150" cy="323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F519B134-C518-410D-B895-21685D8B17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Diagramme de GANTT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72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Base de données MySQL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F10AD37-548C-4736-8095-143EDE9FFF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874" r="4478" b="874"/>
          <a:stretch/>
        </p:blipFill>
        <p:spPr>
          <a:xfrm>
            <a:off x="2785629" y="2246120"/>
            <a:ext cx="6620741" cy="38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294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Grand écran</PresentationFormat>
  <Paragraphs>172</Paragraphs>
  <Slides>19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Thème Office</vt:lpstr>
      <vt:lpstr>Feuille de calcul Microsoft Excel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GARCIA Mathias</dc:creator>
  <cp:lastModifiedBy>LARABA Anis</cp:lastModifiedBy>
  <cp:revision>55</cp:revision>
  <dcterms:created xsi:type="dcterms:W3CDTF">2017-11-25T18:34:36Z</dcterms:created>
  <dcterms:modified xsi:type="dcterms:W3CDTF">2017-11-26T03:02:33Z</dcterms:modified>
</cp:coreProperties>
</file>